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2" r:id="rId2"/>
    <p:sldId id="291" r:id="rId3"/>
    <p:sldId id="317" r:id="rId4"/>
    <p:sldId id="302" r:id="rId5"/>
    <p:sldId id="293" r:id="rId6"/>
    <p:sldId id="294" r:id="rId7"/>
    <p:sldId id="303" r:id="rId8"/>
    <p:sldId id="301" r:id="rId9"/>
    <p:sldId id="305" r:id="rId10"/>
    <p:sldId id="309" r:id="rId11"/>
    <p:sldId id="306" r:id="rId12"/>
    <p:sldId id="307" r:id="rId13"/>
    <p:sldId id="308" r:id="rId14"/>
    <p:sldId id="298" r:id="rId15"/>
    <p:sldId id="310" r:id="rId16"/>
    <p:sldId id="300" r:id="rId17"/>
    <p:sldId id="311" r:id="rId18"/>
    <p:sldId id="312" r:id="rId19"/>
    <p:sldId id="314" r:id="rId20"/>
    <p:sldId id="313" r:id="rId21"/>
    <p:sldId id="315" r:id="rId22"/>
    <p:sldId id="316" r:id="rId23"/>
    <p:sldId id="297" r:id="rId24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5" autoAdjust="0"/>
    <p:restoredTop sz="94660"/>
  </p:normalViewPr>
  <p:slideViewPr>
    <p:cSldViewPr>
      <p:cViewPr varScale="1">
        <p:scale>
          <a:sx n="136" d="100"/>
          <a:sy n="136" d="100"/>
        </p:scale>
        <p:origin x="84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D081B-3C2D-46BB-8A4C-0D56FF23245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410E25-F8E1-47A6-BD9D-E2DAA1CB004D}">
      <dgm:prSet phldrT="[Текст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Armancha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do‘lma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8B10E7-C123-411D-8D82-F2E8238A8F1F}" type="parTrans" cxnId="{FC2FD883-8147-4BBC-9ABE-285ECA808B3E}">
      <dgm:prSet/>
      <dgm:spPr/>
      <dgm:t>
        <a:bodyPr/>
        <a:lstStyle/>
        <a:p>
          <a:endParaRPr lang="ru-RU"/>
        </a:p>
      </dgm:t>
    </dgm:pt>
    <dgm:pt modelId="{E4C26247-5DF8-470B-9E5B-1660E1753774}" type="sibTrans" cxnId="{FC2FD883-8147-4BBC-9ABE-285ECA808B3E}">
      <dgm:prSet/>
      <dgm:spPr/>
      <dgm:t>
        <a:bodyPr/>
        <a:lstStyle/>
        <a:p>
          <a:endParaRPr lang="ru-RU"/>
        </a:p>
      </dgm:t>
    </dgm:pt>
    <dgm:pt modelId="{84B7CF85-9938-4EC3-94CB-6A41B58C6E18}">
      <dgm:prSet phldrT="[Текст]" custT="1"/>
      <dgm:spPr/>
      <dgm:t>
        <a:bodyPr/>
        <a:lstStyle/>
        <a:p>
          <a:pPr algn="ctr"/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Gruzincha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manti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3BC8F2-BE31-41B3-A600-CB153389C6B3}" type="parTrans" cxnId="{BA71A04A-C730-4116-B6A6-9B9C864D21DD}">
      <dgm:prSet/>
      <dgm:spPr/>
      <dgm:t>
        <a:bodyPr/>
        <a:lstStyle/>
        <a:p>
          <a:endParaRPr lang="ru-RU"/>
        </a:p>
      </dgm:t>
    </dgm:pt>
    <dgm:pt modelId="{CEA0C7AB-99E1-4599-AB59-68429CFC028F}" type="sibTrans" cxnId="{BA71A04A-C730-4116-B6A6-9B9C864D21DD}">
      <dgm:prSet/>
      <dgm:spPr/>
      <dgm:t>
        <a:bodyPr/>
        <a:lstStyle/>
        <a:p>
          <a:endParaRPr lang="ru-RU"/>
        </a:p>
      </dgm:t>
    </dgm:pt>
    <dgm:pt modelId="{5456B8FD-69D7-45C3-8F69-62044308D842}">
      <dgm:prSet phldrT="[Текст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Qirg‘izcha</a:t>
          </a:r>
          <a:endParaRPr lang="en-US" sz="1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lagranja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1DD0A6-383C-4532-A51D-4339445B4C12}" type="parTrans" cxnId="{9A9DF400-69AA-41B8-BF6F-0B466F2C4544}">
      <dgm:prSet/>
      <dgm:spPr/>
      <dgm:t>
        <a:bodyPr/>
        <a:lstStyle/>
        <a:p>
          <a:endParaRPr lang="ru-RU"/>
        </a:p>
      </dgm:t>
    </dgm:pt>
    <dgm:pt modelId="{5D5AEF6C-FD1F-45AD-9565-D947EC5B104A}" type="sibTrans" cxnId="{9A9DF400-69AA-41B8-BF6F-0B466F2C4544}">
      <dgm:prSet/>
      <dgm:spPr/>
      <dgm:t>
        <a:bodyPr/>
        <a:lstStyle/>
        <a:p>
          <a:endParaRPr lang="ru-RU"/>
        </a:p>
      </dgm:t>
    </dgm:pt>
    <dgm:pt modelId="{8ED42808-CC33-4130-80A9-DE81496C8A07}">
      <dgm:prSet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Ozarbayjoncha</a:t>
          </a:r>
          <a:endParaRPr lang="en-US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400" smtClean="0">
              <a:latin typeface="Arial" panose="020B0604020202020204" pitchFamily="34" charset="0"/>
              <a:cs typeface="Arial" panose="020B0604020202020204" pitchFamily="34" charset="0"/>
            </a:rPr>
            <a:t>kabob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7CBB2F-2D1D-4357-9E3D-BD257E111514}" type="parTrans" cxnId="{1A3C9548-0693-4581-A14F-B1A5C50FD362}">
      <dgm:prSet/>
      <dgm:spPr/>
      <dgm:t>
        <a:bodyPr/>
        <a:lstStyle/>
        <a:p>
          <a:endParaRPr lang="ru-RU"/>
        </a:p>
      </dgm:t>
    </dgm:pt>
    <dgm:pt modelId="{2A49E12A-17ED-473B-822B-EF004B6CD3EA}" type="sibTrans" cxnId="{1A3C9548-0693-4581-A14F-B1A5C50FD362}">
      <dgm:prSet/>
      <dgm:spPr/>
      <dgm:t>
        <a:bodyPr/>
        <a:lstStyle/>
        <a:p>
          <a:endParaRPr lang="ru-RU"/>
        </a:p>
      </dgm:t>
    </dgm:pt>
    <dgm:pt modelId="{F8F53231-E962-45D4-8BA3-81B6771918BE}" type="pres">
      <dgm:prSet presAssocID="{384D081B-3C2D-46BB-8A4C-0D56FF2324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9917C5-3FCF-407C-8045-223F7FB871DC}" type="pres">
      <dgm:prSet presAssocID="{D9410E25-F8E1-47A6-BD9D-E2DAA1CB004D}" presName="composite" presStyleCnt="0"/>
      <dgm:spPr/>
    </dgm:pt>
    <dgm:pt modelId="{BED7AD93-203B-49F0-AD85-831B2D8FDA43}" type="pres">
      <dgm:prSet presAssocID="{D9410E25-F8E1-47A6-BD9D-E2DAA1CB004D}" presName="rect1" presStyleLbl="trAlignAcc1" presStyleIdx="0" presStyleCnt="4" custScaleX="74826" custScaleY="101065" custLinFactNeighborX="4415" custLinFactNeighborY="-28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1DB15-3AAA-4544-A1AD-E16C71D4ADB7}" type="pres">
      <dgm:prSet presAssocID="{D9410E25-F8E1-47A6-BD9D-E2DAA1CB004D}" presName="rect2" presStyleLbl="fgImgPlace1" presStyleIdx="0" presStyleCnt="4" custScaleX="255771" custScaleY="97951" custLinFactNeighborX="11066" custLinFactNeighborY="-147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5DF9EC-3C94-47E4-A76A-C3BBCC6F1F2E}" type="pres">
      <dgm:prSet presAssocID="{E4C26247-5DF8-470B-9E5B-1660E1753774}" presName="sibTrans" presStyleCnt="0"/>
      <dgm:spPr/>
    </dgm:pt>
    <dgm:pt modelId="{85BA3510-28D1-4E1F-A82E-14C9385A30A1}" type="pres">
      <dgm:prSet presAssocID="{8ED42808-CC33-4130-80A9-DE81496C8A07}" presName="composite" presStyleCnt="0"/>
      <dgm:spPr/>
    </dgm:pt>
    <dgm:pt modelId="{0A39A024-31E3-448F-842D-92D021D7A690}" type="pres">
      <dgm:prSet presAssocID="{8ED42808-CC33-4130-80A9-DE81496C8A07}" presName="rect1" presStyleLbl="trAlignAcc1" presStyleIdx="1" presStyleCnt="4" custScaleX="72958" custScaleY="106870" custLinFactNeighborX="3011" custLinFactNeighborY="-25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6440D-107D-43EC-8722-C3B863D950F6}" type="pres">
      <dgm:prSet presAssocID="{8ED42808-CC33-4130-80A9-DE81496C8A07}" presName="rect2" presStyleLbl="fgImgPlace1" presStyleIdx="1" presStyleCnt="4" custScaleX="275028" custScaleY="105741" custLinFactNeighborX="-25048" custLinFactNeighborY="-121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8567D88-6B5D-4702-84DC-54615AED8768}" type="pres">
      <dgm:prSet presAssocID="{2A49E12A-17ED-473B-822B-EF004B6CD3EA}" presName="sibTrans" presStyleCnt="0"/>
      <dgm:spPr/>
    </dgm:pt>
    <dgm:pt modelId="{19A89107-F275-4309-AB7B-93F4398920B6}" type="pres">
      <dgm:prSet presAssocID="{84B7CF85-9938-4EC3-94CB-6A41B58C6E18}" presName="composite" presStyleCnt="0"/>
      <dgm:spPr/>
    </dgm:pt>
    <dgm:pt modelId="{D7C6200C-29B5-48F4-8333-46CAEADBDE6C}" type="pres">
      <dgm:prSet presAssocID="{84B7CF85-9938-4EC3-94CB-6A41B58C6E18}" presName="rect1" presStyleLbl="trAlignAcc1" presStyleIdx="2" presStyleCnt="4" custScaleX="75035" custScaleY="102617" custLinFactNeighborX="-2032" custLinFactNeighborY="-7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87EBF-902D-4360-BD07-E87021F50666}" type="pres">
      <dgm:prSet presAssocID="{84B7CF85-9938-4EC3-94CB-6A41B58C6E18}" presName="rect2" presStyleLbl="fgImgPlace1" presStyleIdx="2" presStyleCnt="4" custScaleX="242444" custLinFactNeighborX="-7288" custLinFactNeighborY="626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244BE59-80B0-4015-9CCB-677B12F234F2}" type="pres">
      <dgm:prSet presAssocID="{CEA0C7AB-99E1-4599-AB59-68429CFC028F}" presName="sibTrans" presStyleCnt="0"/>
      <dgm:spPr/>
    </dgm:pt>
    <dgm:pt modelId="{7958C81D-F15B-46AD-8F44-9F872932FAFA}" type="pres">
      <dgm:prSet presAssocID="{5456B8FD-69D7-45C3-8F69-62044308D842}" presName="composite" presStyleCnt="0"/>
      <dgm:spPr/>
    </dgm:pt>
    <dgm:pt modelId="{C5FB4E99-FF55-4ECD-B6B4-1AD995552BB5}" type="pres">
      <dgm:prSet presAssocID="{5456B8FD-69D7-45C3-8F69-62044308D842}" presName="rect1" presStyleLbl="trAlignAcc1" presStyleIdx="3" presStyleCnt="4" custScaleX="72855" custScaleY="102301" custLinFactNeighborX="-459" custLinFactNeighborY="-8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FFB79-F1E5-48A0-BEAD-B257DAE64619}" type="pres">
      <dgm:prSet presAssocID="{5456B8FD-69D7-45C3-8F69-62044308D842}" presName="rect2" presStyleLbl="fgImgPlace1" presStyleIdx="3" presStyleCnt="4" custScaleX="259072" custScaleY="103310" custLinFactNeighborX="-32949" custLinFactNeighborY="472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878E64E-2E46-42CD-B58C-2B6854B8B464}" type="presOf" srcId="{384D081B-3C2D-46BB-8A4C-0D56FF23245D}" destId="{F8F53231-E962-45D4-8BA3-81B6771918BE}" srcOrd="0" destOrd="0" presId="urn:microsoft.com/office/officeart/2008/layout/PictureStrips"/>
    <dgm:cxn modelId="{92A4DF0E-9257-4D74-BB51-31C68AAE3A5F}" type="presOf" srcId="{84B7CF85-9938-4EC3-94CB-6A41B58C6E18}" destId="{D7C6200C-29B5-48F4-8333-46CAEADBDE6C}" srcOrd="0" destOrd="0" presId="urn:microsoft.com/office/officeart/2008/layout/PictureStrips"/>
    <dgm:cxn modelId="{BA71A04A-C730-4116-B6A6-9B9C864D21DD}" srcId="{384D081B-3C2D-46BB-8A4C-0D56FF23245D}" destId="{84B7CF85-9938-4EC3-94CB-6A41B58C6E18}" srcOrd="2" destOrd="0" parTransId="{373BC8F2-BE31-41B3-A600-CB153389C6B3}" sibTransId="{CEA0C7AB-99E1-4599-AB59-68429CFC028F}"/>
    <dgm:cxn modelId="{1A3C9548-0693-4581-A14F-B1A5C50FD362}" srcId="{384D081B-3C2D-46BB-8A4C-0D56FF23245D}" destId="{8ED42808-CC33-4130-80A9-DE81496C8A07}" srcOrd="1" destOrd="0" parTransId="{527CBB2F-2D1D-4357-9E3D-BD257E111514}" sibTransId="{2A49E12A-17ED-473B-822B-EF004B6CD3EA}"/>
    <dgm:cxn modelId="{FC2FD883-8147-4BBC-9ABE-285ECA808B3E}" srcId="{384D081B-3C2D-46BB-8A4C-0D56FF23245D}" destId="{D9410E25-F8E1-47A6-BD9D-E2DAA1CB004D}" srcOrd="0" destOrd="0" parTransId="{D88B10E7-C123-411D-8D82-F2E8238A8F1F}" sibTransId="{E4C26247-5DF8-470B-9E5B-1660E1753774}"/>
    <dgm:cxn modelId="{9A9DF400-69AA-41B8-BF6F-0B466F2C4544}" srcId="{384D081B-3C2D-46BB-8A4C-0D56FF23245D}" destId="{5456B8FD-69D7-45C3-8F69-62044308D842}" srcOrd="3" destOrd="0" parTransId="{9E1DD0A6-383C-4532-A51D-4339445B4C12}" sibTransId="{5D5AEF6C-FD1F-45AD-9565-D947EC5B104A}"/>
    <dgm:cxn modelId="{F700AFCD-E9E2-4C5A-9C51-6ED6FFE711FB}" type="presOf" srcId="{5456B8FD-69D7-45C3-8F69-62044308D842}" destId="{C5FB4E99-FF55-4ECD-B6B4-1AD995552BB5}" srcOrd="0" destOrd="0" presId="urn:microsoft.com/office/officeart/2008/layout/PictureStrips"/>
    <dgm:cxn modelId="{5F1CECA7-74DF-48D9-9F7C-506A369E4344}" type="presOf" srcId="{8ED42808-CC33-4130-80A9-DE81496C8A07}" destId="{0A39A024-31E3-448F-842D-92D021D7A690}" srcOrd="0" destOrd="0" presId="urn:microsoft.com/office/officeart/2008/layout/PictureStrips"/>
    <dgm:cxn modelId="{0F36C3F7-ED30-472B-B676-DF028BC33CD4}" type="presOf" srcId="{D9410E25-F8E1-47A6-BD9D-E2DAA1CB004D}" destId="{BED7AD93-203B-49F0-AD85-831B2D8FDA43}" srcOrd="0" destOrd="0" presId="urn:microsoft.com/office/officeart/2008/layout/PictureStrips"/>
    <dgm:cxn modelId="{FEB872B3-FA76-49F3-B123-2BA1D428F839}" type="presParOf" srcId="{F8F53231-E962-45D4-8BA3-81B6771918BE}" destId="{CA9917C5-3FCF-407C-8045-223F7FB871DC}" srcOrd="0" destOrd="0" presId="urn:microsoft.com/office/officeart/2008/layout/PictureStrips"/>
    <dgm:cxn modelId="{4AC0A784-AF3E-4E86-A238-AA0FD770221D}" type="presParOf" srcId="{CA9917C5-3FCF-407C-8045-223F7FB871DC}" destId="{BED7AD93-203B-49F0-AD85-831B2D8FDA43}" srcOrd="0" destOrd="0" presId="urn:microsoft.com/office/officeart/2008/layout/PictureStrips"/>
    <dgm:cxn modelId="{F49601B8-E843-4E1D-B7CB-F452E7658804}" type="presParOf" srcId="{CA9917C5-3FCF-407C-8045-223F7FB871DC}" destId="{C3E1DB15-3AAA-4544-A1AD-E16C71D4ADB7}" srcOrd="1" destOrd="0" presId="urn:microsoft.com/office/officeart/2008/layout/PictureStrips"/>
    <dgm:cxn modelId="{BAE84DA2-E4CC-4F68-90EC-C8AF991F7387}" type="presParOf" srcId="{F8F53231-E962-45D4-8BA3-81B6771918BE}" destId="{7D5DF9EC-3C94-47E4-A76A-C3BBCC6F1F2E}" srcOrd="1" destOrd="0" presId="urn:microsoft.com/office/officeart/2008/layout/PictureStrips"/>
    <dgm:cxn modelId="{4A448ACC-452E-40C2-B790-3BBFF30D6FFA}" type="presParOf" srcId="{F8F53231-E962-45D4-8BA3-81B6771918BE}" destId="{85BA3510-28D1-4E1F-A82E-14C9385A30A1}" srcOrd="2" destOrd="0" presId="urn:microsoft.com/office/officeart/2008/layout/PictureStrips"/>
    <dgm:cxn modelId="{9CF21166-9ABA-448A-AE13-9F1B3E8EEE78}" type="presParOf" srcId="{85BA3510-28D1-4E1F-A82E-14C9385A30A1}" destId="{0A39A024-31E3-448F-842D-92D021D7A690}" srcOrd="0" destOrd="0" presId="urn:microsoft.com/office/officeart/2008/layout/PictureStrips"/>
    <dgm:cxn modelId="{040358A3-4ED0-46BC-B8D9-58DB31F4CF7B}" type="presParOf" srcId="{85BA3510-28D1-4E1F-A82E-14C9385A30A1}" destId="{1FE6440D-107D-43EC-8722-C3B863D950F6}" srcOrd="1" destOrd="0" presId="urn:microsoft.com/office/officeart/2008/layout/PictureStrips"/>
    <dgm:cxn modelId="{97AFD2FC-6C54-450C-A3F1-399EEA28BA14}" type="presParOf" srcId="{F8F53231-E962-45D4-8BA3-81B6771918BE}" destId="{D8567D88-6B5D-4702-84DC-54615AED8768}" srcOrd="3" destOrd="0" presId="urn:microsoft.com/office/officeart/2008/layout/PictureStrips"/>
    <dgm:cxn modelId="{0A921C29-78C1-4D27-A7A4-45A4E1F05810}" type="presParOf" srcId="{F8F53231-E962-45D4-8BA3-81B6771918BE}" destId="{19A89107-F275-4309-AB7B-93F4398920B6}" srcOrd="4" destOrd="0" presId="urn:microsoft.com/office/officeart/2008/layout/PictureStrips"/>
    <dgm:cxn modelId="{1A8A7A8E-868D-40A1-94E2-BC2C4ECF6108}" type="presParOf" srcId="{19A89107-F275-4309-AB7B-93F4398920B6}" destId="{D7C6200C-29B5-48F4-8333-46CAEADBDE6C}" srcOrd="0" destOrd="0" presId="urn:microsoft.com/office/officeart/2008/layout/PictureStrips"/>
    <dgm:cxn modelId="{CDFB939F-2415-44A0-8FAC-3E14A7B19D51}" type="presParOf" srcId="{19A89107-F275-4309-AB7B-93F4398920B6}" destId="{53187EBF-902D-4360-BD07-E87021F50666}" srcOrd="1" destOrd="0" presId="urn:microsoft.com/office/officeart/2008/layout/PictureStrips"/>
    <dgm:cxn modelId="{C20540AC-7017-404A-A4E3-54C4E651C567}" type="presParOf" srcId="{F8F53231-E962-45D4-8BA3-81B6771918BE}" destId="{0244BE59-80B0-4015-9CCB-677B12F234F2}" srcOrd="5" destOrd="0" presId="urn:microsoft.com/office/officeart/2008/layout/PictureStrips"/>
    <dgm:cxn modelId="{D41686D1-C5A8-4061-A720-6A408820E548}" type="presParOf" srcId="{F8F53231-E962-45D4-8BA3-81B6771918BE}" destId="{7958C81D-F15B-46AD-8F44-9F872932FAFA}" srcOrd="6" destOrd="0" presId="urn:microsoft.com/office/officeart/2008/layout/PictureStrips"/>
    <dgm:cxn modelId="{8433ABB1-16B5-4AE7-8BB7-0F4F80F02B0D}" type="presParOf" srcId="{7958C81D-F15B-46AD-8F44-9F872932FAFA}" destId="{C5FB4E99-FF55-4ECD-B6B4-1AD995552BB5}" srcOrd="0" destOrd="0" presId="urn:microsoft.com/office/officeart/2008/layout/PictureStrips"/>
    <dgm:cxn modelId="{DC709084-53C3-4BF1-B733-AE77E36C89AE}" type="presParOf" srcId="{7958C81D-F15B-46AD-8F44-9F872932FAFA}" destId="{E84FFB79-F1E5-48A0-BEAD-B257DAE6461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C478BF-9B43-4E2A-9573-BD18AC7DCEE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732457-51A3-4AD0-ACF5-DC89633918C5}">
      <dgm:prSet phldrT="[Текст]" custT="1"/>
      <dgm:spPr/>
      <dgm:t>
        <a:bodyPr/>
        <a:lstStyle/>
        <a:p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O‘zlashtirma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F55ED0-E72F-464C-83BE-916873E2E02D}" type="parTrans" cxnId="{8E9DF55F-B76B-4238-B33D-A8695727314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31C695-335B-4D47-8324-F6B140F75D07}" type="sibTrans" cxnId="{8E9DF55F-B76B-4238-B33D-A8695727314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D3CDEF-CEC2-4588-9F10-D9A8E79746E9}">
      <dgm:prSet phldrT="[Текст]" custT="1"/>
      <dgm:spPr/>
      <dgm:t>
        <a:bodyPr/>
        <a:lstStyle/>
        <a:p>
          <a:pPr algn="l"/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Ustozimiz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bugungi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tadbir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barchaning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qalbidan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chuqur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joy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olganini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aytdi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654901-7236-45D4-B717-8DBDB6F0DB0F}" type="parTrans" cxnId="{24801376-77D7-4049-AED4-0B6CB84B21B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DBAB00-36E5-4E94-B1C1-0FC2D6ED9407}" type="sibTrans" cxnId="{24801376-77D7-4049-AED4-0B6CB84B21B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1D3C62-C8F4-42F3-9E03-5C68232E370E}">
      <dgm:prSet phldrT="[Текст]" phldr="1" custT="1"/>
      <dgm:spPr/>
      <dgm:t>
        <a:bodyPr/>
        <a:lstStyle/>
        <a:p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7E4209-738D-4EBF-B36C-49FE57805A1D}" type="parTrans" cxnId="{296AE8D2-921B-4833-A78E-C050C168F01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7BDBFF-AE8B-4650-A600-77E26FACB049}" type="sibTrans" cxnId="{296AE8D2-921B-4833-A78E-C050C168F01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42935-456B-41D0-B76F-9A56C4520120}">
      <dgm:prSet phldrT="[Текст]" phldr="1" custT="1"/>
      <dgm:spPr/>
      <dgm:t>
        <a:bodyPr/>
        <a:lstStyle/>
        <a:p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898915-16CC-477D-BF1A-C714208C1DAE}" type="parTrans" cxnId="{BCBEE020-A410-4946-A052-A13375EA15C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493EB-56CE-4B47-8E77-A48D963B653C}" type="sibTrans" cxnId="{BCBEE020-A410-4946-A052-A13375EA15C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79080F-0F4A-4D1C-BEC2-2FC6F24C5F4E}">
      <dgm:prSet phldrT="[Текст]" phldr="1"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0BC97E-E4A5-484E-BCDF-59B5B2C521E3}" type="parTrans" cxnId="{E37E8794-E135-4EA0-8356-AB6D4EF0CFD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32EB0-F766-4D01-8C40-BFEE532790AC}" type="sibTrans" cxnId="{E37E8794-E135-4EA0-8356-AB6D4EF0CFD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2AAE6-BC53-45F6-9860-030F4DC2D90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6084D-0989-4924-B1A9-731C5E53AD79}" type="parTrans" cxnId="{DF7B92F2-6E38-4155-BFCD-76072C82412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9FFC5-0066-4711-A5AE-6CF28B0A3389}" type="sibTrans" cxnId="{DF7B92F2-6E38-4155-BFCD-76072C82412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8C988-3D04-4B5C-BA9E-5D1A2B658E1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F209E2-F8C1-4CDD-A42A-AEA6A3176F21}" type="parTrans" cxnId="{94B31941-93F4-41DF-9E8D-1143D326C5B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F5780-C820-4310-898E-0B444FDA18AB}" type="sibTrans" cxnId="{94B31941-93F4-41DF-9E8D-1143D326C5B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7C2A63-07AB-40EE-8E86-FF8CE9ACCED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C910E8-6161-4523-86E6-322A0A9ABB5D}" type="parTrans" cxnId="{34C73DDB-69A5-4782-8740-0567C565DBC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C1ED45-0EB1-4DEB-80E6-580E2DCCEB10}" type="sibTrans" cxnId="{34C73DDB-69A5-4782-8740-0567C565DBC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F51E28-DC32-4E5D-A5DE-B8982275C39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0F2C7-335C-4E1A-94A8-B91D738D7E12}" type="parTrans" cxnId="{43DBDD30-C27A-48BA-BB55-0077BE41C13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CBA13-4769-4051-BECC-69A80E1C9F82}" type="sibTrans" cxnId="{43DBDD30-C27A-48BA-BB55-0077BE41C13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D6152A-B47F-4111-AB43-CA022513B89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F6BA26-DC76-449F-B67E-B8C3FA5DBB5C}" type="parTrans" cxnId="{C9BAD40C-BAEB-41F7-B3A8-26B34C566AB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46F6CA-3855-4479-AA4C-5307CAA92417}" type="sibTrans" cxnId="{C9BAD40C-BAEB-41F7-B3A8-26B34C566AB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676B92-E060-4064-95C4-B996921C2C27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Lazakat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xola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oyimning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oyog‘iga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qarab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nima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bo‘lganini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so‘radi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E52329D5-2332-48B2-AB79-DF5F5A390301}" type="parTrans" cxnId="{0F081D7F-D143-476B-B061-8FC6EBADB27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A54BC9-2CAC-4F61-97FE-E942D7B41433}" type="sibTrans" cxnId="{0F081D7F-D143-476B-B061-8FC6EBADB27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B891F4-8ABE-4F49-9C8D-5EABE754525F}">
      <dgm:prSet custT="1"/>
      <dgm:spPr/>
      <dgm:t>
        <a:bodyPr/>
        <a:lstStyle/>
        <a:p>
          <a:pPr algn="l"/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Karimjon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aka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qizning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aqlli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xushli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ekanini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gapirdi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C6554BAB-8C38-4EF5-A032-E45E6FD77B8F}" type="parTrans" cxnId="{0C13F4FE-2EC8-4560-8AAD-559FEDFF149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EA834-30E7-41CC-B493-BD420B31A637}" type="sibTrans" cxnId="{0C13F4FE-2EC8-4560-8AAD-559FEDFF149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BF17B-B4AD-4A03-B7CD-F7704C223AAE}">
      <dgm:prSet custT="1"/>
      <dgm:spPr/>
      <dgm:t>
        <a:bodyPr/>
        <a:lstStyle/>
        <a:p>
          <a:pPr algn="l"/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Otasi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jahl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o‘rtog‘iga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kechgacha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ishlarni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bajarib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qo‘yishini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buyurdi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A8EF08D8-8D64-462A-9CF9-F29DDD2EFDE1}" type="parTrans" cxnId="{4A937896-9CC4-4EDE-9A26-D493369960C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5D2D4F-859F-42C3-A52C-508FCF136457}" type="sibTrans" cxnId="{4A937896-9CC4-4EDE-9A26-D493369960C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E388CE-7EC0-4AE7-AAFA-8BAC4299FC26}" type="pres">
      <dgm:prSet presAssocID="{33C478BF-9B43-4E2A-9573-BD18AC7DCEE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9EFCD-FE06-4CA2-BAC3-B8E78DA60DC0}" type="pres">
      <dgm:prSet presAssocID="{33C478BF-9B43-4E2A-9573-BD18AC7DCEED}" presName="matrix" presStyleCnt="0"/>
      <dgm:spPr/>
    </dgm:pt>
    <dgm:pt modelId="{F1524650-E3AC-4E28-9940-99C65EDAEF1C}" type="pres">
      <dgm:prSet presAssocID="{33C478BF-9B43-4E2A-9573-BD18AC7DCEED}" presName="tile1" presStyleLbl="node1" presStyleIdx="0" presStyleCnt="4" custLinFactNeighborX="-2597"/>
      <dgm:spPr/>
      <dgm:t>
        <a:bodyPr/>
        <a:lstStyle/>
        <a:p>
          <a:endParaRPr lang="ru-RU"/>
        </a:p>
      </dgm:t>
    </dgm:pt>
    <dgm:pt modelId="{3B445E36-0C15-4837-AAF1-2E93B55DD70B}" type="pres">
      <dgm:prSet presAssocID="{33C478BF-9B43-4E2A-9573-BD18AC7DCEE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52AEE-2DDE-43EC-9427-ABEB64732181}" type="pres">
      <dgm:prSet presAssocID="{33C478BF-9B43-4E2A-9573-BD18AC7DCEED}" presName="tile2" presStyleLbl="node1" presStyleIdx="1" presStyleCnt="4"/>
      <dgm:spPr/>
      <dgm:t>
        <a:bodyPr/>
        <a:lstStyle/>
        <a:p>
          <a:endParaRPr lang="ru-RU"/>
        </a:p>
      </dgm:t>
    </dgm:pt>
    <dgm:pt modelId="{C29408BB-8637-4385-BC97-6360775C9388}" type="pres">
      <dgm:prSet presAssocID="{33C478BF-9B43-4E2A-9573-BD18AC7DCEE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885C0-7C6F-4BCC-9F48-6C3083394466}" type="pres">
      <dgm:prSet presAssocID="{33C478BF-9B43-4E2A-9573-BD18AC7DCEED}" presName="tile3" presStyleLbl="node1" presStyleIdx="2" presStyleCnt="4" custLinFactNeighborY="0"/>
      <dgm:spPr/>
      <dgm:t>
        <a:bodyPr/>
        <a:lstStyle/>
        <a:p>
          <a:endParaRPr lang="ru-RU"/>
        </a:p>
      </dgm:t>
    </dgm:pt>
    <dgm:pt modelId="{740A106B-7031-430F-BBD0-24B081B459AF}" type="pres">
      <dgm:prSet presAssocID="{33C478BF-9B43-4E2A-9573-BD18AC7DCEE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B7E8E-F7FB-4487-8D45-89B78A9619B1}" type="pres">
      <dgm:prSet presAssocID="{33C478BF-9B43-4E2A-9573-BD18AC7DCEED}" presName="tile4" presStyleLbl="node1" presStyleIdx="3" presStyleCnt="4"/>
      <dgm:spPr/>
      <dgm:t>
        <a:bodyPr/>
        <a:lstStyle/>
        <a:p>
          <a:endParaRPr lang="ru-RU"/>
        </a:p>
      </dgm:t>
    </dgm:pt>
    <dgm:pt modelId="{325AC396-7350-4E03-8D6C-D33A0D7D1CA8}" type="pres">
      <dgm:prSet presAssocID="{33C478BF-9B43-4E2A-9573-BD18AC7DCEE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B49A2-A237-4156-9474-E11A753F318C}" type="pres">
      <dgm:prSet presAssocID="{33C478BF-9B43-4E2A-9573-BD18AC7DCEE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E9DF55F-B76B-4238-B33D-A86957273141}" srcId="{33C478BF-9B43-4E2A-9573-BD18AC7DCEED}" destId="{25732457-51A3-4AD0-ACF5-DC89633918C5}" srcOrd="0" destOrd="0" parTransId="{63F55ED0-E72F-464C-83BE-916873E2E02D}" sibTransId="{B731C695-335B-4D47-8324-F6B140F75D07}"/>
    <dgm:cxn modelId="{BCBEE020-A410-4946-A052-A13375EA15C5}" srcId="{25732457-51A3-4AD0-ACF5-DC89633918C5}" destId="{00D42935-456B-41D0-B76F-9A56C4520120}" srcOrd="10" destOrd="0" parTransId="{0B898915-16CC-477D-BF1A-C714208C1DAE}" sibTransId="{474493EB-56CE-4B47-8E77-A48D963B653C}"/>
    <dgm:cxn modelId="{24801376-77D7-4049-AED4-0B6CB84B21B2}" srcId="{25732457-51A3-4AD0-ACF5-DC89633918C5}" destId="{FAD3CDEF-CEC2-4588-9F10-D9A8E79746E9}" srcOrd="0" destOrd="0" parTransId="{DC654901-7236-45D4-B717-8DBDB6F0DB0F}" sibTransId="{5FDBAB00-36E5-4E94-B1C1-0FC2D6ED9407}"/>
    <dgm:cxn modelId="{0C13F4FE-2EC8-4560-8AAD-559FEDFF1499}" srcId="{25732457-51A3-4AD0-ACF5-DC89633918C5}" destId="{17B891F4-8ABE-4F49-9C8D-5EABE754525F}" srcOrd="2" destOrd="0" parTransId="{C6554BAB-8C38-4EF5-A032-E45E6FD77B8F}" sibTransId="{98FEA834-30E7-41CC-B493-BD420B31A637}"/>
    <dgm:cxn modelId="{34C73DDB-69A5-4782-8740-0567C565DBCC}" srcId="{25732457-51A3-4AD0-ACF5-DC89633918C5}" destId="{9E7C2A63-07AB-40EE-8E86-FF8CE9ACCED5}" srcOrd="6" destOrd="0" parTransId="{C0C910E8-6161-4523-86E6-322A0A9ABB5D}" sibTransId="{23C1ED45-0EB1-4DEB-80E6-580E2DCCEB10}"/>
    <dgm:cxn modelId="{316D78CA-A6E1-43CC-A0FB-8DEC180028B5}" type="presOf" srcId="{4E676B92-E060-4064-95C4-B996921C2C27}" destId="{F04B7E8E-F7FB-4487-8D45-89B78A9619B1}" srcOrd="0" destOrd="0" presId="urn:microsoft.com/office/officeart/2005/8/layout/matrix1"/>
    <dgm:cxn modelId="{A6414409-1C14-436A-A1A3-4FD0F2EB0ADB}" type="presOf" srcId="{25732457-51A3-4AD0-ACF5-DC89633918C5}" destId="{857B49A2-A237-4156-9474-E11A753F318C}" srcOrd="0" destOrd="0" presId="urn:microsoft.com/office/officeart/2005/8/layout/matrix1"/>
    <dgm:cxn modelId="{8414944D-2BCC-4BBE-921A-0C2DE2F00219}" type="presOf" srcId="{4E676B92-E060-4064-95C4-B996921C2C27}" destId="{325AC396-7350-4E03-8D6C-D33A0D7D1CA8}" srcOrd="1" destOrd="0" presId="urn:microsoft.com/office/officeart/2005/8/layout/matrix1"/>
    <dgm:cxn modelId="{2A07255B-BC26-4A68-A6EE-7FC735D70020}" type="presOf" srcId="{FAD3CDEF-CEC2-4588-9F10-D9A8E79746E9}" destId="{3B445E36-0C15-4837-AAF1-2E93B55DD70B}" srcOrd="1" destOrd="0" presId="urn:microsoft.com/office/officeart/2005/8/layout/matrix1"/>
    <dgm:cxn modelId="{C9BAD40C-BAEB-41F7-B3A8-26B34C566ABF}" srcId="{25732457-51A3-4AD0-ACF5-DC89633918C5}" destId="{75D6152A-B47F-4111-AB43-CA022513B89B}" srcOrd="4" destOrd="0" parTransId="{F7F6BA26-DC76-449F-B67E-B8C3FA5DBB5C}" sibTransId="{6446F6CA-3855-4479-AA4C-5307CAA92417}"/>
    <dgm:cxn modelId="{296AE8D2-921B-4833-A78E-C050C168F014}" srcId="{25732457-51A3-4AD0-ACF5-DC89633918C5}" destId="{221D3C62-C8F4-42F3-9E03-5C68232E370E}" srcOrd="9" destOrd="0" parTransId="{567E4209-738D-4EBF-B36C-49FE57805A1D}" sibTransId="{0A7BDBFF-AE8B-4650-A600-77E26FACB049}"/>
    <dgm:cxn modelId="{94B31941-93F4-41DF-9E8D-1143D326C5B8}" srcId="{25732457-51A3-4AD0-ACF5-DC89633918C5}" destId="{E8B8C988-3D04-4B5C-BA9E-5D1A2B658E1A}" srcOrd="7" destOrd="0" parTransId="{00F209E2-F8C1-4CDD-A42A-AEA6A3176F21}" sibTransId="{F61F5780-C820-4310-898E-0B444FDA18AB}"/>
    <dgm:cxn modelId="{74E343DB-2C3F-4207-843B-C2AB211D94FF}" type="presOf" srcId="{DFFBF17B-B4AD-4A03-B7CD-F7704C223AAE}" destId="{C29408BB-8637-4385-BC97-6360775C9388}" srcOrd="1" destOrd="0" presId="urn:microsoft.com/office/officeart/2005/8/layout/matrix1"/>
    <dgm:cxn modelId="{9313BAA3-105E-49E9-B35B-2A8EEAF07F24}" type="presOf" srcId="{FAD3CDEF-CEC2-4588-9F10-D9A8E79746E9}" destId="{F1524650-E3AC-4E28-9940-99C65EDAEF1C}" srcOrd="0" destOrd="0" presId="urn:microsoft.com/office/officeart/2005/8/layout/matrix1"/>
    <dgm:cxn modelId="{2ECB2E91-AC82-40D0-A1B1-29FB6E4BD16F}" type="presOf" srcId="{17B891F4-8ABE-4F49-9C8D-5EABE754525F}" destId="{740A106B-7031-430F-BBD0-24B081B459AF}" srcOrd="1" destOrd="0" presId="urn:microsoft.com/office/officeart/2005/8/layout/matrix1"/>
    <dgm:cxn modelId="{0F081D7F-D143-476B-B061-8FC6EBADB272}" srcId="{25732457-51A3-4AD0-ACF5-DC89633918C5}" destId="{4E676B92-E060-4064-95C4-B996921C2C27}" srcOrd="3" destOrd="0" parTransId="{E52329D5-2332-48B2-AB79-DF5F5A390301}" sibTransId="{90A54BC9-2CAC-4F61-97FE-E942D7B41433}"/>
    <dgm:cxn modelId="{E37E8794-E135-4EA0-8356-AB6D4EF0CFDE}" srcId="{25732457-51A3-4AD0-ACF5-DC89633918C5}" destId="{7079080F-0F4A-4D1C-BEC2-2FC6F24C5F4E}" srcOrd="11" destOrd="0" parTransId="{710BC97E-E4A5-484E-BCDF-59B5B2C521E3}" sibTransId="{41732EB0-F766-4D01-8C40-BFEE532790AC}"/>
    <dgm:cxn modelId="{810ECAA1-D8C8-4C92-9EB1-E649DC5C2A34}" type="presOf" srcId="{17B891F4-8ABE-4F49-9C8D-5EABE754525F}" destId="{07C885C0-7C6F-4BCC-9F48-6C3083394466}" srcOrd="0" destOrd="0" presId="urn:microsoft.com/office/officeart/2005/8/layout/matrix1"/>
    <dgm:cxn modelId="{16C3409D-CCCE-4EEA-8783-AD635E8EB1E3}" type="presOf" srcId="{DFFBF17B-B4AD-4A03-B7CD-F7704C223AAE}" destId="{78652AEE-2DDE-43EC-9427-ABEB64732181}" srcOrd="0" destOrd="0" presId="urn:microsoft.com/office/officeart/2005/8/layout/matrix1"/>
    <dgm:cxn modelId="{43DBDD30-C27A-48BA-BB55-0077BE41C131}" srcId="{25732457-51A3-4AD0-ACF5-DC89633918C5}" destId="{8AF51E28-DC32-4E5D-A5DE-B8982275C393}" srcOrd="5" destOrd="0" parTransId="{CF70F2C7-335C-4E1A-94A8-B91D738D7E12}" sibTransId="{41DCBA13-4769-4051-BECC-69A80E1C9F82}"/>
    <dgm:cxn modelId="{DF7B92F2-6E38-4155-BFCD-76072C824120}" srcId="{25732457-51A3-4AD0-ACF5-DC89633918C5}" destId="{C9B2AAE6-BC53-45F6-9860-030F4DC2D90F}" srcOrd="8" destOrd="0" parTransId="{DDE6084D-0989-4924-B1A9-731C5E53AD79}" sibTransId="{7CE9FFC5-0066-4711-A5AE-6CF28B0A3389}"/>
    <dgm:cxn modelId="{4A937896-9CC4-4EDE-9A26-D493369960C2}" srcId="{25732457-51A3-4AD0-ACF5-DC89633918C5}" destId="{DFFBF17B-B4AD-4A03-B7CD-F7704C223AAE}" srcOrd="1" destOrd="0" parTransId="{A8EF08D8-8D64-462A-9CF9-F29DDD2EFDE1}" sibTransId="{545D2D4F-859F-42C3-A52C-508FCF136457}"/>
    <dgm:cxn modelId="{E69E97AF-337E-47B0-8F1F-FD2BF0E3DB90}" type="presOf" srcId="{33C478BF-9B43-4E2A-9573-BD18AC7DCEED}" destId="{C6E388CE-7EC0-4AE7-AAFA-8BAC4299FC26}" srcOrd="0" destOrd="0" presId="urn:microsoft.com/office/officeart/2005/8/layout/matrix1"/>
    <dgm:cxn modelId="{26B2F94A-EEE4-4DCC-9523-6C62885629FA}" type="presParOf" srcId="{C6E388CE-7EC0-4AE7-AAFA-8BAC4299FC26}" destId="{9939EFCD-FE06-4CA2-BAC3-B8E78DA60DC0}" srcOrd="0" destOrd="0" presId="urn:microsoft.com/office/officeart/2005/8/layout/matrix1"/>
    <dgm:cxn modelId="{DC4EAF03-A732-444F-A1FC-4E084BA4F8CC}" type="presParOf" srcId="{9939EFCD-FE06-4CA2-BAC3-B8E78DA60DC0}" destId="{F1524650-E3AC-4E28-9940-99C65EDAEF1C}" srcOrd="0" destOrd="0" presId="urn:microsoft.com/office/officeart/2005/8/layout/matrix1"/>
    <dgm:cxn modelId="{B6E5377D-F00C-41AD-9934-E11FA886B671}" type="presParOf" srcId="{9939EFCD-FE06-4CA2-BAC3-B8E78DA60DC0}" destId="{3B445E36-0C15-4837-AAF1-2E93B55DD70B}" srcOrd="1" destOrd="0" presId="urn:microsoft.com/office/officeart/2005/8/layout/matrix1"/>
    <dgm:cxn modelId="{5FBE5750-827D-40AE-9C2B-A389E1C5F10B}" type="presParOf" srcId="{9939EFCD-FE06-4CA2-BAC3-B8E78DA60DC0}" destId="{78652AEE-2DDE-43EC-9427-ABEB64732181}" srcOrd="2" destOrd="0" presId="urn:microsoft.com/office/officeart/2005/8/layout/matrix1"/>
    <dgm:cxn modelId="{40DE86AE-96E1-420F-86A2-573C5AE9861C}" type="presParOf" srcId="{9939EFCD-FE06-4CA2-BAC3-B8E78DA60DC0}" destId="{C29408BB-8637-4385-BC97-6360775C9388}" srcOrd="3" destOrd="0" presId="urn:microsoft.com/office/officeart/2005/8/layout/matrix1"/>
    <dgm:cxn modelId="{43AA89CF-512E-4DA9-9195-D3D6753457D5}" type="presParOf" srcId="{9939EFCD-FE06-4CA2-BAC3-B8E78DA60DC0}" destId="{07C885C0-7C6F-4BCC-9F48-6C3083394466}" srcOrd="4" destOrd="0" presId="urn:microsoft.com/office/officeart/2005/8/layout/matrix1"/>
    <dgm:cxn modelId="{22478FAE-A1E2-4231-A61F-8D1058D459F6}" type="presParOf" srcId="{9939EFCD-FE06-4CA2-BAC3-B8E78DA60DC0}" destId="{740A106B-7031-430F-BBD0-24B081B459AF}" srcOrd="5" destOrd="0" presId="urn:microsoft.com/office/officeart/2005/8/layout/matrix1"/>
    <dgm:cxn modelId="{0A2A3694-7BBF-4BE2-A850-1548E31524F0}" type="presParOf" srcId="{9939EFCD-FE06-4CA2-BAC3-B8E78DA60DC0}" destId="{F04B7E8E-F7FB-4487-8D45-89B78A9619B1}" srcOrd="6" destOrd="0" presId="urn:microsoft.com/office/officeart/2005/8/layout/matrix1"/>
    <dgm:cxn modelId="{F3B21AD8-EAC8-474E-BB58-2B61AD9987FA}" type="presParOf" srcId="{9939EFCD-FE06-4CA2-BAC3-B8E78DA60DC0}" destId="{325AC396-7350-4E03-8D6C-D33A0D7D1CA8}" srcOrd="7" destOrd="0" presId="urn:microsoft.com/office/officeart/2005/8/layout/matrix1"/>
    <dgm:cxn modelId="{2E8D68B5-5B03-4FC0-ADBD-3FCAA9E8F9B5}" type="presParOf" srcId="{C6E388CE-7EC0-4AE7-AAFA-8BAC4299FC26}" destId="{857B49A2-A237-4156-9474-E11A753F318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36E4E6-4335-4A09-8F04-0516FAA13DC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F9209-132D-4108-9A2C-6333895DBAB4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Tinish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belgilari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7390CA-99C5-4DDF-883B-51534C3750C6}" type="parTrans" cxnId="{61AA2844-C22C-44CF-B27F-B2CC31B215F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9DC438-08F8-483C-837F-A9825B220E7C}" type="sibTrans" cxnId="{61AA2844-C22C-44CF-B27F-B2CC31B215F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945B58-E86D-4E01-AB09-E4F59D754DEA}">
      <dgm:prSet phldrT="[Текст]" custT="1"/>
      <dgm:spPr/>
      <dgm:t>
        <a:bodyPr/>
        <a:lstStyle/>
        <a:p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Nuqtali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vergul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( ; )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94918E-117B-4AFD-B84C-10137F887E5F}" type="parTrans" cxnId="{E11B93D4-9ADA-4969-93D8-CF0D4E06012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BCA649-705C-42CC-ABE9-2796EF7FF6AA}" type="sibTrans" cxnId="{E11B93D4-9ADA-4969-93D8-CF0D4E06012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0A92CF-FE0D-4124-94C3-702B23BBAD39}">
      <dgm:prSet phldrT="[Текст]" custT="1"/>
      <dgm:spPr/>
      <dgm:t>
        <a:bodyPr/>
        <a:lstStyle/>
        <a:p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nuqta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( … )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BB9E79-3FB7-4C6E-A0E8-67381494A1DA}" type="parTrans" cxnId="{1B7B0EF2-87ED-4F8F-8F2E-0C4AEAA5F0E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AA8A2-277D-4DC1-BD39-B6323268AA29}" type="sibTrans" cxnId="{1B7B0EF2-87ED-4F8F-8F2E-0C4AEAA5F0E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AA4CE4-F130-485B-ACB6-91517142267B}">
      <dgm:prSet phldrT="[Текст]" custT="1"/>
      <dgm:spPr/>
      <dgm:t>
        <a:bodyPr/>
        <a:lstStyle/>
        <a:p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nuqta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( : )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FEA9ED-99BB-4959-887B-FA270963FD27}" type="parTrans" cxnId="{1C201EF0-C59A-43AA-92A4-73C6A161FAC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3B6043-37A3-4C14-AD0A-5B34FD77C41C}" type="sibTrans" cxnId="{1C201EF0-C59A-43AA-92A4-73C6A161FAC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BFA95C-3A09-4978-909B-332F63832619}" type="pres">
      <dgm:prSet presAssocID="{B736E4E6-4335-4A09-8F04-0516FAA13D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B77903-EAA1-4D75-83E6-B39A30BD50B7}" type="pres">
      <dgm:prSet presAssocID="{D5AF9209-132D-4108-9A2C-6333895DBAB4}" presName="singleCycle" presStyleCnt="0"/>
      <dgm:spPr/>
    </dgm:pt>
    <dgm:pt modelId="{F8EAF4F4-E44E-4AE7-8E4F-3A9B1589056B}" type="pres">
      <dgm:prSet presAssocID="{D5AF9209-132D-4108-9A2C-6333895DBAB4}" presName="singleCenter" presStyleLbl="node1" presStyleIdx="0" presStyleCnt="4" custScaleX="142104" custScaleY="12594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C4E5CA2-7950-490D-BC39-65FD4987BA93}" type="pres">
      <dgm:prSet presAssocID="{2F94918E-117B-4AFD-B84C-10137F887E5F}" presName="Name56" presStyleLbl="parChTrans1D2" presStyleIdx="0" presStyleCnt="3"/>
      <dgm:spPr/>
      <dgm:t>
        <a:bodyPr/>
        <a:lstStyle/>
        <a:p>
          <a:endParaRPr lang="ru-RU"/>
        </a:p>
      </dgm:t>
    </dgm:pt>
    <dgm:pt modelId="{7D8D50BF-4337-4E37-86CC-3C85977F342E}" type="pres">
      <dgm:prSet presAssocID="{F5945B58-E86D-4E01-AB09-E4F59D754DEA}" presName="text0" presStyleLbl="node1" presStyleIdx="1" presStyleCnt="4" custScaleX="238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5F291-7778-4689-A195-FA689991384E}" type="pres">
      <dgm:prSet presAssocID="{11BB9E79-3FB7-4C6E-A0E8-67381494A1DA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7D5B317-D50E-46C2-8863-D5E27BDC420B}" type="pres">
      <dgm:prSet presAssocID="{B20A92CF-FE0D-4124-94C3-702B23BBAD39}" presName="text0" presStyleLbl="node1" presStyleIdx="2" presStyleCnt="4" custScaleX="254274" custRadScaleRad="145582" custRadScaleInc="-16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92569-2C99-466B-92BA-F9EE0D1B265A}" type="pres">
      <dgm:prSet presAssocID="{BAFEA9ED-99BB-4959-887B-FA270963FD27}" presName="Name56" presStyleLbl="parChTrans1D2" presStyleIdx="2" presStyleCnt="3"/>
      <dgm:spPr/>
      <dgm:t>
        <a:bodyPr/>
        <a:lstStyle/>
        <a:p>
          <a:endParaRPr lang="ru-RU"/>
        </a:p>
      </dgm:t>
    </dgm:pt>
    <dgm:pt modelId="{A865A94C-A821-40AA-99DD-A6C36E3F36D1}" type="pres">
      <dgm:prSet presAssocID="{03AA4CE4-F130-485B-ACB6-91517142267B}" presName="text0" presStyleLbl="node1" presStyleIdx="3" presStyleCnt="4" custScaleX="222568" custRadScaleRad="143695" custRadScaleInc="15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F8DE12-FA4B-4955-9081-A49220CBFB00}" type="presOf" srcId="{B20A92CF-FE0D-4124-94C3-702B23BBAD39}" destId="{A7D5B317-D50E-46C2-8863-D5E27BDC420B}" srcOrd="0" destOrd="0" presId="urn:microsoft.com/office/officeart/2008/layout/RadialCluster"/>
    <dgm:cxn modelId="{8FB972DB-1454-4A43-BE20-30A66E5315C6}" type="presOf" srcId="{11BB9E79-3FB7-4C6E-A0E8-67381494A1DA}" destId="{FA05F291-7778-4689-A195-FA689991384E}" srcOrd="0" destOrd="0" presId="urn:microsoft.com/office/officeart/2008/layout/RadialCluster"/>
    <dgm:cxn modelId="{1B7B0EF2-87ED-4F8F-8F2E-0C4AEAA5F0ED}" srcId="{D5AF9209-132D-4108-9A2C-6333895DBAB4}" destId="{B20A92CF-FE0D-4124-94C3-702B23BBAD39}" srcOrd="1" destOrd="0" parTransId="{11BB9E79-3FB7-4C6E-A0E8-67381494A1DA}" sibTransId="{95AAA8A2-277D-4DC1-BD39-B6323268AA29}"/>
    <dgm:cxn modelId="{4E628C64-1864-4C53-9FF5-10536A51C0F1}" type="presOf" srcId="{03AA4CE4-F130-485B-ACB6-91517142267B}" destId="{A865A94C-A821-40AA-99DD-A6C36E3F36D1}" srcOrd="0" destOrd="0" presId="urn:microsoft.com/office/officeart/2008/layout/RadialCluster"/>
    <dgm:cxn modelId="{D96F7D65-1AA0-4988-B874-BEDFF23D0247}" type="presOf" srcId="{BAFEA9ED-99BB-4959-887B-FA270963FD27}" destId="{37792569-2C99-466B-92BA-F9EE0D1B265A}" srcOrd="0" destOrd="0" presId="urn:microsoft.com/office/officeart/2008/layout/RadialCluster"/>
    <dgm:cxn modelId="{61AA2844-C22C-44CF-B27F-B2CC31B215F3}" srcId="{B736E4E6-4335-4A09-8F04-0516FAA13DC1}" destId="{D5AF9209-132D-4108-9A2C-6333895DBAB4}" srcOrd="0" destOrd="0" parTransId="{4A7390CA-99C5-4DDF-883B-51534C3750C6}" sibTransId="{F29DC438-08F8-483C-837F-A9825B220E7C}"/>
    <dgm:cxn modelId="{11E2DCA9-34D9-4AAB-91E8-583E5C6BBB84}" type="presOf" srcId="{F5945B58-E86D-4E01-AB09-E4F59D754DEA}" destId="{7D8D50BF-4337-4E37-86CC-3C85977F342E}" srcOrd="0" destOrd="0" presId="urn:microsoft.com/office/officeart/2008/layout/RadialCluster"/>
    <dgm:cxn modelId="{8CDD9F42-D582-4AFC-A558-0C965C5FF331}" type="presOf" srcId="{B736E4E6-4335-4A09-8F04-0516FAA13DC1}" destId="{79BFA95C-3A09-4978-909B-332F63832619}" srcOrd="0" destOrd="0" presId="urn:microsoft.com/office/officeart/2008/layout/RadialCluster"/>
    <dgm:cxn modelId="{E06DFFB1-8D5B-469F-8D20-9ECBD5A7916C}" type="presOf" srcId="{D5AF9209-132D-4108-9A2C-6333895DBAB4}" destId="{F8EAF4F4-E44E-4AE7-8E4F-3A9B1589056B}" srcOrd="0" destOrd="0" presId="urn:microsoft.com/office/officeart/2008/layout/RadialCluster"/>
    <dgm:cxn modelId="{E11B93D4-9ADA-4969-93D8-CF0D4E060126}" srcId="{D5AF9209-132D-4108-9A2C-6333895DBAB4}" destId="{F5945B58-E86D-4E01-AB09-E4F59D754DEA}" srcOrd="0" destOrd="0" parTransId="{2F94918E-117B-4AFD-B84C-10137F887E5F}" sibTransId="{74BCA649-705C-42CC-ABE9-2796EF7FF6AA}"/>
    <dgm:cxn modelId="{FB55087E-219C-4513-A561-4523C0576550}" type="presOf" srcId="{2F94918E-117B-4AFD-B84C-10137F887E5F}" destId="{5C4E5CA2-7950-490D-BC39-65FD4987BA93}" srcOrd="0" destOrd="0" presId="urn:microsoft.com/office/officeart/2008/layout/RadialCluster"/>
    <dgm:cxn modelId="{1C201EF0-C59A-43AA-92A4-73C6A161FAC0}" srcId="{D5AF9209-132D-4108-9A2C-6333895DBAB4}" destId="{03AA4CE4-F130-485B-ACB6-91517142267B}" srcOrd="2" destOrd="0" parTransId="{BAFEA9ED-99BB-4959-887B-FA270963FD27}" sibTransId="{B53B6043-37A3-4C14-AD0A-5B34FD77C41C}"/>
    <dgm:cxn modelId="{CB41BDE0-B6C9-45EE-BC29-16A7BDF32D4F}" type="presParOf" srcId="{79BFA95C-3A09-4978-909B-332F63832619}" destId="{5EB77903-EAA1-4D75-83E6-B39A30BD50B7}" srcOrd="0" destOrd="0" presId="urn:microsoft.com/office/officeart/2008/layout/RadialCluster"/>
    <dgm:cxn modelId="{F5545B37-BBFA-46C5-8D10-B9DC80F7E0EF}" type="presParOf" srcId="{5EB77903-EAA1-4D75-83E6-B39A30BD50B7}" destId="{F8EAF4F4-E44E-4AE7-8E4F-3A9B1589056B}" srcOrd="0" destOrd="0" presId="urn:microsoft.com/office/officeart/2008/layout/RadialCluster"/>
    <dgm:cxn modelId="{F6FE0018-FD03-48C2-9AF8-D8F3919A05D1}" type="presParOf" srcId="{5EB77903-EAA1-4D75-83E6-B39A30BD50B7}" destId="{5C4E5CA2-7950-490D-BC39-65FD4987BA93}" srcOrd="1" destOrd="0" presId="urn:microsoft.com/office/officeart/2008/layout/RadialCluster"/>
    <dgm:cxn modelId="{7A278ACF-6C6C-485C-BC18-679AFD06BFF5}" type="presParOf" srcId="{5EB77903-EAA1-4D75-83E6-B39A30BD50B7}" destId="{7D8D50BF-4337-4E37-86CC-3C85977F342E}" srcOrd="2" destOrd="0" presId="urn:microsoft.com/office/officeart/2008/layout/RadialCluster"/>
    <dgm:cxn modelId="{23F975EA-17CE-4D36-AB95-CEFDF319E7CA}" type="presParOf" srcId="{5EB77903-EAA1-4D75-83E6-B39A30BD50B7}" destId="{FA05F291-7778-4689-A195-FA689991384E}" srcOrd="3" destOrd="0" presId="urn:microsoft.com/office/officeart/2008/layout/RadialCluster"/>
    <dgm:cxn modelId="{8331424B-3DF4-4AA1-AEA1-DD1555C84683}" type="presParOf" srcId="{5EB77903-EAA1-4D75-83E6-B39A30BD50B7}" destId="{A7D5B317-D50E-46C2-8863-D5E27BDC420B}" srcOrd="4" destOrd="0" presId="urn:microsoft.com/office/officeart/2008/layout/RadialCluster"/>
    <dgm:cxn modelId="{F3E1C7A3-BE46-4E0D-9980-F2ACFF580C0D}" type="presParOf" srcId="{5EB77903-EAA1-4D75-83E6-B39A30BD50B7}" destId="{37792569-2C99-466B-92BA-F9EE0D1B265A}" srcOrd="5" destOrd="0" presId="urn:microsoft.com/office/officeart/2008/layout/RadialCluster"/>
    <dgm:cxn modelId="{6F8F7CF6-4A8C-4DAD-A4DB-C217BDCE653B}" type="presParOf" srcId="{5EB77903-EAA1-4D75-83E6-B39A30BD50B7}" destId="{A865A94C-A821-40AA-99DD-A6C36E3F36D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1BDC14-C1F6-4489-86BC-6051C7BF5C7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C61019-68ED-4CFF-9BF4-B9C019FDBF3D}">
      <dgm:prSet phldrT="[Текст]" custT="1"/>
      <dgm:spPr/>
      <dgm:t>
        <a:bodyPr/>
        <a:lstStyle/>
        <a:p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ichida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vergul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bo‘laklar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9C20F4-9594-496F-A58F-B3BAD95123D5}" type="parTrans" cxnId="{399469DD-27D3-4E0C-8C1C-685AD7540DE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09478-B448-4ACB-A416-372F69B41861}" type="sibTrans" cxnId="{399469DD-27D3-4E0C-8C1C-685AD7540DE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EBD766-D322-4E90-BB57-C6921BF636C9}">
      <dgm:prSet phldrT="[Текст]" custT="1"/>
      <dgm:spPr/>
      <dgm:t>
        <a:bodyPr/>
        <a:lstStyle/>
        <a:p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Mehnat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ijod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odam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sharafi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B7E073-9CBE-4D53-864A-1348748A212B}" type="parTrans" cxnId="{ACEB5BF8-FB48-42A2-829B-BBA4B02573D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DFE94-F1D6-4EA4-BBD3-AF0D6BB627D2}" type="sibTrans" cxnId="{ACEB5BF8-FB48-42A2-829B-BBA4B02573D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C4E651-49DC-4176-9E77-A800CF041C50}">
      <dgm:prSet phldrT="[Текст]" custT="1"/>
      <dgm:spPr/>
      <dgm:t>
        <a:bodyPr/>
        <a:lstStyle/>
        <a:p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Hammasining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asli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quvonchi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EA6139-3B76-49B6-852B-346F30500F26}" type="parTrans" cxnId="{E3300DB8-3735-4138-A170-06CF3BB5428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524330-E09D-44F5-B23E-6BE5286969E0}" type="sibTrans" cxnId="{E3300DB8-3735-4138-A170-06CF3BB5428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BB5F3D-62A4-4D02-B078-CA77FBF22EB6}">
      <dgm:prSet phldrT="[Текст]" custT="1"/>
      <dgm:spPr/>
      <dgm:t>
        <a:bodyPr/>
        <a:lstStyle/>
        <a:p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ichida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vergul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E040F-B3DC-40ED-B194-48AF0DD950EF}" type="parTrans" cxnId="{6C1D1A93-B2A6-48C4-956C-CB9C5BD8402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7D64BB-E80C-4FB7-980C-AB56B6097D44}" type="sibTrans" cxnId="{6C1D1A93-B2A6-48C4-956C-CB9C5BD8402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D0B83-4358-4C8E-9050-13FAB967057C}">
      <dgm:prSet phldrT="[Текст]" custT="1"/>
      <dgm:spPr/>
      <dgm:t>
        <a:bodyPr/>
        <a:lstStyle/>
        <a:p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Daraxtlar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butalar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shitirladi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A0D486-F321-493C-A458-B593AC6D3584}" type="parTrans" cxnId="{B05E0327-975D-40B5-819E-36C24B88CD3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5EDB9-4E29-4C9F-B0B5-1A296948BA2A}" type="sibTrans" cxnId="{B05E0327-975D-40B5-819E-36C24B88CD3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AA4D39-6063-438D-94E2-137EE0187EC6}">
      <dgm:prSet phldrT="[Текст]" custT="1"/>
      <dgm:spPr/>
      <dgm:t>
        <a:bodyPr/>
        <a:lstStyle/>
        <a:p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Dil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yorug‘i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hayot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quvonchi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15FF63-70EB-4266-8D6B-67A033748637}" type="parTrans" cxnId="{B59AA736-CAA6-4CA8-AB7F-B79C537CBEA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EE810-4B99-4F55-86CD-E5DD0293836E}" type="sibTrans" cxnId="{B59AA736-CAA6-4CA8-AB7F-B79C537CBEA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E54637-C41E-4D5E-B269-1B3414E099BA}">
      <dgm:prSet phldrT="[Текст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Sen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Vatanim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tinchlik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tayanchi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81659D-CE4F-4505-9969-7258D584E8CA}" type="parTrans" cxnId="{0D990132-25EF-4565-9F19-C062D37EC9C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4E912-4493-401C-A842-66B9D0994602}" type="sibTrans" cxnId="{0D990132-25EF-4565-9F19-C062D37EC9C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8C7C1E-CC99-4E91-BB6E-A18740C739A5}">
      <dgm:prSet phldrT="[Текст]" custT="1"/>
      <dgm:spPr/>
      <dgm:t>
        <a:bodyPr/>
        <a:lstStyle/>
        <a:p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kuzning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salqin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nafasi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yuziga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urildi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D4AF7-804B-42C7-9775-8A5B2B04D89A}" type="parTrans" cxnId="{24B8FA17-6284-49E8-98BD-56E3CF363B1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751475-33EA-4ECC-9DF3-1C36B2AEA93A}" type="sibTrans" cxnId="{24B8FA17-6284-49E8-98BD-56E3CF363B1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13D6EA-93D4-4874-A3F4-048AAE016A15}">
      <dgm:prSet phldrT="[Текст]" custT="1"/>
      <dgm:spPr/>
      <dgm:t>
        <a:bodyPr/>
        <a:lstStyle/>
        <a:p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5803E2-BFC1-4334-8B90-8C9FD0983F17}" type="parTrans" cxnId="{D2DA5036-78FC-4FF6-BED4-668D31ADAF1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6F99F0-E1E9-42F3-90E7-3C46FC748C5E}" type="sibTrans" cxnId="{D2DA5036-78FC-4FF6-BED4-668D31ADAF1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A88A1A-3EA7-4FD8-82A6-7080FD342888}" type="pres">
      <dgm:prSet presAssocID="{851BDC14-C1F6-4489-86BC-6051C7BF5C7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D3FA32-2FD3-4F93-8FA7-2C49EB7399AA}" type="pres">
      <dgm:prSet presAssocID="{C9C61019-68ED-4CFF-9BF4-B9C019FDBF3D}" presName="linNode" presStyleCnt="0"/>
      <dgm:spPr/>
    </dgm:pt>
    <dgm:pt modelId="{EAF30BE0-033C-455C-A5B2-E9A575DBD564}" type="pres">
      <dgm:prSet presAssocID="{C9C61019-68ED-4CFF-9BF4-B9C019FDBF3D}" presName="parentShp" presStyleLbl="node1" presStyleIdx="0" presStyleCnt="2" custScaleX="83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75E94-3168-48AA-A3A3-CF0F9FD5B219}" type="pres">
      <dgm:prSet presAssocID="{C9C61019-68ED-4CFF-9BF4-B9C019FDBF3D}" presName="childShp" presStyleLbl="bgAccFollowNode1" presStyleIdx="0" presStyleCnt="2" custLinFactNeighborX="6424" custLinFactNeighborY="-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24DC1-3E47-4851-8CDE-DAE19396F442}" type="pres">
      <dgm:prSet presAssocID="{1BA09478-B448-4ACB-A416-372F69B41861}" presName="spacing" presStyleCnt="0"/>
      <dgm:spPr/>
    </dgm:pt>
    <dgm:pt modelId="{A2624FCC-605D-4ED5-9DDA-0988DF9D75A7}" type="pres">
      <dgm:prSet presAssocID="{D3BB5F3D-62A4-4D02-B078-CA77FBF22EB6}" presName="linNode" presStyleCnt="0"/>
      <dgm:spPr/>
    </dgm:pt>
    <dgm:pt modelId="{33D73274-7A66-4EE9-B2FD-34349A47BD19}" type="pres">
      <dgm:prSet presAssocID="{D3BB5F3D-62A4-4D02-B078-CA77FBF22EB6}" presName="parentShp" presStyleLbl="node1" presStyleIdx="1" presStyleCnt="2" custScaleX="83099" custLinFactNeighborX="-939" custLinFactNeighborY="-1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3B9E2-0CBA-4579-AF72-56E36E3001B3}" type="pres">
      <dgm:prSet presAssocID="{D3BB5F3D-62A4-4D02-B078-CA77FBF22EB6}" presName="childShp" presStyleLbl="bgAccFollowNode1" presStyleIdx="1" presStyleCnt="2" custScaleY="103635" custLinFactNeighborX="6397" custLinFactNeighborY="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80EC94-252F-4E78-AD64-1867A4CC9F07}" type="presOf" srcId="{68AD0B83-4358-4C8E-9050-13FAB967057C}" destId="{4783B9E2-0CBA-4579-AF72-56E36E3001B3}" srcOrd="0" destOrd="1" presId="urn:microsoft.com/office/officeart/2005/8/layout/vList6"/>
    <dgm:cxn modelId="{B59AA736-CAA6-4CA8-AB7F-B79C537CBEA6}" srcId="{C9C61019-68ED-4CFF-9BF4-B9C019FDBF3D}" destId="{A3AA4D39-6063-438D-94E2-137EE0187EC6}" srcOrd="1" destOrd="0" parTransId="{0E15FF63-70EB-4266-8D6B-67A033748637}" sibTransId="{BF0EE810-4B99-4F55-86CD-E5DD0293836E}"/>
    <dgm:cxn modelId="{C460DA4F-EF74-4806-8DBB-359147761B95}" type="presOf" srcId="{14C4E651-49DC-4176-9E77-A800CF041C50}" destId="{0DE75E94-3168-48AA-A3A3-CF0F9FD5B219}" srcOrd="0" destOrd="2" presId="urn:microsoft.com/office/officeart/2005/8/layout/vList6"/>
    <dgm:cxn modelId="{492AA4ED-5581-4BDF-BFCB-3C26C1C64928}" type="presOf" srcId="{978C7C1E-CC99-4E91-BB6E-A18740C739A5}" destId="{4783B9E2-0CBA-4579-AF72-56E36E3001B3}" srcOrd="0" destOrd="2" presId="urn:microsoft.com/office/officeart/2005/8/layout/vList6"/>
    <dgm:cxn modelId="{D19571EF-DDF1-4C6C-94BB-CAD2CB964589}" type="presOf" srcId="{851BDC14-C1F6-4489-86BC-6051C7BF5C70}" destId="{36A88A1A-3EA7-4FD8-82A6-7080FD342888}" srcOrd="0" destOrd="0" presId="urn:microsoft.com/office/officeart/2005/8/layout/vList6"/>
    <dgm:cxn modelId="{24B8FA17-6284-49E8-98BD-56E3CF363B1D}" srcId="{D3BB5F3D-62A4-4D02-B078-CA77FBF22EB6}" destId="{978C7C1E-CC99-4E91-BB6E-A18740C739A5}" srcOrd="2" destOrd="0" parTransId="{A0FD4AF7-804B-42C7-9775-8A5B2B04D89A}" sibTransId="{16751475-33EA-4ECC-9DF3-1C36B2AEA93A}"/>
    <dgm:cxn modelId="{ACEB5BF8-FB48-42A2-829B-BBA4B02573DA}" srcId="{C9C61019-68ED-4CFF-9BF4-B9C019FDBF3D}" destId="{DEEBD766-D322-4E90-BB57-C6921BF636C9}" srcOrd="0" destOrd="0" parTransId="{C1B7E073-9CBE-4D53-864A-1348748A212B}" sibTransId="{641DFE94-F1D6-4EA4-BBD3-AF0D6BB627D2}"/>
    <dgm:cxn modelId="{399469DD-27D3-4E0C-8C1C-685AD7540DE0}" srcId="{851BDC14-C1F6-4489-86BC-6051C7BF5C70}" destId="{C9C61019-68ED-4CFF-9BF4-B9C019FDBF3D}" srcOrd="0" destOrd="0" parTransId="{609C20F4-9594-496F-A58F-B3BAD95123D5}" sibTransId="{1BA09478-B448-4ACB-A416-372F69B41861}"/>
    <dgm:cxn modelId="{D9C9FBCE-A7FB-4495-A05A-20EBAFA1EEEB}" type="presOf" srcId="{A3AA4D39-6063-438D-94E2-137EE0187EC6}" destId="{0DE75E94-3168-48AA-A3A3-CF0F9FD5B219}" srcOrd="0" destOrd="1" presId="urn:microsoft.com/office/officeart/2005/8/layout/vList6"/>
    <dgm:cxn modelId="{4F152DEA-C54A-4D46-BB9A-4EAC0DF1C57F}" type="presOf" srcId="{D3BB5F3D-62A4-4D02-B078-CA77FBF22EB6}" destId="{33D73274-7A66-4EE9-B2FD-34349A47BD19}" srcOrd="0" destOrd="0" presId="urn:microsoft.com/office/officeart/2005/8/layout/vList6"/>
    <dgm:cxn modelId="{D2DA5036-78FC-4FF6-BED4-668D31ADAF17}" srcId="{D3BB5F3D-62A4-4D02-B078-CA77FBF22EB6}" destId="{FA13D6EA-93D4-4874-A3F4-048AAE016A15}" srcOrd="0" destOrd="0" parTransId="{EA5803E2-BFC1-4334-8B90-8C9FD0983F17}" sibTransId="{326F99F0-E1E9-42F3-90E7-3C46FC748C5E}"/>
    <dgm:cxn modelId="{B05E0327-975D-40B5-819E-36C24B88CD35}" srcId="{D3BB5F3D-62A4-4D02-B078-CA77FBF22EB6}" destId="{68AD0B83-4358-4C8E-9050-13FAB967057C}" srcOrd="1" destOrd="0" parTransId="{22A0D486-F321-493C-A458-B593AC6D3584}" sibTransId="{1D95EDB9-4E29-4C9F-B0B5-1A296948BA2A}"/>
    <dgm:cxn modelId="{6C1D1A93-B2A6-48C4-956C-CB9C5BD84022}" srcId="{851BDC14-C1F6-4489-86BC-6051C7BF5C70}" destId="{D3BB5F3D-62A4-4D02-B078-CA77FBF22EB6}" srcOrd="1" destOrd="0" parTransId="{A25E040F-B3DC-40ED-B194-48AF0DD950EF}" sibTransId="{8D7D64BB-E80C-4FB7-980C-AB56B6097D44}"/>
    <dgm:cxn modelId="{60E46304-7B3F-4AFD-824A-6F5637EE0A14}" type="presOf" srcId="{C9C61019-68ED-4CFF-9BF4-B9C019FDBF3D}" destId="{EAF30BE0-033C-455C-A5B2-E9A575DBD564}" srcOrd="0" destOrd="0" presId="urn:microsoft.com/office/officeart/2005/8/layout/vList6"/>
    <dgm:cxn modelId="{E3300DB8-3735-4138-A170-06CF3BB5428E}" srcId="{C9C61019-68ED-4CFF-9BF4-B9C019FDBF3D}" destId="{14C4E651-49DC-4176-9E77-A800CF041C50}" srcOrd="2" destOrd="0" parTransId="{EEEA6139-3B76-49B6-852B-346F30500F26}" sibTransId="{55524330-E09D-44F5-B23E-6BE5286969E0}"/>
    <dgm:cxn modelId="{0D990132-25EF-4565-9F19-C062D37EC9C9}" srcId="{C9C61019-68ED-4CFF-9BF4-B9C019FDBF3D}" destId="{8AE54637-C41E-4D5E-B269-1B3414E099BA}" srcOrd="3" destOrd="0" parTransId="{9781659D-CE4F-4505-9969-7258D584E8CA}" sibTransId="{26D4E912-4493-401C-A842-66B9D0994602}"/>
    <dgm:cxn modelId="{D8149D44-7135-4A57-A3FF-EEDBBAA7BCBD}" type="presOf" srcId="{FA13D6EA-93D4-4874-A3F4-048AAE016A15}" destId="{4783B9E2-0CBA-4579-AF72-56E36E3001B3}" srcOrd="0" destOrd="0" presId="urn:microsoft.com/office/officeart/2005/8/layout/vList6"/>
    <dgm:cxn modelId="{24A51E1E-E344-4046-8194-8456E68D9F7B}" type="presOf" srcId="{8AE54637-C41E-4D5E-B269-1B3414E099BA}" destId="{0DE75E94-3168-48AA-A3A3-CF0F9FD5B219}" srcOrd="0" destOrd="3" presId="urn:microsoft.com/office/officeart/2005/8/layout/vList6"/>
    <dgm:cxn modelId="{3EC77DF9-3769-4849-AEB3-A2558DEE25EF}" type="presOf" srcId="{DEEBD766-D322-4E90-BB57-C6921BF636C9}" destId="{0DE75E94-3168-48AA-A3A3-CF0F9FD5B219}" srcOrd="0" destOrd="0" presId="urn:microsoft.com/office/officeart/2005/8/layout/vList6"/>
    <dgm:cxn modelId="{0FB251B1-8183-4E79-AC2E-EB28AB093727}" type="presParOf" srcId="{36A88A1A-3EA7-4FD8-82A6-7080FD342888}" destId="{BDD3FA32-2FD3-4F93-8FA7-2C49EB7399AA}" srcOrd="0" destOrd="0" presId="urn:microsoft.com/office/officeart/2005/8/layout/vList6"/>
    <dgm:cxn modelId="{139E3820-A3DE-47A7-A0F9-D486CD97FA4C}" type="presParOf" srcId="{BDD3FA32-2FD3-4F93-8FA7-2C49EB7399AA}" destId="{EAF30BE0-033C-455C-A5B2-E9A575DBD564}" srcOrd="0" destOrd="0" presId="urn:microsoft.com/office/officeart/2005/8/layout/vList6"/>
    <dgm:cxn modelId="{4A2A9496-FBF6-4708-8802-B21D6AA0F239}" type="presParOf" srcId="{BDD3FA32-2FD3-4F93-8FA7-2C49EB7399AA}" destId="{0DE75E94-3168-48AA-A3A3-CF0F9FD5B219}" srcOrd="1" destOrd="0" presId="urn:microsoft.com/office/officeart/2005/8/layout/vList6"/>
    <dgm:cxn modelId="{A1901EF4-1918-4C2F-94A4-A269710E3821}" type="presParOf" srcId="{36A88A1A-3EA7-4FD8-82A6-7080FD342888}" destId="{F4524DC1-3E47-4851-8CDE-DAE19396F442}" srcOrd="1" destOrd="0" presId="urn:microsoft.com/office/officeart/2005/8/layout/vList6"/>
    <dgm:cxn modelId="{D66C783D-3E53-4FD8-91F1-740347A9F7B0}" type="presParOf" srcId="{36A88A1A-3EA7-4FD8-82A6-7080FD342888}" destId="{A2624FCC-605D-4ED5-9DDA-0988DF9D75A7}" srcOrd="2" destOrd="0" presId="urn:microsoft.com/office/officeart/2005/8/layout/vList6"/>
    <dgm:cxn modelId="{B0BBA3E2-7E90-498D-AA1E-FAA71CCEB2D5}" type="presParOf" srcId="{A2624FCC-605D-4ED5-9DDA-0988DF9D75A7}" destId="{33D73274-7A66-4EE9-B2FD-34349A47BD19}" srcOrd="0" destOrd="0" presId="urn:microsoft.com/office/officeart/2005/8/layout/vList6"/>
    <dgm:cxn modelId="{0DD1B43A-C096-4001-BA4D-A2D984B7EAB2}" type="presParOf" srcId="{A2624FCC-605D-4ED5-9DDA-0988DF9D75A7}" destId="{4783B9E2-0CBA-4579-AF72-56E36E3001B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56E68F-4927-424D-B7C4-7379245069B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A4E79F-E75D-411A-858E-82509BFFFBD9}">
      <dgm:prSet phldrT="[Текст]" custT="1"/>
      <dgm:spPr/>
      <dgm:t>
        <a:bodyPr/>
        <a:lstStyle/>
        <a:p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bo‘laklardan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oldin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umumlashtiruvchi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so‘zdan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so‘ng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FA2A8D-6055-45A6-A8A1-078816F30EBD}" type="parTrans" cxnId="{D3E769FF-3D73-4DEF-B414-5BC4EBD6AF3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2EDD1E-A79D-4931-82B1-ACC389A34775}" type="sibTrans" cxnId="{D3E769FF-3D73-4DEF-B414-5BC4EBD6AF3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EC1A29-11FF-4FA6-9E0F-74659C02AAF1}">
      <dgm:prSet phldrT="[Текст]" custT="1"/>
      <dgm:spPr/>
      <dgm:t>
        <a:bodyPr/>
        <a:lstStyle/>
        <a:p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Yig‘lishda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tajribali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ishchilar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Karim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aka,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Anvar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aka,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Sobirjonlar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so‘zga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chiqishdi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412BB-24AF-4B5C-AAE1-19A35F1F6D3F}" type="parTrans" cxnId="{82063E9A-C3AC-4884-B37A-C0E1EC37AFB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FEA5A4-C0B0-421D-84D3-84203611E25F}" type="sibTrans" cxnId="{82063E9A-C3AC-4884-B37A-C0E1EC37AFB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BF4D61-E065-4294-BA42-CB2233778888}">
      <dgm:prSet phldrT="[Текст]" custT="1"/>
      <dgm:spPr/>
      <dgm:t>
        <a:bodyPr/>
        <a:lstStyle/>
        <a:p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Bog‘lovchisiz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gaplarda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C0AF36-9A87-44BD-B52A-EBA3490684E4}" type="parTrans" cxnId="{4602FFF7-5B14-41DC-97BF-9720BF85406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99AAF1-9BE8-468A-ADD4-F4A72235D773}" type="sibTrans" cxnId="{4602FFF7-5B14-41DC-97BF-9720BF85406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87D4CE-187D-4065-9AE2-445CC322EE68}">
      <dgm:prSet phldrT="[Текст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U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ichkariga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shoshilib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kirib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ketdi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telefon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anchadan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beri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jiringlayotgan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ekan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AB5DE-64B0-4195-8CEF-D8C7200A96C8}" type="parTrans" cxnId="{4F8C2FB6-E4B6-4017-8755-7717EB77B29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4F10AB-C61B-4F9A-B785-E1416FE54287}" type="sibTrans" cxnId="{4F8C2FB6-E4B6-4017-8755-7717EB77B29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FF1C5D-3FA1-475A-B2F5-5505136A88A2}" type="pres">
      <dgm:prSet presAssocID="{D156E68F-4927-424D-B7C4-7379245069B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DA2F73-66FF-4B06-B462-C0090ED68BE9}" type="pres">
      <dgm:prSet presAssocID="{06A4E79F-E75D-411A-858E-82509BFFFBD9}" presName="linNode" presStyleCnt="0"/>
      <dgm:spPr/>
    </dgm:pt>
    <dgm:pt modelId="{FB6FA9FD-075E-43F4-9233-E963E11D99A3}" type="pres">
      <dgm:prSet presAssocID="{06A4E79F-E75D-411A-858E-82509BFFFBD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84C4E-2007-41B4-A626-2AF9B81F4B0D}" type="pres">
      <dgm:prSet presAssocID="{06A4E79F-E75D-411A-858E-82509BFFFBD9}" presName="childShp" presStyleLbl="bgAccFollowNode1" presStyleIdx="0" presStyleCnt="2" custScaleX="94444" custLinFactNeighborX="13196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E8CD5-C90A-4BF0-B5E8-1D2E1504B5E7}" type="pres">
      <dgm:prSet presAssocID="{982EDD1E-A79D-4931-82B1-ACC389A34775}" presName="spacing" presStyleCnt="0"/>
      <dgm:spPr/>
    </dgm:pt>
    <dgm:pt modelId="{3E416B48-B2FA-46A1-A190-1831E55EE2AD}" type="pres">
      <dgm:prSet presAssocID="{73BF4D61-E065-4294-BA42-CB2233778888}" presName="linNode" presStyleCnt="0"/>
      <dgm:spPr/>
    </dgm:pt>
    <dgm:pt modelId="{E3958A63-CEE4-47E9-A4DC-ABCD7BAE1909}" type="pres">
      <dgm:prSet presAssocID="{73BF4D61-E065-4294-BA42-CB2233778888}" presName="parentShp" presStyleLbl="node1" presStyleIdx="1" presStyleCnt="2" custScaleX="101389" custLinFactNeighborX="-2315" custLinFactNeighborY="-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BB3E3-E24E-4E0B-B789-BA80C849942B}" type="pres">
      <dgm:prSet presAssocID="{73BF4D61-E065-4294-BA42-CB2233778888}" presName="childShp" presStyleLbl="bgAccFollowNode1" presStyleIdx="1" presStyleCnt="2" custScaleX="95370" custLinFactNeighborX="14013" custLinFactNeighborY="5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7E4E57-125F-4FB6-A268-C2077A77C9F4}" type="presOf" srcId="{D156E68F-4927-424D-B7C4-7379245069B6}" destId="{D4FF1C5D-3FA1-475A-B2F5-5505136A88A2}" srcOrd="0" destOrd="0" presId="urn:microsoft.com/office/officeart/2005/8/layout/vList6"/>
    <dgm:cxn modelId="{AEB2BAC2-FB31-4876-894F-4E2464A0C607}" type="presOf" srcId="{06A4E79F-E75D-411A-858E-82509BFFFBD9}" destId="{FB6FA9FD-075E-43F4-9233-E963E11D99A3}" srcOrd="0" destOrd="0" presId="urn:microsoft.com/office/officeart/2005/8/layout/vList6"/>
    <dgm:cxn modelId="{02881EC1-0F39-44CD-8DF9-8914CA958E2A}" type="presOf" srcId="{B2EC1A29-11FF-4FA6-9E0F-74659C02AAF1}" destId="{42884C4E-2007-41B4-A626-2AF9B81F4B0D}" srcOrd="0" destOrd="0" presId="urn:microsoft.com/office/officeart/2005/8/layout/vList6"/>
    <dgm:cxn modelId="{0E95731C-8F74-4256-A938-2DD5AC2E7D4A}" type="presOf" srcId="{73BF4D61-E065-4294-BA42-CB2233778888}" destId="{E3958A63-CEE4-47E9-A4DC-ABCD7BAE1909}" srcOrd="0" destOrd="0" presId="urn:microsoft.com/office/officeart/2005/8/layout/vList6"/>
    <dgm:cxn modelId="{4F8C2FB6-E4B6-4017-8755-7717EB77B293}" srcId="{73BF4D61-E065-4294-BA42-CB2233778888}" destId="{EE87D4CE-187D-4065-9AE2-445CC322EE68}" srcOrd="0" destOrd="0" parTransId="{EC8AB5DE-64B0-4195-8CEF-D8C7200A96C8}" sibTransId="{2C4F10AB-C61B-4F9A-B785-E1416FE54287}"/>
    <dgm:cxn modelId="{D3E769FF-3D73-4DEF-B414-5BC4EBD6AF35}" srcId="{D156E68F-4927-424D-B7C4-7379245069B6}" destId="{06A4E79F-E75D-411A-858E-82509BFFFBD9}" srcOrd="0" destOrd="0" parTransId="{0FFA2A8D-6055-45A6-A8A1-078816F30EBD}" sibTransId="{982EDD1E-A79D-4931-82B1-ACC389A34775}"/>
    <dgm:cxn modelId="{82063E9A-C3AC-4884-B37A-C0E1EC37AFB9}" srcId="{06A4E79F-E75D-411A-858E-82509BFFFBD9}" destId="{B2EC1A29-11FF-4FA6-9E0F-74659C02AAF1}" srcOrd="0" destOrd="0" parTransId="{C4B412BB-24AF-4B5C-AAE1-19A35F1F6D3F}" sibTransId="{18FEA5A4-C0B0-421D-84D3-84203611E25F}"/>
    <dgm:cxn modelId="{46BD94C7-C760-4309-A9C2-ACAE02B742E0}" type="presOf" srcId="{EE87D4CE-187D-4065-9AE2-445CC322EE68}" destId="{F9EBB3E3-E24E-4E0B-B789-BA80C849942B}" srcOrd="0" destOrd="0" presId="urn:microsoft.com/office/officeart/2005/8/layout/vList6"/>
    <dgm:cxn modelId="{4602FFF7-5B14-41DC-97BF-9720BF85406A}" srcId="{D156E68F-4927-424D-B7C4-7379245069B6}" destId="{73BF4D61-E065-4294-BA42-CB2233778888}" srcOrd="1" destOrd="0" parTransId="{DBC0AF36-9A87-44BD-B52A-EBA3490684E4}" sibTransId="{4199AAF1-9BE8-468A-ADD4-F4A72235D773}"/>
    <dgm:cxn modelId="{86527995-B119-42CB-9846-729CEAC9F1C6}" type="presParOf" srcId="{D4FF1C5D-3FA1-475A-B2F5-5505136A88A2}" destId="{8FDA2F73-66FF-4B06-B462-C0090ED68BE9}" srcOrd="0" destOrd="0" presId="urn:microsoft.com/office/officeart/2005/8/layout/vList6"/>
    <dgm:cxn modelId="{EEF0C70A-E9F3-42EE-A93B-876F66530B70}" type="presParOf" srcId="{8FDA2F73-66FF-4B06-B462-C0090ED68BE9}" destId="{FB6FA9FD-075E-43F4-9233-E963E11D99A3}" srcOrd="0" destOrd="0" presId="urn:microsoft.com/office/officeart/2005/8/layout/vList6"/>
    <dgm:cxn modelId="{37F4AA55-0035-4321-9896-3E5998DE2A24}" type="presParOf" srcId="{8FDA2F73-66FF-4B06-B462-C0090ED68BE9}" destId="{42884C4E-2007-41B4-A626-2AF9B81F4B0D}" srcOrd="1" destOrd="0" presId="urn:microsoft.com/office/officeart/2005/8/layout/vList6"/>
    <dgm:cxn modelId="{4C83573F-C99D-4AB9-94D7-267E41FFA0F6}" type="presParOf" srcId="{D4FF1C5D-3FA1-475A-B2F5-5505136A88A2}" destId="{042E8CD5-C90A-4BF0-B5E8-1D2E1504B5E7}" srcOrd="1" destOrd="0" presId="urn:microsoft.com/office/officeart/2005/8/layout/vList6"/>
    <dgm:cxn modelId="{D54B154B-A88C-4E86-9FDE-A4A6CD33D091}" type="presParOf" srcId="{D4FF1C5D-3FA1-475A-B2F5-5505136A88A2}" destId="{3E416B48-B2FA-46A1-A190-1831E55EE2AD}" srcOrd="2" destOrd="0" presId="urn:microsoft.com/office/officeart/2005/8/layout/vList6"/>
    <dgm:cxn modelId="{A07DCD3F-55A0-4094-ACB9-793762279268}" type="presParOf" srcId="{3E416B48-B2FA-46A1-A190-1831E55EE2AD}" destId="{E3958A63-CEE4-47E9-A4DC-ABCD7BAE1909}" srcOrd="0" destOrd="0" presId="urn:microsoft.com/office/officeart/2005/8/layout/vList6"/>
    <dgm:cxn modelId="{327FC6B0-1EE9-4A8D-AD8D-6E4E083D5569}" type="presParOf" srcId="{3E416B48-B2FA-46A1-A190-1831E55EE2AD}" destId="{F9EBB3E3-E24E-4E0B-B789-BA80C849942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9C0F47-78E6-445D-91BB-2B15D862F72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7E315-BA9B-4DD4-967B-64AEA650DF7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Ko‘chirma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gapdan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oldin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>
            <a:spcAft>
              <a:spcPts val="0"/>
            </a:spcAft>
          </a:pPr>
          <a:r>
            <a:rPr lang="en-US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muallif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gapidan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so‘ng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C370F0-00B1-4CFC-9029-464EF46D7182}" type="parTrans" cxnId="{1E86E560-3CFC-463A-987D-2DBD641442A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C371B6-8057-4A86-B022-87F7D23A6966}" type="sibTrans" cxnId="{1E86E560-3CFC-463A-987D-2DBD641442A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67A122-E9A3-4966-81C0-678055A16712}">
      <dgm:prSet phldrT="[Текст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Umar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zakunchi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pastga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qarab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qichqirdi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: -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Komil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aka!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O‘rtoq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Komil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aka!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142800-7C6D-4B19-8E28-896428DC9C95}" type="parTrans" cxnId="{826F069B-78DE-41E8-A0F5-87B10F3736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EEB1EB-72AA-41C8-8482-08A6CD195B96}" type="sibTrans" cxnId="{826F069B-78DE-41E8-A0F5-87B10F3736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5DB9EA-12D3-4C0B-9E13-D89A11C08D9D}">
      <dgm:prSet phldrT="[Текст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U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baland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ovozda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so‘radi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: -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kim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EFBAD-68D9-4CD9-B667-CC131FDB1E5F}" type="parTrans" cxnId="{1149DD0C-2465-4D44-9FF6-D13B8A088BEE}">
      <dgm:prSet/>
      <dgm:spPr/>
      <dgm:t>
        <a:bodyPr/>
        <a:lstStyle/>
        <a:p>
          <a:endParaRPr lang="ru-RU"/>
        </a:p>
      </dgm:t>
    </dgm:pt>
    <dgm:pt modelId="{FDC07178-4D90-4B37-8EB1-F8F83E4A1E14}" type="sibTrans" cxnId="{1149DD0C-2465-4D44-9FF6-D13B8A088BEE}">
      <dgm:prSet/>
      <dgm:spPr/>
      <dgm:t>
        <a:bodyPr/>
        <a:lstStyle/>
        <a:p>
          <a:endParaRPr lang="ru-RU"/>
        </a:p>
      </dgm:t>
    </dgm:pt>
    <dgm:pt modelId="{FFF07962-1F48-4F9C-A1FB-DB819B2E0ED5}" type="pres">
      <dgm:prSet presAssocID="{119C0F47-78E6-445D-91BB-2B15D862F72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0192EF-F56E-4157-9EA9-9FAAC47C09CB}" type="pres">
      <dgm:prSet presAssocID="{41E7E315-BA9B-4DD4-967B-64AEA650DF76}" presName="linNode" presStyleCnt="0"/>
      <dgm:spPr/>
    </dgm:pt>
    <dgm:pt modelId="{E9AA634F-CDEC-494C-AE11-3ECEDC664476}" type="pres">
      <dgm:prSet presAssocID="{41E7E315-BA9B-4DD4-967B-64AEA650DF76}" presName="parentShp" presStyleLbl="node1" presStyleIdx="0" presStyleCnt="1" custScaleY="87010" custLinFactNeighborY="-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29DEC-B5EB-4FEC-810D-F4C0B9219597}" type="pres">
      <dgm:prSet presAssocID="{41E7E315-BA9B-4DD4-967B-64AEA650DF76}" presName="childShp" presStyleLbl="bgAccFollowNode1" presStyleIdx="0" presStyleCnt="1" custLinFactNeighborX="12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6E560-3CFC-463A-987D-2DBD641442AB}" srcId="{119C0F47-78E6-445D-91BB-2B15D862F72C}" destId="{41E7E315-BA9B-4DD4-967B-64AEA650DF76}" srcOrd="0" destOrd="0" parTransId="{2EC370F0-00B1-4CFC-9029-464EF46D7182}" sibTransId="{ABC371B6-8057-4A86-B022-87F7D23A6966}"/>
    <dgm:cxn modelId="{1149DD0C-2465-4D44-9FF6-D13B8A088BEE}" srcId="{41E7E315-BA9B-4DD4-967B-64AEA650DF76}" destId="{025DB9EA-12D3-4C0B-9E13-D89A11C08D9D}" srcOrd="0" destOrd="0" parTransId="{A63EFBAD-68D9-4CD9-B667-CC131FDB1E5F}" sibTransId="{FDC07178-4D90-4B37-8EB1-F8F83E4A1E14}"/>
    <dgm:cxn modelId="{8CA82827-E802-4C94-90F6-D87417937969}" type="presOf" srcId="{41E7E315-BA9B-4DD4-967B-64AEA650DF76}" destId="{E9AA634F-CDEC-494C-AE11-3ECEDC664476}" srcOrd="0" destOrd="0" presId="urn:microsoft.com/office/officeart/2005/8/layout/vList6"/>
    <dgm:cxn modelId="{A3507128-4959-4285-BF68-9C0ACF69A0E5}" type="presOf" srcId="{119C0F47-78E6-445D-91BB-2B15D862F72C}" destId="{FFF07962-1F48-4F9C-A1FB-DB819B2E0ED5}" srcOrd="0" destOrd="0" presId="urn:microsoft.com/office/officeart/2005/8/layout/vList6"/>
    <dgm:cxn modelId="{772228CC-5194-4F13-9CF5-B67DA261940A}" type="presOf" srcId="{C767A122-E9A3-4966-81C0-678055A16712}" destId="{A1029DEC-B5EB-4FEC-810D-F4C0B9219597}" srcOrd="0" destOrd="1" presId="urn:microsoft.com/office/officeart/2005/8/layout/vList6"/>
    <dgm:cxn modelId="{826F069B-78DE-41E8-A0F5-87B10F373632}" srcId="{41E7E315-BA9B-4DD4-967B-64AEA650DF76}" destId="{C767A122-E9A3-4966-81C0-678055A16712}" srcOrd="1" destOrd="0" parTransId="{9F142800-7C6D-4B19-8E28-896428DC9C95}" sibTransId="{1AEEB1EB-72AA-41C8-8482-08A6CD195B96}"/>
    <dgm:cxn modelId="{7A1E919A-FAE0-4CAB-90F3-6B40FD8B2174}" type="presOf" srcId="{025DB9EA-12D3-4C0B-9E13-D89A11C08D9D}" destId="{A1029DEC-B5EB-4FEC-810D-F4C0B9219597}" srcOrd="0" destOrd="0" presId="urn:microsoft.com/office/officeart/2005/8/layout/vList6"/>
    <dgm:cxn modelId="{D4B53E10-549E-4F3B-B131-192D0114CC21}" type="presParOf" srcId="{FFF07962-1F48-4F9C-A1FB-DB819B2E0ED5}" destId="{6A0192EF-F56E-4157-9EA9-9FAAC47C09CB}" srcOrd="0" destOrd="0" presId="urn:microsoft.com/office/officeart/2005/8/layout/vList6"/>
    <dgm:cxn modelId="{A39843C4-662C-4E37-BE00-2A0AEA4C5B17}" type="presParOf" srcId="{6A0192EF-F56E-4157-9EA9-9FAAC47C09CB}" destId="{E9AA634F-CDEC-494C-AE11-3ECEDC664476}" srcOrd="0" destOrd="0" presId="urn:microsoft.com/office/officeart/2005/8/layout/vList6"/>
    <dgm:cxn modelId="{06638183-4B81-4744-971D-B765118BCD0C}" type="presParOf" srcId="{6A0192EF-F56E-4157-9EA9-9FAAC47C09CB}" destId="{A1029DEC-B5EB-4FEC-810D-F4C0B921959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75E2BB-DD86-4445-830E-EC2FA33660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A60FFA-593E-43EF-BA0D-9E9DF89D06AD}">
      <dgm:prSet phldrT="[Текст]" custT="1"/>
      <dgm:spPr/>
      <dgm:t>
        <a:bodyPr/>
        <a:lstStyle/>
        <a:p>
          <a:pPr algn="ctr"/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Fikrning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tugamaganligi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so‘zlovchi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hayajonlanib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algn="ctr"/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yana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nimadir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demoqchi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bo‘lganida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4F5289-DFD6-4042-82E5-3DBF1CE559AD}" type="parTrans" cxnId="{79DDA71D-5171-47C6-9B94-3DA76D27806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D3EE5C-DAF4-4AB6-8186-C4DDDC1F5FDC}" type="sibTrans" cxnId="{79DDA71D-5171-47C6-9B94-3DA76D27806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773F5F-211D-4D3A-8718-7F2B296CAF97}">
      <dgm:prSet phldrT="[Текст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Agar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hozir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gapingizni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to‘xtatmasangiz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BF9D3F-656C-4DDC-AE19-07CC36CF7B6E}" type="parTrans" cxnId="{DB95087A-2D33-4B98-A49E-B2B9E8B8933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E43394-ED25-44EE-851C-C5282B8A4678}" type="sibTrans" cxnId="{DB95087A-2D33-4B98-A49E-B2B9E8B8933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E360B-E796-4E4E-908F-676220E05A2B}">
      <dgm:prSet phldrT="[Текст]" custT="1"/>
      <dgm:spPr/>
      <dgm:t>
        <a:bodyPr/>
        <a:lstStyle/>
        <a:p>
          <a:pPr algn="ctr"/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Ba’zan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nuqta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so‘zlovchinig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o‘ylashi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mulohaza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qilishini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ko‘rsatadi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563504-8444-47EB-8E96-36A1065E139F}" type="parTrans" cxnId="{433DF706-BA21-4779-BA11-1A3E2B2C910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7C6413-CFF2-435B-974B-18CB98AA97FA}" type="sibTrans" cxnId="{433DF706-BA21-4779-BA11-1A3E2B2C910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A6046-BCEF-4217-A91A-3477BC828F96}">
      <dgm:prSet phldrT="[Текст]" custT="1"/>
      <dgm:spPr/>
      <dgm:t>
        <a:bodyPr/>
        <a:lstStyle/>
        <a:p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Bugun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…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bugun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oldingizga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o‘tsam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bo‘ladimi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A39EF5-DAF9-4161-8808-1F43D46F85AE}" type="parTrans" cxnId="{3511E333-B740-4AAA-9107-9D53C31DEF8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257CF-7F04-404E-8EC2-4ACF787C14CE}" type="sibTrans" cxnId="{3511E333-B740-4AAA-9107-9D53C31DEF8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C68F4D-A698-4AAA-A92F-8E364EEA6ECF}" type="pres">
      <dgm:prSet presAssocID="{4F75E2BB-DD86-4445-830E-EC2FA33660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233FD0-5B92-48CF-A226-C55B5B93ED65}" type="pres">
      <dgm:prSet presAssocID="{F3A60FFA-593E-43EF-BA0D-9E9DF89D06AD}" presName="parentText" presStyleLbl="node1" presStyleIdx="0" presStyleCnt="2" custScaleY="82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A4CFB-2633-4FCE-9311-EAF0B1DF6A43}" type="pres">
      <dgm:prSet presAssocID="{F3A60FFA-593E-43EF-BA0D-9E9DF89D06A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27190-13C1-4D74-B029-033C2C4A0CC8}" type="pres">
      <dgm:prSet presAssocID="{A3EE360B-E796-4E4E-908F-676220E05A2B}" presName="parentText" presStyleLbl="node1" presStyleIdx="1" presStyleCnt="2" custScaleY="914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7CF45-D291-4F74-8F46-877C8FACD458}" type="pres">
      <dgm:prSet presAssocID="{A3EE360B-E796-4E4E-908F-676220E05A2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DDA71D-5171-47C6-9B94-3DA76D278061}" srcId="{4F75E2BB-DD86-4445-830E-EC2FA3366015}" destId="{F3A60FFA-593E-43EF-BA0D-9E9DF89D06AD}" srcOrd="0" destOrd="0" parTransId="{5E4F5289-DFD6-4042-82E5-3DBF1CE559AD}" sibTransId="{4FD3EE5C-DAF4-4AB6-8186-C4DDDC1F5FDC}"/>
    <dgm:cxn modelId="{E7BEFBBA-3D18-40BA-A830-2F0A3668EC6F}" type="presOf" srcId="{F3A60FFA-593E-43EF-BA0D-9E9DF89D06AD}" destId="{75233FD0-5B92-48CF-A226-C55B5B93ED65}" srcOrd="0" destOrd="0" presId="urn:microsoft.com/office/officeart/2005/8/layout/vList2"/>
    <dgm:cxn modelId="{DB95087A-2D33-4B98-A49E-B2B9E8B89330}" srcId="{F3A60FFA-593E-43EF-BA0D-9E9DF89D06AD}" destId="{F5773F5F-211D-4D3A-8718-7F2B296CAF97}" srcOrd="0" destOrd="0" parTransId="{1BBF9D3F-656C-4DDC-AE19-07CC36CF7B6E}" sibTransId="{F9E43394-ED25-44EE-851C-C5282B8A4678}"/>
    <dgm:cxn modelId="{39106BC3-4E68-488E-B9E3-19616D2B4255}" type="presOf" srcId="{4B1A6046-BCEF-4217-A91A-3477BC828F96}" destId="{DE27CF45-D291-4F74-8F46-877C8FACD458}" srcOrd="0" destOrd="0" presId="urn:microsoft.com/office/officeart/2005/8/layout/vList2"/>
    <dgm:cxn modelId="{433DF706-BA21-4779-BA11-1A3E2B2C9108}" srcId="{4F75E2BB-DD86-4445-830E-EC2FA3366015}" destId="{A3EE360B-E796-4E4E-908F-676220E05A2B}" srcOrd="1" destOrd="0" parTransId="{25563504-8444-47EB-8E96-36A1065E139F}" sibTransId="{1E7C6413-CFF2-435B-974B-18CB98AA97FA}"/>
    <dgm:cxn modelId="{9236EE9F-889B-4924-855F-56D314B5B91D}" type="presOf" srcId="{4F75E2BB-DD86-4445-830E-EC2FA3366015}" destId="{23C68F4D-A698-4AAA-A92F-8E364EEA6ECF}" srcOrd="0" destOrd="0" presId="urn:microsoft.com/office/officeart/2005/8/layout/vList2"/>
    <dgm:cxn modelId="{F0C6B2EE-0EE4-4948-9E11-9335B3DA4813}" type="presOf" srcId="{A3EE360B-E796-4E4E-908F-676220E05A2B}" destId="{52127190-13C1-4D74-B029-033C2C4A0CC8}" srcOrd="0" destOrd="0" presId="urn:microsoft.com/office/officeart/2005/8/layout/vList2"/>
    <dgm:cxn modelId="{C2DED993-E8FB-4895-8602-CB8A968FC713}" type="presOf" srcId="{F5773F5F-211D-4D3A-8718-7F2B296CAF97}" destId="{98BA4CFB-2633-4FCE-9311-EAF0B1DF6A43}" srcOrd="0" destOrd="0" presId="urn:microsoft.com/office/officeart/2005/8/layout/vList2"/>
    <dgm:cxn modelId="{3511E333-B740-4AAA-9107-9D53C31DEF88}" srcId="{A3EE360B-E796-4E4E-908F-676220E05A2B}" destId="{4B1A6046-BCEF-4217-A91A-3477BC828F96}" srcOrd="0" destOrd="0" parTransId="{BCA39EF5-DAF9-4161-8808-1F43D46F85AE}" sibTransId="{FE5257CF-7F04-404E-8EC2-4ACF787C14CE}"/>
    <dgm:cxn modelId="{3BDF8448-F542-48D5-9CE4-3B46EEFB2A3E}" type="presParOf" srcId="{23C68F4D-A698-4AAA-A92F-8E364EEA6ECF}" destId="{75233FD0-5B92-48CF-A226-C55B5B93ED65}" srcOrd="0" destOrd="0" presId="urn:microsoft.com/office/officeart/2005/8/layout/vList2"/>
    <dgm:cxn modelId="{D9C62037-6F21-4377-A3D0-A120B24AC22E}" type="presParOf" srcId="{23C68F4D-A698-4AAA-A92F-8E364EEA6ECF}" destId="{98BA4CFB-2633-4FCE-9311-EAF0B1DF6A43}" srcOrd="1" destOrd="0" presId="urn:microsoft.com/office/officeart/2005/8/layout/vList2"/>
    <dgm:cxn modelId="{CCB060D9-E708-49B3-814D-5BAB6CF44AEB}" type="presParOf" srcId="{23C68F4D-A698-4AAA-A92F-8E364EEA6ECF}" destId="{52127190-13C1-4D74-B029-033C2C4A0CC8}" srcOrd="2" destOrd="0" presId="urn:microsoft.com/office/officeart/2005/8/layout/vList2"/>
    <dgm:cxn modelId="{47A1F073-B6C3-48DE-9362-127DF726069D}" type="presParOf" srcId="{23C68F4D-A698-4AAA-A92F-8E364EEA6ECF}" destId="{DE27CF45-D291-4F74-8F46-877C8FACD45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BE5531-07EB-4F13-B30D-4B0AE276BA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E2F04F-13DD-43E4-8B6A-05E65E182C82}">
      <dgm:prSet phldrT="[Текст]" custT="1"/>
      <dgm:spPr/>
      <dgm:t>
        <a:bodyPr/>
        <a:lstStyle/>
        <a:p>
          <a:pPr algn="ctr"/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Ba’zan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kimningdir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savoliga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bermay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indamay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turganini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D0224F-9D43-4FB7-86DF-12620ECBA97C}" type="parTrans" cxnId="{F0BED28C-3ACB-4954-A792-15A060D7C9D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4AB6D0-FA5E-4990-9860-9FE53F6E212B}" type="sibTrans" cxnId="{F0BED28C-3ACB-4954-A792-15A060D7C9D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C256FC-F5DC-46A6-AF17-23B2E37DC331}">
      <dgm:prSet phldrT="[Текст]" custT="1"/>
      <dgm:spPr/>
      <dgm:t>
        <a:bodyPr/>
        <a:lstStyle/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6324ED-E854-4658-A8EC-FCA54F3614D9}" type="parTrans" cxnId="{BE632752-EBC0-4709-8475-F5322BD8FA5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7C5E6-D9F6-4682-BC9E-161EA4EC4CAA}" type="sibTrans" cxnId="{BE632752-EBC0-4709-8475-F5322BD8FA5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23185-8AB2-47B4-82F3-D0580D1702CA}">
      <dgm:prSet phldrT="[Текст]" custT="1"/>
      <dgm:spPr/>
      <dgm:t>
        <a:bodyPr/>
        <a:lstStyle/>
        <a:p>
          <a:pPr algn="ctr"/>
          <a:r>
            <a:rPr lang="en-US" sz="1600" b="0" dirty="0" err="1">
              <a:latin typeface="Arial" panose="020B0604020202020204" pitchFamily="34" charset="0"/>
              <a:cs typeface="Arial" panose="020B0604020202020204" pitchFamily="34" charset="0"/>
            </a:rPr>
            <a:t>Biror</a:t>
          </a:r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>
              <a:latin typeface="Arial" panose="020B0604020202020204" pitchFamily="34" charset="0"/>
              <a:cs typeface="Arial" panose="020B0604020202020204" pitchFamily="34" charset="0"/>
            </a:rPr>
            <a:t>gapning</a:t>
          </a:r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>
              <a:latin typeface="Arial" panose="020B0604020202020204" pitchFamily="34" charset="0"/>
              <a:cs typeface="Arial" panose="020B0604020202020204" pitchFamily="34" charset="0"/>
            </a:rPr>
            <a:t>tushirilganini</a:t>
          </a:r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9D38DB-E781-40D6-844B-BD559434C1D3}" type="parTrans" cxnId="{5BE0EF8B-B8F2-42AC-9347-00478140285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BEB25-FE22-4F06-B64F-704271954793}" type="sibTrans" cxnId="{5BE0EF8B-B8F2-42AC-9347-00478140285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D0430-A52E-4153-8354-4EE866D85E96}">
      <dgm:prSet phldrT="[Текст]" custT="1"/>
      <dgm:spPr/>
      <dgm:t>
        <a:bodyPr/>
        <a:lstStyle/>
        <a:p>
          <a:pPr algn="l"/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Vagonlarda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keltirilgan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yuklar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… … 120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tonna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729578-B3AE-48F6-AAEF-0DCE1E4E6A5A}" type="parTrans" cxnId="{5413FE4A-7570-4C3C-8160-38EAA2D6D2E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B61D3-ED07-4FA1-A7D5-66E7D5552F77}" type="sibTrans" cxnId="{5413FE4A-7570-4C3C-8160-38EAA2D6D2E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F5F114-CF3E-4031-883C-928F68B1B2FB}">
      <dgm:prSet phldrT="[Текст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Mendan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rozimassiz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bilaman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kechirmaysiz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CD61DD-3168-4336-9196-CF1844670C8B}" type="parTrans" cxnId="{16E88510-A5C3-416A-BFE4-15DF1882526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830F1A-D6F8-4467-8513-2C65FFBD9874}" type="sibTrans" cxnId="{16E88510-A5C3-416A-BFE4-15DF1882526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03EDA7-6760-4AEF-A04C-547EA1DD5D75}">
      <dgm:prSet phldrT="[Текст]" custT="1"/>
      <dgm:spPr/>
      <dgm:t>
        <a:bodyPr/>
        <a:lstStyle/>
        <a:p>
          <a:pPr algn="ctr"/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59D95-4933-4150-9123-0CD10EA57674}" type="parTrans" cxnId="{BA13D1FE-BB60-407D-BC6A-C8F56CCC127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417F3B-EFFF-49F4-84AD-110DC90253D4}" type="sibTrans" cxnId="{BA13D1FE-BB60-407D-BC6A-C8F56CCC127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A41A1F-8437-4D70-A769-246BB0F36C18}" type="pres">
      <dgm:prSet presAssocID="{82BE5531-07EB-4F13-B30D-4B0AE276BA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323D0-93FF-44B0-B8C6-5349845F26CD}" type="pres">
      <dgm:prSet presAssocID="{BEE2F04F-13DD-43E4-8B6A-05E65E182C82}" presName="parentText" presStyleLbl="node1" presStyleIdx="0" presStyleCnt="2" custScaleX="94805" custScaleY="68109" custLinFactNeighborY="18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21D3A-42C3-4FBC-B5A7-7788D2281918}" type="pres">
      <dgm:prSet presAssocID="{BEE2F04F-13DD-43E4-8B6A-05E65E182C8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121D4-DA39-4E22-80B0-849CBC0CA6C7}" type="pres">
      <dgm:prSet presAssocID="{19623185-8AB2-47B4-82F3-D0580D1702CA}" presName="parentText" presStyleLbl="node1" presStyleIdx="1" presStyleCnt="2" custScaleX="94805" custScaleY="60110" custLinFactNeighborY="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A1397-0F36-49F1-AB70-F6D1BC701FBA}" type="pres">
      <dgm:prSet presAssocID="{19623185-8AB2-47B4-82F3-D0580D1702C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E0EF8B-B8F2-42AC-9347-004781402857}" srcId="{82BE5531-07EB-4F13-B30D-4B0AE276BA97}" destId="{19623185-8AB2-47B4-82F3-D0580D1702CA}" srcOrd="1" destOrd="0" parTransId="{269D38DB-E781-40D6-844B-BD559434C1D3}" sibTransId="{2A2BEB25-FE22-4F06-B64F-704271954793}"/>
    <dgm:cxn modelId="{5413FE4A-7570-4C3C-8160-38EAA2D6D2EE}" srcId="{19623185-8AB2-47B4-82F3-D0580D1702CA}" destId="{2ADD0430-A52E-4153-8354-4EE866D85E96}" srcOrd="1" destOrd="0" parTransId="{9F729578-B3AE-48F6-AAEF-0DCE1E4E6A5A}" sibTransId="{A59B61D3-ED07-4FA1-A7D5-66E7D5552F77}"/>
    <dgm:cxn modelId="{C00F94C0-4A90-43BC-9D39-E5E0D7425410}" type="presOf" srcId="{82BE5531-07EB-4F13-B30D-4B0AE276BA97}" destId="{2FA41A1F-8437-4D70-A769-246BB0F36C18}" srcOrd="0" destOrd="0" presId="urn:microsoft.com/office/officeart/2005/8/layout/vList2"/>
    <dgm:cxn modelId="{BA13D1FE-BB60-407D-BC6A-C8F56CCC127E}" srcId="{19623185-8AB2-47B4-82F3-D0580D1702CA}" destId="{0D03EDA7-6760-4AEF-A04C-547EA1DD5D75}" srcOrd="0" destOrd="0" parTransId="{3D959D95-4933-4150-9123-0CD10EA57674}" sibTransId="{13417F3B-EFFF-49F4-84AD-110DC90253D4}"/>
    <dgm:cxn modelId="{F0BED28C-3ACB-4954-A792-15A060D7C9DB}" srcId="{82BE5531-07EB-4F13-B30D-4B0AE276BA97}" destId="{BEE2F04F-13DD-43E4-8B6A-05E65E182C82}" srcOrd="0" destOrd="0" parTransId="{0FD0224F-9D43-4FB7-86DF-12620ECBA97C}" sibTransId="{E64AB6D0-FA5E-4990-9860-9FE53F6E212B}"/>
    <dgm:cxn modelId="{3745D409-C6B1-409F-B565-4E5B2633FDD0}" type="presOf" srcId="{19623185-8AB2-47B4-82F3-D0580D1702CA}" destId="{236121D4-DA39-4E22-80B0-849CBC0CA6C7}" srcOrd="0" destOrd="0" presId="urn:microsoft.com/office/officeart/2005/8/layout/vList2"/>
    <dgm:cxn modelId="{4B93592A-B0D2-49BF-95B8-A4174B70C1DE}" type="presOf" srcId="{0D03EDA7-6760-4AEF-A04C-547EA1DD5D75}" destId="{293A1397-0F36-49F1-AB70-F6D1BC701FBA}" srcOrd="0" destOrd="0" presId="urn:microsoft.com/office/officeart/2005/8/layout/vList2"/>
    <dgm:cxn modelId="{16E88510-A5C3-416A-BFE4-15DF18825264}" srcId="{BEE2F04F-13DD-43E4-8B6A-05E65E182C82}" destId="{B8F5F114-CF3E-4031-883C-928F68B1B2FB}" srcOrd="1" destOrd="0" parTransId="{97CD61DD-3168-4336-9196-CF1844670C8B}" sibTransId="{BC830F1A-D6F8-4467-8513-2C65FFBD9874}"/>
    <dgm:cxn modelId="{401227CB-FAE0-4A8A-B14D-5A3B2E473BF8}" type="presOf" srcId="{2ADD0430-A52E-4153-8354-4EE866D85E96}" destId="{293A1397-0F36-49F1-AB70-F6D1BC701FBA}" srcOrd="0" destOrd="1" presId="urn:microsoft.com/office/officeart/2005/8/layout/vList2"/>
    <dgm:cxn modelId="{9BA885B1-1E92-45A8-A04E-3EE01AB59CFD}" type="presOf" srcId="{B8F5F114-CF3E-4031-883C-928F68B1B2FB}" destId="{8FE21D3A-42C3-4FBC-B5A7-7788D2281918}" srcOrd="0" destOrd="1" presId="urn:microsoft.com/office/officeart/2005/8/layout/vList2"/>
    <dgm:cxn modelId="{BE632752-EBC0-4709-8475-F5322BD8FA5E}" srcId="{BEE2F04F-13DD-43E4-8B6A-05E65E182C82}" destId="{A6C256FC-F5DC-46A6-AF17-23B2E37DC331}" srcOrd="0" destOrd="0" parTransId="{C96324ED-E854-4658-A8EC-FCA54F3614D9}" sibTransId="{6217C5E6-D9F6-4682-BC9E-161EA4EC4CAA}"/>
    <dgm:cxn modelId="{3C82E823-48F4-455C-831A-CA4FF4DD6C80}" type="presOf" srcId="{BEE2F04F-13DD-43E4-8B6A-05E65E182C82}" destId="{47D323D0-93FF-44B0-B8C6-5349845F26CD}" srcOrd="0" destOrd="0" presId="urn:microsoft.com/office/officeart/2005/8/layout/vList2"/>
    <dgm:cxn modelId="{FBA3487B-4B52-4EF3-81AD-2858D84F5340}" type="presOf" srcId="{A6C256FC-F5DC-46A6-AF17-23B2E37DC331}" destId="{8FE21D3A-42C3-4FBC-B5A7-7788D2281918}" srcOrd="0" destOrd="0" presId="urn:microsoft.com/office/officeart/2005/8/layout/vList2"/>
    <dgm:cxn modelId="{9C015F6F-3FE7-4FCB-8216-4EE9CDD58668}" type="presParOf" srcId="{2FA41A1F-8437-4D70-A769-246BB0F36C18}" destId="{47D323D0-93FF-44B0-B8C6-5349845F26CD}" srcOrd="0" destOrd="0" presId="urn:microsoft.com/office/officeart/2005/8/layout/vList2"/>
    <dgm:cxn modelId="{7B169484-2411-4FDC-81D7-7833416DC054}" type="presParOf" srcId="{2FA41A1F-8437-4D70-A769-246BB0F36C18}" destId="{8FE21D3A-42C3-4FBC-B5A7-7788D2281918}" srcOrd="1" destOrd="0" presId="urn:microsoft.com/office/officeart/2005/8/layout/vList2"/>
    <dgm:cxn modelId="{526EFF66-7CF4-47BF-BCEC-250E7D12E930}" type="presParOf" srcId="{2FA41A1F-8437-4D70-A769-246BB0F36C18}" destId="{236121D4-DA39-4E22-80B0-849CBC0CA6C7}" srcOrd="2" destOrd="0" presId="urn:microsoft.com/office/officeart/2005/8/layout/vList2"/>
    <dgm:cxn modelId="{D5350B62-56C0-4619-8B92-7A99FF5BB3DF}" type="presParOf" srcId="{2FA41A1F-8437-4D70-A769-246BB0F36C18}" destId="{293A1397-0F36-49F1-AB70-F6D1BC701FB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CA37F3-DC7B-4403-B086-0633BF10994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52066E-D9FC-4793-AADC-9C9776350733}">
      <dgm:prSet phldrT="[Текст]" custT="1"/>
      <dgm:spPr/>
      <dgm:t>
        <a:bodyPr/>
        <a:lstStyle/>
        <a:p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havo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yo‘llari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mavzusida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ma’lumot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yozing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F46F5-DBF6-49E5-BF08-9CACB18AEB81}" type="parTrans" cxnId="{EAA65627-7CAE-487A-8D33-C53BC63B7C2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C07F9E-8D2E-4116-94F6-B5B9EEA606E1}" type="sibTrans" cxnId="{EAA65627-7CAE-487A-8D33-C53BC63B7C2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771721-9CC7-4555-B426-B1D090375FCD}">
      <dgm:prSet phldrT="[Текст]" custT="1"/>
      <dgm:spPr/>
      <dgm:t>
        <a:bodyPr/>
        <a:lstStyle/>
        <a:p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Darslikdagi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137-bet, 2-mashqni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bajaring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0E5652-C1F9-4FD0-ABC1-6D65E9E1740C}" type="parTrans" cxnId="{4A72A379-ED66-4255-B275-01EC6025A28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F95AF5-538C-4DEA-8803-07C7BB950805}" type="sibTrans" cxnId="{4A72A379-ED66-4255-B275-01EC6025A28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E490FB-A4A4-4092-B82D-669C6E3656BA}" type="pres">
      <dgm:prSet presAssocID="{4CCA37F3-DC7B-4403-B086-0633BF10994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CCD56EE-D58E-4EBE-9BA0-DBCF294061FE}" type="pres">
      <dgm:prSet presAssocID="{3D52066E-D9FC-4793-AADC-9C9776350733}" presName="parentText1" presStyleLbl="node1" presStyleIdx="0" presStyleCnt="2" custScaleX="86142" custScaleY="178790" custLinFactNeighborX="-4867" custLinFactNeighborY="-9310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5C0A0-959C-4986-A89B-535B88692E35}" type="pres">
      <dgm:prSet presAssocID="{D2771721-9CC7-4555-B426-B1D090375FCD}" presName="parentText2" presStyleLbl="node1" presStyleIdx="1" presStyleCnt="2" custScaleX="130287" custScaleY="153546" custLinFactNeighborX="-56719" custLinFactNeighborY="5380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3588E9-DD61-4E50-942F-F44A6E3FCAAA}" type="presOf" srcId="{3D52066E-D9FC-4793-AADC-9C9776350733}" destId="{0CCD56EE-D58E-4EBE-9BA0-DBCF294061FE}" srcOrd="0" destOrd="0" presId="urn:microsoft.com/office/officeart/2009/3/layout/IncreasingArrowsProcess"/>
    <dgm:cxn modelId="{EAA65627-7CAE-487A-8D33-C53BC63B7C29}" srcId="{4CCA37F3-DC7B-4403-B086-0633BF109945}" destId="{3D52066E-D9FC-4793-AADC-9C9776350733}" srcOrd="0" destOrd="0" parTransId="{503F46F5-DBF6-49E5-BF08-9CACB18AEB81}" sibTransId="{D2C07F9E-8D2E-4116-94F6-B5B9EEA606E1}"/>
    <dgm:cxn modelId="{4A72A379-ED66-4255-B275-01EC6025A28C}" srcId="{4CCA37F3-DC7B-4403-B086-0633BF109945}" destId="{D2771721-9CC7-4555-B426-B1D090375FCD}" srcOrd="1" destOrd="0" parTransId="{990E5652-C1F9-4FD0-ABC1-6D65E9E1740C}" sibTransId="{96F95AF5-538C-4DEA-8803-07C7BB950805}"/>
    <dgm:cxn modelId="{3A96AD7B-D4AC-44A7-A208-CFB69425CDBC}" type="presOf" srcId="{4CCA37F3-DC7B-4403-B086-0633BF109945}" destId="{45E490FB-A4A4-4092-B82D-669C6E3656BA}" srcOrd="0" destOrd="0" presId="urn:microsoft.com/office/officeart/2009/3/layout/IncreasingArrowsProcess"/>
    <dgm:cxn modelId="{49C8E2A7-926A-4642-8727-35A578620A0F}" type="presOf" srcId="{D2771721-9CC7-4555-B426-B1D090375FCD}" destId="{EA05C0A0-959C-4986-A89B-535B88692E35}" srcOrd="0" destOrd="0" presId="urn:microsoft.com/office/officeart/2009/3/layout/IncreasingArrowsProcess"/>
    <dgm:cxn modelId="{D25AC098-3F8E-495F-A1D3-D516FACF28D8}" type="presParOf" srcId="{45E490FB-A4A4-4092-B82D-669C6E3656BA}" destId="{0CCD56EE-D58E-4EBE-9BA0-DBCF294061FE}" srcOrd="0" destOrd="0" presId="urn:microsoft.com/office/officeart/2009/3/layout/IncreasingArrowsProcess"/>
    <dgm:cxn modelId="{B87EEE27-D82D-4A68-AE50-F665E7E7B075}" type="presParOf" srcId="{45E490FB-A4A4-4092-B82D-669C6E3656BA}" destId="{EA05C0A0-959C-4986-A89B-535B88692E35}" srcOrd="1" destOrd="0" presId="urn:microsoft.com/office/officeart/2009/3/layout/IncreasingArrows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877BA-B701-4DD0-9C30-FD57648FF68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CD2BA-3D5A-49A0-A91F-08A9A0A23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8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CD2BA-3D5A-49A0-A91F-08A9A0A236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1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92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uz.wikipedia.org/wiki/O%CA%BBzbekist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uz.wikipedia.org/wiki/Islom_Karimo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z.wikipedia.org/wiki/Aviatsiy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9" y="2131"/>
            <a:ext cx="5757972" cy="1020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97734" y="1238396"/>
            <a:ext cx="5049462" cy="1381654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>
              <a:lnSpc>
                <a:spcPts val="1954"/>
              </a:lnSpc>
              <a:spcBef>
                <a:spcPts val="110"/>
              </a:spcBef>
            </a:pPr>
            <a:r>
              <a:rPr sz="2000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20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200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2365C7"/>
                </a:solidFill>
                <a:latin typeface="Arial"/>
                <a:cs typeface="Arial"/>
              </a:rPr>
              <a:t>O‘zbekiston</a:t>
            </a:r>
            <a:r>
              <a:rPr lang="en-US" sz="2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2365C7"/>
                </a:solidFill>
                <a:latin typeface="Arial"/>
                <a:cs typeface="Arial"/>
              </a:rPr>
              <a:t>havo</a:t>
            </a:r>
            <a:r>
              <a:rPr lang="en-US" sz="2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2365C7"/>
                </a:solidFill>
                <a:latin typeface="Arial"/>
                <a:cs typeface="Arial"/>
              </a:rPr>
              <a:t>yo‘llari</a:t>
            </a:r>
            <a:r>
              <a:rPr lang="en-US" sz="2000" b="1" dirty="0">
                <a:solidFill>
                  <a:srgbClr val="2365C7"/>
                </a:solidFill>
                <a:latin typeface="Arial"/>
                <a:cs typeface="Arial"/>
              </a:rPr>
              <a:t>.</a:t>
            </a:r>
          </a:p>
          <a:p>
            <a:pPr marL="18407" algn="ctr">
              <a:lnSpc>
                <a:spcPts val="1954"/>
              </a:lnSpc>
              <a:spcBef>
                <a:spcPts val="110"/>
              </a:spcBef>
            </a:pPr>
            <a:endParaRPr lang="en-US" sz="20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07">
              <a:lnSpc>
                <a:spcPts val="1954"/>
              </a:lnSpc>
              <a:spcBef>
                <a:spcPts val="110"/>
              </a:spcBef>
            </a:pPr>
            <a:r>
              <a:rPr lang="en-US" sz="2000" b="1" dirty="0" err="1">
                <a:solidFill>
                  <a:srgbClr val="2365C7"/>
                </a:solidFill>
                <a:latin typeface="Arial"/>
                <a:cs typeface="Arial"/>
              </a:rPr>
              <a:t>Nuqtali</a:t>
            </a:r>
            <a:r>
              <a:rPr lang="en-US" sz="2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2365C7"/>
                </a:solidFill>
                <a:latin typeface="Arial"/>
                <a:cs typeface="Arial"/>
              </a:rPr>
              <a:t>vergul</a:t>
            </a:r>
            <a:r>
              <a:rPr lang="en-US" sz="2000" b="1" dirty="0">
                <a:solidFill>
                  <a:srgbClr val="2365C7"/>
                </a:solidFill>
                <a:latin typeface="Arial"/>
                <a:cs typeface="Arial"/>
              </a:rPr>
              <a:t>, </a:t>
            </a:r>
            <a:r>
              <a:rPr lang="en-US" sz="2000" b="1" dirty="0" err="1">
                <a:solidFill>
                  <a:srgbClr val="2365C7"/>
                </a:solidFill>
                <a:latin typeface="Arial"/>
                <a:cs typeface="Arial"/>
              </a:rPr>
              <a:t>ukki</a:t>
            </a:r>
            <a:r>
              <a:rPr lang="en-US" sz="2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2365C7"/>
                </a:solidFill>
                <a:latin typeface="Arial"/>
                <a:cs typeface="Arial"/>
              </a:rPr>
              <a:t>va</a:t>
            </a:r>
            <a:r>
              <a:rPr lang="en-US" sz="2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2365C7"/>
                </a:solidFill>
                <a:latin typeface="Arial"/>
                <a:cs typeface="Arial"/>
              </a:rPr>
              <a:t>ko‘p</a:t>
            </a:r>
            <a:r>
              <a:rPr lang="en-US" sz="2000" b="1" dirty="0">
                <a:solidFill>
                  <a:srgbClr val="2365C7"/>
                </a:solidFill>
                <a:latin typeface="Arial"/>
                <a:cs typeface="Arial"/>
              </a:rPr>
              <a:t> nuqta </a:t>
            </a:r>
            <a:r>
              <a:rPr lang="en-US" sz="2000" b="1" dirty="0" err="1">
                <a:solidFill>
                  <a:srgbClr val="2365C7"/>
                </a:solidFill>
                <a:latin typeface="Arial"/>
                <a:cs typeface="Arial"/>
              </a:rPr>
              <a:t>belgilarining</a:t>
            </a:r>
            <a:r>
              <a:rPr lang="ru-RU" sz="2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2365C7"/>
                </a:solidFill>
                <a:latin typeface="Arial"/>
                <a:cs typeface="Arial"/>
              </a:rPr>
              <a:t>qo‘llanishi</a:t>
            </a:r>
            <a:endParaRPr sz="2000" b="1" dirty="0">
              <a:latin typeface="Arial"/>
              <a:cs typeface="Arial"/>
            </a:endParaRPr>
          </a:p>
          <a:p>
            <a:pPr marL="12695">
              <a:lnSpc>
                <a:spcPts val="2794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0217" y="1257642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10217" y="2112918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55972" y="243776"/>
            <a:ext cx="838200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59300" y="228616"/>
            <a:ext cx="838200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600870" y="306251"/>
            <a:ext cx="892618" cy="644401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uz-Cyrl-UZ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en-US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dirty="0">
              <a:latin typeface="Arial"/>
              <a:cs typeface="Arial"/>
            </a:endParaRPr>
          </a:p>
          <a:p>
            <a:pPr>
              <a:spcBef>
                <a:spcPts val="125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738835" y="249977"/>
            <a:ext cx="2961727" cy="547338"/>
          </a:xfrm>
          <a:prstGeom prst="rect">
            <a:avLst/>
          </a:prstGeom>
        </p:spPr>
        <p:txBody>
          <a:bodyPr vert="horz" wrap="square" lIns="0" tIns="1462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4" defTabSz="915406">
              <a:spcBef>
                <a:spcPts val="114"/>
              </a:spcBef>
              <a:defRPr/>
            </a:pPr>
            <a:r>
              <a:rPr lang="en-US" sz="3404" kern="0" spc="-5" dirty="0" err="1">
                <a:solidFill>
                  <a:sysClr val="window" lastClr="FFFFFF"/>
                </a:solidFill>
              </a:rPr>
              <a:t>O‘zbek</a:t>
            </a:r>
            <a:r>
              <a:rPr lang="en-US" sz="3404" kern="0" spc="-5" dirty="0">
                <a:solidFill>
                  <a:sysClr val="window" lastClr="FFFFFF"/>
                </a:solidFill>
              </a:rPr>
              <a:t> </a:t>
            </a:r>
            <a:r>
              <a:rPr lang="en-US" sz="3404" kern="0" spc="-5" dirty="0" err="1">
                <a:solidFill>
                  <a:sysClr val="window" lastClr="FFFFFF"/>
                </a:solidFill>
              </a:rPr>
              <a:t>tili</a:t>
            </a:r>
            <a:endParaRPr lang="ru-RU" sz="3404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1298"/>
            <a:ext cx="325478" cy="4646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1298"/>
            <a:ext cx="325478" cy="4646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6251"/>
            <a:ext cx="418926" cy="418926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908"/>
            <a:ext cx="65628" cy="65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875"/>
            <a:ext cx="48313" cy="48313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817"/>
            <a:ext cx="288608" cy="288608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1230"/>
            <a:ext cx="45770" cy="4577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6251"/>
            <a:ext cx="418926" cy="418926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3" y="368811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3" y="361074"/>
            <a:ext cx="201517" cy="15893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3" y="415238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3" y="407501"/>
            <a:ext cx="201517" cy="15893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73" y="461665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73" y="453925"/>
            <a:ext cx="155111" cy="15893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2" descr="C:\Users\User\Desktop\Havo yo'lla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31" y="2194206"/>
            <a:ext cx="1721352" cy="128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6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mavzu</a:t>
            </a:r>
            <a:r>
              <a:rPr lang="en-US" dirty="0"/>
              <a:t> </a:t>
            </a:r>
            <a:r>
              <a:rPr lang="en-US" dirty="0" err="1"/>
              <a:t>bayoni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3622" t="42759" r="10096" b="37572"/>
          <a:stretch/>
        </p:blipFill>
        <p:spPr bwMode="auto">
          <a:xfrm>
            <a:off x="290612" y="614313"/>
            <a:ext cx="5328592" cy="1030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User\Desktop\ae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60" y="1766441"/>
            <a:ext cx="280831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0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mavzu</a:t>
            </a:r>
            <a:r>
              <a:rPr lang="en-US" dirty="0"/>
              <a:t> </a:t>
            </a:r>
            <a:r>
              <a:rPr lang="en-US" dirty="0" err="1"/>
              <a:t>bayoni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3942" t="20524" r="9615" b="58097"/>
          <a:stretch/>
        </p:blipFill>
        <p:spPr bwMode="auto">
          <a:xfrm>
            <a:off x="290612" y="614313"/>
            <a:ext cx="5328592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C:\Users\User\Desktop\sa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81" y="1724812"/>
            <a:ext cx="3877022" cy="143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8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mavzu</a:t>
            </a:r>
            <a:r>
              <a:rPr lang="en-US" dirty="0"/>
              <a:t> </a:t>
            </a:r>
            <a:r>
              <a:rPr lang="en-US" dirty="0" err="1"/>
              <a:t>bayoni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3462" t="42189" r="10256" b="28450"/>
          <a:stretch/>
        </p:blipFill>
        <p:spPr bwMode="auto">
          <a:xfrm>
            <a:off x="146596" y="758329"/>
            <a:ext cx="5544616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99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mavzu</a:t>
            </a:r>
            <a:r>
              <a:rPr lang="en-US" dirty="0"/>
              <a:t> </a:t>
            </a:r>
            <a:r>
              <a:rPr lang="en-US" dirty="0" err="1"/>
              <a:t>bayoni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4103" t="50170" r="9936" b="32441"/>
          <a:stretch/>
        </p:blipFill>
        <p:spPr bwMode="auto">
          <a:xfrm>
            <a:off x="146596" y="614313"/>
            <a:ext cx="5544616" cy="1010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22917" t="28220" r="29006" b="45269"/>
          <a:stretch/>
        </p:blipFill>
        <p:spPr bwMode="auto">
          <a:xfrm>
            <a:off x="1154708" y="1766441"/>
            <a:ext cx="3168352" cy="1152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023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so‘zlarni</a:t>
            </a:r>
            <a:r>
              <a:rPr lang="en-US" dirty="0"/>
              <a:t> </a:t>
            </a:r>
            <a:r>
              <a:rPr lang="en-US" dirty="0" err="1"/>
              <a:t>o‘rganamiz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06046"/>
              </p:ext>
            </p:extLst>
          </p:nvPr>
        </p:nvGraphicFramePr>
        <p:xfrm>
          <a:off x="290612" y="640561"/>
          <a:ext cx="511256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17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Yangi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016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majmua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248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xalqaro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miqyosdagi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международном масштабе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2753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imkoniyat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753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uskuna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275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ta’mir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2753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qayta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Вновь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снова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2753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maxsus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425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mavzu</a:t>
            </a:r>
            <a:r>
              <a:rPr lang="en-US" dirty="0"/>
              <a:t> </a:t>
            </a:r>
            <a:r>
              <a:rPr lang="en-US" dirty="0" err="1"/>
              <a:t>bayoni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3141" t="31072" r="10897" b="46693"/>
          <a:stretch/>
        </p:blipFill>
        <p:spPr bwMode="auto">
          <a:xfrm>
            <a:off x="146596" y="1528713"/>
            <a:ext cx="5544616" cy="1389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Волна 3"/>
          <p:cNvSpPr/>
          <p:nvPr/>
        </p:nvSpPr>
        <p:spPr>
          <a:xfrm>
            <a:off x="218604" y="542305"/>
            <a:ext cx="1440160" cy="986408"/>
          </a:xfrm>
          <a:prstGeom prst="wave">
            <a:avLst>
              <a:gd name="adj1" fmla="val 12500"/>
              <a:gd name="adj2" fmla="val 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Bilib</a:t>
            </a:r>
            <a:r>
              <a:rPr lang="en-US" dirty="0"/>
              <a:t> </a:t>
            </a:r>
            <a:r>
              <a:rPr lang="en-US" dirty="0" err="1"/>
              <a:t>oling</a:t>
            </a:r>
            <a:r>
              <a:rPr lang="en-US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777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8" y="102424"/>
            <a:ext cx="5616624" cy="315471"/>
          </a:xfrm>
        </p:spPr>
        <p:txBody>
          <a:bodyPr/>
          <a:lstStyle/>
          <a:p>
            <a:pPr algn="ctr"/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mavzu</a:t>
            </a:r>
            <a:r>
              <a:rPr lang="en-US" dirty="0"/>
              <a:t> </a:t>
            </a:r>
            <a:r>
              <a:rPr lang="en-US" dirty="0" err="1"/>
              <a:t>bayoni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3949933"/>
              </p:ext>
            </p:extLst>
          </p:nvPr>
        </p:nvGraphicFramePr>
        <p:xfrm>
          <a:off x="218604" y="576063"/>
          <a:ext cx="5184576" cy="2558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425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 err="1"/>
              <a:t>Nuqtali</a:t>
            </a:r>
            <a:r>
              <a:rPr lang="en-US" dirty="0"/>
              <a:t> </a:t>
            </a:r>
            <a:r>
              <a:rPr lang="en-US" dirty="0" err="1"/>
              <a:t>vergul</a:t>
            </a:r>
            <a:r>
              <a:rPr lang="en-US" dirty="0"/>
              <a:t> </a:t>
            </a:r>
            <a:r>
              <a:rPr lang="en-US" b="0" dirty="0" err="1"/>
              <a:t>quyidagicha</a:t>
            </a:r>
            <a:r>
              <a:rPr lang="en-US" b="0" dirty="0"/>
              <a:t> </a:t>
            </a:r>
            <a:r>
              <a:rPr lang="en-US" b="0" dirty="0" err="1"/>
              <a:t>qo‘llanadi</a:t>
            </a:r>
            <a:endParaRPr lang="ru-RU" b="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20286277"/>
              </p:ext>
            </p:extLst>
          </p:nvPr>
        </p:nvGraphicFramePr>
        <p:xfrm>
          <a:off x="290612" y="686321"/>
          <a:ext cx="532859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238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07777"/>
          </a:xfrm>
        </p:spPr>
        <p:txBody>
          <a:bodyPr/>
          <a:lstStyle/>
          <a:p>
            <a:pPr algn="ctr"/>
            <a:r>
              <a:rPr lang="en-US" sz="2000" dirty="0" err="1"/>
              <a:t>Ikki</a:t>
            </a:r>
            <a:r>
              <a:rPr lang="en-US" sz="2000" dirty="0"/>
              <a:t> </a:t>
            </a:r>
            <a:r>
              <a:rPr lang="en-US" sz="2000" dirty="0" err="1"/>
              <a:t>nuqta</a:t>
            </a:r>
            <a:r>
              <a:rPr lang="en-US" sz="2000" b="0" dirty="0"/>
              <a:t> </a:t>
            </a:r>
            <a:r>
              <a:rPr lang="en-US" sz="2000" b="0" dirty="0" err="1"/>
              <a:t>quyidagicha</a:t>
            </a:r>
            <a:r>
              <a:rPr lang="en-US" sz="2000" b="0" dirty="0"/>
              <a:t> </a:t>
            </a:r>
            <a:r>
              <a:rPr lang="en-US" sz="2000" b="0" dirty="0" err="1"/>
              <a:t>ifodalanadi</a:t>
            </a:r>
            <a:r>
              <a:rPr lang="en-US" sz="2000" b="0" dirty="0"/>
              <a:t>:</a:t>
            </a:r>
            <a:endParaRPr lang="ru-RU" sz="2000" b="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02172122"/>
              </p:ext>
            </p:extLst>
          </p:nvPr>
        </p:nvGraphicFramePr>
        <p:xfrm>
          <a:off x="290612" y="758329"/>
          <a:ext cx="5184576" cy="221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162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07777"/>
          </a:xfrm>
        </p:spPr>
        <p:txBody>
          <a:bodyPr/>
          <a:lstStyle/>
          <a:p>
            <a:pPr algn="ctr"/>
            <a:r>
              <a:rPr lang="en-US" sz="2000" dirty="0" err="1"/>
              <a:t>Ikki</a:t>
            </a:r>
            <a:r>
              <a:rPr lang="en-US" sz="2000" dirty="0"/>
              <a:t> </a:t>
            </a:r>
            <a:r>
              <a:rPr lang="en-US" sz="2000" dirty="0" err="1"/>
              <a:t>nuqta</a:t>
            </a:r>
            <a:r>
              <a:rPr lang="en-US" sz="2000" dirty="0"/>
              <a:t> </a:t>
            </a:r>
            <a:r>
              <a:rPr lang="en-US" sz="2000" b="0" dirty="0" err="1"/>
              <a:t>quyidagi</a:t>
            </a:r>
            <a:r>
              <a:rPr lang="en-US" sz="2000" b="0" dirty="0"/>
              <a:t> </a:t>
            </a:r>
            <a:r>
              <a:rPr lang="en-US" sz="2000" b="0" dirty="0" err="1"/>
              <a:t>o‘rinda</a:t>
            </a:r>
            <a:r>
              <a:rPr lang="en-US" sz="2000" b="0" dirty="0"/>
              <a:t> ham </a:t>
            </a:r>
            <a:r>
              <a:rPr lang="en-US" sz="2000" b="0" dirty="0" err="1"/>
              <a:t>qo‘llanadi</a:t>
            </a:r>
            <a:r>
              <a:rPr lang="en-US" sz="2000" b="0" dirty="0"/>
              <a:t>: </a:t>
            </a:r>
            <a:endParaRPr lang="ru-RU" sz="2000" b="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86516218"/>
              </p:ext>
            </p:extLst>
          </p:nvPr>
        </p:nvGraphicFramePr>
        <p:xfrm>
          <a:off x="650652" y="614313"/>
          <a:ext cx="4896544" cy="22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46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544616" cy="315471"/>
          </a:xfrm>
        </p:spPr>
        <p:txBody>
          <a:bodyPr/>
          <a:lstStyle/>
          <a:p>
            <a:pPr algn="ctr"/>
            <a:r>
              <a:rPr lang="en-US" dirty="0" err="1"/>
              <a:t>O‘tilgan</a:t>
            </a:r>
            <a:r>
              <a:rPr lang="en-US" dirty="0"/>
              <a:t> </a:t>
            </a:r>
            <a:r>
              <a:rPr lang="en-US" dirty="0" err="1"/>
              <a:t>mavzuni</a:t>
            </a:r>
            <a:r>
              <a:rPr lang="en-US" dirty="0"/>
              <a:t> </a:t>
            </a:r>
            <a:r>
              <a:rPr lang="en-US" dirty="0" err="1"/>
              <a:t>mustahkamlash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758329"/>
            <a:ext cx="5472607" cy="1508105"/>
          </a:xfrm>
        </p:spPr>
        <p:txBody>
          <a:bodyPr/>
          <a:lstStyle/>
          <a:p>
            <a:pPr algn="ctr"/>
            <a:r>
              <a:rPr lang="en-US" dirty="0"/>
              <a:t>      </a:t>
            </a:r>
          </a:p>
          <a:p>
            <a:pPr algn="ctr"/>
            <a:r>
              <a:rPr lang="en-US" dirty="0"/>
              <a:t>   </a:t>
            </a:r>
            <a:r>
              <a:rPr lang="en-US" i="0" dirty="0"/>
              <a:t> 1. </a:t>
            </a:r>
            <a:r>
              <a:rPr lang="en-US" b="1" i="0" dirty="0" err="1"/>
              <a:t>O‘rta</a:t>
            </a:r>
            <a:r>
              <a:rPr lang="en-US" b="1" i="0" dirty="0"/>
              <a:t> </a:t>
            </a:r>
            <a:r>
              <a:rPr lang="en-US" b="1" i="0" dirty="0" err="1"/>
              <a:t>Osiyo</a:t>
            </a:r>
            <a:r>
              <a:rPr lang="en-US" b="1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b="1" i="0" dirty="0"/>
              <a:t>Kavkaz </a:t>
            </a:r>
            <a:r>
              <a:rPr lang="en-US" i="0" dirty="0" err="1"/>
              <a:t>mintaqasi</a:t>
            </a:r>
            <a:r>
              <a:rPr lang="en-US" i="0" dirty="0"/>
              <a:t> </a:t>
            </a:r>
            <a:r>
              <a:rPr lang="en-US" i="0" dirty="0" err="1"/>
              <a:t>xalqlarining</a:t>
            </a:r>
            <a:r>
              <a:rPr lang="en-US" i="0" dirty="0"/>
              <a:t> </a:t>
            </a:r>
            <a:r>
              <a:rPr lang="en-US" i="0" dirty="0" err="1"/>
              <a:t>yana</a:t>
            </a:r>
            <a:r>
              <a:rPr lang="en-US" i="0" dirty="0"/>
              <a:t> </a:t>
            </a:r>
            <a:r>
              <a:rPr lang="en-US" i="0" dirty="0" err="1"/>
              <a:t>qanday</a:t>
            </a:r>
            <a:r>
              <a:rPr lang="en-US" i="0" dirty="0"/>
              <a:t> </a:t>
            </a:r>
            <a:r>
              <a:rPr lang="en-US" i="0" dirty="0" err="1"/>
              <a:t>milliy</a:t>
            </a:r>
            <a:r>
              <a:rPr lang="en-US" i="0" dirty="0"/>
              <a:t> </a:t>
            </a:r>
            <a:r>
              <a:rPr lang="en-US" i="0" dirty="0" err="1"/>
              <a:t>taomlari</a:t>
            </a:r>
            <a:r>
              <a:rPr lang="en-US" i="0" dirty="0"/>
              <a:t> </a:t>
            </a:r>
            <a:r>
              <a:rPr lang="en-US" i="0" dirty="0" err="1"/>
              <a:t>haqida</a:t>
            </a:r>
            <a:r>
              <a:rPr lang="en-US" i="0" dirty="0"/>
              <a:t> </a:t>
            </a:r>
            <a:r>
              <a:rPr lang="en-US" i="0" dirty="0" err="1"/>
              <a:t>bilasiz</a:t>
            </a:r>
            <a:r>
              <a:rPr lang="en-US" i="0" dirty="0"/>
              <a:t>?</a:t>
            </a:r>
          </a:p>
          <a:p>
            <a:pPr algn="ctr"/>
            <a:endParaRPr lang="en-US" i="0" dirty="0"/>
          </a:p>
          <a:p>
            <a:pPr algn="ctr"/>
            <a:r>
              <a:rPr lang="en-US" i="0" dirty="0"/>
              <a:t> 2. </a:t>
            </a:r>
            <a:r>
              <a:rPr lang="en-US" i="0" dirty="0" err="1"/>
              <a:t>Berilgan</a:t>
            </a:r>
            <a:r>
              <a:rPr lang="en-US" i="0" dirty="0"/>
              <a:t> </a:t>
            </a:r>
            <a:r>
              <a:rPr lang="en-US" i="0" dirty="0" err="1"/>
              <a:t>so‘zlar</a:t>
            </a:r>
            <a:r>
              <a:rPr lang="en-US" i="0" dirty="0"/>
              <a:t> </a:t>
            </a:r>
            <a:r>
              <a:rPr lang="en-US" i="0" dirty="0" err="1"/>
              <a:t>yordamida</a:t>
            </a:r>
            <a:r>
              <a:rPr lang="en-US" i="0" dirty="0"/>
              <a:t> </a:t>
            </a:r>
            <a:r>
              <a:rPr lang="en-US" i="0" dirty="0" err="1"/>
              <a:t>o‘zlashtirma</a:t>
            </a:r>
            <a:r>
              <a:rPr lang="en-US" i="0" dirty="0"/>
              <a:t> </a:t>
            </a:r>
            <a:r>
              <a:rPr lang="en-US" i="0" dirty="0" err="1"/>
              <a:t>gaplar</a:t>
            </a:r>
            <a:r>
              <a:rPr lang="en-US" i="0" dirty="0"/>
              <a:t> </a:t>
            </a:r>
            <a:r>
              <a:rPr lang="en-US" i="0" dirty="0" err="1"/>
              <a:t>hosil</a:t>
            </a:r>
            <a:r>
              <a:rPr lang="en-US" i="0" dirty="0"/>
              <a:t> </a:t>
            </a:r>
            <a:r>
              <a:rPr lang="en-US" i="0" dirty="0" err="1"/>
              <a:t>qiling</a:t>
            </a:r>
            <a:r>
              <a:rPr lang="en-US" i="0" dirty="0"/>
              <a:t>.</a:t>
            </a:r>
          </a:p>
          <a:p>
            <a:pPr algn="ctr"/>
            <a:r>
              <a:rPr lang="en-US" b="1" dirty="0" err="1"/>
              <a:t>aytmoq</a:t>
            </a:r>
            <a:r>
              <a:rPr lang="en-US" b="1" dirty="0"/>
              <a:t>, </a:t>
            </a:r>
            <a:r>
              <a:rPr lang="en-US" b="1" dirty="0" err="1"/>
              <a:t>gapirmoq</a:t>
            </a:r>
            <a:r>
              <a:rPr lang="en-US" b="1" dirty="0"/>
              <a:t>, </a:t>
            </a:r>
            <a:r>
              <a:rPr lang="en-US" b="1" dirty="0" err="1"/>
              <a:t>buyurmoq</a:t>
            </a:r>
            <a:r>
              <a:rPr lang="en-US" b="1" dirty="0"/>
              <a:t>, </a:t>
            </a:r>
            <a:r>
              <a:rPr lang="en-US" b="1" dirty="0" err="1"/>
              <a:t>so‘ramoq</a:t>
            </a:r>
            <a:endParaRPr lang="en-US" b="1" dirty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4527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nuqta</a:t>
            </a:r>
            <a:r>
              <a:rPr lang="en-US" b="0" dirty="0"/>
              <a:t> </a:t>
            </a:r>
            <a:r>
              <a:rPr lang="en-US" b="0" dirty="0" err="1"/>
              <a:t>quyidagi</a:t>
            </a:r>
            <a:r>
              <a:rPr lang="en-US" b="0" dirty="0"/>
              <a:t> </a:t>
            </a:r>
            <a:r>
              <a:rPr lang="en-US" b="0" dirty="0" err="1"/>
              <a:t>o‘rinlarda</a:t>
            </a:r>
            <a:r>
              <a:rPr lang="en-US" b="0" dirty="0"/>
              <a:t> </a:t>
            </a:r>
            <a:r>
              <a:rPr lang="en-US" b="0" dirty="0" err="1"/>
              <a:t>qo‘yiladi</a:t>
            </a:r>
            <a:r>
              <a:rPr lang="en-US" b="0" dirty="0"/>
              <a:t>: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17542388"/>
              </p:ext>
            </p:extLst>
          </p:nvPr>
        </p:nvGraphicFramePr>
        <p:xfrm>
          <a:off x="146596" y="542305"/>
          <a:ext cx="5328592" cy="23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385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nuqta</a:t>
            </a:r>
            <a:r>
              <a:rPr lang="en-US" b="0" dirty="0"/>
              <a:t> </a:t>
            </a:r>
            <a:r>
              <a:rPr lang="en-US" b="0" dirty="0" err="1"/>
              <a:t>quyidagi</a:t>
            </a:r>
            <a:r>
              <a:rPr lang="en-US" b="0" dirty="0"/>
              <a:t> </a:t>
            </a:r>
            <a:r>
              <a:rPr lang="en-US" b="0" dirty="0" err="1"/>
              <a:t>o‘rinlarda</a:t>
            </a:r>
            <a:r>
              <a:rPr lang="en-US" b="0" dirty="0"/>
              <a:t> </a:t>
            </a:r>
            <a:r>
              <a:rPr lang="en-US" b="0" dirty="0" err="1"/>
              <a:t>qo‘yiladi</a:t>
            </a:r>
            <a:r>
              <a:rPr lang="en-US" b="0" dirty="0"/>
              <a:t>: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5255858"/>
              </p:ext>
            </p:extLst>
          </p:nvPr>
        </p:nvGraphicFramePr>
        <p:xfrm>
          <a:off x="146596" y="614313"/>
          <a:ext cx="554461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261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544616" cy="315471"/>
          </a:xfrm>
        </p:spPr>
        <p:txBody>
          <a:bodyPr/>
          <a:lstStyle/>
          <a:p>
            <a:pPr algn="ctr"/>
            <a:r>
              <a:rPr lang="en-US" dirty="0" err="1"/>
              <a:t>Mavzuni</a:t>
            </a:r>
            <a:r>
              <a:rPr lang="en-US" dirty="0"/>
              <a:t> </a:t>
            </a:r>
            <a:r>
              <a:rPr lang="en-US" dirty="0" err="1"/>
              <a:t>mustahkamlash</a:t>
            </a:r>
            <a:r>
              <a:rPr lang="en-US" dirty="0"/>
              <a:t> (137-bet)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7148" t="19100" r="14103" b="14767"/>
          <a:stretch/>
        </p:blipFill>
        <p:spPr bwMode="auto">
          <a:xfrm>
            <a:off x="218604" y="542305"/>
            <a:ext cx="5400600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8875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544616" cy="315471"/>
          </a:xfrm>
        </p:spPr>
        <p:txBody>
          <a:bodyPr/>
          <a:lstStyle/>
          <a:p>
            <a:pPr algn="ctr"/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bajarish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04230338"/>
              </p:ext>
            </p:extLst>
          </p:nvPr>
        </p:nvGraphicFramePr>
        <p:xfrm>
          <a:off x="290612" y="614312"/>
          <a:ext cx="5256584" cy="2448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42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33945856"/>
              </p:ext>
            </p:extLst>
          </p:nvPr>
        </p:nvGraphicFramePr>
        <p:xfrm>
          <a:off x="146596" y="614313"/>
          <a:ext cx="5544616" cy="250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10892" y="2702545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5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20" y="110257"/>
            <a:ext cx="5318463" cy="315471"/>
          </a:xfrm>
        </p:spPr>
        <p:txBody>
          <a:bodyPr/>
          <a:lstStyle/>
          <a:p>
            <a:pPr algn="ctr"/>
            <a:r>
              <a:rPr lang="en-US" dirty="0" err="1"/>
              <a:t>O‘tilgan</a:t>
            </a:r>
            <a:r>
              <a:rPr lang="en-US" dirty="0"/>
              <a:t> </a:t>
            </a:r>
            <a:r>
              <a:rPr lang="en-US" dirty="0" err="1"/>
              <a:t>mavzuni</a:t>
            </a:r>
            <a:r>
              <a:rPr lang="en-US" dirty="0"/>
              <a:t> </a:t>
            </a:r>
            <a:r>
              <a:rPr lang="en-US" dirty="0" err="1"/>
              <a:t>takrorlash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13023791"/>
              </p:ext>
            </p:extLst>
          </p:nvPr>
        </p:nvGraphicFramePr>
        <p:xfrm>
          <a:off x="290612" y="542304"/>
          <a:ext cx="5256584" cy="2448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390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5" y="614313"/>
            <a:ext cx="4893589" cy="861774"/>
          </a:xfrm>
        </p:spPr>
        <p:txBody>
          <a:bodyPr/>
          <a:lstStyle/>
          <a:p>
            <a:pPr algn="ctr"/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Oʻzbekiston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yoʻllari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” 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xoʻjaligi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aholini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aviatsiya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xizmati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(yuk,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yoʻlovchi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tashuvlari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aviaishlar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taʼminlovchi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  <a:hlinkClick r:id="rId2" tooltip="Oʻzbekiston"/>
              </a:rPr>
              <a:t>Oʻzbekiston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  <a:hlinkClick r:id="rId2" tooltip="Oʻzbekiston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  <a:hlinkClick r:id="rId2" tooltip="Oʻzbekiston"/>
              </a:rPr>
              <a:t>Respublikasi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aviakompaniyasidir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esktop\uzb.ha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6" y="1478409"/>
            <a:ext cx="345638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C47CC01-5EDF-418D-A1AD-53CB0F853C84}"/>
              </a:ext>
            </a:extLst>
          </p:cNvPr>
          <p:cNvSpPr/>
          <p:nvPr/>
        </p:nvSpPr>
        <p:spPr>
          <a:xfrm>
            <a:off x="1730772" y="59154"/>
            <a:ext cx="3123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bayoni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6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mavzu</a:t>
            </a:r>
            <a:r>
              <a:rPr lang="en-US" dirty="0"/>
              <a:t> </a:t>
            </a:r>
            <a:r>
              <a:rPr lang="en-US" dirty="0" err="1"/>
              <a:t>bayoni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6428" y="609600"/>
            <a:ext cx="5350768" cy="430887"/>
          </a:xfrm>
        </p:spPr>
        <p:txBody>
          <a:bodyPr/>
          <a:lstStyle/>
          <a:p>
            <a:pPr algn="ctr"/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Aviakompaniya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1992-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28-yanvarda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Oʻzbekiston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Prezidenti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  <a:hlinkClick r:id="rId2" tooltip="Islom Karimov"/>
              </a:rPr>
              <a:t>Islom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  <a:hlinkClick r:id="rId2" tooltip="Islom Karimov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  <a:hlinkClick r:id="rId2" tooltip="Islom Karimov"/>
              </a:rPr>
              <a:t>Karimov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Farmoniga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binoan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13461" t="18243" r="10096" b="38427"/>
          <a:stretch/>
        </p:blipFill>
        <p:spPr bwMode="auto">
          <a:xfrm>
            <a:off x="578644" y="1406401"/>
            <a:ext cx="4543425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309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mavzuni</a:t>
            </a:r>
            <a:r>
              <a:rPr lang="en-US" dirty="0"/>
              <a:t>  </a:t>
            </a:r>
            <a:r>
              <a:rPr lang="en-US" dirty="0" err="1"/>
              <a:t>takrorlash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472607" cy="861774"/>
          </a:xfrm>
        </p:spPr>
        <p:txBody>
          <a:bodyPr/>
          <a:lstStyle/>
          <a:p>
            <a:pPr algn="ctr"/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Oʻtkazilgan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islohotlar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Oʻzbekiston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  <a:hlinkClick r:id="rId2" tooltip="Aviatsiya"/>
              </a:rPr>
              <a:t>aviatsiya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transportining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diplomatik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madaniy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aloqalarini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rivojlantirishda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sohalardan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biriga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aylanishiga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omil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cs typeface="Arial" panose="020B0604020202020204" pitchFamily="34" charset="0"/>
              </a:rPr>
              <a:t>yaratdi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ae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31" y="1476087"/>
            <a:ext cx="302433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mavzu</a:t>
            </a:r>
            <a:r>
              <a:rPr lang="en-US" dirty="0"/>
              <a:t> </a:t>
            </a:r>
            <a:r>
              <a:rPr lang="en-US" dirty="0" err="1"/>
              <a:t>bayoni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3301" t="18814" r="9936" b="49544"/>
          <a:stretch/>
        </p:blipFill>
        <p:spPr bwMode="auto">
          <a:xfrm>
            <a:off x="362620" y="686321"/>
            <a:ext cx="5040560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142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472608" cy="315471"/>
          </a:xfrm>
        </p:spPr>
        <p:txBody>
          <a:bodyPr/>
          <a:lstStyle/>
          <a:p>
            <a:pPr algn="ctr"/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mavzu</a:t>
            </a:r>
            <a:r>
              <a:rPr lang="en-US" dirty="0"/>
              <a:t> </a:t>
            </a:r>
            <a:r>
              <a:rPr lang="en-US" dirty="0" err="1"/>
              <a:t>bayoni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3622" t="50156" r="9615" b="30160"/>
          <a:stretch/>
        </p:blipFill>
        <p:spPr bwMode="auto">
          <a:xfrm>
            <a:off x="290612" y="614313"/>
            <a:ext cx="5112568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User\Desktop\uchis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6" y="1766441"/>
            <a:ext cx="3096344" cy="12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953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902</TotalTime>
  <Words>442</Words>
  <Application>Microsoft Office PowerPoint</Application>
  <PresentationFormat>Произвольный</PresentationFormat>
  <Paragraphs>100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Презентация PowerPoint</vt:lpstr>
      <vt:lpstr>O‘tilgan mavzuni mustahkamlash</vt:lpstr>
      <vt:lpstr>O‘tilgan mavzuni takrorlash</vt:lpstr>
      <vt:lpstr>O‘tilgan mavzuni takrorlash</vt:lpstr>
      <vt:lpstr> </vt:lpstr>
      <vt:lpstr>Yangi mavzu bayoni</vt:lpstr>
      <vt:lpstr>Yangi mavzuni  takrorlash </vt:lpstr>
      <vt:lpstr>Yangi mavzu bayoni</vt:lpstr>
      <vt:lpstr>Yangi mavzu bayoni</vt:lpstr>
      <vt:lpstr>Yangi mavzu bayoni</vt:lpstr>
      <vt:lpstr>Yangi mavzu bayoni</vt:lpstr>
      <vt:lpstr>Yangi mavzu bayoni</vt:lpstr>
      <vt:lpstr>Yangi mavzu bayoni</vt:lpstr>
      <vt:lpstr>Yangi so‘zlarni o‘rganamiz</vt:lpstr>
      <vt:lpstr>Yangi mavzu bayoni</vt:lpstr>
      <vt:lpstr>Yangi mavzu bayoni</vt:lpstr>
      <vt:lpstr>Nuqtali vergul quyidagicha qo‘llanadi</vt:lpstr>
      <vt:lpstr>Ikki nuqta quyidagicha ifodalanadi:</vt:lpstr>
      <vt:lpstr>Ikki nuqta quyidagi o‘rinda ham qo‘llanadi: </vt:lpstr>
      <vt:lpstr>Ko‘p nuqta quyidagi o‘rinlarda qo‘yiladi:</vt:lpstr>
      <vt:lpstr>Ko‘p nuqta quyidagi o‘rinlarda qo‘yiladi:</vt:lpstr>
      <vt:lpstr>Mavzuni mustahkamlash (137-bet)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Guljaxon</cp:lastModifiedBy>
  <cp:revision>91</cp:revision>
  <dcterms:created xsi:type="dcterms:W3CDTF">2020-04-13T08:05:16Z</dcterms:created>
  <dcterms:modified xsi:type="dcterms:W3CDTF">2021-03-24T11:17:17Z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