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03" r:id="rId3"/>
    <p:sldId id="304" r:id="rId4"/>
    <p:sldId id="310" r:id="rId5"/>
    <p:sldId id="302" r:id="rId6"/>
    <p:sldId id="305" r:id="rId7"/>
    <p:sldId id="307" r:id="rId8"/>
    <p:sldId id="316" r:id="rId9"/>
    <p:sldId id="313" r:id="rId10"/>
    <p:sldId id="309" r:id="rId11"/>
    <p:sldId id="311" r:id="rId12"/>
    <p:sldId id="314" r:id="rId13"/>
    <p:sldId id="319" r:id="rId14"/>
    <p:sldId id="317" r:id="rId15"/>
    <p:sldId id="318" r:id="rId16"/>
    <p:sldId id="301" r:id="rId17"/>
    <p:sldId id="336" r:id="rId18"/>
    <p:sldId id="320" r:id="rId19"/>
  </p:sldIdLst>
  <p:sldSz cx="5765800" cy="3244850"/>
  <p:notesSz cx="10020300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16" d="100"/>
          <a:sy n="216" d="100"/>
        </p:scale>
        <p:origin x="822" y="1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5422DE-8140-400E-B820-C1BA1325901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C69097-9FC1-49DE-9C15-0DC201AFBD94}">
      <dgm:prSet phldrT="[Текст]" custT="1"/>
      <dgm:spPr/>
      <dgm:t>
        <a:bodyPr/>
        <a:lstStyle/>
        <a:p>
          <a:r>
            <a: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1958-yil</a:t>
          </a:r>
          <a:endParaRPr lang="ru-RU" sz="1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3249AE-78F0-4339-99A0-0AACE48D2ED1}" type="parTrans" cxnId="{90E9904E-F5C4-4B58-AB63-CDA61B055B5D}">
      <dgm:prSet/>
      <dgm:spPr/>
      <dgm:t>
        <a:bodyPr/>
        <a:lstStyle/>
        <a:p>
          <a:endParaRPr lang="ru-RU"/>
        </a:p>
      </dgm:t>
    </dgm:pt>
    <dgm:pt modelId="{C99D028B-0BE3-4294-A331-31EDD7410546}" type="sibTrans" cxnId="{90E9904E-F5C4-4B58-AB63-CDA61B055B5D}">
      <dgm:prSet/>
      <dgm:spPr/>
      <dgm:t>
        <a:bodyPr/>
        <a:lstStyle/>
        <a:p>
          <a:endParaRPr lang="ru-RU"/>
        </a:p>
      </dgm:t>
    </dgm:pt>
    <dgm:pt modelId="{8605C712-5F43-4CB3-ADEF-E95E3600B449}">
      <dgm:prSet phldrT="[Текст]" custT="1"/>
      <dgm:spPr/>
      <dgm:t>
        <a:bodyPr/>
        <a:lstStyle/>
        <a:p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Tayzan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ovulidagi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o‘rta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maktabni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oltin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medalga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bitirdi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4FE414-377D-4B5A-8200-BD3514C03FBF}" type="parTrans" cxnId="{346B6797-E290-4AB8-8AE3-60EEDF2CCDAA}">
      <dgm:prSet/>
      <dgm:spPr/>
      <dgm:t>
        <a:bodyPr/>
        <a:lstStyle/>
        <a:p>
          <a:endParaRPr lang="ru-RU"/>
        </a:p>
      </dgm:t>
    </dgm:pt>
    <dgm:pt modelId="{9273CD4D-A5D2-40B5-8EEE-86C9EC8B9B52}" type="sibTrans" cxnId="{346B6797-E290-4AB8-8AE3-60EEDF2CCDAA}">
      <dgm:prSet/>
      <dgm:spPr/>
      <dgm:t>
        <a:bodyPr/>
        <a:lstStyle/>
        <a:p>
          <a:endParaRPr lang="ru-RU"/>
        </a:p>
      </dgm:t>
    </dgm:pt>
    <dgm:pt modelId="{A81357D9-890E-4AC0-92FE-4787A7DFB861}">
      <dgm:prSet phldrT="[Текст]" custT="1"/>
      <dgm:spPr/>
      <dgm:t>
        <a:bodyPr/>
        <a:lstStyle/>
        <a:p>
          <a:r>
            <a: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1963-yil</a:t>
          </a:r>
          <a:endParaRPr lang="ru-RU" sz="1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14DD52-2AF1-48A6-A087-9CE556BC7B30}" type="parTrans" cxnId="{9EBC27B8-46D1-44AC-A636-C084C435A3DD}">
      <dgm:prSet/>
      <dgm:spPr/>
      <dgm:t>
        <a:bodyPr/>
        <a:lstStyle/>
        <a:p>
          <a:endParaRPr lang="ru-RU"/>
        </a:p>
      </dgm:t>
    </dgm:pt>
    <dgm:pt modelId="{17C24F15-0AA0-4A8D-B537-FD3A3CEFA7F1}" type="sibTrans" cxnId="{9EBC27B8-46D1-44AC-A636-C084C435A3DD}">
      <dgm:prSet/>
      <dgm:spPr/>
      <dgm:t>
        <a:bodyPr/>
        <a:lstStyle/>
        <a:p>
          <a:endParaRPr lang="ru-RU"/>
        </a:p>
      </dgm:t>
    </dgm:pt>
    <dgm:pt modelId="{3E9A8065-993B-4748-8939-49871DC3DF69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Oliy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o‘quv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yurtini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imtiyozli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diplom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tamomladi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82C98D-08B1-4133-8227-72D76422FF0D}" type="parTrans" cxnId="{58E89340-0113-4525-98FE-93B66F348DC5}">
      <dgm:prSet/>
      <dgm:spPr/>
      <dgm:t>
        <a:bodyPr/>
        <a:lstStyle/>
        <a:p>
          <a:endParaRPr lang="ru-RU"/>
        </a:p>
      </dgm:t>
    </dgm:pt>
    <dgm:pt modelId="{CE6E7491-3447-4B1D-B78F-6990AFF4E842}" type="sibTrans" cxnId="{58E89340-0113-4525-98FE-93B66F348DC5}">
      <dgm:prSet/>
      <dgm:spPr/>
      <dgm:t>
        <a:bodyPr/>
        <a:lstStyle/>
        <a:p>
          <a:endParaRPr lang="ru-RU"/>
        </a:p>
      </dgm:t>
    </dgm:pt>
    <dgm:pt modelId="{84077BEB-55F3-4227-A35D-472A16529F89}">
      <dgm:prSet phldrT="[Текст]" custT="1"/>
      <dgm:spPr/>
      <dgm:t>
        <a:bodyPr/>
        <a:lstStyle/>
        <a:p>
          <a:r>
            <a:rPr lang="en-US" sz="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1967-1974- </a:t>
          </a:r>
          <a:r>
            <a:rPr lang="en-US" sz="9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yillar</a:t>
          </a:r>
          <a:endParaRPr lang="ru-RU" sz="9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050A48-FD5C-4251-B2A7-202951643901}" type="parTrans" cxnId="{99C9A3FF-D1FF-44A8-B9F0-9413D3C1BE03}">
      <dgm:prSet/>
      <dgm:spPr/>
      <dgm:t>
        <a:bodyPr/>
        <a:lstStyle/>
        <a:p>
          <a:endParaRPr lang="ru-RU"/>
        </a:p>
      </dgm:t>
    </dgm:pt>
    <dgm:pt modelId="{31E1FCA0-DD9F-4528-BD26-80B2E130BAB9}" type="sibTrans" cxnId="{99C9A3FF-D1FF-44A8-B9F0-9413D3C1BE03}">
      <dgm:prSet/>
      <dgm:spPr/>
      <dgm:t>
        <a:bodyPr/>
        <a:lstStyle/>
        <a:p>
          <a:endParaRPr lang="ru-RU"/>
        </a:p>
      </dgm:t>
    </dgm:pt>
    <dgm:pt modelId="{23382253-FE8C-400E-821D-966640F7BC9E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G‘afur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G‘ulom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nomidagi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nashriyotda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muharrir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muharrir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2F7BFD-9292-40BE-82A9-430EFFEE7094}" type="parTrans" cxnId="{5219C937-41EE-4DAA-BDB5-AE4104757C34}">
      <dgm:prSet/>
      <dgm:spPr/>
      <dgm:t>
        <a:bodyPr/>
        <a:lstStyle/>
        <a:p>
          <a:endParaRPr lang="ru-RU"/>
        </a:p>
      </dgm:t>
    </dgm:pt>
    <dgm:pt modelId="{A9E6B710-8C9C-48E7-93D0-0A1F4D457A5A}" type="sibTrans" cxnId="{5219C937-41EE-4DAA-BDB5-AE4104757C34}">
      <dgm:prSet/>
      <dgm:spPr/>
      <dgm:t>
        <a:bodyPr/>
        <a:lstStyle/>
        <a:p>
          <a:endParaRPr lang="ru-RU"/>
        </a:p>
      </dgm:t>
    </dgm:pt>
    <dgm:pt modelId="{F0B78C6B-0AB8-4F9E-8653-66C08F9B802C}">
      <dgm:prSet phldrT="[Текст]" custT="1"/>
      <dgm:spPr/>
      <dgm:t>
        <a:bodyPr/>
        <a:lstStyle/>
        <a:p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O‘zMU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filologiyasi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jurnalstika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bo‘limiga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o‘qishga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kiradi</a:t>
          </a:r>
          <a:r>
            <a:rPr lang="en-US" sz="13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DF5DA8-2753-4A80-8928-6E824DBE74E6}" type="parTrans" cxnId="{85D4BD8E-DE4D-4B9F-B6A9-A50036C5003D}">
      <dgm:prSet/>
      <dgm:spPr/>
      <dgm:t>
        <a:bodyPr/>
        <a:lstStyle/>
        <a:p>
          <a:endParaRPr lang="ru-RU"/>
        </a:p>
      </dgm:t>
    </dgm:pt>
    <dgm:pt modelId="{89BF86F8-1213-47BF-9726-373EACC7EF4B}" type="sibTrans" cxnId="{85D4BD8E-DE4D-4B9F-B6A9-A50036C5003D}">
      <dgm:prSet/>
      <dgm:spPr/>
      <dgm:t>
        <a:bodyPr/>
        <a:lstStyle/>
        <a:p>
          <a:endParaRPr lang="ru-RU"/>
        </a:p>
      </dgm:t>
    </dgm:pt>
    <dgm:pt modelId="{F0D1C685-AAC5-4761-9460-45D82F33E142}">
      <dgm:prSet phldrT="[Текст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Yosh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gvardiya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nashriyotiga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muharrir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bo‘lib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ishga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kiradi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459698-8B85-45D8-9A51-1182686C9772}" type="parTrans" cxnId="{7540E5A3-1207-4C1D-8265-EEEB4A5974AE}">
      <dgm:prSet/>
      <dgm:spPr/>
      <dgm:t>
        <a:bodyPr/>
        <a:lstStyle/>
        <a:p>
          <a:endParaRPr lang="ru-RU"/>
        </a:p>
      </dgm:t>
    </dgm:pt>
    <dgm:pt modelId="{A832DA86-E0B4-40F7-BD57-89187AAD3ED0}" type="sibTrans" cxnId="{7540E5A3-1207-4C1D-8265-EEEB4A5974AE}">
      <dgm:prSet/>
      <dgm:spPr/>
      <dgm:t>
        <a:bodyPr/>
        <a:lstStyle/>
        <a:p>
          <a:endParaRPr lang="ru-RU"/>
        </a:p>
      </dgm:t>
    </dgm:pt>
    <dgm:pt modelId="{437CEC0E-4841-4E73-A672-04BEE7D03148}" type="pres">
      <dgm:prSet presAssocID="{C85422DE-8140-400E-B820-C1BA1325901D}" presName="linearFlow" presStyleCnt="0">
        <dgm:presLayoutVars>
          <dgm:dir/>
          <dgm:animLvl val="lvl"/>
          <dgm:resizeHandles val="exact"/>
        </dgm:presLayoutVars>
      </dgm:prSet>
      <dgm:spPr/>
    </dgm:pt>
    <dgm:pt modelId="{74F34C45-3D21-423A-8D63-9CD89D016632}" type="pres">
      <dgm:prSet presAssocID="{9DC69097-9FC1-49DE-9C15-0DC201AFBD94}" presName="composite" presStyleCnt="0"/>
      <dgm:spPr/>
    </dgm:pt>
    <dgm:pt modelId="{0E125586-49D6-4E8B-B42E-2F02701D78E9}" type="pres">
      <dgm:prSet presAssocID="{9DC69097-9FC1-49DE-9C15-0DC201AFBD94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CC5417F-F138-4D11-A0EA-16746FF69C6E}" type="pres">
      <dgm:prSet presAssocID="{9DC69097-9FC1-49DE-9C15-0DC201AFBD9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F2990-F856-44C4-A62C-291D7ECAA9B6}" type="pres">
      <dgm:prSet presAssocID="{C99D028B-0BE3-4294-A331-31EDD7410546}" presName="sp" presStyleCnt="0"/>
      <dgm:spPr/>
    </dgm:pt>
    <dgm:pt modelId="{191C9120-9CA4-475C-8094-23DA07748964}" type="pres">
      <dgm:prSet presAssocID="{A81357D9-890E-4AC0-92FE-4787A7DFB861}" presName="composite" presStyleCnt="0"/>
      <dgm:spPr/>
    </dgm:pt>
    <dgm:pt modelId="{4C9386AC-422F-477F-BBBC-DF00C9FD7CDE}" type="pres">
      <dgm:prSet presAssocID="{A81357D9-890E-4AC0-92FE-4787A7DFB861}" presName="parentText" presStyleLbl="alignNode1" presStyleIdx="1" presStyleCnt="3" custLinFactNeighborX="2438" custLinFactNeighborY="39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1E660-1CB9-49F9-8EF3-124F8F33069F}" type="pres">
      <dgm:prSet presAssocID="{A81357D9-890E-4AC0-92FE-4787A7DFB86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E65FF-B40F-4A31-A51A-E3E9F5B29B34}" type="pres">
      <dgm:prSet presAssocID="{17C24F15-0AA0-4A8D-B537-FD3A3CEFA7F1}" presName="sp" presStyleCnt="0"/>
      <dgm:spPr/>
    </dgm:pt>
    <dgm:pt modelId="{5DB255DB-AF87-4D78-B12A-4662BBA9EAB5}" type="pres">
      <dgm:prSet presAssocID="{84077BEB-55F3-4227-A35D-472A16529F89}" presName="composite" presStyleCnt="0"/>
      <dgm:spPr/>
    </dgm:pt>
    <dgm:pt modelId="{9C1A4A54-32A7-4E45-82BE-22300789A7E3}" type="pres">
      <dgm:prSet presAssocID="{84077BEB-55F3-4227-A35D-472A16529F8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0D2A2-8336-4AA4-8694-CB3A38DADF26}" type="pres">
      <dgm:prSet presAssocID="{84077BEB-55F3-4227-A35D-472A16529F8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FB7AB4-57B8-4AE2-A962-E4B69E18845D}" type="presOf" srcId="{84077BEB-55F3-4227-A35D-472A16529F89}" destId="{9C1A4A54-32A7-4E45-82BE-22300789A7E3}" srcOrd="0" destOrd="0" presId="urn:microsoft.com/office/officeart/2005/8/layout/chevron2"/>
    <dgm:cxn modelId="{85D4BD8E-DE4D-4B9F-B6A9-A50036C5003D}" srcId="{9DC69097-9FC1-49DE-9C15-0DC201AFBD94}" destId="{F0B78C6B-0AB8-4F9E-8653-66C08F9B802C}" srcOrd="1" destOrd="0" parTransId="{F1DF5DA8-2753-4A80-8928-6E824DBE74E6}" sibTransId="{89BF86F8-1213-47BF-9726-373EACC7EF4B}"/>
    <dgm:cxn modelId="{5219C937-41EE-4DAA-BDB5-AE4104757C34}" srcId="{84077BEB-55F3-4227-A35D-472A16529F89}" destId="{23382253-FE8C-400E-821D-966640F7BC9E}" srcOrd="0" destOrd="0" parTransId="{872F7BFD-9292-40BE-82A9-430EFFEE7094}" sibTransId="{A9E6B710-8C9C-48E7-93D0-0A1F4D457A5A}"/>
    <dgm:cxn modelId="{B222F85C-DEA9-4EF1-A0D0-33374ED9234C}" type="presOf" srcId="{3E9A8065-993B-4748-8939-49871DC3DF69}" destId="{D701E660-1CB9-49F9-8EF3-124F8F33069F}" srcOrd="0" destOrd="0" presId="urn:microsoft.com/office/officeart/2005/8/layout/chevron2"/>
    <dgm:cxn modelId="{7E6AF38D-B4C3-487F-B429-99B40FBF351A}" type="presOf" srcId="{23382253-FE8C-400E-821D-966640F7BC9E}" destId="{5E90D2A2-8336-4AA4-8694-CB3A38DADF26}" srcOrd="0" destOrd="0" presId="urn:microsoft.com/office/officeart/2005/8/layout/chevron2"/>
    <dgm:cxn modelId="{58E89340-0113-4525-98FE-93B66F348DC5}" srcId="{A81357D9-890E-4AC0-92FE-4787A7DFB861}" destId="{3E9A8065-993B-4748-8939-49871DC3DF69}" srcOrd="0" destOrd="0" parTransId="{1B82C98D-08B1-4133-8227-72D76422FF0D}" sibTransId="{CE6E7491-3447-4B1D-B78F-6990AFF4E842}"/>
    <dgm:cxn modelId="{90E9904E-F5C4-4B58-AB63-CDA61B055B5D}" srcId="{C85422DE-8140-400E-B820-C1BA1325901D}" destId="{9DC69097-9FC1-49DE-9C15-0DC201AFBD94}" srcOrd="0" destOrd="0" parTransId="{E83249AE-78F0-4339-99A0-0AACE48D2ED1}" sibTransId="{C99D028B-0BE3-4294-A331-31EDD7410546}"/>
    <dgm:cxn modelId="{B74307E7-26B3-4D2C-8962-B69863E4411E}" type="presOf" srcId="{8605C712-5F43-4CB3-ADEF-E95E3600B449}" destId="{7CC5417F-F138-4D11-A0EA-16746FF69C6E}" srcOrd="0" destOrd="0" presId="urn:microsoft.com/office/officeart/2005/8/layout/chevron2"/>
    <dgm:cxn modelId="{485E7BDA-9262-46E4-9644-27226426D6D6}" type="presOf" srcId="{F0D1C685-AAC5-4761-9460-45D82F33E142}" destId="{D701E660-1CB9-49F9-8EF3-124F8F33069F}" srcOrd="0" destOrd="1" presId="urn:microsoft.com/office/officeart/2005/8/layout/chevron2"/>
    <dgm:cxn modelId="{1388A820-60A0-4730-B091-2503516325FD}" type="presOf" srcId="{C85422DE-8140-400E-B820-C1BA1325901D}" destId="{437CEC0E-4841-4E73-A672-04BEE7D03148}" srcOrd="0" destOrd="0" presId="urn:microsoft.com/office/officeart/2005/8/layout/chevron2"/>
    <dgm:cxn modelId="{346B6797-E290-4AB8-8AE3-60EEDF2CCDAA}" srcId="{9DC69097-9FC1-49DE-9C15-0DC201AFBD94}" destId="{8605C712-5F43-4CB3-ADEF-E95E3600B449}" srcOrd="0" destOrd="0" parTransId="{0F4FE414-377D-4B5A-8200-BD3514C03FBF}" sibTransId="{9273CD4D-A5D2-40B5-8EEE-86C9EC8B9B52}"/>
    <dgm:cxn modelId="{7540E5A3-1207-4C1D-8265-EEEB4A5974AE}" srcId="{A81357D9-890E-4AC0-92FE-4787A7DFB861}" destId="{F0D1C685-AAC5-4761-9460-45D82F33E142}" srcOrd="1" destOrd="0" parTransId="{17459698-8B85-45D8-9A51-1182686C9772}" sibTransId="{A832DA86-E0B4-40F7-BD57-89187AAD3ED0}"/>
    <dgm:cxn modelId="{104951A4-C3E1-40BD-AF68-7FF67F3EBE5A}" type="presOf" srcId="{F0B78C6B-0AB8-4F9E-8653-66C08F9B802C}" destId="{7CC5417F-F138-4D11-A0EA-16746FF69C6E}" srcOrd="0" destOrd="1" presId="urn:microsoft.com/office/officeart/2005/8/layout/chevron2"/>
    <dgm:cxn modelId="{961B2A66-95DB-4F39-857D-80FAF4809B70}" type="presOf" srcId="{9DC69097-9FC1-49DE-9C15-0DC201AFBD94}" destId="{0E125586-49D6-4E8B-B42E-2F02701D78E9}" srcOrd="0" destOrd="0" presId="urn:microsoft.com/office/officeart/2005/8/layout/chevron2"/>
    <dgm:cxn modelId="{99C9A3FF-D1FF-44A8-B9F0-9413D3C1BE03}" srcId="{C85422DE-8140-400E-B820-C1BA1325901D}" destId="{84077BEB-55F3-4227-A35D-472A16529F89}" srcOrd="2" destOrd="0" parTransId="{91050A48-FD5C-4251-B2A7-202951643901}" sibTransId="{31E1FCA0-DD9F-4528-BD26-80B2E130BAB9}"/>
    <dgm:cxn modelId="{9EBC27B8-46D1-44AC-A636-C084C435A3DD}" srcId="{C85422DE-8140-400E-B820-C1BA1325901D}" destId="{A81357D9-890E-4AC0-92FE-4787A7DFB861}" srcOrd="1" destOrd="0" parTransId="{CD14DD52-2AF1-48A6-A087-9CE556BC7B30}" sibTransId="{17C24F15-0AA0-4A8D-B537-FD3A3CEFA7F1}"/>
    <dgm:cxn modelId="{03A2A270-19E6-40BF-B1E6-828BA3CE40BE}" type="presOf" srcId="{A81357D9-890E-4AC0-92FE-4787A7DFB861}" destId="{4C9386AC-422F-477F-BBBC-DF00C9FD7CDE}" srcOrd="0" destOrd="0" presId="urn:microsoft.com/office/officeart/2005/8/layout/chevron2"/>
    <dgm:cxn modelId="{1F0E2B09-2879-4F61-80AD-A97C3453A30D}" type="presParOf" srcId="{437CEC0E-4841-4E73-A672-04BEE7D03148}" destId="{74F34C45-3D21-423A-8D63-9CD89D016632}" srcOrd="0" destOrd="0" presId="urn:microsoft.com/office/officeart/2005/8/layout/chevron2"/>
    <dgm:cxn modelId="{26411101-DD8B-4C4B-A6F0-242A9FACCE71}" type="presParOf" srcId="{74F34C45-3D21-423A-8D63-9CD89D016632}" destId="{0E125586-49D6-4E8B-B42E-2F02701D78E9}" srcOrd="0" destOrd="0" presId="urn:microsoft.com/office/officeart/2005/8/layout/chevron2"/>
    <dgm:cxn modelId="{E23D6465-F4F9-4649-8051-4526624CC4A2}" type="presParOf" srcId="{74F34C45-3D21-423A-8D63-9CD89D016632}" destId="{7CC5417F-F138-4D11-A0EA-16746FF69C6E}" srcOrd="1" destOrd="0" presId="urn:microsoft.com/office/officeart/2005/8/layout/chevron2"/>
    <dgm:cxn modelId="{737258E6-1551-4224-BF66-A3FBD8E783F3}" type="presParOf" srcId="{437CEC0E-4841-4E73-A672-04BEE7D03148}" destId="{EB9F2990-F856-44C4-A62C-291D7ECAA9B6}" srcOrd="1" destOrd="0" presId="urn:microsoft.com/office/officeart/2005/8/layout/chevron2"/>
    <dgm:cxn modelId="{0A957E1A-AFCD-4C5C-AB43-85301D86B479}" type="presParOf" srcId="{437CEC0E-4841-4E73-A672-04BEE7D03148}" destId="{191C9120-9CA4-475C-8094-23DA07748964}" srcOrd="2" destOrd="0" presId="urn:microsoft.com/office/officeart/2005/8/layout/chevron2"/>
    <dgm:cxn modelId="{720E667D-5B7F-4E13-A451-2665A581AB1B}" type="presParOf" srcId="{191C9120-9CA4-475C-8094-23DA07748964}" destId="{4C9386AC-422F-477F-BBBC-DF00C9FD7CDE}" srcOrd="0" destOrd="0" presId="urn:microsoft.com/office/officeart/2005/8/layout/chevron2"/>
    <dgm:cxn modelId="{3C03145B-9518-42AB-BD9C-3C3C8B471A9A}" type="presParOf" srcId="{191C9120-9CA4-475C-8094-23DA07748964}" destId="{D701E660-1CB9-49F9-8EF3-124F8F33069F}" srcOrd="1" destOrd="0" presId="urn:microsoft.com/office/officeart/2005/8/layout/chevron2"/>
    <dgm:cxn modelId="{BCD916A5-366E-4D14-A2B0-8D94D9207FF3}" type="presParOf" srcId="{437CEC0E-4841-4E73-A672-04BEE7D03148}" destId="{8F7E65FF-B40F-4A31-A51A-E3E9F5B29B34}" srcOrd="3" destOrd="0" presId="urn:microsoft.com/office/officeart/2005/8/layout/chevron2"/>
    <dgm:cxn modelId="{34043234-BF4B-42EB-85C6-619FE7D788FE}" type="presParOf" srcId="{437CEC0E-4841-4E73-A672-04BEE7D03148}" destId="{5DB255DB-AF87-4D78-B12A-4662BBA9EAB5}" srcOrd="4" destOrd="0" presId="urn:microsoft.com/office/officeart/2005/8/layout/chevron2"/>
    <dgm:cxn modelId="{D44EBAA1-CEA4-4BDF-A9B7-945B99424FA8}" type="presParOf" srcId="{5DB255DB-AF87-4D78-B12A-4662BBA9EAB5}" destId="{9C1A4A54-32A7-4E45-82BE-22300789A7E3}" srcOrd="0" destOrd="0" presId="urn:microsoft.com/office/officeart/2005/8/layout/chevron2"/>
    <dgm:cxn modelId="{06D42AAF-725F-4916-9148-F3F96D06C32C}" type="presParOf" srcId="{5DB255DB-AF87-4D78-B12A-4662BBA9EAB5}" destId="{5E90D2A2-8336-4AA4-8694-CB3A38DADF2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125586-49D6-4E8B-B42E-2F02701D78E9}">
      <dsp:nvSpPr>
        <dsp:cNvPr id="0" name=""/>
        <dsp:cNvSpPr/>
      </dsp:nvSpPr>
      <dsp:spPr>
        <a:xfrm rot="5400000">
          <a:off x="-138966" y="140493"/>
          <a:ext cx="926442" cy="6485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1958-yil</a:t>
          </a:r>
          <a:endParaRPr lang="ru-RU" sz="1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25782"/>
        <a:ext cx="648509" cy="277933"/>
      </dsp:txXfrm>
    </dsp:sp>
    <dsp:sp modelId="{7CC5417F-F138-4D11-A0EA-16746FF69C6E}">
      <dsp:nvSpPr>
        <dsp:cNvPr id="0" name=""/>
        <dsp:cNvSpPr/>
      </dsp:nvSpPr>
      <dsp:spPr>
        <a:xfrm rot="5400000">
          <a:off x="2652061" y="-2002024"/>
          <a:ext cx="602187" cy="4609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Tayzan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ovulidagi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o‘rta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maktabni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oltin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medalga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bitirdi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O‘zMU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filologiyasi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jurnalstika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bo‘limiga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o‘qishga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kiradi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48510" y="30923"/>
        <a:ext cx="4579894" cy="543395"/>
      </dsp:txXfrm>
    </dsp:sp>
    <dsp:sp modelId="{4C9386AC-422F-477F-BBBC-DF00C9FD7CDE}">
      <dsp:nvSpPr>
        <dsp:cNvPr id="0" name=""/>
        <dsp:cNvSpPr/>
      </dsp:nvSpPr>
      <dsp:spPr>
        <a:xfrm rot="5400000">
          <a:off x="-123155" y="893189"/>
          <a:ext cx="926442" cy="6485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1963-yil</a:t>
          </a:r>
          <a:endParaRPr lang="ru-RU" sz="1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5812" y="1078478"/>
        <a:ext cx="648509" cy="277933"/>
      </dsp:txXfrm>
    </dsp:sp>
    <dsp:sp modelId="{D701E660-1CB9-49F9-8EF3-124F8F33069F}">
      <dsp:nvSpPr>
        <dsp:cNvPr id="0" name=""/>
        <dsp:cNvSpPr/>
      </dsp:nvSpPr>
      <dsp:spPr>
        <a:xfrm rot="5400000">
          <a:off x="2652061" y="-1285673"/>
          <a:ext cx="602187" cy="4609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Oliy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o‘quv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yurtini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imtiyozli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diplom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tamomladi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Yosh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gvardiya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nashriyotiga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muharrir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bo‘lib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ishga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kiradi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48510" y="747274"/>
        <a:ext cx="4579894" cy="543395"/>
      </dsp:txXfrm>
    </dsp:sp>
    <dsp:sp modelId="{9C1A4A54-32A7-4E45-82BE-22300789A7E3}">
      <dsp:nvSpPr>
        <dsp:cNvPr id="0" name=""/>
        <dsp:cNvSpPr/>
      </dsp:nvSpPr>
      <dsp:spPr>
        <a:xfrm rot="5400000">
          <a:off x="-138966" y="1573195"/>
          <a:ext cx="926442" cy="6485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1967-1974- </a:t>
          </a:r>
          <a:r>
            <a:rPr lang="en-US" sz="9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yillar</a:t>
          </a:r>
          <a:endParaRPr lang="ru-RU" sz="9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758484"/>
        <a:ext cx="648509" cy="277933"/>
      </dsp:txXfrm>
    </dsp:sp>
    <dsp:sp modelId="{5E90D2A2-8336-4AA4-8694-CB3A38DADF26}">
      <dsp:nvSpPr>
        <dsp:cNvPr id="0" name=""/>
        <dsp:cNvSpPr/>
      </dsp:nvSpPr>
      <dsp:spPr>
        <a:xfrm rot="5400000">
          <a:off x="2652061" y="-569321"/>
          <a:ext cx="602187" cy="4609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G‘afur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G‘ulom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nomidagi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nashriyotda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muharrir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muharrir</a:t>
          </a:r>
          <a:r>
            <a:rPr lang="en-US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48510" y="1463626"/>
        <a:ext cx="4579894" cy="543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62929-1E75-4F3D-BE4C-0E5198CDF160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713" y="3314700"/>
            <a:ext cx="8016875" cy="2713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313" y="6542088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7DEB0-E21A-43BB-9A64-CAFDE343D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5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78" y="35527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7816" y="222930"/>
            <a:ext cx="2409373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400" spc="-80" dirty="0"/>
              <a:t> </a:t>
            </a:r>
            <a:r>
              <a:rPr lang="en-US" sz="3400" spc="-80" dirty="0" err="1"/>
              <a:t>O‘zbek</a:t>
            </a:r>
            <a:r>
              <a:rPr lang="en-US" sz="3400" spc="-80" dirty="0"/>
              <a:t> </a:t>
            </a:r>
            <a:r>
              <a:rPr sz="3400" spc="5" dirty="0" err="1"/>
              <a:t>tili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592474" y="1095668"/>
            <a:ext cx="5109825" cy="19607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spcBef>
                <a:spcPts val="11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lang="en-US" sz="2400" dirty="0">
                <a:solidFill>
                  <a:srgbClr val="2365C7"/>
                </a:solidFill>
                <a:latin typeface="Arial"/>
                <a:cs typeface="Arial"/>
              </a:rPr>
              <a:t>: </a:t>
            </a:r>
            <a:endParaRPr lang="ru-RU" sz="2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18415">
              <a:spcBef>
                <a:spcPts val="11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Abdulla </a:t>
            </a: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Oripovning</a:t>
            </a: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hayoti</a:t>
            </a: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va</a:t>
            </a: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ijodiy</a:t>
            </a: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faoliyati</a:t>
            </a: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.</a:t>
            </a:r>
            <a:endParaRPr lang="ru-RU" sz="2000" b="1" dirty="0">
              <a:solidFill>
                <a:srgbClr val="2365C7"/>
              </a:solidFill>
              <a:latin typeface="Arial"/>
              <a:cs typeface="Arial"/>
            </a:endParaRPr>
          </a:p>
          <a:p>
            <a:pPr marL="18415">
              <a:spcBef>
                <a:spcPts val="110"/>
              </a:spcBef>
            </a:pP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Ijodidan</a:t>
            </a: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namunalar</a:t>
            </a: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.</a:t>
            </a:r>
          </a:p>
          <a:p>
            <a:pPr marL="18415">
              <a:spcBef>
                <a:spcPts val="110"/>
              </a:spcBef>
            </a:pP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“</a:t>
            </a: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Tilla</a:t>
            </a: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baliqcha</a:t>
            </a:r>
            <a:r>
              <a:rPr lang="en-US" sz="2000" b="1" dirty="0">
                <a:solidFill>
                  <a:srgbClr val="2365C7"/>
                </a:solidFill>
                <a:latin typeface="Arial"/>
                <a:cs typeface="Arial"/>
              </a:rPr>
              <a:t>” </a:t>
            </a:r>
            <a:r>
              <a:rPr lang="en-US" sz="2000" b="1" dirty="0" err="1">
                <a:solidFill>
                  <a:srgbClr val="2365C7"/>
                </a:solidFill>
                <a:latin typeface="Arial"/>
                <a:cs typeface="Arial"/>
              </a:rPr>
              <a:t>she’ri</a:t>
            </a:r>
            <a:endParaRPr lang="en-US" sz="2400" b="1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968" y="1151783"/>
            <a:ext cx="344170" cy="918425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968" y="2119166"/>
            <a:ext cx="344170" cy="918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559120" y="212867"/>
            <a:ext cx="990780" cy="571357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635500" y="308018"/>
            <a:ext cx="106680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10-</a:t>
            </a:r>
            <a:r>
              <a:rPr lang="en-US" sz="2000" b="1" spc="-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sz="2000" b="1" dirty="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51125" y="318378"/>
            <a:ext cx="437515" cy="419100"/>
            <a:chOff x="351125" y="318378"/>
            <a:chExt cx="437515" cy="419100"/>
          </a:xfrm>
        </p:grpSpPr>
        <p:sp>
          <p:nvSpPr>
            <p:cNvPr id="33" name="object 33"/>
            <p:cNvSpPr/>
            <p:nvPr/>
          </p:nvSpPr>
          <p:spPr>
            <a:xfrm>
              <a:off x="351125" y="354807"/>
              <a:ext cx="127505" cy="1912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05955" y="318378"/>
              <a:ext cx="127504" cy="227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0783" y="391239"/>
              <a:ext cx="127505" cy="1548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9524" y="573389"/>
              <a:ext cx="245902" cy="1639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AEFCFC6-4D37-481C-9310-1F335B47B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733" y="2079625"/>
            <a:ext cx="1591365" cy="1021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71160" cy="315471"/>
          </a:xfrm>
        </p:spPr>
        <p:txBody>
          <a:bodyPr/>
          <a:lstStyle/>
          <a:p>
            <a:pPr algn="ctr"/>
            <a:r>
              <a:rPr lang="en-US" dirty="0" err="1"/>
              <a:t>She’riy</a:t>
            </a:r>
            <a:r>
              <a:rPr lang="en-US" dirty="0"/>
              <a:t> </a:t>
            </a:r>
            <a:r>
              <a:rPr lang="en-US" dirty="0" err="1"/>
              <a:t>kitoblari</a:t>
            </a:r>
            <a:endParaRPr lang="ru-RU" dirty="0"/>
          </a:p>
        </p:txBody>
      </p:sp>
      <p:pic>
        <p:nvPicPr>
          <p:cNvPr id="6" name="Рисунок 5" descr="C:\Users\User\Desktop\Asarlari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5"/>
          <a:stretch/>
        </p:blipFill>
        <p:spPr bwMode="auto">
          <a:xfrm>
            <a:off x="108781" y="573293"/>
            <a:ext cx="5558739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5832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Dostonlari</a:t>
            </a:r>
            <a:endParaRPr lang="ru-RU" dirty="0"/>
          </a:p>
        </p:txBody>
      </p:sp>
      <p:pic>
        <p:nvPicPr>
          <p:cNvPr id="1026" name="Picture 2" descr="C:\Users\User\Desktop\Dostonl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3" y="570120"/>
            <a:ext cx="5515663" cy="257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4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Ish</a:t>
            </a:r>
            <a:r>
              <a:rPr lang="en-US" dirty="0"/>
              <a:t> </a:t>
            </a:r>
            <a:r>
              <a:rPr lang="en-US" dirty="0" err="1"/>
              <a:t>faoliyati</a:t>
            </a:r>
            <a:endParaRPr lang="ru-RU" dirty="0"/>
          </a:p>
        </p:txBody>
      </p:sp>
      <p:pic>
        <p:nvPicPr>
          <p:cNvPr id="3074" name="Picture 2" descr="C:\Users\User\Desktop\Ishla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8" y="561076"/>
            <a:ext cx="5562600" cy="259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94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Umrining</a:t>
            </a:r>
            <a:r>
              <a:rPr lang="en-US" dirty="0"/>
              <a:t> </a:t>
            </a:r>
            <a:r>
              <a:rPr lang="en-US" dirty="0" err="1"/>
              <a:t>so‘nggi</a:t>
            </a:r>
            <a:r>
              <a:rPr lang="en-US" dirty="0"/>
              <a:t> </a:t>
            </a:r>
            <a:r>
              <a:rPr lang="en-US" dirty="0" err="1"/>
              <a:t>yillaridagi</a:t>
            </a:r>
            <a:r>
              <a:rPr lang="en-US" dirty="0"/>
              <a:t> </a:t>
            </a:r>
            <a:r>
              <a:rPr lang="en-US" dirty="0" err="1"/>
              <a:t>faoliyati</a:t>
            </a:r>
            <a:endParaRPr lang="ru-RU" dirty="0"/>
          </a:p>
        </p:txBody>
      </p:sp>
      <p:sp>
        <p:nvSpPr>
          <p:cNvPr id="4" name="Выноска со стрелкой вверх 3"/>
          <p:cNvSpPr/>
          <p:nvPr/>
        </p:nvSpPr>
        <p:spPr>
          <a:xfrm>
            <a:off x="240749" y="605323"/>
            <a:ext cx="5257800" cy="2209800"/>
          </a:xfrm>
          <a:prstGeom prst="up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1996 -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yilning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mart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oyidan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2009 -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yilga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qadar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Yozuvchilar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uyushmasining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raisi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vazifasida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5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en-US" dirty="0" err="1"/>
              <a:t>Shoirning</a:t>
            </a:r>
            <a:r>
              <a:rPr lang="en-US" dirty="0"/>
              <a:t> </a:t>
            </a:r>
            <a:r>
              <a:rPr lang="en-US" dirty="0" err="1"/>
              <a:t>unvonlari</a:t>
            </a:r>
            <a:endParaRPr lang="ru-RU" dirty="0"/>
          </a:p>
        </p:txBody>
      </p:sp>
      <p:pic>
        <p:nvPicPr>
          <p:cNvPr id="5122" name="Picture 2" descr="C:\Users\User\Desktop\Mukofotlar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3036" r="4972" b="10799"/>
          <a:stretch/>
        </p:blipFill>
        <p:spPr bwMode="auto">
          <a:xfrm>
            <a:off x="166204" y="564459"/>
            <a:ext cx="5486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660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Falsafiy</a:t>
            </a:r>
            <a:r>
              <a:rPr lang="en-US" dirty="0"/>
              <a:t> </a:t>
            </a:r>
            <a:r>
              <a:rPr lang="en-US" dirty="0" err="1"/>
              <a:t>mushohadaga</a:t>
            </a:r>
            <a:r>
              <a:rPr lang="en-US" dirty="0"/>
              <a:t> boy </a:t>
            </a:r>
            <a:r>
              <a:rPr lang="en-US" dirty="0" err="1"/>
              <a:t>she’rlari</a:t>
            </a:r>
            <a:endParaRPr lang="ru-RU" dirty="0"/>
          </a:p>
        </p:txBody>
      </p:sp>
      <p:pic>
        <p:nvPicPr>
          <p:cNvPr id="6146" name="Picture 2" descr="C:\Users\User\Desktop\Tilla baliqc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8" y="564457"/>
            <a:ext cx="5562600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217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Tilla</a:t>
            </a:r>
            <a:r>
              <a:rPr lang="en-US" dirty="0"/>
              <a:t> </a:t>
            </a:r>
            <a:r>
              <a:rPr lang="en-US" dirty="0" err="1"/>
              <a:t>baliqcha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0717" y="631825"/>
            <a:ext cx="3581400" cy="2492990"/>
          </a:xfrm>
        </p:spPr>
        <p:txBody>
          <a:bodyPr/>
          <a:lstStyle/>
          <a:p>
            <a:pPr algn="ctr"/>
            <a:endParaRPr lang="en-US" sz="1800" b="1" dirty="0"/>
          </a:p>
          <a:p>
            <a:pPr indent="177800" algn="l"/>
            <a:r>
              <a:rPr lang="en-US" sz="1600" dirty="0" err="1"/>
              <a:t>Tuxumdan</a:t>
            </a:r>
            <a:r>
              <a:rPr lang="en-US" sz="1600" dirty="0"/>
              <a:t> </a:t>
            </a:r>
            <a:r>
              <a:rPr lang="en-US" sz="1600" dirty="0" err="1"/>
              <a:t>chiqdi-yu</a:t>
            </a:r>
            <a:r>
              <a:rPr lang="en-US" sz="1600" dirty="0"/>
              <a:t>, </a:t>
            </a:r>
            <a:r>
              <a:rPr lang="en-US" sz="1600" dirty="0" err="1"/>
              <a:t>keltirib</a:t>
            </a:r>
            <a:r>
              <a:rPr lang="en-US" sz="1600" dirty="0"/>
              <a:t> </a:t>
            </a:r>
            <a:r>
              <a:rPr lang="en-US" sz="1600" dirty="0" err="1"/>
              <a:t>uni</a:t>
            </a:r>
            <a:r>
              <a:rPr lang="en-US" sz="1600" dirty="0"/>
              <a:t> </a:t>
            </a:r>
          </a:p>
          <a:p>
            <a:pPr indent="177800" algn="l"/>
            <a:r>
              <a:rPr lang="en-US" sz="1600" dirty="0"/>
              <a:t>Shu </a:t>
            </a:r>
            <a:r>
              <a:rPr lang="en-US" sz="1600" dirty="0" err="1"/>
              <a:t>loyqa</a:t>
            </a:r>
            <a:r>
              <a:rPr lang="en-US" sz="1600" dirty="0"/>
              <a:t> </a:t>
            </a:r>
            <a:r>
              <a:rPr lang="en-US" sz="1600" dirty="0" err="1"/>
              <a:t>hovuzga</a:t>
            </a:r>
            <a:r>
              <a:rPr lang="en-US" sz="1600" dirty="0"/>
              <a:t> </a:t>
            </a:r>
            <a:r>
              <a:rPr lang="en-US" sz="1600" dirty="0" err="1"/>
              <a:t>tomon</a:t>
            </a:r>
            <a:r>
              <a:rPr lang="en-US" sz="1600" dirty="0"/>
              <a:t> </a:t>
            </a:r>
            <a:r>
              <a:rPr lang="en-US" sz="1600" dirty="0" err="1"/>
              <a:t>otdilar</a:t>
            </a:r>
            <a:r>
              <a:rPr lang="en-US" sz="1600" dirty="0"/>
              <a:t>.</a:t>
            </a:r>
          </a:p>
          <a:p>
            <a:pPr indent="177800" algn="l"/>
            <a:r>
              <a:rPr lang="en-US" sz="1600" dirty="0" err="1"/>
              <a:t>Tashlandiq</a:t>
            </a:r>
            <a:r>
              <a:rPr lang="en-US" sz="1600" dirty="0"/>
              <a:t> </a:t>
            </a:r>
            <a:r>
              <a:rPr lang="en-US" sz="1600" dirty="0" err="1"/>
              <a:t>ushoq</a:t>
            </a:r>
            <a:r>
              <a:rPr lang="en-US" sz="1600" dirty="0"/>
              <a:t> </a:t>
            </a:r>
            <a:r>
              <a:rPr lang="en-US" sz="1600" dirty="0" err="1"/>
              <a:t>yeb</a:t>
            </a:r>
            <a:r>
              <a:rPr lang="en-US" sz="1600" dirty="0"/>
              <a:t> </a:t>
            </a:r>
            <a:r>
              <a:rPr lang="en-US" sz="1600" dirty="0" err="1"/>
              <a:t>o‘tadi</a:t>
            </a:r>
            <a:r>
              <a:rPr lang="en-US" sz="1600" dirty="0"/>
              <a:t> </a:t>
            </a:r>
            <a:r>
              <a:rPr lang="en-US" sz="1600" dirty="0" err="1"/>
              <a:t>kuni</a:t>
            </a:r>
            <a:r>
              <a:rPr lang="en-US" sz="1600" dirty="0"/>
              <a:t>, </a:t>
            </a:r>
          </a:p>
          <a:p>
            <a:pPr indent="177800" algn="l"/>
            <a:r>
              <a:rPr lang="en-US" sz="1600" dirty="0" err="1"/>
              <a:t>Xor</a:t>
            </a:r>
            <a:r>
              <a:rPr lang="en-US" sz="1600" dirty="0"/>
              <a:t>-u </a:t>
            </a:r>
            <a:r>
              <a:rPr lang="en-US" sz="1600" dirty="0" err="1"/>
              <a:t>xas</a:t>
            </a:r>
            <a:r>
              <a:rPr lang="en-US" sz="1600" dirty="0"/>
              <a:t>, </a:t>
            </a:r>
            <a:r>
              <a:rPr lang="en-US" sz="1600" dirty="0" err="1"/>
              <a:t>xazonlar</a:t>
            </a:r>
            <a:r>
              <a:rPr lang="en-US" sz="1600" dirty="0"/>
              <a:t> </a:t>
            </a:r>
            <a:r>
              <a:rPr lang="en-US" sz="1600" dirty="0" err="1"/>
              <a:t>ustin</a:t>
            </a:r>
            <a:r>
              <a:rPr lang="en-US" sz="1600" dirty="0"/>
              <a:t> </a:t>
            </a:r>
            <a:r>
              <a:rPr lang="en-US" sz="1600" dirty="0" err="1"/>
              <a:t>yopdilar</a:t>
            </a:r>
            <a:r>
              <a:rPr lang="en-US" sz="1600" dirty="0"/>
              <a:t>. </a:t>
            </a:r>
          </a:p>
          <a:p>
            <a:pPr indent="177800" algn="l"/>
            <a:r>
              <a:rPr lang="en-US" sz="1600" dirty="0" err="1"/>
              <a:t>Dunyoda</a:t>
            </a:r>
            <a:r>
              <a:rPr lang="en-US" sz="1600" dirty="0"/>
              <a:t> </a:t>
            </a:r>
            <a:r>
              <a:rPr lang="en-US" sz="1600" dirty="0" err="1"/>
              <a:t>ko‘rgani</a:t>
            </a:r>
            <a:r>
              <a:rPr lang="en-US" sz="1600" dirty="0"/>
              <a:t> </a:t>
            </a:r>
            <a:r>
              <a:rPr lang="en-US" sz="1600" dirty="0" err="1"/>
              <a:t>shu</a:t>
            </a:r>
            <a:r>
              <a:rPr lang="en-US" sz="1600" dirty="0"/>
              <a:t> tor </a:t>
            </a:r>
            <a:r>
              <a:rPr lang="en-US" sz="1600" dirty="0" err="1"/>
              <a:t>hovuzcha</a:t>
            </a:r>
            <a:r>
              <a:rPr lang="en-US" sz="1600" dirty="0"/>
              <a:t> </a:t>
            </a:r>
          </a:p>
          <a:p>
            <a:pPr indent="177800" algn="l"/>
            <a:r>
              <a:rPr lang="en-US" sz="1600" dirty="0" err="1"/>
              <a:t>Va</a:t>
            </a:r>
            <a:r>
              <a:rPr lang="en-US" sz="1600" dirty="0"/>
              <a:t> </a:t>
            </a:r>
            <a:r>
              <a:rPr lang="en-US" sz="1600" dirty="0" err="1"/>
              <a:t>mudroq</a:t>
            </a:r>
            <a:r>
              <a:rPr lang="en-US" sz="1600" dirty="0"/>
              <a:t> </a:t>
            </a:r>
            <a:r>
              <a:rPr lang="en-US" sz="1600" dirty="0" err="1"/>
              <a:t>tollarning</a:t>
            </a:r>
            <a:r>
              <a:rPr lang="en-US" sz="1600" dirty="0"/>
              <a:t> </a:t>
            </a:r>
            <a:r>
              <a:rPr lang="en-US" sz="1600" dirty="0" err="1"/>
              <a:t>achchiq</a:t>
            </a:r>
            <a:r>
              <a:rPr lang="en-US" sz="1600" dirty="0"/>
              <a:t> </a:t>
            </a:r>
            <a:r>
              <a:rPr lang="en-US" sz="1600" dirty="0" err="1"/>
              <a:t>xazoni</a:t>
            </a:r>
            <a:r>
              <a:rPr lang="en-US" sz="1600" dirty="0"/>
              <a:t>.</a:t>
            </a:r>
          </a:p>
          <a:p>
            <a:pPr indent="177800" algn="l"/>
            <a:r>
              <a:rPr lang="en-US" sz="1600" dirty="0" err="1"/>
              <a:t>Menga</a:t>
            </a:r>
            <a:r>
              <a:rPr lang="en-US" sz="1600" dirty="0"/>
              <a:t> </a:t>
            </a:r>
            <a:r>
              <a:rPr lang="en-US" sz="1600" dirty="0" err="1"/>
              <a:t>alam</a:t>
            </a:r>
            <a:r>
              <a:rPr lang="en-US" sz="1600" dirty="0"/>
              <a:t> </a:t>
            </a:r>
            <a:r>
              <a:rPr lang="en-US" sz="1600" dirty="0" err="1"/>
              <a:t>qilar</a:t>
            </a:r>
            <a:r>
              <a:rPr lang="en-US" sz="1600" dirty="0"/>
              <a:t>, </a:t>
            </a:r>
            <a:r>
              <a:rPr lang="en-US" sz="1600" dirty="0" err="1"/>
              <a:t>tilla</a:t>
            </a:r>
            <a:r>
              <a:rPr lang="en-US" sz="1600" dirty="0"/>
              <a:t> </a:t>
            </a:r>
            <a:r>
              <a:rPr lang="en-US" sz="1600" dirty="0" err="1"/>
              <a:t>baliqcha</a:t>
            </a:r>
            <a:endParaRPr lang="en-US" sz="1600" dirty="0"/>
          </a:p>
          <a:p>
            <a:pPr indent="177800" algn="l"/>
            <a:r>
              <a:rPr lang="en-US" sz="1600" dirty="0"/>
              <a:t>Bir </a:t>
            </a:r>
            <a:r>
              <a:rPr lang="en-US" sz="1600" dirty="0" err="1"/>
              <a:t>ko‘lmak</a:t>
            </a:r>
            <a:r>
              <a:rPr lang="en-US" sz="1600" dirty="0"/>
              <a:t> </a:t>
            </a:r>
            <a:r>
              <a:rPr lang="en-US" sz="1600" dirty="0" err="1"/>
              <a:t>hovuz</a:t>
            </a:r>
            <a:r>
              <a:rPr lang="en-US" sz="1600" dirty="0"/>
              <a:t> deb </a:t>
            </a:r>
            <a:r>
              <a:rPr lang="en-US" sz="1600" dirty="0" err="1"/>
              <a:t>bilar</a:t>
            </a:r>
            <a:r>
              <a:rPr lang="en-US" sz="1600" dirty="0"/>
              <a:t> </a:t>
            </a:r>
            <a:r>
              <a:rPr lang="en-US" sz="1600" dirty="0" err="1"/>
              <a:t>dunyoni</a:t>
            </a:r>
            <a:r>
              <a:rPr lang="en-US" sz="1600" dirty="0"/>
              <a:t>...</a:t>
            </a:r>
            <a:br>
              <a:rPr lang="en-US" sz="1600" dirty="0"/>
            </a:br>
            <a:endParaRPr lang="ru-RU" sz="1600" dirty="0"/>
          </a:p>
        </p:txBody>
      </p:sp>
      <p:pic>
        <p:nvPicPr>
          <p:cNvPr id="4" name="Рисунок 3" descr="C:\Users\User\Desktop\tilla baliq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012825"/>
            <a:ext cx="1828799" cy="167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365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/>
              <a:t> “</a:t>
            </a:r>
            <a:r>
              <a:rPr lang="en-US" dirty="0" err="1"/>
              <a:t>Tilla</a:t>
            </a:r>
            <a:r>
              <a:rPr lang="en-US" dirty="0"/>
              <a:t> </a:t>
            </a:r>
            <a:r>
              <a:rPr lang="en-US" dirty="0" err="1"/>
              <a:t>baliqcha</a:t>
            </a:r>
            <a:r>
              <a:rPr lang="en-US" dirty="0"/>
              <a:t>” </a:t>
            </a:r>
            <a:r>
              <a:rPr lang="en-US" dirty="0" err="1"/>
              <a:t>she’ri</a:t>
            </a:r>
            <a:r>
              <a:rPr lang="en-US" dirty="0"/>
              <a:t> </a:t>
            </a:r>
            <a:r>
              <a:rPr lang="en-US" dirty="0" err="1"/>
              <a:t>haqaida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44699" y="555625"/>
            <a:ext cx="35814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en-US" sz="1600" dirty="0" err="1">
                <a:latin typeface="Arial" pitchFamily="34" charset="0"/>
                <a:cs typeface="Arial" pitchFamily="34" charset="0"/>
              </a:rPr>
              <a:t>Tilla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baliqcha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dunyoga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keldi-yu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og'ir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muhit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uni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o'z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girdobiga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oldi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Qizig'i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shundaki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u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boshqa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maskanlarni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ko'rmagani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bois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shu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muhitga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ko'nikdi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sokingina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yashay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boshladi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 Ammo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isyonkor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shoir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qalbi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holga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ko'nikolmadi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  “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Menga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alam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qilar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tilla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baliqcha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bir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ko‘lmak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hovuz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deb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bilar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dunyoni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”, deb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hayqirdi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u. </a:t>
            </a:r>
          </a:p>
          <a:p>
            <a:pPr algn="just"/>
            <a:r>
              <a:rPr lang="en-US" sz="16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Tilla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baliqcha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asli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kim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edi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?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User\Desktop\tilla baliq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36625"/>
            <a:ext cx="1828799" cy="167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40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Mustaqil</a:t>
            </a:r>
            <a:r>
              <a:rPr lang="en-US" dirty="0"/>
              <a:t> </a:t>
            </a:r>
            <a:r>
              <a:rPr lang="en-US" dirty="0" err="1"/>
              <a:t>bajarish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r>
              <a:rPr lang="en-US" dirty="0" err="1"/>
              <a:t>topshiriqlar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100" y="809796"/>
            <a:ext cx="4038600" cy="800219"/>
          </a:xfrm>
        </p:spPr>
        <p:txBody>
          <a:bodyPr/>
          <a:lstStyle/>
          <a:p>
            <a:pPr algn="l">
              <a:spcAft>
                <a:spcPts val="1200"/>
              </a:spcAft>
            </a:pPr>
            <a:r>
              <a:rPr lang="en-US" sz="1400" dirty="0" smtClean="0"/>
              <a:t>1. ”</a:t>
            </a:r>
            <a:r>
              <a:rPr lang="en-US" sz="1400" dirty="0"/>
              <a:t>Tilla </a:t>
            </a:r>
            <a:r>
              <a:rPr lang="en-US" sz="1400" dirty="0" err="1"/>
              <a:t>baliqcha</a:t>
            </a:r>
            <a:r>
              <a:rPr lang="en-US" sz="1400" dirty="0"/>
              <a:t>” </a:t>
            </a:r>
            <a:r>
              <a:rPr lang="en-US" sz="1400" dirty="0" err="1"/>
              <a:t>she’rini</a:t>
            </a:r>
            <a:r>
              <a:rPr lang="en-US" sz="1400" dirty="0"/>
              <a:t> </a:t>
            </a:r>
            <a:r>
              <a:rPr lang="en-US" sz="1400" dirty="0" err="1"/>
              <a:t>yod</a:t>
            </a:r>
            <a:r>
              <a:rPr lang="en-US" sz="1400" dirty="0"/>
              <a:t> </a:t>
            </a:r>
            <a:r>
              <a:rPr lang="en-US" sz="1400" dirty="0" err="1"/>
              <a:t>oling</a:t>
            </a:r>
            <a:r>
              <a:rPr lang="en-US" sz="1400" dirty="0"/>
              <a:t>.</a:t>
            </a:r>
          </a:p>
          <a:p>
            <a:pPr algn="l"/>
            <a:r>
              <a:rPr lang="en-US" sz="1400" dirty="0" smtClean="0"/>
              <a:t>2. </a:t>
            </a:r>
            <a:r>
              <a:rPr lang="en-US" sz="1400" dirty="0" err="1" smtClean="0"/>
              <a:t>Berilgan</a:t>
            </a:r>
            <a:r>
              <a:rPr lang="en-US" sz="1400" dirty="0" smtClean="0"/>
              <a:t> </a:t>
            </a:r>
            <a:r>
              <a:rPr lang="en-US" sz="1400" dirty="0" err="1"/>
              <a:t>jadvalni</a:t>
            </a:r>
            <a:r>
              <a:rPr lang="en-US" sz="1400" dirty="0"/>
              <a:t> Abdulla </a:t>
            </a:r>
            <a:r>
              <a:rPr lang="en-US" sz="1400" dirty="0" err="1"/>
              <a:t>Oripov</a:t>
            </a:r>
            <a:r>
              <a:rPr lang="en-US" sz="1400" dirty="0"/>
              <a:t> </a:t>
            </a:r>
            <a:r>
              <a:rPr lang="en-US" sz="1400" dirty="0" err="1" smtClean="0"/>
              <a:t>haqidagi</a:t>
            </a:r>
            <a:r>
              <a:rPr lang="en-US" sz="1400" dirty="0" smtClean="0"/>
              <a:t> </a:t>
            </a:r>
            <a:r>
              <a:rPr lang="en-US" sz="1400" dirty="0" err="1"/>
              <a:t>ma’lumotlar</a:t>
            </a:r>
            <a:r>
              <a:rPr lang="en-US" sz="1400" dirty="0"/>
              <a:t> </a:t>
            </a:r>
            <a:r>
              <a:rPr lang="en-US" sz="1400" dirty="0" err="1"/>
              <a:t>bilan</a:t>
            </a:r>
            <a:r>
              <a:rPr lang="en-US" sz="1400" dirty="0"/>
              <a:t> </a:t>
            </a:r>
            <a:r>
              <a:rPr lang="en-US" sz="1400" dirty="0" err="1" smtClean="0"/>
              <a:t>to‘ldiring</a:t>
            </a:r>
            <a:r>
              <a:rPr lang="en-US" sz="1400" dirty="0" smtClean="0"/>
              <a:t>.   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056949"/>
              </p:ext>
            </p:extLst>
          </p:nvPr>
        </p:nvGraphicFramePr>
        <p:xfrm>
          <a:off x="142605" y="1834461"/>
          <a:ext cx="5496747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2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2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57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Abdulla</a:t>
                      </a:r>
                      <a:r>
                        <a:rPr lang="en-U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Oripov</a:t>
                      </a:r>
                      <a:endParaRPr lang="en-US" sz="16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hayoti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Abdulla </a:t>
                      </a:r>
                      <a:r>
                        <a:rPr lang="en-US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Oripov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asarlari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Abdulla </a:t>
                      </a:r>
                      <a:r>
                        <a:rPr lang="en-US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Oripov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unvonlari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57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C:\Users\User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619853"/>
            <a:ext cx="990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162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O‘tilgan</a:t>
            </a:r>
            <a:r>
              <a:rPr lang="en-US" dirty="0"/>
              <a:t> </a:t>
            </a:r>
            <a:r>
              <a:rPr lang="en-US" dirty="0" err="1"/>
              <a:t>mavzuni</a:t>
            </a:r>
            <a:r>
              <a:rPr lang="en-US" dirty="0"/>
              <a:t> </a:t>
            </a:r>
            <a:r>
              <a:rPr lang="en-US" dirty="0" err="1"/>
              <a:t>takrorlash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1012825"/>
            <a:ext cx="5486400" cy="1938992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1400" dirty="0"/>
              <a:t>1. </a:t>
            </a:r>
            <a:r>
              <a:rPr lang="en-US" sz="1400" dirty="0" err="1"/>
              <a:t>O‘zbekiston</a:t>
            </a:r>
            <a:r>
              <a:rPr lang="en-US" sz="1400" dirty="0"/>
              <a:t> </a:t>
            </a:r>
            <a:r>
              <a:rPr lang="en-US" sz="1400" dirty="0" err="1"/>
              <a:t>havo</a:t>
            </a:r>
            <a:r>
              <a:rPr lang="en-US" sz="1400" dirty="0"/>
              <a:t> </a:t>
            </a:r>
            <a:r>
              <a:rPr lang="en-US" sz="1400" dirty="0" err="1"/>
              <a:t>yo‘llari</a:t>
            </a:r>
            <a:r>
              <a:rPr lang="en-US" sz="1400" dirty="0"/>
              <a:t> </a:t>
            </a:r>
            <a:r>
              <a:rPr lang="en-US" sz="1400" dirty="0" err="1"/>
              <a:t>nechanchi</a:t>
            </a:r>
            <a:r>
              <a:rPr lang="en-US" sz="1400" dirty="0"/>
              <a:t> </a:t>
            </a:r>
            <a:r>
              <a:rPr lang="en-US" sz="1400" dirty="0" err="1"/>
              <a:t>yilda</a:t>
            </a:r>
            <a:r>
              <a:rPr lang="en-US" sz="1400" dirty="0"/>
              <a:t> </a:t>
            </a:r>
            <a:r>
              <a:rPr lang="en-US" sz="1400" dirty="0" err="1"/>
              <a:t>tashkil</a:t>
            </a:r>
            <a:r>
              <a:rPr lang="en-US" sz="1400" dirty="0"/>
              <a:t> </a:t>
            </a:r>
            <a:r>
              <a:rPr lang="en-US" sz="1400" dirty="0" err="1"/>
              <a:t>topgan</a:t>
            </a:r>
            <a:r>
              <a:rPr lang="en-US" sz="1400" dirty="0"/>
              <a:t>?</a:t>
            </a:r>
          </a:p>
          <a:p>
            <a:r>
              <a:rPr lang="en-US" sz="1400" dirty="0"/>
              <a:t>  2. “Toshkent </a:t>
            </a:r>
            <a:r>
              <a:rPr lang="en-US" sz="1400" dirty="0" err="1"/>
              <a:t>xalqaro</a:t>
            </a:r>
            <a:r>
              <a:rPr lang="en-US" sz="1400" dirty="0"/>
              <a:t> </a:t>
            </a:r>
            <a:r>
              <a:rPr lang="en-US" sz="1400" dirty="0" err="1"/>
              <a:t>aeroporti</a:t>
            </a:r>
            <a:r>
              <a:rPr lang="en-US" sz="1400" dirty="0"/>
              <a:t>” </a:t>
            </a:r>
            <a:r>
              <a:rPr lang="en-US" sz="1400" dirty="0" err="1"/>
              <a:t>aerovokzali</a:t>
            </a:r>
            <a:r>
              <a:rPr lang="en-US" sz="1400" dirty="0"/>
              <a:t> </a:t>
            </a:r>
            <a:r>
              <a:rPr lang="en-US" sz="1400" dirty="0" err="1"/>
              <a:t>soatiga</a:t>
            </a:r>
            <a:r>
              <a:rPr lang="en-US" sz="1400" dirty="0"/>
              <a:t> </a:t>
            </a:r>
            <a:r>
              <a:rPr lang="en-US" sz="1400" dirty="0" err="1"/>
              <a:t>necha</a:t>
            </a:r>
            <a:r>
              <a:rPr lang="en-US" sz="1400" dirty="0"/>
              <a:t> </a:t>
            </a:r>
            <a:r>
              <a:rPr lang="en-US" sz="1400" dirty="0" err="1"/>
              <a:t>kishini</a:t>
            </a:r>
            <a:r>
              <a:rPr lang="en-US" sz="1400" dirty="0"/>
              <a:t> </a:t>
            </a:r>
            <a:r>
              <a:rPr lang="en-US" sz="1400" dirty="0" err="1"/>
              <a:t>qabul</a:t>
            </a:r>
            <a:r>
              <a:rPr lang="en-US" sz="1400" dirty="0"/>
              <a:t> </a:t>
            </a:r>
            <a:r>
              <a:rPr lang="en-US" sz="1400" dirty="0" err="1"/>
              <a:t>qila</a:t>
            </a:r>
            <a:r>
              <a:rPr lang="en-US" sz="1400" dirty="0"/>
              <a:t> </a:t>
            </a:r>
            <a:r>
              <a:rPr lang="en-US" sz="1400" dirty="0" err="1"/>
              <a:t>oladi</a:t>
            </a:r>
            <a:r>
              <a:rPr lang="en-US" sz="1400" dirty="0"/>
              <a:t>?</a:t>
            </a:r>
          </a:p>
          <a:p>
            <a:pPr indent="88900"/>
            <a:r>
              <a:rPr lang="en-US" sz="1400" dirty="0"/>
              <a:t>3. “Toshkent </a:t>
            </a:r>
            <a:r>
              <a:rPr lang="en-US" sz="1400" dirty="0" err="1"/>
              <a:t>xalqaro</a:t>
            </a:r>
            <a:r>
              <a:rPr lang="en-US" sz="1400" dirty="0"/>
              <a:t> </a:t>
            </a:r>
            <a:r>
              <a:rPr lang="en-US" sz="1400" dirty="0" err="1"/>
              <a:t>aeroprti”da</a:t>
            </a:r>
            <a:r>
              <a:rPr lang="en-US" sz="1400" dirty="0"/>
              <a:t> </a:t>
            </a:r>
            <a:r>
              <a:rPr lang="en-US" sz="1400" dirty="0" err="1"/>
              <a:t>qanday</a:t>
            </a:r>
            <a:r>
              <a:rPr lang="en-US" sz="1400" dirty="0"/>
              <a:t> </a:t>
            </a:r>
            <a:r>
              <a:rPr lang="en-US" sz="1400" dirty="0" err="1"/>
              <a:t>xizmatlar</a:t>
            </a:r>
            <a:r>
              <a:rPr lang="en-US" sz="1400" dirty="0"/>
              <a:t> </a:t>
            </a:r>
            <a:r>
              <a:rPr lang="en-US" sz="1400" dirty="0" err="1"/>
              <a:t>amalga</a:t>
            </a:r>
            <a:r>
              <a:rPr lang="en-US" sz="1400" dirty="0"/>
              <a:t> </a:t>
            </a:r>
            <a:r>
              <a:rPr lang="en-US" sz="1400" dirty="0" err="1"/>
              <a:t>oshiriladi</a:t>
            </a:r>
            <a:r>
              <a:rPr lang="en-US" sz="1400" dirty="0"/>
              <a:t>?</a:t>
            </a:r>
          </a:p>
          <a:p>
            <a:pPr indent="88900"/>
            <a:r>
              <a:rPr lang="en-US" sz="1400" dirty="0"/>
              <a:t>4. </a:t>
            </a:r>
            <a:r>
              <a:rPr lang="en-US" sz="1400" dirty="0" err="1"/>
              <a:t>Poytaxtimiz</a:t>
            </a:r>
            <a:r>
              <a:rPr lang="en-US" sz="1400" dirty="0"/>
              <a:t> </a:t>
            </a:r>
            <a:r>
              <a:rPr lang="en-US" sz="1400" dirty="0" err="1"/>
              <a:t>aeroporti</a:t>
            </a:r>
            <a:r>
              <a:rPr lang="en-US" sz="1400" dirty="0"/>
              <a:t> </a:t>
            </a:r>
            <a:r>
              <a:rPr lang="en-US" sz="1400" dirty="0" err="1"/>
              <a:t>qanday</a:t>
            </a:r>
            <a:r>
              <a:rPr lang="en-US" sz="1400" dirty="0"/>
              <a:t> </a:t>
            </a:r>
            <a:r>
              <a:rPr lang="en-US" sz="1400" dirty="0" err="1"/>
              <a:t>nuqtada</a:t>
            </a:r>
            <a:r>
              <a:rPr lang="en-US" sz="1400" dirty="0"/>
              <a:t> </a:t>
            </a:r>
            <a:r>
              <a:rPr lang="en-US" sz="1400" dirty="0" err="1"/>
              <a:t>joylashgan</a:t>
            </a:r>
            <a:r>
              <a:rPr lang="en-US" sz="1400" dirty="0"/>
              <a:t>?</a:t>
            </a:r>
          </a:p>
          <a:p>
            <a:pPr indent="88900"/>
            <a:r>
              <a:rPr lang="en-US" sz="1400" dirty="0"/>
              <a:t>5. </a:t>
            </a:r>
            <a:r>
              <a:rPr lang="en-US" sz="1400" dirty="0" err="1"/>
              <a:t>Bugungi</a:t>
            </a:r>
            <a:r>
              <a:rPr lang="en-US" sz="1400" dirty="0"/>
              <a:t> </a:t>
            </a:r>
            <a:r>
              <a:rPr lang="en-US" sz="1400" dirty="0" err="1"/>
              <a:t>O‘zbekiston</a:t>
            </a:r>
            <a:r>
              <a:rPr lang="en-US" sz="1400" dirty="0"/>
              <a:t> </a:t>
            </a:r>
            <a:r>
              <a:rPr lang="en-US" sz="1400" dirty="0" err="1"/>
              <a:t>aerodromi</a:t>
            </a:r>
            <a:r>
              <a:rPr lang="en-US" sz="1400" dirty="0"/>
              <a:t> </a:t>
            </a:r>
            <a:r>
              <a:rPr lang="en-US" sz="1400" dirty="0" err="1"/>
              <a:t>nechiga</a:t>
            </a:r>
            <a:r>
              <a:rPr lang="en-US" sz="1400" dirty="0"/>
              <a:t> </a:t>
            </a:r>
            <a:r>
              <a:rPr lang="en-US" sz="1400" dirty="0" err="1"/>
              <a:t>bo‘linadi</a:t>
            </a:r>
            <a:r>
              <a:rPr lang="en-US" sz="1400" dirty="0"/>
              <a:t>?</a:t>
            </a:r>
          </a:p>
          <a:p>
            <a:pPr indent="88900"/>
            <a:r>
              <a:rPr lang="en-US" sz="1400" dirty="0"/>
              <a:t>6. </a:t>
            </a:r>
            <a:r>
              <a:rPr lang="en-US" sz="1400" dirty="0" err="1"/>
              <a:t>Aerodromning</a:t>
            </a:r>
            <a:r>
              <a:rPr lang="en-US" sz="1400" dirty="0"/>
              <a:t> </a:t>
            </a:r>
            <a:r>
              <a:rPr lang="en-US" sz="1400" dirty="0" err="1"/>
              <a:t>umumiy</a:t>
            </a:r>
            <a:r>
              <a:rPr lang="en-US" sz="1400" dirty="0"/>
              <a:t> </a:t>
            </a:r>
            <a:r>
              <a:rPr lang="en-US" sz="1400" dirty="0" err="1"/>
              <a:t>maydoni</a:t>
            </a:r>
            <a:r>
              <a:rPr lang="en-US" sz="1400" dirty="0"/>
              <a:t> </a:t>
            </a:r>
            <a:r>
              <a:rPr lang="en-US" sz="1400" dirty="0" err="1"/>
              <a:t>necha</a:t>
            </a:r>
            <a:r>
              <a:rPr lang="en-US" sz="1400" dirty="0"/>
              <a:t> </a:t>
            </a:r>
            <a:r>
              <a:rPr lang="en-US" sz="1400" dirty="0" err="1"/>
              <a:t>gektarli</a:t>
            </a:r>
            <a:r>
              <a:rPr lang="en-US" sz="1400" dirty="0"/>
              <a:t> </a:t>
            </a:r>
            <a:r>
              <a:rPr lang="en-US" sz="1400" dirty="0" err="1"/>
              <a:t>perronga</a:t>
            </a:r>
            <a:r>
              <a:rPr lang="en-US" sz="1400" dirty="0"/>
              <a:t> </a:t>
            </a:r>
            <a:r>
              <a:rPr lang="en-US" sz="1400" dirty="0" err="1"/>
              <a:t>ega</a:t>
            </a:r>
            <a:r>
              <a:rPr lang="en-US" sz="1400" dirty="0"/>
              <a:t>?</a:t>
            </a:r>
          </a:p>
          <a:p>
            <a:pPr indent="88900"/>
            <a:r>
              <a:rPr lang="en-US" sz="1400" dirty="0"/>
              <a:t>7. “Toshkent </a:t>
            </a:r>
            <a:r>
              <a:rPr lang="en-US" sz="1400" dirty="0" err="1"/>
              <a:t>xalqaro</a:t>
            </a:r>
            <a:r>
              <a:rPr lang="en-US" sz="1400" dirty="0"/>
              <a:t> </a:t>
            </a:r>
            <a:r>
              <a:rPr lang="en-US" sz="1400" dirty="0" err="1"/>
              <a:t>aeroporti</a:t>
            </a:r>
            <a:r>
              <a:rPr lang="en-US" sz="1400" dirty="0"/>
              <a:t>” </a:t>
            </a:r>
            <a:r>
              <a:rPr lang="en-US" sz="1400" dirty="0" err="1"/>
              <a:t>qanday</a:t>
            </a:r>
            <a:r>
              <a:rPr lang="en-US" sz="1400" dirty="0"/>
              <a:t> </a:t>
            </a:r>
            <a:r>
              <a:rPr lang="en-US" sz="1400" dirty="0" err="1"/>
              <a:t>turdagi</a:t>
            </a:r>
            <a:r>
              <a:rPr lang="en-US" sz="1400" dirty="0"/>
              <a:t> </a:t>
            </a:r>
            <a:r>
              <a:rPr lang="en-US" sz="1400" dirty="0" err="1"/>
              <a:t>havo</a:t>
            </a:r>
            <a:r>
              <a:rPr lang="en-US" sz="1400" dirty="0"/>
              <a:t> </a:t>
            </a:r>
            <a:r>
              <a:rPr lang="en-US" sz="1400" dirty="0" err="1"/>
              <a:t>kemalarini</a:t>
            </a:r>
            <a:r>
              <a:rPr lang="en-US" sz="1400" dirty="0"/>
              <a:t> </a:t>
            </a:r>
            <a:r>
              <a:rPr lang="en-US" sz="1400" dirty="0" err="1"/>
              <a:t>qabul</a:t>
            </a:r>
            <a:r>
              <a:rPr lang="en-US" sz="1400" dirty="0"/>
              <a:t> </a:t>
            </a:r>
            <a:r>
              <a:rPr lang="en-US" sz="1400" dirty="0" err="1"/>
              <a:t>qiladi</a:t>
            </a:r>
            <a:r>
              <a:rPr lang="en-US" sz="1400" dirty="0"/>
              <a:t>?</a:t>
            </a:r>
            <a:endParaRPr lang="ru-RU" sz="1400" dirty="0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139700" y="555625"/>
            <a:ext cx="2971800" cy="457200"/>
          </a:xfrm>
          <a:prstGeom prst="flowChartPunchedTa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03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Takrorlash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100" y="555625"/>
            <a:ext cx="4876800" cy="2031325"/>
          </a:xfrm>
        </p:spPr>
        <p:txBody>
          <a:bodyPr/>
          <a:lstStyle/>
          <a:p>
            <a:pPr algn="ctr"/>
            <a:r>
              <a:rPr lang="en-US" b="1" dirty="0" err="1"/>
              <a:t>Nuqta</a:t>
            </a:r>
            <a:r>
              <a:rPr lang="en-US" b="1" dirty="0"/>
              <a:t> </a:t>
            </a:r>
            <a:r>
              <a:rPr lang="en-US" b="1" dirty="0" err="1"/>
              <a:t>vergul</a:t>
            </a:r>
            <a:r>
              <a:rPr lang="en-US" b="1" dirty="0"/>
              <a:t>, </a:t>
            </a:r>
            <a:r>
              <a:rPr lang="en-US" b="1" dirty="0" err="1"/>
              <a:t>ikki</a:t>
            </a:r>
            <a:r>
              <a:rPr lang="en-US" b="1" dirty="0"/>
              <a:t> </a:t>
            </a:r>
            <a:r>
              <a:rPr lang="en-US" b="1" dirty="0" err="1"/>
              <a:t>nuqta</a:t>
            </a:r>
            <a:r>
              <a:rPr lang="en-US" b="1" dirty="0"/>
              <a:t>, </a:t>
            </a:r>
            <a:r>
              <a:rPr lang="en-US" b="1" dirty="0" err="1"/>
              <a:t>ko‘p</a:t>
            </a:r>
            <a:r>
              <a:rPr lang="en-US" b="1" dirty="0"/>
              <a:t> </a:t>
            </a:r>
            <a:r>
              <a:rPr lang="en-US" b="1" dirty="0" err="1"/>
              <a:t>nuqta</a:t>
            </a:r>
            <a:r>
              <a:rPr lang="en-US" b="1" dirty="0"/>
              <a:t> </a:t>
            </a:r>
            <a:r>
              <a:rPr lang="en-US" b="1" dirty="0" err="1"/>
              <a:t>ishlatilgan</a:t>
            </a:r>
            <a:r>
              <a:rPr lang="en-US" b="1" dirty="0"/>
              <a:t> </a:t>
            </a:r>
            <a:r>
              <a:rPr lang="en-US" b="1" dirty="0" err="1"/>
              <a:t>gaplarni</a:t>
            </a:r>
            <a:r>
              <a:rPr lang="en-US" b="1" dirty="0"/>
              <a:t> </a:t>
            </a:r>
            <a:r>
              <a:rPr lang="en-US" b="1" dirty="0" err="1"/>
              <a:t>topib</a:t>
            </a:r>
            <a:r>
              <a:rPr lang="en-US" b="1" dirty="0"/>
              <a:t>, </a:t>
            </a:r>
            <a:r>
              <a:rPr lang="en-US" b="1" dirty="0" err="1"/>
              <a:t>alohida</a:t>
            </a:r>
            <a:r>
              <a:rPr lang="en-US" b="1" dirty="0"/>
              <a:t> </a:t>
            </a:r>
            <a:r>
              <a:rPr lang="en-US" b="1" dirty="0" err="1"/>
              <a:t>yozing</a:t>
            </a:r>
            <a:r>
              <a:rPr lang="en-US" b="1" dirty="0"/>
              <a:t>.</a:t>
            </a:r>
          </a:p>
          <a:p>
            <a:endParaRPr lang="en-US" b="1" dirty="0"/>
          </a:p>
          <a:p>
            <a:r>
              <a:rPr lang="en-US" sz="1600" dirty="0"/>
              <a:t>1.Oltmishga </a:t>
            </a:r>
            <a:r>
              <a:rPr lang="en-US" sz="1600" dirty="0" err="1"/>
              <a:t>kirib</a:t>
            </a:r>
            <a:r>
              <a:rPr lang="en-US" sz="1600" dirty="0"/>
              <a:t> </a:t>
            </a:r>
            <a:r>
              <a:rPr lang="en-US" sz="1600" dirty="0" err="1"/>
              <a:t>bildim</a:t>
            </a:r>
            <a:r>
              <a:rPr lang="en-US" sz="1600" b="1" dirty="0"/>
              <a:t>: </a:t>
            </a:r>
            <a:r>
              <a:rPr lang="en-US" sz="1600" dirty="0" err="1"/>
              <a:t>umrim</a:t>
            </a:r>
            <a:r>
              <a:rPr lang="en-US" sz="1600" dirty="0"/>
              <a:t> </a:t>
            </a:r>
            <a:r>
              <a:rPr lang="en-US" sz="1600" dirty="0" err="1"/>
              <a:t>bekorga</a:t>
            </a:r>
            <a:r>
              <a:rPr lang="en-US" sz="1600" dirty="0"/>
              <a:t> </a:t>
            </a:r>
            <a:r>
              <a:rPr lang="en-US" sz="1600" dirty="0" err="1"/>
              <a:t>o‘tmabdi</a:t>
            </a:r>
            <a:r>
              <a:rPr lang="en-US" sz="1600" dirty="0"/>
              <a:t>, </a:t>
            </a:r>
            <a:r>
              <a:rPr lang="en-US" sz="1600" dirty="0" err="1"/>
              <a:t>odamlarga</a:t>
            </a:r>
            <a:r>
              <a:rPr lang="en-US" sz="1600" dirty="0"/>
              <a:t> </a:t>
            </a:r>
            <a:r>
              <a:rPr lang="en-US" sz="1600" dirty="0" err="1"/>
              <a:t>kerak</a:t>
            </a:r>
            <a:r>
              <a:rPr lang="en-US" sz="1600" dirty="0"/>
              <a:t> </a:t>
            </a:r>
            <a:r>
              <a:rPr lang="en-US" sz="1600" dirty="0" err="1"/>
              <a:t>ekanman</a:t>
            </a:r>
            <a:r>
              <a:rPr lang="en-US" sz="1600" dirty="0"/>
              <a:t>, </a:t>
            </a:r>
            <a:r>
              <a:rPr lang="en-US" sz="1600" dirty="0" err="1"/>
              <a:t>hayotda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</a:t>
            </a:r>
            <a:r>
              <a:rPr lang="en-US" sz="1600" dirty="0" err="1"/>
              <a:t>qoldiribman</a:t>
            </a:r>
            <a:r>
              <a:rPr lang="en-US" sz="1600" dirty="0"/>
              <a:t>.</a:t>
            </a:r>
          </a:p>
          <a:p>
            <a:r>
              <a:rPr lang="en-US" sz="1600" dirty="0"/>
              <a:t>2. </a:t>
            </a:r>
            <a:r>
              <a:rPr lang="en-US" sz="1600" dirty="0" err="1"/>
              <a:t>Ish</a:t>
            </a:r>
            <a:r>
              <a:rPr lang="en-US" sz="1600" dirty="0"/>
              <a:t> </a:t>
            </a:r>
            <a:r>
              <a:rPr lang="en-US" sz="1600" dirty="0" err="1"/>
              <a:t>kuchini</a:t>
            </a:r>
            <a:r>
              <a:rPr lang="en-US" sz="1600" dirty="0"/>
              <a:t> </a:t>
            </a:r>
            <a:r>
              <a:rPr lang="en-US" sz="1600" dirty="0" err="1"/>
              <a:t>yelga</a:t>
            </a:r>
            <a:r>
              <a:rPr lang="en-US" sz="1600" dirty="0"/>
              <a:t> </a:t>
            </a:r>
            <a:r>
              <a:rPr lang="en-US" sz="1600" dirty="0" err="1"/>
              <a:t>berma</a:t>
            </a:r>
            <a:r>
              <a:rPr lang="en-US" sz="1600" dirty="0"/>
              <a:t>, </a:t>
            </a:r>
            <a:r>
              <a:rPr lang="en-US" sz="1600" dirty="0" err="1"/>
              <a:t>yerga</a:t>
            </a:r>
            <a:r>
              <a:rPr lang="en-US" sz="1600" dirty="0"/>
              <a:t> </a:t>
            </a:r>
            <a:r>
              <a:rPr lang="en-US" sz="1600" dirty="0" err="1"/>
              <a:t>ber</a:t>
            </a:r>
            <a:r>
              <a:rPr lang="en-US" sz="1600" b="1" dirty="0"/>
              <a:t>; </a:t>
            </a:r>
            <a:r>
              <a:rPr lang="en-US" sz="1600" dirty="0" err="1"/>
              <a:t>jamg‘ramani</a:t>
            </a:r>
            <a:r>
              <a:rPr lang="en-US" sz="1600" dirty="0"/>
              <a:t> </a:t>
            </a:r>
            <a:r>
              <a:rPr lang="en-US" sz="1600" dirty="0" err="1"/>
              <a:t>selga</a:t>
            </a:r>
            <a:r>
              <a:rPr lang="en-US" sz="1600" dirty="0"/>
              <a:t> </a:t>
            </a:r>
            <a:r>
              <a:rPr lang="en-US" sz="1600" dirty="0" err="1"/>
              <a:t>berma</a:t>
            </a:r>
            <a:r>
              <a:rPr lang="en-US" sz="1600" dirty="0"/>
              <a:t>, </a:t>
            </a:r>
            <a:r>
              <a:rPr lang="en-US" sz="1600" dirty="0" err="1"/>
              <a:t>elga</a:t>
            </a:r>
            <a:r>
              <a:rPr lang="en-US" sz="1600" dirty="0"/>
              <a:t> </a:t>
            </a:r>
            <a:r>
              <a:rPr lang="en-US" sz="1600" dirty="0" err="1"/>
              <a:t>ber</a:t>
            </a:r>
            <a:r>
              <a:rPr lang="en-US" sz="1600" dirty="0"/>
              <a:t>.</a:t>
            </a:r>
          </a:p>
          <a:p>
            <a:r>
              <a:rPr lang="en-US" sz="1600" dirty="0"/>
              <a:t>3. - K</a:t>
            </a:r>
            <a:r>
              <a:rPr lang="en-US" sz="1600" b="1" dirty="0"/>
              <a:t>…</a:t>
            </a:r>
            <a:r>
              <a:rPr lang="en-US" sz="1600" dirty="0" err="1"/>
              <a:t>kk</a:t>
            </a:r>
            <a:r>
              <a:rPr lang="en-US" sz="1600" b="1" dirty="0"/>
              <a:t>…</a:t>
            </a:r>
            <a:r>
              <a:rPr lang="en-US" sz="1600" dirty="0" err="1"/>
              <a:t>kecha</a:t>
            </a:r>
            <a:r>
              <a:rPr lang="en-US" sz="1600" dirty="0"/>
              <a:t> </a:t>
            </a:r>
            <a:r>
              <a:rPr lang="en-US" sz="1600" dirty="0" err="1"/>
              <a:t>maktabga</a:t>
            </a:r>
            <a:r>
              <a:rPr lang="en-US" sz="1600" dirty="0"/>
              <a:t> b</a:t>
            </a:r>
            <a:r>
              <a:rPr lang="en-US" sz="1600" b="1" dirty="0"/>
              <a:t>...</a:t>
            </a:r>
            <a:r>
              <a:rPr lang="en-US" sz="1600" dirty="0"/>
              <a:t>b</a:t>
            </a:r>
            <a:r>
              <a:rPr lang="en-US" sz="1600" b="1" dirty="0"/>
              <a:t>…</a:t>
            </a:r>
            <a:r>
              <a:rPr lang="en-US" sz="1600" dirty="0" err="1"/>
              <a:t>ormadim</a:t>
            </a:r>
            <a:r>
              <a:rPr lang="en-US" sz="1600" dirty="0"/>
              <a:t>, deb </a:t>
            </a:r>
            <a:r>
              <a:rPr lang="en-US" sz="1600" dirty="0" err="1"/>
              <a:t>yig‘lab</a:t>
            </a:r>
            <a:r>
              <a:rPr lang="en-US" sz="1600" dirty="0"/>
              <a:t> </a:t>
            </a:r>
            <a:r>
              <a:rPr lang="en-US" sz="1600" dirty="0" err="1"/>
              <a:t>yubordi</a:t>
            </a:r>
            <a:r>
              <a:rPr lang="en-US" sz="1600" dirty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59795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Takrorlash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5"/>
            <a:ext cx="5410200" cy="1107996"/>
          </a:xfrm>
        </p:spPr>
        <p:txBody>
          <a:bodyPr/>
          <a:lstStyle/>
          <a:p>
            <a:pPr algn="ctr"/>
            <a:r>
              <a:rPr lang="en-US" b="1" dirty="0"/>
              <a:t>Nuqta </a:t>
            </a:r>
            <a:r>
              <a:rPr lang="en-US" b="1" dirty="0" err="1"/>
              <a:t>vergul</a:t>
            </a:r>
            <a:r>
              <a:rPr lang="en-US" b="1" dirty="0"/>
              <a:t>, </a:t>
            </a:r>
            <a:r>
              <a:rPr lang="en-US" b="1" dirty="0" err="1"/>
              <a:t>ikki</a:t>
            </a:r>
            <a:r>
              <a:rPr lang="en-US" b="1" dirty="0"/>
              <a:t> nuqta, </a:t>
            </a:r>
            <a:r>
              <a:rPr lang="en-US" b="1" dirty="0" err="1"/>
              <a:t>ko‘p</a:t>
            </a:r>
            <a:r>
              <a:rPr lang="en-US" b="1" dirty="0"/>
              <a:t> nuqta </a:t>
            </a:r>
            <a:r>
              <a:rPr lang="en-US" b="1" dirty="0" err="1"/>
              <a:t>ishlatilgan</a:t>
            </a:r>
            <a:r>
              <a:rPr lang="en-US" b="1" dirty="0"/>
              <a:t> </a:t>
            </a:r>
            <a:r>
              <a:rPr lang="en-US" b="1" dirty="0" err="1"/>
              <a:t>gaplarni</a:t>
            </a:r>
            <a:r>
              <a:rPr lang="en-US" b="1" dirty="0"/>
              <a:t> </a:t>
            </a:r>
            <a:r>
              <a:rPr lang="en-US" b="1" dirty="0" err="1"/>
              <a:t>topib</a:t>
            </a:r>
            <a:r>
              <a:rPr lang="en-US" b="1" dirty="0"/>
              <a:t>, </a:t>
            </a:r>
            <a:r>
              <a:rPr lang="en-US" b="1" dirty="0" err="1"/>
              <a:t>alohida</a:t>
            </a:r>
            <a:r>
              <a:rPr lang="en-US" b="1" dirty="0"/>
              <a:t> </a:t>
            </a:r>
            <a:r>
              <a:rPr lang="en-US" b="1" dirty="0" err="1"/>
              <a:t>yozing</a:t>
            </a:r>
            <a:r>
              <a:rPr lang="en-US" b="1" dirty="0"/>
              <a:t>.</a:t>
            </a:r>
            <a:endParaRPr lang="en-US" dirty="0"/>
          </a:p>
          <a:p>
            <a:endParaRPr lang="en-US" sz="1600" dirty="0"/>
          </a:p>
          <a:p>
            <a:r>
              <a:rPr lang="en-US" sz="1600" dirty="0"/>
              <a:t>1. </a:t>
            </a:r>
            <a:r>
              <a:rPr lang="en-US" sz="1600" dirty="0" err="1"/>
              <a:t>Qutidor</a:t>
            </a:r>
            <a:r>
              <a:rPr lang="en-US" sz="1600" dirty="0"/>
              <a:t> </a:t>
            </a:r>
            <a:r>
              <a:rPr lang="en-US" sz="1600" dirty="0" err="1"/>
              <a:t>ichkariga</a:t>
            </a:r>
            <a:r>
              <a:rPr lang="en-US" sz="1600" dirty="0"/>
              <a:t> </a:t>
            </a:r>
            <a:r>
              <a:rPr lang="en-US" sz="1600" dirty="0" err="1"/>
              <a:t>kirib</a:t>
            </a:r>
            <a:r>
              <a:rPr lang="en-US" sz="1600" dirty="0"/>
              <a:t>, </a:t>
            </a:r>
            <a:r>
              <a:rPr lang="en-US" sz="1600" dirty="0" err="1"/>
              <a:t>Oftoboyim</a:t>
            </a:r>
            <a:r>
              <a:rPr lang="en-US" sz="1600" dirty="0"/>
              <a:t> </a:t>
            </a:r>
            <a:r>
              <a:rPr lang="en-US" sz="1600" dirty="0" err="1"/>
              <a:t>va</a:t>
            </a:r>
            <a:r>
              <a:rPr lang="en-US" sz="1600" dirty="0"/>
              <a:t> </a:t>
            </a:r>
            <a:r>
              <a:rPr lang="en-US" sz="1600" dirty="0" err="1"/>
              <a:t>Kumushga</a:t>
            </a:r>
            <a:r>
              <a:rPr lang="en-US" sz="1600" dirty="0"/>
              <a:t> </a:t>
            </a:r>
            <a:r>
              <a:rPr lang="en-US" sz="1600" dirty="0" err="1"/>
              <a:t>qichqirdi</a:t>
            </a:r>
            <a:r>
              <a:rPr lang="en-US" sz="1600" b="1" dirty="0"/>
              <a:t>:</a:t>
            </a:r>
          </a:p>
          <a:p>
            <a:r>
              <a:rPr lang="en-US" sz="1600" dirty="0"/>
              <a:t> - Sir </a:t>
            </a:r>
            <a:r>
              <a:rPr lang="en-US" sz="1600" dirty="0" err="1"/>
              <a:t>ochildi</a:t>
            </a:r>
            <a:r>
              <a:rPr lang="en-US" sz="1600" dirty="0"/>
              <a:t>!(</a:t>
            </a:r>
            <a:r>
              <a:rPr lang="en-US" sz="1600" dirty="0" err="1"/>
              <a:t>A.Qodiriy</a:t>
            </a:r>
            <a:r>
              <a:rPr lang="en-US" sz="1600" dirty="0"/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8275" y="1648675"/>
            <a:ext cx="5429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Gerbda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Humo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qushi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kumush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rangda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; </a:t>
            </a:r>
          </a:p>
          <a:p>
            <a:pPr indent="177800"/>
            <a:r>
              <a:rPr lang="en-US" sz="1600" dirty="0" err="1">
                <a:latin typeface="Arial" pitchFamily="34" charset="0"/>
                <a:cs typeface="Arial" pitchFamily="34" charset="0"/>
              </a:rPr>
              <a:t>quyosh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boshoqlar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tillarangda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; </a:t>
            </a:r>
          </a:p>
          <a:p>
            <a:pPr indent="177800"/>
            <a:r>
              <a:rPr lang="en-US" sz="1600" dirty="0" err="1">
                <a:latin typeface="Arial" pitchFamily="34" charset="0"/>
                <a:cs typeface="Arial" pitchFamily="34" charset="0"/>
              </a:rPr>
              <a:t>go‘za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shoxlari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barglari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yashil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rangda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;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indent="177800"/>
            <a:r>
              <a:rPr lang="en-US" sz="1600" dirty="0" err="1">
                <a:latin typeface="Arial" pitchFamily="34" charset="0"/>
                <a:cs typeface="Arial" pitchFamily="34" charset="0"/>
              </a:rPr>
              <a:t>paxta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daryolar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oq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rangda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beriladi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9700" y="2692865"/>
            <a:ext cx="5353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Qish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…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Butun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atrof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oppoq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libosda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487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430887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2800" dirty="0"/>
              <a:t>Abdulla </a:t>
            </a:r>
            <a:r>
              <a:rPr lang="en-US" sz="2800" dirty="0" err="1"/>
              <a:t>Oripov</a:t>
            </a:r>
            <a:endParaRPr lang="ru-RU" sz="2800" dirty="0"/>
          </a:p>
        </p:txBody>
      </p:sp>
      <p:pic>
        <p:nvPicPr>
          <p:cNvPr id="3" name="Jizzax_AKM_Abdulla_Oripov_hayoti_va_ijodi_haqid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68" y="581898"/>
            <a:ext cx="5499100" cy="23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/>
              <a:t>Abdulla </a:t>
            </a:r>
            <a:r>
              <a:rPr lang="en-US" dirty="0" err="1"/>
              <a:t>Oripov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100" y="936624"/>
            <a:ext cx="3048000" cy="1754326"/>
          </a:xfrm>
        </p:spPr>
        <p:txBody>
          <a:bodyPr/>
          <a:lstStyle/>
          <a:p>
            <a:pPr algn="ctr"/>
            <a:r>
              <a:rPr lang="en-US" sz="1800" b="1" dirty="0"/>
              <a:t>Abdulla </a:t>
            </a:r>
            <a:r>
              <a:rPr lang="en-US" sz="1800" b="1" dirty="0" err="1"/>
              <a:t>Oripov</a:t>
            </a:r>
            <a:r>
              <a:rPr lang="en-US" sz="1800" dirty="0"/>
              <a:t> </a:t>
            </a:r>
            <a:r>
              <a:rPr lang="en-US" dirty="0"/>
              <a:t>— </a:t>
            </a:r>
            <a:r>
              <a:rPr lang="en-US" sz="1600" dirty="0" err="1"/>
              <a:t>atoqli</a:t>
            </a:r>
            <a:r>
              <a:rPr lang="en-US" sz="1600" dirty="0"/>
              <a:t> </a:t>
            </a:r>
            <a:r>
              <a:rPr lang="en-US" sz="1600" dirty="0" err="1"/>
              <a:t>oʻzbek</a:t>
            </a:r>
            <a:r>
              <a:rPr lang="en-US" sz="1600" dirty="0"/>
              <a:t> </a:t>
            </a:r>
            <a:r>
              <a:rPr lang="en-US" sz="1600" dirty="0" err="1"/>
              <a:t>shoiri</a:t>
            </a:r>
            <a:r>
              <a:rPr lang="en-US" sz="1600" dirty="0"/>
              <a:t> </a:t>
            </a:r>
            <a:r>
              <a:rPr lang="en-US" sz="1600" dirty="0" err="1"/>
              <a:t>va</a:t>
            </a:r>
            <a:r>
              <a:rPr lang="en-US" sz="1600" dirty="0"/>
              <a:t> </a:t>
            </a:r>
            <a:r>
              <a:rPr lang="en-US" sz="1600" dirty="0" err="1"/>
              <a:t>jamoat</a:t>
            </a:r>
            <a:r>
              <a:rPr lang="en-US" sz="1600" dirty="0"/>
              <a:t> </a:t>
            </a:r>
            <a:r>
              <a:rPr lang="en-US" sz="1600" dirty="0" err="1"/>
              <a:t>arbobi</a:t>
            </a:r>
            <a:r>
              <a:rPr lang="en-US" sz="1600" dirty="0"/>
              <a:t>. </a:t>
            </a:r>
            <a:r>
              <a:rPr lang="en-US" sz="1600" dirty="0" err="1"/>
              <a:t>Zamonaviy</a:t>
            </a:r>
            <a:r>
              <a:rPr lang="en-US" sz="1600" dirty="0"/>
              <a:t> </a:t>
            </a:r>
            <a:r>
              <a:rPr lang="en-US" sz="1600" dirty="0" err="1"/>
              <a:t>oʻzbek</a:t>
            </a:r>
            <a:r>
              <a:rPr lang="en-US" sz="1600" dirty="0"/>
              <a:t> </a:t>
            </a:r>
            <a:r>
              <a:rPr lang="en-US" sz="1600" dirty="0" err="1"/>
              <a:t>sheʼriyatida</a:t>
            </a:r>
            <a:r>
              <a:rPr lang="en-US" sz="1600" dirty="0"/>
              <a:t> </a:t>
            </a:r>
            <a:r>
              <a:rPr lang="en-US" sz="1600" dirty="0" err="1"/>
              <a:t>inson</a:t>
            </a:r>
            <a:r>
              <a:rPr lang="en-US" sz="1600" dirty="0"/>
              <a:t> </a:t>
            </a:r>
            <a:r>
              <a:rPr lang="en-US" sz="1600" dirty="0" err="1"/>
              <a:t>qalbidagi</a:t>
            </a:r>
            <a:r>
              <a:rPr lang="en-US" sz="1600" dirty="0"/>
              <a:t> </a:t>
            </a:r>
            <a:r>
              <a:rPr lang="en-US" sz="1600" dirty="0" err="1"/>
              <a:t>murakkablik</a:t>
            </a:r>
            <a:r>
              <a:rPr lang="en-US" sz="1600" dirty="0"/>
              <a:t> </a:t>
            </a:r>
            <a:r>
              <a:rPr lang="en-US" sz="1600" dirty="0" err="1"/>
              <a:t>va</a:t>
            </a:r>
            <a:r>
              <a:rPr lang="en-US" sz="1600" dirty="0"/>
              <a:t> </a:t>
            </a:r>
            <a:r>
              <a:rPr lang="en-US" sz="1600" dirty="0" err="1"/>
              <a:t>ziddiyatlarni</a:t>
            </a:r>
            <a:r>
              <a:rPr lang="en-US" sz="1600" dirty="0"/>
              <a:t> </a:t>
            </a:r>
            <a:r>
              <a:rPr lang="en-US" sz="1600" dirty="0" err="1"/>
              <a:t>teran</a:t>
            </a:r>
            <a:r>
              <a:rPr lang="en-US" sz="1600" dirty="0"/>
              <a:t>, </a:t>
            </a:r>
            <a:r>
              <a:rPr lang="en-US" sz="1600" dirty="0" err="1"/>
              <a:t>haqqoniy</a:t>
            </a:r>
            <a:r>
              <a:rPr lang="en-US" sz="1600" dirty="0"/>
              <a:t> </a:t>
            </a:r>
            <a:r>
              <a:rPr lang="en-US" sz="1600" dirty="0" err="1"/>
              <a:t>oʻziga</a:t>
            </a:r>
            <a:r>
              <a:rPr lang="en-US" sz="1600" dirty="0"/>
              <a:t> </a:t>
            </a:r>
            <a:r>
              <a:rPr lang="en-US" sz="1600" dirty="0" err="1"/>
              <a:t>xos</a:t>
            </a:r>
            <a:r>
              <a:rPr lang="en-US" sz="1600" dirty="0"/>
              <a:t> </a:t>
            </a:r>
            <a:r>
              <a:rPr lang="en-US" sz="1600" dirty="0" err="1"/>
              <a:t>betakror</a:t>
            </a:r>
            <a:r>
              <a:rPr lang="en-US" sz="1600" dirty="0"/>
              <a:t> </a:t>
            </a:r>
            <a:r>
              <a:rPr lang="en-US" sz="1600" dirty="0" err="1"/>
              <a:t>kuylagan</a:t>
            </a:r>
            <a:r>
              <a:rPr lang="en-US" sz="1600" dirty="0"/>
              <a:t> </a:t>
            </a:r>
            <a:r>
              <a:rPr lang="en-US" sz="1600" dirty="0" err="1"/>
              <a:t>taniqli</a:t>
            </a:r>
            <a:r>
              <a:rPr lang="en-US" sz="1600" dirty="0"/>
              <a:t> </a:t>
            </a:r>
            <a:r>
              <a:rPr lang="en-US" sz="1600" dirty="0" err="1"/>
              <a:t>ijodkor</a:t>
            </a:r>
            <a:r>
              <a:rPr lang="en-US" sz="1600" dirty="0"/>
              <a:t>.</a:t>
            </a:r>
            <a:endParaRPr lang="ru-RU" sz="1600" dirty="0"/>
          </a:p>
        </p:txBody>
      </p:sp>
      <p:pic>
        <p:nvPicPr>
          <p:cNvPr id="1026" name="Picture 2" descr="C:\Users\User\Desktop\abdu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842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en-US" dirty="0"/>
              <a:t>Abdulla </a:t>
            </a:r>
            <a:r>
              <a:rPr lang="en-US" dirty="0" err="1"/>
              <a:t>Oripov</a:t>
            </a:r>
            <a:r>
              <a:rPr lang="en-US" dirty="0"/>
              <a:t> </a:t>
            </a:r>
            <a:r>
              <a:rPr lang="en-US" dirty="0" err="1"/>
              <a:t>hayoti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5700" y="1241425"/>
            <a:ext cx="3200400" cy="984885"/>
          </a:xfrm>
        </p:spPr>
        <p:txBody>
          <a:bodyPr/>
          <a:lstStyle/>
          <a:p>
            <a:pPr algn="ctr"/>
            <a:r>
              <a:rPr lang="en-US" sz="1600" b="1" dirty="0"/>
              <a:t>Abdulla </a:t>
            </a:r>
            <a:r>
              <a:rPr lang="en-US" sz="1600" b="1" dirty="0" err="1"/>
              <a:t>Oripov</a:t>
            </a:r>
            <a:r>
              <a:rPr lang="en-US" sz="1600" b="1" dirty="0"/>
              <a:t> 1941-yilning            21-martida,  </a:t>
            </a:r>
            <a:r>
              <a:rPr lang="en-US" sz="1600" b="1" dirty="0" err="1"/>
              <a:t>Qashqadaryo</a:t>
            </a:r>
            <a:r>
              <a:rPr lang="en-US" sz="1600" b="1" dirty="0"/>
              <a:t> </a:t>
            </a:r>
            <a:r>
              <a:rPr lang="en-US" sz="1600" b="1" dirty="0" err="1"/>
              <a:t>viloyati</a:t>
            </a:r>
            <a:r>
              <a:rPr lang="en-US" sz="1600" b="1" dirty="0"/>
              <a:t>, </a:t>
            </a:r>
            <a:r>
              <a:rPr lang="en-US" sz="1600" b="1" dirty="0" err="1"/>
              <a:t>Koson</a:t>
            </a:r>
            <a:r>
              <a:rPr lang="en-US" sz="1600" b="1" dirty="0"/>
              <a:t> </a:t>
            </a:r>
            <a:r>
              <a:rPr lang="en-US" sz="1600" b="1" dirty="0" err="1"/>
              <a:t>tumanidagi</a:t>
            </a:r>
            <a:r>
              <a:rPr lang="en-US" sz="1600" b="1" dirty="0"/>
              <a:t> </a:t>
            </a:r>
            <a:r>
              <a:rPr lang="en-US" sz="1600" b="1" dirty="0" err="1"/>
              <a:t>Nekoʻz</a:t>
            </a:r>
            <a:r>
              <a:rPr lang="en-US" sz="1600" b="1" dirty="0"/>
              <a:t> </a:t>
            </a:r>
            <a:r>
              <a:rPr lang="en-US" sz="1600" b="1" dirty="0" err="1"/>
              <a:t>qishlogʻida</a:t>
            </a:r>
            <a:r>
              <a:rPr lang="en-US" sz="1600" b="1" dirty="0"/>
              <a:t> </a:t>
            </a:r>
            <a:r>
              <a:rPr lang="en-US" sz="1600" b="1" dirty="0" err="1"/>
              <a:t>tugʻilgan</a:t>
            </a:r>
            <a:r>
              <a:rPr lang="en-US" sz="1600" b="1" dirty="0"/>
              <a:t>. </a:t>
            </a:r>
            <a:endParaRPr lang="ru-RU" sz="1600" b="1" dirty="0"/>
          </a:p>
        </p:txBody>
      </p:sp>
      <p:pic>
        <p:nvPicPr>
          <p:cNvPr id="2050" name="Picture 2" descr="C:\Users\User\Desktop\bdlrphj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12825"/>
            <a:ext cx="1905000" cy="15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2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 smtClean="0"/>
              <a:t>Shoir</a:t>
            </a:r>
            <a:r>
              <a:rPr lang="en-US" dirty="0" smtClean="0"/>
              <a:t> </a:t>
            </a:r>
            <a:r>
              <a:rPr lang="en-US" dirty="0" err="1" smtClean="0"/>
              <a:t>hayotidagi</a:t>
            </a:r>
            <a:r>
              <a:rPr lang="en-US" dirty="0" smtClean="0"/>
              <a:t> </a:t>
            </a:r>
            <a:r>
              <a:rPr lang="en-US" dirty="0" err="1" smtClean="0"/>
              <a:t>muhim</a:t>
            </a:r>
            <a:r>
              <a:rPr lang="en-US" dirty="0" smtClean="0"/>
              <a:t> </a:t>
            </a:r>
            <a:r>
              <a:rPr lang="en-US" dirty="0" err="1"/>
              <a:t>sanalar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06614203"/>
              </p:ext>
            </p:extLst>
          </p:nvPr>
        </p:nvGraphicFramePr>
        <p:xfrm>
          <a:off x="292100" y="708025"/>
          <a:ext cx="5257800" cy="236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75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15471"/>
          </a:xfrm>
        </p:spPr>
        <p:txBody>
          <a:bodyPr/>
          <a:lstStyle/>
          <a:p>
            <a:pPr algn="ctr"/>
            <a:r>
              <a:rPr lang="en-US" dirty="0" err="1"/>
              <a:t>Birinchi</a:t>
            </a:r>
            <a:r>
              <a:rPr lang="en-US" dirty="0"/>
              <a:t> </a:t>
            </a:r>
            <a:r>
              <a:rPr lang="en-US" dirty="0" err="1"/>
              <a:t>ijodi</a:t>
            </a:r>
            <a:endParaRPr lang="ru-RU" dirty="0"/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1968500" y="1241425"/>
            <a:ext cx="1752600" cy="1219200"/>
          </a:xfrm>
          <a:prstGeom prst="leftRightArrow">
            <a:avLst>
              <a:gd name="adj1" fmla="val 50000"/>
              <a:gd name="adj2" fmla="val 29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ijod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namunalari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абличка 3"/>
          <p:cNvSpPr/>
          <p:nvPr/>
        </p:nvSpPr>
        <p:spPr>
          <a:xfrm>
            <a:off x="133815" y="1329225"/>
            <a:ext cx="1682285" cy="12076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Qushcha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she’ri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3890908" y="1317625"/>
            <a:ext cx="1752600" cy="12192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Mitti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yulduz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she’riy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to‘plami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5816</TotalTime>
  <Words>523</Words>
  <Application>Microsoft Office PowerPoint</Application>
  <PresentationFormat>Произвольный</PresentationFormat>
  <Paragraphs>85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 O‘zbek tili</vt:lpstr>
      <vt:lpstr>O‘tilgan mavzuni takrorlash</vt:lpstr>
      <vt:lpstr>Takrorlash</vt:lpstr>
      <vt:lpstr>Takrorlash</vt:lpstr>
      <vt:lpstr> Abdulla Oripov</vt:lpstr>
      <vt:lpstr>Abdulla Oripov</vt:lpstr>
      <vt:lpstr>Abdulla Oripov hayoti</vt:lpstr>
      <vt:lpstr>Shoir hayotidagi muhim sanalar</vt:lpstr>
      <vt:lpstr>Birinchi ijodi</vt:lpstr>
      <vt:lpstr>She’riy kitoblari</vt:lpstr>
      <vt:lpstr>Dostonlari</vt:lpstr>
      <vt:lpstr>Ish faoliyati</vt:lpstr>
      <vt:lpstr>Umrining so‘nggi yillaridagi faoliyati</vt:lpstr>
      <vt:lpstr>Shoirning unvonlari</vt:lpstr>
      <vt:lpstr>Falsafiy mushohadaga boy she’rlari</vt:lpstr>
      <vt:lpstr>Tilla baliqcha</vt:lpstr>
      <vt:lpstr> “Tilla baliqcha” she’ri haqaida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O‘zbek tili</dc:title>
  <dc:creator>Azizbek</dc:creator>
  <cp:lastModifiedBy>User</cp:lastModifiedBy>
  <cp:revision>528</cp:revision>
  <cp:lastPrinted>2020-09-12T06:53:39Z</cp:lastPrinted>
  <dcterms:created xsi:type="dcterms:W3CDTF">2020-04-13T08:06:06Z</dcterms:created>
  <dcterms:modified xsi:type="dcterms:W3CDTF">2021-01-12T13:53:43Z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