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</p:sldMasterIdLst>
  <p:notesMasterIdLst>
    <p:notesMasterId r:id="rId23"/>
  </p:notesMasterIdLst>
  <p:sldIdLst>
    <p:sldId id="367" r:id="rId3"/>
    <p:sldId id="344" r:id="rId4"/>
    <p:sldId id="345" r:id="rId5"/>
    <p:sldId id="347" r:id="rId6"/>
    <p:sldId id="348" r:id="rId7"/>
    <p:sldId id="349" r:id="rId8"/>
    <p:sldId id="350" r:id="rId9"/>
    <p:sldId id="368" r:id="rId10"/>
    <p:sldId id="369" r:id="rId11"/>
    <p:sldId id="354" r:id="rId12"/>
    <p:sldId id="355" r:id="rId13"/>
    <p:sldId id="370" r:id="rId14"/>
    <p:sldId id="357" r:id="rId15"/>
    <p:sldId id="359" r:id="rId16"/>
    <p:sldId id="364" r:id="rId17"/>
    <p:sldId id="360" r:id="rId18"/>
    <p:sldId id="361" r:id="rId19"/>
    <p:sldId id="365" r:id="rId20"/>
    <p:sldId id="358" r:id="rId21"/>
    <p:sldId id="366" r:id="rId22"/>
  </p:sldIdLst>
  <p:sldSz cx="12192000" cy="6858000"/>
  <p:notesSz cx="10020300" cy="6888163"/>
  <p:defaultTextStyle>
    <a:defPPr>
      <a:defRPr lang="ru-RU"/>
    </a:defPPr>
    <a:lvl1pPr marL="0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1pPr>
    <a:lvl2pPr marL="962647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2pPr>
    <a:lvl3pPr marL="1925312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3pPr>
    <a:lvl4pPr marL="2887969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4pPr>
    <a:lvl5pPr marL="3850629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5pPr>
    <a:lvl6pPr marL="4813285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6pPr>
    <a:lvl7pPr marL="5775946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7pPr>
    <a:lvl8pPr marL="6738604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8pPr>
    <a:lvl9pPr marL="7701255" algn="l" defTabSz="1925312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87" userDrawn="1">
          <p15:clr>
            <a:srgbClr val="A4A3A4"/>
          </p15:clr>
        </p15:guide>
        <p15:guide id="2" pos="4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2" y="144"/>
      </p:cViewPr>
      <p:guideLst>
        <p:guide orient="horz" pos="6087"/>
        <p:guide pos="4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1pPr>
    <a:lvl2pPr marL="962647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2pPr>
    <a:lvl3pPr marL="1925312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3pPr>
    <a:lvl4pPr marL="2887969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4pPr>
    <a:lvl5pPr marL="3850629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5pPr>
    <a:lvl6pPr marL="4813285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6pPr>
    <a:lvl7pPr marL="5775946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7pPr>
    <a:lvl8pPr marL="6738604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8pPr>
    <a:lvl9pPr marL="7701255" algn="l" defTabSz="1925312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31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1" y="4983482"/>
            <a:ext cx="10911840" cy="1051561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1" y="579439"/>
            <a:ext cx="5242560" cy="792163"/>
          </a:xfrm>
        </p:spPr>
        <p:txBody>
          <a:bodyPr lIns="82369" anchor="ctr"/>
          <a:lstStyle>
            <a:lvl1pPr marL="0" indent="0" algn="l">
              <a:buNone/>
              <a:defRPr sz="2959" b="1">
                <a:solidFill>
                  <a:schemeClr val="tx1"/>
                </a:solidFill>
              </a:defRPr>
            </a:lvl1pPr>
            <a:lvl2pPr>
              <a:buNone/>
              <a:defRPr sz="2325" b="1"/>
            </a:lvl2pPr>
            <a:lvl3pPr>
              <a:buNone/>
              <a:defRPr sz="2113" b="1"/>
            </a:lvl3pPr>
            <a:lvl4pPr>
              <a:buNone/>
              <a:defRPr sz="1903" b="1"/>
            </a:lvl4pPr>
            <a:lvl5pPr>
              <a:buNone/>
              <a:defRPr sz="1903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9"/>
            <a:ext cx="5242560" cy="792163"/>
          </a:xfrm>
        </p:spPr>
        <p:txBody>
          <a:bodyPr lIns="77221" anchor="ctr"/>
          <a:lstStyle>
            <a:lvl1pPr marL="0" indent="0" algn="l">
              <a:buNone/>
              <a:defRPr sz="2959" b="1">
                <a:solidFill>
                  <a:schemeClr val="tx1"/>
                </a:solidFill>
              </a:defRPr>
            </a:lvl1pPr>
            <a:lvl2pPr>
              <a:buNone/>
              <a:defRPr sz="2325" b="1"/>
            </a:lvl2pPr>
            <a:lvl3pPr>
              <a:buNone/>
              <a:defRPr sz="2113" b="1"/>
            </a:lvl3pPr>
            <a:lvl4pPr>
              <a:buNone/>
              <a:defRPr sz="1903" b="1"/>
            </a:lvl4pPr>
            <a:lvl5pPr>
              <a:buNone/>
              <a:defRPr sz="1903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809631" y="1447800"/>
            <a:ext cx="5242560" cy="3489960"/>
          </a:xfrm>
        </p:spPr>
        <p:txBody>
          <a:bodyPr anchor="t"/>
          <a:lstStyle>
            <a:lvl1pPr algn="l">
              <a:defRPr sz="2959"/>
            </a:lvl1pPr>
            <a:lvl2pPr algn="l">
              <a:defRPr sz="2325"/>
            </a:lvl2pPr>
            <a:lvl3pPr algn="l">
              <a:defRPr sz="2113"/>
            </a:lvl3pPr>
            <a:lvl4pPr algn="l">
              <a:defRPr sz="1903"/>
            </a:lvl4pPr>
            <a:lvl5pPr algn="l">
              <a:defRPr sz="1903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959"/>
            </a:lvl1pPr>
            <a:lvl2pPr algn="l">
              <a:defRPr sz="2325"/>
            </a:lvl2pPr>
            <a:lvl3pPr algn="l">
              <a:defRPr sz="2113"/>
            </a:lvl3pPr>
            <a:lvl4pPr algn="l">
              <a:defRPr sz="1903"/>
            </a:lvl4pPr>
            <a:lvl5pPr algn="l">
              <a:defRPr sz="1903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7"/>
            <a:ext cx="1137607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7" y="533403"/>
            <a:ext cx="3962400" cy="914401"/>
          </a:xfrm>
        </p:spPr>
        <p:txBody>
          <a:bodyPr anchor="b"/>
          <a:lstStyle>
            <a:lvl1pPr algn="l">
              <a:buNone/>
              <a:defRPr sz="2536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31" y="1447803"/>
            <a:ext cx="3962400" cy="4206112"/>
          </a:xfrm>
        </p:spPr>
        <p:txBody>
          <a:bodyPr lIns="51481"/>
          <a:lstStyle>
            <a:lvl1pPr marL="21759" marR="21759" indent="0">
              <a:spcBef>
                <a:spcPts val="0"/>
              </a:spcBef>
              <a:buNone/>
              <a:defRPr sz="1691">
                <a:solidFill>
                  <a:schemeClr val="tx1"/>
                </a:solidFill>
              </a:defRPr>
            </a:lvl1pPr>
            <a:lvl2pPr>
              <a:buNone/>
              <a:defRPr sz="1480">
                <a:solidFill>
                  <a:schemeClr val="tx1"/>
                </a:solidFill>
              </a:defRPr>
            </a:lvl2pPr>
            <a:lvl3pPr>
              <a:buNone/>
              <a:defRPr sz="1268">
                <a:solidFill>
                  <a:schemeClr val="tx1"/>
                </a:solidFill>
              </a:defRPr>
            </a:lvl3pPr>
            <a:lvl4pPr>
              <a:buNone/>
              <a:defRPr sz="1057">
                <a:solidFill>
                  <a:schemeClr val="tx1"/>
                </a:solidFill>
              </a:defRPr>
            </a:lvl4pPr>
            <a:lvl5pPr>
              <a:buNone/>
              <a:defRPr sz="1057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15166" y="930147"/>
            <a:ext cx="6168212" cy="4724401"/>
          </a:xfrm>
        </p:spPr>
        <p:txBody>
          <a:bodyPr/>
          <a:lstStyle>
            <a:lvl1pPr>
              <a:defRPr sz="3381">
                <a:solidFill>
                  <a:schemeClr val="tx1"/>
                </a:solidFill>
              </a:defRPr>
            </a:lvl1pPr>
            <a:lvl2pPr>
              <a:defRPr sz="3171">
                <a:solidFill>
                  <a:schemeClr val="tx1"/>
                </a:solidFill>
              </a:defRPr>
            </a:lvl2pPr>
            <a:lvl3pPr>
              <a:defRPr sz="2959">
                <a:solidFill>
                  <a:schemeClr val="tx1"/>
                </a:solidFill>
              </a:defRPr>
            </a:lvl3pPr>
            <a:lvl4pPr>
              <a:defRPr sz="2325">
                <a:solidFill>
                  <a:schemeClr val="tx1"/>
                </a:solidFill>
              </a:defRPr>
            </a:lvl4pPr>
            <a:lvl5pPr>
              <a:defRPr sz="2325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7"/>
            <a:ext cx="1137607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4"/>
            <a:ext cx="3099475" cy="4343401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9"/>
            <a:ext cx="10972800" cy="1051561"/>
          </a:xfrm>
        </p:spPr>
        <p:txBody>
          <a:bodyPr anchor="t"/>
          <a:lstStyle>
            <a:lvl1pPr algn="l">
              <a:buNone/>
              <a:defRPr sz="4227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51" y="533400"/>
            <a:ext cx="2987040" cy="4211480"/>
          </a:xfrm>
        </p:spPr>
        <p:txBody>
          <a:bodyPr lIns="51481"/>
          <a:lstStyle>
            <a:lvl1pPr marL="54399" indent="0" algn="l">
              <a:spcBef>
                <a:spcPts val="0"/>
              </a:spcBef>
              <a:buNone/>
              <a:defRPr sz="1691">
                <a:solidFill>
                  <a:srgbClr val="FFFFFF"/>
                </a:solidFill>
              </a:defRPr>
            </a:lvl1pPr>
            <a:lvl2pPr>
              <a:defRPr sz="1480">
                <a:solidFill>
                  <a:srgbClr val="FFFFFF"/>
                </a:solidFill>
              </a:defRPr>
            </a:lvl2pPr>
            <a:lvl3pPr>
              <a:defRPr sz="1268">
                <a:solidFill>
                  <a:srgbClr val="FFFFFF"/>
                </a:solidFill>
              </a:defRPr>
            </a:lvl3pPr>
            <a:lvl4pPr>
              <a:defRPr sz="1057">
                <a:solidFill>
                  <a:srgbClr val="FFFFFF"/>
                </a:solidFill>
              </a:defRPr>
            </a:lvl4pPr>
            <a:lvl5pPr>
              <a:defRPr sz="1057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7" y="435771"/>
            <a:ext cx="7900415" cy="4343401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804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1" y="4983482"/>
            <a:ext cx="10911840" cy="105156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1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4" y="533407"/>
            <a:ext cx="2641601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199" y="533406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9" y="216475"/>
            <a:ext cx="10920095" cy="650488"/>
          </a:xfrm>
        </p:spPr>
        <p:txBody>
          <a:bodyPr lIns="0" tIns="0" rIns="0" bIns="0"/>
          <a:lstStyle>
            <a:lvl1pPr>
              <a:defRPr sz="422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7" y="2289991"/>
            <a:ext cx="10435756" cy="390292"/>
          </a:xfrm>
        </p:spPr>
        <p:txBody>
          <a:bodyPr lIns="0" tIns="0" rIns="0" bIns="0"/>
          <a:lstStyle>
            <a:lvl1pPr>
              <a:defRPr sz="2536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9" y="216475"/>
            <a:ext cx="10920095" cy="650488"/>
          </a:xfrm>
        </p:spPr>
        <p:txBody>
          <a:bodyPr lIns="0" tIns="0" rIns="0" bIns="0"/>
          <a:lstStyle>
            <a:lvl1pPr>
              <a:defRPr sz="422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3" y="1577342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2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9" y="216475"/>
            <a:ext cx="10920095" cy="650488"/>
          </a:xfrm>
        </p:spPr>
        <p:txBody>
          <a:bodyPr lIns="0" tIns="0" rIns="0" bIns="0"/>
          <a:lstStyle>
            <a:lvl1pPr>
              <a:defRPr sz="422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7"/>
            <a:ext cx="1137607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6"/>
            <a:ext cx="11075747" cy="3108961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9"/>
            <a:ext cx="10363200" cy="1828799"/>
          </a:xfrm>
        </p:spPr>
        <p:txBody>
          <a:bodyPr lIns="25740" rIns="25740" bIns="25740"/>
          <a:lstStyle>
            <a:lvl1pPr algn="r">
              <a:defRPr sz="5284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3"/>
            <a:ext cx="10363200" cy="914401"/>
          </a:xfrm>
        </p:spPr>
        <p:txBody>
          <a:bodyPr lIns="102961" tIns="0"/>
          <a:lstStyle>
            <a:lvl1pPr marL="43519" indent="0" algn="r">
              <a:spcBef>
                <a:spcPts val="0"/>
              </a:spcBef>
              <a:buNone/>
              <a:defRPr sz="2325">
                <a:solidFill>
                  <a:schemeClr val="bg2">
                    <a:shade val="25000"/>
                  </a:schemeClr>
                </a:solidFill>
              </a:defRPr>
            </a:lvl1pPr>
            <a:lvl2pPr marL="544001" indent="0" algn="ctr">
              <a:buNone/>
            </a:lvl2pPr>
            <a:lvl3pPr marL="1088001" indent="0" algn="ctr">
              <a:buNone/>
            </a:lvl3pPr>
            <a:lvl4pPr marL="1632002" indent="0" algn="ctr">
              <a:buNone/>
            </a:lvl4pPr>
            <a:lvl5pPr marL="2176000" indent="0" algn="ctr">
              <a:buNone/>
            </a:lvl5pPr>
            <a:lvl6pPr marL="2720001" indent="0" algn="ctr">
              <a:buNone/>
            </a:lvl6pPr>
            <a:lvl7pPr marL="3264002" indent="0" algn="ctr">
              <a:buNone/>
            </a:lvl7pPr>
            <a:lvl8pPr marL="3808002" indent="0" algn="ctr">
              <a:buNone/>
            </a:lvl8pPr>
            <a:lvl9pPr marL="4352003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1" y="4983482"/>
            <a:ext cx="10911840" cy="105156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561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7"/>
            <a:ext cx="1137607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6"/>
            <a:ext cx="11075747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60" y="4928619"/>
            <a:ext cx="10911840" cy="676657"/>
          </a:xfrm>
        </p:spPr>
        <p:txBody>
          <a:bodyPr lIns="51481" bIns="0" anchor="b"/>
          <a:lstStyle>
            <a:lvl1pPr algn="l">
              <a:buNone/>
              <a:defRPr sz="4227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60" y="5624488"/>
            <a:ext cx="10911840" cy="420623"/>
          </a:xfrm>
        </p:spPr>
        <p:txBody>
          <a:bodyPr lIns="66925" tIns="0" anchor="t"/>
          <a:lstStyle>
            <a:lvl1pPr marL="0" marR="43519" indent="0" algn="l">
              <a:spcBef>
                <a:spcPts val="0"/>
              </a:spcBef>
              <a:spcAft>
                <a:spcPts val="0"/>
              </a:spcAft>
              <a:buNone/>
              <a:defRPr sz="2113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113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4" y="530352"/>
            <a:ext cx="5242560" cy="4389120"/>
          </a:xfrm>
        </p:spPr>
        <p:txBody>
          <a:bodyPr/>
          <a:lstStyle>
            <a:lvl1pPr>
              <a:defRPr sz="3171"/>
            </a:lvl1pPr>
            <a:lvl2pPr>
              <a:defRPr sz="2536"/>
            </a:lvl2pPr>
            <a:lvl3pPr>
              <a:defRPr sz="2325"/>
            </a:lvl3pPr>
            <a:lvl4pPr>
              <a:defRPr sz="2113"/>
            </a:lvl4pPr>
            <a:lvl5pPr>
              <a:defRPr sz="2113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40481" y="530352"/>
            <a:ext cx="5242560" cy="4389120"/>
          </a:xfrm>
        </p:spPr>
        <p:txBody>
          <a:bodyPr/>
          <a:lstStyle>
            <a:lvl1pPr>
              <a:defRPr sz="3171"/>
            </a:lvl1pPr>
            <a:lvl2pPr>
              <a:defRPr sz="2536"/>
            </a:lvl2pPr>
            <a:lvl3pPr>
              <a:defRPr sz="2325"/>
            </a:lvl3pPr>
            <a:lvl4pPr>
              <a:defRPr sz="2113"/>
            </a:lvl4pPr>
            <a:lvl5pPr>
              <a:defRPr sz="2113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0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6032"/>
          </a:p>
        </p:txBody>
      </p:sp>
      <p:sp>
        <p:nvSpPr>
          <p:cNvPr id="17" name="bg object 17"/>
          <p:cNvSpPr/>
          <p:nvPr/>
        </p:nvSpPr>
        <p:spPr>
          <a:xfrm>
            <a:off x="141353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9" y="216477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7" y="2289991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7"/>
            <a:ext cx="3901440" cy="58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7"/>
            <a:ext cx="2804160" cy="58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7"/>
            <a:ext cx="2804160" cy="58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817">
        <a:defRPr>
          <a:latin typeface="+mn-lt"/>
          <a:ea typeface="+mn-ea"/>
          <a:cs typeface="+mn-cs"/>
        </a:defRPr>
      </a:lvl2pPr>
      <a:lvl3pPr marL="1931637">
        <a:defRPr>
          <a:latin typeface="+mn-lt"/>
          <a:ea typeface="+mn-ea"/>
          <a:cs typeface="+mn-cs"/>
        </a:defRPr>
      </a:lvl3pPr>
      <a:lvl4pPr marL="2897457">
        <a:defRPr>
          <a:latin typeface="+mn-lt"/>
          <a:ea typeface="+mn-ea"/>
          <a:cs typeface="+mn-cs"/>
        </a:defRPr>
      </a:lvl4pPr>
      <a:lvl5pPr marL="3863274">
        <a:defRPr>
          <a:latin typeface="+mn-lt"/>
          <a:ea typeface="+mn-ea"/>
          <a:cs typeface="+mn-cs"/>
        </a:defRPr>
      </a:lvl5pPr>
      <a:lvl6pPr marL="4829095">
        <a:defRPr>
          <a:latin typeface="+mn-lt"/>
          <a:ea typeface="+mn-ea"/>
          <a:cs typeface="+mn-cs"/>
        </a:defRPr>
      </a:lvl6pPr>
      <a:lvl7pPr marL="5794912">
        <a:defRPr>
          <a:latin typeface="+mn-lt"/>
          <a:ea typeface="+mn-ea"/>
          <a:cs typeface="+mn-cs"/>
        </a:defRPr>
      </a:lvl7pPr>
      <a:lvl8pPr marL="6760732">
        <a:defRPr>
          <a:latin typeface="+mn-lt"/>
          <a:ea typeface="+mn-ea"/>
          <a:cs typeface="+mn-cs"/>
        </a:defRPr>
      </a:lvl8pPr>
      <a:lvl9pPr marL="77265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817">
        <a:defRPr>
          <a:latin typeface="+mn-lt"/>
          <a:ea typeface="+mn-ea"/>
          <a:cs typeface="+mn-cs"/>
        </a:defRPr>
      </a:lvl2pPr>
      <a:lvl3pPr marL="1931637">
        <a:defRPr>
          <a:latin typeface="+mn-lt"/>
          <a:ea typeface="+mn-ea"/>
          <a:cs typeface="+mn-cs"/>
        </a:defRPr>
      </a:lvl3pPr>
      <a:lvl4pPr marL="2897457">
        <a:defRPr>
          <a:latin typeface="+mn-lt"/>
          <a:ea typeface="+mn-ea"/>
          <a:cs typeface="+mn-cs"/>
        </a:defRPr>
      </a:lvl4pPr>
      <a:lvl5pPr marL="3863274">
        <a:defRPr>
          <a:latin typeface="+mn-lt"/>
          <a:ea typeface="+mn-ea"/>
          <a:cs typeface="+mn-cs"/>
        </a:defRPr>
      </a:lvl5pPr>
      <a:lvl6pPr marL="4829095">
        <a:defRPr>
          <a:latin typeface="+mn-lt"/>
          <a:ea typeface="+mn-ea"/>
          <a:cs typeface="+mn-cs"/>
        </a:defRPr>
      </a:lvl6pPr>
      <a:lvl7pPr marL="5794912">
        <a:defRPr>
          <a:latin typeface="+mn-lt"/>
          <a:ea typeface="+mn-ea"/>
          <a:cs typeface="+mn-cs"/>
        </a:defRPr>
      </a:lvl7pPr>
      <a:lvl8pPr marL="6760732">
        <a:defRPr>
          <a:latin typeface="+mn-lt"/>
          <a:ea typeface="+mn-ea"/>
          <a:cs typeface="+mn-cs"/>
        </a:defRPr>
      </a:lvl8pPr>
      <a:lvl9pPr marL="772654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7"/>
            <a:ext cx="1137607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3"/>
            <a:ext cx="11075747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05" tIns="54401" rIns="108805" bIns="54401" anchor="ctr"/>
          <a:lstStyle/>
          <a:p>
            <a:pPr algn="ctr" eaLnBrk="1" latinLnBrk="0" hangingPunct="1"/>
            <a:endParaRPr kumimoji="0" lang="en-US" sz="6032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1" y="4985594"/>
            <a:ext cx="10911840" cy="1051561"/>
          </a:xfrm>
          <a:prstGeom prst="rect">
            <a:avLst/>
          </a:prstGeom>
        </p:spPr>
        <p:txBody>
          <a:bodyPr vert="horz" lIns="51481" tIns="25740" rIns="51481" bIns="2574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1" y="530352"/>
            <a:ext cx="10911840" cy="4187952"/>
          </a:xfrm>
          <a:prstGeom prst="rect">
            <a:avLst/>
          </a:prstGeom>
        </p:spPr>
        <p:txBody>
          <a:bodyPr vert="horz" lIns="102961" tIns="51481" rIns="51481" bIns="257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5" y="6111878"/>
            <a:ext cx="3048000" cy="365124"/>
          </a:xfrm>
          <a:prstGeom prst="rect">
            <a:avLst/>
          </a:prstGeom>
        </p:spPr>
        <p:txBody>
          <a:bodyPr vert="horz" lIns="51481" tIns="25740" rIns="51481" bIns="25740" anchor="b"/>
          <a:lstStyle>
            <a:lvl1pPr algn="r" eaLnBrk="1" latinLnBrk="0" hangingPunct="1">
              <a:defRPr kumimoji="0" sz="1268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5" y="6111878"/>
            <a:ext cx="3048000" cy="365124"/>
          </a:xfrm>
          <a:prstGeom prst="rect">
            <a:avLst/>
          </a:prstGeom>
        </p:spPr>
        <p:txBody>
          <a:bodyPr vert="horz" lIns="51481" tIns="25740" rIns="51481" bIns="25740" anchor="b"/>
          <a:lstStyle>
            <a:lvl1pPr algn="l" eaLnBrk="1" latinLnBrk="0" hangingPunct="1">
              <a:defRPr kumimoji="0" sz="1268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5" y="6111878"/>
            <a:ext cx="609600" cy="365124"/>
          </a:xfrm>
          <a:prstGeom prst="rect">
            <a:avLst/>
          </a:prstGeom>
        </p:spPr>
        <p:txBody>
          <a:bodyPr vert="horz" lIns="51481" tIns="25740" rIns="51481" bIns="25740" anchor="b"/>
          <a:lstStyle>
            <a:lvl1pPr algn="r" eaLnBrk="1" latinLnBrk="0" hangingPunct="1">
              <a:defRPr kumimoji="0" sz="1268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rtl="0" eaLnBrk="1" latinLnBrk="0" hangingPunct="1">
        <a:spcBef>
          <a:spcPct val="0"/>
        </a:spcBef>
        <a:buNone/>
        <a:defRPr kumimoji="0" sz="4227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15520" indent="-315520" algn="l" rtl="0" eaLnBrk="1" latinLnBrk="0" hangingPunct="1">
        <a:spcBef>
          <a:spcPts val="297"/>
        </a:spcBef>
        <a:buClr>
          <a:schemeClr val="accent1"/>
        </a:buClr>
        <a:buSzPct val="80000"/>
        <a:buFont typeface="Wingdings 2"/>
        <a:buChar char=""/>
        <a:defRPr kumimoji="0" sz="338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52800" indent="-239361" algn="l" rtl="0" eaLnBrk="1" latinLnBrk="0" hangingPunct="1">
        <a:spcBef>
          <a:spcPts val="297"/>
        </a:spcBef>
        <a:buClr>
          <a:schemeClr val="accent1"/>
        </a:buClr>
        <a:buSzPct val="100000"/>
        <a:buFont typeface="Verdana"/>
        <a:buChar char="◦"/>
        <a:defRPr kumimoji="0" sz="2959" kern="1200">
          <a:solidFill>
            <a:schemeClr val="tx1"/>
          </a:solidFill>
          <a:latin typeface="+mn-lt"/>
          <a:ea typeface="+mn-ea"/>
          <a:cs typeface="+mn-cs"/>
        </a:defRPr>
      </a:lvl2pPr>
      <a:lvl3pPr marL="935681" indent="-217599" algn="l" rtl="0" eaLnBrk="1" latinLnBrk="0" hangingPunct="1">
        <a:spcBef>
          <a:spcPts val="297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536" kern="1200">
          <a:solidFill>
            <a:schemeClr val="tx1"/>
          </a:solidFill>
          <a:latin typeface="+mn-lt"/>
          <a:ea typeface="+mn-ea"/>
          <a:cs typeface="+mn-cs"/>
        </a:defRPr>
      </a:lvl3pPr>
      <a:lvl4pPr marL="1218560" indent="-217599" algn="l" rtl="0" eaLnBrk="1" latinLnBrk="0" hangingPunct="1">
        <a:spcBef>
          <a:spcPts val="272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325" kern="1200">
          <a:solidFill>
            <a:schemeClr val="tx1"/>
          </a:solidFill>
          <a:latin typeface="+mn-lt"/>
          <a:ea typeface="+mn-ea"/>
          <a:cs typeface="+mn-cs"/>
        </a:defRPr>
      </a:lvl4pPr>
      <a:lvl5pPr marL="1523201" indent="-217599" algn="l" rtl="0" eaLnBrk="1" latinLnBrk="0" hangingPunct="1">
        <a:spcBef>
          <a:spcPts val="297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13" kern="1200">
          <a:solidFill>
            <a:schemeClr val="tx1"/>
          </a:solidFill>
          <a:latin typeface="+mn-lt"/>
          <a:ea typeface="+mn-ea"/>
          <a:cs typeface="+mn-cs"/>
        </a:defRPr>
      </a:lvl5pPr>
      <a:lvl6pPr marL="1773441" indent="-217599" algn="l" rtl="0" eaLnBrk="1" latinLnBrk="0" hangingPunct="1">
        <a:spcBef>
          <a:spcPts val="29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113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23680" indent="-217599" algn="l" rtl="0" eaLnBrk="1" latinLnBrk="0" hangingPunct="1">
        <a:spcBef>
          <a:spcPts val="30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691" kern="1200">
          <a:solidFill>
            <a:schemeClr val="tx1"/>
          </a:solidFill>
          <a:latin typeface="+mn-lt"/>
          <a:ea typeface="+mn-ea"/>
          <a:cs typeface="+mn-cs"/>
        </a:defRPr>
      </a:lvl7pPr>
      <a:lvl8pPr marL="2284802" indent="-217599" algn="l" rtl="0" eaLnBrk="1" latinLnBrk="0" hangingPunct="1">
        <a:spcBef>
          <a:spcPts val="30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69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556801" indent="-217599" algn="l" rtl="0" eaLnBrk="1" latinLnBrk="0" hangingPunct="1">
        <a:spcBef>
          <a:spcPts val="30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691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440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880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3200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7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7200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6400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80800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3520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44"/>
            <a:ext cx="12192000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3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0499" y="471165"/>
            <a:ext cx="5975618" cy="1201936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1"/>
              </a:spcBef>
            </a:pPr>
            <a:r>
              <a:rPr lang="ru-RU" sz="7185" dirty="0"/>
              <a:t> </a:t>
            </a:r>
            <a:r>
              <a:rPr lang="en-US" sz="7608" dirty="0" err="1"/>
              <a:t>O‘zbek</a:t>
            </a:r>
            <a:r>
              <a:rPr lang="en-US" sz="7608" dirty="0"/>
              <a:t> </a:t>
            </a:r>
            <a:r>
              <a:rPr lang="en-US" sz="7608" dirty="0" err="1"/>
              <a:t>tili</a:t>
            </a:r>
            <a:endParaRPr sz="7185" dirty="0"/>
          </a:p>
        </p:txBody>
      </p:sp>
      <p:sp>
        <p:nvSpPr>
          <p:cNvPr id="4" name="object 4"/>
          <p:cNvSpPr txBox="1"/>
          <p:nvPr/>
        </p:nvSpPr>
        <p:spPr>
          <a:xfrm>
            <a:off x="1723637" y="2457303"/>
            <a:ext cx="11125200" cy="1938812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R="2215671" algn="ctr">
              <a:spcAft>
                <a:spcPts val="1800"/>
              </a:spcAft>
            </a:pPr>
            <a:r>
              <a:rPr lang="en-US" sz="4000" b="1" spc="-2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spc="-2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spc="-2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Yusufning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uz-Cyrl-UZ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6610" y="2457303"/>
            <a:ext cx="658380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32"/>
          </a:p>
        </p:txBody>
      </p:sp>
      <p:sp>
        <p:nvSpPr>
          <p:cNvPr id="6" name="object 6"/>
          <p:cNvSpPr/>
          <p:nvPr/>
        </p:nvSpPr>
        <p:spPr>
          <a:xfrm>
            <a:off x="356610" y="4551825"/>
            <a:ext cx="65838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6032"/>
          </a:p>
        </p:txBody>
      </p:sp>
      <p:grpSp>
        <p:nvGrpSpPr>
          <p:cNvPr id="8" name="object 8"/>
          <p:cNvGrpSpPr/>
          <p:nvPr/>
        </p:nvGrpSpPr>
        <p:grpSpPr>
          <a:xfrm>
            <a:off x="9095619" y="460302"/>
            <a:ext cx="2322924" cy="1194524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6032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032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095621" y="617543"/>
            <a:ext cx="2398925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55" b="1" spc="2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4755" b="1" spc="21" dirty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396115"/>
            <a:ext cx="4191000" cy="208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59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530126"/>
            <a:ext cx="10914752" cy="666749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effectLst/>
              </a:rPr>
              <a:t>Muhammad Yusuf </a:t>
            </a:r>
            <a:r>
              <a:rPr lang="en-US" dirty="0" err="1" smtClean="0">
                <a:solidFill>
                  <a:srgbClr val="002060"/>
                </a:solidFill>
                <a:effectLst/>
              </a:rPr>
              <a:t>she’riy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/>
              </a:rPr>
              <a:t>to‘plamlari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2365" y="1657466"/>
            <a:ext cx="7551015" cy="3836268"/>
          </a:xfrm>
          <a:prstGeom prst="rect">
            <a:avLst/>
          </a:prstGeom>
        </p:spPr>
        <p:txBody>
          <a:bodyPr wrap="square" lIns="192475" tIns="96247" rIns="192475" bIns="96247">
            <a:spAutoFit/>
          </a:bodyPr>
          <a:lstStyle/>
          <a:p>
            <a:pPr algn="ctr"/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Yusufning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1976-yilda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sheʼrlari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“Oʻzbekiston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haftaligida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bosilgan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espublika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matbuotida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 sheʼr, ocherk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maqolalari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etila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38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23" y="1496416"/>
            <a:ext cx="3382028" cy="434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8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273625"/>
            <a:ext cx="10914752" cy="650488"/>
          </a:xfrm>
        </p:spPr>
        <p:txBody>
          <a:bodyPr/>
          <a:lstStyle/>
          <a:p>
            <a:pPr algn="ctr"/>
            <a:r>
              <a:rPr lang="en-US" dirty="0" err="1"/>
              <a:t>She’riy</a:t>
            </a:r>
            <a:r>
              <a:rPr lang="en-US" dirty="0"/>
              <a:t> </a:t>
            </a:r>
            <a:r>
              <a:rPr lang="en-US" dirty="0" err="1"/>
              <a:t>to‘plamlari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263650"/>
            <a:ext cx="11554769" cy="3836268"/>
          </a:xfrm>
          <a:prstGeom prst="rect">
            <a:avLst/>
          </a:prstGeom>
        </p:spPr>
        <p:txBody>
          <a:bodyPr wrap="square" lIns="192475" tIns="96247" rIns="192475" bIns="96247">
            <a:spAutoFit/>
          </a:bodyPr>
          <a:lstStyle/>
          <a:p>
            <a:r>
              <a:rPr lang="en-US" sz="3381" dirty="0">
                <a:latin typeface="Arial" pitchFamily="34" charset="0"/>
                <a:cs typeface="Arial" pitchFamily="34" charset="0"/>
              </a:rPr>
              <a:t>Ilk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sheʼrlar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err="1" smtClean="0">
                <a:latin typeface="Arial" pitchFamily="34" charset="0"/>
                <a:cs typeface="Arial" pitchFamily="34" charset="0"/>
              </a:rPr>
              <a:t>kitobi</a:t>
            </a:r>
            <a:r>
              <a:rPr lang="en-US" sz="3381" dirty="0" smtClean="0">
                <a:latin typeface="Arial" pitchFamily="34" charset="0"/>
                <a:cs typeface="Arial" pitchFamily="34" charset="0"/>
              </a:rPr>
              <a:t> - „Tanish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teraklar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 (1985). </a:t>
            </a:r>
          </a:p>
          <a:p>
            <a:r>
              <a:rPr lang="en-US" sz="3381" dirty="0">
                <a:latin typeface="Arial" pitchFamily="34" charset="0"/>
                <a:cs typeface="Arial" pitchFamily="34" charset="0"/>
              </a:rPr>
              <a:t>„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Bulbulga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gapim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”(1987</a:t>
            </a:r>
            <a:r>
              <a:rPr lang="en-US" sz="3381" dirty="0" smtClean="0">
                <a:latin typeface="Arial" pitchFamily="34" charset="0"/>
                <a:cs typeface="Arial" pitchFamily="34" charset="0"/>
              </a:rPr>
              <a:t>) „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Iltijo“ (1988)</a:t>
            </a:r>
          </a:p>
          <a:p>
            <a:r>
              <a:rPr lang="en-US" sz="3381" dirty="0">
                <a:latin typeface="Arial" pitchFamily="34" charset="0"/>
                <a:cs typeface="Arial" pitchFamily="34" charset="0"/>
              </a:rPr>
              <a:t>„Uyqudagi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qiz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“, „Halima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enam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allalari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 (1989</a:t>
            </a:r>
            <a:r>
              <a:rPr lang="en-US" sz="3381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r>
              <a:rPr lang="en-US" sz="3381" dirty="0" smtClean="0">
                <a:latin typeface="Arial" pitchFamily="34" charset="0"/>
                <a:cs typeface="Arial" pitchFamily="34" charset="0"/>
              </a:rPr>
              <a:t>„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Ishq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kemasi“ (1990</a:t>
            </a:r>
            <a:r>
              <a:rPr lang="en-US" sz="3381" dirty="0" smtClean="0">
                <a:latin typeface="Arial" pitchFamily="34" charset="0"/>
                <a:cs typeface="Arial" pitchFamily="34" charset="0"/>
              </a:rPr>
              <a:t>), „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Koʻnglimda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yor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 (1991)</a:t>
            </a:r>
          </a:p>
          <a:p>
            <a:r>
              <a:rPr lang="en-US" sz="3381" dirty="0" smtClean="0">
                <a:latin typeface="Arial" pitchFamily="34" charset="0"/>
                <a:cs typeface="Arial" pitchFamily="34" charset="0"/>
              </a:rPr>
              <a:t>„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Bevafo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smtClean="0">
                <a:latin typeface="Arial" pitchFamily="34" charset="0"/>
                <a:cs typeface="Arial" pitchFamily="34" charset="0"/>
              </a:rPr>
              <a:t>koʻp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ekan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“, „Yolgʻonchi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yor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 (1993)</a:t>
            </a:r>
          </a:p>
          <a:p>
            <a:r>
              <a:rPr lang="en-US" sz="3381" dirty="0" smtClean="0">
                <a:latin typeface="Arial" pitchFamily="34" charset="0"/>
                <a:cs typeface="Arial" pitchFamily="34" charset="0"/>
              </a:rPr>
              <a:t>„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Erka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kiyik“ (1995) </a:t>
            </a:r>
          </a:p>
          <a:p>
            <a:r>
              <a:rPr lang="en-US" sz="3381" dirty="0">
                <a:latin typeface="Arial" pitchFamily="34" charset="0"/>
                <a:cs typeface="Arial" pitchFamily="34" charset="0"/>
              </a:rPr>
              <a:t>„Osmonimga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81" dirty="0" err="1">
                <a:latin typeface="Arial" pitchFamily="34" charset="0"/>
                <a:cs typeface="Arial" pitchFamily="34" charset="0"/>
              </a:rPr>
              <a:t>ketaman</a:t>
            </a:r>
            <a:r>
              <a:rPr lang="en-US" sz="3381" dirty="0">
                <a:latin typeface="Arial" pitchFamily="34" charset="0"/>
                <a:cs typeface="Arial" pitchFamily="34" charset="0"/>
              </a:rPr>
              <a:t>“ (1998) </a:t>
            </a:r>
          </a:p>
        </p:txBody>
      </p:sp>
      <p:pic>
        <p:nvPicPr>
          <p:cNvPr id="5" name="Picture 3" descr="C:\Users\User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915" y="4260899"/>
            <a:ext cx="1922520" cy="235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s4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774" y="3763219"/>
            <a:ext cx="1847363" cy="23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556" y="1285056"/>
            <a:ext cx="1572569" cy="23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0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273625"/>
            <a:ext cx="10914752" cy="650488"/>
          </a:xfrm>
        </p:spPr>
        <p:txBody>
          <a:bodyPr/>
          <a:lstStyle/>
          <a:p>
            <a:pPr algn="ctr"/>
            <a:r>
              <a:rPr lang="en-US" dirty="0" smtClean="0"/>
              <a:t>Muhammad Yusuf </a:t>
            </a:r>
            <a:r>
              <a:rPr lang="en-US" dirty="0" err="1" smtClean="0"/>
              <a:t>muhabbat</a:t>
            </a:r>
            <a:r>
              <a:rPr lang="en-US" dirty="0" smtClean="0"/>
              <a:t> </a:t>
            </a:r>
            <a:r>
              <a:rPr lang="en-US" dirty="0" err="1" smtClean="0"/>
              <a:t>kuychisi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89400" y="1435100"/>
            <a:ext cx="7874000" cy="4876810"/>
          </a:xfrm>
          <a:prstGeom prst="rect">
            <a:avLst/>
          </a:prstGeom>
        </p:spPr>
        <p:txBody>
          <a:bodyPr wrap="square" lIns="192475" tIns="96247" rIns="192475" bIns="96247">
            <a:spAutoFit/>
          </a:bodyPr>
          <a:lstStyle/>
          <a:p>
            <a:pPr indent="355600" algn="just"/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kitoblarga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sheʼrlarda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Yusufga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olijanob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fazilatlari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sururi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muhabbatning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nafis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navolari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oʻzbekona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bokira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tuygʻu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kechinmalari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oʻzining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ifodasini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38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1" y="1491300"/>
            <a:ext cx="3623601" cy="487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9" y="254575"/>
            <a:ext cx="10920095" cy="650488"/>
          </a:xfrm>
        </p:spPr>
        <p:txBody>
          <a:bodyPr/>
          <a:lstStyle/>
          <a:p>
            <a:pPr algn="ctr"/>
            <a:r>
              <a:rPr lang="en-US" dirty="0" err="1" smtClean="0"/>
              <a:t>Muhabbat</a:t>
            </a:r>
            <a:r>
              <a:rPr lang="en-US" dirty="0" smtClean="0"/>
              <a:t> </a:t>
            </a:r>
            <a:r>
              <a:rPr lang="en-US" dirty="0"/>
              <a:t>Y</a:t>
            </a:r>
            <a:r>
              <a:rPr lang="en-US" dirty="0" smtClean="0"/>
              <a:t>usuf – </a:t>
            </a:r>
            <a:r>
              <a:rPr lang="en-US" dirty="0" err="1" smtClean="0"/>
              <a:t>Vatan</a:t>
            </a:r>
            <a:r>
              <a:rPr lang="en-US" dirty="0" smtClean="0"/>
              <a:t> </a:t>
            </a:r>
            <a:r>
              <a:rPr lang="en-US" dirty="0" err="1" smtClean="0"/>
              <a:t>kuychisi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8571" y="3026654"/>
            <a:ext cx="11756572" cy="3734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Soʻzning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mahorat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musiqiy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ravonlik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tuygʻular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tiniqligi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samimiylik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mayinlik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ruhiyat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manzaralarini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loʻnda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yakdil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ifodalay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Muhammad Yusuf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sheʼriy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uslubining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xususiyatlaridir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sheʼrlar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xonandalar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38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69" y="1203941"/>
            <a:ext cx="3764719" cy="19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957" y="1203805"/>
            <a:ext cx="3425894" cy="192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yulduz-usmonova-binafshaginam-ey-236x1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222364"/>
            <a:ext cx="3867264" cy="190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288" y="256592"/>
            <a:ext cx="11351711" cy="650488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O‘zingdan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 </a:t>
            </a:r>
            <a:r>
              <a:rPr lang="en-US" dirty="0" err="1" smtClean="0"/>
              <a:t>xalqim</a:t>
            </a:r>
            <a:r>
              <a:rPr lang="en-US" dirty="0" smtClean="0"/>
              <a:t>” </a:t>
            </a:r>
            <a:r>
              <a:rPr lang="en-US" dirty="0" err="1" smtClean="0"/>
              <a:t>she’ri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2825" y="1203769"/>
            <a:ext cx="10468180" cy="321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Qushday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quchog‘ingdan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kezdim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Kezib-kezib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topganlarim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sog‘inch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ketsam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qadring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sezdim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yursam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yodi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mehring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ovunch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Aylanayin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qora-qoshu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-a.</a:t>
            </a:r>
          </a:p>
        </p:txBody>
      </p:sp>
      <p:pic>
        <p:nvPicPr>
          <p:cNvPr id="5122" name="Picture 2" descr="C:\Users\User\Desktop\images (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9"/>
          <a:stretch/>
        </p:blipFill>
        <p:spPr bwMode="auto">
          <a:xfrm>
            <a:off x="8102600" y="4385977"/>
            <a:ext cx="3880834" cy="22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72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254575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 </a:t>
            </a:r>
            <a:r>
              <a:rPr lang="en-US" dirty="0" err="1" smtClean="0"/>
              <a:t>xalqim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5601" y="1101048"/>
            <a:ext cx="9606124" cy="321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birovlar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bermas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Minnat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qilmay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o‘tni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o‘rib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bermas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Bayramingda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oylab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bazm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kaslar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38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Boshingga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bermas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Nomus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kuyi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tushmasin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bo‘g‘zingdan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-a.</a:t>
            </a:r>
          </a:p>
        </p:txBody>
      </p:sp>
      <p:pic>
        <p:nvPicPr>
          <p:cNvPr id="6146" name="Picture 2" descr="C:\Users\User\Desktop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276905"/>
            <a:ext cx="5044411" cy="23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44" y="230280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 </a:t>
            </a:r>
            <a:r>
              <a:rPr lang="en-US" dirty="0" err="1" smtClean="0"/>
              <a:t>xalqim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152056"/>
            <a:ext cx="8954404" cy="321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kechguvchidir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Chidaymiz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zahmatlar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o‘tkinchidir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Hurliging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yotaversin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– el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tinchidir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Ayirmasin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beminnat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tuzingdan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-a.</a:t>
            </a:r>
          </a:p>
        </p:txBody>
      </p:sp>
      <p:pic>
        <p:nvPicPr>
          <p:cNvPr id="7170" name="Picture 2" descr="C:\Users\User\Desktop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4442213"/>
            <a:ext cx="3977459" cy="218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32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216475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 </a:t>
            </a:r>
            <a:r>
              <a:rPr lang="en-US" dirty="0" err="1" smtClean="0"/>
              <a:t>xalqim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1143742"/>
            <a:ext cx="9483600" cy="321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zahmatlarga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siylovdir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Toy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qoqilib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bo‘lguvchi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yaylovdir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bu.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Panj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chekmasin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nurli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nurli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tonglar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Sinovdir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sinovdir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bu.</a:t>
            </a:r>
          </a:p>
          <a:p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qaytma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-a.</a:t>
            </a:r>
            <a:endParaRPr lang="en-US" sz="60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357699"/>
            <a:ext cx="4472911" cy="223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3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8" y="216475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 </a:t>
            </a:r>
            <a:r>
              <a:rPr lang="en-US" dirty="0" err="1" smtClean="0"/>
              <a:t>xalqim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2100" y="1159575"/>
            <a:ext cx="8535593" cy="321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Boldan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tatir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bug‘doying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ham,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gar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shohu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gadoying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ham.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tanu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bir-biringdan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yursang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Xudoyim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xudoyim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ham.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Gohi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gohi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yaktak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bo‘zingdan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-a,</a:t>
            </a:r>
          </a:p>
          <a:p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qo‘ymasin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38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3381" dirty="0" smtClean="0">
                <a:latin typeface="Arial" panose="020B0604020202020204" pitchFamily="34" charset="0"/>
                <a:cs typeface="Arial" panose="020B0604020202020204" pitchFamily="34" charset="0"/>
              </a:rPr>
              <a:t>-a.</a:t>
            </a:r>
            <a:endParaRPr lang="en-US" sz="60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User\Desktop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360832"/>
            <a:ext cx="4346680" cy="22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1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4" y="258823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Xalqning</a:t>
            </a:r>
            <a:r>
              <a:rPr lang="en-US" dirty="0" smtClean="0"/>
              <a:t> </a:t>
            </a:r>
            <a:r>
              <a:rPr lang="en-US" dirty="0" err="1" smtClean="0"/>
              <a:t>sevimli</a:t>
            </a:r>
            <a:r>
              <a:rPr lang="en-US" dirty="0" smtClean="0"/>
              <a:t> </a:t>
            </a:r>
            <a:r>
              <a:rPr lang="en-US" dirty="0" err="1" smtClean="0"/>
              <a:t>farzandi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3089" y="1335365"/>
            <a:ext cx="115041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Muhammad Yusuf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qalbidan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Mana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yoddan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biluvchilar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she’rdagi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hos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san’atkor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Y.Usmonova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she‘rni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musiqaga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eshitganimizda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tuyg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5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63" y="216508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2939" y="1447800"/>
            <a:ext cx="11506200" cy="3302917"/>
          </a:xfrm>
          <a:prstGeom prst="rect">
            <a:avLst/>
          </a:prstGeom>
        </p:spPr>
        <p:txBody>
          <a:bodyPr wrap="square" lIns="192475" tIns="96247" rIns="192475" bIns="96247">
            <a:spAutoFit/>
          </a:bodyPr>
          <a:lstStyle/>
          <a:p>
            <a:pPr marL="1079500" indent="-723900">
              <a:spcAft>
                <a:spcPts val="1200"/>
              </a:spcAft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79500" indent="-723900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16477"/>
            <a:ext cx="11452315" cy="697924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0999" y="1345217"/>
            <a:ext cx="11658601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Aft>
                <a:spcPts val="400"/>
              </a:spcAft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Yusuf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indent="457200">
              <a:spcAft>
                <a:spcPts val="4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457200">
              <a:spcAft>
                <a:spcPts val="400"/>
              </a:spcAft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>
              <a:spcAft>
                <a:spcPts val="4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457200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129" y="5410200"/>
            <a:ext cx="2128485" cy="115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8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42" y="216508"/>
            <a:ext cx="11595523" cy="650488"/>
          </a:xfrm>
        </p:spPr>
        <p:txBody>
          <a:bodyPr/>
          <a:lstStyle/>
          <a:p>
            <a:pPr algn="ctr"/>
            <a:r>
              <a:rPr lang="en-US" dirty="0" err="1" smtClean="0"/>
              <a:t>Blits</a:t>
            </a:r>
            <a:r>
              <a:rPr lang="en-US" dirty="0" smtClean="0"/>
              <a:t> </a:t>
            </a:r>
            <a:r>
              <a:rPr lang="en-US" dirty="0" err="1" smtClean="0"/>
              <a:t>so‘rovnoma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6008"/>
              </p:ext>
            </p:extLst>
          </p:nvPr>
        </p:nvGraphicFramePr>
        <p:xfrm>
          <a:off x="279191" y="1278217"/>
          <a:ext cx="11659945" cy="5304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42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813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94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55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813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968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O‘zbekiston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temir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yo‘llari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1994-yil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7-noyabr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2016-yil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22-iyun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2011-yil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8-oktabr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ta</a:t>
                      </a:r>
                      <a:endParaRPr lang="en-US" sz="2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ta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6574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Afrosiyob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ishga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tushirilgan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6574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Qamchiq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dovoni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boshlagan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56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‘llari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aksiyadorlik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5216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Toshkentda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vokzallari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3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337" y="208025"/>
            <a:ext cx="10914752" cy="650435"/>
          </a:xfrm>
        </p:spPr>
        <p:txBody>
          <a:bodyPr/>
          <a:lstStyle/>
          <a:p>
            <a:pPr algn="ctr"/>
            <a:r>
              <a:rPr lang="en-US" dirty="0" err="1" smtClean="0"/>
              <a:t>Blits</a:t>
            </a:r>
            <a:r>
              <a:rPr lang="en-US" dirty="0" smtClean="0"/>
              <a:t> </a:t>
            </a:r>
            <a:r>
              <a:rPr lang="en-US" dirty="0" err="1" smtClean="0"/>
              <a:t>so‘rovnoma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686279"/>
              </p:ext>
            </p:extLst>
          </p:nvPr>
        </p:nvGraphicFramePr>
        <p:xfrm>
          <a:off x="191642" y="1271320"/>
          <a:ext cx="11771760" cy="5181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9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16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116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16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28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0562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4851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1670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20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‘llari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</a:t>
                      </a:r>
                      <a:r>
                        <a:rPr lang="en-US" sz="2000" b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ta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r>
                        <a:rPr lang="en-US" sz="2000" b="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ta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Toshkent-Samarqand-Toshkent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Toshkent-</a:t>
                      </a:r>
                      <a:r>
                        <a:rPr lang="en-US" sz="2000" b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Andijon</a:t>
                      </a:r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-Toshkent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7356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yo‘llarida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xodim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xizmat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/>
                      <a:endParaRPr lang="ru-RU" sz="20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endParaRPr lang="ru-RU" sz="20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7356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Afrosiyob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yo‘nalishda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qatnaydi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7356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Angren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yo‘nalishda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qatnaydi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4721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Afrosiyob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poyezdida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vagonlar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67356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Afrosiyob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poyezdida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lokomotiv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vagon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63" y="216508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225385" y="1212415"/>
            <a:ext cx="3148126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3373510" y="1202881"/>
            <a:ext cx="2997039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959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endParaRPr lang="ru-RU" sz="295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6370549" y="1202881"/>
            <a:ext cx="2743970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9114519" y="1207521"/>
            <a:ext cx="2860537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Poyezdlar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Xitoydagi eng tezyura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5" y="2945856"/>
            <a:ext cx="2971737" cy="241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sapsan tezyurarSankt peterbur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477" y="2937612"/>
            <a:ext cx="2997812" cy="241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london tezyurarEvrosta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550" y="2945856"/>
            <a:ext cx="2643501" cy="241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yaponiyadagi tezyura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519" y="2945856"/>
            <a:ext cx="2860537" cy="24157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5568" y="5408569"/>
            <a:ext cx="3091373" cy="1105136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Xitoydagi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6833" y="5427935"/>
            <a:ext cx="3091372" cy="1105136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Londondagi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73321" y="5223102"/>
            <a:ext cx="2665679" cy="2015898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Yaponiyadagi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41775" y="5427935"/>
            <a:ext cx="3176332" cy="1105136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Sinkansen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poyezdi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63" y="216508"/>
            <a:ext cx="10914752" cy="650488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212685" y="1212415"/>
            <a:ext cx="3160826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3373510" y="1202881"/>
            <a:ext cx="2803187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959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endParaRPr lang="ru-RU" sz="295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6176697" y="1202881"/>
            <a:ext cx="2937821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9114520" y="1207521"/>
            <a:ext cx="2893904" cy="12883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475" tIns="96247" rIns="192475" bIns="96247" spcCol="0"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Poyezdlar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taliya tezyura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6" y="2590800"/>
            <a:ext cx="2971737" cy="273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Tailand tezyura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644" y="2590806"/>
            <a:ext cx="2841361" cy="273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Tarpan tezyura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953" y="2590804"/>
            <a:ext cx="2952565" cy="2737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Ukraina tezyura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33" y="2590800"/>
            <a:ext cx="2755469" cy="27378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0780" y="5334000"/>
            <a:ext cx="2961612" cy="1105136"/>
          </a:xfrm>
          <a:prstGeom prst="rect">
            <a:avLst/>
          </a:prstGeom>
          <a:noFill/>
        </p:spPr>
        <p:txBody>
          <a:bodyPr wrap="squar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poyezdi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7104" y="5334000"/>
            <a:ext cx="3091373" cy="1105136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Tailanddagi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76697" y="5334000"/>
            <a:ext cx="3030073" cy="1105136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Tarpan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poyezdi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06956" y="5223102"/>
            <a:ext cx="2501467" cy="2015898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Ukrainadagi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9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39" y="216508"/>
            <a:ext cx="11756572" cy="650488"/>
          </a:xfrm>
        </p:spPr>
        <p:txBody>
          <a:bodyPr/>
          <a:lstStyle/>
          <a:p>
            <a:pPr algn="ctr"/>
            <a:r>
              <a:rPr lang="en-US" dirty="0" err="1" smtClean="0"/>
              <a:t>Dunyodagi</a:t>
            </a:r>
            <a:r>
              <a:rPr lang="en-US" dirty="0" smtClean="0"/>
              <a:t>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mashhur</a:t>
            </a:r>
            <a:r>
              <a:rPr lang="en-US" dirty="0" smtClean="0"/>
              <a:t> </a:t>
            </a:r>
            <a:r>
              <a:rPr lang="en-US" dirty="0" err="1" smtClean="0"/>
              <a:t>tezyurar</a:t>
            </a:r>
            <a:r>
              <a:rPr lang="en-US" dirty="0" smtClean="0"/>
              <a:t> </a:t>
            </a:r>
            <a:r>
              <a:rPr lang="en-US" dirty="0" err="1" smtClean="0"/>
              <a:t>poyezdlar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81398" y="1496428"/>
            <a:ext cx="3777457" cy="1122641"/>
          </a:xfrm>
          <a:prstGeom prst="rect">
            <a:avLst/>
          </a:prstGeom>
          <a:noFill/>
        </p:spPr>
        <p:txBody>
          <a:bodyPr wrap="none" lIns="192475" tIns="96247" rIns="192475" bIns="96247" rtlCol="0">
            <a:spAutoFit/>
          </a:bodyPr>
          <a:lstStyle/>
          <a:p>
            <a:r>
              <a:rPr lang="en-US" sz="6032" dirty="0" err="1"/>
              <a:t>videolavha</a:t>
            </a:r>
            <a:endParaRPr lang="ru-RU" sz="6032" dirty="0"/>
          </a:p>
        </p:txBody>
      </p:sp>
    </p:spTree>
    <p:extLst>
      <p:ext uri="{BB962C8B-B14F-4D97-AF65-F5344CB8AC3E}">
        <p14:creationId xmlns:p14="http://schemas.microsoft.com/office/powerpoint/2010/main" val="17438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39" y="216508"/>
            <a:ext cx="11756572" cy="650488"/>
          </a:xfrm>
        </p:spPr>
        <p:txBody>
          <a:bodyPr/>
          <a:lstStyle/>
          <a:p>
            <a:pPr algn="ctr"/>
            <a:r>
              <a:rPr lang="en-US" dirty="0"/>
              <a:t>Muhammad Yusuf </a:t>
            </a:r>
            <a:r>
              <a:rPr lang="en-US" dirty="0" err="1"/>
              <a:t>hayoti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ijodiy</a:t>
            </a:r>
            <a:r>
              <a:rPr lang="en-US" dirty="0"/>
              <a:t> </a:t>
            </a:r>
            <a:r>
              <a:rPr lang="en-US" dirty="0" err="1"/>
              <a:t>faoliyati</a:t>
            </a:r>
            <a:endParaRPr lang="ru-RU" dirty="0"/>
          </a:p>
        </p:txBody>
      </p:sp>
      <p:pic>
        <p:nvPicPr>
          <p:cNvPr id="4" name="Picture 3" descr="C:\Users\User\Desktop\Muhammad_Yusu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3623601" cy="402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19600" y="2301666"/>
            <a:ext cx="7474161" cy="3272139"/>
          </a:xfrm>
          <a:prstGeom prst="rect">
            <a:avLst/>
          </a:prstGeom>
          <a:noFill/>
        </p:spPr>
        <p:txBody>
          <a:bodyPr wrap="square" lIns="192475" tIns="96247" rIns="192475" bIns="96247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Muhammadjon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1954-yil,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26-aprelda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5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39" y="254608"/>
            <a:ext cx="11756572" cy="650488"/>
          </a:xfrm>
        </p:spPr>
        <p:txBody>
          <a:bodyPr/>
          <a:lstStyle/>
          <a:p>
            <a:pPr algn="ctr"/>
            <a:r>
              <a:rPr lang="en-US" dirty="0"/>
              <a:t>Muhammad Yusuf </a:t>
            </a:r>
            <a:r>
              <a:rPr lang="en-US" dirty="0" err="1"/>
              <a:t>hayoti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ijodiy</a:t>
            </a:r>
            <a:r>
              <a:rPr lang="en-US" dirty="0"/>
              <a:t> </a:t>
            </a:r>
            <a:r>
              <a:rPr lang="en-US" dirty="0" err="1"/>
              <a:t>faoliyati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8239" y="1254848"/>
            <a:ext cx="8540961" cy="4934133"/>
          </a:xfrm>
          <a:prstGeom prst="rect">
            <a:avLst/>
          </a:prstGeom>
          <a:noFill/>
        </p:spPr>
        <p:txBody>
          <a:bodyPr wrap="square" lIns="192475" tIns="96247" rIns="192475" bIns="96247" rtlCol="0">
            <a:spAutoFit/>
          </a:bodyPr>
          <a:lstStyle/>
          <a:p>
            <a:pPr indent="361950"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Shoir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1978-yil rus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tili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adabiyoti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institutining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rus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tili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adabiyoti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fakultetini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tugatgan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U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Respublika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kitobsevarlar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jamiyatida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ish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boshlaydi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“Toshkent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oqshomi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gazetasida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Gʻafur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Gʻulom 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nomidagi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Adabiyot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sanʼat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nashriyotida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lavozimlarda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ishlagan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61950"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Tafakkur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jurnalida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boʻlim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mudiri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Oʻzbekiston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uyushmasida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rais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oʻrinbosari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vazifalarida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ishladi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361950"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II-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chaqiriq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Oʻzbekiston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Oliy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Majlisi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deputatligiga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saylangan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User\Desktop\myus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9" t="5661" r="24803" b="38987"/>
          <a:stretch/>
        </p:blipFill>
        <p:spPr bwMode="auto">
          <a:xfrm>
            <a:off x="9004299" y="1254848"/>
            <a:ext cx="2959311" cy="2093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28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6507</TotalTime>
  <Words>657</Words>
  <Application>Microsoft Office PowerPoint</Application>
  <PresentationFormat>Широкоэкранный</PresentationFormat>
  <Paragraphs>128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Verdana</vt:lpstr>
      <vt:lpstr>Wingdings 2</vt:lpstr>
      <vt:lpstr>Office Theme</vt:lpstr>
      <vt:lpstr>Аспект</vt:lpstr>
      <vt:lpstr> O‘zbek tili</vt:lpstr>
      <vt:lpstr>O‘tilgan mavzuni takrorlash</vt:lpstr>
      <vt:lpstr>Blits so‘rovnoma</vt:lpstr>
      <vt:lpstr>Blits so‘rovnoma</vt:lpstr>
      <vt:lpstr>O‘tilgan mavzuni takrorlash</vt:lpstr>
      <vt:lpstr>O‘tilgan mavzuni takrorlash</vt:lpstr>
      <vt:lpstr>Dunyodagi eng mashhur tezyurar poyezdlar</vt:lpstr>
      <vt:lpstr>Muhammad Yusuf hayoti va ijodiy faoliyati</vt:lpstr>
      <vt:lpstr>Muhammad Yusuf hayoti va ijodiy faoliyati</vt:lpstr>
      <vt:lpstr>Muhammad Yusuf she’riy to‘plamlari</vt:lpstr>
      <vt:lpstr>She’riy to‘plamlari</vt:lpstr>
      <vt:lpstr>Muhammad Yusuf muhabbat kuychisi</vt:lpstr>
      <vt:lpstr>Muhabbat Yusuf – Vatan kuychisi</vt:lpstr>
      <vt:lpstr>“O‘zingdan qo‘ymasin xalqim” she’ri</vt:lpstr>
      <vt:lpstr>O‘zingdan qo‘ymasin xalqim</vt:lpstr>
      <vt:lpstr>O‘zingdan qo‘ymasin xalqim</vt:lpstr>
      <vt:lpstr>O‘zingdan qo‘ymasin xalqim</vt:lpstr>
      <vt:lpstr>O‘zingdan qo‘ymasin xalqim</vt:lpstr>
      <vt:lpstr>Xalqning sevimli farzandi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Guljaxon</cp:lastModifiedBy>
  <cp:revision>567</cp:revision>
  <cp:lastPrinted>2020-09-12T06:53:39Z</cp:lastPrinted>
  <dcterms:created xsi:type="dcterms:W3CDTF">2020-04-13T08:06:06Z</dcterms:created>
  <dcterms:modified xsi:type="dcterms:W3CDTF">2021-03-24T09:23:29Z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