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92" r:id="rId2"/>
    <p:sldId id="369" r:id="rId3"/>
    <p:sldId id="370" r:id="rId4"/>
    <p:sldId id="371" r:id="rId5"/>
    <p:sldId id="368" r:id="rId6"/>
    <p:sldId id="367" r:id="rId7"/>
    <p:sldId id="373" r:id="rId8"/>
    <p:sldId id="379" r:id="rId9"/>
    <p:sldId id="374" r:id="rId10"/>
    <p:sldId id="375" r:id="rId11"/>
    <p:sldId id="376" r:id="rId12"/>
    <p:sldId id="377" r:id="rId13"/>
    <p:sldId id="378" r:id="rId14"/>
    <p:sldId id="389" r:id="rId15"/>
    <p:sldId id="383" r:id="rId16"/>
    <p:sldId id="381" r:id="rId17"/>
    <p:sldId id="393" r:id="rId18"/>
    <p:sldId id="380" r:id="rId19"/>
    <p:sldId id="386" r:id="rId20"/>
    <p:sldId id="387" r:id="rId21"/>
    <p:sldId id="390" r:id="rId22"/>
  </p:sldIdLst>
  <p:sldSz cx="9144000" cy="5143500" type="screen16x9"/>
  <p:notesSz cx="10020300" cy="6888163"/>
  <p:defaultTextStyle>
    <a:defPPr>
      <a:defRPr lang="ru-RU"/>
    </a:defPPr>
    <a:lvl1pPr marL="0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1406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2824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64238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85654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07069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28484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49897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71307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3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F7"/>
    <a:srgbClr val="DBE7F7"/>
    <a:srgbClr val="DB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0" y="150"/>
      </p:cViewPr>
      <p:guideLst>
        <p:guide orient="horz" pos="4565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3E730-F95C-465D-8019-7A7E5E1A611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A1B225-88E2-4DB5-B8E4-D1A579A425A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M.Yusuf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1954-yil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Andijon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viloyatining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Marhamat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tumanida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76373-1ABE-4EBD-BCE5-089BDF7B37F6}" type="parTrans" cxnId="{77E65F28-2AD2-4997-B23A-84475FAE65BB}">
      <dgm:prSet/>
      <dgm:spPr/>
      <dgm:t>
        <a:bodyPr/>
        <a:lstStyle/>
        <a:p>
          <a:endParaRPr lang="ru-RU"/>
        </a:p>
      </dgm:t>
    </dgm:pt>
    <dgm:pt modelId="{9FB9AF26-3C3A-4928-924E-40620C9694C6}" type="sibTrans" cxnId="{77E65F28-2AD2-4997-B23A-84475FAE65BB}">
      <dgm:prSet/>
      <dgm:spPr/>
      <dgm:t>
        <a:bodyPr/>
        <a:lstStyle/>
        <a:p>
          <a:endParaRPr lang="ru-RU"/>
        </a:p>
      </dgm:t>
    </dgm:pt>
    <dgm:pt modelId="{D3B737B2-6C67-4872-8EAF-80F181BA1D2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1978-yil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Rus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tili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institutini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tugatgan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7E3B26-AFA0-4D48-8CCE-EB8EC233B47F}" type="parTrans" cxnId="{E0B05ED0-75F6-471B-8BEB-F425186FD6E9}">
      <dgm:prSet/>
      <dgm:spPr/>
      <dgm:t>
        <a:bodyPr/>
        <a:lstStyle/>
        <a:p>
          <a:endParaRPr lang="ru-RU"/>
        </a:p>
      </dgm:t>
    </dgm:pt>
    <dgm:pt modelId="{359C76C4-FAAC-4ED9-8829-ADE4CB990F0D}" type="sibTrans" cxnId="{E0B05ED0-75F6-471B-8BEB-F425186FD6E9}">
      <dgm:prSet/>
      <dgm:spPr/>
      <dgm:t>
        <a:bodyPr/>
        <a:lstStyle/>
        <a:p>
          <a:endParaRPr lang="ru-RU"/>
        </a:p>
      </dgm:t>
    </dgm:pt>
    <dgm:pt modelId="{FDAD96E9-C68C-4B46-BCD5-B5E13D2185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Ilk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“Toshkent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oqshomi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gazetasida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boshlagan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595A5-451D-481F-A3BF-DD6E12FB7ED9}" type="parTrans" cxnId="{E6996569-FEAC-4F63-BFE2-7CCE13F13EDA}">
      <dgm:prSet/>
      <dgm:spPr/>
      <dgm:t>
        <a:bodyPr/>
        <a:lstStyle/>
        <a:p>
          <a:endParaRPr lang="ru-RU"/>
        </a:p>
      </dgm:t>
    </dgm:pt>
    <dgm:pt modelId="{4956F30A-53FF-4399-A705-88FFD52AB740}" type="sibTrans" cxnId="{E6996569-FEAC-4F63-BFE2-7CCE13F13EDA}">
      <dgm:prSet/>
      <dgm:spPr/>
      <dgm:t>
        <a:bodyPr/>
        <a:lstStyle/>
        <a:p>
          <a:endParaRPr lang="ru-RU"/>
        </a:p>
      </dgm:t>
    </dgm:pt>
    <dgm:pt modelId="{FEFD29AB-C6C4-4D7E-88E8-89FD76EB6CE8}" type="pres">
      <dgm:prSet presAssocID="{A033E730-F95C-465D-8019-7A7E5E1A611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581BD2-360F-4827-B620-1E67D19D69F0}" type="pres">
      <dgm:prSet presAssocID="{27A1B225-88E2-4DB5-B8E4-D1A579A425AF}" presName="composite" presStyleCnt="0"/>
      <dgm:spPr/>
    </dgm:pt>
    <dgm:pt modelId="{352C07E4-1515-4685-898B-44B8B6431642}" type="pres">
      <dgm:prSet presAssocID="{27A1B225-88E2-4DB5-B8E4-D1A579A425AF}" presName="LShape" presStyleLbl="alignNode1" presStyleIdx="0" presStyleCnt="5"/>
      <dgm:spPr/>
    </dgm:pt>
    <dgm:pt modelId="{27732A34-9995-447E-B71D-3094372181B2}" type="pres">
      <dgm:prSet presAssocID="{27A1B225-88E2-4DB5-B8E4-D1A579A425AF}" presName="ParentText" presStyleLbl="revTx" presStyleIdx="0" presStyleCnt="3" custScaleX="111743" custScaleY="75693" custLinFactNeighborX="10087" custLinFactNeighborY="-6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39148-1EFC-40AD-AEC6-7336856247F6}" type="pres">
      <dgm:prSet presAssocID="{27A1B225-88E2-4DB5-B8E4-D1A579A425AF}" presName="Triangle" presStyleLbl="alignNode1" presStyleIdx="1" presStyleCnt="5"/>
      <dgm:spPr/>
    </dgm:pt>
    <dgm:pt modelId="{43D25168-29ED-4830-B6D1-9A9E5333CD28}" type="pres">
      <dgm:prSet presAssocID="{9FB9AF26-3C3A-4928-924E-40620C9694C6}" presName="sibTrans" presStyleCnt="0"/>
      <dgm:spPr/>
    </dgm:pt>
    <dgm:pt modelId="{53D8B343-CE3F-4C91-AD24-AC35D427BFDE}" type="pres">
      <dgm:prSet presAssocID="{9FB9AF26-3C3A-4928-924E-40620C9694C6}" presName="space" presStyleCnt="0"/>
      <dgm:spPr/>
    </dgm:pt>
    <dgm:pt modelId="{42D5BA2F-FA4A-460F-80A1-4656DAB12249}" type="pres">
      <dgm:prSet presAssocID="{D3B737B2-6C67-4872-8EAF-80F181BA1D29}" presName="composite" presStyleCnt="0"/>
      <dgm:spPr/>
    </dgm:pt>
    <dgm:pt modelId="{B1FA0443-4F5B-4918-A46B-BE162527690F}" type="pres">
      <dgm:prSet presAssocID="{D3B737B2-6C67-4872-8EAF-80F181BA1D29}" presName="LShape" presStyleLbl="alignNode1" presStyleIdx="2" presStyleCnt="5"/>
      <dgm:spPr/>
    </dgm:pt>
    <dgm:pt modelId="{8F2FAEA3-DFC7-43A8-B303-93F58F6EA559}" type="pres">
      <dgm:prSet presAssocID="{D3B737B2-6C67-4872-8EAF-80F181BA1D2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D3C85-E5B5-4946-B97F-B228DA267270}" type="pres">
      <dgm:prSet presAssocID="{D3B737B2-6C67-4872-8EAF-80F181BA1D29}" presName="Triangle" presStyleLbl="alignNode1" presStyleIdx="3" presStyleCnt="5"/>
      <dgm:spPr/>
    </dgm:pt>
    <dgm:pt modelId="{4B981B9D-A58A-4FBB-811B-3693FDF78CF2}" type="pres">
      <dgm:prSet presAssocID="{359C76C4-FAAC-4ED9-8829-ADE4CB990F0D}" presName="sibTrans" presStyleCnt="0"/>
      <dgm:spPr/>
    </dgm:pt>
    <dgm:pt modelId="{7B381357-82E0-430B-8ECE-723C8E320593}" type="pres">
      <dgm:prSet presAssocID="{359C76C4-FAAC-4ED9-8829-ADE4CB990F0D}" presName="space" presStyleCnt="0"/>
      <dgm:spPr/>
    </dgm:pt>
    <dgm:pt modelId="{2B9FA500-95A8-4B30-B53F-C8126668CAB9}" type="pres">
      <dgm:prSet presAssocID="{FDAD96E9-C68C-4B46-BCD5-B5E13D2185ED}" presName="composite" presStyleCnt="0"/>
      <dgm:spPr/>
    </dgm:pt>
    <dgm:pt modelId="{C8B24B88-4435-4501-8285-761AC5C0680E}" type="pres">
      <dgm:prSet presAssocID="{FDAD96E9-C68C-4B46-BCD5-B5E13D2185ED}" presName="LShape" presStyleLbl="alignNode1" presStyleIdx="4" presStyleCnt="5"/>
      <dgm:spPr/>
    </dgm:pt>
    <dgm:pt modelId="{6E059C97-C7C7-4F42-825A-7D7B15E3DAAF}" type="pres">
      <dgm:prSet presAssocID="{FDAD96E9-C68C-4B46-BCD5-B5E13D2185E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D089B-E372-4D44-BC32-32859B3AB9F3}" type="presOf" srcId="{27A1B225-88E2-4DB5-B8E4-D1A579A425AF}" destId="{27732A34-9995-447E-B71D-3094372181B2}" srcOrd="0" destOrd="0" presId="urn:microsoft.com/office/officeart/2009/3/layout/StepUpProcess"/>
    <dgm:cxn modelId="{E0B05ED0-75F6-471B-8BEB-F425186FD6E9}" srcId="{A033E730-F95C-465D-8019-7A7E5E1A6111}" destId="{D3B737B2-6C67-4872-8EAF-80F181BA1D29}" srcOrd="1" destOrd="0" parTransId="{B57E3B26-AFA0-4D48-8CCE-EB8EC233B47F}" sibTransId="{359C76C4-FAAC-4ED9-8829-ADE4CB990F0D}"/>
    <dgm:cxn modelId="{E6996569-FEAC-4F63-BFE2-7CCE13F13EDA}" srcId="{A033E730-F95C-465D-8019-7A7E5E1A6111}" destId="{FDAD96E9-C68C-4B46-BCD5-B5E13D2185ED}" srcOrd="2" destOrd="0" parTransId="{2AF595A5-451D-481F-A3BF-DD6E12FB7ED9}" sibTransId="{4956F30A-53FF-4399-A705-88FFD52AB740}"/>
    <dgm:cxn modelId="{C9D86BF6-EBDA-461E-B6B5-CA556B2A1638}" type="presOf" srcId="{A033E730-F95C-465D-8019-7A7E5E1A6111}" destId="{FEFD29AB-C6C4-4D7E-88E8-89FD76EB6CE8}" srcOrd="0" destOrd="0" presId="urn:microsoft.com/office/officeart/2009/3/layout/StepUpProcess"/>
    <dgm:cxn modelId="{77E65F28-2AD2-4997-B23A-84475FAE65BB}" srcId="{A033E730-F95C-465D-8019-7A7E5E1A6111}" destId="{27A1B225-88E2-4DB5-B8E4-D1A579A425AF}" srcOrd="0" destOrd="0" parTransId="{4F976373-1ABE-4EBD-BCE5-089BDF7B37F6}" sibTransId="{9FB9AF26-3C3A-4928-924E-40620C9694C6}"/>
    <dgm:cxn modelId="{A08AFD6D-7F2C-4648-ACE7-5A625ECDB9C3}" type="presOf" srcId="{FDAD96E9-C68C-4B46-BCD5-B5E13D2185ED}" destId="{6E059C97-C7C7-4F42-825A-7D7B15E3DAAF}" srcOrd="0" destOrd="0" presId="urn:microsoft.com/office/officeart/2009/3/layout/StepUpProcess"/>
    <dgm:cxn modelId="{C6A016A6-0C91-408B-87AF-8EB545FB841C}" type="presOf" srcId="{D3B737B2-6C67-4872-8EAF-80F181BA1D29}" destId="{8F2FAEA3-DFC7-43A8-B303-93F58F6EA559}" srcOrd="0" destOrd="0" presId="urn:microsoft.com/office/officeart/2009/3/layout/StepUpProcess"/>
    <dgm:cxn modelId="{0E1DCD1B-8C5F-461E-84D8-DFACB725C472}" type="presParOf" srcId="{FEFD29AB-C6C4-4D7E-88E8-89FD76EB6CE8}" destId="{66581BD2-360F-4827-B620-1E67D19D69F0}" srcOrd="0" destOrd="0" presId="urn:microsoft.com/office/officeart/2009/3/layout/StepUpProcess"/>
    <dgm:cxn modelId="{D3387B81-F928-4E41-8FD0-095F08BCA9EA}" type="presParOf" srcId="{66581BD2-360F-4827-B620-1E67D19D69F0}" destId="{352C07E4-1515-4685-898B-44B8B6431642}" srcOrd="0" destOrd="0" presId="urn:microsoft.com/office/officeart/2009/3/layout/StepUpProcess"/>
    <dgm:cxn modelId="{B3F74BBD-CCD5-48E2-9D18-4843CBD2239E}" type="presParOf" srcId="{66581BD2-360F-4827-B620-1E67D19D69F0}" destId="{27732A34-9995-447E-B71D-3094372181B2}" srcOrd="1" destOrd="0" presId="urn:microsoft.com/office/officeart/2009/3/layout/StepUpProcess"/>
    <dgm:cxn modelId="{1620F083-3818-483E-8889-C3E0742AEC78}" type="presParOf" srcId="{66581BD2-360F-4827-B620-1E67D19D69F0}" destId="{8CA39148-1EFC-40AD-AEC6-7336856247F6}" srcOrd="2" destOrd="0" presId="urn:microsoft.com/office/officeart/2009/3/layout/StepUpProcess"/>
    <dgm:cxn modelId="{1F1291E9-9453-4379-9BEA-DD86CD5A2F3F}" type="presParOf" srcId="{FEFD29AB-C6C4-4D7E-88E8-89FD76EB6CE8}" destId="{43D25168-29ED-4830-B6D1-9A9E5333CD28}" srcOrd="1" destOrd="0" presId="urn:microsoft.com/office/officeart/2009/3/layout/StepUpProcess"/>
    <dgm:cxn modelId="{6A7B6A47-B5F1-4882-8A71-2B08D6CC3B9F}" type="presParOf" srcId="{43D25168-29ED-4830-B6D1-9A9E5333CD28}" destId="{53D8B343-CE3F-4C91-AD24-AC35D427BFDE}" srcOrd="0" destOrd="0" presId="urn:microsoft.com/office/officeart/2009/3/layout/StepUpProcess"/>
    <dgm:cxn modelId="{5443C0B1-04EC-4CE8-9BBC-419FA23842E6}" type="presParOf" srcId="{FEFD29AB-C6C4-4D7E-88E8-89FD76EB6CE8}" destId="{42D5BA2F-FA4A-460F-80A1-4656DAB12249}" srcOrd="2" destOrd="0" presId="urn:microsoft.com/office/officeart/2009/3/layout/StepUpProcess"/>
    <dgm:cxn modelId="{DDBC21E1-F7BD-4196-AC12-D425AD4AD8C1}" type="presParOf" srcId="{42D5BA2F-FA4A-460F-80A1-4656DAB12249}" destId="{B1FA0443-4F5B-4918-A46B-BE162527690F}" srcOrd="0" destOrd="0" presId="urn:microsoft.com/office/officeart/2009/3/layout/StepUpProcess"/>
    <dgm:cxn modelId="{44E83876-3614-4556-8F5F-9A3F913909B1}" type="presParOf" srcId="{42D5BA2F-FA4A-460F-80A1-4656DAB12249}" destId="{8F2FAEA3-DFC7-43A8-B303-93F58F6EA559}" srcOrd="1" destOrd="0" presId="urn:microsoft.com/office/officeart/2009/3/layout/StepUpProcess"/>
    <dgm:cxn modelId="{4C2B8657-41A8-4122-B36D-07C666E88437}" type="presParOf" srcId="{42D5BA2F-FA4A-460F-80A1-4656DAB12249}" destId="{644D3C85-E5B5-4946-B97F-B228DA267270}" srcOrd="2" destOrd="0" presId="urn:microsoft.com/office/officeart/2009/3/layout/StepUpProcess"/>
    <dgm:cxn modelId="{7AFBCE0A-DFD4-44DB-A622-D5E0CB7CF032}" type="presParOf" srcId="{FEFD29AB-C6C4-4D7E-88E8-89FD76EB6CE8}" destId="{4B981B9D-A58A-4FBB-811B-3693FDF78CF2}" srcOrd="3" destOrd="0" presId="urn:microsoft.com/office/officeart/2009/3/layout/StepUpProcess"/>
    <dgm:cxn modelId="{5570CB0F-81DF-4AD7-9CA8-6C75753AC475}" type="presParOf" srcId="{4B981B9D-A58A-4FBB-811B-3693FDF78CF2}" destId="{7B381357-82E0-430B-8ECE-723C8E320593}" srcOrd="0" destOrd="0" presId="urn:microsoft.com/office/officeart/2009/3/layout/StepUpProcess"/>
    <dgm:cxn modelId="{5219251B-EA8C-4D47-894E-BAA882DD4C5C}" type="presParOf" srcId="{FEFD29AB-C6C4-4D7E-88E8-89FD76EB6CE8}" destId="{2B9FA500-95A8-4B30-B53F-C8126668CAB9}" srcOrd="4" destOrd="0" presId="urn:microsoft.com/office/officeart/2009/3/layout/StepUpProcess"/>
    <dgm:cxn modelId="{96D76C47-983E-46A1-A845-FF4FD4C61E3F}" type="presParOf" srcId="{2B9FA500-95A8-4B30-B53F-C8126668CAB9}" destId="{C8B24B88-4435-4501-8285-761AC5C0680E}" srcOrd="0" destOrd="0" presId="urn:microsoft.com/office/officeart/2009/3/layout/StepUpProcess"/>
    <dgm:cxn modelId="{72A6AA62-EA5A-4BB5-94BA-52B22C397DFF}" type="presParOf" srcId="{2B9FA500-95A8-4B30-B53F-C8126668CAB9}" destId="{6E059C97-C7C7-4F42-825A-7D7B15E3DA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D96DE-1506-4F20-BF48-D41B522BAF2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49C577-94AD-4B3C-AE3A-206F672F8D29}">
      <dgm:prSet phldrT="[Текст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Ilk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she’riy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to‘plami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Tanish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teraklar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1985-yilda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nashr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12384-1158-438A-95FE-4E19041BB50B}" type="parTrans" cxnId="{C208A3FF-DD98-4E94-98A1-2AF5643B871B}">
      <dgm:prSet/>
      <dgm:spPr/>
      <dgm:t>
        <a:bodyPr/>
        <a:lstStyle/>
        <a:p>
          <a:endParaRPr lang="ru-RU"/>
        </a:p>
      </dgm:t>
    </dgm:pt>
    <dgm:pt modelId="{3E29C5C0-3A6B-4618-BCFE-5E3CB73F33BA}" type="sibTrans" cxnId="{C208A3FF-DD98-4E94-98A1-2AF5643B871B}">
      <dgm:prSet/>
      <dgm:spPr/>
      <dgm:t>
        <a:bodyPr/>
        <a:lstStyle/>
        <a:p>
          <a:endParaRPr lang="ru-RU"/>
        </a:p>
      </dgm:t>
    </dgm:pt>
    <dgm:pt modelId="{84866BDD-92A6-4933-8C3F-3A8B78217414}">
      <dgm:prSet phldrT="[Текст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Iltijo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Uyqudagi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Erka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kiyik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Ko‘nglimda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yor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Ishq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kemasi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CC16B-2C1E-4133-9F03-575434B77F4E}" type="parTrans" cxnId="{196EC3B8-D8AC-4877-8D5F-C10C894C2F90}">
      <dgm:prSet/>
      <dgm:spPr/>
      <dgm:t>
        <a:bodyPr/>
        <a:lstStyle/>
        <a:p>
          <a:endParaRPr lang="ru-RU"/>
        </a:p>
      </dgm:t>
    </dgm:pt>
    <dgm:pt modelId="{336C448E-1F7F-4E6D-982A-273706DB455D}" type="sibTrans" cxnId="{196EC3B8-D8AC-4877-8D5F-C10C894C2F90}">
      <dgm:prSet/>
      <dgm:spPr/>
      <dgm:t>
        <a:bodyPr/>
        <a:lstStyle/>
        <a:p>
          <a:endParaRPr lang="ru-RU"/>
        </a:p>
      </dgm:t>
    </dgm:pt>
    <dgm:pt modelId="{D3FFC86D-8789-4B1D-9F3D-77F7A4534944}">
      <dgm:prSet phldrT="[Текст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bo‘l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elim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Ulug‘imsan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Vatanim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Quyoshga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qarab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oqqan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Bevafo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ekan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Osmonimga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ketaman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3D1D4-C372-4702-B1F8-5A4B23882B83}" type="parTrans" cxnId="{6C7CE260-824B-4781-9B2C-F799F36C41C8}">
      <dgm:prSet/>
      <dgm:spPr/>
      <dgm:t>
        <a:bodyPr/>
        <a:lstStyle/>
        <a:p>
          <a:endParaRPr lang="ru-RU"/>
        </a:p>
      </dgm:t>
    </dgm:pt>
    <dgm:pt modelId="{D992F057-EB4B-44C5-AA93-89B2BF7E16A9}" type="sibTrans" cxnId="{6C7CE260-824B-4781-9B2C-F799F36C41C8}">
      <dgm:prSet/>
      <dgm:spPr/>
      <dgm:t>
        <a:bodyPr/>
        <a:lstStyle/>
        <a:p>
          <a:endParaRPr lang="ru-RU"/>
        </a:p>
      </dgm:t>
    </dgm:pt>
    <dgm:pt modelId="{64D08E60-8595-4C3E-9AE6-A23F5A705429}" type="pres">
      <dgm:prSet presAssocID="{FB2D96DE-1506-4F20-BF48-D41B522BAF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686A18-0C1B-4B87-870D-1FFE8DEA2FBE}" type="pres">
      <dgm:prSet presAssocID="{DF49C577-94AD-4B3C-AE3A-206F672F8D29}" presName="composite" presStyleCnt="0"/>
      <dgm:spPr/>
    </dgm:pt>
    <dgm:pt modelId="{B4B2072A-7BD9-4E21-92AC-E7A1260DEE4E}" type="pres">
      <dgm:prSet presAssocID="{DF49C577-94AD-4B3C-AE3A-206F672F8D29}" presName="LShape" presStyleLbl="alignNode1" presStyleIdx="0" presStyleCnt="5"/>
      <dgm:spPr/>
    </dgm:pt>
    <dgm:pt modelId="{DDBF6E89-5B3B-4386-8C9B-38953C1853AB}" type="pres">
      <dgm:prSet presAssocID="{DF49C577-94AD-4B3C-AE3A-206F672F8D2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BF353-8C94-4630-896D-6AC9BB0C20A1}" type="pres">
      <dgm:prSet presAssocID="{DF49C577-94AD-4B3C-AE3A-206F672F8D29}" presName="Triangle" presStyleLbl="alignNode1" presStyleIdx="1" presStyleCnt="5"/>
      <dgm:spPr/>
    </dgm:pt>
    <dgm:pt modelId="{1424AB58-34ED-4B9F-A1A0-D302EB587750}" type="pres">
      <dgm:prSet presAssocID="{3E29C5C0-3A6B-4618-BCFE-5E3CB73F33BA}" presName="sibTrans" presStyleCnt="0"/>
      <dgm:spPr/>
    </dgm:pt>
    <dgm:pt modelId="{D8BBD068-3785-4C3B-8E80-DC32FFDA6135}" type="pres">
      <dgm:prSet presAssocID="{3E29C5C0-3A6B-4618-BCFE-5E3CB73F33BA}" presName="space" presStyleCnt="0"/>
      <dgm:spPr/>
    </dgm:pt>
    <dgm:pt modelId="{D6C274CF-12A0-4FD2-9992-71AB0424A349}" type="pres">
      <dgm:prSet presAssocID="{84866BDD-92A6-4933-8C3F-3A8B78217414}" presName="composite" presStyleCnt="0"/>
      <dgm:spPr/>
    </dgm:pt>
    <dgm:pt modelId="{F77C92CE-1ECE-4D89-B6EB-C3014C3181FF}" type="pres">
      <dgm:prSet presAssocID="{84866BDD-92A6-4933-8C3F-3A8B78217414}" presName="LShape" presStyleLbl="alignNode1" presStyleIdx="2" presStyleCnt="5"/>
      <dgm:spPr/>
    </dgm:pt>
    <dgm:pt modelId="{742CED7B-C924-4D37-B9E3-755B37DFDA4F}" type="pres">
      <dgm:prSet presAssocID="{84866BDD-92A6-4933-8C3F-3A8B78217414}" presName="ParentText" presStyleLbl="revTx" presStyleIdx="1" presStyleCnt="3" custScaleX="117599" custLinFactNeighborX="8795" custLinFactNeighborY="-1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4F520-5023-485D-8562-B1C6A738CF6D}" type="pres">
      <dgm:prSet presAssocID="{84866BDD-92A6-4933-8C3F-3A8B78217414}" presName="Triangle" presStyleLbl="alignNode1" presStyleIdx="3" presStyleCnt="5"/>
      <dgm:spPr/>
    </dgm:pt>
    <dgm:pt modelId="{98E7103D-9445-403D-8075-78536AC990FA}" type="pres">
      <dgm:prSet presAssocID="{336C448E-1F7F-4E6D-982A-273706DB455D}" presName="sibTrans" presStyleCnt="0"/>
      <dgm:spPr/>
    </dgm:pt>
    <dgm:pt modelId="{F6E6F17E-DFB7-4E83-9B91-47558EE31DAA}" type="pres">
      <dgm:prSet presAssocID="{336C448E-1F7F-4E6D-982A-273706DB455D}" presName="space" presStyleCnt="0"/>
      <dgm:spPr/>
    </dgm:pt>
    <dgm:pt modelId="{5E3EE538-CF44-4B74-B79A-F3A592438973}" type="pres">
      <dgm:prSet presAssocID="{D3FFC86D-8789-4B1D-9F3D-77F7A4534944}" presName="composite" presStyleCnt="0"/>
      <dgm:spPr/>
    </dgm:pt>
    <dgm:pt modelId="{ABEC03B4-B01F-478B-B4EB-B79AFFB94801}" type="pres">
      <dgm:prSet presAssocID="{D3FFC86D-8789-4B1D-9F3D-77F7A4534944}" presName="LShape" presStyleLbl="alignNode1" presStyleIdx="4" presStyleCnt="5" custLinFactNeighborX="-5871" custLinFactNeighborY="5249"/>
      <dgm:spPr/>
    </dgm:pt>
    <dgm:pt modelId="{718791D0-9E33-49BE-BDA0-917F682110F5}" type="pres">
      <dgm:prSet presAssocID="{D3FFC86D-8789-4B1D-9F3D-77F7A4534944}" presName="ParentText" presStyleLbl="revTx" presStyleIdx="2" presStyleCnt="3" custScaleX="118394" custScaleY="131584" custLinFactNeighborX="3176" custLinFactNeighborY="23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8A3FF-DD98-4E94-98A1-2AF5643B871B}" srcId="{FB2D96DE-1506-4F20-BF48-D41B522BAF2D}" destId="{DF49C577-94AD-4B3C-AE3A-206F672F8D29}" srcOrd="0" destOrd="0" parTransId="{58F12384-1158-438A-95FE-4E19041BB50B}" sibTransId="{3E29C5C0-3A6B-4618-BCFE-5E3CB73F33BA}"/>
    <dgm:cxn modelId="{6C7CE260-824B-4781-9B2C-F799F36C41C8}" srcId="{FB2D96DE-1506-4F20-BF48-D41B522BAF2D}" destId="{D3FFC86D-8789-4B1D-9F3D-77F7A4534944}" srcOrd="2" destOrd="0" parTransId="{3E03D1D4-C372-4702-B1F8-5A4B23882B83}" sibTransId="{D992F057-EB4B-44C5-AA93-89B2BF7E16A9}"/>
    <dgm:cxn modelId="{B204DC8E-21EB-40FB-AA25-DFE17E06FD69}" type="presOf" srcId="{84866BDD-92A6-4933-8C3F-3A8B78217414}" destId="{742CED7B-C924-4D37-B9E3-755B37DFDA4F}" srcOrd="0" destOrd="0" presId="urn:microsoft.com/office/officeart/2009/3/layout/StepUpProcess"/>
    <dgm:cxn modelId="{30799431-9FA5-457C-8DAF-47A76DAFF7AE}" type="presOf" srcId="{FB2D96DE-1506-4F20-BF48-D41B522BAF2D}" destId="{64D08E60-8595-4C3E-9AE6-A23F5A705429}" srcOrd="0" destOrd="0" presId="urn:microsoft.com/office/officeart/2009/3/layout/StepUpProcess"/>
    <dgm:cxn modelId="{108562CE-7848-4D30-A9CA-04D44170EF12}" type="presOf" srcId="{DF49C577-94AD-4B3C-AE3A-206F672F8D29}" destId="{DDBF6E89-5B3B-4386-8C9B-38953C1853AB}" srcOrd="0" destOrd="0" presId="urn:microsoft.com/office/officeart/2009/3/layout/StepUpProcess"/>
    <dgm:cxn modelId="{196EC3B8-D8AC-4877-8D5F-C10C894C2F90}" srcId="{FB2D96DE-1506-4F20-BF48-D41B522BAF2D}" destId="{84866BDD-92A6-4933-8C3F-3A8B78217414}" srcOrd="1" destOrd="0" parTransId="{6A4CC16B-2C1E-4133-9F03-575434B77F4E}" sibTransId="{336C448E-1F7F-4E6D-982A-273706DB455D}"/>
    <dgm:cxn modelId="{15372365-7A81-40F1-AA2A-4B4C33B73AA5}" type="presOf" srcId="{D3FFC86D-8789-4B1D-9F3D-77F7A4534944}" destId="{718791D0-9E33-49BE-BDA0-917F682110F5}" srcOrd="0" destOrd="0" presId="urn:microsoft.com/office/officeart/2009/3/layout/StepUpProcess"/>
    <dgm:cxn modelId="{D89DE17E-C1A4-4762-B7B3-48F5152B5EE2}" type="presParOf" srcId="{64D08E60-8595-4C3E-9AE6-A23F5A705429}" destId="{5C686A18-0C1B-4B87-870D-1FFE8DEA2FBE}" srcOrd="0" destOrd="0" presId="urn:microsoft.com/office/officeart/2009/3/layout/StepUpProcess"/>
    <dgm:cxn modelId="{E6DB5590-4006-487E-9C2C-85727CA50ABF}" type="presParOf" srcId="{5C686A18-0C1B-4B87-870D-1FFE8DEA2FBE}" destId="{B4B2072A-7BD9-4E21-92AC-E7A1260DEE4E}" srcOrd="0" destOrd="0" presId="urn:microsoft.com/office/officeart/2009/3/layout/StepUpProcess"/>
    <dgm:cxn modelId="{24CDA58F-E127-4CEC-95C2-4A4F3D6BB632}" type="presParOf" srcId="{5C686A18-0C1B-4B87-870D-1FFE8DEA2FBE}" destId="{DDBF6E89-5B3B-4386-8C9B-38953C1853AB}" srcOrd="1" destOrd="0" presId="urn:microsoft.com/office/officeart/2009/3/layout/StepUpProcess"/>
    <dgm:cxn modelId="{CA7988D2-9190-419D-8E0F-749B7C0723F2}" type="presParOf" srcId="{5C686A18-0C1B-4B87-870D-1FFE8DEA2FBE}" destId="{B2ABF353-8C94-4630-896D-6AC9BB0C20A1}" srcOrd="2" destOrd="0" presId="urn:microsoft.com/office/officeart/2009/3/layout/StepUpProcess"/>
    <dgm:cxn modelId="{A8050477-AA7B-4F6F-A474-5307FEF05B53}" type="presParOf" srcId="{64D08E60-8595-4C3E-9AE6-A23F5A705429}" destId="{1424AB58-34ED-4B9F-A1A0-D302EB587750}" srcOrd="1" destOrd="0" presId="urn:microsoft.com/office/officeart/2009/3/layout/StepUpProcess"/>
    <dgm:cxn modelId="{EBC2C108-A6E9-488B-A1B1-7BB872304B50}" type="presParOf" srcId="{1424AB58-34ED-4B9F-A1A0-D302EB587750}" destId="{D8BBD068-3785-4C3B-8E80-DC32FFDA6135}" srcOrd="0" destOrd="0" presId="urn:microsoft.com/office/officeart/2009/3/layout/StepUpProcess"/>
    <dgm:cxn modelId="{E9A57063-D2D5-4F23-882F-582A009C803E}" type="presParOf" srcId="{64D08E60-8595-4C3E-9AE6-A23F5A705429}" destId="{D6C274CF-12A0-4FD2-9992-71AB0424A349}" srcOrd="2" destOrd="0" presId="urn:microsoft.com/office/officeart/2009/3/layout/StepUpProcess"/>
    <dgm:cxn modelId="{A75441C3-8DE6-4D99-9C41-BD584CE80B48}" type="presParOf" srcId="{D6C274CF-12A0-4FD2-9992-71AB0424A349}" destId="{F77C92CE-1ECE-4D89-B6EB-C3014C3181FF}" srcOrd="0" destOrd="0" presId="urn:microsoft.com/office/officeart/2009/3/layout/StepUpProcess"/>
    <dgm:cxn modelId="{D79A7DAD-EA42-4A2A-B78C-58EDE5AC9978}" type="presParOf" srcId="{D6C274CF-12A0-4FD2-9992-71AB0424A349}" destId="{742CED7B-C924-4D37-B9E3-755B37DFDA4F}" srcOrd="1" destOrd="0" presId="urn:microsoft.com/office/officeart/2009/3/layout/StepUpProcess"/>
    <dgm:cxn modelId="{F8FA20A3-EA23-4EBC-BFB8-D9EDD0EAA602}" type="presParOf" srcId="{D6C274CF-12A0-4FD2-9992-71AB0424A349}" destId="{7A54F520-5023-485D-8562-B1C6A738CF6D}" srcOrd="2" destOrd="0" presId="urn:microsoft.com/office/officeart/2009/3/layout/StepUpProcess"/>
    <dgm:cxn modelId="{7AAB2335-A300-458A-B742-D3C090F3DE9A}" type="presParOf" srcId="{64D08E60-8595-4C3E-9AE6-A23F5A705429}" destId="{98E7103D-9445-403D-8075-78536AC990FA}" srcOrd="3" destOrd="0" presId="urn:microsoft.com/office/officeart/2009/3/layout/StepUpProcess"/>
    <dgm:cxn modelId="{ADAB3000-FD5F-4972-B6DA-A36A5040DD68}" type="presParOf" srcId="{98E7103D-9445-403D-8075-78536AC990FA}" destId="{F6E6F17E-DFB7-4E83-9B91-47558EE31DAA}" srcOrd="0" destOrd="0" presId="urn:microsoft.com/office/officeart/2009/3/layout/StepUpProcess"/>
    <dgm:cxn modelId="{EADBDFAB-C15F-4FCA-AD43-2C4773A46AC1}" type="presParOf" srcId="{64D08E60-8595-4C3E-9AE6-A23F5A705429}" destId="{5E3EE538-CF44-4B74-B79A-F3A592438973}" srcOrd="4" destOrd="0" presId="urn:microsoft.com/office/officeart/2009/3/layout/StepUpProcess"/>
    <dgm:cxn modelId="{222D33D4-A51E-47F0-BFD1-6003EFF30953}" type="presParOf" srcId="{5E3EE538-CF44-4B74-B79A-F3A592438973}" destId="{ABEC03B4-B01F-478B-B4EB-B79AFFB94801}" srcOrd="0" destOrd="0" presId="urn:microsoft.com/office/officeart/2009/3/layout/StepUpProcess"/>
    <dgm:cxn modelId="{C2EC6DBB-A60B-471F-AB96-CC2E8D5FD966}" type="presParOf" srcId="{5E3EE538-CF44-4B74-B79A-F3A592438973}" destId="{718791D0-9E33-49BE-BDA0-917F682110F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9060CE-BC47-4569-9826-55B70D3BB8A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E2BA9-B417-4084-BBDE-387DAEBF49AC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Qizil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olma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Ko‘nglimda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Turkman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8E0B5-C0CD-4079-A7EC-74912C019F55}" type="parTrans" cxnId="{BFAE4EE2-42F9-4616-99A1-59A174D8F0C6}">
      <dgm:prSet/>
      <dgm:spPr/>
      <dgm:t>
        <a:bodyPr/>
        <a:lstStyle/>
        <a:p>
          <a:endParaRPr lang="ru-RU"/>
        </a:p>
      </dgm:t>
    </dgm:pt>
    <dgm:pt modelId="{6E93369A-B481-4A50-8975-647A00E98560}" type="sibTrans" cxnId="{BFAE4EE2-42F9-4616-99A1-59A174D8F0C6}">
      <dgm:prSet/>
      <dgm:spPr/>
      <dgm:t>
        <a:bodyPr/>
        <a:lstStyle/>
        <a:p>
          <a:endParaRPr lang="ru-RU"/>
        </a:p>
      </dgm:t>
    </dgm:pt>
    <dgm:pt modelId="{22597530-5050-4CC7-8930-A6A0CF1970FB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sakkizga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kirgan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Qizg‘aldog‘im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1641F-6DBC-4927-8F7B-6D86780D84A9}" type="parTrans" cxnId="{7750F3DA-7723-4377-B3CC-3ECB7B7D7C6A}">
      <dgm:prSet/>
      <dgm:spPr/>
      <dgm:t>
        <a:bodyPr/>
        <a:lstStyle/>
        <a:p>
          <a:endParaRPr lang="ru-RU"/>
        </a:p>
      </dgm:t>
    </dgm:pt>
    <dgm:pt modelId="{13692917-A315-47D3-ACAF-2AC77148A9B5}" type="sibTrans" cxnId="{7750F3DA-7723-4377-B3CC-3ECB7B7D7C6A}">
      <dgm:prSet/>
      <dgm:spPr/>
      <dgm:t>
        <a:bodyPr/>
        <a:lstStyle/>
        <a:p>
          <a:endParaRPr lang="ru-RU"/>
        </a:p>
      </dgm:t>
    </dgm:pt>
    <dgm:pt modelId="{30B9782E-D1FD-48DB-ADFD-743C308EF82C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Ulug‘imsan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Vatanim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O‘zingdan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qo‘ymasin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xalqim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68BC84-5FC5-4168-AE1D-CB933D17C9F4}" type="parTrans" cxnId="{BD8F3565-AB48-4F2B-BB56-AA8F762F3B91}">
      <dgm:prSet/>
      <dgm:spPr/>
      <dgm:t>
        <a:bodyPr/>
        <a:lstStyle/>
        <a:p>
          <a:endParaRPr lang="ru-RU"/>
        </a:p>
      </dgm:t>
    </dgm:pt>
    <dgm:pt modelId="{05C4143A-CBF4-4633-9621-374C05DB4B46}" type="sibTrans" cxnId="{BD8F3565-AB48-4F2B-BB56-AA8F762F3B91}">
      <dgm:prSet/>
      <dgm:spPr/>
      <dgm:t>
        <a:bodyPr/>
        <a:lstStyle/>
        <a:p>
          <a:endParaRPr lang="ru-RU"/>
        </a:p>
      </dgm:t>
    </dgm:pt>
    <dgm:pt modelId="{72CF1E55-55B0-4732-B176-0CD11CA1A677}" type="pres">
      <dgm:prSet presAssocID="{8C9060CE-BC47-4569-9826-55B70D3BB8A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CE08EA-F48F-47F5-B04D-3CC7B0F6B7FD}" type="pres">
      <dgm:prSet presAssocID="{997E2BA9-B417-4084-BBDE-387DAEBF49AC}" presName="composite" presStyleCnt="0"/>
      <dgm:spPr/>
    </dgm:pt>
    <dgm:pt modelId="{DF1D9F7F-041D-4C91-9A0D-1B1ACFFCD84F}" type="pres">
      <dgm:prSet presAssocID="{997E2BA9-B417-4084-BBDE-387DAEBF49AC}" presName="LShape" presStyleLbl="alignNode1" presStyleIdx="0" presStyleCnt="5" custLinFactNeighborX="1705" custLinFactNeighborY="-5327"/>
      <dgm:spPr/>
    </dgm:pt>
    <dgm:pt modelId="{851B9E8C-CC46-4863-ABBF-41C398E306D5}" type="pres">
      <dgm:prSet presAssocID="{997E2BA9-B417-4084-BBDE-387DAEBF49AC}" presName="ParentText" presStyleLbl="revTx" presStyleIdx="0" presStyleCnt="3" custScaleX="140890" custLinFactNeighborX="23910" custLinFactNeighborY="-2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5E34B-D0BF-4707-AB2B-44536A854503}" type="pres">
      <dgm:prSet presAssocID="{997E2BA9-B417-4084-BBDE-387DAEBF49AC}" presName="Triangle" presStyleLbl="alignNode1" presStyleIdx="1" presStyleCnt="5"/>
      <dgm:spPr/>
    </dgm:pt>
    <dgm:pt modelId="{6290B49B-651A-4063-9205-9B16FADC5B99}" type="pres">
      <dgm:prSet presAssocID="{6E93369A-B481-4A50-8975-647A00E98560}" presName="sibTrans" presStyleCnt="0"/>
      <dgm:spPr/>
    </dgm:pt>
    <dgm:pt modelId="{6418F5D2-A843-4B2D-8292-F95B56D905CD}" type="pres">
      <dgm:prSet presAssocID="{6E93369A-B481-4A50-8975-647A00E98560}" presName="space" presStyleCnt="0"/>
      <dgm:spPr/>
    </dgm:pt>
    <dgm:pt modelId="{E179F24D-A8C1-4B5E-ABD5-F5FB82D54484}" type="pres">
      <dgm:prSet presAssocID="{22597530-5050-4CC7-8930-A6A0CF1970FB}" presName="composite" presStyleCnt="0"/>
      <dgm:spPr/>
    </dgm:pt>
    <dgm:pt modelId="{847CE936-1903-4965-A2A9-C284F259665D}" type="pres">
      <dgm:prSet presAssocID="{22597530-5050-4CC7-8930-A6A0CF1970FB}" presName="LShape" presStyleLbl="alignNode1" presStyleIdx="2" presStyleCnt="5" custLinFactNeighborX="-7286" custLinFactNeighborY="-3224"/>
      <dgm:spPr/>
    </dgm:pt>
    <dgm:pt modelId="{D47FA84D-E4BC-4AD9-94D4-BDBAB7B3542D}" type="pres">
      <dgm:prSet presAssocID="{22597530-5050-4CC7-8930-A6A0CF1970FB}" presName="ParentText" presStyleLbl="revTx" presStyleIdx="1" presStyleCnt="3" custScaleX="116140" custLinFactNeighborX="2652" custLinFactNeighborY="-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E84E3-0133-4A2A-9F4D-E394D354E06C}" type="pres">
      <dgm:prSet presAssocID="{22597530-5050-4CC7-8930-A6A0CF1970FB}" presName="Triangle" presStyleLbl="alignNode1" presStyleIdx="3" presStyleCnt="5"/>
      <dgm:spPr/>
    </dgm:pt>
    <dgm:pt modelId="{E31781C3-8EAE-419D-A90F-1479DF1C186D}" type="pres">
      <dgm:prSet presAssocID="{13692917-A315-47D3-ACAF-2AC77148A9B5}" presName="sibTrans" presStyleCnt="0"/>
      <dgm:spPr/>
    </dgm:pt>
    <dgm:pt modelId="{0AAEDA8E-5745-4EE3-87E2-C10ADC10EFA9}" type="pres">
      <dgm:prSet presAssocID="{13692917-A315-47D3-ACAF-2AC77148A9B5}" presName="space" presStyleCnt="0"/>
      <dgm:spPr/>
    </dgm:pt>
    <dgm:pt modelId="{8E5826F0-50C9-47B3-8199-FCEA78D4A841}" type="pres">
      <dgm:prSet presAssocID="{30B9782E-D1FD-48DB-ADFD-743C308EF82C}" presName="composite" presStyleCnt="0"/>
      <dgm:spPr/>
    </dgm:pt>
    <dgm:pt modelId="{73D369DA-B516-4089-AFE3-1576A43FD611}" type="pres">
      <dgm:prSet presAssocID="{30B9782E-D1FD-48DB-ADFD-743C308EF82C}" presName="LShape" presStyleLbl="alignNode1" presStyleIdx="4" presStyleCnt="5" custLinFactNeighborX="-9163" custLinFactNeighborY="-1121"/>
      <dgm:spPr/>
    </dgm:pt>
    <dgm:pt modelId="{C214F22A-E0A2-4E5F-9781-B72FECE6783A}" type="pres">
      <dgm:prSet presAssocID="{30B9782E-D1FD-48DB-ADFD-743C308EF82C}" presName="ParentText" presStyleLbl="revTx" presStyleIdx="2" presStyleCnt="3" custScaleX="103564" custLinFactNeighborX="-6737" custLinFactNeighborY="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F3565-AB48-4F2B-BB56-AA8F762F3B91}" srcId="{8C9060CE-BC47-4569-9826-55B70D3BB8A3}" destId="{30B9782E-D1FD-48DB-ADFD-743C308EF82C}" srcOrd="2" destOrd="0" parTransId="{E968BC84-5FC5-4168-AE1D-CB933D17C9F4}" sibTransId="{05C4143A-CBF4-4633-9621-374C05DB4B46}"/>
    <dgm:cxn modelId="{53273A6E-619D-4156-BA45-5583370850A0}" type="presOf" srcId="{30B9782E-D1FD-48DB-ADFD-743C308EF82C}" destId="{C214F22A-E0A2-4E5F-9781-B72FECE6783A}" srcOrd="0" destOrd="0" presId="urn:microsoft.com/office/officeart/2009/3/layout/StepUpProcess"/>
    <dgm:cxn modelId="{7750F3DA-7723-4377-B3CC-3ECB7B7D7C6A}" srcId="{8C9060CE-BC47-4569-9826-55B70D3BB8A3}" destId="{22597530-5050-4CC7-8930-A6A0CF1970FB}" srcOrd="1" destOrd="0" parTransId="{BC71641F-6DBC-4927-8F7B-6D86780D84A9}" sibTransId="{13692917-A315-47D3-ACAF-2AC77148A9B5}"/>
    <dgm:cxn modelId="{BFAE4EE2-42F9-4616-99A1-59A174D8F0C6}" srcId="{8C9060CE-BC47-4569-9826-55B70D3BB8A3}" destId="{997E2BA9-B417-4084-BBDE-387DAEBF49AC}" srcOrd="0" destOrd="0" parTransId="{0028E0B5-C0CD-4079-A7EC-74912C019F55}" sibTransId="{6E93369A-B481-4A50-8975-647A00E98560}"/>
    <dgm:cxn modelId="{A3469200-4F26-4BC9-9C82-16A6820E6521}" type="presOf" srcId="{997E2BA9-B417-4084-BBDE-387DAEBF49AC}" destId="{851B9E8C-CC46-4863-ABBF-41C398E306D5}" srcOrd="0" destOrd="0" presId="urn:microsoft.com/office/officeart/2009/3/layout/StepUpProcess"/>
    <dgm:cxn modelId="{DEAA807A-30BC-448C-9E57-6C5683B890CA}" type="presOf" srcId="{8C9060CE-BC47-4569-9826-55B70D3BB8A3}" destId="{72CF1E55-55B0-4732-B176-0CD11CA1A677}" srcOrd="0" destOrd="0" presId="urn:microsoft.com/office/officeart/2009/3/layout/StepUpProcess"/>
    <dgm:cxn modelId="{8C212DCE-A669-46DC-9AC8-0783A1C3BBA7}" type="presOf" srcId="{22597530-5050-4CC7-8930-A6A0CF1970FB}" destId="{D47FA84D-E4BC-4AD9-94D4-BDBAB7B3542D}" srcOrd="0" destOrd="0" presId="urn:microsoft.com/office/officeart/2009/3/layout/StepUpProcess"/>
    <dgm:cxn modelId="{DF9EE759-6EC3-4947-A734-471CA30286F6}" type="presParOf" srcId="{72CF1E55-55B0-4732-B176-0CD11CA1A677}" destId="{C1CE08EA-F48F-47F5-B04D-3CC7B0F6B7FD}" srcOrd="0" destOrd="0" presId="urn:microsoft.com/office/officeart/2009/3/layout/StepUpProcess"/>
    <dgm:cxn modelId="{27446AD2-1EC3-4C1E-A5D9-7EE151A2B1DD}" type="presParOf" srcId="{C1CE08EA-F48F-47F5-B04D-3CC7B0F6B7FD}" destId="{DF1D9F7F-041D-4C91-9A0D-1B1ACFFCD84F}" srcOrd="0" destOrd="0" presId="urn:microsoft.com/office/officeart/2009/3/layout/StepUpProcess"/>
    <dgm:cxn modelId="{23529FE8-3674-42F1-8831-03C417048980}" type="presParOf" srcId="{C1CE08EA-F48F-47F5-B04D-3CC7B0F6B7FD}" destId="{851B9E8C-CC46-4863-ABBF-41C398E306D5}" srcOrd="1" destOrd="0" presId="urn:microsoft.com/office/officeart/2009/3/layout/StepUpProcess"/>
    <dgm:cxn modelId="{697A94F8-50DA-4E6F-8C51-1506DAD11E42}" type="presParOf" srcId="{C1CE08EA-F48F-47F5-B04D-3CC7B0F6B7FD}" destId="{BAB5E34B-D0BF-4707-AB2B-44536A854503}" srcOrd="2" destOrd="0" presId="urn:microsoft.com/office/officeart/2009/3/layout/StepUpProcess"/>
    <dgm:cxn modelId="{7A16FBF0-7CA3-4FB2-B59F-453360F769DC}" type="presParOf" srcId="{72CF1E55-55B0-4732-B176-0CD11CA1A677}" destId="{6290B49B-651A-4063-9205-9B16FADC5B99}" srcOrd="1" destOrd="0" presId="urn:microsoft.com/office/officeart/2009/3/layout/StepUpProcess"/>
    <dgm:cxn modelId="{478A8A05-B361-47D3-BCD9-BFDD4656AAC5}" type="presParOf" srcId="{6290B49B-651A-4063-9205-9B16FADC5B99}" destId="{6418F5D2-A843-4B2D-8292-F95B56D905CD}" srcOrd="0" destOrd="0" presId="urn:microsoft.com/office/officeart/2009/3/layout/StepUpProcess"/>
    <dgm:cxn modelId="{7EC3F10B-8DBA-4CA6-AA8D-E04CE9CA0728}" type="presParOf" srcId="{72CF1E55-55B0-4732-B176-0CD11CA1A677}" destId="{E179F24D-A8C1-4B5E-ABD5-F5FB82D54484}" srcOrd="2" destOrd="0" presId="urn:microsoft.com/office/officeart/2009/3/layout/StepUpProcess"/>
    <dgm:cxn modelId="{2699E833-CB80-432B-8B09-8B36D353985D}" type="presParOf" srcId="{E179F24D-A8C1-4B5E-ABD5-F5FB82D54484}" destId="{847CE936-1903-4965-A2A9-C284F259665D}" srcOrd="0" destOrd="0" presId="urn:microsoft.com/office/officeart/2009/3/layout/StepUpProcess"/>
    <dgm:cxn modelId="{E7C79A2B-3CC2-4A9C-886A-162260693AA1}" type="presParOf" srcId="{E179F24D-A8C1-4B5E-ABD5-F5FB82D54484}" destId="{D47FA84D-E4BC-4AD9-94D4-BDBAB7B3542D}" srcOrd="1" destOrd="0" presId="urn:microsoft.com/office/officeart/2009/3/layout/StepUpProcess"/>
    <dgm:cxn modelId="{59C1D9DC-CA89-4684-B0D4-2005043319D0}" type="presParOf" srcId="{E179F24D-A8C1-4B5E-ABD5-F5FB82D54484}" destId="{E84E84E3-0133-4A2A-9F4D-E394D354E06C}" srcOrd="2" destOrd="0" presId="urn:microsoft.com/office/officeart/2009/3/layout/StepUpProcess"/>
    <dgm:cxn modelId="{86C47871-7D3B-4A08-B6C8-FBEA4746445C}" type="presParOf" srcId="{72CF1E55-55B0-4732-B176-0CD11CA1A677}" destId="{E31781C3-8EAE-419D-A90F-1479DF1C186D}" srcOrd="3" destOrd="0" presId="urn:microsoft.com/office/officeart/2009/3/layout/StepUpProcess"/>
    <dgm:cxn modelId="{94878387-A546-4DD5-8B6E-A251A6AC6A4C}" type="presParOf" srcId="{E31781C3-8EAE-419D-A90F-1479DF1C186D}" destId="{0AAEDA8E-5745-4EE3-87E2-C10ADC10EFA9}" srcOrd="0" destOrd="0" presId="urn:microsoft.com/office/officeart/2009/3/layout/StepUpProcess"/>
    <dgm:cxn modelId="{820BDB88-E325-4DEB-85E7-32E234944F1D}" type="presParOf" srcId="{72CF1E55-55B0-4732-B176-0CD11CA1A677}" destId="{8E5826F0-50C9-47B3-8199-FCEA78D4A841}" srcOrd="4" destOrd="0" presId="urn:microsoft.com/office/officeart/2009/3/layout/StepUpProcess"/>
    <dgm:cxn modelId="{7CA479A9-BACF-4167-B47F-15E3325BC55D}" type="presParOf" srcId="{8E5826F0-50C9-47B3-8199-FCEA78D4A841}" destId="{73D369DA-B516-4089-AFE3-1576A43FD611}" srcOrd="0" destOrd="0" presId="urn:microsoft.com/office/officeart/2009/3/layout/StepUpProcess"/>
    <dgm:cxn modelId="{30F29603-BBF2-416F-904B-028D68A99178}" type="presParOf" srcId="{8E5826F0-50C9-47B3-8199-FCEA78D4A841}" destId="{C214F22A-E0A2-4E5F-9781-B72FECE6783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7FBE38-FC6C-42DD-AD5A-1D0187075BB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EF9A1-9CF7-4616-B691-9A803213E164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</a:t>
          </a:r>
          <a:r>
            <a: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mavzusi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F646E-C61E-4975-BFEA-EC9E4C33CE37}" type="parTrans" cxnId="{8D90639A-6307-421A-8ADD-3E173DCFE79A}">
      <dgm:prSet/>
      <dgm:spPr/>
      <dgm:t>
        <a:bodyPr/>
        <a:lstStyle/>
        <a:p>
          <a:endParaRPr lang="ru-RU"/>
        </a:p>
      </dgm:t>
    </dgm:pt>
    <dgm:pt modelId="{3EEF340D-1516-4ECC-93ED-4D302D55131F}" type="sibTrans" cxnId="{8D90639A-6307-421A-8ADD-3E173DCFE79A}">
      <dgm:prSet/>
      <dgm:spPr/>
      <dgm:t>
        <a:bodyPr/>
        <a:lstStyle/>
        <a:p>
          <a:endParaRPr lang="ru-RU"/>
        </a:p>
      </dgm:t>
    </dgm:pt>
    <dgm:pt modelId="{1295B20A-375E-4A95-9826-7FA815B24962}">
      <dgm:prSet phldrT="[Текст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She’rdagi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qahramonlar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0F536-8B8D-4BF0-8492-ACC3B056D836}" type="parTrans" cxnId="{0ED75F90-48FC-4C52-97CE-4A8BDB6BE9E4}">
      <dgm:prSet/>
      <dgm:spPr/>
      <dgm:t>
        <a:bodyPr/>
        <a:lstStyle/>
        <a:p>
          <a:endParaRPr lang="ru-RU"/>
        </a:p>
      </dgm:t>
    </dgm:pt>
    <dgm:pt modelId="{DBF60419-07D4-4CB1-962B-18626AA2AEB8}" type="sibTrans" cxnId="{0ED75F90-48FC-4C52-97CE-4A8BDB6BE9E4}">
      <dgm:prSet/>
      <dgm:spPr/>
      <dgm:t>
        <a:bodyPr/>
        <a:lstStyle/>
        <a:p>
          <a:endParaRPr lang="ru-RU"/>
        </a:p>
      </dgm:t>
    </dgm:pt>
    <dgm:pt modelId="{15E47DA5-4BBB-4CD9-805E-0BFE1D8C1BA0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Muammo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C15C5-91F2-45EC-AED9-7ACC301E39FF}" type="parTrans" cxnId="{F9A39537-A36B-4AF2-A229-00763C9C2BEC}">
      <dgm:prSet/>
      <dgm:spPr/>
      <dgm:t>
        <a:bodyPr/>
        <a:lstStyle/>
        <a:p>
          <a:endParaRPr lang="ru-RU"/>
        </a:p>
      </dgm:t>
    </dgm:pt>
    <dgm:pt modelId="{CEC00BD6-C478-42E5-8711-E7C3FB84B75A}" type="sibTrans" cxnId="{F9A39537-A36B-4AF2-A229-00763C9C2BEC}">
      <dgm:prSet/>
      <dgm:spPr/>
      <dgm:t>
        <a:bodyPr/>
        <a:lstStyle/>
        <a:p>
          <a:endParaRPr lang="ru-RU"/>
        </a:p>
      </dgm:t>
    </dgm:pt>
    <dgm:pt modelId="{CDB95E00-E2F8-4758-96F5-055DC28BB6C7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Yechim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C64FE-489D-4E91-A955-046C7E63F4F9}" type="parTrans" cxnId="{7FE5FE44-C0B2-45C2-AEF5-1088216BE112}">
      <dgm:prSet/>
      <dgm:spPr/>
      <dgm:t>
        <a:bodyPr/>
        <a:lstStyle/>
        <a:p>
          <a:endParaRPr lang="ru-RU"/>
        </a:p>
      </dgm:t>
    </dgm:pt>
    <dgm:pt modelId="{0E64984D-48E1-4BCC-ABD4-22471F7D3E68}" type="sibTrans" cxnId="{7FE5FE44-C0B2-45C2-AEF5-1088216BE112}">
      <dgm:prSet/>
      <dgm:spPr/>
      <dgm:t>
        <a:bodyPr/>
        <a:lstStyle/>
        <a:p>
          <a:endParaRPr lang="ru-RU"/>
        </a:p>
      </dgm:t>
    </dgm:pt>
    <dgm:pt modelId="{88ED5D05-976F-4FCB-B04D-D293ACCD57E5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Xulosa</a:t>
          </a:r>
          <a:r>
            <a: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FC767-512B-40C2-A0E8-E1D4D7811AD7}" type="parTrans" cxnId="{D05D4180-AD9B-497B-AA8F-E268F23E9C56}">
      <dgm:prSet/>
      <dgm:spPr/>
      <dgm:t>
        <a:bodyPr/>
        <a:lstStyle/>
        <a:p>
          <a:endParaRPr lang="ru-RU"/>
        </a:p>
      </dgm:t>
    </dgm:pt>
    <dgm:pt modelId="{ACEE0084-C81B-400A-9214-EE703DE7DBDE}" type="sibTrans" cxnId="{D05D4180-AD9B-497B-AA8F-E268F23E9C56}">
      <dgm:prSet/>
      <dgm:spPr/>
      <dgm:t>
        <a:bodyPr/>
        <a:lstStyle/>
        <a:p>
          <a:endParaRPr lang="ru-RU"/>
        </a:p>
      </dgm:t>
    </dgm:pt>
    <dgm:pt modelId="{9A4BE22C-E314-4157-B58C-782481AA8D99}" type="pres">
      <dgm:prSet presAssocID="{4B7FBE38-FC6C-42DD-AD5A-1D0187075B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445026-93D7-4CA2-8A71-465639B2A563}" type="pres">
      <dgm:prSet presAssocID="{04EEF9A1-9CF7-4616-B691-9A803213E1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BD225-7864-46C4-8F8D-1BD2FFC56561}" type="pres">
      <dgm:prSet presAssocID="{3EEF340D-1516-4ECC-93ED-4D302D55131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4309BBE-B8AF-4F3D-A5EE-D06474B3F823}" type="pres">
      <dgm:prSet presAssocID="{3EEF340D-1516-4ECC-93ED-4D302D55131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015F0B7-FFC2-4751-B39A-E530BEEB31FF}" type="pres">
      <dgm:prSet presAssocID="{1295B20A-375E-4A95-9826-7FA815B249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EE25C-268D-4159-8298-F3AFB3D562CC}" type="pres">
      <dgm:prSet presAssocID="{DBF60419-07D4-4CB1-962B-18626AA2AEB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525E7B0-40FA-4617-A946-7167F3FF0D8A}" type="pres">
      <dgm:prSet presAssocID="{DBF60419-07D4-4CB1-962B-18626AA2AEB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A850E47-6FFE-4F8B-9C59-DACF47637C49}" type="pres">
      <dgm:prSet presAssocID="{15E47DA5-4BBB-4CD9-805E-0BFE1D8C1BA0}" presName="node" presStyleLbl="node1" presStyleIdx="2" presStyleCnt="5" custLinFactNeighborX="-3828" custLinFactNeighborY="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4217-7195-4558-8497-BDACE85DCEEA}" type="pres">
      <dgm:prSet presAssocID="{CEC00BD6-C478-42E5-8711-E7C3FB84B75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2E85DCE-4258-48A6-8DA5-9C1B5345A678}" type="pres">
      <dgm:prSet presAssocID="{CEC00BD6-C478-42E5-8711-E7C3FB84B75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92AF4D8-3556-4DA7-8E14-1CD1F72155D6}" type="pres">
      <dgm:prSet presAssocID="{CDB95E00-E2F8-4758-96F5-055DC28BB6C7}" presName="node" presStyleLbl="node1" presStyleIdx="3" presStyleCnt="5" custLinFactNeighborX="-3828" custLinFactNeighborY="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655F4-62EF-4DAF-A32D-BD8E19512634}" type="pres">
      <dgm:prSet presAssocID="{0E64984D-48E1-4BCC-ABD4-22471F7D3E6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B2EF0B0-25C0-4EDB-8F50-88FCEE77A13F}" type="pres">
      <dgm:prSet presAssocID="{0E64984D-48E1-4BCC-ABD4-22471F7D3E6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5AD6E72-E369-4CAC-A44D-2D2FBD0B97E6}" type="pres">
      <dgm:prSet presAssocID="{88ED5D05-976F-4FCB-B04D-D293ACCD57E5}" presName="node" presStyleLbl="node1" presStyleIdx="4" presStyleCnt="5" custLinFactNeighborX="-2607" custLinFactNeighborY="-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AC23F-B918-4BC0-B5FB-9DBB71FFDE64}" type="presOf" srcId="{0E64984D-48E1-4BCC-ABD4-22471F7D3E68}" destId="{C76655F4-62EF-4DAF-A32D-BD8E19512634}" srcOrd="0" destOrd="0" presId="urn:microsoft.com/office/officeart/2005/8/layout/process5"/>
    <dgm:cxn modelId="{F46BFA5C-B1B1-4D2D-91B1-C83C839A5DC3}" type="presOf" srcId="{15E47DA5-4BBB-4CD9-805E-0BFE1D8C1BA0}" destId="{2A850E47-6FFE-4F8B-9C59-DACF47637C49}" srcOrd="0" destOrd="0" presId="urn:microsoft.com/office/officeart/2005/8/layout/process5"/>
    <dgm:cxn modelId="{87079B22-5C28-43B4-AB96-C3691643A3CD}" type="presOf" srcId="{DBF60419-07D4-4CB1-962B-18626AA2AEB8}" destId="{7525E7B0-40FA-4617-A946-7167F3FF0D8A}" srcOrd="1" destOrd="0" presId="urn:microsoft.com/office/officeart/2005/8/layout/process5"/>
    <dgm:cxn modelId="{8D90639A-6307-421A-8ADD-3E173DCFE79A}" srcId="{4B7FBE38-FC6C-42DD-AD5A-1D0187075BB9}" destId="{04EEF9A1-9CF7-4616-B691-9A803213E164}" srcOrd="0" destOrd="0" parTransId="{F1BF646E-C61E-4975-BFEA-EC9E4C33CE37}" sibTransId="{3EEF340D-1516-4ECC-93ED-4D302D55131F}"/>
    <dgm:cxn modelId="{DB061208-49FA-4F0B-BA14-6AAC556F16A0}" type="presOf" srcId="{0E64984D-48E1-4BCC-ABD4-22471F7D3E68}" destId="{7B2EF0B0-25C0-4EDB-8F50-88FCEE77A13F}" srcOrd="1" destOrd="0" presId="urn:microsoft.com/office/officeart/2005/8/layout/process5"/>
    <dgm:cxn modelId="{F9A39537-A36B-4AF2-A229-00763C9C2BEC}" srcId="{4B7FBE38-FC6C-42DD-AD5A-1D0187075BB9}" destId="{15E47DA5-4BBB-4CD9-805E-0BFE1D8C1BA0}" srcOrd="2" destOrd="0" parTransId="{D7DC15C5-91F2-45EC-AED9-7ACC301E39FF}" sibTransId="{CEC00BD6-C478-42E5-8711-E7C3FB84B75A}"/>
    <dgm:cxn modelId="{0ED75F90-48FC-4C52-97CE-4A8BDB6BE9E4}" srcId="{4B7FBE38-FC6C-42DD-AD5A-1D0187075BB9}" destId="{1295B20A-375E-4A95-9826-7FA815B24962}" srcOrd="1" destOrd="0" parTransId="{C5C0F536-8B8D-4BF0-8492-ACC3B056D836}" sibTransId="{DBF60419-07D4-4CB1-962B-18626AA2AEB8}"/>
    <dgm:cxn modelId="{AA5CCC7D-8BE5-462E-BB8E-CFB1ED710CEB}" type="presOf" srcId="{1295B20A-375E-4A95-9826-7FA815B24962}" destId="{7015F0B7-FFC2-4751-B39A-E530BEEB31FF}" srcOrd="0" destOrd="0" presId="urn:microsoft.com/office/officeart/2005/8/layout/process5"/>
    <dgm:cxn modelId="{7FE5FE44-C0B2-45C2-AEF5-1088216BE112}" srcId="{4B7FBE38-FC6C-42DD-AD5A-1D0187075BB9}" destId="{CDB95E00-E2F8-4758-96F5-055DC28BB6C7}" srcOrd="3" destOrd="0" parTransId="{153C64FE-489D-4E91-A955-046C7E63F4F9}" sibTransId="{0E64984D-48E1-4BCC-ABD4-22471F7D3E68}"/>
    <dgm:cxn modelId="{EAA415CC-BE13-4718-9BE6-63A5657F6815}" type="presOf" srcId="{88ED5D05-976F-4FCB-B04D-D293ACCD57E5}" destId="{A5AD6E72-E369-4CAC-A44D-2D2FBD0B97E6}" srcOrd="0" destOrd="0" presId="urn:microsoft.com/office/officeart/2005/8/layout/process5"/>
    <dgm:cxn modelId="{FF2C9E34-1B31-4611-9CF3-D8644B23F5F9}" type="presOf" srcId="{4B7FBE38-FC6C-42DD-AD5A-1D0187075BB9}" destId="{9A4BE22C-E314-4157-B58C-782481AA8D99}" srcOrd="0" destOrd="0" presId="urn:microsoft.com/office/officeart/2005/8/layout/process5"/>
    <dgm:cxn modelId="{559D6238-C53C-4D8B-999A-879057F4AE8B}" type="presOf" srcId="{CDB95E00-E2F8-4758-96F5-055DC28BB6C7}" destId="{792AF4D8-3556-4DA7-8E14-1CD1F72155D6}" srcOrd="0" destOrd="0" presId="urn:microsoft.com/office/officeart/2005/8/layout/process5"/>
    <dgm:cxn modelId="{81C29945-A957-4D9C-9954-986976CEFF2B}" type="presOf" srcId="{3EEF340D-1516-4ECC-93ED-4D302D55131F}" destId="{371BD225-7864-46C4-8F8D-1BD2FFC56561}" srcOrd="0" destOrd="0" presId="urn:microsoft.com/office/officeart/2005/8/layout/process5"/>
    <dgm:cxn modelId="{8AF7808C-53FA-438D-B0C6-7B9A7A86785C}" type="presOf" srcId="{3EEF340D-1516-4ECC-93ED-4D302D55131F}" destId="{64309BBE-B8AF-4F3D-A5EE-D06474B3F823}" srcOrd="1" destOrd="0" presId="urn:microsoft.com/office/officeart/2005/8/layout/process5"/>
    <dgm:cxn modelId="{B3F459EE-B414-4375-97D6-BCEA93BA89F7}" type="presOf" srcId="{CEC00BD6-C478-42E5-8711-E7C3FB84B75A}" destId="{EF4D4217-7195-4558-8497-BDACE85DCEEA}" srcOrd="0" destOrd="0" presId="urn:microsoft.com/office/officeart/2005/8/layout/process5"/>
    <dgm:cxn modelId="{13554BFF-3BB4-4DB9-8150-ACCCDBBFA37C}" type="presOf" srcId="{DBF60419-07D4-4CB1-962B-18626AA2AEB8}" destId="{3D1EE25C-268D-4159-8298-F3AFB3D562CC}" srcOrd="0" destOrd="0" presId="urn:microsoft.com/office/officeart/2005/8/layout/process5"/>
    <dgm:cxn modelId="{5201EF07-BC9E-4280-9983-1CD059AD5D40}" type="presOf" srcId="{CEC00BD6-C478-42E5-8711-E7C3FB84B75A}" destId="{32E85DCE-4258-48A6-8DA5-9C1B5345A678}" srcOrd="1" destOrd="0" presId="urn:microsoft.com/office/officeart/2005/8/layout/process5"/>
    <dgm:cxn modelId="{D05D4180-AD9B-497B-AA8F-E268F23E9C56}" srcId="{4B7FBE38-FC6C-42DD-AD5A-1D0187075BB9}" destId="{88ED5D05-976F-4FCB-B04D-D293ACCD57E5}" srcOrd="4" destOrd="0" parTransId="{FB0FC767-512B-40C2-A0E8-E1D4D7811AD7}" sibTransId="{ACEE0084-C81B-400A-9214-EE703DE7DBDE}"/>
    <dgm:cxn modelId="{B8852EFE-8115-474C-9F07-453F5619E5F6}" type="presOf" srcId="{04EEF9A1-9CF7-4616-B691-9A803213E164}" destId="{85445026-93D7-4CA2-8A71-465639B2A563}" srcOrd="0" destOrd="0" presId="urn:microsoft.com/office/officeart/2005/8/layout/process5"/>
    <dgm:cxn modelId="{E7922625-27A9-494F-80D0-93FF08A1F5D5}" type="presParOf" srcId="{9A4BE22C-E314-4157-B58C-782481AA8D99}" destId="{85445026-93D7-4CA2-8A71-465639B2A563}" srcOrd="0" destOrd="0" presId="urn:microsoft.com/office/officeart/2005/8/layout/process5"/>
    <dgm:cxn modelId="{07E94CC3-87F9-4A26-8826-6038B932AFBC}" type="presParOf" srcId="{9A4BE22C-E314-4157-B58C-782481AA8D99}" destId="{371BD225-7864-46C4-8F8D-1BD2FFC56561}" srcOrd="1" destOrd="0" presId="urn:microsoft.com/office/officeart/2005/8/layout/process5"/>
    <dgm:cxn modelId="{EB9286B8-A7BC-49AB-92B3-395EB9B2F143}" type="presParOf" srcId="{371BD225-7864-46C4-8F8D-1BD2FFC56561}" destId="{64309BBE-B8AF-4F3D-A5EE-D06474B3F823}" srcOrd="0" destOrd="0" presId="urn:microsoft.com/office/officeart/2005/8/layout/process5"/>
    <dgm:cxn modelId="{C49E6B1F-61DD-4DC9-A799-EE42E7A56E25}" type="presParOf" srcId="{9A4BE22C-E314-4157-B58C-782481AA8D99}" destId="{7015F0B7-FFC2-4751-B39A-E530BEEB31FF}" srcOrd="2" destOrd="0" presId="urn:microsoft.com/office/officeart/2005/8/layout/process5"/>
    <dgm:cxn modelId="{0F6F05ED-C5CB-48D6-A0F0-69130E733235}" type="presParOf" srcId="{9A4BE22C-E314-4157-B58C-782481AA8D99}" destId="{3D1EE25C-268D-4159-8298-F3AFB3D562CC}" srcOrd="3" destOrd="0" presId="urn:microsoft.com/office/officeart/2005/8/layout/process5"/>
    <dgm:cxn modelId="{A34006DC-76A7-4206-A98D-D7E01AB81D57}" type="presParOf" srcId="{3D1EE25C-268D-4159-8298-F3AFB3D562CC}" destId="{7525E7B0-40FA-4617-A946-7167F3FF0D8A}" srcOrd="0" destOrd="0" presId="urn:microsoft.com/office/officeart/2005/8/layout/process5"/>
    <dgm:cxn modelId="{06525D3E-64C6-4DD9-87FD-2CBBE2988388}" type="presParOf" srcId="{9A4BE22C-E314-4157-B58C-782481AA8D99}" destId="{2A850E47-6FFE-4F8B-9C59-DACF47637C49}" srcOrd="4" destOrd="0" presId="urn:microsoft.com/office/officeart/2005/8/layout/process5"/>
    <dgm:cxn modelId="{1A504939-B466-46EB-8B94-4C1ECFF481DC}" type="presParOf" srcId="{9A4BE22C-E314-4157-B58C-782481AA8D99}" destId="{EF4D4217-7195-4558-8497-BDACE85DCEEA}" srcOrd="5" destOrd="0" presId="urn:microsoft.com/office/officeart/2005/8/layout/process5"/>
    <dgm:cxn modelId="{F3E2DB6E-F983-4571-8BCD-E9E38A6718B3}" type="presParOf" srcId="{EF4D4217-7195-4558-8497-BDACE85DCEEA}" destId="{32E85DCE-4258-48A6-8DA5-9C1B5345A678}" srcOrd="0" destOrd="0" presId="urn:microsoft.com/office/officeart/2005/8/layout/process5"/>
    <dgm:cxn modelId="{A3169274-E066-466E-8D29-D9D25BE57A92}" type="presParOf" srcId="{9A4BE22C-E314-4157-B58C-782481AA8D99}" destId="{792AF4D8-3556-4DA7-8E14-1CD1F72155D6}" srcOrd="6" destOrd="0" presId="urn:microsoft.com/office/officeart/2005/8/layout/process5"/>
    <dgm:cxn modelId="{98070AC8-0B29-4B08-99D7-7E3B6D181B6E}" type="presParOf" srcId="{9A4BE22C-E314-4157-B58C-782481AA8D99}" destId="{C76655F4-62EF-4DAF-A32D-BD8E19512634}" srcOrd="7" destOrd="0" presId="urn:microsoft.com/office/officeart/2005/8/layout/process5"/>
    <dgm:cxn modelId="{E038BB44-DE27-42E4-BB2C-24B74F1FECED}" type="presParOf" srcId="{C76655F4-62EF-4DAF-A32D-BD8E19512634}" destId="{7B2EF0B0-25C0-4EDB-8F50-88FCEE77A13F}" srcOrd="0" destOrd="0" presId="urn:microsoft.com/office/officeart/2005/8/layout/process5"/>
    <dgm:cxn modelId="{F57013AD-4E6B-4192-9E6E-857B8DD83B7D}" type="presParOf" srcId="{9A4BE22C-E314-4157-B58C-782481AA8D99}" destId="{A5AD6E72-E369-4CAC-A44D-2D2FBD0B97E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008EE-DBA2-4893-80D6-B555D9716F1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219EA4-1FCE-4343-B017-A6EAF37606D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vatanga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muhabbat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faxri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095B1-4334-49A3-A37A-57F7C939E84A}" type="parTrans" cxnId="{13673FA0-130D-4D9B-B586-EFE3EF1D6E65}">
      <dgm:prSet/>
      <dgm:spPr/>
      <dgm:t>
        <a:bodyPr/>
        <a:lstStyle/>
        <a:p>
          <a:endParaRPr lang="ru-RU"/>
        </a:p>
      </dgm:t>
    </dgm:pt>
    <dgm:pt modelId="{6D403610-883C-48F2-A1C7-0C941EC7A6EC}" type="sibTrans" cxnId="{13673FA0-130D-4D9B-B586-EFE3EF1D6E65}">
      <dgm:prSet/>
      <dgm:spPr/>
      <dgm:t>
        <a:bodyPr/>
        <a:lstStyle/>
        <a:p>
          <a:endParaRPr lang="ru-RU"/>
        </a:p>
      </dgm:t>
    </dgm:pt>
    <dgm:pt modelId="{E5190919-E2A8-4685-AF51-88F4EE2CE24E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xalqi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08F0E-B8B3-4EEA-9E2E-B4409969A952}" type="parTrans" cxnId="{C37767BC-E1F7-4E21-882A-1D2919DBC44D}">
      <dgm:prSet/>
      <dgm:spPr/>
      <dgm:t>
        <a:bodyPr/>
        <a:lstStyle/>
        <a:p>
          <a:endParaRPr lang="ru-RU"/>
        </a:p>
      </dgm:t>
    </dgm:pt>
    <dgm:pt modelId="{4CE03D37-5218-45E3-BAF1-D514FDE2FC74}" type="sibTrans" cxnId="{C37767BC-E1F7-4E21-882A-1D2919DBC44D}">
      <dgm:prSet/>
      <dgm:spPr/>
      <dgm:t>
        <a:bodyPr/>
        <a:lstStyle/>
        <a:p>
          <a:endParaRPr lang="ru-RU"/>
        </a:p>
      </dgm:t>
    </dgm:pt>
    <dgm:pt modelId="{42FF22C6-D0B9-4B03-8A37-890ED7F1C883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Yurtimizni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olmaydigan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omi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kishilar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D02FA-01F7-4C5C-88D5-17C81B8A167F}" type="parTrans" cxnId="{A6A9BF92-1A15-4B66-AE01-1E262C7FA3AD}">
      <dgm:prSet/>
      <dgm:spPr/>
      <dgm:t>
        <a:bodyPr/>
        <a:lstStyle/>
        <a:p>
          <a:endParaRPr lang="ru-RU"/>
        </a:p>
      </dgm:t>
    </dgm:pt>
    <dgm:pt modelId="{339BD1F3-A946-419E-9AD1-99F4C71F822C}" type="sibTrans" cxnId="{A6A9BF92-1A15-4B66-AE01-1E262C7FA3AD}">
      <dgm:prSet/>
      <dgm:spPr/>
      <dgm:t>
        <a:bodyPr/>
        <a:lstStyle/>
        <a:p>
          <a:endParaRPr lang="ru-RU"/>
        </a:p>
      </dgm:t>
    </dgm:pt>
    <dgm:pt modelId="{FD5B9965-4623-4675-BA5D-89D8B26FC1A5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Vatannni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sevmoq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ardoqlamoq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0DCB6-8D99-4826-8E96-DC170F8AE19F}" type="parTrans" cxnId="{D86CC9FF-9266-4521-9384-81ECA53B9AE3}">
      <dgm:prSet/>
      <dgm:spPr/>
      <dgm:t>
        <a:bodyPr/>
        <a:lstStyle/>
        <a:p>
          <a:endParaRPr lang="ru-RU"/>
        </a:p>
      </dgm:t>
    </dgm:pt>
    <dgm:pt modelId="{B9062AD3-7BEC-4E55-BDC7-A3ED62835300}" type="sibTrans" cxnId="{D86CC9FF-9266-4521-9384-81ECA53B9AE3}">
      <dgm:prSet/>
      <dgm:spPr/>
      <dgm:t>
        <a:bodyPr/>
        <a:lstStyle/>
        <a:p>
          <a:endParaRPr lang="ru-RU"/>
        </a:p>
      </dgm:t>
    </dgm:pt>
    <dgm:pt modelId="{28D12631-43B1-4FD8-991A-F8B71FCCBFCF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jannatmakon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yurt!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AF643-330B-4A7C-BD1E-07C618B66779}" type="parTrans" cxnId="{03439ED7-4138-4D0A-8771-0715C15A3DFD}">
      <dgm:prSet/>
      <dgm:spPr/>
      <dgm:t>
        <a:bodyPr/>
        <a:lstStyle/>
        <a:p>
          <a:endParaRPr lang="ru-RU"/>
        </a:p>
      </dgm:t>
    </dgm:pt>
    <dgm:pt modelId="{8BD32AF9-7F31-450F-9F7F-004064CFE1FA}" type="sibTrans" cxnId="{03439ED7-4138-4D0A-8771-0715C15A3DFD}">
      <dgm:prSet/>
      <dgm:spPr/>
      <dgm:t>
        <a:bodyPr/>
        <a:lstStyle/>
        <a:p>
          <a:endParaRPr lang="ru-RU"/>
        </a:p>
      </dgm:t>
    </dgm:pt>
    <dgm:pt modelId="{9C0D33E9-7F00-48DB-8E2F-81ADEF8450A7}" type="pres">
      <dgm:prSet presAssocID="{F15008EE-DBA2-4893-80D6-B555D9716F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650223-C155-43DF-9D54-04E2CAD63D75}" type="pres">
      <dgm:prSet presAssocID="{17219EA4-1FCE-4343-B017-A6EAF37606D7}" presName="node" presStyleLbl="node1" presStyleIdx="0" presStyleCnt="5" custScaleX="130558" custScaleY="170340" custLinFactNeighborX="-5950" custLinFactNeighborY="9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4BCA9-8E6A-4D56-AF4A-4A2241773E91}" type="pres">
      <dgm:prSet presAssocID="{6D403610-883C-48F2-A1C7-0C941EC7A6EC}" presName="sibTrans" presStyleLbl="sibTrans2D1" presStyleIdx="0" presStyleCnt="4" custAng="90500" custScaleX="194617"/>
      <dgm:spPr/>
      <dgm:t>
        <a:bodyPr/>
        <a:lstStyle/>
        <a:p>
          <a:endParaRPr lang="ru-RU"/>
        </a:p>
      </dgm:t>
    </dgm:pt>
    <dgm:pt modelId="{73EAF632-D707-43FF-8FEC-D06DA428966E}" type="pres">
      <dgm:prSet presAssocID="{6D403610-883C-48F2-A1C7-0C941EC7A6E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DF546D3-20A7-40F1-9546-78D0878D1754}" type="pres">
      <dgm:prSet presAssocID="{E5190919-E2A8-4685-AF51-88F4EE2CE24E}" presName="node" presStyleLbl="node1" presStyleIdx="1" presStyleCnt="5" custLinFactNeighborX="-4754" custLinFactNeighborY="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2AD74-DE50-47A9-9EFD-C5D8E998A810}" type="pres">
      <dgm:prSet presAssocID="{4CE03D37-5218-45E3-BAF1-D514FDE2FC74}" presName="sibTrans" presStyleLbl="sibTrans2D1" presStyleIdx="1" presStyleCnt="4" custScaleX="194338" custLinFactNeighborX="4686" custLinFactNeighborY="-6375"/>
      <dgm:spPr/>
      <dgm:t>
        <a:bodyPr/>
        <a:lstStyle/>
        <a:p>
          <a:endParaRPr lang="ru-RU"/>
        </a:p>
      </dgm:t>
    </dgm:pt>
    <dgm:pt modelId="{558031B8-8C7E-4E90-A040-186EDB82B0E5}" type="pres">
      <dgm:prSet presAssocID="{4CE03D37-5218-45E3-BAF1-D514FDE2FC7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2A6C28A-57F5-4EFE-9ED8-932B57E5C50A}" type="pres">
      <dgm:prSet presAssocID="{42FF22C6-D0B9-4B03-8A37-890ED7F1C883}" presName="node" presStyleLbl="node1" presStyleIdx="2" presStyleCnt="5" custScaleX="119816" custScaleY="156606" custLinFactNeighborX="-3958" custLinFactNeighborY="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1DF7B-0BBD-4ABC-BB9E-02DDA0C9FF3A}" type="pres">
      <dgm:prSet presAssocID="{339BD1F3-A946-419E-9AD1-99F4C71F822C}" presName="sibTrans" presStyleLbl="sibTrans2D1" presStyleIdx="2" presStyleCnt="4" custScaleX="169059"/>
      <dgm:spPr/>
      <dgm:t>
        <a:bodyPr/>
        <a:lstStyle/>
        <a:p>
          <a:endParaRPr lang="ru-RU"/>
        </a:p>
      </dgm:t>
    </dgm:pt>
    <dgm:pt modelId="{CF53DAA0-D920-4A5F-AA4F-0A551A48873D}" type="pres">
      <dgm:prSet presAssocID="{339BD1F3-A946-419E-9AD1-99F4C71F82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F7E6D5E-F570-4BD5-8679-69EF4E4D0224}" type="pres">
      <dgm:prSet presAssocID="{FD5B9965-4623-4675-BA5D-89D8B26FC1A5}" presName="node" presStyleLbl="node1" presStyleIdx="3" presStyleCnt="5" custScaleX="127602" custScaleY="105858" custLinFactNeighborX="-18277" custLinFactNeighborY="-8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26124-FF3B-427C-805B-D396E1C1082E}" type="pres">
      <dgm:prSet presAssocID="{B9062AD3-7BEC-4E55-BDC7-A3ED62835300}" presName="sibTrans" presStyleLbl="sibTrans2D1" presStyleIdx="3" presStyleCnt="4" custScaleX="190484"/>
      <dgm:spPr/>
      <dgm:t>
        <a:bodyPr/>
        <a:lstStyle/>
        <a:p>
          <a:endParaRPr lang="ru-RU"/>
        </a:p>
      </dgm:t>
    </dgm:pt>
    <dgm:pt modelId="{FD7CCA83-AA1A-4C98-91C8-8E675247BA2D}" type="pres">
      <dgm:prSet presAssocID="{B9062AD3-7BEC-4E55-BDC7-A3ED6283530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9CD0BB3-61AF-4D91-969E-D9EAE05C1F6A}" type="pres">
      <dgm:prSet presAssocID="{28D12631-43B1-4FD8-991A-F8B71FCCBFCF}" presName="node" presStyleLbl="node1" presStyleIdx="4" presStyleCnt="5" custScaleX="130016" custScaleY="104301" custLinFactNeighborX="-57662" custLinFactNeighborY="-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E6AD1-E16C-45F6-BD8C-EAB36A84C040}" type="presOf" srcId="{F15008EE-DBA2-4893-80D6-B555D9716F19}" destId="{9C0D33E9-7F00-48DB-8E2F-81ADEF8450A7}" srcOrd="0" destOrd="0" presId="urn:microsoft.com/office/officeart/2005/8/layout/process5"/>
    <dgm:cxn modelId="{2506C56D-6747-4A60-849D-BF191BADB3E1}" type="presOf" srcId="{339BD1F3-A946-419E-9AD1-99F4C71F822C}" destId="{2651DF7B-0BBD-4ABC-BB9E-02DDA0C9FF3A}" srcOrd="0" destOrd="0" presId="urn:microsoft.com/office/officeart/2005/8/layout/process5"/>
    <dgm:cxn modelId="{2B645D5C-56DE-4C32-BB52-4E4C59A815F9}" type="presOf" srcId="{42FF22C6-D0B9-4B03-8A37-890ED7F1C883}" destId="{02A6C28A-57F5-4EFE-9ED8-932B57E5C50A}" srcOrd="0" destOrd="0" presId="urn:microsoft.com/office/officeart/2005/8/layout/process5"/>
    <dgm:cxn modelId="{06DFC8A6-5DFF-4769-B148-3C0497D541DC}" type="presOf" srcId="{17219EA4-1FCE-4343-B017-A6EAF37606D7}" destId="{32650223-C155-43DF-9D54-04E2CAD63D75}" srcOrd="0" destOrd="0" presId="urn:microsoft.com/office/officeart/2005/8/layout/process5"/>
    <dgm:cxn modelId="{6328C1D1-06E0-46EB-9808-39ED4C5A0B48}" type="presOf" srcId="{6D403610-883C-48F2-A1C7-0C941EC7A6EC}" destId="{73EAF632-D707-43FF-8FEC-D06DA428966E}" srcOrd="1" destOrd="0" presId="urn:microsoft.com/office/officeart/2005/8/layout/process5"/>
    <dgm:cxn modelId="{03439ED7-4138-4D0A-8771-0715C15A3DFD}" srcId="{F15008EE-DBA2-4893-80D6-B555D9716F19}" destId="{28D12631-43B1-4FD8-991A-F8B71FCCBFCF}" srcOrd="4" destOrd="0" parTransId="{D8EAF643-330B-4A7C-BD1E-07C618B66779}" sibTransId="{8BD32AF9-7F31-450F-9F7F-004064CFE1FA}"/>
    <dgm:cxn modelId="{A6A9BF92-1A15-4B66-AE01-1E262C7FA3AD}" srcId="{F15008EE-DBA2-4893-80D6-B555D9716F19}" destId="{42FF22C6-D0B9-4B03-8A37-890ED7F1C883}" srcOrd="2" destOrd="0" parTransId="{298D02FA-01F7-4C5C-88D5-17C81B8A167F}" sibTransId="{339BD1F3-A946-419E-9AD1-99F4C71F822C}"/>
    <dgm:cxn modelId="{C37767BC-E1F7-4E21-882A-1D2919DBC44D}" srcId="{F15008EE-DBA2-4893-80D6-B555D9716F19}" destId="{E5190919-E2A8-4685-AF51-88F4EE2CE24E}" srcOrd="1" destOrd="0" parTransId="{95708F0E-B8B3-4EEA-9E2E-B4409969A952}" sibTransId="{4CE03D37-5218-45E3-BAF1-D514FDE2FC74}"/>
    <dgm:cxn modelId="{D86CC9FF-9266-4521-9384-81ECA53B9AE3}" srcId="{F15008EE-DBA2-4893-80D6-B555D9716F19}" destId="{FD5B9965-4623-4675-BA5D-89D8B26FC1A5}" srcOrd="3" destOrd="0" parTransId="{6650DCB6-8D99-4826-8E96-DC170F8AE19F}" sibTransId="{B9062AD3-7BEC-4E55-BDC7-A3ED62835300}"/>
    <dgm:cxn modelId="{08DDD9C5-5D35-4021-9315-63963D1D7E17}" type="presOf" srcId="{6D403610-883C-48F2-A1C7-0C941EC7A6EC}" destId="{4C14BCA9-8E6A-4D56-AF4A-4A2241773E91}" srcOrd="0" destOrd="0" presId="urn:microsoft.com/office/officeart/2005/8/layout/process5"/>
    <dgm:cxn modelId="{69AB6EE6-F7B0-4CA0-AEB5-2826C8DCDCDE}" type="presOf" srcId="{FD5B9965-4623-4675-BA5D-89D8B26FC1A5}" destId="{9F7E6D5E-F570-4BD5-8679-69EF4E4D0224}" srcOrd="0" destOrd="0" presId="urn:microsoft.com/office/officeart/2005/8/layout/process5"/>
    <dgm:cxn modelId="{65388CCB-4134-4C5F-B11F-C0D86F85C97C}" type="presOf" srcId="{4CE03D37-5218-45E3-BAF1-D514FDE2FC74}" destId="{558031B8-8C7E-4E90-A040-186EDB82B0E5}" srcOrd="1" destOrd="0" presId="urn:microsoft.com/office/officeart/2005/8/layout/process5"/>
    <dgm:cxn modelId="{17AA6174-C98F-4BDA-A61F-47AA4912A888}" type="presOf" srcId="{339BD1F3-A946-419E-9AD1-99F4C71F822C}" destId="{CF53DAA0-D920-4A5F-AA4F-0A551A48873D}" srcOrd="1" destOrd="0" presId="urn:microsoft.com/office/officeart/2005/8/layout/process5"/>
    <dgm:cxn modelId="{DB80C0C5-2E58-4810-80D0-585361F5232A}" type="presOf" srcId="{E5190919-E2A8-4685-AF51-88F4EE2CE24E}" destId="{DDF546D3-20A7-40F1-9546-78D0878D1754}" srcOrd="0" destOrd="0" presId="urn:microsoft.com/office/officeart/2005/8/layout/process5"/>
    <dgm:cxn modelId="{55D018E8-EAAC-4B6A-8A5D-6449AD31E7F7}" type="presOf" srcId="{B9062AD3-7BEC-4E55-BDC7-A3ED62835300}" destId="{B0126124-FF3B-427C-805B-D396E1C1082E}" srcOrd="0" destOrd="0" presId="urn:microsoft.com/office/officeart/2005/8/layout/process5"/>
    <dgm:cxn modelId="{13673FA0-130D-4D9B-B586-EFE3EF1D6E65}" srcId="{F15008EE-DBA2-4893-80D6-B555D9716F19}" destId="{17219EA4-1FCE-4343-B017-A6EAF37606D7}" srcOrd="0" destOrd="0" parTransId="{899095B1-4334-49A3-A37A-57F7C939E84A}" sibTransId="{6D403610-883C-48F2-A1C7-0C941EC7A6EC}"/>
    <dgm:cxn modelId="{BEA83A0C-EC3C-48D8-87F7-636680EEB0F0}" type="presOf" srcId="{B9062AD3-7BEC-4E55-BDC7-A3ED62835300}" destId="{FD7CCA83-AA1A-4C98-91C8-8E675247BA2D}" srcOrd="1" destOrd="0" presId="urn:microsoft.com/office/officeart/2005/8/layout/process5"/>
    <dgm:cxn modelId="{7E8164D6-B9BB-4FE3-9CEA-982B1CB8C256}" type="presOf" srcId="{28D12631-43B1-4FD8-991A-F8B71FCCBFCF}" destId="{D9CD0BB3-61AF-4D91-969E-D9EAE05C1F6A}" srcOrd="0" destOrd="0" presId="urn:microsoft.com/office/officeart/2005/8/layout/process5"/>
    <dgm:cxn modelId="{D222A849-F810-40F3-9F9E-AF577FBBDED0}" type="presOf" srcId="{4CE03D37-5218-45E3-BAF1-D514FDE2FC74}" destId="{97D2AD74-DE50-47A9-9EFD-C5D8E998A810}" srcOrd="0" destOrd="0" presId="urn:microsoft.com/office/officeart/2005/8/layout/process5"/>
    <dgm:cxn modelId="{41A7DC27-8588-4B05-A3C2-61F38F15491B}" type="presParOf" srcId="{9C0D33E9-7F00-48DB-8E2F-81ADEF8450A7}" destId="{32650223-C155-43DF-9D54-04E2CAD63D75}" srcOrd="0" destOrd="0" presId="urn:microsoft.com/office/officeart/2005/8/layout/process5"/>
    <dgm:cxn modelId="{8AC89592-5D67-451C-9E7F-546E2C981883}" type="presParOf" srcId="{9C0D33E9-7F00-48DB-8E2F-81ADEF8450A7}" destId="{4C14BCA9-8E6A-4D56-AF4A-4A2241773E91}" srcOrd="1" destOrd="0" presId="urn:microsoft.com/office/officeart/2005/8/layout/process5"/>
    <dgm:cxn modelId="{0B2CC9BC-0E3E-4D1C-BC9B-308C6BD1935C}" type="presParOf" srcId="{4C14BCA9-8E6A-4D56-AF4A-4A2241773E91}" destId="{73EAF632-D707-43FF-8FEC-D06DA428966E}" srcOrd="0" destOrd="0" presId="urn:microsoft.com/office/officeart/2005/8/layout/process5"/>
    <dgm:cxn modelId="{C96DBDB2-0B10-4D50-AB33-51C5E174005C}" type="presParOf" srcId="{9C0D33E9-7F00-48DB-8E2F-81ADEF8450A7}" destId="{DDF546D3-20A7-40F1-9546-78D0878D1754}" srcOrd="2" destOrd="0" presId="urn:microsoft.com/office/officeart/2005/8/layout/process5"/>
    <dgm:cxn modelId="{F020E645-A4D1-4385-B616-A5AD6B3949FB}" type="presParOf" srcId="{9C0D33E9-7F00-48DB-8E2F-81ADEF8450A7}" destId="{97D2AD74-DE50-47A9-9EFD-C5D8E998A810}" srcOrd="3" destOrd="0" presId="urn:microsoft.com/office/officeart/2005/8/layout/process5"/>
    <dgm:cxn modelId="{9D72FD63-4A69-4846-8C30-300C69B43A10}" type="presParOf" srcId="{97D2AD74-DE50-47A9-9EFD-C5D8E998A810}" destId="{558031B8-8C7E-4E90-A040-186EDB82B0E5}" srcOrd="0" destOrd="0" presId="urn:microsoft.com/office/officeart/2005/8/layout/process5"/>
    <dgm:cxn modelId="{F2E108E0-BADA-4B77-8650-F31E168EAADE}" type="presParOf" srcId="{9C0D33E9-7F00-48DB-8E2F-81ADEF8450A7}" destId="{02A6C28A-57F5-4EFE-9ED8-932B57E5C50A}" srcOrd="4" destOrd="0" presId="urn:microsoft.com/office/officeart/2005/8/layout/process5"/>
    <dgm:cxn modelId="{996D43FF-B5A3-45A3-8AB8-77DD4F11EFD3}" type="presParOf" srcId="{9C0D33E9-7F00-48DB-8E2F-81ADEF8450A7}" destId="{2651DF7B-0BBD-4ABC-BB9E-02DDA0C9FF3A}" srcOrd="5" destOrd="0" presId="urn:microsoft.com/office/officeart/2005/8/layout/process5"/>
    <dgm:cxn modelId="{E6114C18-680F-4CBB-8DB6-C70A04743845}" type="presParOf" srcId="{2651DF7B-0BBD-4ABC-BB9E-02DDA0C9FF3A}" destId="{CF53DAA0-D920-4A5F-AA4F-0A551A48873D}" srcOrd="0" destOrd="0" presId="urn:microsoft.com/office/officeart/2005/8/layout/process5"/>
    <dgm:cxn modelId="{DE0970A4-A85E-4148-B302-53338EF2CAAD}" type="presParOf" srcId="{9C0D33E9-7F00-48DB-8E2F-81ADEF8450A7}" destId="{9F7E6D5E-F570-4BD5-8679-69EF4E4D0224}" srcOrd="6" destOrd="0" presId="urn:microsoft.com/office/officeart/2005/8/layout/process5"/>
    <dgm:cxn modelId="{1B0B0040-C68F-4CE9-B030-14495F9F5A09}" type="presParOf" srcId="{9C0D33E9-7F00-48DB-8E2F-81ADEF8450A7}" destId="{B0126124-FF3B-427C-805B-D396E1C1082E}" srcOrd="7" destOrd="0" presId="urn:microsoft.com/office/officeart/2005/8/layout/process5"/>
    <dgm:cxn modelId="{6FFF2BA2-ECD5-470E-B50F-DC8EF6F42A69}" type="presParOf" srcId="{B0126124-FF3B-427C-805B-D396E1C1082E}" destId="{FD7CCA83-AA1A-4C98-91C8-8E675247BA2D}" srcOrd="0" destOrd="0" presId="urn:microsoft.com/office/officeart/2005/8/layout/process5"/>
    <dgm:cxn modelId="{69C53932-2169-4DAB-84E5-90134A636691}" type="presParOf" srcId="{9C0D33E9-7F00-48DB-8E2F-81ADEF8450A7}" destId="{D9CD0BB3-61AF-4D91-969E-D9EAE05C1F6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D2F678-0505-442E-8BFA-2B748A885F6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64436A-72EA-48D6-88CE-BA6D171E51E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kishilarning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ona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yurtiga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oʻz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oshyoniga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muhabbati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sadoqatini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ifodalaydigan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tushunchadir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387A28-CAD7-4224-95D1-C11AA8964559}" type="parTrans" cxnId="{AC8C71C5-B044-4F41-99E3-4942CDB90B94}">
      <dgm:prSet/>
      <dgm:spPr/>
      <dgm:t>
        <a:bodyPr/>
        <a:lstStyle/>
        <a:p>
          <a:endParaRPr lang="ru-RU"/>
        </a:p>
      </dgm:t>
    </dgm:pt>
    <dgm:pt modelId="{97322842-5496-4855-900A-82A1C925A95D}" type="sibTrans" cxnId="{AC8C71C5-B044-4F41-99E3-4942CDB90B94}">
      <dgm:prSet/>
      <dgm:spPr/>
      <dgm:t>
        <a:bodyPr/>
        <a:lstStyle/>
        <a:p>
          <a:endParaRPr lang="ru-RU"/>
        </a:p>
      </dgm:t>
    </dgm:pt>
    <dgm:pt modelId="{6C2499D5-0BAA-4587-BD11-BEB387C953AD}">
      <dgm:prSet phldrT="[Текст]" phldr="1"/>
      <dgm:spPr/>
      <dgm:t>
        <a:bodyPr/>
        <a:lstStyle/>
        <a:p>
          <a:endParaRPr lang="ru-RU" dirty="0"/>
        </a:p>
      </dgm:t>
    </dgm:pt>
    <dgm:pt modelId="{E3C8083D-E035-4A68-AA2F-E377AA347A49}" type="sibTrans" cxnId="{D6B1C82F-08F9-4C49-8D15-C6ECCE4F4807}">
      <dgm:prSet/>
      <dgm:spPr/>
      <dgm:t>
        <a:bodyPr/>
        <a:lstStyle/>
        <a:p>
          <a:endParaRPr lang="ru-RU"/>
        </a:p>
      </dgm:t>
    </dgm:pt>
    <dgm:pt modelId="{9D999A8F-C8C3-4B38-98D5-535D6CFA2806}" type="parTrans" cxnId="{D6B1C82F-08F9-4C49-8D15-C6ECCE4F4807}">
      <dgm:prSet/>
      <dgm:spPr/>
      <dgm:t>
        <a:bodyPr/>
        <a:lstStyle/>
        <a:p>
          <a:endParaRPr lang="ru-RU"/>
        </a:p>
      </dgm:t>
    </dgm:pt>
    <dgm:pt modelId="{2A136DF6-FE89-4C16-8D18-312C82FDA7FD}" type="pres">
      <dgm:prSet presAssocID="{46D2F678-0505-442E-8BFA-2B748A885F6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1C87D2-EDF4-443E-A608-5B773168627D}" type="pres">
      <dgm:prSet presAssocID="{6C2499D5-0BAA-4587-BD11-BEB387C953AD}" presName="composite" presStyleCnt="0"/>
      <dgm:spPr/>
    </dgm:pt>
    <dgm:pt modelId="{BDF78721-D717-4DA4-BCC5-D6AB4A64A8BF}" type="pres">
      <dgm:prSet presAssocID="{6C2499D5-0BAA-4587-BD11-BEB387C953AD}" presName="ParentAccentShape" presStyleLbl="trBgShp" presStyleIdx="0" presStyleCnt="2" custLinFactNeighborX="-3277" custLinFactNeighborY="-6424"/>
      <dgm:spPr/>
    </dgm:pt>
    <dgm:pt modelId="{563DB3D0-CF85-45BF-AC06-33AC2C7D92F4}" type="pres">
      <dgm:prSet presAssocID="{6C2499D5-0BAA-4587-BD11-BEB387C953AD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2D4FA-8F55-4763-8257-A7FA1E7EA205}" type="pres">
      <dgm:prSet presAssocID="{6C2499D5-0BAA-4587-BD11-BEB387C953AD}" presName="ChildText" presStyleLbl="revTx" presStyleIdx="1" presStyleCnt="2" custScaleX="139944" custScaleY="72765" custLinFactNeighborX="-1735" custLinFactNeighborY="-124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B703C95-963C-4D3A-8ED2-428BF7A304BB}" type="pres">
      <dgm:prSet presAssocID="{6C2499D5-0BAA-4587-BD11-BEB387C953AD}" presName="ChildAccentShape" presStyleLbl="trBgShp" presStyleIdx="1" presStyleCnt="2" custLinFactNeighborX="39233" custLinFactNeighborY="-422"/>
      <dgm:spPr/>
    </dgm:pt>
    <dgm:pt modelId="{8C893134-3F72-4C61-9B7D-AD3C59030FD5}" type="pres">
      <dgm:prSet presAssocID="{6C2499D5-0BAA-4587-BD11-BEB387C953AD}" presName="Image" presStyleLbl="alignImgPlace1" presStyleIdx="0" presStyleCnt="1" custScaleX="97285" custScaleY="86672" custLinFactNeighborX="3210" custLinFactNeighborY="7269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1" b="-4938"/>
          </a:stretch>
        </a:blipFill>
      </dgm:spPr>
      <dgm:t>
        <a:bodyPr/>
        <a:lstStyle/>
        <a:p>
          <a:endParaRPr lang="ru-RU"/>
        </a:p>
      </dgm:t>
    </dgm:pt>
  </dgm:ptLst>
  <dgm:cxnLst>
    <dgm:cxn modelId="{BE23746F-F712-498F-81CD-384497E02719}" type="presOf" srcId="{6C2499D5-0BAA-4587-BD11-BEB387C953AD}" destId="{563DB3D0-CF85-45BF-AC06-33AC2C7D92F4}" srcOrd="0" destOrd="0" presId="urn:microsoft.com/office/officeart/2009/3/layout/SnapshotPictureList"/>
    <dgm:cxn modelId="{D6B1C82F-08F9-4C49-8D15-C6ECCE4F4807}" srcId="{46D2F678-0505-442E-8BFA-2B748A885F6C}" destId="{6C2499D5-0BAA-4587-BD11-BEB387C953AD}" srcOrd="0" destOrd="0" parTransId="{9D999A8F-C8C3-4B38-98D5-535D6CFA2806}" sibTransId="{E3C8083D-E035-4A68-AA2F-E377AA347A49}"/>
    <dgm:cxn modelId="{AC8C71C5-B044-4F41-99E3-4942CDB90B94}" srcId="{6C2499D5-0BAA-4587-BD11-BEB387C953AD}" destId="{5464436A-72EA-48D6-88CE-BA6D171E51EC}" srcOrd="0" destOrd="0" parTransId="{03387A28-CAD7-4224-95D1-C11AA8964559}" sibTransId="{97322842-5496-4855-900A-82A1C925A95D}"/>
    <dgm:cxn modelId="{038F21E8-6804-4CDA-8C52-1C702283C6FD}" type="presOf" srcId="{5464436A-72EA-48D6-88CE-BA6D171E51EC}" destId="{0482D4FA-8F55-4763-8257-A7FA1E7EA205}" srcOrd="0" destOrd="0" presId="urn:microsoft.com/office/officeart/2009/3/layout/SnapshotPictureList"/>
    <dgm:cxn modelId="{C8F914A2-BFAB-44DD-B62A-C36B2255F16D}" type="presOf" srcId="{46D2F678-0505-442E-8BFA-2B748A885F6C}" destId="{2A136DF6-FE89-4C16-8D18-312C82FDA7FD}" srcOrd="0" destOrd="0" presId="urn:microsoft.com/office/officeart/2009/3/layout/SnapshotPictureList"/>
    <dgm:cxn modelId="{2DE67511-026B-4ED7-914E-CEA631FC2D37}" type="presParOf" srcId="{2A136DF6-FE89-4C16-8D18-312C82FDA7FD}" destId="{B91C87D2-EDF4-443E-A608-5B773168627D}" srcOrd="0" destOrd="0" presId="urn:microsoft.com/office/officeart/2009/3/layout/SnapshotPictureList"/>
    <dgm:cxn modelId="{647205B7-DE0C-48B0-A84B-C3AD85F586A8}" type="presParOf" srcId="{B91C87D2-EDF4-443E-A608-5B773168627D}" destId="{BDF78721-D717-4DA4-BCC5-D6AB4A64A8BF}" srcOrd="0" destOrd="0" presId="urn:microsoft.com/office/officeart/2009/3/layout/SnapshotPictureList"/>
    <dgm:cxn modelId="{8BC5863B-067D-4D13-8152-97E8B412EC84}" type="presParOf" srcId="{B91C87D2-EDF4-443E-A608-5B773168627D}" destId="{563DB3D0-CF85-45BF-AC06-33AC2C7D92F4}" srcOrd="1" destOrd="0" presId="urn:microsoft.com/office/officeart/2009/3/layout/SnapshotPictureList"/>
    <dgm:cxn modelId="{479FCD35-1A09-4E05-BAFE-4E3FAD1544D3}" type="presParOf" srcId="{B91C87D2-EDF4-443E-A608-5B773168627D}" destId="{0482D4FA-8F55-4763-8257-A7FA1E7EA205}" srcOrd="2" destOrd="0" presId="urn:microsoft.com/office/officeart/2009/3/layout/SnapshotPictureList"/>
    <dgm:cxn modelId="{F64EF346-F755-47AB-BE2B-E015C0AEC653}" type="presParOf" srcId="{B91C87D2-EDF4-443E-A608-5B773168627D}" destId="{FB703C95-963C-4D3A-8ED2-428BF7A304BB}" srcOrd="3" destOrd="0" presId="urn:microsoft.com/office/officeart/2009/3/layout/SnapshotPictureList"/>
    <dgm:cxn modelId="{56C3BD79-F5EF-425E-8E7D-39713684BDDB}" type="presParOf" srcId="{B91C87D2-EDF4-443E-A608-5B773168627D}" destId="{8C893134-3F72-4C61-9B7D-AD3C59030FD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68C4BF-29BE-4EA5-A937-589A6E3E93E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D1CC3-259D-4A33-9BCB-703828A2FCEA}">
      <dgm:prSet phldrT="[Текст]" custT="1"/>
      <dgm:spPr/>
      <dgm:t>
        <a:bodyPr/>
        <a:lstStyle/>
        <a:p>
          <a:pPr algn="ctr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millatlar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boʻlgan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umuminsoniy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tuygʻu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maʼnaviy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qadriyatlardan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biridir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5CD36-0F19-4B11-8EAA-5662E2257FF6}" type="parTrans" cxnId="{54E75845-5657-40CA-87E9-439A27A74526}">
      <dgm:prSet/>
      <dgm:spPr/>
      <dgm:t>
        <a:bodyPr/>
        <a:lstStyle/>
        <a:p>
          <a:endParaRPr lang="ru-RU"/>
        </a:p>
      </dgm:t>
    </dgm:pt>
    <dgm:pt modelId="{1EB7098A-9D38-4394-91D0-7909AB545E50}" type="sibTrans" cxnId="{54E75845-5657-40CA-87E9-439A27A74526}">
      <dgm:prSet/>
      <dgm:spPr/>
      <dgm:t>
        <a:bodyPr/>
        <a:lstStyle/>
        <a:p>
          <a:endParaRPr lang="ru-RU"/>
        </a:p>
      </dgm:t>
    </dgm:pt>
    <dgm:pt modelId="{4FF90721-2CF3-4EE3-89B8-380906D1B3BA}">
      <dgm:prSet phldrT="[Текст]" phldr="1"/>
      <dgm:spPr/>
      <dgm:t>
        <a:bodyPr/>
        <a:lstStyle/>
        <a:p>
          <a:endParaRPr lang="ru-RU" dirty="0"/>
        </a:p>
      </dgm:t>
    </dgm:pt>
    <dgm:pt modelId="{05C1A567-EE07-4F47-A3DD-E00C2654CE0B}" type="sibTrans" cxnId="{FB85163D-8B74-4692-9AD4-BB8F510CF485}">
      <dgm:prSet/>
      <dgm:spPr/>
      <dgm:t>
        <a:bodyPr/>
        <a:lstStyle/>
        <a:p>
          <a:endParaRPr lang="ru-RU"/>
        </a:p>
      </dgm:t>
    </dgm:pt>
    <dgm:pt modelId="{4EE8F0ED-78CA-42B0-9017-ABC226B0C480}" type="parTrans" cxnId="{FB85163D-8B74-4692-9AD4-BB8F510CF485}">
      <dgm:prSet/>
      <dgm:spPr/>
      <dgm:t>
        <a:bodyPr/>
        <a:lstStyle/>
        <a:p>
          <a:endParaRPr lang="ru-RU"/>
        </a:p>
      </dgm:t>
    </dgm:pt>
    <dgm:pt modelId="{A5350282-1DDC-4879-AAEF-9F35FB581402}" type="pres">
      <dgm:prSet presAssocID="{D068C4BF-29BE-4EA5-A937-589A6E3E93E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960F4C-6209-4D28-8C8B-F8FCF0B63B79}" type="pres">
      <dgm:prSet presAssocID="{4FF90721-2CF3-4EE3-89B8-380906D1B3BA}" presName="composite" presStyleCnt="0"/>
      <dgm:spPr/>
    </dgm:pt>
    <dgm:pt modelId="{F88E1202-2284-42C1-A54C-E9146621F0E4}" type="pres">
      <dgm:prSet presAssocID="{4FF90721-2CF3-4EE3-89B8-380906D1B3BA}" presName="ParentAccentShape" presStyleLbl="trBgShp" presStyleIdx="0" presStyleCnt="2"/>
      <dgm:spPr/>
    </dgm:pt>
    <dgm:pt modelId="{8C73E274-12A6-467D-A087-C8D7FE132617}" type="pres">
      <dgm:prSet presAssocID="{4FF90721-2CF3-4EE3-89B8-380906D1B3BA}" presName="ParentText" presStyleLbl="revTx" presStyleIdx="0" presStyleCnt="2" custScaleX="3276" custScaleY="930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0D733-1436-4C2C-BB63-62D31AE43C68}" type="pres">
      <dgm:prSet presAssocID="{4FF90721-2CF3-4EE3-89B8-380906D1B3BA}" presName="ChildText" presStyleLbl="revTx" presStyleIdx="1" presStyleCnt="2" custScaleX="135485" custScaleY="110487" custLinFactNeighborX="8365" custLinFactNeighborY="460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F830739-C682-416A-88B7-B5363E1923AC}" type="pres">
      <dgm:prSet presAssocID="{4FF90721-2CF3-4EE3-89B8-380906D1B3BA}" presName="ChildAccentShape" presStyleLbl="trBgShp" presStyleIdx="1" presStyleCnt="2" custLinFactX="100000" custLinFactNeighborX="137495" custLinFactNeighborY="-1335"/>
      <dgm:spPr/>
    </dgm:pt>
    <dgm:pt modelId="{FA25D39A-B991-4B56-BF29-22D5C8FEDD51}" type="pres">
      <dgm:prSet presAssocID="{4FF90721-2CF3-4EE3-89B8-380906D1B3BA}" presName="Image" presStyleLbl="alignImgPlace1" presStyleIdx="0" presStyleCnt="1" custScaleX="79859" custScaleY="84326" custLinFactNeighborX="5650" custLinFactNeighborY="163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4EC1416-972C-4C9F-86AB-C7126E0F84BD}" type="presOf" srcId="{4FF90721-2CF3-4EE3-89B8-380906D1B3BA}" destId="{8C73E274-12A6-467D-A087-C8D7FE132617}" srcOrd="0" destOrd="0" presId="urn:microsoft.com/office/officeart/2009/3/layout/SnapshotPictureList"/>
    <dgm:cxn modelId="{ED45D4C6-7D3E-4126-84A5-A2A241C18524}" type="presOf" srcId="{D068C4BF-29BE-4EA5-A937-589A6E3E93E5}" destId="{A5350282-1DDC-4879-AAEF-9F35FB581402}" srcOrd="0" destOrd="0" presId="urn:microsoft.com/office/officeart/2009/3/layout/SnapshotPictureList"/>
    <dgm:cxn modelId="{54E75845-5657-40CA-87E9-439A27A74526}" srcId="{4FF90721-2CF3-4EE3-89B8-380906D1B3BA}" destId="{45AD1CC3-259D-4A33-9BCB-703828A2FCEA}" srcOrd="0" destOrd="0" parTransId="{F745CD36-0F19-4B11-8EAA-5662E2257FF6}" sibTransId="{1EB7098A-9D38-4394-91D0-7909AB545E50}"/>
    <dgm:cxn modelId="{FB85163D-8B74-4692-9AD4-BB8F510CF485}" srcId="{D068C4BF-29BE-4EA5-A937-589A6E3E93E5}" destId="{4FF90721-2CF3-4EE3-89B8-380906D1B3BA}" srcOrd="0" destOrd="0" parTransId="{4EE8F0ED-78CA-42B0-9017-ABC226B0C480}" sibTransId="{05C1A567-EE07-4F47-A3DD-E00C2654CE0B}"/>
    <dgm:cxn modelId="{5D75C8F9-65E2-442E-87CC-8DF6B4A3DB4C}" type="presOf" srcId="{45AD1CC3-259D-4A33-9BCB-703828A2FCEA}" destId="{6140D733-1436-4C2C-BB63-62D31AE43C68}" srcOrd="0" destOrd="0" presId="urn:microsoft.com/office/officeart/2009/3/layout/SnapshotPictureList"/>
    <dgm:cxn modelId="{1F73A919-A13B-4EC6-820A-A9DBB297994D}" type="presParOf" srcId="{A5350282-1DDC-4879-AAEF-9F35FB581402}" destId="{98960F4C-6209-4D28-8C8B-F8FCF0B63B79}" srcOrd="0" destOrd="0" presId="urn:microsoft.com/office/officeart/2009/3/layout/SnapshotPictureList"/>
    <dgm:cxn modelId="{493BFA2F-FAC0-4BCC-9045-F8A5FEA38533}" type="presParOf" srcId="{98960F4C-6209-4D28-8C8B-F8FCF0B63B79}" destId="{F88E1202-2284-42C1-A54C-E9146621F0E4}" srcOrd="0" destOrd="0" presId="urn:microsoft.com/office/officeart/2009/3/layout/SnapshotPictureList"/>
    <dgm:cxn modelId="{F2E6FDF6-62D4-46DD-8F60-5F715524155D}" type="presParOf" srcId="{98960F4C-6209-4D28-8C8B-F8FCF0B63B79}" destId="{8C73E274-12A6-467D-A087-C8D7FE132617}" srcOrd="1" destOrd="0" presId="urn:microsoft.com/office/officeart/2009/3/layout/SnapshotPictureList"/>
    <dgm:cxn modelId="{1AE40B24-0F06-4D8E-B26D-07C50308100A}" type="presParOf" srcId="{98960F4C-6209-4D28-8C8B-F8FCF0B63B79}" destId="{6140D733-1436-4C2C-BB63-62D31AE43C68}" srcOrd="2" destOrd="0" presId="urn:microsoft.com/office/officeart/2009/3/layout/SnapshotPictureList"/>
    <dgm:cxn modelId="{2DCA86DF-81DD-4865-8F03-4638D9749C3C}" type="presParOf" srcId="{98960F4C-6209-4D28-8C8B-F8FCF0B63B79}" destId="{0F830739-C682-416A-88B7-B5363E1923AC}" srcOrd="3" destOrd="0" presId="urn:microsoft.com/office/officeart/2009/3/layout/SnapshotPictureList"/>
    <dgm:cxn modelId="{5AE434AF-EDC4-4EDB-9B44-190A4C21EC1D}" type="presParOf" srcId="{98960F4C-6209-4D28-8C8B-F8FCF0B63B79}" destId="{FA25D39A-B991-4B56-BF29-22D5C8FEDD5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64381B-172F-44A8-9871-7F462095FC0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CBBDA-A366-4FDE-9D3E-64FAECA7CB53}">
      <dgm:prSet phldrT="[Текст]" phldr="1"/>
      <dgm:spPr/>
      <dgm:t>
        <a:bodyPr/>
        <a:lstStyle/>
        <a:p>
          <a:endParaRPr lang="ru-RU" dirty="0"/>
        </a:p>
      </dgm:t>
    </dgm:pt>
    <dgm:pt modelId="{4EE64513-FBC1-4D16-AAFD-8E04B3B60B74}" type="parTrans" cxnId="{C98A95F1-A405-48DC-BC6D-1787E2DC2B60}">
      <dgm:prSet/>
      <dgm:spPr/>
      <dgm:t>
        <a:bodyPr/>
        <a:lstStyle/>
        <a:p>
          <a:endParaRPr lang="ru-RU"/>
        </a:p>
      </dgm:t>
    </dgm:pt>
    <dgm:pt modelId="{EE63DD49-60E7-4423-AAD2-57294AE10C89}" type="sibTrans" cxnId="{C98A95F1-A405-48DC-BC6D-1787E2DC2B60}">
      <dgm:prSet/>
      <dgm:spPr/>
      <dgm:t>
        <a:bodyPr/>
        <a:lstStyle/>
        <a:p>
          <a:endParaRPr lang="ru-RU"/>
        </a:p>
      </dgm:t>
    </dgm:pt>
    <dgm:pt modelId="{69CE3C88-736D-48D1-89BF-C222196C901A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vatanning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oʻtmishi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hoziri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faxrlanishda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manfaatlarini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himoya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qilishda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namoyon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boʻladi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15A99-32F5-4767-AC34-B33B20013858}" type="parTrans" cxnId="{1CC1BAB8-ACE2-48FD-B620-130CCB167BFC}">
      <dgm:prSet/>
      <dgm:spPr/>
      <dgm:t>
        <a:bodyPr/>
        <a:lstStyle/>
        <a:p>
          <a:endParaRPr lang="ru-RU"/>
        </a:p>
      </dgm:t>
    </dgm:pt>
    <dgm:pt modelId="{D3E7C854-285A-4459-AB33-EDC83A741F57}" type="sibTrans" cxnId="{1CC1BAB8-ACE2-48FD-B620-130CCB167BFC}">
      <dgm:prSet/>
      <dgm:spPr/>
      <dgm:t>
        <a:bodyPr/>
        <a:lstStyle/>
        <a:p>
          <a:endParaRPr lang="ru-RU"/>
        </a:p>
      </dgm:t>
    </dgm:pt>
    <dgm:pt modelId="{FB58821C-0D76-46DB-8F5A-87F4D1CDA697}" type="pres">
      <dgm:prSet presAssocID="{2F64381B-172F-44A8-9871-7F462095FC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0BD94C-43F9-469D-AFB1-A0148D03629E}" type="pres">
      <dgm:prSet presAssocID="{2A2CBBDA-A366-4FDE-9D3E-64FAECA7CB53}" presName="composite" presStyleCnt="0"/>
      <dgm:spPr/>
    </dgm:pt>
    <dgm:pt modelId="{46302133-3640-4078-AF88-153E660A63FE}" type="pres">
      <dgm:prSet presAssocID="{2A2CBBDA-A366-4FDE-9D3E-64FAECA7CB53}" presName="ParentAccentShape" presStyleLbl="trBgShp" presStyleIdx="0" presStyleCnt="2" custLinFactNeighborX="-2121" custLinFactNeighborY="1547"/>
      <dgm:spPr/>
    </dgm:pt>
    <dgm:pt modelId="{474B55FF-0395-41C5-9C5A-B0414411A7F0}" type="pres">
      <dgm:prSet presAssocID="{2A2CBBDA-A366-4FDE-9D3E-64FAECA7CB53}" presName="ParentText" presStyleLbl="revTx" presStyleIdx="0" presStyleCnt="2" custScaleX="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58B12-F767-418C-A27E-4E508F7AC991}" type="pres">
      <dgm:prSet presAssocID="{2A2CBBDA-A366-4FDE-9D3E-64FAECA7CB53}" presName="ChildText" presStyleLbl="revTx" presStyleIdx="1" presStyleCnt="2" custScaleX="132999" custLinFactNeighborX="4682" custLinFactNeighborY="147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3C1CB81-9489-47D8-AA22-3C5E967ABD5B}" type="pres">
      <dgm:prSet presAssocID="{2A2CBBDA-A366-4FDE-9D3E-64FAECA7CB53}" presName="ChildAccentShape" presStyleLbl="trBgShp" presStyleIdx="1" presStyleCnt="2" custLinFactX="53112" custLinFactNeighborX="100000" custLinFactNeighborY="1592"/>
      <dgm:spPr/>
    </dgm:pt>
    <dgm:pt modelId="{1F3FA833-3259-4AFA-9216-D857B88A5814}" type="pres">
      <dgm:prSet presAssocID="{2A2CBBDA-A366-4FDE-9D3E-64FAECA7CB53}" presName="Image" presStyleLbl="alignImgPlace1" presStyleIdx="0" presStyleCnt="1" custScaleX="90126" custScaleY="93898" custLinFactNeighborX="1883" custLinFactNeighborY="163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98A95F1-A405-48DC-BC6D-1787E2DC2B60}" srcId="{2F64381B-172F-44A8-9871-7F462095FC04}" destId="{2A2CBBDA-A366-4FDE-9D3E-64FAECA7CB53}" srcOrd="0" destOrd="0" parTransId="{4EE64513-FBC1-4D16-AAFD-8E04B3B60B74}" sibTransId="{EE63DD49-60E7-4423-AAD2-57294AE10C89}"/>
    <dgm:cxn modelId="{C955B16D-442D-4A68-8AE5-1D23BA8E8A33}" type="presOf" srcId="{2F64381B-172F-44A8-9871-7F462095FC04}" destId="{FB58821C-0D76-46DB-8F5A-87F4D1CDA697}" srcOrd="0" destOrd="0" presId="urn:microsoft.com/office/officeart/2009/3/layout/SnapshotPictureList"/>
    <dgm:cxn modelId="{31CB2241-C024-4528-B2AC-D1102F02D691}" type="presOf" srcId="{2A2CBBDA-A366-4FDE-9D3E-64FAECA7CB53}" destId="{474B55FF-0395-41C5-9C5A-B0414411A7F0}" srcOrd="0" destOrd="0" presId="urn:microsoft.com/office/officeart/2009/3/layout/SnapshotPictureList"/>
    <dgm:cxn modelId="{1CC1BAB8-ACE2-48FD-B620-130CCB167BFC}" srcId="{2A2CBBDA-A366-4FDE-9D3E-64FAECA7CB53}" destId="{69CE3C88-736D-48D1-89BF-C222196C901A}" srcOrd="0" destOrd="0" parTransId="{8A115A99-32F5-4767-AC34-B33B20013858}" sibTransId="{D3E7C854-285A-4459-AB33-EDC83A741F57}"/>
    <dgm:cxn modelId="{26986675-1EF5-4CD7-A755-5A4E2F0DB812}" type="presOf" srcId="{69CE3C88-736D-48D1-89BF-C222196C901A}" destId="{86858B12-F767-418C-A27E-4E508F7AC991}" srcOrd="0" destOrd="0" presId="urn:microsoft.com/office/officeart/2009/3/layout/SnapshotPictureList"/>
    <dgm:cxn modelId="{CC2EB323-F66A-48E8-979E-F67548C20C13}" type="presParOf" srcId="{FB58821C-0D76-46DB-8F5A-87F4D1CDA697}" destId="{0D0BD94C-43F9-469D-AFB1-A0148D03629E}" srcOrd="0" destOrd="0" presId="urn:microsoft.com/office/officeart/2009/3/layout/SnapshotPictureList"/>
    <dgm:cxn modelId="{C2FA9FEA-686E-48D8-B08A-C8788181BA18}" type="presParOf" srcId="{0D0BD94C-43F9-469D-AFB1-A0148D03629E}" destId="{46302133-3640-4078-AF88-153E660A63FE}" srcOrd="0" destOrd="0" presId="urn:microsoft.com/office/officeart/2009/3/layout/SnapshotPictureList"/>
    <dgm:cxn modelId="{E1466F12-9174-4169-B561-A329A1165E0A}" type="presParOf" srcId="{0D0BD94C-43F9-469D-AFB1-A0148D03629E}" destId="{474B55FF-0395-41C5-9C5A-B0414411A7F0}" srcOrd="1" destOrd="0" presId="urn:microsoft.com/office/officeart/2009/3/layout/SnapshotPictureList"/>
    <dgm:cxn modelId="{7BC3614D-6E45-4126-A955-C4A8D4223B41}" type="presParOf" srcId="{0D0BD94C-43F9-469D-AFB1-A0148D03629E}" destId="{86858B12-F767-418C-A27E-4E508F7AC991}" srcOrd="2" destOrd="0" presId="urn:microsoft.com/office/officeart/2009/3/layout/SnapshotPictureList"/>
    <dgm:cxn modelId="{FFD607F1-7C2F-480A-9161-6234C5F920C4}" type="presParOf" srcId="{0D0BD94C-43F9-469D-AFB1-A0148D03629E}" destId="{C3C1CB81-9489-47D8-AA22-3C5E967ABD5B}" srcOrd="3" destOrd="0" presId="urn:microsoft.com/office/officeart/2009/3/layout/SnapshotPictureList"/>
    <dgm:cxn modelId="{805A6519-F178-42F4-B8AD-EEC693A2711F}" type="presParOf" srcId="{0D0BD94C-43F9-469D-AFB1-A0148D03629E}" destId="{1F3FA833-3259-4AFA-9216-D857B88A581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1411CE-A16E-46AC-9DE2-A00A91C21F3B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FD54B4-D310-4EB5-A15D-296291AA5877}">
      <dgm:prSet phldrT="[Текст]" phldr="1"/>
      <dgm:spPr/>
      <dgm:t>
        <a:bodyPr/>
        <a:lstStyle/>
        <a:p>
          <a:endParaRPr lang="ru-RU" dirty="0"/>
        </a:p>
      </dgm:t>
    </dgm:pt>
    <dgm:pt modelId="{5BC7A733-7139-4C55-B688-1E2DD340473C}" type="parTrans" cxnId="{3EBF2047-6854-4FFA-B95C-74347EBB5080}">
      <dgm:prSet/>
      <dgm:spPr/>
      <dgm:t>
        <a:bodyPr/>
        <a:lstStyle/>
        <a:p>
          <a:endParaRPr lang="ru-RU"/>
        </a:p>
      </dgm:t>
    </dgm:pt>
    <dgm:pt modelId="{20B4A4D1-0AB4-42EE-8890-C0BB2B0B7B1E}" type="sibTrans" cxnId="{3EBF2047-6854-4FFA-B95C-74347EBB5080}">
      <dgm:prSet/>
      <dgm:spPr/>
      <dgm:t>
        <a:bodyPr/>
        <a:lstStyle/>
        <a:p>
          <a:endParaRPr lang="ru-RU"/>
        </a:p>
      </dgm:t>
    </dgm:pt>
    <dgm:pt modelId="{C5CE58D1-8324-454E-80C4-D8F75E68D3C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Vatanni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sevmoq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iymondandir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”,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deb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bejizga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aytishmagan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5A5A9-5C8F-4824-9554-5F11137C77B8}" type="parTrans" cxnId="{B7237527-079A-4719-B9FF-D1DBF28EFA13}">
      <dgm:prSet/>
      <dgm:spPr/>
      <dgm:t>
        <a:bodyPr/>
        <a:lstStyle/>
        <a:p>
          <a:endParaRPr lang="ru-RU"/>
        </a:p>
      </dgm:t>
    </dgm:pt>
    <dgm:pt modelId="{B2D2F14E-4FBF-4302-99A5-6F77BA9D38BE}" type="sibTrans" cxnId="{B7237527-079A-4719-B9FF-D1DBF28EFA13}">
      <dgm:prSet/>
      <dgm:spPr/>
      <dgm:t>
        <a:bodyPr/>
        <a:lstStyle/>
        <a:p>
          <a:endParaRPr lang="ru-RU"/>
        </a:p>
      </dgm:t>
    </dgm:pt>
    <dgm:pt modelId="{C8B158DC-999D-4F2B-8023-D1C289417757}" type="pres">
      <dgm:prSet presAssocID="{501411CE-A16E-46AC-9DE2-A00A91C21F3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0AAEF9-82E9-47FA-8686-0423CFE7E2C3}" type="pres">
      <dgm:prSet presAssocID="{7DFD54B4-D310-4EB5-A15D-296291AA5877}" presName="composite" presStyleCnt="0"/>
      <dgm:spPr/>
    </dgm:pt>
    <dgm:pt modelId="{23D30C4A-98B1-465F-9F27-50D7153E541D}" type="pres">
      <dgm:prSet presAssocID="{7DFD54B4-D310-4EB5-A15D-296291AA5877}" presName="ParentAccentShape" presStyleLbl="trBgShp" presStyleIdx="0" presStyleCnt="2" custLinFactNeighborX="1505" custLinFactNeighborY="-2083"/>
      <dgm:spPr/>
    </dgm:pt>
    <dgm:pt modelId="{C0A31D87-8FC7-4F7F-B7FB-7F1DCB0DB2C2}" type="pres">
      <dgm:prSet presAssocID="{7DFD54B4-D310-4EB5-A15D-296291AA587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1EFC3-96D0-45AE-80DE-AB8840234664}" type="pres">
      <dgm:prSet presAssocID="{7DFD54B4-D310-4EB5-A15D-296291AA5877}" presName="ChildText" presStyleLbl="revTx" presStyleIdx="1" presStyleCnt="2" custScaleX="108744" custScaleY="86413" custLinFactNeighborX="3165" custLinFactNeighborY="49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A6CA03F-C869-4B7E-9E6C-35FB3BB285DD}" type="pres">
      <dgm:prSet presAssocID="{7DFD54B4-D310-4EB5-A15D-296291AA5877}" presName="ChildAccentShape" presStyleLbl="trBgShp" presStyleIdx="1" presStyleCnt="2" custLinFactNeighborX="71709" custLinFactNeighborY="-1802"/>
      <dgm:spPr/>
    </dgm:pt>
    <dgm:pt modelId="{EEC1FA16-F829-41E6-9DAD-CE3B08913DF2}" type="pres">
      <dgm:prSet presAssocID="{7DFD54B4-D310-4EB5-A15D-296291AA5877}" presName="Image" presStyleLbl="alignImgPlace1" presStyleIdx="0" presStyleCnt="1" custScaleX="90117" custScaleY="86635" custLinFactNeighborX="5649" custLinFactNeighborY="145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94F6F36-7C6E-4331-B931-8F2024F708ED}" type="presOf" srcId="{C5CE58D1-8324-454E-80C4-D8F75E68D3C3}" destId="{5C41EFC3-96D0-45AE-80DE-AB8840234664}" srcOrd="0" destOrd="0" presId="urn:microsoft.com/office/officeart/2009/3/layout/SnapshotPictureList"/>
    <dgm:cxn modelId="{3EBF2047-6854-4FFA-B95C-74347EBB5080}" srcId="{501411CE-A16E-46AC-9DE2-A00A91C21F3B}" destId="{7DFD54B4-D310-4EB5-A15D-296291AA5877}" srcOrd="0" destOrd="0" parTransId="{5BC7A733-7139-4C55-B688-1E2DD340473C}" sibTransId="{20B4A4D1-0AB4-42EE-8890-C0BB2B0B7B1E}"/>
    <dgm:cxn modelId="{6A13F84D-8077-41CB-8FE5-F42C9B9D213A}" type="presOf" srcId="{7DFD54B4-D310-4EB5-A15D-296291AA5877}" destId="{C0A31D87-8FC7-4F7F-B7FB-7F1DCB0DB2C2}" srcOrd="0" destOrd="0" presId="urn:microsoft.com/office/officeart/2009/3/layout/SnapshotPictureList"/>
    <dgm:cxn modelId="{FC7565D0-5A5B-46A6-AFDB-FCC41C28263A}" type="presOf" srcId="{501411CE-A16E-46AC-9DE2-A00A91C21F3B}" destId="{C8B158DC-999D-4F2B-8023-D1C289417757}" srcOrd="0" destOrd="0" presId="urn:microsoft.com/office/officeart/2009/3/layout/SnapshotPictureList"/>
    <dgm:cxn modelId="{B7237527-079A-4719-B9FF-D1DBF28EFA13}" srcId="{7DFD54B4-D310-4EB5-A15D-296291AA5877}" destId="{C5CE58D1-8324-454E-80C4-D8F75E68D3C3}" srcOrd="0" destOrd="0" parTransId="{A155A5A9-5C8F-4824-9554-5F11137C77B8}" sibTransId="{B2D2F14E-4FBF-4302-99A5-6F77BA9D38BE}"/>
    <dgm:cxn modelId="{AF757374-CE52-4B8A-AC33-EB74EE8F1BF2}" type="presParOf" srcId="{C8B158DC-999D-4F2B-8023-D1C289417757}" destId="{290AAEF9-82E9-47FA-8686-0423CFE7E2C3}" srcOrd="0" destOrd="0" presId="urn:microsoft.com/office/officeart/2009/3/layout/SnapshotPictureList"/>
    <dgm:cxn modelId="{D2F628B0-2320-430B-BA02-5D23BC7352A2}" type="presParOf" srcId="{290AAEF9-82E9-47FA-8686-0423CFE7E2C3}" destId="{23D30C4A-98B1-465F-9F27-50D7153E541D}" srcOrd="0" destOrd="0" presId="urn:microsoft.com/office/officeart/2009/3/layout/SnapshotPictureList"/>
    <dgm:cxn modelId="{688485D3-AC20-49DF-B201-5BC66F771182}" type="presParOf" srcId="{290AAEF9-82E9-47FA-8686-0423CFE7E2C3}" destId="{C0A31D87-8FC7-4F7F-B7FB-7F1DCB0DB2C2}" srcOrd="1" destOrd="0" presId="urn:microsoft.com/office/officeart/2009/3/layout/SnapshotPictureList"/>
    <dgm:cxn modelId="{0B210A5E-A269-4CDB-B082-1CD019491C41}" type="presParOf" srcId="{290AAEF9-82E9-47FA-8686-0423CFE7E2C3}" destId="{5C41EFC3-96D0-45AE-80DE-AB8840234664}" srcOrd="2" destOrd="0" presId="urn:microsoft.com/office/officeart/2009/3/layout/SnapshotPictureList"/>
    <dgm:cxn modelId="{88CBCB3B-7A12-406E-AB7C-225D6165D432}" type="presParOf" srcId="{290AAEF9-82E9-47FA-8686-0423CFE7E2C3}" destId="{BA6CA03F-C869-4B7E-9E6C-35FB3BB285DD}" srcOrd="3" destOrd="0" presId="urn:microsoft.com/office/officeart/2009/3/layout/SnapshotPictureList"/>
    <dgm:cxn modelId="{6F7DA755-8143-481B-BC83-0170D9986DA1}" type="presParOf" srcId="{290AAEF9-82E9-47FA-8686-0423CFE7E2C3}" destId="{EEC1FA16-F829-41E6-9DAD-CE3B08913DF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1406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2824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64238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85654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07069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28484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49897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71307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3225" y="860425"/>
            <a:ext cx="4133850" cy="2325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5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6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487866"/>
          </a:xfrm>
        </p:spPr>
        <p:txBody>
          <a:bodyPr lIns="0" tIns="0" rIns="0" bIns="0"/>
          <a:lstStyle>
            <a:lvl1pPr>
              <a:defRPr sz="317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8" y="1717493"/>
            <a:ext cx="7826818" cy="292719"/>
          </a:xfrm>
        </p:spPr>
        <p:txBody>
          <a:bodyPr lIns="0" tIns="0" rIns="0" bIns="0"/>
          <a:lstStyle>
            <a:lvl1pPr>
              <a:defRPr sz="1904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487866"/>
          </a:xfrm>
        </p:spPr>
        <p:txBody>
          <a:bodyPr lIns="0" tIns="0" rIns="0" bIns="0"/>
          <a:lstStyle>
            <a:lvl1pPr>
              <a:defRPr sz="317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3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487866"/>
          </a:xfrm>
        </p:spPr>
        <p:txBody>
          <a:bodyPr lIns="0" tIns="0" rIns="0" bIns="0"/>
          <a:lstStyle>
            <a:lvl1pPr>
              <a:defRPr sz="317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17" name="bg object 17"/>
          <p:cNvSpPr/>
          <p:nvPr/>
        </p:nvSpPr>
        <p:spPr>
          <a:xfrm>
            <a:off x="106015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8" y="1717493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63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3"/>
            <a:ext cx="210312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3"/>
            <a:ext cx="210312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443">
        <a:defRPr>
          <a:latin typeface="+mn-lt"/>
          <a:ea typeface="+mn-ea"/>
          <a:cs typeface="+mn-cs"/>
        </a:defRPr>
      </a:lvl2pPr>
      <a:lvl3pPr marL="1448891">
        <a:defRPr>
          <a:latin typeface="+mn-lt"/>
          <a:ea typeface="+mn-ea"/>
          <a:cs typeface="+mn-cs"/>
        </a:defRPr>
      </a:lvl3pPr>
      <a:lvl4pPr marL="2173336">
        <a:defRPr>
          <a:latin typeface="+mn-lt"/>
          <a:ea typeface="+mn-ea"/>
          <a:cs typeface="+mn-cs"/>
        </a:defRPr>
      </a:lvl4pPr>
      <a:lvl5pPr marL="2897779">
        <a:defRPr>
          <a:latin typeface="+mn-lt"/>
          <a:ea typeface="+mn-ea"/>
          <a:cs typeface="+mn-cs"/>
        </a:defRPr>
      </a:lvl5pPr>
      <a:lvl6pPr marL="3622229">
        <a:defRPr>
          <a:latin typeface="+mn-lt"/>
          <a:ea typeface="+mn-ea"/>
          <a:cs typeface="+mn-cs"/>
        </a:defRPr>
      </a:lvl6pPr>
      <a:lvl7pPr marL="4346672">
        <a:defRPr>
          <a:latin typeface="+mn-lt"/>
          <a:ea typeface="+mn-ea"/>
          <a:cs typeface="+mn-cs"/>
        </a:defRPr>
      </a:lvl7pPr>
      <a:lvl8pPr marL="5071120">
        <a:defRPr>
          <a:latin typeface="+mn-lt"/>
          <a:ea typeface="+mn-ea"/>
          <a:cs typeface="+mn-cs"/>
        </a:defRPr>
      </a:lvl8pPr>
      <a:lvl9pPr marL="579556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443">
        <a:defRPr>
          <a:latin typeface="+mn-lt"/>
          <a:ea typeface="+mn-ea"/>
          <a:cs typeface="+mn-cs"/>
        </a:defRPr>
      </a:lvl2pPr>
      <a:lvl3pPr marL="1448891">
        <a:defRPr>
          <a:latin typeface="+mn-lt"/>
          <a:ea typeface="+mn-ea"/>
          <a:cs typeface="+mn-cs"/>
        </a:defRPr>
      </a:lvl3pPr>
      <a:lvl4pPr marL="2173336">
        <a:defRPr>
          <a:latin typeface="+mn-lt"/>
          <a:ea typeface="+mn-ea"/>
          <a:cs typeface="+mn-cs"/>
        </a:defRPr>
      </a:lvl4pPr>
      <a:lvl5pPr marL="2897779">
        <a:defRPr>
          <a:latin typeface="+mn-lt"/>
          <a:ea typeface="+mn-ea"/>
          <a:cs typeface="+mn-cs"/>
        </a:defRPr>
      </a:lvl5pPr>
      <a:lvl6pPr marL="3622229">
        <a:defRPr>
          <a:latin typeface="+mn-lt"/>
          <a:ea typeface="+mn-ea"/>
          <a:cs typeface="+mn-cs"/>
        </a:defRPr>
      </a:lvl6pPr>
      <a:lvl7pPr marL="4346672">
        <a:defRPr>
          <a:latin typeface="+mn-lt"/>
          <a:ea typeface="+mn-ea"/>
          <a:cs typeface="+mn-cs"/>
        </a:defRPr>
      </a:lvl7pPr>
      <a:lvl8pPr marL="5071120">
        <a:defRPr>
          <a:latin typeface="+mn-lt"/>
          <a:ea typeface="+mn-ea"/>
          <a:cs typeface="+mn-cs"/>
        </a:defRPr>
      </a:lvl8pPr>
      <a:lvl9pPr marL="579556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4"/>
            <a:ext cx="9144000" cy="16185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52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877" y="353376"/>
            <a:ext cx="4481713" cy="901436"/>
          </a:xfrm>
          <a:prstGeom prst="rect">
            <a:avLst/>
          </a:prstGeom>
        </p:spPr>
        <p:txBody>
          <a:bodyPr vert="horz" wrap="square" lIns="0" tIns="23149" rIns="0" bIns="0" rtlCol="0">
            <a:spAutoFit/>
          </a:bodyPr>
          <a:lstStyle/>
          <a:p>
            <a:pPr marL="20131">
              <a:spcBef>
                <a:spcPts val="181"/>
              </a:spcBef>
            </a:pPr>
            <a:r>
              <a:rPr lang="ru-RU" sz="5389" dirty="0"/>
              <a:t> </a:t>
            </a:r>
            <a:r>
              <a:rPr lang="en-US" sz="5706" dirty="0" err="1"/>
              <a:t>O‘zbek</a:t>
            </a:r>
            <a:r>
              <a:rPr lang="en-US" sz="5706" dirty="0"/>
              <a:t> </a:t>
            </a:r>
            <a:r>
              <a:rPr lang="en-US" sz="5706" dirty="0" err="1"/>
              <a:t>tili</a:t>
            </a:r>
            <a:endParaRPr sz="5389" dirty="0"/>
          </a:p>
        </p:txBody>
      </p:sp>
      <p:sp>
        <p:nvSpPr>
          <p:cNvPr id="4" name="object 4"/>
          <p:cNvSpPr txBox="1"/>
          <p:nvPr/>
        </p:nvSpPr>
        <p:spPr>
          <a:xfrm>
            <a:off x="1600200" y="1738908"/>
            <a:ext cx="8016239" cy="807778"/>
          </a:xfrm>
          <a:prstGeom prst="rect">
            <a:avLst/>
          </a:prstGeom>
        </p:spPr>
        <p:txBody>
          <a:bodyPr vert="horz" wrap="square" lIns="0" tIns="68446" rIns="0" bIns="0" rtlCol="0">
            <a:spAutoFit/>
          </a:bodyPr>
          <a:lstStyle/>
          <a:p>
            <a:pPr marR="1661746">
              <a:spcAft>
                <a:spcPts val="1350"/>
              </a:spcAft>
            </a:pPr>
            <a:r>
              <a:rPr lang="en-US" sz="4800" spc="-1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spc="-1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800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784925"/>
            <a:ext cx="493784" cy="117364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525"/>
          </a:p>
        </p:txBody>
      </p:sp>
      <p:sp>
        <p:nvSpPr>
          <p:cNvPr id="6" name="object 6"/>
          <p:cNvSpPr/>
          <p:nvPr/>
        </p:nvSpPr>
        <p:spPr>
          <a:xfrm>
            <a:off x="382222" y="3333750"/>
            <a:ext cx="493784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525"/>
          </a:p>
        </p:txBody>
      </p:sp>
      <p:grpSp>
        <p:nvGrpSpPr>
          <p:cNvPr id="8" name="object 8"/>
          <p:cNvGrpSpPr/>
          <p:nvPr/>
        </p:nvGrpSpPr>
        <p:grpSpPr>
          <a:xfrm>
            <a:off x="6821716" y="345227"/>
            <a:ext cx="1742192" cy="895892"/>
            <a:chOff x="4701998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1998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525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525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21717" y="463158"/>
            <a:ext cx="1799195" cy="57415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6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66" b="1" spc="1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3566" b="1" spc="16" dirty="0">
                <a:solidFill>
                  <a:srgbClr val="FFFFFF"/>
                </a:solidFill>
                <a:latin typeface="Arial"/>
                <a:cs typeface="Arial"/>
              </a:rPr>
              <a:t>0-sinf</a:t>
            </a:r>
            <a:endParaRPr sz="3566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19" y="2822604"/>
            <a:ext cx="2971800" cy="159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Vatanparvarlik</a:t>
            </a:r>
            <a:r>
              <a:rPr lang="en-US" dirty="0" smtClean="0"/>
              <a:t>- </a:t>
            </a:r>
            <a:r>
              <a:rPr lang="en-US" dirty="0" err="1" smtClean="0"/>
              <a:t>mardlik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9187996"/>
              </p:ext>
            </p:extLst>
          </p:nvPr>
        </p:nvGraphicFramePr>
        <p:xfrm>
          <a:off x="221551" y="971550"/>
          <a:ext cx="8821744" cy="398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7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</a:t>
            </a:r>
            <a:r>
              <a:rPr lang="en-US" dirty="0"/>
              <a:t> </a:t>
            </a:r>
            <a:r>
              <a:rPr lang="en-US" dirty="0" smtClean="0"/>
              <a:t>or-</a:t>
            </a:r>
            <a:r>
              <a:rPr lang="en-US" dirty="0" err="1" smtClean="0"/>
              <a:t>nomusdir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3637124"/>
              </p:ext>
            </p:extLst>
          </p:nvPr>
        </p:nvGraphicFramePr>
        <p:xfrm>
          <a:off x="221553" y="1000754"/>
          <a:ext cx="8700898" cy="398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1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200457"/>
            <a:ext cx="8190072" cy="487866"/>
          </a:xfrm>
        </p:spPr>
        <p:txBody>
          <a:bodyPr/>
          <a:lstStyle/>
          <a:p>
            <a:pPr algn="ctr"/>
            <a:r>
              <a:rPr lang="en-US" dirty="0" err="1" smtClean="0"/>
              <a:t>Vatanparvarlik</a:t>
            </a: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21552" y="879910"/>
            <a:ext cx="3860737" cy="229189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5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2855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hayotimizning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5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maʼnaviy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 descr="C:\Users\User\Desktop\Без названия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50" y="971551"/>
            <a:ext cx="1323550" cy="120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Без названия (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75" y="1481043"/>
            <a:ext cx="1289311" cy="120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images (17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71" y="2015078"/>
            <a:ext cx="1427601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unname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2" y="3352063"/>
            <a:ext cx="1451011" cy="13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Без названия (9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53" y="3363395"/>
            <a:ext cx="1363207" cy="132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Без названия (10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55" y="3352063"/>
            <a:ext cx="1416245" cy="13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Без названия (7)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90" y="3352059"/>
            <a:ext cx="1195462" cy="13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97875" y="2207241"/>
            <a:ext cx="87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A.Avloniy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78497" y="2713003"/>
            <a:ext cx="987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A.Cho‘lpon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13044" y="3399347"/>
            <a:ext cx="869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A.Qodiriy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28" y="4692701"/>
            <a:ext cx="6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Zulfiya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692701"/>
            <a:ext cx="83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S.Ahmad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77835" y="4681368"/>
            <a:ext cx="82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A.Oripov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59569" y="4681367"/>
            <a:ext cx="900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E.Vohidov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08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553998"/>
          </a:xfrm>
        </p:spPr>
        <p:txBody>
          <a:bodyPr/>
          <a:lstStyle/>
          <a:p>
            <a:pPr algn="ctr"/>
            <a:r>
              <a:rPr lang="en-US" sz="3600" dirty="0" err="1" smtClean="0"/>
              <a:t>Bugungi</a:t>
            </a:r>
            <a:r>
              <a:rPr lang="en-US" sz="3600" dirty="0" smtClean="0"/>
              <a:t> kun </a:t>
            </a:r>
            <a:r>
              <a:rPr lang="en-US" sz="3600" dirty="0" err="1" smtClean="0"/>
              <a:t>qahramonlari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3400" y="1102654"/>
            <a:ext cx="4582070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Marralar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olinmasin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loyihalar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nechogʻli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istiqbolli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boʻlmasin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sevadigan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chin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yurakdan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fidoyi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insonlarsiz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imkonsiz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User\Desktop\Без названия (1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2" y="2754107"/>
            <a:ext cx="3746221" cy="195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Без названия (1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7" y="1000756"/>
            <a:ext cx="2476618" cy="1570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3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52" y="206896"/>
            <a:ext cx="8770529" cy="439351"/>
          </a:xfrm>
        </p:spPr>
        <p:txBody>
          <a:bodyPr/>
          <a:lstStyle/>
          <a:p>
            <a:pPr algn="ctr"/>
            <a:r>
              <a:rPr lang="en-US" sz="2855" dirty="0" err="1"/>
              <a:t>Bugungi</a:t>
            </a:r>
            <a:r>
              <a:rPr lang="en-US" sz="2855" dirty="0"/>
              <a:t> kun </a:t>
            </a:r>
            <a:r>
              <a:rPr lang="en-US" sz="2855" dirty="0" err="1"/>
              <a:t>qahramonlari</a:t>
            </a:r>
            <a:r>
              <a:rPr lang="en-US" sz="2855" dirty="0" smtClean="0"/>
              <a:t>: </a:t>
            </a:r>
            <a:r>
              <a:rPr lang="en-US" sz="2855" dirty="0" err="1" smtClean="0"/>
              <a:t>kasbining</a:t>
            </a:r>
            <a:r>
              <a:rPr lang="en-US" sz="2855" dirty="0" smtClean="0"/>
              <a:t> </a:t>
            </a:r>
            <a:r>
              <a:rPr lang="en-US" sz="2855" dirty="0" err="1"/>
              <a:t>fidoyilari</a:t>
            </a:r>
            <a:endParaRPr lang="ru-RU" sz="2855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304991" y="1242448"/>
            <a:ext cx="4387855" cy="19335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28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shifokorlarimizni</a:t>
            </a:r>
            <a:r>
              <a:rPr lang="en-US" sz="28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8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qilishimiz</a:t>
            </a:r>
            <a:r>
              <a:rPr lang="en-US" sz="28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31" y="2554031"/>
            <a:ext cx="4350450" cy="24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</a:t>
            </a:r>
            <a:r>
              <a:rPr lang="en-US" dirty="0" smtClean="0"/>
              <a:t>- </a:t>
            </a:r>
            <a:r>
              <a:rPr lang="en-US" dirty="0" err="1" smtClean="0"/>
              <a:t>muqaddas</a:t>
            </a:r>
            <a:r>
              <a:rPr lang="en-US" dirty="0" smtClean="0"/>
              <a:t> </a:t>
            </a:r>
            <a:r>
              <a:rPr lang="en-US" dirty="0" err="1" smtClean="0"/>
              <a:t>tuyg‘u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486" y="978970"/>
            <a:ext cx="8814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Yurtimiz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posbonlari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o‘zlarining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tinimsiz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tinchligi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xotirjamligi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kecha-yu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kunduz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qilmoqdalar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fidoyilik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osoyishtaligiga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hissalarini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qo‘shmoqdalar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56" y="2800350"/>
            <a:ext cx="3378287" cy="19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Bugungi</a:t>
            </a:r>
            <a:r>
              <a:rPr lang="en-US" dirty="0" smtClean="0"/>
              <a:t> </a:t>
            </a:r>
            <a:r>
              <a:rPr lang="en-US" dirty="0" err="1" smtClean="0"/>
              <a:t>O‘zbekiston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879908"/>
            <a:ext cx="8802677" cy="28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Aft>
                <a:spcPts val="600"/>
              </a:spcAft>
            </a:pP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Oʻzbekistonda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erishilayotgan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natijalar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eʼtirof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etilyapti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bormagan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soha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qolmadi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hisob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8775" algn="just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qishloqlar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obod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bo‘lmoqda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tafakkuri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dunyoqarashi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oʻzgarmoqda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b_100310024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1" y="3216229"/>
            <a:ext cx="5558907" cy="176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Bugungi</a:t>
            </a:r>
            <a:r>
              <a:rPr lang="en-US" dirty="0" smtClean="0"/>
              <a:t> kun </a:t>
            </a:r>
            <a:r>
              <a:rPr lang="en-US" dirty="0" err="1" smtClean="0"/>
              <a:t>qahramonlari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550" y="941944"/>
            <a:ext cx="8693849" cy="2289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Oʻzbekistonning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davrini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xislatu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fazilatlar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sohiblari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fidoyi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yurtdoshlarimiz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yaratmoqda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8775" algn="just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Oʻzbekistonimiz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baxtiyor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mamlakatiga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aylanib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46" y="3265693"/>
            <a:ext cx="4108758" cy="16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51" y="161177"/>
            <a:ext cx="8731399" cy="488104"/>
          </a:xfrm>
        </p:spPr>
        <p:txBody>
          <a:bodyPr/>
          <a:lstStyle/>
          <a:p>
            <a:pPr algn="ctr"/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birimiz</a:t>
            </a:r>
            <a:r>
              <a:rPr lang="en-US" dirty="0" smtClean="0"/>
              <a:t> </a:t>
            </a:r>
            <a:r>
              <a:rPr lang="en-US" dirty="0" err="1" smtClean="0"/>
              <a:t>vatanparvar</a:t>
            </a:r>
            <a:r>
              <a:rPr lang="en-US" dirty="0" smtClean="0"/>
              <a:t> </a:t>
            </a:r>
            <a:r>
              <a:rPr lang="en-US" dirty="0" err="1" smtClean="0"/>
              <a:t>bo‘mog‘imiz</a:t>
            </a:r>
            <a:r>
              <a:rPr lang="en-US" dirty="0" smtClean="0"/>
              <a:t> </a:t>
            </a:r>
            <a:r>
              <a:rPr lang="en-US" dirty="0" err="1" smtClean="0"/>
              <a:t>lozim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79910"/>
            <a:ext cx="8465250" cy="324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koʻngliga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yoʻl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dardu-tashvishlariga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tutish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muammolariga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yechim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izlashga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ulugʻvor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koʻp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5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Xoʻsh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ezguliklar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xayrli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tashabbuslar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qayerdan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quvvat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olmoqda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indent="358775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koʻngildan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indent="358775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daxldorlik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hissidan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Vatan-ona</a:t>
            </a:r>
            <a:r>
              <a:rPr lang="en-US" dirty="0" smtClean="0"/>
              <a:t> </a:t>
            </a:r>
            <a:r>
              <a:rPr lang="en-US" dirty="0" err="1" smtClean="0"/>
              <a:t>tuproq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317" y="939796"/>
            <a:ext cx="8775803" cy="4046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soʻzni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eshitganda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kimningdir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oʻngida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soʻlim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jonlansa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hovlisini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ramzlarini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 Yana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sarhadlarni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xayoliga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5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algn="just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Balkim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sarhadlar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himoyasi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jonidan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kechishga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oʻylashimiz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kerakdir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8775" algn="just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oramizda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vatanparvarlar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koʻpayib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borar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hayotimiz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daxlsiz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boʻladi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2" y="161177"/>
            <a:ext cx="8190072" cy="488104"/>
          </a:xfrm>
        </p:spPr>
        <p:txBody>
          <a:bodyPr/>
          <a:lstStyle/>
          <a:p>
            <a:pPr algn="ctr"/>
            <a:r>
              <a:rPr lang="en-US" dirty="0" err="1" smtClean="0"/>
              <a:t>M.Yusufning</a:t>
            </a:r>
            <a:r>
              <a:rPr lang="en-US" dirty="0" smtClean="0"/>
              <a:t> </a:t>
            </a:r>
            <a:r>
              <a:rPr lang="en-US" dirty="0" err="1" smtClean="0"/>
              <a:t>hayoti</a:t>
            </a:r>
            <a:r>
              <a:rPr lang="en-US" dirty="0" smtClean="0"/>
              <a:t>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0406633"/>
              </p:ext>
            </p:extLst>
          </p:nvPr>
        </p:nvGraphicFramePr>
        <p:xfrm>
          <a:off x="221554" y="895350"/>
          <a:ext cx="8700898" cy="398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4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51" y="208077"/>
            <a:ext cx="8190072" cy="487866"/>
          </a:xfrm>
        </p:spPr>
        <p:txBody>
          <a:bodyPr/>
          <a:lstStyle/>
          <a:p>
            <a:pPr algn="ctr"/>
            <a:r>
              <a:rPr lang="en-US" dirty="0" err="1" smtClean="0"/>
              <a:t>Vatanparvarlik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namoyon</a:t>
            </a:r>
            <a:r>
              <a:rPr lang="en-US" dirty="0" smtClean="0"/>
              <a:t> </a:t>
            </a:r>
            <a:r>
              <a:rPr lang="en-US" dirty="0" err="1" smtClean="0"/>
              <a:t>bo‘ladi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899" y="877176"/>
            <a:ext cx="8792397" cy="272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boʻlish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faqatgina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sohada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kasbining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mutaxassisi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boʻlsa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saʼyi-harakatlaridan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yurtga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tegsa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taraqqiyoti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yoʻlida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oʻzining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munosib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hissasini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qoʻshgan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boʻladi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80" y="3486150"/>
            <a:ext cx="3205371" cy="15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244" y="1000754"/>
            <a:ext cx="8299756" cy="1171667"/>
          </a:xfrm>
        </p:spPr>
        <p:txBody>
          <a:bodyPr/>
          <a:lstStyle/>
          <a:p>
            <a:pPr indent="358775" algn="just"/>
            <a:r>
              <a:rPr lang="en-US" sz="2538" dirty="0" err="1"/>
              <a:t>Haqiqiy</a:t>
            </a:r>
            <a:r>
              <a:rPr lang="en-US" sz="2538" dirty="0"/>
              <a:t> </a:t>
            </a:r>
            <a:r>
              <a:rPr lang="en-US" sz="2538" dirty="0" err="1"/>
              <a:t>Vatan</a:t>
            </a:r>
            <a:r>
              <a:rPr lang="en-US" sz="2538" dirty="0"/>
              <a:t> </a:t>
            </a:r>
            <a:r>
              <a:rPr lang="en-US" sz="2538" dirty="0" err="1"/>
              <a:t>qahramonlari</a:t>
            </a:r>
            <a:r>
              <a:rPr lang="en-US" sz="2538" dirty="0"/>
              <a:t> </a:t>
            </a:r>
            <a:r>
              <a:rPr lang="en-US" sz="2538" dirty="0" err="1"/>
              <a:t>haqida</a:t>
            </a:r>
            <a:r>
              <a:rPr lang="en-US" sz="2538" dirty="0"/>
              <a:t> </a:t>
            </a:r>
            <a:r>
              <a:rPr lang="en-US" sz="2538" dirty="0" err="1"/>
              <a:t>nimalarni</a:t>
            </a:r>
            <a:r>
              <a:rPr lang="en-US" sz="2538" dirty="0"/>
              <a:t> </a:t>
            </a:r>
            <a:r>
              <a:rPr lang="en-US" sz="2538" dirty="0" err="1"/>
              <a:t>bilasiz</a:t>
            </a:r>
            <a:r>
              <a:rPr lang="en-US" sz="2538" dirty="0"/>
              <a:t>?</a:t>
            </a:r>
          </a:p>
          <a:p>
            <a:pPr indent="358775" algn="just"/>
            <a:r>
              <a:rPr lang="en-US" sz="2538" dirty="0" err="1"/>
              <a:t>Qadimda</a:t>
            </a:r>
            <a:r>
              <a:rPr lang="en-US" sz="2538" dirty="0"/>
              <a:t> </a:t>
            </a:r>
            <a:r>
              <a:rPr lang="en-US" sz="2538" dirty="0" err="1"/>
              <a:t>o‘zbek</a:t>
            </a:r>
            <a:r>
              <a:rPr lang="en-US" sz="2538" dirty="0"/>
              <a:t> </a:t>
            </a:r>
            <a:r>
              <a:rPr lang="en-US" sz="2538" dirty="0" err="1"/>
              <a:t>xalqining</a:t>
            </a:r>
            <a:r>
              <a:rPr lang="en-US" sz="2538" dirty="0"/>
              <a:t> </a:t>
            </a:r>
            <a:r>
              <a:rPr lang="en-US" sz="2538" dirty="0" err="1"/>
              <a:t>milliy</a:t>
            </a:r>
            <a:r>
              <a:rPr lang="en-US" sz="2538" dirty="0"/>
              <a:t> </a:t>
            </a:r>
            <a:r>
              <a:rPr lang="en-US" sz="2538" dirty="0" err="1"/>
              <a:t>qahramonlari</a:t>
            </a:r>
            <a:r>
              <a:rPr lang="en-US" sz="2538" dirty="0"/>
              <a:t> </a:t>
            </a:r>
            <a:r>
              <a:rPr lang="en-US" sz="2538" dirty="0" err="1"/>
              <a:t>kimlar</a:t>
            </a:r>
            <a:r>
              <a:rPr lang="en-US" sz="2538" dirty="0"/>
              <a:t> </a:t>
            </a:r>
            <a:r>
              <a:rPr lang="en-US" sz="2538" dirty="0" err="1"/>
              <a:t>bo‘lgan</a:t>
            </a:r>
            <a:r>
              <a:rPr lang="en-US" sz="2538" dirty="0" smtClean="0"/>
              <a:t>?</a:t>
            </a:r>
            <a:endParaRPr lang="en-US" sz="2538" dirty="0"/>
          </a:p>
        </p:txBody>
      </p:sp>
      <p:pic>
        <p:nvPicPr>
          <p:cNvPr id="4" name="Рисунок 3" descr="C:\Users\User\Desktop\Без названия (19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4" y="2478242"/>
            <a:ext cx="1972808" cy="150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Без названия (1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22" y="2740649"/>
            <a:ext cx="2023160" cy="150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Без названия (2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84" y="3175980"/>
            <a:ext cx="1964751" cy="150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Без названия (20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33" y="3443568"/>
            <a:ext cx="1977844" cy="150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9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192837"/>
            <a:ext cx="8190072" cy="487866"/>
          </a:xfrm>
        </p:spPr>
        <p:txBody>
          <a:bodyPr/>
          <a:lstStyle/>
          <a:p>
            <a:pPr algn="ctr"/>
            <a:r>
              <a:rPr lang="en-US" dirty="0" err="1" smtClean="0"/>
              <a:t>M.Yusuf</a:t>
            </a:r>
            <a:r>
              <a:rPr lang="en-US" dirty="0" smtClean="0"/>
              <a:t> </a:t>
            </a:r>
            <a:r>
              <a:rPr lang="en-US" dirty="0" err="1" smtClean="0"/>
              <a:t>ijodi</a:t>
            </a:r>
            <a:r>
              <a:rPr lang="en-US" dirty="0" smtClean="0"/>
              <a:t>  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84242067"/>
              </p:ext>
            </p:extLst>
          </p:nvPr>
        </p:nvGraphicFramePr>
        <p:xfrm>
          <a:off x="221554" y="879909"/>
          <a:ext cx="8700898" cy="410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0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185217"/>
            <a:ext cx="8190072" cy="487866"/>
          </a:xfrm>
        </p:spPr>
        <p:txBody>
          <a:bodyPr/>
          <a:lstStyle/>
          <a:p>
            <a:pPr algn="ctr"/>
            <a:r>
              <a:rPr lang="en-US" dirty="0" err="1" smtClean="0"/>
              <a:t>M.Yusuf</a:t>
            </a:r>
            <a:r>
              <a:rPr lang="en-US" dirty="0" smtClean="0"/>
              <a:t> </a:t>
            </a:r>
            <a:r>
              <a:rPr lang="en-US" dirty="0" err="1" smtClean="0"/>
              <a:t>she’rlari</a:t>
            </a:r>
            <a:r>
              <a:rPr lang="en-US" dirty="0" smtClean="0"/>
              <a:t>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4609990"/>
              </p:ext>
            </p:extLst>
          </p:nvPr>
        </p:nvGraphicFramePr>
        <p:xfrm>
          <a:off x="221554" y="1000755"/>
          <a:ext cx="8700898" cy="384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5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07" y="161179"/>
            <a:ext cx="8942590" cy="439351"/>
          </a:xfrm>
        </p:spPr>
        <p:txBody>
          <a:bodyPr/>
          <a:lstStyle/>
          <a:p>
            <a:pPr algn="ctr"/>
            <a:r>
              <a:rPr lang="en-US" sz="2855" dirty="0" smtClean="0"/>
              <a:t> “</a:t>
            </a:r>
            <a:r>
              <a:rPr lang="en-US" sz="2855" dirty="0" err="1" smtClean="0"/>
              <a:t>She’r</a:t>
            </a:r>
            <a:r>
              <a:rPr lang="en-US" sz="2855" dirty="0" smtClean="0"/>
              <a:t> </a:t>
            </a:r>
            <a:r>
              <a:rPr lang="en-US" sz="2855" dirty="0" err="1"/>
              <a:t>tahlili</a:t>
            </a:r>
            <a:r>
              <a:rPr lang="en-US" sz="2855" dirty="0"/>
              <a:t>” </a:t>
            </a:r>
            <a:r>
              <a:rPr lang="en-US" sz="2855" dirty="0" err="1"/>
              <a:t>usuli</a:t>
            </a:r>
            <a:endParaRPr lang="ru-RU" sz="2855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65285111"/>
              </p:ext>
            </p:extLst>
          </p:nvPr>
        </p:nvGraphicFramePr>
        <p:xfrm>
          <a:off x="221551" y="879912"/>
          <a:ext cx="8821744" cy="410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1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51" y="161177"/>
            <a:ext cx="8821744" cy="488104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Ozingdan</a:t>
            </a:r>
            <a:r>
              <a:rPr lang="en-US" dirty="0" smtClean="0"/>
              <a:t> </a:t>
            </a:r>
            <a:r>
              <a:rPr lang="en-US" dirty="0" err="1" smtClean="0"/>
              <a:t>qo‘ymasin</a:t>
            </a:r>
            <a:r>
              <a:rPr lang="en-US" dirty="0" smtClean="0"/>
              <a:t>, </a:t>
            </a:r>
            <a:r>
              <a:rPr lang="en-US" dirty="0" err="1" smtClean="0"/>
              <a:t>xalqim</a:t>
            </a:r>
            <a:r>
              <a:rPr lang="en-US" dirty="0" smtClean="0"/>
              <a:t>” </a:t>
            </a:r>
            <a:r>
              <a:rPr lang="en-US" dirty="0" err="1" smtClean="0"/>
              <a:t>she’ri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2278960"/>
              </p:ext>
            </p:extLst>
          </p:nvPr>
        </p:nvGraphicFramePr>
        <p:xfrm>
          <a:off x="221551" y="879911"/>
          <a:ext cx="8821744" cy="410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3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553998"/>
          </a:xfrm>
        </p:spPr>
        <p:txBody>
          <a:bodyPr/>
          <a:lstStyle/>
          <a:p>
            <a:pPr algn="ctr"/>
            <a:r>
              <a:rPr lang="en-US" sz="3600" dirty="0" err="1" smtClean="0"/>
              <a:t>Vatanparvarlik</a:t>
            </a:r>
            <a:endParaRPr lang="ru-RU" sz="36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52205744"/>
              </p:ext>
            </p:extLst>
          </p:nvPr>
        </p:nvGraphicFramePr>
        <p:xfrm>
          <a:off x="221551" y="819150"/>
          <a:ext cx="8821744" cy="426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884375" y="2647950"/>
            <a:ext cx="609600" cy="228600"/>
          </a:xfrm>
          <a:prstGeom prst="roundRect">
            <a:avLst/>
          </a:prstGeom>
          <a:solidFill>
            <a:srgbClr val="D7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BE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2" y="199277"/>
            <a:ext cx="8190072" cy="488104"/>
          </a:xfrm>
        </p:spPr>
        <p:txBody>
          <a:bodyPr/>
          <a:lstStyle/>
          <a:p>
            <a:pPr algn="ctr"/>
            <a:r>
              <a:rPr lang="en-US" dirty="0" err="1" smtClean="0"/>
              <a:t>Vatanparvarlik</a:t>
            </a:r>
            <a:r>
              <a:rPr lang="en-US" dirty="0" smtClean="0"/>
              <a:t> </a:t>
            </a:r>
            <a:r>
              <a:rPr lang="en-US" dirty="0" err="1" smtClean="0"/>
              <a:t>bolalikdan</a:t>
            </a:r>
            <a:r>
              <a:rPr lang="en-US" dirty="0" smtClean="0"/>
              <a:t> </a:t>
            </a:r>
            <a:r>
              <a:rPr lang="en-US" dirty="0" err="1" smtClean="0"/>
              <a:t>boshlanadi</a:t>
            </a:r>
            <a:endParaRPr lang="ru-RU" dirty="0"/>
          </a:p>
        </p:txBody>
      </p:sp>
      <p:pic>
        <p:nvPicPr>
          <p:cNvPr id="1026" name="Picture 2" descr="C:\Users\User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25" y="3054324"/>
            <a:ext cx="3360186" cy="19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342396" y="879910"/>
            <a:ext cx="4991603" cy="3987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/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qalbda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xalqining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jajji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qiyofasi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”-, deb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yozgan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Gustav Freytag. </a:t>
            </a:r>
          </a:p>
          <a:p>
            <a:pPr indent="266700" algn="ctr"/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Vatanga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muhabbatning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boisi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shudir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253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Vatanparvarlik-qadriyat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8509435"/>
              </p:ext>
            </p:extLst>
          </p:nvPr>
        </p:nvGraphicFramePr>
        <p:xfrm>
          <a:off x="221553" y="1000755"/>
          <a:ext cx="8700898" cy="398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6848</TotalTime>
  <Words>587</Words>
  <Application>Microsoft Office PowerPoint</Application>
  <PresentationFormat>Экран (16:9)</PresentationFormat>
  <Paragraphs>104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 O‘zbek tili</vt:lpstr>
      <vt:lpstr>M.Yusufning hayoti  </vt:lpstr>
      <vt:lpstr>M.Yusuf ijodi  </vt:lpstr>
      <vt:lpstr>M.Yusuf she’rlari  </vt:lpstr>
      <vt:lpstr> “She’r tahlili” usuli</vt:lpstr>
      <vt:lpstr>“Ozingdan qo‘ymasin, xalqim” she’ri</vt:lpstr>
      <vt:lpstr>Vatanparvarlik</vt:lpstr>
      <vt:lpstr>Vatanparvarlik bolalikdan boshlanadi</vt:lpstr>
      <vt:lpstr>Vatanparvarlik-qadriyat</vt:lpstr>
      <vt:lpstr>Vatanparvarlik- mardlik</vt:lpstr>
      <vt:lpstr>Vatan or-nomusdir</vt:lpstr>
      <vt:lpstr>Vatanparvarlik</vt:lpstr>
      <vt:lpstr>Bugungi kun qahramonlari</vt:lpstr>
      <vt:lpstr>Bugungi kun qahramonlari: kasbining fidoyilari</vt:lpstr>
      <vt:lpstr>Vatan- muqaddas tuyg‘u</vt:lpstr>
      <vt:lpstr>Bugungi O‘zbekiston</vt:lpstr>
      <vt:lpstr>Bugungi kun qahramonlari</vt:lpstr>
      <vt:lpstr>Har birimiz vatanparvar bo‘mog‘imiz lozim</vt:lpstr>
      <vt:lpstr>Vatan-ona tuproq</vt:lpstr>
      <vt:lpstr>Vatanparvarlik qanday namoyon bo‘ladi?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dc:creator>Azizbek</dc:creator>
  <cp:lastModifiedBy>Guljaxon</cp:lastModifiedBy>
  <cp:revision>599</cp:revision>
  <cp:lastPrinted>2020-09-12T06:53:39Z</cp:lastPrinted>
  <dcterms:created xsi:type="dcterms:W3CDTF">2020-04-13T08:06:06Z</dcterms:created>
  <dcterms:modified xsi:type="dcterms:W3CDTF">2021-03-24T09:21:48Z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