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3"/>
  </p:notesMasterIdLst>
  <p:sldIdLst>
    <p:sldId id="395" r:id="rId2"/>
    <p:sldId id="396" r:id="rId3"/>
    <p:sldId id="398" r:id="rId4"/>
    <p:sldId id="401" r:id="rId5"/>
    <p:sldId id="397" r:id="rId6"/>
    <p:sldId id="402" r:id="rId7"/>
    <p:sldId id="403" r:id="rId8"/>
    <p:sldId id="404" r:id="rId9"/>
    <p:sldId id="405" r:id="rId10"/>
    <p:sldId id="406" r:id="rId11"/>
    <p:sldId id="408" r:id="rId12"/>
    <p:sldId id="409" r:id="rId13"/>
    <p:sldId id="407" r:id="rId14"/>
    <p:sldId id="411" r:id="rId15"/>
    <p:sldId id="413" r:id="rId16"/>
    <p:sldId id="419" r:id="rId17"/>
    <p:sldId id="414" r:id="rId18"/>
    <p:sldId id="415" r:id="rId19"/>
    <p:sldId id="420" r:id="rId20"/>
    <p:sldId id="416" r:id="rId21"/>
    <p:sldId id="422" r:id="rId22"/>
  </p:sldIdLst>
  <p:sldSz cx="9144000" cy="5143500" type="screen16x9"/>
  <p:notesSz cx="10020300" cy="6888163"/>
  <p:defaultTextStyle>
    <a:defPPr>
      <a:defRPr lang="ru-RU"/>
    </a:defPPr>
    <a:lvl1pPr marL="0" algn="l" defTabSz="1442824" rtl="0" eaLnBrk="1" latinLnBrk="0" hangingPunct="1">
      <a:defRPr sz="2853" kern="1200">
        <a:solidFill>
          <a:schemeClr val="tx1"/>
        </a:solidFill>
        <a:latin typeface="+mn-lt"/>
        <a:ea typeface="+mn-ea"/>
        <a:cs typeface="+mn-cs"/>
      </a:defRPr>
    </a:lvl1pPr>
    <a:lvl2pPr marL="721406" algn="l" defTabSz="1442824" rtl="0" eaLnBrk="1" latinLnBrk="0" hangingPunct="1">
      <a:defRPr sz="2853" kern="1200">
        <a:solidFill>
          <a:schemeClr val="tx1"/>
        </a:solidFill>
        <a:latin typeface="+mn-lt"/>
        <a:ea typeface="+mn-ea"/>
        <a:cs typeface="+mn-cs"/>
      </a:defRPr>
    </a:lvl2pPr>
    <a:lvl3pPr marL="1442824" algn="l" defTabSz="1442824" rtl="0" eaLnBrk="1" latinLnBrk="0" hangingPunct="1">
      <a:defRPr sz="2853" kern="1200">
        <a:solidFill>
          <a:schemeClr val="tx1"/>
        </a:solidFill>
        <a:latin typeface="+mn-lt"/>
        <a:ea typeface="+mn-ea"/>
        <a:cs typeface="+mn-cs"/>
      </a:defRPr>
    </a:lvl3pPr>
    <a:lvl4pPr marL="2164238" algn="l" defTabSz="1442824" rtl="0" eaLnBrk="1" latinLnBrk="0" hangingPunct="1">
      <a:defRPr sz="2853" kern="1200">
        <a:solidFill>
          <a:schemeClr val="tx1"/>
        </a:solidFill>
        <a:latin typeface="+mn-lt"/>
        <a:ea typeface="+mn-ea"/>
        <a:cs typeface="+mn-cs"/>
      </a:defRPr>
    </a:lvl4pPr>
    <a:lvl5pPr marL="2885654" algn="l" defTabSz="1442824" rtl="0" eaLnBrk="1" latinLnBrk="0" hangingPunct="1">
      <a:defRPr sz="2853" kern="1200">
        <a:solidFill>
          <a:schemeClr val="tx1"/>
        </a:solidFill>
        <a:latin typeface="+mn-lt"/>
        <a:ea typeface="+mn-ea"/>
        <a:cs typeface="+mn-cs"/>
      </a:defRPr>
    </a:lvl5pPr>
    <a:lvl6pPr marL="3607069" algn="l" defTabSz="1442824" rtl="0" eaLnBrk="1" latinLnBrk="0" hangingPunct="1">
      <a:defRPr sz="2853" kern="1200">
        <a:solidFill>
          <a:schemeClr val="tx1"/>
        </a:solidFill>
        <a:latin typeface="+mn-lt"/>
        <a:ea typeface="+mn-ea"/>
        <a:cs typeface="+mn-cs"/>
      </a:defRPr>
    </a:lvl6pPr>
    <a:lvl7pPr marL="4328484" algn="l" defTabSz="1442824" rtl="0" eaLnBrk="1" latinLnBrk="0" hangingPunct="1">
      <a:defRPr sz="2853" kern="1200">
        <a:solidFill>
          <a:schemeClr val="tx1"/>
        </a:solidFill>
        <a:latin typeface="+mn-lt"/>
        <a:ea typeface="+mn-ea"/>
        <a:cs typeface="+mn-cs"/>
      </a:defRPr>
    </a:lvl7pPr>
    <a:lvl8pPr marL="5049897" algn="l" defTabSz="1442824" rtl="0" eaLnBrk="1" latinLnBrk="0" hangingPunct="1">
      <a:defRPr sz="2853" kern="1200">
        <a:solidFill>
          <a:schemeClr val="tx1"/>
        </a:solidFill>
        <a:latin typeface="+mn-lt"/>
        <a:ea typeface="+mn-ea"/>
        <a:cs typeface="+mn-cs"/>
      </a:defRPr>
    </a:lvl8pPr>
    <a:lvl9pPr marL="5771307" algn="l" defTabSz="1442824" rtl="0" eaLnBrk="1" latinLnBrk="0" hangingPunct="1">
      <a:defRPr sz="28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565" userDrawn="1">
          <p15:clr>
            <a:srgbClr val="A4A3A4"/>
          </p15:clr>
        </p15:guide>
        <p15:guide id="2" pos="342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E9F7"/>
    <a:srgbClr val="DBE7F7"/>
    <a:srgbClr val="DBE8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9" d="100"/>
          <a:sy n="139" d="100"/>
        </p:scale>
        <p:origin x="726" y="126"/>
      </p:cViewPr>
      <p:guideLst>
        <p:guide orient="horz" pos="4565"/>
        <p:guide pos="342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6B9327-C01E-4919-8FCB-06974CC3B0D6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2DA2987-42D6-4385-8593-11CEEC82EEA1}">
      <dgm:prSet phldrT="[Текст]" custT="1"/>
      <dgm:spPr/>
      <dgm:t>
        <a:bodyPr/>
        <a:lstStyle/>
        <a:p>
          <a:r>
            <a:rPr lang="en-US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Gap </a:t>
          </a:r>
          <a:r>
            <a:rPr lang="en-US" sz="20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tarkibida</a:t>
          </a:r>
          <a:r>
            <a:rPr lang="en-US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tobe</a:t>
          </a:r>
          <a:r>
            <a:rPr lang="en-US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bog‘lanib</a:t>
          </a:r>
          <a:r>
            <a:rPr lang="en-US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, </a:t>
          </a:r>
          <a:r>
            <a:rPr lang="en-US" sz="20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ma’lum</a:t>
          </a:r>
          <a:r>
            <a:rPr lang="en-US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bir</a:t>
          </a:r>
          <a:r>
            <a:rPr lang="en-US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so‘roqqa</a:t>
          </a:r>
          <a:r>
            <a:rPr lang="en-US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javob</a:t>
          </a:r>
          <a:r>
            <a:rPr lang="en-US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bo‘ladigan</a:t>
          </a:r>
          <a:r>
            <a:rPr lang="en-US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so‘zlar</a:t>
          </a:r>
          <a:r>
            <a:rPr lang="en-US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yoki</a:t>
          </a:r>
          <a:r>
            <a:rPr lang="en-US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so‘z</a:t>
          </a:r>
          <a:r>
            <a:rPr lang="en-US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birikmasiga</a:t>
          </a:r>
          <a:r>
            <a:rPr lang="en-US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gap </a:t>
          </a:r>
          <a:r>
            <a:rPr lang="en-US" sz="2000" b="1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bo‘lagi</a:t>
          </a:r>
          <a:r>
            <a:rPr lang="en-US" sz="2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deyiladi</a:t>
          </a:r>
          <a:r>
            <a:rPr lang="en-US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.</a:t>
          </a:r>
          <a:endParaRPr lang="ru-RU" sz="2000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gm:t>
    </dgm:pt>
    <dgm:pt modelId="{2A550020-87CB-4936-B9BD-BA0F8636669C}" type="parTrans" cxnId="{4B6F7A97-4653-4CD1-AC8C-5B5F78C945A0}">
      <dgm:prSet/>
      <dgm:spPr/>
      <dgm:t>
        <a:bodyPr/>
        <a:lstStyle/>
        <a:p>
          <a:endParaRPr lang="ru-RU"/>
        </a:p>
      </dgm:t>
    </dgm:pt>
    <dgm:pt modelId="{02DB239C-1DFA-4655-AFBC-AB904226B392}" type="sibTrans" cxnId="{4B6F7A97-4653-4CD1-AC8C-5B5F78C945A0}">
      <dgm:prSet/>
      <dgm:spPr/>
      <dgm:t>
        <a:bodyPr/>
        <a:lstStyle/>
        <a:p>
          <a:endParaRPr lang="ru-RU"/>
        </a:p>
      </dgm:t>
    </dgm:pt>
    <dgm:pt modelId="{574EF22F-70FE-426B-8AA0-22A6C9AC7C3E}">
      <dgm:prSet phldrT="[Текст]" custT="1"/>
      <dgm:spPr/>
      <dgm:t>
        <a:bodyPr/>
        <a:lstStyle/>
        <a:p>
          <a:r>
            <a:rPr lang="en-US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Gap </a:t>
          </a:r>
          <a:r>
            <a:rPr lang="en-US" sz="24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bo‘laklari</a:t>
          </a:r>
          <a:r>
            <a:rPr lang="en-US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tuzilishiga</a:t>
          </a:r>
          <a:r>
            <a:rPr lang="en-US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ko‘ra</a:t>
          </a:r>
          <a:r>
            <a:rPr lang="en-US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2 </a:t>
          </a:r>
          <a:r>
            <a:rPr lang="en-US" sz="24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guruhga</a:t>
          </a:r>
          <a:r>
            <a:rPr lang="en-US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bo‘linadi</a:t>
          </a:r>
          <a:r>
            <a:rPr lang="en-US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:</a:t>
          </a:r>
          <a:endParaRPr lang="ru-RU" sz="2400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gm:t>
    </dgm:pt>
    <dgm:pt modelId="{4B853281-5FCB-4283-8335-28B2E63A848F}" type="parTrans" cxnId="{D82D7C4C-B34A-49F4-99EC-1F56500C5295}">
      <dgm:prSet/>
      <dgm:spPr/>
      <dgm:t>
        <a:bodyPr/>
        <a:lstStyle/>
        <a:p>
          <a:endParaRPr lang="ru-RU"/>
        </a:p>
      </dgm:t>
    </dgm:pt>
    <dgm:pt modelId="{1D15C653-7409-4562-BE20-BB45FFE167F1}" type="sibTrans" cxnId="{D82D7C4C-B34A-49F4-99EC-1F56500C5295}">
      <dgm:prSet/>
      <dgm:spPr/>
      <dgm:t>
        <a:bodyPr/>
        <a:lstStyle/>
        <a:p>
          <a:endParaRPr lang="ru-RU"/>
        </a:p>
      </dgm:t>
    </dgm:pt>
    <dgm:pt modelId="{7B089F54-BECF-4450-B42C-A4601BC9CD31}">
      <dgm:prSet phldrT="[Текст]" custT="1"/>
      <dgm:spPr/>
      <dgm:t>
        <a:bodyPr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en-US" sz="2400" b="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1. Bosh </a:t>
          </a:r>
          <a:r>
            <a:rPr lang="en-US" sz="2400" b="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bo‘laklar</a:t>
          </a:r>
          <a:r>
            <a:rPr lang="en-US" sz="2400" b="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.</a:t>
          </a: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en-US" sz="2400" b="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2. </a:t>
          </a:r>
          <a:r>
            <a:rPr lang="en-US" sz="2400" b="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Ikkinchi</a:t>
          </a:r>
          <a:r>
            <a:rPr lang="en-US" sz="2400" b="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400" b="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darajali</a:t>
          </a:r>
          <a:r>
            <a:rPr lang="en-US" sz="2400" b="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400" b="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bo‘laklar</a:t>
          </a:r>
          <a:r>
            <a:rPr lang="en-US" sz="2400" b="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.</a:t>
          </a:r>
          <a:endParaRPr lang="ru-RU" sz="2400" b="0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gm:t>
    </dgm:pt>
    <dgm:pt modelId="{7EA3CCD5-82CE-4D98-9582-7626C591DF2F}" type="parTrans" cxnId="{FCB6BBEF-EEC6-437E-A2D3-1BD33BE9BA28}">
      <dgm:prSet/>
      <dgm:spPr/>
      <dgm:t>
        <a:bodyPr/>
        <a:lstStyle/>
        <a:p>
          <a:endParaRPr lang="ru-RU"/>
        </a:p>
      </dgm:t>
    </dgm:pt>
    <dgm:pt modelId="{DF76303D-7180-4E15-A9A4-E143A1F78E0A}" type="sibTrans" cxnId="{FCB6BBEF-EEC6-437E-A2D3-1BD33BE9BA28}">
      <dgm:prSet/>
      <dgm:spPr/>
      <dgm:t>
        <a:bodyPr/>
        <a:lstStyle/>
        <a:p>
          <a:endParaRPr lang="ru-RU"/>
        </a:p>
      </dgm:t>
    </dgm:pt>
    <dgm:pt modelId="{B84626A6-E331-492F-BDCE-3963214887F4}" type="pres">
      <dgm:prSet presAssocID="{566B9327-C01E-4919-8FCB-06974CC3B0D6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C13B8C1-0C70-4E78-8050-F94B06B95D29}" type="pres">
      <dgm:prSet presAssocID="{566B9327-C01E-4919-8FCB-06974CC3B0D6}" presName="arrow" presStyleLbl="bgShp" presStyleIdx="0" presStyleCnt="1"/>
      <dgm:spPr/>
    </dgm:pt>
    <dgm:pt modelId="{2AF8732E-AF78-4683-85AA-D7C4421B9A43}" type="pres">
      <dgm:prSet presAssocID="{566B9327-C01E-4919-8FCB-06974CC3B0D6}" presName="linearProcess" presStyleCnt="0"/>
      <dgm:spPr/>
    </dgm:pt>
    <dgm:pt modelId="{4C7EE527-C358-4DCF-AE9A-45D8C279BCFD}" type="pres">
      <dgm:prSet presAssocID="{62DA2987-42D6-4385-8593-11CEEC82EEA1}" presName="textNode" presStyleLbl="node1" presStyleIdx="0" presStyleCnt="3" custScaleX="111527" custScaleY="150072" custLinFactNeighborX="-721" custLinFactNeighborY="19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0D7CA3-5086-43AB-9AB7-D62CE26B4273}" type="pres">
      <dgm:prSet presAssocID="{02DB239C-1DFA-4655-AFBC-AB904226B392}" presName="sibTrans" presStyleCnt="0"/>
      <dgm:spPr/>
    </dgm:pt>
    <dgm:pt modelId="{1E26AA5F-2394-486C-9ED5-C81020B4FAF6}" type="pres">
      <dgm:prSet presAssocID="{574EF22F-70FE-426B-8AA0-22A6C9AC7C3E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33CE08-11B3-4336-8B17-8339337A4CB0}" type="pres">
      <dgm:prSet presAssocID="{1D15C653-7409-4562-BE20-BB45FFE167F1}" presName="sibTrans" presStyleCnt="0"/>
      <dgm:spPr/>
    </dgm:pt>
    <dgm:pt modelId="{C35F2DC6-7AAC-4817-B494-C212A838D2C6}" type="pres">
      <dgm:prSet presAssocID="{7B089F54-BECF-4450-B42C-A4601BC9CD31}" presName="textNode" presStyleLbl="node1" presStyleIdx="2" presStyleCnt="3" custScaleX="1144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82D7C4C-B34A-49F4-99EC-1F56500C5295}" srcId="{566B9327-C01E-4919-8FCB-06974CC3B0D6}" destId="{574EF22F-70FE-426B-8AA0-22A6C9AC7C3E}" srcOrd="1" destOrd="0" parTransId="{4B853281-5FCB-4283-8335-28B2E63A848F}" sibTransId="{1D15C653-7409-4562-BE20-BB45FFE167F1}"/>
    <dgm:cxn modelId="{FB3CBF08-D8E9-450A-A612-110D5B2CB806}" type="presOf" srcId="{62DA2987-42D6-4385-8593-11CEEC82EEA1}" destId="{4C7EE527-C358-4DCF-AE9A-45D8C279BCFD}" srcOrd="0" destOrd="0" presId="urn:microsoft.com/office/officeart/2005/8/layout/hProcess9"/>
    <dgm:cxn modelId="{EBA4504D-67DA-4063-A8D3-1ED9442339B8}" type="presOf" srcId="{566B9327-C01E-4919-8FCB-06974CC3B0D6}" destId="{B84626A6-E331-492F-BDCE-3963214887F4}" srcOrd="0" destOrd="0" presId="urn:microsoft.com/office/officeart/2005/8/layout/hProcess9"/>
    <dgm:cxn modelId="{4B6F7A97-4653-4CD1-AC8C-5B5F78C945A0}" srcId="{566B9327-C01E-4919-8FCB-06974CC3B0D6}" destId="{62DA2987-42D6-4385-8593-11CEEC82EEA1}" srcOrd="0" destOrd="0" parTransId="{2A550020-87CB-4936-B9BD-BA0F8636669C}" sibTransId="{02DB239C-1DFA-4655-AFBC-AB904226B392}"/>
    <dgm:cxn modelId="{FCB6BBEF-EEC6-437E-A2D3-1BD33BE9BA28}" srcId="{566B9327-C01E-4919-8FCB-06974CC3B0D6}" destId="{7B089F54-BECF-4450-B42C-A4601BC9CD31}" srcOrd="2" destOrd="0" parTransId="{7EA3CCD5-82CE-4D98-9582-7626C591DF2F}" sibTransId="{DF76303D-7180-4E15-A9A4-E143A1F78E0A}"/>
    <dgm:cxn modelId="{B84DDF38-61CC-4A59-962C-58ABA4C190F2}" type="presOf" srcId="{7B089F54-BECF-4450-B42C-A4601BC9CD31}" destId="{C35F2DC6-7AAC-4817-B494-C212A838D2C6}" srcOrd="0" destOrd="0" presId="urn:microsoft.com/office/officeart/2005/8/layout/hProcess9"/>
    <dgm:cxn modelId="{3A8E1BCE-22CF-44AE-ABE6-AC59A8BAA2F9}" type="presOf" srcId="{574EF22F-70FE-426B-8AA0-22A6C9AC7C3E}" destId="{1E26AA5F-2394-486C-9ED5-C81020B4FAF6}" srcOrd="0" destOrd="0" presId="urn:microsoft.com/office/officeart/2005/8/layout/hProcess9"/>
    <dgm:cxn modelId="{F266FA40-8862-4B1E-B744-D7B747DBB927}" type="presParOf" srcId="{B84626A6-E331-492F-BDCE-3963214887F4}" destId="{4C13B8C1-0C70-4E78-8050-F94B06B95D29}" srcOrd="0" destOrd="0" presId="urn:microsoft.com/office/officeart/2005/8/layout/hProcess9"/>
    <dgm:cxn modelId="{2AE8F98E-EE71-4290-8140-F3F7781E9E26}" type="presParOf" srcId="{B84626A6-E331-492F-BDCE-3963214887F4}" destId="{2AF8732E-AF78-4683-85AA-D7C4421B9A43}" srcOrd="1" destOrd="0" presId="urn:microsoft.com/office/officeart/2005/8/layout/hProcess9"/>
    <dgm:cxn modelId="{A045D17B-A974-4217-9986-A3C1C76C19FA}" type="presParOf" srcId="{2AF8732E-AF78-4683-85AA-D7C4421B9A43}" destId="{4C7EE527-C358-4DCF-AE9A-45D8C279BCFD}" srcOrd="0" destOrd="0" presId="urn:microsoft.com/office/officeart/2005/8/layout/hProcess9"/>
    <dgm:cxn modelId="{085CADF5-A9B0-4397-987A-7BF1DDCDF4B5}" type="presParOf" srcId="{2AF8732E-AF78-4683-85AA-D7C4421B9A43}" destId="{D40D7CA3-5086-43AB-9AB7-D62CE26B4273}" srcOrd="1" destOrd="0" presId="urn:microsoft.com/office/officeart/2005/8/layout/hProcess9"/>
    <dgm:cxn modelId="{3F09C5A4-43C6-435A-95C2-03E664E1C77B}" type="presParOf" srcId="{2AF8732E-AF78-4683-85AA-D7C4421B9A43}" destId="{1E26AA5F-2394-486C-9ED5-C81020B4FAF6}" srcOrd="2" destOrd="0" presId="urn:microsoft.com/office/officeart/2005/8/layout/hProcess9"/>
    <dgm:cxn modelId="{C3270562-65F4-4055-9487-A9D7455A4BA4}" type="presParOf" srcId="{2AF8732E-AF78-4683-85AA-D7C4421B9A43}" destId="{A533CE08-11B3-4336-8B17-8339337A4CB0}" srcOrd="3" destOrd="0" presId="urn:microsoft.com/office/officeart/2005/8/layout/hProcess9"/>
    <dgm:cxn modelId="{77028788-8DCF-4471-A491-04C266E69C7C}" type="presParOf" srcId="{2AF8732E-AF78-4683-85AA-D7C4421B9A43}" destId="{C35F2DC6-7AAC-4817-B494-C212A838D2C6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256F172-5D87-4DDF-B089-27A4BABE326D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A5F558AD-BACE-41EC-A9AF-91F79839AB76}">
      <dgm:prSet phldrT="[Текст]" custT="1"/>
      <dgm:spPr/>
      <dgm:t>
        <a:bodyPr/>
        <a:lstStyle/>
        <a:p>
          <a:r>
            <a:rPr lang="en-US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Gap </a:t>
          </a:r>
          <a:r>
            <a:rPr lang="en-US" sz="20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bo‘lagi</a:t>
          </a:r>
          <a:r>
            <a:rPr lang="en-US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kesim</a:t>
          </a:r>
          <a:r>
            <a:rPr lang="en-US" sz="2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alohida</a:t>
          </a:r>
          <a:r>
            <a:rPr lang="en-US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hokim</a:t>
          </a:r>
          <a:r>
            <a:rPr lang="en-US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bo‘lak</a:t>
          </a:r>
          <a:r>
            <a:rPr lang="en-US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hisoblanadi</a:t>
          </a:r>
          <a:r>
            <a:rPr lang="en-US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. </a:t>
          </a:r>
          <a:r>
            <a:rPr lang="en-US" sz="20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Chunki</a:t>
          </a:r>
          <a:r>
            <a:rPr lang="en-US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kesim</a:t>
          </a:r>
          <a:r>
            <a:rPr lang="en-US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gapni</a:t>
          </a:r>
          <a:r>
            <a:rPr lang="en-US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gap </a:t>
          </a:r>
          <a:r>
            <a:rPr lang="en-US" sz="20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qilib</a:t>
          </a:r>
          <a:r>
            <a:rPr lang="en-US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shakllanishida</a:t>
          </a:r>
          <a:r>
            <a:rPr lang="en-US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asosiy</a:t>
          </a:r>
          <a:r>
            <a:rPr lang="en-US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o‘rin</a:t>
          </a:r>
          <a:r>
            <a:rPr lang="en-US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tutadi</a:t>
          </a:r>
          <a:r>
            <a:rPr lang="en-US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.</a:t>
          </a:r>
        </a:p>
      </dgm:t>
    </dgm:pt>
    <dgm:pt modelId="{DCFE6685-E8BB-4D5A-B84C-A0EB19473308}" type="parTrans" cxnId="{D2A495B2-AC35-456D-B192-337A853FBB65}">
      <dgm:prSet/>
      <dgm:spPr/>
      <dgm:t>
        <a:bodyPr/>
        <a:lstStyle/>
        <a:p>
          <a:endParaRPr lang="ru-RU"/>
        </a:p>
      </dgm:t>
    </dgm:pt>
    <dgm:pt modelId="{A6A9A881-AC7C-4E46-A92D-66162B3B1387}" type="sibTrans" cxnId="{D2A495B2-AC35-456D-B192-337A853FBB65}">
      <dgm:prSet/>
      <dgm:spPr/>
      <dgm:t>
        <a:bodyPr/>
        <a:lstStyle/>
        <a:p>
          <a:endParaRPr lang="ru-RU"/>
        </a:p>
      </dgm:t>
    </dgm:pt>
    <dgm:pt modelId="{BB3B46C8-E024-4A6B-AE76-E977824544E7}">
      <dgm:prSet phldrT="[Текст]" custT="1"/>
      <dgm:spPr/>
      <dgm:t>
        <a:bodyPr/>
        <a:lstStyle/>
        <a:p>
          <a:r>
            <a:rPr lang="en-US" sz="2400" b="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Bosh </a:t>
          </a:r>
          <a:r>
            <a:rPr lang="en-US" sz="2400" b="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bo‘laklar</a:t>
          </a:r>
          <a:r>
            <a:rPr lang="en-US" sz="2400" b="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:</a:t>
          </a:r>
        </a:p>
        <a:p>
          <a:r>
            <a:rPr lang="en-US" sz="2400" b="1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ega</a:t>
          </a:r>
          <a:r>
            <a:rPr lang="en-US" sz="2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400" b="1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va</a:t>
          </a:r>
          <a:r>
            <a:rPr lang="en-US" sz="2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400" b="1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kesimdir</a:t>
          </a:r>
          <a:endParaRPr lang="ru-RU" sz="2400" b="1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gm:t>
    </dgm:pt>
    <dgm:pt modelId="{B146DCB4-935D-4CE3-B280-994005ACA131}" type="parTrans" cxnId="{30E64A5F-9170-4776-B4F2-3A6890E2B7B9}">
      <dgm:prSet/>
      <dgm:spPr/>
      <dgm:t>
        <a:bodyPr/>
        <a:lstStyle/>
        <a:p>
          <a:endParaRPr lang="ru-RU"/>
        </a:p>
      </dgm:t>
    </dgm:pt>
    <dgm:pt modelId="{156608B9-D370-4A86-A4C9-BB3A36C37571}" type="sibTrans" cxnId="{30E64A5F-9170-4776-B4F2-3A6890E2B7B9}">
      <dgm:prSet/>
      <dgm:spPr/>
      <dgm:t>
        <a:bodyPr/>
        <a:lstStyle/>
        <a:p>
          <a:endParaRPr lang="ru-RU"/>
        </a:p>
      </dgm:t>
    </dgm:pt>
    <dgm:pt modelId="{2F874C91-5B01-4236-938A-B423E5BCFD39}">
      <dgm:prSet phldrT="[Текст]" custT="1"/>
      <dgm:spPr/>
      <dgm:t>
        <a:bodyPr/>
        <a:lstStyle/>
        <a:p>
          <a:r>
            <a:rPr lang="en-US" sz="24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Ikkinchi</a:t>
          </a:r>
          <a:r>
            <a:rPr lang="en-US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darajali</a:t>
          </a:r>
          <a:r>
            <a:rPr lang="en-US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bo‘laklar</a:t>
          </a:r>
          <a:r>
            <a:rPr lang="en-US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:</a:t>
          </a:r>
        </a:p>
        <a:p>
          <a:r>
            <a:rPr lang="en-US" sz="2400" b="1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to‘ldiruvchi</a:t>
          </a:r>
          <a:r>
            <a:rPr lang="en-US" sz="2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, </a:t>
          </a:r>
          <a:r>
            <a:rPr lang="en-US" sz="2400" b="1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aniqlovchi</a:t>
          </a:r>
          <a:r>
            <a:rPr lang="en-US" sz="2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, </a:t>
          </a:r>
          <a:r>
            <a:rPr lang="en-US" sz="2400" b="1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hol</a:t>
          </a:r>
          <a:endParaRPr lang="ru-RU" sz="2400" b="1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gm:t>
    </dgm:pt>
    <dgm:pt modelId="{372B0C6D-F621-447B-A228-495BB1E02404}" type="parTrans" cxnId="{0FB009DD-74AD-486E-9532-3C4CD218F994}">
      <dgm:prSet/>
      <dgm:spPr/>
      <dgm:t>
        <a:bodyPr/>
        <a:lstStyle/>
        <a:p>
          <a:endParaRPr lang="ru-RU"/>
        </a:p>
      </dgm:t>
    </dgm:pt>
    <dgm:pt modelId="{2719E5F7-3A02-4039-A7BC-BFB2D660924E}" type="sibTrans" cxnId="{0FB009DD-74AD-486E-9532-3C4CD218F994}">
      <dgm:prSet/>
      <dgm:spPr/>
      <dgm:t>
        <a:bodyPr/>
        <a:lstStyle/>
        <a:p>
          <a:endParaRPr lang="ru-RU"/>
        </a:p>
      </dgm:t>
    </dgm:pt>
    <dgm:pt modelId="{7EDFAC0B-AA0C-48A4-874E-DEAC0257F82E}" type="pres">
      <dgm:prSet presAssocID="{1256F172-5D87-4DDF-B089-27A4BABE326D}" presName="CompostProcess" presStyleCnt="0">
        <dgm:presLayoutVars>
          <dgm:dir/>
          <dgm:resizeHandles val="exact"/>
        </dgm:presLayoutVars>
      </dgm:prSet>
      <dgm:spPr/>
    </dgm:pt>
    <dgm:pt modelId="{486DB940-6998-4471-98D8-A10F0B9D677B}" type="pres">
      <dgm:prSet presAssocID="{1256F172-5D87-4DDF-B089-27A4BABE326D}" presName="arrow" presStyleLbl="bgShp" presStyleIdx="0" presStyleCnt="1"/>
      <dgm:spPr/>
    </dgm:pt>
    <dgm:pt modelId="{586D1F23-2453-4162-9616-0000501CEFE1}" type="pres">
      <dgm:prSet presAssocID="{1256F172-5D87-4DDF-B089-27A4BABE326D}" presName="linearProcess" presStyleCnt="0"/>
      <dgm:spPr/>
    </dgm:pt>
    <dgm:pt modelId="{DCBD842B-1977-4C8A-A33A-CC210ABB4DD1}" type="pres">
      <dgm:prSet presAssocID="{A5F558AD-BACE-41EC-A9AF-91F79839AB76}" presName="textNode" presStyleLbl="node1" presStyleIdx="0" presStyleCnt="3" custScaleY="1375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69DC94-9DC2-4363-8AA5-0DA1FECB8F5A}" type="pres">
      <dgm:prSet presAssocID="{A6A9A881-AC7C-4E46-A92D-66162B3B1387}" presName="sibTrans" presStyleCnt="0"/>
      <dgm:spPr/>
    </dgm:pt>
    <dgm:pt modelId="{806BE5BD-946D-4D1D-842E-A0DC73881EEA}" type="pres">
      <dgm:prSet presAssocID="{BB3B46C8-E024-4A6B-AE76-E977824544E7}" presName="textNode" presStyleLbl="node1" presStyleIdx="1" presStyleCnt="3" custScaleY="1093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06849E-C48C-4098-8777-43CFE6E7C8B7}" type="pres">
      <dgm:prSet presAssocID="{156608B9-D370-4A86-A4C9-BB3A36C37571}" presName="sibTrans" presStyleCnt="0"/>
      <dgm:spPr/>
    </dgm:pt>
    <dgm:pt modelId="{DA534F19-AAE2-411C-BCF6-33254E116EA0}" type="pres">
      <dgm:prSet presAssocID="{2F874C91-5B01-4236-938A-B423E5BCFD39}" presName="textNode" presStyleLbl="node1" presStyleIdx="2" presStyleCnt="3" custScaleY="1093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FB009DD-74AD-486E-9532-3C4CD218F994}" srcId="{1256F172-5D87-4DDF-B089-27A4BABE326D}" destId="{2F874C91-5B01-4236-938A-B423E5BCFD39}" srcOrd="2" destOrd="0" parTransId="{372B0C6D-F621-447B-A228-495BB1E02404}" sibTransId="{2719E5F7-3A02-4039-A7BC-BFB2D660924E}"/>
    <dgm:cxn modelId="{5E4AD76E-1780-4F76-9968-FF55CCC3062B}" type="presOf" srcId="{BB3B46C8-E024-4A6B-AE76-E977824544E7}" destId="{806BE5BD-946D-4D1D-842E-A0DC73881EEA}" srcOrd="0" destOrd="0" presId="urn:microsoft.com/office/officeart/2005/8/layout/hProcess9"/>
    <dgm:cxn modelId="{9B9A2E70-C5EB-451A-8EC1-D26540BFCE07}" type="presOf" srcId="{A5F558AD-BACE-41EC-A9AF-91F79839AB76}" destId="{DCBD842B-1977-4C8A-A33A-CC210ABB4DD1}" srcOrd="0" destOrd="0" presId="urn:microsoft.com/office/officeart/2005/8/layout/hProcess9"/>
    <dgm:cxn modelId="{D2A495B2-AC35-456D-B192-337A853FBB65}" srcId="{1256F172-5D87-4DDF-B089-27A4BABE326D}" destId="{A5F558AD-BACE-41EC-A9AF-91F79839AB76}" srcOrd="0" destOrd="0" parTransId="{DCFE6685-E8BB-4D5A-B84C-A0EB19473308}" sibTransId="{A6A9A881-AC7C-4E46-A92D-66162B3B1387}"/>
    <dgm:cxn modelId="{41B64B01-0597-4403-9A75-AE62C0E39F53}" type="presOf" srcId="{2F874C91-5B01-4236-938A-B423E5BCFD39}" destId="{DA534F19-AAE2-411C-BCF6-33254E116EA0}" srcOrd="0" destOrd="0" presId="urn:microsoft.com/office/officeart/2005/8/layout/hProcess9"/>
    <dgm:cxn modelId="{30E64A5F-9170-4776-B4F2-3A6890E2B7B9}" srcId="{1256F172-5D87-4DDF-B089-27A4BABE326D}" destId="{BB3B46C8-E024-4A6B-AE76-E977824544E7}" srcOrd="1" destOrd="0" parTransId="{B146DCB4-935D-4CE3-B280-994005ACA131}" sibTransId="{156608B9-D370-4A86-A4C9-BB3A36C37571}"/>
    <dgm:cxn modelId="{69C80F6C-2E40-415A-9C8A-AB870E0B77F4}" type="presOf" srcId="{1256F172-5D87-4DDF-B089-27A4BABE326D}" destId="{7EDFAC0B-AA0C-48A4-874E-DEAC0257F82E}" srcOrd="0" destOrd="0" presId="urn:microsoft.com/office/officeart/2005/8/layout/hProcess9"/>
    <dgm:cxn modelId="{19218415-BE2C-4B16-815D-5D957D6AD37F}" type="presParOf" srcId="{7EDFAC0B-AA0C-48A4-874E-DEAC0257F82E}" destId="{486DB940-6998-4471-98D8-A10F0B9D677B}" srcOrd="0" destOrd="0" presId="urn:microsoft.com/office/officeart/2005/8/layout/hProcess9"/>
    <dgm:cxn modelId="{11F4C44A-6369-4BF4-A313-785EC40D1253}" type="presParOf" srcId="{7EDFAC0B-AA0C-48A4-874E-DEAC0257F82E}" destId="{586D1F23-2453-4162-9616-0000501CEFE1}" srcOrd="1" destOrd="0" presId="urn:microsoft.com/office/officeart/2005/8/layout/hProcess9"/>
    <dgm:cxn modelId="{7BE02C11-9E87-45C3-A66D-1BDD7A19821D}" type="presParOf" srcId="{586D1F23-2453-4162-9616-0000501CEFE1}" destId="{DCBD842B-1977-4C8A-A33A-CC210ABB4DD1}" srcOrd="0" destOrd="0" presId="urn:microsoft.com/office/officeart/2005/8/layout/hProcess9"/>
    <dgm:cxn modelId="{4FAA99D6-7BA0-470E-B04D-702122ACC576}" type="presParOf" srcId="{586D1F23-2453-4162-9616-0000501CEFE1}" destId="{7869DC94-9DC2-4363-8AA5-0DA1FECB8F5A}" srcOrd="1" destOrd="0" presId="urn:microsoft.com/office/officeart/2005/8/layout/hProcess9"/>
    <dgm:cxn modelId="{14B088FA-49B6-4593-8750-6AABDD33F5F8}" type="presParOf" srcId="{586D1F23-2453-4162-9616-0000501CEFE1}" destId="{806BE5BD-946D-4D1D-842E-A0DC73881EEA}" srcOrd="2" destOrd="0" presId="urn:microsoft.com/office/officeart/2005/8/layout/hProcess9"/>
    <dgm:cxn modelId="{E9BA8AD8-74BD-4F39-B4B0-FFFF6E06C3E0}" type="presParOf" srcId="{586D1F23-2453-4162-9616-0000501CEFE1}" destId="{9106849E-C48C-4098-8777-43CFE6E7C8B7}" srcOrd="3" destOrd="0" presId="urn:microsoft.com/office/officeart/2005/8/layout/hProcess9"/>
    <dgm:cxn modelId="{A48EDE0B-008B-4A80-981A-1EE92803C8A9}" type="presParOf" srcId="{586D1F23-2453-4162-9616-0000501CEFE1}" destId="{DA534F19-AAE2-411C-BCF6-33254E116EA0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AEB66F1-55CB-4815-8D25-D03995663D56}" type="doc">
      <dgm:prSet loTypeId="urn:microsoft.com/office/officeart/2005/8/layout/vList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FD5E555-421F-4D10-AFD8-600CC11A2667}">
      <dgm:prSet phldrT="[Текст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400" dirty="0" err="1" smtClean="0">
              <a:latin typeface="Arial" panose="020B0604020202020204" pitchFamily="34" charset="0"/>
              <a:cs typeface="Arial" panose="020B0604020202020204" pitchFamily="34" charset="0"/>
            </a:rPr>
            <a:t>Asosiy</a:t>
          </a:r>
          <a:r>
            <a:rPr lang="en-US" sz="2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dirty="0" err="1" smtClean="0">
              <a:latin typeface="Arial" panose="020B0604020202020204" pitchFamily="34" charset="0"/>
              <a:cs typeface="Arial" panose="020B0604020202020204" pitchFamily="34" charset="0"/>
            </a:rPr>
            <a:t>hukmni</a:t>
          </a:r>
          <a:r>
            <a:rPr lang="en-US" sz="2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dirty="0" err="1" smtClean="0">
              <a:latin typeface="Arial" panose="020B0604020202020204" pitchFamily="34" charset="0"/>
              <a:cs typeface="Arial" panose="020B0604020202020204" pitchFamily="34" charset="0"/>
            </a:rPr>
            <a:t>ifodalab</a:t>
          </a:r>
          <a:r>
            <a:rPr lang="en-US" sz="24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2400" dirty="0" err="1" smtClean="0">
              <a:latin typeface="Arial" panose="020B0604020202020204" pitchFamily="34" charset="0"/>
              <a:cs typeface="Arial" panose="020B0604020202020204" pitchFamily="34" charset="0"/>
            </a:rPr>
            <a:t>gapning</a:t>
          </a:r>
          <a:r>
            <a:rPr lang="en-US" sz="2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dirty="0" err="1" smtClean="0">
              <a:latin typeface="Arial" panose="020B0604020202020204" pitchFamily="34" charset="0"/>
              <a:cs typeface="Arial" panose="020B0604020202020204" pitchFamily="34" charset="0"/>
            </a:rPr>
            <a:t>boshqa</a:t>
          </a:r>
          <a:r>
            <a:rPr lang="en-US" sz="2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dirty="0" err="1" smtClean="0">
              <a:latin typeface="Arial" panose="020B0604020202020204" pitchFamily="34" charset="0"/>
              <a:cs typeface="Arial" panose="020B0604020202020204" pitchFamily="34" charset="0"/>
            </a:rPr>
            <a:t>bo‘laklarini</a:t>
          </a:r>
          <a:r>
            <a:rPr lang="en-US" sz="2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dirty="0" err="1" smtClean="0">
              <a:latin typeface="Arial" panose="020B0604020202020204" pitchFamily="34" charset="0"/>
              <a:cs typeface="Arial" panose="020B0604020202020204" pitchFamily="34" charset="0"/>
            </a:rPr>
            <a:t>o‘z</a:t>
          </a:r>
          <a:r>
            <a:rPr lang="en-US" sz="2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dirty="0" err="1" smtClean="0">
              <a:latin typeface="Arial" panose="020B0604020202020204" pitchFamily="34" charset="0"/>
              <a:cs typeface="Arial" panose="020B0604020202020204" pitchFamily="34" charset="0"/>
            </a:rPr>
            <a:t>atrofida</a:t>
          </a:r>
          <a:r>
            <a:rPr lang="en-US" sz="2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dirty="0" err="1" smtClean="0">
              <a:latin typeface="Arial" panose="020B0604020202020204" pitchFamily="34" charset="0"/>
              <a:cs typeface="Arial" panose="020B0604020202020204" pitchFamily="34" charset="0"/>
            </a:rPr>
            <a:t>birlashtirgan</a:t>
          </a:r>
          <a:r>
            <a:rPr lang="en-US" sz="24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2400" dirty="0" err="1" smtClean="0">
              <a:latin typeface="Arial" panose="020B0604020202020204" pitchFamily="34" charset="0"/>
              <a:cs typeface="Arial" panose="020B0604020202020204" pitchFamily="34" charset="0"/>
            </a:rPr>
            <a:t>gapning</a:t>
          </a:r>
          <a:r>
            <a:rPr lang="en-US" sz="2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dirty="0" err="1" smtClean="0">
              <a:latin typeface="Arial" panose="020B0604020202020204" pitchFamily="34" charset="0"/>
              <a:cs typeface="Arial" panose="020B0604020202020204" pitchFamily="34" charset="0"/>
            </a:rPr>
            <a:t>markaziy</a:t>
          </a:r>
          <a:r>
            <a:rPr lang="en-US" sz="2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dirty="0" err="1" smtClean="0">
              <a:latin typeface="Arial" panose="020B0604020202020204" pitchFamily="34" charset="0"/>
              <a:cs typeface="Arial" panose="020B0604020202020204" pitchFamily="34" charset="0"/>
            </a:rPr>
            <a:t>bo‘lagi</a:t>
          </a:r>
          <a:r>
            <a:rPr lang="en-US" sz="2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kesim</a:t>
          </a:r>
          <a:r>
            <a:rPr lang="en-US" sz="2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dirty="0" err="1" smtClean="0">
              <a:latin typeface="Arial" panose="020B0604020202020204" pitchFamily="34" charset="0"/>
              <a:cs typeface="Arial" panose="020B0604020202020204" pitchFamily="34" charset="0"/>
            </a:rPr>
            <a:t>deyiladi</a:t>
          </a:r>
          <a:r>
            <a:rPr lang="en-US" sz="24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7BE11B3-6B82-4731-B250-6ED0DD03116B}" type="parTrans" cxnId="{E2DE1101-6186-4DE0-B921-44EC29787717}">
      <dgm:prSet/>
      <dgm:spPr/>
      <dgm:t>
        <a:bodyPr/>
        <a:lstStyle/>
        <a:p>
          <a:endParaRPr lang="ru-RU"/>
        </a:p>
      </dgm:t>
    </dgm:pt>
    <dgm:pt modelId="{5D1FA49B-D9A2-448C-A58A-36290A89C321}" type="sibTrans" cxnId="{E2DE1101-6186-4DE0-B921-44EC29787717}">
      <dgm:prSet/>
      <dgm:spPr/>
      <dgm:t>
        <a:bodyPr/>
        <a:lstStyle/>
        <a:p>
          <a:endParaRPr lang="ru-RU"/>
        </a:p>
      </dgm:t>
    </dgm:pt>
    <dgm:pt modelId="{C8B52FA7-1ABB-4F27-84AB-95D7FEE67143}">
      <dgm:prSet phldrT="[Текст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400" dirty="0" err="1" smtClean="0">
              <a:latin typeface="Arial" panose="020B0604020202020204" pitchFamily="34" charset="0"/>
              <a:cs typeface="Arial" panose="020B0604020202020204" pitchFamily="34" charset="0"/>
            </a:rPr>
            <a:t>Kesim</a:t>
          </a:r>
          <a:r>
            <a:rPr lang="en-US" sz="2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dirty="0" err="1" smtClean="0">
              <a:latin typeface="Arial" panose="020B0604020202020204" pitchFamily="34" charset="0"/>
              <a:cs typeface="Arial" panose="020B0604020202020204" pitchFamily="34" charset="0"/>
            </a:rPr>
            <a:t>ifodalanishiga</a:t>
          </a:r>
          <a:r>
            <a:rPr lang="en-US" sz="2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dirty="0" err="1" smtClean="0">
              <a:latin typeface="Arial" panose="020B0604020202020204" pitchFamily="34" charset="0"/>
              <a:cs typeface="Arial" panose="020B0604020202020204" pitchFamily="34" charset="0"/>
            </a:rPr>
            <a:t>ko‘ra</a:t>
          </a:r>
          <a:r>
            <a:rPr lang="en-US" sz="2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ot</a:t>
          </a:r>
          <a:r>
            <a:rPr lang="en-US" sz="2400" b="1" dirty="0" smtClean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en-US" sz="2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kesim</a:t>
          </a:r>
          <a:r>
            <a:rPr lang="en-US" sz="2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dirty="0" err="1" smtClean="0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2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fe’l</a:t>
          </a:r>
          <a:r>
            <a:rPr lang="en-US" sz="2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kesim</a:t>
          </a:r>
          <a:r>
            <a:rPr lang="en-US" sz="2400" dirty="0" err="1" smtClean="0">
              <a:latin typeface="Arial" panose="020B0604020202020204" pitchFamily="34" charset="0"/>
              <a:cs typeface="Arial" panose="020B0604020202020204" pitchFamily="34" charset="0"/>
            </a:rPr>
            <a:t>ga</a:t>
          </a:r>
          <a:r>
            <a:rPr lang="en-US" sz="2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dirty="0" err="1" smtClean="0">
              <a:latin typeface="Arial" panose="020B0604020202020204" pitchFamily="34" charset="0"/>
              <a:cs typeface="Arial" panose="020B0604020202020204" pitchFamily="34" charset="0"/>
            </a:rPr>
            <a:t>ajraladi</a:t>
          </a:r>
          <a:r>
            <a:rPr lang="en-US" sz="24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A0D8838-9A00-4B32-9A9E-2771EE49C851}" type="parTrans" cxnId="{9802D458-6DA7-41E6-85CD-5398EDE299EB}">
      <dgm:prSet/>
      <dgm:spPr/>
      <dgm:t>
        <a:bodyPr/>
        <a:lstStyle/>
        <a:p>
          <a:endParaRPr lang="ru-RU"/>
        </a:p>
      </dgm:t>
    </dgm:pt>
    <dgm:pt modelId="{E6230D54-1036-4A82-B42F-E0703DC38885}" type="sibTrans" cxnId="{9802D458-6DA7-41E6-85CD-5398EDE299EB}">
      <dgm:prSet/>
      <dgm:spPr/>
      <dgm:t>
        <a:bodyPr/>
        <a:lstStyle/>
        <a:p>
          <a:endParaRPr lang="ru-RU"/>
        </a:p>
      </dgm:t>
    </dgm:pt>
    <dgm:pt modelId="{227D0A24-1C02-408E-9EA3-E9A31D3F2C10}" type="pres">
      <dgm:prSet presAssocID="{CAEB66F1-55CB-4815-8D25-D03995663D56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384AC050-5CDB-44D9-B02D-13C30A4E0BA9}" type="pres">
      <dgm:prSet presAssocID="{EFD5E555-421F-4D10-AFD8-600CC11A2667}" presName="linNode" presStyleCnt="0"/>
      <dgm:spPr/>
    </dgm:pt>
    <dgm:pt modelId="{7BC24989-8B3F-4BF5-BE09-2254EAA41FB0}" type="pres">
      <dgm:prSet presAssocID="{EFD5E555-421F-4D10-AFD8-600CC11A2667}" presName="parentShp" presStyleLbl="node1" presStyleIdx="0" presStyleCnt="2" custScaleX="111207" custScaleY="108356" custLinFactNeighborX="-38649" custLinFactNeighborY="166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22BCC2-F328-4C51-9495-6415A4CB4D44}" type="pres">
      <dgm:prSet presAssocID="{EFD5E555-421F-4D10-AFD8-600CC11A2667}" presName="childShp" presStyleLbl="bgAccFollowNode1" presStyleIdx="0" presStyleCnt="2" custFlipVert="1" custFlipHor="1" custScaleX="862" custScaleY="33857" custLinFactNeighborX="-61422" custLinFactNeighborY="504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088B46-85DE-4E2A-8F4E-F62C0F5B6B90}" type="pres">
      <dgm:prSet presAssocID="{5D1FA49B-D9A2-448C-A58A-36290A89C321}" presName="spacing" presStyleCnt="0"/>
      <dgm:spPr/>
    </dgm:pt>
    <dgm:pt modelId="{D677DFEC-58FC-40E0-A2A8-661AB73203F9}" type="pres">
      <dgm:prSet presAssocID="{C8B52FA7-1ABB-4F27-84AB-95D7FEE67143}" presName="linNode" presStyleCnt="0"/>
      <dgm:spPr/>
    </dgm:pt>
    <dgm:pt modelId="{815AF841-124E-4B10-B818-18B97351FE1B}" type="pres">
      <dgm:prSet presAssocID="{C8B52FA7-1ABB-4F27-84AB-95D7FEE67143}" presName="parentShp" presStyleLbl="node1" presStyleIdx="1" presStyleCnt="2" custScaleX="106897" custScaleY="112676" custLinFactNeighborX="37502" custLinFactNeighborY="-265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6F7E39-11F7-4384-BC3C-BE3D7EF18F87}" type="pres">
      <dgm:prSet presAssocID="{C8B52FA7-1ABB-4F27-84AB-95D7FEE67143}" presName="childShp" presStyleLbl="bgAccFollowNode1" presStyleIdx="1" presStyleCnt="2" custScaleX="862" custScaleY="207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802D458-6DA7-41E6-85CD-5398EDE299EB}" srcId="{CAEB66F1-55CB-4815-8D25-D03995663D56}" destId="{C8B52FA7-1ABB-4F27-84AB-95D7FEE67143}" srcOrd="1" destOrd="0" parTransId="{DA0D8838-9A00-4B32-9A9E-2771EE49C851}" sibTransId="{E6230D54-1036-4A82-B42F-E0703DC38885}"/>
    <dgm:cxn modelId="{1A1C7F3E-B0E5-4316-A189-96081111FE14}" type="presOf" srcId="{C8B52FA7-1ABB-4F27-84AB-95D7FEE67143}" destId="{815AF841-124E-4B10-B818-18B97351FE1B}" srcOrd="0" destOrd="0" presId="urn:microsoft.com/office/officeart/2005/8/layout/vList6"/>
    <dgm:cxn modelId="{332DB13E-D8BE-4F86-94FB-6B40588FEB18}" type="presOf" srcId="{CAEB66F1-55CB-4815-8D25-D03995663D56}" destId="{227D0A24-1C02-408E-9EA3-E9A31D3F2C10}" srcOrd="0" destOrd="0" presId="urn:microsoft.com/office/officeart/2005/8/layout/vList6"/>
    <dgm:cxn modelId="{E6A9DFF3-6667-480E-95D1-76FC5046905C}" type="presOf" srcId="{EFD5E555-421F-4D10-AFD8-600CC11A2667}" destId="{7BC24989-8B3F-4BF5-BE09-2254EAA41FB0}" srcOrd="0" destOrd="0" presId="urn:microsoft.com/office/officeart/2005/8/layout/vList6"/>
    <dgm:cxn modelId="{E2DE1101-6186-4DE0-B921-44EC29787717}" srcId="{CAEB66F1-55CB-4815-8D25-D03995663D56}" destId="{EFD5E555-421F-4D10-AFD8-600CC11A2667}" srcOrd="0" destOrd="0" parTransId="{17BE11B3-6B82-4731-B250-6ED0DD03116B}" sibTransId="{5D1FA49B-D9A2-448C-A58A-36290A89C321}"/>
    <dgm:cxn modelId="{2F12C716-19F4-431A-9078-DF7F1547DAC0}" type="presParOf" srcId="{227D0A24-1C02-408E-9EA3-E9A31D3F2C10}" destId="{384AC050-5CDB-44D9-B02D-13C30A4E0BA9}" srcOrd="0" destOrd="0" presId="urn:microsoft.com/office/officeart/2005/8/layout/vList6"/>
    <dgm:cxn modelId="{0C67E174-0BC6-4FAD-9FF5-AA5EBE36CCA2}" type="presParOf" srcId="{384AC050-5CDB-44D9-B02D-13C30A4E0BA9}" destId="{7BC24989-8B3F-4BF5-BE09-2254EAA41FB0}" srcOrd="0" destOrd="0" presId="urn:microsoft.com/office/officeart/2005/8/layout/vList6"/>
    <dgm:cxn modelId="{72A47EE2-97AD-4B0F-A348-0CCEA2CECACF}" type="presParOf" srcId="{384AC050-5CDB-44D9-B02D-13C30A4E0BA9}" destId="{6322BCC2-F328-4C51-9495-6415A4CB4D44}" srcOrd="1" destOrd="0" presId="urn:microsoft.com/office/officeart/2005/8/layout/vList6"/>
    <dgm:cxn modelId="{132AB9C5-7400-4A6F-A04C-44DED03E7F87}" type="presParOf" srcId="{227D0A24-1C02-408E-9EA3-E9A31D3F2C10}" destId="{44088B46-85DE-4E2A-8F4E-F62C0F5B6B90}" srcOrd="1" destOrd="0" presId="urn:microsoft.com/office/officeart/2005/8/layout/vList6"/>
    <dgm:cxn modelId="{6AC80EAA-8634-4731-8B97-1260E1028A35}" type="presParOf" srcId="{227D0A24-1C02-408E-9EA3-E9A31D3F2C10}" destId="{D677DFEC-58FC-40E0-A2A8-661AB73203F9}" srcOrd="2" destOrd="0" presId="urn:microsoft.com/office/officeart/2005/8/layout/vList6"/>
    <dgm:cxn modelId="{85652B42-3F61-4435-A24D-D1AE1B209641}" type="presParOf" srcId="{D677DFEC-58FC-40E0-A2A8-661AB73203F9}" destId="{815AF841-124E-4B10-B818-18B97351FE1B}" srcOrd="0" destOrd="0" presId="urn:microsoft.com/office/officeart/2005/8/layout/vList6"/>
    <dgm:cxn modelId="{B7C89A45-C901-49FF-8F54-371525C74174}" type="presParOf" srcId="{D677DFEC-58FC-40E0-A2A8-661AB73203F9}" destId="{486F7E39-11F7-4384-BC3C-BE3D7EF18F87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5938E94-337E-43A3-9169-A7E389E2E7B6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8733B4D-F399-47F5-A36F-76C4D64D01E0}">
      <dgm:prSet phldrT="[Текст]" custT="1"/>
      <dgm:spPr/>
      <dgm:t>
        <a:bodyPr/>
        <a:lstStyle/>
        <a:p>
          <a:r>
            <a:rPr lang="en-US" sz="36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Fe’l</a:t>
          </a:r>
          <a:r>
            <a:rPr lang="en-US" sz="36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36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kesimlar</a:t>
          </a:r>
          <a:r>
            <a:rPr lang="en-US" sz="36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endParaRPr lang="ru-RU" sz="3600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gm:t>
    </dgm:pt>
    <dgm:pt modelId="{D19FB15C-AA44-4244-AA63-B6359075022A}" type="parTrans" cxnId="{9FE95E01-86FF-438C-A043-07F0631BA7B6}">
      <dgm:prSet/>
      <dgm:spPr/>
      <dgm:t>
        <a:bodyPr/>
        <a:lstStyle/>
        <a:p>
          <a:endParaRPr lang="ru-RU" sz="2400"/>
        </a:p>
      </dgm:t>
    </dgm:pt>
    <dgm:pt modelId="{49E2A877-38CE-4C90-A2A2-A9A078147520}" type="sibTrans" cxnId="{9FE95E01-86FF-438C-A043-07F0631BA7B6}">
      <dgm:prSet custT="1"/>
      <dgm:spPr/>
      <dgm:t>
        <a:bodyPr/>
        <a:lstStyle/>
        <a:p>
          <a:endParaRPr lang="ru-RU" sz="2400"/>
        </a:p>
      </dgm:t>
    </dgm:pt>
    <dgm:pt modelId="{ABA6D992-CFFB-4308-9FEA-D2B821BE6DC9}">
      <dgm:prSet phldrT="[Текст]" custT="1"/>
      <dgm:spPr/>
      <dgm:t>
        <a:bodyPr/>
        <a:lstStyle/>
        <a:p>
          <a:r>
            <a:rPr lang="en-US" sz="28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Ravishdosh</a:t>
          </a:r>
          <a:r>
            <a:rPr lang="en-US" sz="28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28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ifodalanadigan</a:t>
          </a:r>
          <a:r>
            <a:rPr lang="en-US" sz="28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kesimlar</a:t>
          </a:r>
          <a:endParaRPr lang="ru-RU" sz="28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17B1125-78BB-4BBE-BB90-3D0527A5A4EB}" type="parTrans" cxnId="{0A33DA7E-D3CB-45AC-A1DD-831CA868A3A3}">
      <dgm:prSet/>
      <dgm:spPr/>
      <dgm:t>
        <a:bodyPr/>
        <a:lstStyle/>
        <a:p>
          <a:endParaRPr lang="ru-RU" sz="2400"/>
        </a:p>
      </dgm:t>
    </dgm:pt>
    <dgm:pt modelId="{E64FE58A-C350-4751-9869-78D7837AF329}" type="sibTrans" cxnId="{0A33DA7E-D3CB-45AC-A1DD-831CA868A3A3}">
      <dgm:prSet custT="1"/>
      <dgm:spPr/>
      <dgm:t>
        <a:bodyPr/>
        <a:lstStyle/>
        <a:p>
          <a:endParaRPr lang="ru-RU" sz="2400"/>
        </a:p>
      </dgm:t>
    </dgm:pt>
    <dgm:pt modelId="{4D88A4CF-F26E-4630-8E70-58B5601BE38A}">
      <dgm:prSet phldrT="[Текст]" custT="1"/>
      <dgm:spPr/>
      <dgm:t>
        <a:bodyPr/>
        <a:lstStyle/>
        <a:p>
          <a:r>
            <a:rPr lang="en-US" sz="3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Sof</a:t>
          </a:r>
          <a:r>
            <a:rPr lang="en-US" sz="3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fe’l</a:t>
          </a:r>
          <a:r>
            <a:rPr lang="en-US" sz="3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kesimlar</a:t>
          </a:r>
          <a:endParaRPr lang="ru-RU" sz="3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8995FBC-0913-435D-89EA-0C5DBC5A8BE0}" type="parTrans" cxnId="{A189E627-0EA7-479E-A465-8A886CCDA657}">
      <dgm:prSet/>
      <dgm:spPr/>
      <dgm:t>
        <a:bodyPr/>
        <a:lstStyle/>
        <a:p>
          <a:endParaRPr lang="ru-RU" sz="2400"/>
        </a:p>
      </dgm:t>
    </dgm:pt>
    <dgm:pt modelId="{DFC777D1-4A7F-4EF6-8990-B6B84843AD9B}" type="sibTrans" cxnId="{A189E627-0EA7-479E-A465-8A886CCDA657}">
      <dgm:prSet custT="1"/>
      <dgm:spPr/>
      <dgm:t>
        <a:bodyPr/>
        <a:lstStyle/>
        <a:p>
          <a:endParaRPr lang="ru-RU" sz="2400"/>
        </a:p>
      </dgm:t>
    </dgm:pt>
    <dgm:pt modelId="{FE31C070-4286-4FD1-92B2-328879053D90}" type="pres">
      <dgm:prSet presAssocID="{05938E94-337E-43A3-9169-A7E389E2E7B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5A922BD-125C-4D61-B0CE-CB44E62659C9}" type="pres">
      <dgm:prSet presAssocID="{68733B4D-F399-47F5-A36F-76C4D64D01E0}" presName="node" presStyleLbl="node1" presStyleIdx="0" presStyleCnt="3" custScaleX="180122" custScaleY="147648" custRadScaleRad="83735" custRadScaleInc="168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2F4962-7F46-4388-9852-7D047EF5F99E}" type="pres">
      <dgm:prSet presAssocID="{49E2A877-38CE-4C90-A2A2-A9A078147520}" presName="sibTrans" presStyleLbl="sibTrans2D1" presStyleIdx="0" presStyleCnt="3"/>
      <dgm:spPr/>
      <dgm:t>
        <a:bodyPr/>
        <a:lstStyle/>
        <a:p>
          <a:endParaRPr lang="ru-RU"/>
        </a:p>
      </dgm:t>
    </dgm:pt>
    <dgm:pt modelId="{58E54DD4-C166-4E5D-8956-0F3BE4355C0F}" type="pres">
      <dgm:prSet presAssocID="{49E2A877-38CE-4C90-A2A2-A9A078147520}" presName="connectorText" presStyleLbl="sibTrans2D1" presStyleIdx="0" presStyleCnt="3"/>
      <dgm:spPr/>
      <dgm:t>
        <a:bodyPr/>
        <a:lstStyle/>
        <a:p>
          <a:endParaRPr lang="ru-RU"/>
        </a:p>
      </dgm:t>
    </dgm:pt>
    <dgm:pt modelId="{D62B712B-0653-44DD-A2C2-A55432A8E75E}" type="pres">
      <dgm:prSet presAssocID="{ABA6D992-CFFB-4308-9FEA-D2B821BE6DC9}" presName="node" presStyleLbl="node1" presStyleIdx="1" presStyleCnt="3" custScaleX="152659" custScaleY="147647" custRadScaleRad="87244" custRadScaleInc="-198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F1EF0A-62E5-4664-B7E2-DD4F73F7D44E}" type="pres">
      <dgm:prSet presAssocID="{E64FE58A-C350-4751-9869-78D7837AF329}" presName="sibTrans" presStyleLbl="sibTrans2D1" presStyleIdx="1" presStyleCnt="3"/>
      <dgm:spPr/>
      <dgm:t>
        <a:bodyPr/>
        <a:lstStyle/>
        <a:p>
          <a:endParaRPr lang="ru-RU"/>
        </a:p>
      </dgm:t>
    </dgm:pt>
    <dgm:pt modelId="{82E525DF-50F6-4755-BB03-577AF0E4A495}" type="pres">
      <dgm:prSet presAssocID="{E64FE58A-C350-4751-9869-78D7837AF329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EF09EFB2-3AA4-49D8-B11E-EC60D83E6BB4}" type="pres">
      <dgm:prSet presAssocID="{4D88A4CF-F26E-4630-8E70-58B5601BE38A}" presName="node" presStyleLbl="node1" presStyleIdx="2" presStyleCnt="3" custScaleX="148484" custScaleY="143702" custRadScaleRad="123706" custRadScaleInc="316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353BA6-BA8E-44BC-9FF9-96C58C14B327}" type="pres">
      <dgm:prSet presAssocID="{DFC777D1-4A7F-4EF6-8990-B6B84843AD9B}" presName="sibTrans" presStyleLbl="sibTrans2D1" presStyleIdx="2" presStyleCnt="3"/>
      <dgm:spPr/>
      <dgm:t>
        <a:bodyPr/>
        <a:lstStyle/>
        <a:p>
          <a:endParaRPr lang="ru-RU"/>
        </a:p>
      </dgm:t>
    </dgm:pt>
    <dgm:pt modelId="{E64C0BB5-7D03-411A-A5E6-78142F70C013}" type="pres">
      <dgm:prSet presAssocID="{DFC777D1-4A7F-4EF6-8990-B6B84843AD9B}" presName="connectorText" presStyleLbl="sibTrans2D1" presStyleIdx="2" presStyleCnt="3"/>
      <dgm:spPr/>
      <dgm:t>
        <a:bodyPr/>
        <a:lstStyle/>
        <a:p>
          <a:endParaRPr lang="ru-RU"/>
        </a:p>
      </dgm:t>
    </dgm:pt>
  </dgm:ptLst>
  <dgm:cxnLst>
    <dgm:cxn modelId="{A189E627-0EA7-479E-A465-8A886CCDA657}" srcId="{05938E94-337E-43A3-9169-A7E389E2E7B6}" destId="{4D88A4CF-F26E-4630-8E70-58B5601BE38A}" srcOrd="2" destOrd="0" parTransId="{D8995FBC-0913-435D-89EA-0C5DBC5A8BE0}" sibTransId="{DFC777D1-4A7F-4EF6-8990-B6B84843AD9B}"/>
    <dgm:cxn modelId="{EC2CF285-F2A3-47CE-B370-39396EA8CC0F}" type="presOf" srcId="{E64FE58A-C350-4751-9869-78D7837AF329}" destId="{82E525DF-50F6-4755-BB03-577AF0E4A495}" srcOrd="1" destOrd="0" presId="urn:microsoft.com/office/officeart/2005/8/layout/cycle7"/>
    <dgm:cxn modelId="{BE1F283A-D292-419F-A726-5A854D163FB4}" type="presOf" srcId="{E64FE58A-C350-4751-9869-78D7837AF329}" destId="{1DF1EF0A-62E5-4664-B7E2-DD4F73F7D44E}" srcOrd="0" destOrd="0" presId="urn:microsoft.com/office/officeart/2005/8/layout/cycle7"/>
    <dgm:cxn modelId="{74D6BB43-C00A-44FA-9B59-AEC62035EFC3}" type="presOf" srcId="{DFC777D1-4A7F-4EF6-8990-B6B84843AD9B}" destId="{49353BA6-BA8E-44BC-9FF9-96C58C14B327}" srcOrd="0" destOrd="0" presId="urn:microsoft.com/office/officeart/2005/8/layout/cycle7"/>
    <dgm:cxn modelId="{3FA25223-E334-46A0-859B-2C56F56A8BA7}" type="presOf" srcId="{49E2A877-38CE-4C90-A2A2-A9A078147520}" destId="{022F4962-7F46-4388-9852-7D047EF5F99E}" srcOrd="0" destOrd="0" presId="urn:microsoft.com/office/officeart/2005/8/layout/cycle7"/>
    <dgm:cxn modelId="{31B21858-7629-468C-A3E4-875AB20FD2D2}" type="presOf" srcId="{05938E94-337E-43A3-9169-A7E389E2E7B6}" destId="{FE31C070-4286-4FD1-92B2-328879053D90}" srcOrd="0" destOrd="0" presId="urn:microsoft.com/office/officeart/2005/8/layout/cycle7"/>
    <dgm:cxn modelId="{56BD2A4D-3C04-4C7E-91F7-30A61898C909}" type="presOf" srcId="{68733B4D-F399-47F5-A36F-76C4D64D01E0}" destId="{B5A922BD-125C-4D61-B0CE-CB44E62659C9}" srcOrd="0" destOrd="0" presId="urn:microsoft.com/office/officeart/2005/8/layout/cycle7"/>
    <dgm:cxn modelId="{B44C6D56-8D10-4226-AAF2-EA39039D359E}" type="presOf" srcId="{4D88A4CF-F26E-4630-8E70-58B5601BE38A}" destId="{EF09EFB2-3AA4-49D8-B11E-EC60D83E6BB4}" srcOrd="0" destOrd="0" presId="urn:microsoft.com/office/officeart/2005/8/layout/cycle7"/>
    <dgm:cxn modelId="{D08E1963-5FB9-4C6F-9C69-427D3C686AED}" type="presOf" srcId="{DFC777D1-4A7F-4EF6-8990-B6B84843AD9B}" destId="{E64C0BB5-7D03-411A-A5E6-78142F70C013}" srcOrd="1" destOrd="0" presId="urn:microsoft.com/office/officeart/2005/8/layout/cycle7"/>
    <dgm:cxn modelId="{0A33DA7E-D3CB-45AC-A1DD-831CA868A3A3}" srcId="{05938E94-337E-43A3-9169-A7E389E2E7B6}" destId="{ABA6D992-CFFB-4308-9FEA-D2B821BE6DC9}" srcOrd="1" destOrd="0" parTransId="{117B1125-78BB-4BBE-BB90-3D0527A5A4EB}" sibTransId="{E64FE58A-C350-4751-9869-78D7837AF329}"/>
    <dgm:cxn modelId="{9FE95E01-86FF-438C-A043-07F0631BA7B6}" srcId="{05938E94-337E-43A3-9169-A7E389E2E7B6}" destId="{68733B4D-F399-47F5-A36F-76C4D64D01E0}" srcOrd="0" destOrd="0" parTransId="{D19FB15C-AA44-4244-AA63-B6359075022A}" sibTransId="{49E2A877-38CE-4C90-A2A2-A9A078147520}"/>
    <dgm:cxn modelId="{A7264E55-5516-410B-AA81-D6E176642DE6}" type="presOf" srcId="{49E2A877-38CE-4C90-A2A2-A9A078147520}" destId="{58E54DD4-C166-4E5D-8956-0F3BE4355C0F}" srcOrd="1" destOrd="0" presId="urn:microsoft.com/office/officeart/2005/8/layout/cycle7"/>
    <dgm:cxn modelId="{D7B05FA8-7DFA-42D0-825C-673A76B760AC}" type="presOf" srcId="{ABA6D992-CFFB-4308-9FEA-D2B821BE6DC9}" destId="{D62B712B-0653-44DD-A2C2-A55432A8E75E}" srcOrd="0" destOrd="0" presId="urn:microsoft.com/office/officeart/2005/8/layout/cycle7"/>
    <dgm:cxn modelId="{FE7CAE4A-F714-4450-8258-881E4609C94D}" type="presParOf" srcId="{FE31C070-4286-4FD1-92B2-328879053D90}" destId="{B5A922BD-125C-4D61-B0CE-CB44E62659C9}" srcOrd="0" destOrd="0" presId="urn:microsoft.com/office/officeart/2005/8/layout/cycle7"/>
    <dgm:cxn modelId="{EBFE306C-2A3E-4FA2-9184-77EA39C6F511}" type="presParOf" srcId="{FE31C070-4286-4FD1-92B2-328879053D90}" destId="{022F4962-7F46-4388-9852-7D047EF5F99E}" srcOrd="1" destOrd="0" presId="urn:microsoft.com/office/officeart/2005/8/layout/cycle7"/>
    <dgm:cxn modelId="{B0CC4899-F584-4448-A6DB-6B1CF729E140}" type="presParOf" srcId="{022F4962-7F46-4388-9852-7D047EF5F99E}" destId="{58E54DD4-C166-4E5D-8956-0F3BE4355C0F}" srcOrd="0" destOrd="0" presId="urn:microsoft.com/office/officeart/2005/8/layout/cycle7"/>
    <dgm:cxn modelId="{7ECABB16-11EE-4937-B044-0AFCEBAB57EB}" type="presParOf" srcId="{FE31C070-4286-4FD1-92B2-328879053D90}" destId="{D62B712B-0653-44DD-A2C2-A55432A8E75E}" srcOrd="2" destOrd="0" presId="urn:microsoft.com/office/officeart/2005/8/layout/cycle7"/>
    <dgm:cxn modelId="{F88CFB8F-E80E-4D73-9454-9D7552ACCEEE}" type="presParOf" srcId="{FE31C070-4286-4FD1-92B2-328879053D90}" destId="{1DF1EF0A-62E5-4664-B7E2-DD4F73F7D44E}" srcOrd="3" destOrd="0" presId="urn:microsoft.com/office/officeart/2005/8/layout/cycle7"/>
    <dgm:cxn modelId="{0347ED9A-4713-40D6-8980-D11E030275B6}" type="presParOf" srcId="{1DF1EF0A-62E5-4664-B7E2-DD4F73F7D44E}" destId="{82E525DF-50F6-4755-BB03-577AF0E4A495}" srcOrd="0" destOrd="0" presId="urn:microsoft.com/office/officeart/2005/8/layout/cycle7"/>
    <dgm:cxn modelId="{2B56C7FB-9BC5-4BA5-AB2D-6C1876230723}" type="presParOf" srcId="{FE31C070-4286-4FD1-92B2-328879053D90}" destId="{EF09EFB2-3AA4-49D8-B11E-EC60D83E6BB4}" srcOrd="4" destOrd="0" presId="urn:microsoft.com/office/officeart/2005/8/layout/cycle7"/>
    <dgm:cxn modelId="{C88A23DB-EBF5-41DD-AEF8-63E93C0BBDBA}" type="presParOf" srcId="{FE31C070-4286-4FD1-92B2-328879053D90}" destId="{49353BA6-BA8E-44BC-9FF9-96C58C14B327}" srcOrd="5" destOrd="0" presId="urn:microsoft.com/office/officeart/2005/8/layout/cycle7"/>
    <dgm:cxn modelId="{E6010AE7-BF52-40C3-86F9-70C2436BB395}" type="presParOf" srcId="{49353BA6-BA8E-44BC-9FF9-96C58C14B327}" destId="{E64C0BB5-7D03-411A-A5E6-78142F70C013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94B8E1F-277D-4F94-8010-DC37622B5B7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E33ED1A-8599-4D71-8A64-DC5762462AFA}">
      <dgm:prSet phldrT="[Текст]" custT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pPr algn="ctr"/>
          <a:r>
            <a:rPr lang="en-US" sz="36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Sof</a:t>
          </a:r>
          <a:r>
            <a:rPr lang="en-US" sz="36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36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fe’l</a:t>
          </a:r>
          <a:r>
            <a:rPr lang="en-US" sz="36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36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kesimlar</a:t>
          </a:r>
          <a:endParaRPr lang="ru-RU" sz="3600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gm:t>
    </dgm:pt>
    <dgm:pt modelId="{7AEE5B1F-358B-46DD-B6C5-D271EFC0FE6A}" type="parTrans" cxnId="{5BA8310E-6685-429A-A2E8-83B95B893437}">
      <dgm:prSet/>
      <dgm:spPr/>
      <dgm:t>
        <a:bodyPr/>
        <a:lstStyle/>
        <a:p>
          <a:endParaRPr lang="ru-RU"/>
        </a:p>
      </dgm:t>
    </dgm:pt>
    <dgm:pt modelId="{3A7B1F22-17F5-45C7-807B-B2C343D45742}" type="sibTrans" cxnId="{5BA8310E-6685-429A-A2E8-83B95B893437}">
      <dgm:prSet/>
      <dgm:spPr/>
      <dgm:t>
        <a:bodyPr/>
        <a:lstStyle/>
        <a:p>
          <a:endParaRPr lang="ru-RU"/>
        </a:p>
      </dgm:t>
    </dgm:pt>
    <dgm:pt modelId="{8579DF06-C896-42AC-A50C-8108A3248D05}">
      <dgm:prSet phldrT="[Текст]" custT="1"/>
      <dgm:spPr/>
      <dgm:t>
        <a:bodyPr/>
        <a:lstStyle/>
        <a:p>
          <a:r>
            <a:rPr lang="en-US" sz="2400" dirty="0" smtClean="0">
              <a:latin typeface="Arial" pitchFamily="34" charset="0"/>
              <a:cs typeface="Arial" pitchFamily="34" charset="0"/>
            </a:rPr>
            <a:t>Men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maktabga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b="1" dirty="0" err="1" smtClean="0">
              <a:latin typeface="Arial" pitchFamily="34" charset="0"/>
              <a:cs typeface="Arial" pitchFamily="34" charset="0"/>
            </a:rPr>
            <a:t>boraman</a:t>
          </a:r>
          <a:r>
            <a:rPr lang="en-US" sz="2400" b="1" dirty="0" smtClean="0">
              <a:latin typeface="Arial" pitchFamily="34" charset="0"/>
              <a:cs typeface="Arial" pitchFamily="34" charset="0"/>
            </a:rPr>
            <a:t>.</a:t>
          </a:r>
          <a:endParaRPr lang="ru-RU" sz="2400" b="1" dirty="0">
            <a:latin typeface="Arial" pitchFamily="34" charset="0"/>
            <a:cs typeface="Arial" pitchFamily="34" charset="0"/>
          </a:endParaRPr>
        </a:p>
      </dgm:t>
    </dgm:pt>
    <dgm:pt modelId="{EDE47973-F775-404D-99B7-68C2E517E3E7}" type="parTrans" cxnId="{40E77A13-0605-4800-8C66-8546AA5D0B48}">
      <dgm:prSet/>
      <dgm:spPr/>
      <dgm:t>
        <a:bodyPr/>
        <a:lstStyle/>
        <a:p>
          <a:endParaRPr lang="ru-RU"/>
        </a:p>
      </dgm:t>
    </dgm:pt>
    <dgm:pt modelId="{707E3A1B-03FE-4C84-AD26-C3B80B2450CA}" type="sibTrans" cxnId="{40E77A13-0605-4800-8C66-8546AA5D0B48}">
      <dgm:prSet/>
      <dgm:spPr/>
      <dgm:t>
        <a:bodyPr/>
        <a:lstStyle/>
        <a:p>
          <a:endParaRPr lang="ru-RU"/>
        </a:p>
      </dgm:t>
    </dgm:pt>
    <dgm:pt modelId="{2611FB7D-1B49-4214-9C42-EB73478AB297}">
      <dgm:prSet phldrT="[Текст]" custT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pPr algn="ctr"/>
          <a:r>
            <a:rPr lang="en-US" sz="28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Ravishdosh</a:t>
          </a:r>
          <a:r>
            <a:rPr lang="en-US" sz="28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28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ifodalangan</a:t>
          </a:r>
          <a:r>
            <a:rPr lang="en-US" sz="28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kesimlar</a:t>
          </a:r>
          <a:endParaRPr lang="ru-RU" sz="28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9B88837-C28F-4DC7-8CD0-634498FD65A5}" type="parTrans" cxnId="{C83CA4A3-6DAC-49E7-9CDB-7BBBA900E4CA}">
      <dgm:prSet/>
      <dgm:spPr/>
      <dgm:t>
        <a:bodyPr/>
        <a:lstStyle/>
        <a:p>
          <a:endParaRPr lang="ru-RU"/>
        </a:p>
      </dgm:t>
    </dgm:pt>
    <dgm:pt modelId="{AB0D7214-7D53-4546-9B60-0A93484BDE9F}" type="sibTrans" cxnId="{C83CA4A3-6DAC-49E7-9CDB-7BBBA900E4CA}">
      <dgm:prSet/>
      <dgm:spPr/>
      <dgm:t>
        <a:bodyPr/>
        <a:lstStyle/>
        <a:p>
          <a:endParaRPr lang="ru-RU"/>
        </a:p>
      </dgm:t>
    </dgm:pt>
    <dgm:pt modelId="{AC8181E6-B860-414E-ACCE-9E859855BD12}">
      <dgm:prSet phldrT="[Текст]" custT="1"/>
      <dgm:spPr/>
      <dgm:t>
        <a:bodyPr/>
        <a:lstStyle/>
        <a:p>
          <a:r>
            <a:rPr lang="en-US" sz="2400" dirty="0" err="1" smtClean="0">
              <a:latin typeface="Arial" panose="020B0604020202020204" pitchFamily="34" charset="0"/>
              <a:cs typeface="Arial" panose="020B0604020202020204" pitchFamily="34" charset="0"/>
            </a:rPr>
            <a:t>Uy</a:t>
          </a:r>
          <a:r>
            <a:rPr lang="en-US" sz="2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dirty="0" err="1" smtClean="0">
              <a:latin typeface="Arial" panose="020B0604020202020204" pitchFamily="34" charset="0"/>
              <a:cs typeface="Arial" panose="020B0604020202020204" pitchFamily="34" charset="0"/>
            </a:rPr>
            <a:t>egasi</a:t>
          </a:r>
          <a:r>
            <a:rPr lang="en-US" sz="2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dirty="0" err="1" smtClean="0">
              <a:latin typeface="Arial" panose="020B0604020202020204" pitchFamily="34" charset="0"/>
              <a:cs typeface="Arial" panose="020B0604020202020204" pitchFamily="34" charset="0"/>
            </a:rPr>
            <a:t>dasturxonni</a:t>
          </a:r>
          <a:r>
            <a:rPr lang="en-US" sz="2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dirty="0" err="1" smtClean="0">
              <a:latin typeface="Arial" panose="020B0604020202020204" pitchFamily="34" charset="0"/>
              <a:cs typeface="Arial" panose="020B0604020202020204" pitchFamily="34" charset="0"/>
            </a:rPr>
            <a:t>yozguncha</a:t>
          </a:r>
          <a:r>
            <a:rPr lang="en-US" sz="24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2400" dirty="0" err="1" smtClean="0">
              <a:latin typeface="Arial" panose="020B0604020202020204" pitchFamily="34" charset="0"/>
              <a:cs typeface="Arial" panose="020B0604020202020204" pitchFamily="34" charset="0"/>
            </a:rPr>
            <a:t>Fotima</a:t>
          </a:r>
          <a:r>
            <a:rPr lang="en-US" sz="2400" dirty="0" smtClean="0">
              <a:latin typeface="Arial" panose="020B0604020202020204" pitchFamily="34" charset="0"/>
              <a:cs typeface="Arial" panose="020B0604020202020204" pitchFamily="34" charset="0"/>
            </a:rPr>
            <a:t> ham </a:t>
          </a:r>
          <a:r>
            <a:rPr lang="en-US" sz="2400" dirty="0" err="1" smtClean="0">
              <a:latin typeface="Arial" panose="020B0604020202020204" pitchFamily="34" charset="0"/>
              <a:cs typeface="Arial" panose="020B0604020202020204" pitchFamily="34" charset="0"/>
            </a:rPr>
            <a:t>choyni</a:t>
          </a:r>
          <a:r>
            <a:rPr lang="en-US" sz="2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dirty="0" err="1" smtClean="0">
              <a:latin typeface="Arial" panose="020B0604020202020204" pitchFamily="34" charset="0"/>
              <a:cs typeface="Arial" panose="020B0604020202020204" pitchFamily="34" charset="0"/>
            </a:rPr>
            <a:t>olib</a:t>
          </a:r>
          <a:r>
            <a:rPr lang="en-US" sz="2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dirty="0" err="1" smtClean="0">
              <a:latin typeface="Arial" panose="020B0604020202020204" pitchFamily="34" charset="0"/>
              <a:cs typeface="Arial" panose="020B0604020202020204" pitchFamily="34" charset="0"/>
            </a:rPr>
            <a:t>keldi</a:t>
          </a:r>
          <a:r>
            <a:rPr lang="en-US" sz="24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A04AD6D-B2E0-40DE-90D1-5E2AD0FCB901}" type="parTrans" cxnId="{DBD8DB78-794C-4C93-B829-A7840190196C}">
      <dgm:prSet/>
      <dgm:spPr/>
      <dgm:t>
        <a:bodyPr/>
        <a:lstStyle/>
        <a:p>
          <a:endParaRPr lang="ru-RU"/>
        </a:p>
      </dgm:t>
    </dgm:pt>
    <dgm:pt modelId="{20F315A5-24C4-4C7F-8278-CD589838E00D}" type="sibTrans" cxnId="{DBD8DB78-794C-4C93-B829-A7840190196C}">
      <dgm:prSet/>
      <dgm:spPr/>
      <dgm:t>
        <a:bodyPr/>
        <a:lstStyle/>
        <a:p>
          <a:endParaRPr lang="ru-RU"/>
        </a:p>
      </dgm:t>
    </dgm:pt>
    <dgm:pt modelId="{8AA3B36E-6F6D-4F2B-9FE5-CE74EBEC1B8D}">
      <dgm:prSet phldrT="[Текст]" custT="1"/>
      <dgm:spPr/>
      <dgm:t>
        <a:bodyPr/>
        <a:lstStyle/>
        <a:p>
          <a:r>
            <a:rPr lang="en-US" sz="2400" b="0" dirty="0" err="1" smtClean="0">
              <a:latin typeface="Arial" pitchFamily="34" charset="0"/>
              <a:cs typeface="Arial" pitchFamily="34" charset="0"/>
            </a:rPr>
            <a:t>Oyim</a:t>
          </a:r>
          <a:r>
            <a:rPr lang="en-US" sz="2400" b="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b="0" dirty="0" err="1" smtClean="0">
              <a:latin typeface="Arial" pitchFamily="34" charset="0"/>
              <a:cs typeface="Arial" pitchFamily="34" charset="0"/>
            </a:rPr>
            <a:t>ishdan</a:t>
          </a:r>
          <a:r>
            <a:rPr lang="en-US" sz="2400" b="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b="0" dirty="0" err="1" smtClean="0">
              <a:latin typeface="Arial" pitchFamily="34" charset="0"/>
              <a:cs typeface="Arial" pitchFamily="34" charset="0"/>
            </a:rPr>
            <a:t>erta</a:t>
          </a:r>
          <a:r>
            <a:rPr lang="en-US" sz="2400" b="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b="1" dirty="0" err="1" smtClean="0">
              <a:latin typeface="Arial" pitchFamily="34" charset="0"/>
              <a:cs typeface="Arial" pitchFamily="34" charset="0"/>
            </a:rPr>
            <a:t>keldilar</a:t>
          </a:r>
          <a:r>
            <a:rPr lang="en-US" sz="2400" b="1" dirty="0" smtClean="0">
              <a:latin typeface="Arial" pitchFamily="34" charset="0"/>
              <a:cs typeface="Arial" pitchFamily="34" charset="0"/>
            </a:rPr>
            <a:t>.</a:t>
          </a:r>
          <a:endParaRPr lang="ru-RU" sz="2400" b="1" dirty="0">
            <a:latin typeface="Arial" pitchFamily="34" charset="0"/>
            <a:cs typeface="Arial" pitchFamily="34" charset="0"/>
          </a:endParaRPr>
        </a:p>
      </dgm:t>
    </dgm:pt>
    <dgm:pt modelId="{3A497D4B-E708-4793-82C3-12ABC2AE92CB}" type="parTrans" cxnId="{12F0B3D4-A51F-4CE0-B3DD-70DB8EAA2E5D}">
      <dgm:prSet/>
      <dgm:spPr/>
      <dgm:t>
        <a:bodyPr/>
        <a:lstStyle/>
        <a:p>
          <a:endParaRPr lang="ru-RU"/>
        </a:p>
      </dgm:t>
    </dgm:pt>
    <dgm:pt modelId="{BB864946-5983-4545-A4A3-F37864CEDF9C}" type="sibTrans" cxnId="{12F0B3D4-A51F-4CE0-B3DD-70DB8EAA2E5D}">
      <dgm:prSet/>
      <dgm:spPr/>
      <dgm:t>
        <a:bodyPr/>
        <a:lstStyle/>
        <a:p>
          <a:endParaRPr lang="ru-RU"/>
        </a:p>
      </dgm:t>
    </dgm:pt>
    <dgm:pt modelId="{BD729636-5AF8-4413-986C-D1EDBBE45E16}" type="pres">
      <dgm:prSet presAssocID="{294B8E1F-277D-4F94-8010-DC37622B5B7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803F1BC-859A-4ED3-B7B2-99F25E3B7A0C}" type="pres">
      <dgm:prSet presAssocID="{7E33ED1A-8599-4D71-8A64-DC5762462AFA}" presName="parentText" presStyleLbl="node1" presStyleIdx="0" presStyleCnt="2" custScaleX="7735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E410BF-A706-4B85-B349-88C00827586C}" type="pres">
      <dgm:prSet presAssocID="{7E33ED1A-8599-4D71-8A64-DC5762462AFA}" presName="childText" presStyleLbl="revTx" presStyleIdx="0" presStyleCnt="2" custScaleX="754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4AD717-7109-4ECC-8DF7-126C5862D41D}" type="pres">
      <dgm:prSet presAssocID="{2611FB7D-1B49-4214-9C42-EB73478AB297}" presName="parentText" presStyleLbl="node1" presStyleIdx="1" presStyleCnt="2" custScaleX="7547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7C523A-C3AF-477D-9197-D2E510CA51E1}" type="pres">
      <dgm:prSet presAssocID="{2611FB7D-1B49-4214-9C42-EB73478AB297}" presName="childText" presStyleLbl="revTx" presStyleIdx="1" presStyleCnt="2" custScaleX="754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7CDB81C-748A-4EFB-8F3B-6D32B83E24BE}" type="presOf" srcId="{AC8181E6-B860-414E-ACCE-9E859855BD12}" destId="{E47C523A-C3AF-477D-9197-D2E510CA51E1}" srcOrd="0" destOrd="0" presId="urn:microsoft.com/office/officeart/2005/8/layout/vList2"/>
    <dgm:cxn modelId="{24B14CAF-7B9F-4FDB-9A17-445BA18D6DBB}" type="presOf" srcId="{294B8E1F-277D-4F94-8010-DC37622B5B7B}" destId="{BD729636-5AF8-4413-986C-D1EDBBE45E16}" srcOrd="0" destOrd="0" presId="urn:microsoft.com/office/officeart/2005/8/layout/vList2"/>
    <dgm:cxn modelId="{EE6777F0-B8A0-4FE6-827B-B918A2E7DC02}" type="presOf" srcId="{7E33ED1A-8599-4D71-8A64-DC5762462AFA}" destId="{A803F1BC-859A-4ED3-B7B2-99F25E3B7A0C}" srcOrd="0" destOrd="0" presId="urn:microsoft.com/office/officeart/2005/8/layout/vList2"/>
    <dgm:cxn modelId="{40E77A13-0605-4800-8C66-8546AA5D0B48}" srcId="{7E33ED1A-8599-4D71-8A64-DC5762462AFA}" destId="{8579DF06-C896-42AC-A50C-8108A3248D05}" srcOrd="0" destOrd="0" parTransId="{EDE47973-F775-404D-99B7-68C2E517E3E7}" sibTransId="{707E3A1B-03FE-4C84-AD26-C3B80B2450CA}"/>
    <dgm:cxn modelId="{BE377937-DB76-4CB5-8053-A67FA1FC054C}" type="presOf" srcId="{2611FB7D-1B49-4214-9C42-EB73478AB297}" destId="{1F4AD717-7109-4ECC-8DF7-126C5862D41D}" srcOrd="0" destOrd="0" presId="urn:microsoft.com/office/officeart/2005/8/layout/vList2"/>
    <dgm:cxn modelId="{A5DA2D01-986F-43E0-9B81-DAFABA2823D3}" type="presOf" srcId="{8579DF06-C896-42AC-A50C-8108A3248D05}" destId="{60E410BF-A706-4B85-B349-88C00827586C}" srcOrd="0" destOrd="0" presId="urn:microsoft.com/office/officeart/2005/8/layout/vList2"/>
    <dgm:cxn modelId="{C83CA4A3-6DAC-49E7-9CDB-7BBBA900E4CA}" srcId="{294B8E1F-277D-4F94-8010-DC37622B5B7B}" destId="{2611FB7D-1B49-4214-9C42-EB73478AB297}" srcOrd="1" destOrd="0" parTransId="{C9B88837-C28F-4DC7-8CD0-634498FD65A5}" sibTransId="{AB0D7214-7D53-4546-9B60-0A93484BDE9F}"/>
    <dgm:cxn modelId="{12F0B3D4-A51F-4CE0-B3DD-70DB8EAA2E5D}" srcId="{7E33ED1A-8599-4D71-8A64-DC5762462AFA}" destId="{8AA3B36E-6F6D-4F2B-9FE5-CE74EBEC1B8D}" srcOrd="1" destOrd="0" parTransId="{3A497D4B-E708-4793-82C3-12ABC2AE92CB}" sibTransId="{BB864946-5983-4545-A4A3-F37864CEDF9C}"/>
    <dgm:cxn modelId="{5BA8310E-6685-429A-A2E8-83B95B893437}" srcId="{294B8E1F-277D-4F94-8010-DC37622B5B7B}" destId="{7E33ED1A-8599-4D71-8A64-DC5762462AFA}" srcOrd="0" destOrd="0" parTransId="{7AEE5B1F-358B-46DD-B6C5-D271EFC0FE6A}" sibTransId="{3A7B1F22-17F5-45C7-807B-B2C343D45742}"/>
    <dgm:cxn modelId="{B22BD72A-F7D5-4C13-A68C-EF496F7A21D5}" type="presOf" srcId="{8AA3B36E-6F6D-4F2B-9FE5-CE74EBEC1B8D}" destId="{60E410BF-A706-4B85-B349-88C00827586C}" srcOrd="0" destOrd="1" presId="urn:microsoft.com/office/officeart/2005/8/layout/vList2"/>
    <dgm:cxn modelId="{DBD8DB78-794C-4C93-B829-A7840190196C}" srcId="{2611FB7D-1B49-4214-9C42-EB73478AB297}" destId="{AC8181E6-B860-414E-ACCE-9E859855BD12}" srcOrd="0" destOrd="0" parTransId="{6A04AD6D-B2E0-40DE-90D1-5E2AD0FCB901}" sibTransId="{20F315A5-24C4-4C7F-8278-CD589838E00D}"/>
    <dgm:cxn modelId="{D104A673-B055-4298-AB74-65DDA1206CC0}" type="presParOf" srcId="{BD729636-5AF8-4413-986C-D1EDBBE45E16}" destId="{A803F1BC-859A-4ED3-B7B2-99F25E3B7A0C}" srcOrd="0" destOrd="0" presId="urn:microsoft.com/office/officeart/2005/8/layout/vList2"/>
    <dgm:cxn modelId="{F6D38A00-0EB7-4F60-B868-93FB443C538C}" type="presParOf" srcId="{BD729636-5AF8-4413-986C-D1EDBBE45E16}" destId="{60E410BF-A706-4B85-B349-88C00827586C}" srcOrd="1" destOrd="0" presId="urn:microsoft.com/office/officeart/2005/8/layout/vList2"/>
    <dgm:cxn modelId="{ADD0544F-698B-4E44-AB53-89EF638072A3}" type="presParOf" srcId="{BD729636-5AF8-4413-986C-D1EDBBE45E16}" destId="{1F4AD717-7109-4ECC-8DF7-126C5862D41D}" srcOrd="2" destOrd="0" presId="urn:microsoft.com/office/officeart/2005/8/layout/vList2"/>
    <dgm:cxn modelId="{B1AA5221-3B6C-4666-9D85-21CBCD800111}" type="presParOf" srcId="{BD729636-5AF8-4413-986C-D1EDBBE45E16}" destId="{E47C523A-C3AF-477D-9197-D2E510CA51E1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6809AE5-E92D-42BF-BACE-F27E47DD3C62}" type="doc">
      <dgm:prSet loTypeId="urn:microsoft.com/office/officeart/2005/8/layout/equation2" loCatId="process" qsTypeId="urn:microsoft.com/office/officeart/2005/8/quickstyle/simple1" qsCatId="simple" csTypeId="urn:microsoft.com/office/officeart/2005/8/colors/accent1_2" csCatId="accent1" phldr="1"/>
      <dgm:spPr/>
    </dgm:pt>
    <dgm:pt modelId="{5A5A7E43-4F49-4537-83C3-0AA3E35AE4D4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400" dirty="0" err="1" smtClean="0">
              <a:latin typeface="Arial" panose="020B0604020202020204" pitchFamily="34" charset="0"/>
              <a:cs typeface="Arial" panose="020B0604020202020204" pitchFamily="34" charset="0"/>
            </a:rPr>
            <a:t>Ega</a:t>
          </a:r>
          <a:r>
            <a:rPr lang="en-US" sz="2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dirty="0" err="1" smtClean="0">
              <a:latin typeface="Arial" panose="020B0604020202020204" pitchFamily="34" charset="0"/>
              <a:cs typeface="Arial" panose="020B0604020202020204" pitchFamily="34" charset="0"/>
            </a:rPr>
            <a:t>doimo</a:t>
          </a:r>
          <a:r>
            <a:rPr lang="en-US" sz="2400" dirty="0" smtClean="0">
              <a:latin typeface="Arial" panose="020B0604020202020204" pitchFamily="34" charset="0"/>
              <a:cs typeface="Arial" panose="020B0604020202020204" pitchFamily="34" charset="0"/>
            </a:rPr>
            <a:t> bosh </a:t>
          </a:r>
          <a:r>
            <a:rPr lang="en-US" sz="2400" dirty="0" err="1" smtClean="0">
              <a:latin typeface="Arial" panose="020B0604020202020204" pitchFamily="34" charset="0"/>
              <a:cs typeface="Arial" panose="020B0604020202020204" pitchFamily="34" charset="0"/>
            </a:rPr>
            <a:t>kelishikda</a:t>
          </a:r>
          <a:r>
            <a:rPr lang="en-US" sz="2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dirty="0" err="1" smtClean="0">
              <a:latin typeface="Arial" panose="020B0604020202020204" pitchFamily="34" charset="0"/>
              <a:cs typeface="Arial" panose="020B0604020202020204" pitchFamily="34" charset="0"/>
            </a:rPr>
            <a:t>bo‘ladi</a:t>
          </a:r>
          <a:r>
            <a:rPr lang="en-US" sz="24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7D7A5C8-1F30-4558-BE32-4F33715CB42E}" type="parTrans" cxnId="{D7239B7C-2B70-4BA9-BF22-F5A394ECFAF7}">
      <dgm:prSet/>
      <dgm:spPr/>
      <dgm:t>
        <a:bodyPr/>
        <a:lstStyle/>
        <a:p>
          <a:endParaRPr lang="ru-RU"/>
        </a:p>
      </dgm:t>
    </dgm:pt>
    <dgm:pt modelId="{24D209B1-1F21-45E5-983D-62A204855176}" type="sibTrans" cxnId="{D7239B7C-2B70-4BA9-BF22-F5A394ECFAF7}">
      <dgm:prSet/>
      <dgm:spPr/>
      <dgm:t>
        <a:bodyPr/>
        <a:lstStyle/>
        <a:p>
          <a:endParaRPr lang="ru-RU"/>
        </a:p>
      </dgm:t>
    </dgm:pt>
    <dgm:pt modelId="{11204789-ACBB-4424-A06E-CB4CA34E71EE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400" dirty="0" err="1" smtClean="0">
              <a:latin typeface="Arial" panose="020B0604020202020204" pitchFamily="34" charset="0"/>
              <a:cs typeface="Arial" panose="020B0604020202020204" pitchFamily="34" charset="0"/>
            </a:rPr>
            <a:t>kim</a:t>
          </a:r>
          <a:r>
            <a:rPr lang="en-US" sz="2400" dirty="0" smtClean="0">
              <a:latin typeface="Arial" panose="020B0604020202020204" pitchFamily="34" charset="0"/>
              <a:cs typeface="Arial" panose="020B0604020202020204" pitchFamily="34" charset="0"/>
            </a:rPr>
            <a:t>? </a:t>
          </a:r>
          <a:r>
            <a:rPr lang="en-US" sz="2400" dirty="0" err="1" smtClean="0">
              <a:latin typeface="Arial" panose="020B0604020202020204" pitchFamily="34" charset="0"/>
              <a:cs typeface="Arial" panose="020B0604020202020204" pitchFamily="34" charset="0"/>
            </a:rPr>
            <a:t>nima</a:t>
          </a:r>
          <a:r>
            <a:rPr lang="en-US" sz="2400" dirty="0" smtClean="0">
              <a:latin typeface="Arial" panose="020B0604020202020204" pitchFamily="34" charset="0"/>
              <a:cs typeface="Arial" panose="020B0604020202020204" pitchFamily="34" charset="0"/>
            </a:rPr>
            <a:t>? </a:t>
          </a:r>
          <a:r>
            <a:rPr lang="en-US" sz="2400" dirty="0" err="1" smtClean="0">
              <a:latin typeface="Arial" panose="020B0604020202020204" pitchFamily="34" charset="0"/>
              <a:cs typeface="Arial" panose="020B0604020202020204" pitchFamily="34" charset="0"/>
            </a:rPr>
            <a:t>qayer</a:t>
          </a:r>
          <a:r>
            <a:rPr lang="en-US" sz="2400" dirty="0" smtClean="0">
              <a:latin typeface="Arial" panose="020B0604020202020204" pitchFamily="34" charset="0"/>
              <a:cs typeface="Arial" panose="020B0604020202020204" pitchFamily="34" charset="0"/>
            </a:rPr>
            <a:t>?</a:t>
          </a:r>
        </a:p>
      </dgm:t>
    </dgm:pt>
    <dgm:pt modelId="{CAA78629-47BB-49FF-BD34-E7E7394B0644}" type="parTrans" cxnId="{009965BC-AD05-46DE-9746-173398C5BA3F}">
      <dgm:prSet/>
      <dgm:spPr/>
      <dgm:t>
        <a:bodyPr/>
        <a:lstStyle/>
        <a:p>
          <a:endParaRPr lang="ru-RU"/>
        </a:p>
      </dgm:t>
    </dgm:pt>
    <dgm:pt modelId="{6BA58A52-1837-47F4-86FA-042A03C9CCCF}" type="sibTrans" cxnId="{009965BC-AD05-46DE-9746-173398C5BA3F}">
      <dgm:prSet/>
      <dgm:spPr/>
      <dgm:t>
        <a:bodyPr/>
        <a:lstStyle/>
        <a:p>
          <a:endParaRPr lang="ru-RU"/>
        </a:p>
      </dgm:t>
    </dgm:pt>
    <dgm:pt modelId="{F6FB3118-C030-40E5-B6E0-DE901DFA564D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Gap </a:t>
          </a:r>
          <a:r>
            <a:rPr lang="en-US" sz="20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kesimidan</a:t>
          </a:r>
          <a:r>
            <a:rPr lang="en-US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anglashilib</a:t>
          </a:r>
          <a:r>
            <a:rPr lang="en-US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turgan</a:t>
          </a:r>
          <a:r>
            <a:rPr lang="en-US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harakatning</a:t>
          </a:r>
          <a:r>
            <a:rPr lang="en-US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bajaruvchisini</a:t>
          </a:r>
          <a:r>
            <a:rPr lang="en-US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, </a:t>
          </a:r>
          <a:r>
            <a:rPr lang="en-US" sz="20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belgining</a:t>
          </a:r>
          <a:r>
            <a:rPr lang="en-US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sohibini</a:t>
          </a:r>
          <a:r>
            <a:rPr lang="en-US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bildirgan</a:t>
          </a:r>
          <a:r>
            <a:rPr lang="en-US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bo‘lak</a:t>
          </a:r>
          <a:endParaRPr lang="en-US" sz="2000" dirty="0" smtClean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  <a:p>
          <a:r>
            <a:rPr lang="en-US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EGA</a:t>
          </a:r>
          <a:r>
            <a:rPr lang="en-US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deyiladi</a:t>
          </a:r>
          <a:r>
            <a:rPr lang="en-US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.</a:t>
          </a:r>
          <a:endParaRPr lang="ru-RU" sz="20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3D8874B8-7B42-429E-8D23-ABD6C3F3D6DD}" type="parTrans" cxnId="{3E3E4D33-EC5E-4120-B599-D0E873B01846}">
      <dgm:prSet/>
      <dgm:spPr/>
      <dgm:t>
        <a:bodyPr/>
        <a:lstStyle/>
        <a:p>
          <a:endParaRPr lang="ru-RU"/>
        </a:p>
      </dgm:t>
    </dgm:pt>
    <dgm:pt modelId="{9D34B36E-5A36-4617-883A-5B946B17BFD7}" type="sibTrans" cxnId="{3E3E4D33-EC5E-4120-B599-D0E873B01846}">
      <dgm:prSet/>
      <dgm:spPr/>
      <dgm:t>
        <a:bodyPr/>
        <a:lstStyle/>
        <a:p>
          <a:endParaRPr lang="ru-RU"/>
        </a:p>
      </dgm:t>
    </dgm:pt>
    <dgm:pt modelId="{DFBD8365-22DF-459B-B098-83AF0C614BBB}" type="pres">
      <dgm:prSet presAssocID="{26809AE5-E92D-42BF-BACE-F27E47DD3C62}" presName="Name0" presStyleCnt="0">
        <dgm:presLayoutVars>
          <dgm:dir/>
          <dgm:resizeHandles val="exact"/>
        </dgm:presLayoutVars>
      </dgm:prSet>
      <dgm:spPr/>
    </dgm:pt>
    <dgm:pt modelId="{A2074547-4FE4-4DBE-8AA0-185B2E0E15CC}" type="pres">
      <dgm:prSet presAssocID="{26809AE5-E92D-42BF-BACE-F27E47DD3C62}" presName="vNodes" presStyleCnt="0"/>
      <dgm:spPr/>
    </dgm:pt>
    <dgm:pt modelId="{2CB7468D-78EB-48FD-9371-01F55D6D9F2B}" type="pres">
      <dgm:prSet presAssocID="{5A5A7E43-4F49-4537-83C3-0AA3E35AE4D4}" presName="node" presStyleLbl="node1" presStyleIdx="0" presStyleCnt="3" custScaleX="234459" custScaleY="147314" custLinFactY="5978" custLinFactNeighborX="-31736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671C46-B131-4C05-AA1C-2F93BA333AE7}" type="pres">
      <dgm:prSet presAssocID="{24D209B1-1F21-45E5-983D-62A204855176}" presName="spacerT" presStyleCnt="0"/>
      <dgm:spPr/>
    </dgm:pt>
    <dgm:pt modelId="{F1C18B0A-6DDC-4AF0-9218-02C47CF71E69}" type="pres">
      <dgm:prSet presAssocID="{24D209B1-1F21-45E5-983D-62A204855176}" presName="sibTrans" presStyleLbl="sibTrans2D1" presStyleIdx="0" presStyleCnt="2" custLinFactY="161" custLinFactNeighborX="951" custLinFactNeighborY="100000"/>
      <dgm:spPr/>
      <dgm:t>
        <a:bodyPr/>
        <a:lstStyle/>
        <a:p>
          <a:endParaRPr lang="ru-RU"/>
        </a:p>
      </dgm:t>
    </dgm:pt>
    <dgm:pt modelId="{66394AA1-5222-4E31-BE01-C0EAAA5903DF}" type="pres">
      <dgm:prSet presAssocID="{24D209B1-1F21-45E5-983D-62A204855176}" presName="spacerB" presStyleCnt="0"/>
      <dgm:spPr/>
    </dgm:pt>
    <dgm:pt modelId="{55D75910-ABC1-4806-A14F-EB9250B0E3CC}" type="pres">
      <dgm:prSet presAssocID="{11204789-ACBB-4424-A06E-CB4CA34E71EE}" presName="node" presStyleLbl="node1" presStyleIdx="1" presStyleCnt="3" custScaleX="238710" custScaleY="141347" custLinFactNeighborX="-30157" custLinFactNeighborY="-115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F6312B-CDA1-41CE-A03D-15780D8AF116}" type="pres">
      <dgm:prSet presAssocID="{26809AE5-E92D-42BF-BACE-F27E47DD3C62}" presName="sibTransLast" presStyleLbl="sibTrans2D1" presStyleIdx="1" presStyleCnt="2" custAng="194030" custLinFactNeighborX="-24539" custLinFactNeighborY="13964"/>
      <dgm:spPr/>
      <dgm:t>
        <a:bodyPr/>
        <a:lstStyle/>
        <a:p>
          <a:endParaRPr lang="ru-RU"/>
        </a:p>
      </dgm:t>
    </dgm:pt>
    <dgm:pt modelId="{508EB5DD-D4F0-48B7-AC99-5498618AE540}" type="pres">
      <dgm:prSet presAssocID="{26809AE5-E92D-42BF-BACE-F27E47DD3C62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3777C842-6CBE-4245-A452-F444985ECAAF}" type="pres">
      <dgm:prSet presAssocID="{26809AE5-E92D-42BF-BACE-F27E47DD3C62}" presName="lastNode" presStyleLbl="node1" presStyleIdx="2" presStyleCnt="3" custScaleX="194360" custScaleY="122298" custLinFactNeighborX="9729" custLinFactNeighborY="-82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E5A0305-8F40-417E-A2C2-6BA8327ECCDB}" type="presOf" srcId="{6BA58A52-1837-47F4-86FA-042A03C9CCCF}" destId="{508EB5DD-D4F0-48B7-AC99-5498618AE540}" srcOrd="1" destOrd="0" presId="urn:microsoft.com/office/officeart/2005/8/layout/equation2"/>
    <dgm:cxn modelId="{18ABC22B-9369-49D6-8CED-78BA852403FF}" type="presOf" srcId="{11204789-ACBB-4424-A06E-CB4CA34E71EE}" destId="{55D75910-ABC1-4806-A14F-EB9250B0E3CC}" srcOrd="0" destOrd="0" presId="urn:microsoft.com/office/officeart/2005/8/layout/equation2"/>
    <dgm:cxn modelId="{D7239B7C-2B70-4BA9-BF22-F5A394ECFAF7}" srcId="{26809AE5-E92D-42BF-BACE-F27E47DD3C62}" destId="{5A5A7E43-4F49-4537-83C3-0AA3E35AE4D4}" srcOrd="0" destOrd="0" parTransId="{37D7A5C8-1F30-4558-BE32-4F33715CB42E}" sibTransId="{24D209B1-1F21-45E5-983D-62A204855176}"/>
    <dgm:cxn modelId="{99C8FDFD-3700-4423-A187-68D48A22375D}" type="presOf" srcId="{5A5A7E43-4F49-4537-83C3-0AA3E35AE4D4}" destId="{2CB7468D-78EB-48FD-9371-01F55D6D9F2B}" srcOrd="0" destOrd="0" presId="urn:microsoft.com/office/officeart/2005/8/layout/equation2"/>
    <dgm:cxn modelId="{7FF0E1E0-CEAD-4DF9-BA21-731623B3223D}" type="presOf" srcId="{6BA58A52-1837-47F4-86FA-042A03C9CCCF}" destId="{3CF6312B-CDA1-41CE-A03D-15780D8AF116}" srcOrd="0" destOrd="0" presId="urn:microsoft.com/office/officeart/2005/8/layout/equation2"/>
    <dgm:cxn modelId="{C3A9A3B8-4C3D-4195-AF6B-967783B6F144}" type="presOf" srcId="{24D209B1-1F21-45E5-983D-62A204855176}" destId="{F1C18B0A-6DDC-4AF0-9218-02C47CF71E69}" srcOrd="0" destOrd="0" presId="urn:microsoft.com/office/officeart/2005/8/layout/equation2"/>
    <dgm:cxn modelId="{3E3E4D33-EC5E-4120-B599-D0E873B01846}" srcId="{26809AE5-E92D-42BF-BACE-F27E47DD3C62}" destId="{F6FB3118-C030-40E5-B6E0-DE901DFA564D}" srcOrd="2" destOrd="0" parTransId="{3D8874B8-7B42-429E-8D23-ABD6C3F3D6DD}" sibTransId="{9D34B36E-5A36-4617-883A-5B946B17BFD7}"/>
    <dgm:cxn modelId="{C76968B1-42AF-4B46-8A2E-19C55E638D1E}" type="presOf" srcId="{F6FB3118-C030-40E5-B6E0-DE901DFA564D}" destId="{3777C842-6CBE-4245-A452-F444985ECAAF}" srcOrd="0" destOrd="0" presId="urn:microsoft.com/office/officeart/2005/8/layout/equation2"/>
    <dgm:cxn modelId="{009965BC-AD05-46DE-9746-173398C5BA3F}" srcId="{26809AE5-E92D-42BF-BACE-F27E47DD3C62}" destId="{11204789-ACBB-4424-A06E-CB4CA34E71EE}" srcOrd="1" destOrd="0" parTransId="{CAA78629-47BB-49FF-BD34-E7E7394B0644}" sibTransId="{6BA58A52-1837-47F4-86FA-042A03C9CCCF}"/>
    <dgm:cxn modelId="{631A1489-1C20-44BA-93BC-F274EA1C822B}" type="presOf" srcId="{26809AE5-E92D-42BF-BACE-F27E47DD3C62}" destId="{DFBD8365-22DF-459B-B098-83AF0C614BBB}" srcOrd="0" destOrd="0" presId="urn:microsoft.com/office/officeart/2005/8/layout/equation2"/>
    <dgm:cxn modelId="{7099A3A4-6406-4878-974D-915F4E616FC3}" type="presParOf" srcId="{DFBD8365-22DF-459B-B098-83AF0C614BBB}" destId="{A2074547-4FE4-4DBE-8AA0-185B2E0E15CC}" srcOrd="0" destOrd="0" presId="urn:microsoft.com/office/officeart/2005/8/layout/equation2"/>
    <dgm:cxn modelId="{C92C46CF-AEE1-4460-93B3-02622A958A24}" type="presParOf" srcId="{A2074547-4FE4-4DBE-8AA0-185B2E0E15CC}" destId="{2CB7468D-78EB-48FD-9371-01F55D6D9F2B}" srcOrd="0" destOrd="0" presId="urn:microsoft.com/office/officeart/2005/8/layout/equation2"/>
    <dgm:cxn modelId="{69F5195F-1F71-422B-BC2A-A07183B5519A}" type="presParOf" srcId="{A2074547-4FE4-4DBE-8AA0-185B2E0E15CC}" destId="{FA671C46-B131-4C05-AA1C-2F93BA333AE7}" srcOrd="1" destOrd="0" presId="urn:microsoft.com/office/officeart/2005/8/layout/equation2"/>
    <dgm:cxn modelId="{C8537E14-D20C-4BCE-896B-CC67B6FBA8E2}" type="presParOf" srcId="{A2074547-4FE4-4DBE-8AA0-185B2E0E15CC}" destId="{F1C18B0A-6DDC-4AF0-9218-02C47CF71E69}" srcOrd="2" destOrd="0" presId="urn:microsoft.com/office/officeart/2005/8/layout/equation2"/>
    <dgm:cxn modelId="{9029D51B-5657-487A-A01E-4B8A43368B87}" type="presParOf" srcId="{A2074547-4FE4-4DBE-8AA0-185B2E0E15CC}" destId="{66394AA1-5222-4E31-BE01-C0EAAA5903DF}" srcOrd="3" destOrd="0" presId="urn:microsoft.com/office/officeart/2005/8/layout/equation2"/>
    <dgm:cxn modelId="{6C9883FC-06A3-4D2A-BEA2-B82880647FA8}" type="presParOf" srcId="{A2074547-4FE4-4DBE-8AA0-185B2E0E15CC}" destId="{55D75910-ABC1-4806-A14F-EB9250B0E3CC}" srcOrd="4" destOrd="0" presId="urn:microsoft.com/office/officeart/2005/8/layout/equation2"/>
    <dgm:cxn modelId="{FC6575E2-8CBD-437E-9D43-CA9B7E35BE95}" type="presParOf" srcId="{DFBD8365-22DF-459B-B098-83AF0C614BBB}" destId="{3CF6312B-CDA1-41CE-A03D-15780D8AF116}" srcOrd="1" destOrd="0" presId="urn:microsoft.com/office/officeart/2005/8/layout/equation2"/>
    <dgm:cxn modelId="{366E182A-2E92-4FC2-969F-1F95D1EB713E}" type="presParOf" srcId="{3CF6312B-CDA1-41CE-A03D-15780D8AF116}" destId="{508EB5DD-D4F0-48B7-AC99-5498618AE540}" srcOrd="0" destOrd="0" presId="urn:microsoft.com/office/officeart/2005/8/layout/equation2"/>
    <dgm:cxn modelId="{5E67D662-C0B3-4977-A39E-07A84F6751B7}" type="presParOf" srcId="{DFBD8365-22DF-459B-B098-83AF0C614BBB}" destId="{3777C842-6CBE-4245-A452-F444985ECAAF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8093BD4-716A-41B5-AE91-F6E850549D0D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5E3562E-E2A6-439E-BAC5-97BAD3E0A759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000" dirty="0" err="1" smtClean="0">
              <a:latin typeface="Arial" pitchFamily="34" charset="0"/>
              <a:cs typeface="Arial" pitchFamily="34" charset="0"/>
            </a:rPr>
            <a:t>Ega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latin typeface="Arial" pitchFamily="34" charset="0"/>
              <a:cs typeface="Arial" pitchFamily="34" charset="0"/>
            </a:rPr>
            <a:t>barcha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latin typeface="Arial" pitchFamily="34" charset="0"/>
              <a:cs typeface="Arial" pitchFamily="34" charset="0"/>
            </a:rPr>
            <a:t>fe’ldan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latin typeface="Arial" pitchFamily="34" charset="0"/>
              <a:cs typeface="Arial" pitchFamily="34" charset="0"/>
            </a:rPr>
            <a:t>boshqa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latin typeface="Arial" pitchFamily="34" charset="0"/>
              <a:cs typeface="Arial" pitchFamily="34" charset="0"/>
            </a:rPr>
            <a:t>barcha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latin typeface="Arial" pitchFamily="34" charset="0"/>
              <a:cs typeface="Arial" pitchFamily="34" charset="0"/>
            </a:rPr>
            <a:t>so‘z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latin typeface="Arial" pitchFamily="34" charset="0"/>
              <a:cs typeface="Arial" pitchFamily="34" charset="0"/>
            </a:rPr>
            <a:t>turkumlari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latin typeface="Arial" pitchFamily="34" charset="0"/>
              <a:cs typeface="Arial" pitchFamily="34" charset="0"/>
            </a:rPr>
            <a:t>bilan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latin typeface="Arial" pitchFamily="34" charset="0"/>
              <a:cs typeface="Arial" pitchFamily="34" charset="0"/>
            </a:rPr>
            <a:t>ifodalanishi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latin typeface="Arial" pitchFamily="34" charset="0"/>
              <a:cs typeface="Arial" pitchFamily="34" charset="0"/>
            </a:rPr>
            <a:t>mumkin</a:t>
          </a:r>
          <a:endParaRPr lang="ru-RU" sz="2000" dirty="0">
            <a:latin typeface="Arial" pitchFamily="34" charset="0"/>
            <a:cs typeface="Arial" pitchFamily="34" charset="0"/>
          </a:endParaRPr>
        </a:p>
      </dgm:t>
    </dgm:pt>
    <dgm:pt modelId="{7B2BECDD-3255-4F11-883F-F416FA6D6AB5}" type="parTrans" cxnId="{522D72DF-E758-4A7D-ADDA-EE1047775204}">
      <dgm:prSet/>
      <dgm:spPr/>
      <dgm:t>
        <a:bodyPr/>
        <a:lstStyle/>
        <a:p>
          <a:endParaRPr lang="ru-RU"/>
        </a:p>
      </dgm:t>
    </dgm:pt>
    <dgm:pt modelId="{D1AC6943-8FE0-4242-8616-092E46A9562F}" type="sibTrans" cxnId="{522D72DF-E758-4A7D-ADDA-EE1047775204}">
      <dgm:prSet/>
      <dgm:spPr/>
      <dgm:t>
        <a:bodyPr/>
        <a:lstStyle/>
        <a:p>
          <a:endParaRPr lang="ru-RU"/>
        </a:p>
      </dgm:t>
    </dgm:pt>
    <dgm:pt modelId="{54C42435-004A-4C80-9E38-7D021AB9C201}">
      <dgm:prSet phldrT="[Текст]" custT="1"/>
      <dgm:spPr/>
      <dgm:t>
        <a:bodyPr/>
        <a:lstStyle/>
        <a:p>
          <a:r>
            <a:rPr lang="en-US" sz="1800" b="1" dirty="0" smtClean="0">
              <a:latin typeface="Arial" pitchFamily="34" charset="0"/>
              <a:cs typeface="Arial" pitchFamily="34" charset="0"/>
            </a:rPr>
            <a:t>Aziz</a:t>
          </a:r>
          <a:r>
            <a:rPr lang="en-US" sz="18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800" dirty="0" err="1" smtClean="0">
              <a:latin typeface="Arial" pitchFamily="34" charset="0"/>
              <a:cs typeface="Arial" pitchFamily="34" charset="0"/>
            </a:rPr>
            <a:t>o‘sha</a:t>
          </a:r>
          <a:r>
            <a:rPr lang="en-US" sz="18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800" dirty="0" err="1" smtClean="0">
              <a:latin typeface="Arial" pitchFamily="34" charset="0"/>
              <a:cs typeface="Arial" pitchFamily="34" charset="0"/>
            </a:rPr>
            <a:t>kitobni</a:t>
          </a:r>
          <a:r>
            <a:rPr lang="en-US" sz="18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800" dirty="0" err="1" smtClean="0">
              <a:latin typeface="Arial" pitchFamily="34" charset="0"/>
              <a:cs typeface="Arial" pitchFamily="34" charset="0"/>
            </a:rPr>
            <a:t>o‘qidi</a:t>
          </a:r>
          <a:r>
            <a:rPr lang="en-US" sz="1800" dirty="0" smtClean="0">
              <a:latin typeface="Arial" pitchFamily="34" charset="0"/>
              <a:cs typeface="Arial" pitchFamily="34" charset="0"/>
            </a:rPr>
            <a:t>.</a:t>
          </a:r>
          <a:endParaRPr lang="ru-RU" sz="1800" dirty="0">
            <a:latin typeface="Arial" pitchFamily="34" charset="0"/>
            <a:cs typeface="Arial" pitchFamily="34" charset="0"/>
          </a:endParaRPr>
        </a:p>
      </dgm:t>
    </dgm:pt>
    <dgm:pt modelId="{F67F4FC2-C142-4066-9F28-37578BD89809}" type="parTrans" cxnId="{40DFAE21-E680-495E-B27B-3201CD4C7E2F}">
      <dgm:prSet/>
      <dgm:spPr/>
      <dgm:t>
        <a:bodyPr/>
        <a:lstStyle/>
        <a:p>
          <a:endParaRPr lang="ru-RU"/>
        </a:p>
      </dgm:t>
    </dgm:pt>
    <dgm:pt modelId="{00D80191-B165-47FA-B596-17F2D1EDE137}" type="sibTrans" cxnId="{40DFAE21-E680-495E-B27B-3201CD4C7E2F}">
      <dgm:prSet/>
      <dgm:spPr/>
      <dgm:t>
        <a:bodyPr/>
        <a:lstStyle/>
        <a:p>
          <a:endParaRPr lang="ru-RU"/>
        </a:p>
      </dgm:t>
    </dgm:pt>
    <dgm:pt modelId="{9462F65B-F678-4BB6-8EF7-03E8B44301F4}">
      <dgm:prSet phldrT="[Текст]" custT="1"/>
      <dgm:spPr/>
      <dgm:t>
        <a:bodyPr/>
        <a:lstStyle/>
        <a:p>
          <a:r>
            <a:rPr lang="en-US" sz="2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Sen</a:t>
          </a:r>
          <a:r>
            <a:rPr lang="en-US" sz="20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dirty="0" err="1" smtClean="0">
              <a:latin typeface="Arial" panose="020B0604020202020204" pitchFamily="34" charset="0"/>
              <a:cs typeface="Arial" panose="020B0604020202020204" pitchFamily="34" charset="0"/>
            </a:rPr>
            <a:t>o‘zingni</a:t>
          </a:r>
          <a:r>
            <a:rPr lang="en-US" sz="20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dirty="0" err="1" smtClean="0">
              <a:latin typeface="Arial" panose="020B0604020202020204" pitchFamily="34" charset="0"/>
              <a:cs typeface="Arial" panose="020B0604020202020204" pitchFamily="34" charset="0"/>
            </a:rPr>
            <a:t>maqtama</a:t>
          </a:r>
          <a:r>
            <a:rPr lang="en-US" sz="20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2000" dirty="0" err="1" smtClean="0">
              <a:latin typeface="Arial" panose="020B0604020202020204" pitchFamily="34" charset="0"/>
              <a:cs typeface="Arial" panose="020B0604020202020204" pitchFamily="34" charset="0"/>
            </a:rPr>
            <a:t>seni</a:t>
          </a:r>
          <a:r>
            <a:rPr lang="en-US" sz="20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dirty="0" err="1" smtClean="0">
              <a:latin typeface="Arial" panose="020B0604020202020204" pitchFamily="34" charset="0"/>
              <a:cs typeface="Arial" panose="020B0604020202020204" pitchFamily="34" charset="0"/>
            </a:rPr>
            <a:t>birov</a:t>
          </a:r>
          <a:r>
            <a:rPr lang="en-US" sz="20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dirty="0" err="1" smtClean="0">
              <a:latin typeface="Arial" panose="020B0604020202020204" pitchFamily="34" charset="0"/>
              <a:cs typeface="Arial" panose="020B0604020202020204" pitchFamily="34" charset="0"/>
            </a:rPr>
            <a:t>maqtasin</a:t>
          </a:r>
          <a:r>
            <a:rPr lang="en-US" sz="20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EDD3F94-D144-4919-8262-F20D2EC6E7F2}" type="parTrans" cxnId="{80720256-9822-4081-B145-097BFC42F8C1}">
      <dgm:prSet/>
      <dgm:spPr/>
      <dgm:t>
        <a:bodyPr/>
        <a:lstStyle/>
        <a:p>
          <a:endParaRPr lang="ru-RU"/>
        </a:p>
      </dgm:t>
    </dgm:pt>
    <dgm:pt modelId="{B31AB7A8-F326-434F-9D8A-48A40DFE95EF}" type="sibTrans" cxnId="{80720256-9822-4081-B145-097BFC42F8C1}">
      <dgm:prSet/>
      <dgm:spPr/>
      <dgm:t>
        <a:bodyPr/>
        <a:lstStyle/>
        <a:p>
          <a:endParaRPr lang="ru-RU"/>
        </a:p>
      </dgm:t>
    </dgm:pt>
    <dgm:pt modelId="{637AB349-F9E9-4850-9851-0B2B7D48090D}">
      <dgm:prSet phldrT="[Текст]" custT="1"/>
      <dgm:spPr/>
      <dgm:t>
        <a:bodyPr/>
        <a:lstStyle/>
        <a:p>
          <a:r>
            <a:rPr lang="en-US" sz="2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Ikkalasi</a:t>
          </a:r>
          <a:r>
            <a:rPr lang="en-US" sz="2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dirty="0" smtClean="0">
              <a:latin typeface="Arial" panose="020B0604020202020204" pitchFamily="34" charset="0"/>
              <a:cs typeface="Arial" panose="020B0604020202020204" pitchFamily="34" charset="0"/>
            </a:rPr>
            <a:t>ham </a:t>
          </a:r>
          <a:r>
            <a:rPr lang="en-US" sz="2000" dirty="0" err="1" smtClean="0">
              <a:latin typeface="Arial" panose="020B0604020202020204" pitchFamily="34" charset="0"/>
              <a:cs typeface="Arial" panose="020B0604020202020204" pitchFamily="34" charset="0"/>
            </a:rPr>
            <a:t>chiqib</a:t>
          </a:r>
          <a:r>
            <a:rPr lang="en-US" sz="20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dirty="0" err="1" smtClean="0">
              <a:latin typeface="Arial" panose="020B0604020202020204" pitchFamily="34" charset="0"/>
              <a:cs typeface="Arial" panose="020B0604020202020204" pitchFamily="34" charset="0"/>
            </a:rPr>
            <a:t>ketishdi</a:t>
          </a:r>
          <a:r>
            <a:rPr lang="en-US" sz="20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F9AF785-6AE1-427C-BBB4-D8CE91C6B2C6}" type="parTrans" cxnId="{6F3428A2-8EAA-42F3-BB46-CFC9BAC04213}">
      <dgm:prSet/>
      <dgm:spPr/>
      <dgm:t>
        <a:bodyPr/>
        <a:lstStyle/>
        <a:p>
          <a:endParaRPr lang="ru-RU"/>
        </a:p>
      </dgm:t>
    </dgm:pt>
    <dgm:pt modelId="{5AE49F4A-9903-4E2B-9B18-824A1DB93140}" type="sibTrans" cxnId="{6F3428A2-8EAA-42F3-BB46-CFC9BAC04213}">
      <dgm:prSet/>
      <dgm:spPr/>
      <dgm:t>
        <a:bodyPr/>
        <a:lstStyle/>
        <a:p>
          <a:endParaRPr lang="ru-RU"/>
        </a:p>
      </dgm:t>
    </dgm:pt>
    <dgm:pt modelId="{668F7526-F0A4-4D11-8D8C-A9CA27B29548}">
      <dgm:prSet phldrT="[Текст]" custT="1"/>
      <dgm:spPr/>
      <dgm:t>
        <a:bodyPr/>
        <a:lstStyle/>
        <a:p>
          <a:r>
            <a:rPr lang="en-US" sz="2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Yaxshilar</a:t>
          </a:r>
          <a:r>
            <a:rPr lang="en-US" sz="20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dirty="0" err="1" smtClean="0">
              <a:latin typeface="Arial" panose="020B0604020202020204" pitchFamily="34" charset="0"/>
              <a:cs typeface="Arial" panose="020B0604020202020204" pitchFamily="34" charset="0"/>
            </a:rPr>
            <a:t>ko‘paysin</a:t>
          </a:r>
          <a:r>
            <a:rPr lang="en-US" sz="20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2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yomon</a:t>
          </a:r>
          <a:r>
            <a:rPr lang="en-US" sz="2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dirty="0" err="1" smtClean="0">
              <a:latin typeface="Arial" panose="020B0604020202020204" pitchFamily="34" charset="0"/>
              <a:cs typeface="Arial" panose="020B0604020202020204" pitchFamily="34" charset="0"/>
            </a:rPr>
            <a:t>qolmasin</a:t>
          </a:r>
          <a:r>
            <a:rPr lang="en-US" sz="20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E3A2EC0-D137-4812-918A-0189ACC16DAB}" type="parTrans" cxnId="{5E67E65E-A0FB-4A0F-A5AA-76FF3EB33596}">
      <dgm:prSet/>
      <dgm:spPr/>
      <dgm:t>
        <a:bodyPr/>
        <a:lstStyle/>
        <a:p>
          <a:endParaRPr lang="ru-RU"/>
        </a:p>
      </dgm:t>
    </dgm:pt>
    <dgm:pt modelId="{48249893-CA84-49DD-BAB9-7C21DA20E723}" type="sibTrans" cxnId="{5E67E65E-A0FB-4A0F-A5AA-76FF3EB33596}">
      <dgm:prSet/>
      <dgm:spPr/>
      <dgm:t>
        <a:bodyPr/>
        <a:lstStyle/>
        <a:p>
          <a:endParaRPr lang="ru-RU"/>
        </a:p>
      </dgm:t>
    </dgm:pt>
    <dgm:pt modelId="{3A1BAC44-9FD7-4F7D-9218-770E936C860C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000" dirty="0" err="1" smtClean="0">
              <a:latin typeface="Arial" pitchFamily="34" charset="0"/>
              <a:cs typeface="Arial" pitchFamily="34" charset="0"/>
            </a:rPr>
            <a:t>Masalan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: </a:t>
          </a:r>
          <a:r>
            <a:rPr lang="en-US" sz="2000" dirty="0" err="1" smtClean="0">
              <a:latin typeface="Arial" pitchFamily="34" charset="0"/>
              <a:cs typeface="Arial" pitchFamily="34" charset="0"/>
            </a:rPr>
            <a:t>ot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, </a:t>
          </a:r>
          <a:r>
            <a:rPr lang="en-US" sz="2000" dirty="0" err="1" smtClean="0">
              <a:latin typeface="Arial" pitchFamily="34" charset="0"/>
              <a:cs typeface="Arial" pitchFamily="34" charset="0"/>
            </a:rPr>
            <a:t>olmosh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,  son, </a:t>
          </a:r>
          <a:r>
            <a:rPr lang="en-US" sz="2000" dirty="0" err="1" smtClean="0">
              <a:latin typeface="Arial" pitchFamily="34" charset="0"/>
              <a:cs typeface="Arial" pitchFamily="34" charset="0"/>
            </a:rPr>
            <a:t>sifat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, </a:t>
          </a:r>
          <a:r>
            <a:rPr lang="en-US" sz="2000" dirty="0" err="1" smtClean="0">
              <a:latin typeface="Arial" pitchFamily="34" charset="0"/>
              <a:cs typeface="Arial" pitchFamily="34" charset="0"/>
            </a:rPr>
            <a:t>sifatdosh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, </a:t>
          </a:r>
          <a:r>
            <a:rPr lang="en-US" sz="2000" dirty="0" err="1" smtClean="0">
              <a:latin typeface="Arial" pitchFamily="34" charset="0"/>
              <a:cs typeface="Arial" pitchFamily="34" charset="0"/>
            </a:rPr>
            <a:t>harakat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latin typeface="Arial" pitchFamily="34" charset="0"/>
              <a:cs typeface="Arial" pitchFamily="34" charset="0"/>
            </a:rPr>
            <a:t>nomi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latin typeface="Arial" pitchFamily="34" charset="0"/>
              <a:cs typeface="Arial" pitchFamily="34" charset="0"/>
            </a:rPr>
            <a:t>va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 modal </a:t>
          </a:r>
          <a:r>
            <a:rPr lang="en-US" sz="2000" dirty="0" err="1" smtClean="0">
              <a:latin typeface="Arial" pitchFamily="34" charset="0"/>
              <a:cs typeface="Arial" pitchFamily="34" charset="0"/>
            </a:rPr>
            <a:t>so‘zlar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 </a:t>
          </a:r>
          <a:endParaRPr lang="ru-RU" sz="2000" dirty="0">
            <a:latin typeface="Arial" pitchFamily="34" charset="0"/>
            <a:cs typeface="Arial" pitchFamily="34" charset="0"/>
          </a:endParaRPr>
        </a:p>
      </dgm:t>
    </dgm:pt>
    <dgm:pt modelId="{BF7F8D95-3036-4D4F-9223-EF4919CBDFEF}" type="sibTrans" cxnId="{6F932304-17A3-4D4B-B596-2F4FEE5B61F8}">
      <dgm:prSet/>
      <dgm:spPr/>
      <dgm:t>
        <a:bodyPr/>
        <a:lstStyle/>
        <a:p>
          <a:endParaRPr lang="ru-RU"/>
        </a:p>
      </dgm:t>
    </dgm:pt>
    <dgm:pt modelId="{31E5E938-8A1F-44A3-A2C1-2774E302B3BA}" type="parTrans" cxnId="{6F932304-17A3-4D4B-B596-2F4FEE5B61F8}">
      <dgm:prSet/>
      <dgm:spPr/>
      <dgm:t>
        <a:bodyPr/>
        <a:lstStyle/>
        <a:p>
          <a:endParaRPr lang="ru-RU"/>
        </a:p>
      </dgm:t>
    </dgm:pt>
    <dgm:pt modelId="{BD828A2C-9F1F-4617-A547-0A485539F659}" type="pres">
      <dgm:prSet presAssocID="{48093BD4-716A-41B5-AE91-F6E850549D0D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7CD0EDD5-757F-44D5-997C-756C4A8EC2CA}" type="pres">
      <dgm:prSet presAssocID="{35E3562E-E2A6-439E-BAC5-97BAD3E0A759}" presName="root" presStyleCnt="0"/>
      <dgm:spPr/>
    </dgm:pt>
    <dgm:pt modelId="{B02BEE07-2C7D-4B92-A74A-FA720521202A}" type="pres">
      <dgm:prSet presAssocID="{35E3562E-E2A6-439E-BAC5-97BAD3E0A759}" presName="rootComposite" presStyleCnt="0"/>
      <dgm:spPr/>
    </dgm:pt>
    <dgm:pt modelId="{581B332F-8E3D-49AF-820A-9905BC93E455}" type="pres">
      <dgm:prSet presAssocID="{35E3562E-E2A6-439E-BAC5-97BAD3E0A759}" presName="rootText" presStyleLbl="node1" presStyleIdx="0" presStyleCnt="2" custScaleX="154418" custLinFactNeighborX="-9105" custLinFactNeighborY="-57"/>
      <dgm:spPr/>
      <dgm:t>
        <a:bodyPr/>
        <a:lstStyle/>
        <a:p>
          <a:endParaRPr lang="ru-RU"/>
        </a:p>
      </dgm:t>
    </dgm:pt>
    <dgm:pt modelId="{3F8F0034-DED7-4500-886F-448A9D4A141E}" type="pres">
      <dgm:prSet presAssocID="{35E3562E-E2A6-439E-BAC5-97BAD3E0A759}" presName="rootConnector" presStyleLbl="node1" presStyleIdx="0" presStyleCnt="2"/>
      <dgm:spPr/>
      <dgm:t>
        <a:bodyPr/>
        <a:lstStyle/>
        <a:p>
          <a:endParaRPr lang="ru-RU"/>
        </a:p>
      </dgm:t>
    </dgm:pt>
    <dgm:pt modelId="{E5D40B8A-BE86-4801-B659-CE2010897BD9}" type="pres">
      <dgm:prSet presAssocID="{35E3562E-E2A6-439E-BAC5-97BAD3E0A759}" presName="childShape" presStyleCnt="0"/>
      <dgm:spPr/>
    </dgm:pt>
    <dgm:pt modelId="{7028E6AD-2FEB-4301-BD96-A7EB9ED68E3D}" type="pres">
      <dgm:prSet presAssocID="{F67F4FC2-C142-4066-9F28-37578BD89809}" presName="Name13" presStyleLbl="parChTrans1D2" presStyleIdx="0" presStyleCnt="4"/>
      <dgm:spPr/>
      <dgm:t>
        <a:bodyPr/>
        <a:lstStyle/>
        <a:p>
          <a:endParaRPr lang="ru-RU"/>
        </a:p>
      </dgm:t>
    </dgm:pt>
    <dgm:pt modelId="{0BF5C213-9F89-408B-8281-E05F949EBD3F}" type="pres">
      <dgm:prSet presAssocID="{54C42435-004A-4C80-9E38-7D021AB9C201}" presName="childText" presStyleLbl="bgAcc1" presStyleIdx="0" presStyleCnt="4" custScaleX="1871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B307C3-9905-4A2E-860D-8629CA1B8560}" type="pres">
      <dgm:prSet presAssocID="{6EDD3F94-D144-4919-8262-F20D2EC6E7F2}" presName="Name13" presStyleLbl="parChTrans1D2" presStyleIdx="1" presStyleCnt="4"/>
      <dgm:spPr/>
      <dgm:t>
        <a:bodyPr/>
        <a:lstStyle/>
        <a:p>
          <a:endParaRPr lang="ru-RU"/>
        </a:p>
      </dgm:t>
    </dgm:pt>
    <dgm:pt modelId="{084E9F65-C75A-4721-8326-C9F33CDEEB42}" type="pres">
      <dgm:prSet presAssocID="{9462F65B-F678-4BB6-8EF7-03E8B44301F4}" presName="childText" presStyleLbl="bgAcc1" presStyleIdx="1" presStyleCnt="4" custScaleX="1871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2593AD-2321-47A4-86E8-7EDAD1A39A76}" type="pres">
      <dgm:prSet presAssocID="{3A1BAC44-9FD7-4F7D-9218-770E936C860C}" presName="root" presStyleCnt="0"/>
      <dgm:spPr/>
    </dgm:pt>
    <dgm:pt modelId="{0E6176AB-960D-4A6B-A647-730072C0DA81}" type="pres">
      <dgm:prSet presAssocID="{3A1BAC44-9FD7-4F7D-9218-770E936C860C}" presName="rootComposite" presStyleCnt="0"/>
      <dgm:spPr/>
    </dgm:pt>
    <dgm:pt modelId="{92119D67-FC42-4035-9869-82DEF0D4DC0A}" type="pres">
      <dgm:prSet presAssocID="{3A1BAC44-9FD7-4F7D-9218-770E936C860C}" presName="rootText" presStyleLbl="node1" presStyleIdx="1" presStyleCnt="2" custScaleX="176051" custLinFactNeighborX="-3367" custLinFactNeighborY="-57"/>
      <dgm:spPr/>
      <dgm:t>
        <a:bodyPr/>
        <a:lstStyle/>
        <a:p>
          <a:endParaRPr lang="ru-RU"/>
        </a:p>
      </dgm:t>
    </dgm:pt>
    <dgm:pt modelId="{1BE26EB5-8851-4A15-8735-F958DBDEAE0F}" type="pres">
      <dgm:prSet presAssocID="{3A1BAC44-9FD7-4F7D-9218-770E936C860C}" presName="rootConnector" presStyleLbl="node1" presStyleIdx="1" presStyleCnt="2"/>
      <dgm:spPr/>
      <dgm:t>
        <a:bodyPr/>
        <a:lstStyle/>
        <a:p>
          <a:endParaRPr lang="ru-RU"/>
        </a:p>
      </dgm:t>
    </dgm:pt>
    <dgm:pt modelId="{6BFD4235-0C62-430D-949B-F0F84F43AA41}" type="pres">
      <dgm:prSet presAssocID="{3A1BAC44-9FD7-4F7D-9218-770E936C860C}" presName="childShape" presStyleCnt="0"/>
      <dgm:spPr/>
    </dgm:pt>
    <dgm:pt modelId="{59BE9245-55A9-423E-BD24-58FC351C7345}" type="pres">
      <dgm:prSet presAssocID="{FF9AF785-6AE1-427C-BBB4-D8CE91C6B2C6}" presName="Name13" presStyleLbl="parChTrans1D2" presStyleIdx="2" presStyleCnt="4"/>
      <dgm:spPr/>
      <dgm:t>
        <a:bodyPr/>
        <a:lstStyle/>
        <a:p>
          <a:endParaRPr lang="ru-RU"/>
        </a:p>
      </dgm:t>
    </dgm:pt>
    <dgm:pt modelId="{5C726E97-72F3-4091-8222-9CFF4F44BCD8}" type="pres">
      <dgm:prSet presAssocID="{637AB349-F9E9-4850-9851-0B2B7D48090D}" presName="childText" presStyleLbl="bgAcc1" presStyleIdx="2" presStyleCnt="4" custScaleX="1822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7FD14F-B4E2-4855-A761-3FD2FFDA155A}" type="pres">
      <dgm:prSet presAssocID="{1E3A2EC0-D137-4812-918A-0189ACC16DAB}" presName="Name13" presStyleLbl="parChTrans1D2" presStyleIdx="3" presStyleCnt="4"/>
      <dgm:spPr/>
      <dgm:t>
        <a:bodyPr/>
        <a:lstStyle/>
        <a:p>
          <a:endParaRPr lang="ru-RU"/>
        </a:p>
      </dgm:t>
    </dgm:pt>
    <dgm:pt modelId="{75D925A7-3334-4E2F-BB2E-9843EFEFB72D}" type="pres">
      <dgm:prSet presAssocID="{668F7526-F0A4-4D11-8D8C-A9CA27B29548}" presName="childText" presStyleLbl="bgAcc1" presStyleIdx="3" presStyleCnt="4" custScaleX="1819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F3428A2-8EAA-42F3-BB46-CFC9BAC04213}" srcId="{3A1BAC44-9FD7-4F7D-9218-770E936C860C}" destId="{637AB349-F9E9-4850-9851-0B2B7D48090D}" srcOrd="0" destOrd="0" parTransId="{FF9AF785-6AE1-427C-BBB4-D8CE91C6B2C6}" sibTransId="{5AE49F4A-9903-4E2B-9B18-824A1DB93140}"/>
    <dgm:cxn modelId="{A4E77C26-7F1E-427F-978B-39896150450A}" type="presOf" srcId="{1E3A2EC0-D137-4812-918A-0189ACC16DAB}" destId="{767FD14F-B4E2-4855-A761-3FD2FFDA155A}" srcOrd="0" destOrd="0" presId="urn:microsoft.com/office/officeart/2005/8/layout/hierarchy3"/>
    <dgm:cxn modelId="{23E0B3B2-6B29-4512-B195-A6B67C0F2E96}" type="presOf" srcId="{3A1BAC44-9FD7-4F7D-9218-770E936C860C}" destId="{1BE26EB5-8851-4A15-8735-F958DBDEAE0F}" srcOrd="1" destOrd="0" presId="urn:microsoft.com/office/officeart/2005/8/layout/hierarchy3"/>
    <dgm:cxn modelId="{BF872377-AD4E-4CFD-98D1-9EDC7D1BE9FB}" type="presOf" srcId="{3A1BAC44-9FD7-4F7D-9218-770E936C860C}" destId="{92119D67-FC42-4035-9869-82DEF0D4DC0A}" srcOrd="0" destOrd="0" presId="urn:microsoft.com/office/officeart/2005/8/layout/hierarchy3"/>
    <dgm:cxn modelId="{6F83C29F-0DF1-43BD-AEB7-404794512104}" type="presOf" srcId="{35E3562E-E2A6-439E-BAC5-97BAD3E0A759}" destId="{3F8F0034-DED7-4500-886F-448A9D4A141E}" srcOrd="1" destOrd="0" presId="urn:microsoft.com/office/officeart/2005/8/layout/hierarchy3"/>
    <dgm:cxn modelId="{FD9AC992-8641-490F-828E-847E1DE03DE6}" type="presOf" srcId="{9462F65B-F678-4BB6-8EF7-03E8B44301F4}" destId="{084E9F65-C75A-4721-8326-C9F33CDEEB42}" srcOrd="0" destOrd="0" presId="urn:microsoft.com/office/officeart/2005/8/layout/hierarchy3"/>
    <dgm:cxn modelId="{A5625F92-6A73-4DF8-921E-D7652401FC53}" type="presOf" srcId="{6EDD3F94-D144-4919-8262-F20D2EC6E7F2}" destId="{8EB307C3-9905-4A2E-860D-8629CA1B8560}" srcOrd="0" destOrd="0" presId="urn:microsoft.com/office/officeart/2005/8/layout/hierarchy3"/>
    <dgm:cxn modelId="{E02F6EA5-83D2-4F11-8EAE-7D7B09696919}" type="presOf" srcId="{668F7526-F0A4-4D11-8D8C-A9CA27B29548}" destId="{75D925A7-3334-4E2F-BB2E-9843EFEFB72D}" srcOrd="0" destOrd="0" presId="urn:microsoft.com/office/officeart/2005/8/layout/hierarchy3"/>
    <dgm:cxn modelId="{1A87D215-1C6B-4B72-AF76-B11B4BBCBBCD}" type="presOf" srcId="{FF9AF785-6AE1-427C-BBB4-D8CE91C6B2C6}" destId="{59BE9245-55A9-423E-BD24-58FC351C7345}" srcOrd="0" destOrd="0" presId="urn:microsoft.com/office/officeart/2005/8/layout/hierarchy3"/>
    <dgm:cxn modelId="{6F932304-17A3-4D4B-B596-2F4FEE5B61F8}" srcId="{48093BD4-716A-41B5-AE91-F6E850549D0D}" destId="{3A1BAC44-9FD7-4F7D-9218-770E936C860C}" srcOrd="1" destOrd="0" parTransId="{31E5E938-8A1F-44A3-A2C1-2774E302B3BA}" sibTransId="{BF7F8D95-3036-4D4F-9223-EF4919CBDFEF}"/>
    <dgm:cxn modelId="{40DFAE21-E680-495E-B27B-3201CD4C7E2F}" srcId="{35E3562E-E2A6-439E-BAC5-97BAD3E0A759}" destId="{54C42435-004A-4C80-9E38-7D021AB9C201}" srcOrd="0" destOrd="0" parTransId="{F67F4FC2-C142-4066-9F28-37578BD89809}" sibTransId="{00D80191-B165-47FA-B596-17F2D1EDE137}"/>
    <dgm:cxn modelId="{5E67E65E-A0FB-4A0F-A5AA-76FF3EB33596}" srcId="{3A1BAC44-9FD7-4F7D-9218-770E936C860C}" destId="{668F7526-F0A4-4D11-8D8C-A9CA27B29548}" srcOrd="1" destOrd="0" parTransId="{1E3A2EC0-D137-4812-918A-0189ACC16DAB}" sibTransId="{48249893-CA84-49DD-BAB9-7C21DA20E723}"/>
    <dgm:cxn modelId="{80720256-9822-4081-B145-097BFC42F8C1}" srcId="{35E3562E-E2A6-439E-BAC5-97BAD3E0A759}" destId="{9462F65B-F678-4BB6-8EF7-03E8B44301F4}" srcOrd="1" destOrd="0" parTransId="{6EDD3F94-D144-4919-8262-F20D2EC6E7F2}" sibTransId="{B31AB7A8-F326-434F-9D8A-48A40DFE95EF}"/>
    <dgm:cxn modelId="{F6E55688-5B98-42E1-B0C2-A13E9DDC40CF}" type="presOf" srcId="{54C42435-004A-4C80-9E38-7D021AB9C201}" destId="{0BF5C213-9F89-408B-8281-E05F949EBD3F}" srcOrd="0" destOrd="0" presId="urn:microsoft.com/office/officeart/2005/8/layout/hierarchy3"/>
    <dgm:cxn modelId="{522D72DF-E758-4A7D-ADDA-EE1047775204}" srcId="{48093BD4-716A-41B5-AE91-F6E850549D0D}" destId="{35E3562E-E2A6-439E-BAC5-97BAD3E0A759}" srcOrd="0" destOrd="0" parTransId="{7B2BECDD-3255-4F11-883F-F416FA6D6AB5}" sibTransId="{D1AC6943-8FE0-4242-8616-092E46A9562F}"/>
    <dgm:cxn modelId="{E611AB2F-4276-44DC-B16C-78244C36D403}" type="presOf" srcId="{35E3562E-E2A6-439E-BAC5-97BAD3E0A759}" destId="{581B332F-8E3D-49AF-820A-9905BC93E455}" srcOrd="0" destOrd="0" presId="urn:microsoft.com/office/officeart/2005/8/layout/hierarchy3"/>
    <dgm:cxn modelId="{154EC64D-A31C-46D6-B8FB-137F622B6EFF}" type="presOf" srcId="{637AB349-F9E9-4850-9851-0B2B7D48090D}" destId="{5C726E97-72F3-4091-8222-9CFF4F44BCD8}" srcOrd="0" destOrd="0" presId="urn:microsoft.com/office/officeart/2005/8/layout/hierarchy3"/>
    <dgm:cxn modelId="{BC209EB9-FD53-4746-A10A-471130CCF75B}" type="presOf" srcId="{F67F4FC2-C142-4066-9F28-37578BD89809}" destId="{7028E6AD-2FEB-4301-BD96-A7EB9ED68E3D}" srcOrd="0" destOrd="0" presId="urn:microsoft.com/office/officeart/2005/8/layout/hierarchy3"/>
    <dgm:cxn modelId="{5BC0F7EE-F3EB-4D8B-A299-2DEC5261A5E3}" type="presOf" srcId="{48093BD4-716A-41B5-AE91-F6E850549D0D}" destId="{BD828A2C-9F1F-4617-A547-0A485539F659}" srcOrd="0" destOrd="0" presId="urn:microsoft.com/office/officeart/2005/8/layout/hierarchy3"/>
    <dgm:cxn modelId="{6F2F5DA1-54B9-4B1B-91E2-398EAC5CFFD6}" type="presParOf" srcId="{BD828A2C-9F1F-4617-A547-0A485539F659}" destId="{7CD0EDD5-757F-44D5-997C-756C4A8EC2CA}" srcOrd="0" destOrd="0" presId="urn:microsoft.com/office/officeart/2005/8/layout/hierarchy3"/>
    <dgm:cxn modelId="{04B6D40A-0AAE-42B3-ABEA-DEAB05498C98}" type="presParOf" srcId="{7CD0EDD5-757F-44D5-997C-756C4A8EC2CA}" destId="{B02BEE07-2C7D-4B92-A74A-FA720521202A}" srcOrd="0" destOrd="0" presId="urn:microsoft.com/office/officeart/2005/8/layout/hierarchy3"/>
    <dgm:cxn modelId="{C485C2B8-2A98-4601-824C-21C4FCD77BC5}" type="presParOf" srcId="{B02BEE07-2C7D-4B92-A74A-FA720521202A}" destId="{581B332F-8E3D-49AF-820A-9905BC93E455}" srcOrd="0" destOrd="0" presId="urn:microsoft.com/office/officeart/2005/8/layout/hierarchy3"/>
    <dgm:cxn modelId="{F500A2FF-D3AA-4092-A971-55A0550AFE24}" type="presParOf" srcId="{B02BEE07-2C7D-4B92-A74A-FA720521202A}" destId="{3F8F0034-DED7-4500-886F-448A9D4A141E}" srcOrd="1" destOrd="0" presId="urn:microsoft.com/office/officeart/2005/8/layout/hierarchy3"/>
    <dgm:cxn modelId="{7F62208C-9D81-4B15-9FBC-8994387A0906}" type="presParOf" srcId="{7CD0EDD5-757F-44D5-997C-756C4A8EC2CA}" destId="{E5D40B8A-BE86-4801-B659-CE2010897BD9}" srcOrd="1" destOrd="0" presId="urn:microsoft.com/office/officeart/2005/8/layout/hierarchy3"/>
    <dgm:cxn modelId="{BC14A860-CC3E-46AD-A115-F236FF650608}" type="presParOf" srcId="{E5D40B8A-BE86-4801-B659-CE2010897BD9}" destId="{7028E6AD-2FEB-4301-BD96-A7EB9ED68E3D}" srcOrd="0" destOrd="0" presId="urn:microsoft.com/office/officeart/2005/8/layout/hierarchy3"/>
    <dgm:cxn modelId="{1A9EFC1B-DD29-4E4C-92F8-2CF161EFD4CF}" type="presParOf" srcId="{E5D40B8A-BE86-4801-B659-CE2010897BD9}" destId="{0BF5C213-9F89-408B-8281-E05F949EBD3F}" srcOrd="1" destOrd="0" presId="urn:microsoft.com/office/officeart/2005/8/layout/hierarchy3"/>
    <dgm:cxn modelId="{D48B4A83-CAC1-4608-9E61-419F216B845D}" type="presParOf" srcId="{E5D40B8A-BE86-4801-B659-CE2010897BD9}" destId="{8EB307C3-9905-4A2E-860D-8629CA1B8560}" srcOrd="2" destOrd="0" presId="urn:microsoft.com/office/officeart/2005/8/layout/hierarchy3"/>
    <dgm:cxn modelId="{F59D5DD5-FDE3-4371-B9F5-7792D6A6C671}" type="presParOf" srcId="{E5D40B8A-BE86-4801-B659-CE2010897BD9}" destId="{084E9F65-C75A-4721-8326-C9F33CDEEB42}" srcOrd="3" destOrd="0" presId="urn:microsoft.com/office/officeart/2005/8/layout/hierarchy3"/>
    <dgm:cxn modelId="{7E9D5BAF-E3AB-417C-80EA-A2084DA77FD4}" type="presParOf" srcId="{BD828A2C-9F1F-4617-A547-0A485539F659}" destId="{542593AD-2321-47A4-86E8-7EDAD1A39A76}" srcOrd="1" destOrd="0" presId="urn:microsoft.com/office/officeart/2005/8/layout/hierarchy3"/>
    <dgm:cxn modelId="{665DAC85-6CF8-4431-A34A-38387EBCF0C3}" type="presParOf" srcId="{542593AD-2321-47A4-86E8-7EDAD1A39A76}" destId="{0E6176AB-960D-4A6B-A647-730072C0DA81}" srcOrd="0" destOrd="0" presId="urn:microsoft.com/office/officeart/2005/8/layout/hierarchy3"/>
    <dgm:cxn modelId="{21EB9121-5F6D-43DB-AA34-3DAF0F4F121B}" type="presParOf" srcId="{0E6176AB-960D-4A6B-A647-730072C0DA81}" destId="{92119D67-FC42-4035-9869-82DEF0D4DC0A}" srcOrd="0" destOrd="0" presId="urn:microsoft.com/office/officeart/2005/8/layout/hierarchy3"/>
    <dgm:cxn modelId="{32E9C2A3-033F-4C67-AB1F-D7513C4F5D8F}" type="presParOf" srcId="{0E6176AB-960D-4A6B-A647-730072C0DA81}" destId="{1BE26EB5-8851-4A15-8735-F958DBDEAE0F}" srcOrd="1" destOrd="0" presId="urn:microsoft.com/office/officeart/2005/8/layout/hierarchy3"/>
    <dgm:cxn modelId="{F46596B2-BE9C-4C40-8567-373CA50B84B9}" type="presParOf" srcId="{542593AD-2321-47A4-86E8-7EDAD1A39A76}" destId="{6BFD4235-0C62-430D-949B-F0F84F43AA41}" srcOrd="1" destOrd="0" presId="urn:microsoft.com/office/officeart/2005/8/layout/hierarchy3"/>
    <dgm:cxn modelId="{45002F5C-2CA0-4D37-B036-9734DC1B9CFC}" type="presParOf" srcId="{6BFD4235-0C62-430D-949B-F0F84F43AA41}" destId="{59BE9245-55A9-423E-BD24-58FC351C7345}" srcOrd="0" destOrd="0" presId="urn:microsoft.com/office/officeart/2005/8/layout/hierarchy3"/>
    <dgm:cxn modelId="{A540AE27-B915-498A-9FED-02CB443D60E0}" type="presParOf" srcId="{6BFD4235-0C62-430D-949B-F0F84F43AA41}" destId="{5C726E97-72F3-4091-8222-9CFF4F44BCD8}" srcOrd="1" destOrd="0" presId="urn:microsoft.com/office/officeart/2005/8/layout/hierarchy3"/>
    <dgm:cxn modelId="{FABD350E-7E20-43B2-85EB-A1C3A4F2EFF9}" type="presParOf" srcId="{6BFD4235-0C62-430D-949B-F0F84F43AA41}" destId="{767FD14F-B4E2-4855-A761-3FD2FFDA155A}" srcOrd="2" destOrd="0" presId="urn:microsoft.com/office/officeart/2005/8/layout/hierarchy3"/>
    <dgm:cxn modelId="{88CDAEF5-619F-4708-BAFA-46ED93243C8E}" type="presParOf" srcId="{6BFD4235-0C62-430D-949B-F0F84F43AA41}" destId="{75D925A7-3334-4E2F-BB2E-9843EFEFB72D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B79DC52-8FCF-4707-9646-4C16823A31A1}" type="doc">
      <dgm:prSet loTypeId="urn:microsoft.com/office/officeart/2009/layout/CircleArrowProcess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D2806F0-1E67-4A73-8EA5-2EAA38B4AA99}">
      <dgm:prSet phldrT="[Текст]" custT="1"/>
      <dgm:spPr/>
      <dgm:t>
        <a:bodyPr/>
        <a:lstStyle/>
        <a:p>
          <a:r>
            <a:rPr lang="en-US" sz="2000" dirty="0" err="1" smtClean="0">
              <a:latin typeface="Arial" pitchFamily="34" charset="0"/>
              <a:cs typeface="Arial" pitchFamily="34" charset="0"/>
            </a:rPr>
            <a:t>Odobning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latin typeface="Arial" pitchFamily="34" charset="0"/>
              <a:cs typeface="Arial" pitchFamily="34" charset="0"/>
            </a:rPr>
            <a:t>boshi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latin typeface="Arial" pitchFamily="34" charset="0"/>
              <a:cs typeface="Arial" pitchFamily="34" charset="0"/>
            </a:rPr>
            <a:t>tildir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.</a:t>
          </a:r>
          <a:endParaRPr lang="ru-RU" sz="2000" dirty="0">
            <a:latin typeface="Arial" pitchFamily="34" charset="0"/>
            <a:cs typeface="Arial" pitchFamily="34" charset="0"/>
          </a:endParaRPr>
        </a:p>
      </dgm:t>
    </dgm:pt>
    <dgm:pt modelId="{3B9876BB-0B1A-4827-90FF-1A357C44BCA4}" type="parTrans" cxnId="{1F617684-3BBD-4184-871E-64A80FBF107D}">
      <dgm:prSet/>
      <dgm:spPr/>
      <dgm:t>
        <a:bodyPr/>
        <a:lstStyle/>
        <a:p>
          <a:endParaRPr lang="ru-RU"/>
        </a:p>
      </dgm:t>
    </dgm:pt>
    <dgm:pt modelId="{5CDA6B1E-FC4F-4039-94B6-ED8942ACE50A}" type="sibTrans" cxnId="{1F617684-3BBD-4184-871E-64A80FBF107D}">
      <dgm:prSet/>
      <dgm:spPr/>
      <dgm:t>
        <a:bodyPr/>
        <a:lstStyle/>
        <a:p>
          <a:endParaRPr lang="ru-RU"/>
        </a:p>
      </dgm:t>
    </dgm:pt>
    <dgm:pt modelId="{1E67CE5F-9EB4-41B4-A220-94243CFFACBC}">
      <dgm:prSet phldrT="[Текст]" custT="1"/>
      <dgm:spPr/>
      <dgm:t>
        <a:bodyPr/>
        <a:lstStyle/>
        <a:p>
          <a:r>
            <a:rPr lang="en-US" sz="2000" dirty="0" err="1" smtClean="0">
              <a:latin typeface="Arial" pitchFamily="34" charset="0"/>
              <a:cs typeface="Arial" pitchFamily="34" charset="0"/>
            </a:rPr>
            <a:t>Insonlar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latin typeface="Arial" pitchFamily="34" charset="0"/>
              <a:cs typeface="Arial" pitchFamily="34" charset="0"/>
            </a:rPr>
            <a:t>til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latin typeface="Arial" pitchFamily="34" charset="0"/>
              <a:cs typeface="Arial" pitchFamily="34" charset="0"/>
            </a:rPr>
            <a:t>vositasi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latin typeface="Arial" pitchFamily="34" charset="0"/>
              <a:cs typeface="Arial" pitchFamily="34" charset="0"/>
            </a:rPr>
            <a:t>orqali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latin typeface="Arial" pitchFamily="34" charset="0"/>
              <a:cs typeface="Arial" pitchFamily="34" charset="0"/>
            </a:rPr>
            <a:t>muomalaga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latin typeface="Arial" pitchFamily="34" charset="0"/>
              <a:cs typeface="Arial" pitchFamily="34" charset="0"/>
            </a:rPr>
            <a:t>kirishadilar</a:t>
          </a:r>
          <a:endParaRPr lang="ru-RU" sz="2000" dirty="0">
            <a:latin typeface="Arial" pitchFamily="34" charset="0"/>
            <a:cs typeface="Arial" pitchFamily="34" charset="0"/>
          </a:endParaRPr>
        </a:p>
      </dgm:t>
    </dgm:pt>
    <dgm:pt modelId="{0F07A795-7C3A-4DBB-A326-25022F002D65}" type="parTrans" cxnId="{7FB03D83-6F9E-48A4-AD5C-24772194EA2A}">
      <dgm:prSet/>
      <dgm:spPr/>
      <dgm:t>
        <a:bodyPr/>
        <a:lstStyle/>
        <a:p>
          <a:endParaRPr lang="ru-RU"/>
        </a:p>
      </dgm:t>
    </dgm:pt>
    <dgm:pt modelId="{B5468B07-D2A3-4903-AD6B-01F96149851F}" type="sibTrans" cxnId="{7FB03D83-6F9E-48A4-AD5C-24772194EA2A}">
      <dgm:prSet/>
      <dgm:spPr/>
      <dgm:t>
        <a:bodyPr/>
        <a:lstStyle/>
        <a:p>
          <a:endParaRPr lang="ru-RU"/>
        </a:p>
      </dgm:t>
    </dgm:pt>
    <dgm:pt modelId="{FD3A700A-3696-41F7-BD91-578F148CF4BB}">
      <dgm:prSet phldrT="[Текст]" custT="1"/>
      <dgm:spPr/>
      <dgm:t>
        <a:bodyPr/>
        <a:lstStyle/>
        <a:p>
          <a:r>
            <a:rPr lang="en-US" sz="2000" dirty="0" err="1" smtClean="0">
              <a:latin typeface="Arial" pitchFamily="34" charset="0"/>
              <a:cs typeface="Arial" pitchFamily="34" charset="0"/>
            </a:rPr>
            <a:t>Muomala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latin typeface="Arial" pitchFamily="34" charset="0"/>
              <a:cs typeface="Arial" pitchFamily="34" charset="0"/>
            </a:rPr>
            <a:t>kishilar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latin typeface="Arial" pitchFamily="34" charset="0"/>
              <a:cs typeface="Arial" pitchFamily="34" charset="0"/>
            </a:rPr>
            <a:t>bilan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latin typeface="Arial" pitchFamily="34" charset="0"/>
              <a:cs typeface="Arial" pitchFamily="34" charset="0"/>
            </a:rPr>
            <a:t>munosabat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, </a:t>
          </a:r>
          <a:r>
            <a:rPr lang="en-US" sz="2000" dirty="0" err="1" smtClean="0">
              <a:latin typeface="Arial" pitchFamily="34" charset="0"/>
              <a:cs typeface="Arial" pitchFamily="34" charset="0"/>
            </a:rPr>
            <a:t>so‘zlashuv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, </a:t>
          </a:r>
          <a:r>
            <a:rPr lang="en-US" sz="2000" dirty="0" err="1" smtClean="0">
              <a:latin typeface="Arial" pitchFamily="34" charset="0"/>
              <a:cs typeface="Arial" pitchFamily="34" charset="0"/>
            </a:rPr>
            <a:t>ish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, </a:t>
          </a:r>
          <a:r>
            <a:rPr lang="en-US" sz="2000" dirty="0" err="1" smtClean="0">
              <a:latin typeface="Arial" pitchFamily="34" charset="0"/>
              <a:cs typeface="Arial" pitchFamily="34" charset="0"/>
            </a:rPr>
            <a:t>xizmat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latin typeface="Arial" pitchFamily="34" charset="0"/>
              <a:cs typeface="Arial" pitchFamily="34" charset="0"/>
            </a:rPr>
            <a:t>va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latin typeface="Arial" pitchFamily="34" charset="0"/>
              <a:cs typeface="Arial" pitchFamily="34" charset="0"/>
            </a:rPr>
            <a:t>barcha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latin typeface="Arial" pitchFamily="34" charset="0"/>
              <a:cs typeface="Arial" pitchFamily="34" charset="0"/>
            </a:rPr>
            <a:t>sohalar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latin typeface="Arial" pitchFamily="34" charset="0"/>
              <a:cs typeface="Arial" pitchFamily="34" charset="0"/>
            </a:rPr>
            <a:t>bilan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latin typeface="Arial" pitchFamily="34" charset="0"/>
              <a:cs typeface="Arial" pitchFamily="34" charset="0"/>
            </a:rPr>
            <a:t>aloqalarni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latin typeface="Arial" pitchFamily="34" charset="0"/>
              <a:cs typeface="Arial" pitchFamily="34" charset="0"/>
            </a:rPr>
            <a:t>ifoda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  </a:t>
          </a:r>
          <a:r>
            <a:rPr lang="en-US" sz="2000" dirty="0" err="1" smtClean="0">
              <a:latin typeface="Arial" pitchFamily="34" charset="0"/>
              <a:cs typeface="Arial" pitchFamily="34" charset="0"/>
            </a:rPr>
            <a:t>etuvchi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latin typeface="Arial" pitchFamily="34" charset="0"/>
              <a:cs typeface="Arial" pitchFamily="34" charset="0"/>
            </a:rPr>
            <a:t>tushunchadir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.</a:t>
          </a:r>
          <a:endParaRPr lang="ru-RU" sz="2000" dirty="0">
            <a:latin typeface="Arial" pitchFamily="34" charset="0"/>
            <a:cs typeface="Arial" pitchFamily="34" charset="0"/>
          </a:endParaRPr>
        </a:p>
      </dgm:t>
    </dgm:pt>
    <dgm:pt modelId="{547A35A2-505A-4846-8034-E09E464BD853}" type="parTrans" cxnId="{093A2CF6-41DD-400E-BB29-4AB271A516C7}">
      <dgm:prSet/>
      <dgm:spPr/>
      <dgm:t>
        <a:bodyPr/>
        <a:lstStyle/>
        <a:p>
          <a:endParaRPr lang="ru-RU"/>
        </a:p>
      </dgm:t>
    </dgm:pt>
    <dgm:pt modelId="{F6C9F119-92B2-45C5-9A62-200608695417}" type="sibTrans" cxnId="{093A2CF6-41DD-400E-BB29-4AB271A516C7}">
      <dgm:prSet/>
      <dgm:spPr/>
      <dgm:t>
        <a:bodyPr/>
        <a:lstStyle/>
        <a:p>
          <a:endParaRPr lang="ru-RU"/>
        </a:p>
      </dgm:t>
    </dgm:pt>
    <dgm:pt modelId="{51855801-DA57-4304-89A3-4CCA58A46F4D}" type="pres">
      <dgm:prSet presAssocID="{EB79DC52-8FCF-4707-9646-4C16823A31A1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C901F1EE-A9B5-4909-9F02-542FC6EE2A70}" type="pres">
      <dgm:prSet presAssocID="{6D2806F0-1E67-4A73-8EA5-2EAA38B4AA99}" presName="Accent1" presStyleCnt="0"/>
      <dgm:spPr/>
    </dgm:pt>
    <dgm:pt modelId="{436FAA7A-51CB-45CA-BDBF-7C60D8811651}" type="pres">
      <dgm:prSet presAssocID="{6D2806F0-1E67-4A73-8EA5-2EAA38B4AA99}" presName="Accent" presStyleLbl="node1" presStyleIdx="0" presStyleCnt="3" custScaleX="255820" custLinFactNeighborX="-14521" custLinFactNeighborY="-2072"/>
      <dgm:spPr/>
    </dgm:pt>
    <dgm:pt modelId="{2EE3EDE8-3D41-4CFB-9375-F2B94E51CBE9}" type="pres">
      <dgm:prSet presAssocID="{6D2806F0-1E67-4A73-8EA5-2EAA38B4AA99}" presName="Parent1" presStyleLbl="revTx" presStyleIdx="0" presStyleCnt="3" custScaleX="395120" custLinFactNeighborX="-16493" custLinFactNeighborY="-45849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B6EB3D-2ECF-4F51-8C37-57C1CECDCF78}" type="pres">
      <dgm:prSet presAssocID="{1E67CE5F-9EB4-41B4-A220-94243CFFACBC}" presName="Accent2" presStyleCnt="0"/>
      <dgm:spPr/>
    </dgm:pt>
    <dgm:pt modelId="{AC5087A2-FAAF-46C7-8477-19D0B6C85EA1}" type="pres">
      <dgm:prSet presAssocID="{1E67CE5F-9EB4-41B4-A220-94243CFFACBC}" presName="Accent" presStyleLbl="node1" presStyleIdx="1" presStyleCnt="3" custScaleX="358013" custScaleY="96676" custLinFactNeighborX="-1873" custLinFactNeighborY="-8486"/>
      <dgm:spPr/>
    </dgm:pt>
    <dgm:pt modelId="{A11D0363-8776-463C-BFA1-1304BB015876}" type="pres">
      <dgm:prSet presAssocID="{1E67CE5F-9EB4-41B4-A220-94243CFFACBC}" presName="Parent2" presStyleLbl="revTx" presStyleIdx="1" presStyleCnt="3" custScaleX="255347" custLinFactX="-6702" custLinFactNeighborX="-100000" custLinFactNeighborY="-2954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BB9513-A628-43AA-9CA1-1D823B9AD76D}" type="pres">
      <dgm:prSet presAssocID="{FD3A700A-3696-41F7-BD91-578F148CF4BB}" presName="Accent3" presStyleCnt="0"/>
      <dgm:spPr/>
    </dgm:pt>
    <dgm:pt modelId="{9C063C5F-F16C-4DE4-9EF2-03CD4DA0C79C}" type="pres">
      <dgm:prSet presAssocID="{FD3A700A-3696-41F7-BD91-578F148CF4BB}" presName="Accent" presStyleLbl="node1" presStyleIdx="2" presStyleCnt="3" custScaleX="380292" custScaleY="108484" custLinFactNeighborX="-7460" custLinFactNeighborY="-10285"/>
      <dgm:spPr/>
    </dgm:pt>
    <dgm:pt modelId="{3B71BDE2-7BA0-497C-BA6A-89E62FE6C991}" type="pres">
      <dgm:prSet presAssocID="{FD3A700A-3696-41F7-BD91-578F148CF4BB}" presName="Parent3" presStyleLbl="revTx" presStyleIdx="2" presStyleCnt="3" custScaleX="484661" custScaleY="181451" custLinFactNeighborX="0" custLinFactNeighborY="-8321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83F2736-059F-4C08-8283-5A7214397413}" type="presOf" srcId="{EB79DC52-8FCF-4707-9646-4C16823A31A1}" destId="{51855801-DA57-4304-89A3-4CCA58A46F4D}" srcOrd="0" destOrd="0" presId="urn:microsoft.com/office/officeart/2009/layout/CircleArrowProcess"/>
    <dgm:cxn modelId="{F27A2CA5-112F-4AF2-B1AA-6C0892408AD2}" type="presOf" srcId="{1E67CE5F-9EB4-41B4-A220-94243CFFACBC}" destId="{A11D0363-8776-463C-BFA1-1304BB015876}" srcOrd="0" destOrd="0" presId="urn:microsoft.com/office/officeart/2009/layout/CircleArrowProcess"/>
    <dgm:cxn modelId="{1232E94E-B108-4A65-AAB1-5B9D9891CCA8}" type="presOf" srcId="{6D2806F0-1E67-4A73-8EA5-2EAA38B4AA99}" destId="{2EE3EDE8-3D41-4CFB-9375-F2B94E51CBE9}" srcOrd="0" destOrd="0" presId="urn:microsoft.com/office/officeart/2009/layout/CircleArrowProcess"/>
    <dgm:cxn modelId="{093A2CF6-41DD-400E-BB29-4AB271A516C7}" srcId="{EB79DC52-8FCF-4707-9646-4C16823A31A1}" destId="{FD3A700A-3696-41F7-BD91-578F148CF4BB}" srcOrd="2" destOrd="0" parTransId="{547A35A2-505A-4846-8034-E09E464BD853}" sibTransId="{F6C9F119-92B2-45C5-9A62-200608695417}"/>
    <dgm:cxn modelId="{EDF922B4-A7B9-4E0C-9BBA-0E42EF716C04}" type="presOf" srcId="{FD3A700A-3696-41F7-BD91-578F148CF4BB}" destId="{3B71BDE2-7BA0-497C-BA6A-89E62FE6C991}" srcOrd="0" destOrd="0" presId="urn:microsoft.com/office/officeart/2009/layout/CircleArrowProcess"/>
    <dgm:cxn modelId="{1F617684-3BBD-4184-871E-64A80FBF107D}" srcId="{EB79DC52-8FCF-4707-9646-4C16823A31A1}" destId="{6D2806F0-1E67-4A73-8EA5-2EAA38B4AA99}" srcOrd="0" destOrd="0" parTransId="{3B9876BB-0B1A-4827-90FF-1A357C44BCA4}" sibTransId="{5CDA6B1E-FC4F-4039-94B6-ED8942ACE50A}"/>
    <dgm:cxn modelId="{7FB03D83-6F9E-48A4-AD5C-24772194EA2A}" srcId="{EB79DC52-8FCF-4707-9646-4C16823A31A1}" destId="{1E67CE5F-9EB4-41B4-A220-94243CFFACBC}" srcOrd="1" destOrd="0" parTransId="{0F07A795-7C3A-4DBB-A326-25022F002D65}" sibTransId="{B5468B07-D2A3-4903-AD6B-01F96149851F}"/>
    <dgm:cxn modelId="{81A3F4F1-6820-4479-BD3F-6CFE3495C706}" type="presParOf" srcId="{51855801-DA57-4304-89A3-4CCA58A46F4D}" destId="{C901F1EE-A9B5-4909-9F02-542FC6EE2A70}" srcOrd="0" destOrd="0" presId="urn:microsoft.com/office/officeart/2009/layout/CircleArrowProcess"/>
    <dgm:cxn modelId="{F346C46C-879A-42F7-9E43-6520F1D2797B}" type="presParOf" srcId="{C901F1EE-A9B5-4909-9F02-542FC6EE2A70}" destId="{436FAA7A-51CB-45CA-BDBF-7C60D8811651}" srcOrd="0" destOrd="0" presId="urn:microsoft.com/office/officeart/2009/layout/CircleArrowProcess"/>
    <dgm:cxn modelId="{3BE9D6AA-BB89-442E-8E58-6D94A8CEC846}" type="presParOf" srcId="{51855801-DA57-4304-89A3-4CCA58A46F4D}" destId="{2EE3EDE8-3D41-4CFB-9375-F2B94E51CBE9}" srcOrd="1" destOrd="0" presId="urn:microsoft.com/office/officeart/2009/layout/CircleArrowProcess"/>
    <dgm:cxn modelId="{05AF2CBC-85B1-413B-B518-07C75D31B99E}" type="presParOf" srcId="{51855801-DA57-4304-89A3-4CCA58A46F4D}" destId="{E1B6EB3D-2ECF-4F51-8C37-57C1CECDCF78}" srcOrd="2" destOrd="0" presId="urn:microsoft.com/office/officeart/2009/layout/CircleArrowProcess"/>
    <dgm:cxn modelId="{1AEBE2AE-372A-4318-A04D-4127224F83FE}" type="presParOf" srcId="{E1B6EB3D-2ECF-4F51-8C37-57C1CECDCF78}" destId="{AC5087A2-FAAF-46C7-8477-19D0B6C85EA1}" srcOrd="0" destOrd="0" presId="urn:microsoft.com/office/officeart/2009/layout/CircleArrowProcess"/>
    <dgm:cxn modelId="{62F57707-FBCB-4243-B4A8-39B139EBE2CC}" type="presParOf" srcId="{51855801-DA57-4304-89A3-4CCA58A46F4D}" destId="{A11D0363-8776-463C-BFA1-1304BB015876}" srcOrd="3" destOrd="0" presId="urn:microsoft.com/office/officeart/2009/layout/CircleArrowProcess"/>
    <dgm:cxn modelId="{4DA6074A-870D-44A8-8530-2FC3A609D316}" type="presParOf" srcId="{51855801-DA57-4304-89A3-4CCA58A46F4D}" destId="{B2BB9513-A628-43AA-9CA1-1D823B9AD76D}" srcOrd="4" destOrd="0" presId="urn:microsoft.com/office/officeart/2009/layout/CircleArrowProcess"/>
    <dgm:cxn modelId="{A2F46791-C728-48BC-B691-63B6E3113A72}" type="presParOf" srcId="{B2BB9513-A628-43AA-9CA1-1D823B9AD76D}" destId="{9C063C5F-F16C-4DE4-9EF2-03CD4DA0C79C}" srcOrd="0" destOrd="0" presId="urn:microsoft.com/office/officeart/2009/layout/CircleArrowProcess"/>
    <dgm:cxn modelId="{B98D08C0-1D51-42C5-B38F-E8074FC57C1D}" type="presParOf" srcId="{51855801-DA57-4304-89A3-4CCA58A46F4D}" destId="{3B71BDE2-7BA0-497C-BA6A-89E62FE6C991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13B8C1-0C70-4E78-8050-F94B06B95D29}">
      <dsp:nvSpPr>
        <dsp:cNvPr id="0" name=""/>
        <dsp:cNvSpPr/>
      </dsp:nvSpPr>
      <dsp:spPr>
        <a:xfrm>
          <a:off x="657224" y="0"/>
          <a:ext cx="7448550" cy="40386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7EE527-C358-4DCF-AE9A-45D8C279BCFD}">
      <dsp:nvSpPr>
        <dsp:cNvPr id="0" name=""/>
        <dsp:cNvSpPr/>
      </dsp:nvSpPr>
      <dsp:spPr>
        <a:xfrm>
          <a:off x="0" y="838203"/>
          <a:ext cx="2737145" cy="24243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Gap </a:t>
          </a:r>
          <a:r>
            <a:rPr lang="en-US" sz="2000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tarkibida</a:t>
          </a:r>
          <a:r>
            <a:rPr lang="en-US" sz="2000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tobe</a:t>
          </a:r>
          <a:r>
            <a:rPr lang="en-US" sz="2000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bog‘lanib</a:t>
          </a:r>
          <a:r>
            <a:rPr lang="en-US" sz="2000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, </a:t>
          </a:r>
          <a:r>
            <a:rPr lang="en-US" sz="2000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ma’lum</a:t>
          </a:r>
          <a:r>
            <a:rPr lang="en-US" sz="2000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bir</a:t>
          </a:r>
          <a:r>
            <a:rPr lang="en-US" sz="2000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so‘roqqa</a:t>
          </a:r>
          <a:r>
            <a:rPr lang="en-US" sz="2000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javob</a:t>
          </a:r>
          <a:r>
            <a:rPr lang="en-US" sz="2000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bo‘ladigan</a:t>
          </a:r>
          <a:r>
            <a:rPr lang="en-US" sz="2000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so‘zlar</a:t>
          </a:r>
          <a:r>
            <a:rPr lang="en-US" sz="2000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yoki</a:t>
          </a:r>
          <a:r>
            <a:rPr lang="en-US" sz="2000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so‘z</a:t>
          </a:r>
          <a:r>
            <a:rPr lang="en-US" sz="2000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birikmasiga</a:t>
          </a:r>
          <a:r>
            <a:rPr lang="en-US" sz="2000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gap </a:t>
          </a:r>
          <a:r>
            <a:rPr lang="en-US" sz="2000" b="1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bo‘lagi</a:t>
          </a:r>
          <a:r>
            <a:rPr lang="en-US" sz="20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deyiladi</a:t>
          </a:r>
          <a:r>
            <a:rPr lang="en-US" sz="2000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.</a:t>
          </a:r>
          <a:endParaRPr lang="ru-RU" sz="2000" kern="1200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sp:txBody>
      <dsp:txXfrm>
        <a:off x="118346" y="956549"/>
        <a:ext cx="2500453" cy="2187631"/>
      </dsp:txXfrm>
    </dsp:sp>
    <dsp:sp modelId="{1E26AA5F-2394-486C-9ED5-C81020B4FAF6}">
      <dsp:nvSpPr>
        <dsp:cNvPr id="0" name=""/>
        <dsp:cNvSpPr/>
      </dsp:nvSpPr>
      <dsp:spPr>
        <a:xfrm>
          <a:off x="3118999" y="1211580"/>
          <a:ext cx="2454244" cy="1615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Gap </a:t>
          </a:r>
          <a:r>
            <a:rPr lang="en-US" sz="2400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bo‘laklari</a:t>
          </a:r>
          <a:r>
            <a:rPr lang="en-US" sz="2400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400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tuzilishiga</a:t>
          </a:r>
          <a:r>
            <a:rPr lang="en-US" sz="2400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400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ko‘ra</a:t>
          </a:r>
          <a:r>
            <a:rPr lang="en-US" sz="2400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2 </a:t>
          </a:r>
          <a:r>
            <a:rPr lang="en-US" sz="2400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guruhga</a:t>
          </a:r>
          <a:r>
            <a:rPr lang="en-US" sz="2400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400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bo‘linadi</a:t>
          </a:r>
          <a:r>
            <a:rPr lang="en-US" sz="2400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:</a:t>
          </a:r>
          <a:endParaRPr lang="ru-RU" sz="2400" kern="1200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sp:txBody>
      <dsp:txXfrm>
        <a:off x="3197858" y="1290439"/>
        <a:ext cx="2296526" cy="1457722"/>
      </dsp:txXfrm>
    </dsp:sp>
    <dsp:sp modelId="{C35F2DC6-7AAC-4817-B494-C212A838D2C6}">
      <dsp:nvSpPr>
        <dsp:cNvPr id="0" name=""/>
        <dsp:cNvSpPr/>
      </dsp:nvSpPr>
      <dsp:spPr>
        <a:xfrm>
          <a:off x="5954486" y="1211580"/>
          <a:ext cx="2807900" cy="1615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400" b="0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1. Bosh </a:t>
          </a:r>
          <a:r>
            <a:rPr lang="en-US" sz="2400" b="0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bo‘laklar</a:t>
          </a:r>
          <a:r>
            <a:rPr lang="en-US" sz="2400" b="0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.</a:t>
          </a:r>
        </a:p>
        <a:p>
          <a:pPr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400" b="0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2. </a:t>
          </a:r>
          <a:r>
            <a:rPr lang="en-US" sz="2400" b="0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Ikkinchi</a:t>
          </a:r>
          <a:r>
            <a:rPr lang="en-US" sz="2400" b="0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400" b="0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darajali</a:t>
          </a:r>
          <a:r>
            <a:rPr lang="en-US" sz="2400" b="0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400" b="0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bo‘laklar</a:t>
          </a:r>
          <a:r>
            <a:rPr lang="en-US" sz="2400" b="0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.</a:t>
          </a:r>
          <a:endParaRPr lang="ru-RU" sz="2400" b="0" kern="1200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sp:txBody>
      <dsp:txXfrm>
        <a:off x="6033345" y="1290439"/>
        <a:ext cx="2650182" cy="145772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6DB940-6998-4471-98D8-A10F0B9D677B}">
      <dsp:nvSpPr>
        <dsp:cNvPr id="0" name=""/>
        <dsp:cNvSpPr/>
      </dsp:nvSpPr>
      <dsp:spPr>
        <a:xfrm>
          <a:off x="657224" y="0"/>
          <a:ext cx="7448550" cy="40640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BD842B-1977-4C8A-A33A-CC210ABB4DD1}">
      <dsp:nvSpPr>
        <dsp:cNvPr id="0" name=""/>
        <dsp:cNvSpPr/>
      </dsp:nvSpPr>
      <dsp:spPr>
        <a:xfrm>
          <a:off x="76099" y="914399"/>
          <a:ext cx="2629227" cy="2235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Gap </a:t>
          </a:r>
          <a:r>
            <a:rPr lang="en-US" sz="2000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bo‘lagi</a:t>
          </a:r>
          <a:r>
            <a:rPr lang="en-US" sz="2000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kesim</a:t>
          </a:r>
          <a:r>
            <a:rPr lang="en-US" sz="20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alohida</a:t>
          </a:r>
          <a:r>
            <a:rPr lang="en-US" sz="2000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hokim</a:t>
          </a:r>
          <a:r>
            <a:rPr lang="en-US" sz="2000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bo‘lak</a:t>
          </a:r>
          <a:r>
            <a:rPr lang="en-US" sz="2000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hisoblanadi</a:t>
          </a:r>
          <a:r>
            <a:rPr lang="en-US" sz="2000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. </a:t>
          </a:r>
          <a:r>
            <a:rPr lang="en-US" sz="2000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Chunki</a:t>
          </a:r>
          <a:r>
            <a:rPr lang="en-US" sz="2000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kesim</a:t>
          </a:r>
          <a:r>
            <a:rPr lang="en-US" sz="2000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gapni</a:t>
          </a:r>
          <a:r>
            <a:rPr lang="en-US" sz="2000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gap </a:t>
          </a:r>
          <a:r>
            <a:rPr lang="en-US" sz="2000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qilib</a:t>
          </a:r>
          <a:r>
            <a:rPr lang="en-US" sz="2000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shakllanishida</a:t>
          </a:r>
          <a:r>
            <a:rPr lang="en-US" sz="2000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asosiy</a:t>
          </a:r>
          <a:r>
            <a:rPr lang="en-US" sz="2000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o‘rin</a:t>
          </a:r>
          <a:r>
            <a:rPr lang="en-US" sz="2000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tutadi</a:t>
          </a:r>
          <a:r>
            <a:rPr lang="en-US" sz="2000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.</a:t>
          </a:r>
        </a:p>
      </dsp:txBody>
      <dsp:txXfrm>
        <a:off x="185212" y="1023512"/>
        <a:ext cx="2411001" cy="2016974"/>
      </dsp:txXfrm>
    </dsp:sp>
    <dsp:sp modelId="{806BE5BD-946D-4D1D-842E-A0DC73881EEA}">
      <dsp:nvSpPr>
        <dsp:cNvPr id="0" name=""/>
        <dsp:cNvSpPr/>
      </dsp:nvSpPr>
      <dsp:spPr>
        <a:xfrm>
          <a:off x="3066886" y="1142999"/>
          <a:ext cx="2629227" cy="177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0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Bosh </a:t>
          </a:r>
          <a:r>
            <a:rPr lang="en-US" sz="2400" b="0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bo‘laklar</a:t>
          </a:r>
          <a:r>
            <a:rPr lang="en-US" sz="2400" b="0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: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ega</a:t>
          </a:r>
          <a:r>
            <a:rPr lang="en-US" sz="24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400" b="1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va</a:t>
          </a:r>
          <a:r>
            <a:rPr lang="en-US" sz="24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400" b="1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kesimdir</a:t>
          </a:r>
          <a:endParaRPr lang="ru-RU" sz="2400" b="1" kern="1200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sp:txBody>
      <dsp:txXfrm>
        <a:off x="3153681" y="1229794"/>
        <a:ext cx="2455637" cy="1604410"/>
      </dsp:txXfrm>
    </dsp:sp>
    <dsp:sp modelId="{DA534F19-AAE2-411C-BCF6-33254E116EA0}">
      <dsp:nvSpPr>
        <dsp:cNvPr id="0" name=""/>
        <dsp:cNvSpPr/>
      </dsp:nvSpPr>
      <dsp:spPr>
        <a:xfrm>
          <a:off x="6057673" y="1142999"/>
          <a:ext cx="2629227" cy="177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Ikkinchi</a:t>
          </a:r>
          <a:r>
            <a:rPr lang="en-US" sz="2400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400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darajali</a:t>
          </a:r>
          <a:r>
            <a:rPr lang="en-US" sz="2400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400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bo‘laklar</a:t>
          </a:r>
          <a:r>
            <a:rPr lang="en-US" sz="2400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: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to‘ldiruvchi</a:t>
          </a:r>
          <a:r>
            <a:rPr lang="en-US" sz="24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, </a:t>
          </a:r>
          <a:r>
            <a:rPr lang="en-US" sz="2400" b="1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aniqlovchi</a:t>
          </a:r>
          <a:r>
            <a:rPr lang="en-US" sz="24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, </a:t>
          </a:r>
          <a:r>
            <a:rPr lang="en-US" sz="2400" b="1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hol</a:t>
          </a:r>
          <a:endParaRPr lang="ru-RU" sz="2400" b="1" kern="1200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sp:txBody>
      <dsp:txXfrm>
        <a:off x="6144468" y="1229794"/>
        <a:ext cx="2455637" cy="160441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22BCC2-F328-4C51-9495-6415A4CB4D44}">
      <dsp:nvSpPr>
        <dsp:cNvPr id="0" name=""/>
        <dsp:cNvSpPr/>
      </dsp:nvSpPr>
      <dsp:spPr>
        <a:xfrm flipH="1" flipV="1">
          <a:off x="4191241" y="1542239"/>
          <a:ext cx="45671" cy="59525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C24989-8B3F-4BF5-BE09-2254EAA41FB0}">
      <dsp:nvSpPr>
        <dsp:cNvPr id="0" name=""/>
        <dsp:cNvSpPr/>
      </dsp:nvSpPr>
      <dsp:spPr>
        <a:xfrm>
          <a:off x="384966" y="293359"/>
          <a:ext cx="3928083" cy="1905067"/>
        </a:xfrm>
        <a:prstGeom prst="roundRect">
          <a:avLst/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Asosiy</a:t>
          </a:r>
          <a:r>
            <a:rPr lang="en-US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hukmni</a:t>
          </a:r>
          <a:r>
            <a:rPr lang="en-US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ifodalab</a:t>
          </a:r>
          <a:r>
            <a:rPr lang="en-US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2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gapning</a:t>
          </a:r>
          <a:r>
            <a:rPr lang="en-US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boshqa</a:t>
          </a:r>
          <a:r>
            <a:rPr lang="en-US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bo‘laklarini</a:t>
          </a:r>
          <a:r>
            <a:rPr lang="en-US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o‘z</a:t>
          </a:r>
          <a:r>
            <a:rPr lang="en-US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atrofida</a:t>
          </a:r>
          <a:r>
            <a:rPr lang="en-US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birlashtirgan</a:t>
          </a:r>
          <a:r>
            <a:rPr lang="en-US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2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gapning</a:t>
          </a:r>
          <a:r>
            <a:rPr lang="en-US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markaziy</a:t>
          </a:r>
          <a:r>
            <a:rPr lang="en-US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bo‘lagi</a:t>
          </a:r>
          <a:r>
            <a:rPr lang="en-US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kesim</a:t>
          </a:r>
          <a:r>
            <a:rPr lang="en-US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deyiladi</a:t>
          </a:r>
          <a:r>
            <a:rPr lang="en-US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77964" y="386357"/>
        <a:ext cx="3742087" cy="1719071"/>
      </dsp:txXfrm>
    </dsp:sp>
    <dsp:sp modelId="{486F7E39-11F7-4384-BC3C-BE3D7EF18F87}">
      <dsp:nvSpPr>
        <dsp:cNvPr id="0" name=""/>
        <dsp:cNvSpPr/>
      </dsp:nvSpPr>
      <dsp:spPr>
        <a:xfrm>
          <a:off x="6284686" y="2890226"/>
          <a:ext cx="45671" cy="364430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5AF841-124E-4B10-B818-18B97351FE1B}">
      <dsp:nvSpPr>
        <dsp:cNvPr id="0" name=""/>
        <dsp:cNvSpPr/>
      </dsp:nvSpPr>
      <dsp:spPr>
        <a:xfrm>
          <a:off x="4495825" y="1615703"/>
          <a:ext cx="3775844" cy="1981020"/>
        </a:xfrm>
        <a:prstGeom prst="roundRect">
          <a:avLst/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Kesim</a:t>
          </a:r>
          <a:r>
            <a:rPr lang="en-US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ifodalanishiga</a:t>
          </a:r>
          <a:r>
            <a:rPr lang="en-US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ko‘ra</a:t>
          </a:r>
          <a:r>
            <a:rPr lang="en-US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ot</a:t>
          </a:r>
          <a:r>
            <a:rPr lang="en-US" sz="2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en-US" sz="2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kesim</a:t>
          </a:r>
          <a:r>
            <a:rPr lang="en-US" sz="2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fe’l</a:t>
          </a:r>
          <a:r>
            <a:rPr lang="en-US" sz="2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kesim</a:t>
          </a:r>
          <a:r>
            <a:rPr lang="en-US" sz="2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ga</a:t>
          </a:r>
          <a:r>
            <a:rPr lang="en-US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ajraladi</a:t>
          </a:r>
          <a:r>
            <a:rPr lang="en-US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592530" y="1712408"/>
        <a:ext cx="3582434" cy="178761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A922BD-125C-4D61-B0CE-CB44E62659C9}">
      <dsp:nvSpPr>
        <dsp:cNvPr id="0" name=""/>
        <dsp:cNvSpPr/>
      </dsp:nvSpPr>
      <dsp:spPr>
        <a:xfrm>
          <a:off x="2504650" y="76190"/>
          <a:ext cx="3768759" cy="15446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Fe’l</a:t>
          </a:r>
          <a:r>
            <a:rPr lang="en-US" sz="3600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3600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kesimlar</a:t>
          </a:r>
          <a:r>
            <a:rPr lang="en-US" sz="3600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endParaRPr lang="ru-RU" sz="3600" kern="1200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sp:txBody>
      <dsp:txXfrm>
        <a:off x="2549891" y="121431"/>
        <a:ext cx="3678277" cy="1454165"/>
      </dsp:txXfrm>
    </dsp:sp>
    <dsp:sp modelId="{022F4962-7F46-4388-9852-7D047EF5F99E}">
      <dsp:nvSpPr>
        <dsp:cNvPr id="0" name=""/>
        <dsp:cNvSpPr/>
      </dsp:nvSpPr>
      <dsp:spPr>
        <a:xfrm rot="3221299">
          <a:off x="4870827" y="1770338"/>
          <a:ext cx="660365" cy="366159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/>
        </a:p>
      </dsp:txBody>
      <dsp:txXfrm>
        <a:off x="4980675" y="1843570"/>
        <a:ext cx="440669" cy="219695"/>
      </dsp:txXfrm>
    </dsp:sp>
    <dsp:sp modelId="{D62B712B-0653-44DD-A2C2-A55432A8E75E}">
      <dsp:nvSpPr>
        <dsp:cNvPr id="0" name=""/>
        <dsp:cNvSpPr/>
      </dsp:nvSpPr>
      <dsp:spPr>
        <a:xfrm>
          <a:off x="4415915" y="2285997"/>
          <a:ext cx="3194141" cy="15446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Ravishdosh</a:t>
          </a:r>
          <a:r>
            <a:rPr lang="en-US" sz="28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28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ifodalanadigan</a:t>
          </a:r>
          <a:r>
            <a:rPr lang="en-US" sz="28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kesimlar</a:t>
          </a:r>
          <a:endParaRPr lang="ru-RU" sz="2800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461156" y="2331238"/>
        <a:ext cx="3103659" cy="1454154"/>
      </dsp:txXfrm>
    </dsp:sp>
    <dsp:sp modelId="{1DF1EF0A-62E5-4664-B7E2-DD4F73F7D44E}">
      <dsp:nvSpPr>
        <dsp:cNvPr id="0" name=""/>
        <dsp:cNvSpPr/>
      </dsp:nvSpPr>
      <dsp:spPr>
        <a:xfrm rot="10858256">
          <a:off x="3623834" y="2840342"/>
          <a:ext cx="660365" cy="366159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/>
        </a:p>
      </dsp:txBody>
      <dsp:txXfrm rot="10800000">
        <a:off x="3733682" y="2913574"/>
        <a:ext cx="440669" cy="219695"/>
      </dsp:txXfrm>
    </dsp:sp>
    <dsp:sp modelId="{EF09EFB2-3AA4-49D8-B11E-EC60D83E6BB4}">
      <dsp:nvSpPr>
        <dsp:cNvPr id="0" name=""/>
        <dsp:cNvSpPr/>
      </dsp:nvSpPr>
      <dsp:spPr>
        <a:xfrm>
          <a:off x="385334" y="2237585"/>
          <a:ext cx="3106786" cy="15033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Sof</a:t>
          </a:r>
          <a:r>
            <a:rPr lang="en-US" sz="32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fe’l</a:t>
          </a:r>
          <a:r>
            <a:rPr lang="en-US" sz="32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kesimlar</a:t>
          </a:r>
          <a:endParaRPr lang="ru-RU" sz="3200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29366" y="2281617"/>
        <a:ext cx="3018722" cy="1415301"/>
      </dsp:txXfrm>
    </dsp:sp>
    <dsp:sp modelId="{49353BA6-BA8E-44BC-9FF9-96C58C14B327}">
      <dsp:nvSpPr>
        <dsp:cNvPr id="0" name=""/>
        <dsp:cNvSpPr/>
      </dsp:nvSpPr>
      <dsp:spPr>
        <a:xfrm rot="19131438">
          <a:off x="2821883" y="1746132"/>
          <a:ext cx="660365" cy="366159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/>
        </a:p>
      </dsp:txBody>
      <dsp:txXfrm>
        <a:off x="2931731" y="1819364"/>
        <a:ext cx="440669" cy="21969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03F1BC-859A-4ED3-B7B2-99F25E3B7A0C}">
      <dsp:nvSpPr>
        <dsp:cNvPr id="0" name=""/>
        <dsp:cNvSpPr/>
      </dsp:nvSpPr>
      <dsp:spPr>
        <a:xfrm>
          <a:off x="914419" y="5519"/>
          <a:ext cx="6248360" cy="1048320"/>
        </a:xfrm>
        <a:prstGeom prst="roundRect">
          <a:avLst/>
        </a:prstGeom>
        <a:solidFill>
          <a:schemeClr val="accent6"/>
        </a:solidFill>
        <a:ln w="25400" cap="flat" cmpd="sng" algn="ctr">
          <a:solidFill>
            <a:schemeClr val="accent6">
              <a:shade val="50000"/>
            </a:schemeClr>
          </a:solidFill>
          <a:prstDash val="solid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Sof</a:t>
          </a:r>
          <a:r>
            <a:rPr lang="en-US" sz="3600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3600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fe’l</a:t>
          </a:r>
          <a:r>
            <a:rPr lang="en-US" sz="3600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3600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kesimlar</a:t>
          </a:r>
          <a:endParaRPr lang="ru-RU" sz="3600" kern="1200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sp:txBody>
      <dsp:txXfrm>
        <a:off x="965594" y="56694"/>
        <a:ext cx="6146010" cy="945970"/>
      </dsp:txXfrm>
    </dsp:sp>
    <dsp:sp modelId="{60E410BF-A706-4B85-B349-88C00827586C}">
      <dsp:nvSpPr>
        <dsp:cNvPr id="0" name=""/>
        <dsp:cNvSpPr/>
      </dsp:nvSpPr>
      <dsp:spPr>
        <a:xfrm>
          <a:off x="990587" y="1053839"/>
          <a:ext cx="6096024" cy="9273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451" tIns="30480" rIns="170688" bIns="3048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400" kern="1200" dirty="0" smtClean="0">
              <a:latin typeface="Arial" pitchFamily="34" charset="0"/>
              <a:cs typeface="Arial" pitchFamily="34" charset="0"/>
            </a:rPr>
            <a:t>Men 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maktabga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b="1" kern="1200" dirty="0" err="1" smtClean="0">
              <a:latin typeface="Arial" pitchFamily="34" charset="0"/>
              <a:cs typeface="Arial" pitchFamily="34" charset="0"/>
            </a:rPr>
            <a:t>boraman</a:t>
          </a:r>
          <a:r>
            <a:rPr lang="en-US" sz="2400" b="1" kern="1200" dirty="0" smtClean="0">
              <a:latin typeface="Arial" pitchFamily="34" charset="0"/>
              <a:cs typeface="Arial" pitchFamily="34" charset="0"/>
            </a:rPr>
            <a:t>.</a:t>
          </a:r>
          <a:endParaRPr lang="ru-RU" sz="2400" b="1" kern="1200" dirty="0">
            <a:latin typeface="Arial" pitchFamily="34" charset="0"/>
            <a:cs typeface="Arial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400" b="0" kern="1200" dirty="0" err="1" smtClean="0">
              <a:latin typeface="Arial" pitchFamily="34" charset="0"/>
              <a:cs typeface="Arial" pitchFamily="34" charset="0"/>
            </a:rPr>
            <a:t>Oyim</a:t>
          </a:r>
          <a:r>
            <a:rPr lang="en-US" sz="2400" b="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b="0" kern="1200" dirty="0" err="1" smtClean="0">
              <a:latin typeface="Arial" pitchFamily="34" charset="0"/>
              <a:cs typeface="Arial" pitchFamily="34" charset="0"/>
            </a:rPr>
            <a:t>ishdan</a:t>
          </a:r>
          <a:r>
            <a:rPr lang="en-US" sz="2400" b="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b="0" kern="1200" dirty="0" err="1" smtClean="0">
              <a:latin typeface="Arial" pitchFamily="34" charset="0"/>
              <a:cs typeface="Arial" pitchFamily="34" charset="0"/>
            </a:rPr>
            <a:t>erta</a:t>
          </a:r>
          <a:r>
            <a:rPr lang="en-US" sz="2400" b="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b="1" kern="1200" dirty="0" err="1" smtClean="0">
              <a:latin typeface="Arial" pitchFamily="34" charset="0"/>
              <a:cs typeface="Arial" pitchFamily="34" charset="0"/>
            </a:rPr>
            <a:t>keldilar</a:t>
          </a:r>
          <a:r>
            <a:rPr lang="en-US" sz="2400" b="1" kern="1200" dirty="0" smtClean="0">
              <a:latin typeface="Arial" pitchFamily="34" charset="0"/>
              <a:cs typeface="Arial" pitchFamily="34" charset="0"/>
            </a:rPr>
            <a:t>.</a:t>
          </a:r>
          <a:endParaRPr lang="ru-RU" sz="2400" b="1" kern="1200" dirty="0">
            <a:latin typeface="Arial" pitchFamily="34" charset="0"/>
            <a:cs typeface="Arial" pitchFamily="34" charset="0"/>
          </a:endParaRPr>
        </a:p>
      </dsp:txBody>
      <dsp:txXfrm>
        <a:off x="990587" y="1053839"/>
        <a:ext cx="6096024" cy="927360"/>
      </dsp:txXfrm>
    </dsp:sp>
    <dsp:sp modelId="{1F4AD717-7109-4ECC-8DF7-126C5862D41D}">
      <dsp:nvSpPr>
        <dsp:cNvPr id="0" name=""/>
        <dsp:cNvSpPr/>
      </dsp:nvSpPr>
      <dsp:spPr>
        <a:xfrm>
          <a:off x="990587" y="1981200"/>
          <a:ext cx="6096024" cy="1048320"/>
        </a:xfrm>
        <a:prstGeom prst="roundRect">
          <a:avLst/>
        </a:prstGeom>
        <a:solidFill>
          <a:schemeClr val="accent6"/>
        </a:solidFill>
        <a:ln w="25400" cap="flat" cmpd="sng" algn="ctr">
          <a:solidFill>
            <a:schemeClr val="accent6">
              <a:shade val="50000"/>
            </a:schemeClr>
          </a:solidFill>
          <a:prstDash val="solid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Ravishdosh</a:t>
          </a:r>
          <a:r>
            <a:rPr lang="en-US" sz="28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28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ifodalangan</a:t>
          </a:r>
          <a:r>
            <a:rPr lang="en-US" sz="28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kesimlar</a:t>
          </a:r>
          <a:endParaRPr lang="ru-RU" sz="2800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041762" y="2032375"/>
        <a:ext cx="5993674" cy="945970"/>
      </dsp:txXfrm>
    </dsp:sp>
    <dsp:sp modelId="{E47C523A-C3AF-477D-9197-D2E510CA51E1}">
      <dsp:nvSpPr>
        <dsp:cNvPr id="0" name=""/>
        <dsp:cNvSpPr/>
      </dsp:nvSpPr>
      <dsp:spPr>
        <a:xfrm>
          <a:off x="990587" y="3029520"/>
          <a:ext cx="6096024" cy="9273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451" tIns="30480" rIns="170688" bIns="3048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Uy</a:t>
          </a:r>
          <a:r>
            <a:rPr lang="en-US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egasi</a:t>
          </a:r>
          <a:r>
            <a:rPr lang="en-US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dasturxonni</a:t>
          </a:r>
          <a:r>
            <a:rPr lang="en-US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yozguncha</a:t>
          </a:r>
          <a:r>
            <a:rPr lang="en-US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2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Fotima</a:t>
          </a:r>
          <a:r>
            <a:rPr lang="en-US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 ham </a:t>
          </a:r>
          <a:r>
            <a:rPr lang="en-US" sz="2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choyni</a:t>
          </a:r>
          <a:r>
            <a:rPr lang="en-US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olib</a:t>
          </a:r>
          <a:r>
            <a:rPr lang="en-US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keldi</a:t>
          </a:r>
          <a:r>
            <a:rPr lang="en-US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990587" y="3029520"/>
        <a:ext cx="6096024" cy="92736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B7468D-78EB-48FD-9371-01F55D6D9F2B}">
      <dsp:nvSpPr>
        <dsp:cNvPr id="0" name=""/>
        <dsp:cNvSpPr/>
      </dsp:nvSpPr>
      <dsp:spPr>
        <a:xfrm>
          <a:off x="310648" y="152397"/>
          <a:ext cx="2508754" cy="1576286"/>
        </a:xfrm>
        <a:prstGeom prst="ellipse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Ega</a:t>
          </a:r>
          <a:r>
            <a:rPr lang="en-US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doimo</a:t>
          </a:r>
          <a:r>
            <a:rPr lang="en-US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 bosh </a:t>
          </a:r>
          <a:r>
            <a:rPr lang="en-US" sz="2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kelishikda</a:t>
          </a:r>
          <a:r>
            <a:rPr lang="en-US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bo‘ladi</a:t>
          </a:r>
          <a:r>
            <a:rPr lang="en-US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78047" y="383239"/>
        <a:ext cx="1773956" cy="1114602"/>
      </dsp:txXfrm>
    </dsp:sp>
    <dsp:sp modelId="{F1C18B0A-6DDC-4AF0-9218-02C47CF71E69}">
      <dsp:nvSpPr>
        <dsp:cNvPr id="0" name=""/>
        <dsp:cNvSpPr/>
      </dsp:nvSpPr>
      <dsp:spPr>
        <a:xfrm>
          <a:off x="1600203" y="1752603"/>
          <a:ext cx="620610" cy="620610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>
        <a:off x="1682465" y="1989924"/>
        <a:ext cx="456086" cy="145968"/>
      </dsp:txXfrm>
    </dsp:sp>
    <dsp:sp modelId="{55D75910-ABC1-4806-A14F-EB9250B0E3CC}">
      <dsp:nvSpPr>
        <dsp:cNvPr id="0" name=""/>
        <dsp:cNvSpPr/>
      </dsp:nvSpPr>
      <dsp:spPr>
        <a:xfrm>
          <a:off x="304800" y="2362200"/>
          <a:ext cx="2554240" cy="1512438"/>
        </a:xfrm>
        <a:prstGeom prst="ellipse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kim</a:t>
          </a:r>
          <a:r>
            <a:rPr lang="en-US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? </a:t>
          </a:r>
          <a:r>
            <a:rPr lang="en-US" sz="2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nima</a:t>
          </a:r>
          <a:r>
            <a:rPr lang="en-US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? </a:t>
          </a:r>
          <a:r>
            <a:rPr lang="en-US" sz="2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qayer</a:t>
          </a:r>
          <a:r>
            <a:rPr lang="en-US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?</a:t>
          </a:r>
        </a:p>
      </dsp:txBody>
      <dsp:txXfrm>
        <a:off x="678860" y="2583691"/>
        <a:ext cx="1806120" cy="1069456"/>
      </dsp:txXfrm>
    </dsp:sp>
    <dsp:sp modelId="{3CF6312B-CDA1-41CE-A03D-15780D8AF116}">
      <dsp:nvSpPr>
        <dsp:cNvPr id="0" name=""/>
        <dsp:cNvSpPr/>
      </dsp:nvSpPr>
      <dsp:spPr>
        <a:xfrm rot="21600000">
          <a:off x="2982589" y="1767788"/>
          <a:ext cx="549685" cy="39804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 rot="-21600000">
        <a:off x="2982589" y="1847397"/>
        <a:ext cx="430271" cy="238828"/>
      </dsp:txXfrm>
    </dsp:sp>
    <dsp:sp modelId="{3777C842-6CBE-4245-A452-F444985ECAAF}">
      <dsp:nvSpPr>
        <dsp:cNvPr id="0" name=""/>
        <dsp:cNvSpPr/>
      </dsp:nvSpPr>
      <dsp:spPr>
        <a:xfrm>
          <a:off x="3886199" y="457208"/>
          <a:ext cx="4159375" cy="2617222"/>
        </a:xfrm>
        <a:prstGeom prst="ellipse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Gap </a:t>
          </a:r>
          <a:r>
            <a:rPr lang="en-US" sz="2000" kern="12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kesimidan</a:t>
          </a:r>
          <a:r>
            <a:rPr lang="en-US" sz="20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anglashilib</a:t>
          </a:r>
          <a:r>
            <a:rPr lang="en-US" sz="20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turgan</a:t>
          </a:r>
          <a:r>
            <a:rPr lang="en-US" sz="20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harakatning</a:t>
          </a:r>
          <a:r>
            <a:rPr lang="en-US" sz="20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bajaruvchisini</a:t>
          </a:r>
          <a:r>
            <a:rPr lang="en-US" sz="20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, </a:t>
          </a:r>
          <a:r>
            <a:rPr lang="en-US" sz="2000" kern="12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belgining</a:t>
          </a:r>
          <a:r>
            <a:rPr lang="en-US" sz="20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sohibini</a:t>
          </a:r>
          <a:r>
            <a:rPr lang="en-US" sz="20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bildirgan</a:t>
          </a:r>
          <a:r>
            <a:rPr lang="en-US" sz="20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bo‘lak</a:t>
          </a:r>
          <a:endParaRPr lang="en-US" sz="2000" kern="1200" dirty="0" smtClean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EGA</a:t>
          </a:r>
          <a:r>
            <a:rPr lang="en-US" sz="20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deyiladi</a:t>
          </a:r>
          <a:r>
            <a:rPr lang="en-US" sz="20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.</a:t>
          </a:r>
          <a:endParaRPr lang="ru-RU" sz="2000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4495325" y="840491"/>
        <a:ext cx="2941123" cy="185065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1B332F-8E3D-49AF-820A-9905BC93E455}">
      <dsp:nvSpPr>
        <dsp:cNvPr id="0" name=""/>
        <dsp:cNvSpPr/>
      </dsp:nvSpPr>
      <dsp:spPr>
        <a:xfrm>
          <a:off x="262021" y="577"/>
          <a:ext cx="3359786" cy="108788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>
              <a:latin typeface="Arial" pitchFamily="34" charset="0"/>
              <a:cs typeface="Arial" pitchFamily="34" charset="0"/>
            </a:rPr>
            <a:t>Ega</a:t>
          </a:r>
          <a:r>
            <a:rPr lang="en-US" sz="20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latin typeface="Arial" pitchFamily="34" charset="0"/>
              <a:cs typeface="Arial" pitchFamily="34" charset="0"/>
            </a:rPr>
            <a:t>barcha</a:t>
          </a:r>
          <a:r>
            <a:rPr lang="en-US" sz="20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latin typeface="Arial" pitchFamily="34" charset="0"/>
              <a:cs typeface="Arial" pitchFamily="34" charset="0"/>
            </a:rPr>
            <a:t>fe’ldan</a:t>
          </a:r>
          <a:r>
            <a:rPr lang="en-US" sz="20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latin typeface="Arial" pitchFamily="34" charset="0"/>
              <a:cs typeface="Arial" pitchFamily="34" charset="0"/>
            </a:rPr>
            <a:t>boshqa</a:t>
          </a:r>
          <a:r>
            <a:rPr lang="en-US" sz="20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latin typeface="Arial" pitchFamily="34" charset="0"/>
              <a:cs typeface="Arial" pitchFamily="34" charset="0"/>
            </a:rPr>
            <a:t>barcha</a:t>
          </a:r>
          <a:r>
            <a:rPr lang="en-US" sz="20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latin typeface="Arial" pitchFamily="34" charset="0"/>
              <a:cs typeface="Arial" pitchFamily="34" charset="0"/>
            </a:rPr>
            <a:t>so‘z</a:t>
          </a:r>
          <a:r>
            <a:rPr lang="en-US" sz="20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latin typeface="Arial" pitchFamily="34" charset="0"/>
              <a:cs typeface="Arial" pitchFamily="34" charset="0"/>
            </a:rPr>
            <a:t>turkumlari</a:t>
          </a:r>
          <a:r>
            <a:rPr lang="en-US" sz="20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latin typeface="Arial" pitchFamily="34" charset="0"/>
              <a:cs typeface="Arial" pitchFamily="34" charset="0"/>
            </a:rPr>
            <a:t>bilan</a:t>
          </a:r>
          <a:r>
            <a:rPr lang="en-US" sz="20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latin typeface="Arial" pitchFamily="34" charset="0"/>
              <a:cs typeface="Arial" pitchFamily="34" charset="0"/>
            </a:rPr>
            <a:t>ifodalanishi</a:t>
          </a:r>
          <a:r>
            <a:rPr lang="en-US" sz="20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latin typeface="Arial" pitchFamily="34" charset="0"/>
              <a:cs typeface="Arial" pitchFamily="34" charset="0"/>
            </a:rPr>
            <a:t>mumkin</a:t>
          </a:r>
          <a:endParaRPr lang="ru-RU" sz="2000" kern="1200" dirty="0">
            <a:latin typeface="Arial" pitchFamily="34" charset="0"/>
            <a:cs typeface="Arial" pitchFamily="34" charset="0"/>
          </a:endParaRPr>
        </a:p>
      </dsp:txBody>
      <dsp:txXfrm>
        <a:off x="293884" y="32440"/>
        <a:ext cx="3296060" cy="1024161"/>
      </dsp:txXfrm>
    </dsp:sp>
    <dsp:sp modelId="{7028E6AD-2FEB-4301-BD96-A7EB9ED68E3D}">
      <dsp:nvSpPr>
        <dsp:cNvPr id="0" name=""/>
        <dsp:cNvSpPr/>
      </dsp:nvSpPr>
      <dsp:spPr>
        <a:xfrm>
          <a:off x="598000" y="1088464"/>
          <a:ext cx="534082" cy="8165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16535"/>
              </a:lnTo>
              <a:lnTo>
                <a:pt x="534082" y="81653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F5C213-9F89-408B-8281-E05F949EBD3F}">
      <dsp:nvSpPr>
        <dsp:cNvPr id="0" name=""/>
        <dsp:cNvSpPr/>
      </dsp:nvSpPr>
      <dsp:spPr>
        <a:xfrm>
          <a:off x="1132083" y="1361056"/>
          <a:ext cx="3257986" cy="10878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atin typeface="Arial" pitchFamily="34" charset="0"/>
              <a:cs typeface="Arial" pitchFamily="34" charset="0"/>
            </a:rPr>
            <a:t>Aziz</a:t>
          </a:r>
          <a:r>
            <a:rPr lang="en-US" sz="1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800" kern="1200" dirty="0" err="1" smtClean="0">
              <a:latin typeface="Arial" pitchFamily="34" charset="0"/>
              <a:cs typeface="Arial" pitchFamily="34" charset="0"/>
            </a:rPr>
            <a:t>o‘sha</a:t>
          </a:r>
          <a:r>
            <a:rPr lang="en-US" sz="1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800" kern="1200" dirty="0" err="1" smtClean="0">
              <a:latin typeface="Arial" pitchFamily="34" charset="0"/>
              <a:cs typeface="Arial" pitchFamily="34" charset="0"/>
            </a:rPr>
            <a:t>kitobni</a:t>
          </a:r>
          <a:r>
            <a:rPr lang="en-US" sz="1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800" kern="1200" dirty="0" err="1" smtClean="0">
              <a:latin typeface="Arial" pitchFamily="34" charset="0"/>
              <a:cs typeface="Arial" pitchFamily="34" charset="0"/>
            </a:rPr>
            <a:t>o‘qidi</a:t>
          </a:r>
          <a:r>
            <a:rPr lang="en-US" sz="1800" kern="1200" dirty="0" smtClean="0">
              <a:latin typeface="Arial" pitchFamily="34" charset="0"/>
              <a:cs typeface="Arial" pitchFamily="34" charset="0"/>
            </a:rPr>
            <a:t>.</a:t>
          </a:r>
          <a:endParaRPr lang="ru-RU" sz="1800" kern="1200" dirty="0">
            <a:latin typeface="Arial" pitchFamily="34" charset="0"/>
            <a:cs typeface="Arial" pitchFamily="34" charset="0"/>
          </a:endParaRPr>
        </a:p>
      </dsp:txBody>
      <dsp:txXfrm>
        <a:off x="1163946" y="1392919"/>
        <a:ext cx="3194260" cy="1024161"/>
      </dsp:txXfrm>
    </dsp:sp>
    <dsp:sp modelId="{8EB307C3-9905-4A2E-860D-8629CA1B8560}">
      <dsp:nvSpPr>
        <dsp:cNvPr id="0" name=""/>
        <dsp:cNvSpPr/>
      </dsp:nvSpPr>
      <dsp:spPr>
        <a:xfrm>
          <a:off x="598000" y="1088464"/>
          <a:ext cx="534082" cy="21763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76394"/>
              </a:lnTo>
              <a:lnTo>
                <a:pt x="534082" y="217639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4E9F65-C75A-4721-8326-C9F33CDEEB42}">
      <dsp:nvSpPr>
        <dsp:cNvPr id="0" name=""/>
        <dsp:cNvSpPr/>
      </dsp:nvSpPr>
      <dsp:spPr>
        <a:xfrm>
          <a:off x="1132083" y="2720915"/>
          <a:ext cx="3257986" cy="10878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Sen</a:t>
          </a:r>
          <a:r>
            <a:rPr lang="en-US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o‘zingni</a:t>
          </a:r>
          <a:r>
            <a:rPr lang="en-US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maqtama</a:t>
          </a:r>
          <a:r>
            <a:rPr lang="en-US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20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seni</a:t>
          </a:r>
          <a:r>
            <a:rPr lang="en-US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birov</a:t>
          </a:r>
          <a:r>
            <a:rPr lang="en-US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maqtasin</a:t>
          </a:r>
          <a:r>
            <a:rPr lang="en-US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163946" y="2752778"/>
        <a:ext cx="3194260" cy="1024161"/>
      </dsp:txXfrm>
    </dsp:sp>
    <dsp:sp modelId="{92119D67-FC42-4035-9869-82DEF0D4DC0A}">
      <dsp:nvSpPr>
        <dsp:cNvPr id="0" name=""/>
        <dsp:cNvSpPr/>
      </dsp:nvSpPr>
      <dsp:spPr>
        <a:xfrm>
          <a:off x="4290598" y="577"/>
          <a:ext cx="3830472" cy="108788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>
              <a:latin typeface="Arial" pitchFamily="34" charset="0"/>
              <a:cs typeface="Arial" pitchFamily="34" charset="0"/>
            </a:rPr>
            <a:t>Masalan</a:t>
          </a:r>
          <a:r>
            <a:rPr lang="en-US" sz="2000" kern="1200" dirty="0" smtClean="0">
              <a:latin typeface="Arial" pitchFamily="34" charset="0"/>
              <a:cs typeface="Arial" pitchFamily="34" charset="0"/>
            </a:rPr>
            <a:t>: </a:t>
          </a:r>
          <a:r>
            <a:rPr lang="en-US" sz="2000" kern="1200" dirty="0" err="1" smtClean="0">
              <a:latin typeface="Arial" pitchFamily="34" charset="0"/>
              <a:cs typeface="Arial" pitchFamily="34" charset="0"/>
            </a:rPr>
            <a:t>ot</a:t>
          </a:r>
          <a:r>
            <a:rPr lang="en-US" sz="2000" kern="1200" dirty="0" smtClean="0">
              <a:latin typeface="Arial" pitchFamily="34" charset="0"/>
              <a:cs typeface="Arial" pitchFamily="34" charset="0"/>
            </a:rPr>
            <a:t>, </a:t>
          </a:r>
          <a:r>
            <a:rPr lang="en-US" sz="2000" kern="1200" dirty="0" err="1" smtClean="0">
              <a:latin typeface="Arial" pitchFamily="34" charset="0"/>
              <a:cs typeface="Arial" pitchFamily="34" charset="0"/>
            </a:rPr>
            <a:t>olmosh</a:t>
          </a:r>
          <a:r>
            <a:rPr lang="en-US" sz="2000" kern="1200" dirty="0" smtClean="0">
              <a:latin typeface="Arial" pitchFamily="34" charset="0"/>
              <a:cs typeface="Arial" pitchFamily="34" charset="0"/>
            </a:rPr>
            <a:t>,  son, </a:t>
          </a:r>
          <a:r>
            <a:rPr lang="en-US" sz="2000" kern="1200" dirty="0" err="1" smtClean="0">
              <a:latin typeface="Arial" pitchFamily="34" charset="0"/>
              <a:cs typeface="Arial" pitchFamily="34" charset="0"/>
            </a:rPr>
            <a:t>sifat</a:t>
          </a:r>
          <a:r>
            <a:rPr lang="en-US" sz="2000" kern="1200" dirty="0" smtClean="0">
              <a:latin typeface="Arial" pitchFamily="34" charset="0"/>
              <a:cs typeface="Arial" pitchFamily="34" charset="0"/>
            </a:rPr>
            <a:t>, </a:t>
          </a:r>
          <a:r>
            <a:rPr lang="en-US" sz="2000" kern="1200" dirty="0" err="1" smtClean="0">
              <a:latin typeface="Arial" pitchFamily="34" charset="0"/>
              <a:cs typeface="Arial" pitchFamily="34" charset="0"/>
            </a:rPr>
            <a:t>sifatdosh</a:t>
          </a:r>
          <a:r>
            <a:rPr lang="en-US" sz="2000" kern="1200" dirty="0" smtClean="0">
              <a:latin typeface="Arial" pitchFamily="34" charset="0"/>
              <a:cs typeface="Arial" pitchFamily="34" charset="0"/>
            </a:rPr>
            <a:t>, </a:t>
          </a:r>
          <a:r>
            <a:rPr lang="en-US" sz="2000" kern="1200" dirty="0" err="1" smtClean="0">
              <a:latin typeface="Arial" pitchFamily="34" charset="0"/>
              <a:cs typeface="Arial" pitchFamily="34" charset="0"/>
            </a:rPr>
            <a:t>harakat</a:t>
          </a:r>
          <a:r>
            <a:rPr lang="en-US" sz="20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latin typeface="Arial" pitchFamily="34" charset="0"/>
              <a:cs typeface="Arial" pitchFamily="34" charset="0"/>
            </a:rPr>
            <a:t>nomi</a:t>
          </a:r>
          <a:r>
            <a:rPr lang="en-US" sz="20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latin typeface="Arial" pitchFamily="34" charset="0"/>
              <a:cs typeface="Arial" pitchFamily="34" charset="0"/>
            </a:rPr>
            <a:t>va</a:t>
          </a:r>
          <a:r>
            <a:rPr lang="en-US" sz="2000" kern="1200" dirty="0" smtClean="0">
              <a:latin typeface="Arial" pitchFamily="34" charset="0"/>
              <a:cs typeface="Arial" pitchFamily="34" charset="0"/>
            </a:rPr>
            <a:t> modal </a:t>
          </a:r>
          <a:r>
            <a:rPr lang="en-US" sz="2000" kern="1200" dirty="0" err="1" smtClean="0">
              <a:latin typeface="Arial" pitchFamily="34" charset="0"/>
              <a:cs typeface="Arial" pitchFamily="34" charset="0"/>
            </a:rPr>
            <a:t>so‘zlar</a:t>
          </a:r>
          <a:r>
            <a:rPr lang="en-US" sz="2000" kern="1200" dirty="0" smtClean="0">
              <a:latin typeface="Arial" pitchFamily="34" charset="0"/>
              <a:cs typeface="Arial" pitchFamily="34" charset="0"/>
            </a:rPr>
            <a:t> </a:t>
          </a:r>
          <a:endParaRPr lang="ru-RU" sz="2000" kern="1200" dirty="0">
            <a:latin typeface="Arial" pitchFamily="34" charset="0"/>
            <a:cs typeface="Arial" pitchFamily="34" charset="0"/>
          </a:endParaRPr>
        </a:p>
      </dsp:txBody>
      <dsp:txXfrm>
        <a:off x="4322461" y="32440"/>
        <a:ext cx="3766746" cy="1024161"/>
      </dsp:txXfrm>
    </dsp:sp>
    <dsp:sp modelId="{59BE9245-55A9-423E-BD24-58FC351C7345}">
      <dsp:nvSpPr>
        <dsp:cNvPr id="0" name=""/>
        <dsp:cNvSpPr/>
      </dsp:nvSpPr>
      <dsp:spPr>
        <a:xfrm>
          <a:off x="4673645" y="1088464"/>
          <a:ext cx="456305" cy="8165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16535"/>
              </a:lnTo>
              <a:lnTo>
                <a:pt x="456305" y="81653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726E97-72F3-4091-8222-9CFF4F44BCD8}">
      <dsp:nvSpPr>
        <dsp:cNvPr id="0" name=""/>
        <dsp:cNvSpPr/>
      </dsp:nvSpPr>
      <dsp:spPr>
        <a:xfrm>
          <a:off x="5129951" y="1361056"/>
          <a:ext cx="3172922" cy="10878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Ikkalasi</a:t>
          </a:r>
          <a:r>
            <a:rPr lang="en-US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ham </a:t>
          </a:r>
          <a:r>
            <a:rPr lang="en-US" sz="20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chiqib</a:t>
          </a:r>
          <a:r>
            <a:rPr lang="en-US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ketishdi</a:t>
          </a:r>
          <a:r>
            <a:rPr lang="en-US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161814" y="1392919"/>
        <a:ext cx="3109196" cy="1024161"/>
      </dsp:txXfrm>
    </dsp:sp>
    <dsp:sp modelId="{767FD14F-B4E2-4855-A761-3FD2FFDA155A}">
      <dsp:nvSpPr>
        <dsp:cNvPr id="0" name=""/>
        <dsp:cNvSpPr/>
      </dsp:nvSpPr>
      <dsp:spPr>
        <a:xfrm>
          <a:off x="4673645" y="1088464"/>
          <a:ext cx="456305" cy="21763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76394"/>
              </a:lnTo>
              <a:lnTo>
                <a:pt x="456305" y="217639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D925A7-3334-4E2F-BB2E-9843EFEFB72D}">
      <dsp:nvSpPr>
        <dsp:cNvPr id="0" name=""/>
        <dsp:cNvSpPr/>
      </dsp:nvSpPr>
      <dsp:spPr>
        <a:xfrm>
          <a:off x="5129951" y="2720915"/>
          <a:ext cx="3167613" cy="10878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Yaxshilar</a:t>
          </a:r>
          <a:r>
            <a:rPr lang="en-US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ko‘paysin</a:t>
          </a:r>
          <a:r>
            <a:rPr lang="en-US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2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yomon</a:t>
          </a:r>
          <a:r>
            <a:rPr lang="en-US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qolmasin</a:t>
          </a:r>
          <a:r>
            <a:rPr lang="en-US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161814" y="2752778"/>
        <a:ext cx="3103887" cy="102416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6FAA7A-51CB-45CA-BDBF-7C60D8811651}">
      <dsp:nvSpPr>
        <dsp:cNvPr id="0" name=""/>
        <dsp:cNvSpPr/>
      </dsp:nvSpPr>
      <dsp:spPr>
        <a:xfrm>
          <a:off x="1981191" y="-76196"/>
          <a:ext cx="5004125" cy="1956409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E3EDE8-3D41-4CFB-9375-F2B94E51CBE9}">
      <dsp:nvSpPr>
        <dsp:cNvPr id="0" name=""/>
        <dsp:cNvSpPr/>
      </dsp:nvSpPr>
      <dsp:spPr>
        <a:xfrm>
          <a:off x="2438396" y="421539"/>
          <a:ext cx="4294850" cy="5433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>
              <a:latin typeface="Arial" pitchFamily="34" charset="0"/>
              <a:cs typeface="Arial" pitchFamily="34" charset="0"/>
            </a:rPr>
            <a:t>Odobning</a:t>
          </a:r>
          <a:r>
            <a:rPr lang="en-US" sz="20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latin typeface="Arial" pitchFamily="34" charset="0"/>
              <a:cs typeface="Arial" pitchFamily="34" charset="0"/>
            </a:rPr>
            <a:t>boshi</a:t>
          </a:r>
          <a:r>
            <a:rPr lang="en-US" sz="20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latin typeface="Arial" pitchFamily="34" charset="0"/>
              <a:cs typeface="Arial" pitchFamily="34" charset="0"/>
            </a:rPr>
            <a:t>tildir</a:t>
          </a:r>
          <a:r>
            <a:rPr lang="en-US" sz="2000" kern="1200" dirty="0" smtClean="0">
              <a:latin typeface="Arial" pitchFamily="34" charset="0"/>
              <a:cs typeface="Arial" pitchFamily="34" charset="0"/>
            </a:rPr>
            <a:t>.</a:t>
          </a:r>
          <a:endParaRPr lang="ru-RU" sz="2000" kern="1200" dirty="0">
            <a:latin typeface="Arial" pitchFamily="34" charset="0"/>
            <a:cs typeface="Arial" pitchFamily="34" charset="0"/>
          </a:endParaRPr>
        </a:p>
      </dsp:txBody>
      <dsp:txXfrm>
        <a:off x="2438396" y="421539"/>
        <a:ext cx="4294850" cy="543356"/>
      </dsp:txXfrm>
    </dsp:sp>
    <dsp:sp modelId="{AC5087A2-FAAF-46C7-8477-19D0B6C85EA1}">
      <dsp:nvSpPr>
        <dsp:cNvPr id="0" name=""/>
        <dsp:cNvSpPr/>
      </dsp:nvSpPr>
      <dsp:spPr>
        <a:xfrm>
          <a:off x="685792" y="954937"/>
          <a:ext cx="7003134" cy="1891378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1D0363-8776-463C-BFA1-1304BB015876}">
      <dsp:nvSpPr>
        <dsp:cNvPr id="0" name=""/>
        <dsp:cNvSpPr/>
      </dsp:nvSpPr>
      <dsp:spPr>
        <a:xfrm>
          <a:off x="1676397" y="1640738"/>
          <a:ext cx="2775554" cy="5433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>
              <a:latin typeface="Arial" pitchFamily="34" charset="0"/>
              <a:cs typeface="Arial" pitchFamily="34" charset="0"/>
            </a:rPr>
            <a:t>Insonlar</a:t>
          </a:r>
          <a:r>
            <a:rPr lang="en-US" sz="20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latin typeface="Arial" pitchFamily="34" charset="0"/>
              <a:cs typeface="Arial" pitchFamily="34" charset="0"/>
            </a:rPr>
            <a:t>til</a:t>
          </a:r>
          <a:r>
            <a:rPr lang="en-US" sz="20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latin typeface="Arial" pitchFamily="34" charset="0"/>
              <a:cs typeface="Arial" pitchFamily="34" charset="0"/>
            </a:rPr>
            <a:t>vositasi</a:t>
          </a:r>
          <a:r>
            <a:rPr lang="en-US" sz="20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latin typeface="Arial" pitchFamily="34" charset="0"/>
              <a:cs typeface="Arial" pitchFamily="34" charset="0"/>
            </a:rPr>
            <a:t>orqali</a:t>
          </a:r>
          <a:r>
            <a:rPr lang="en-US" sz="20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latin typeface="Arial" pitchFamily="34" charset="0"/>
              <a:cs typeface="Arial" pitchFamily="34" charset="0"/>
            </a:rPr>
            <a:t>muomalaga</a:t>
          </a:r>
          <a:r>
            <a:rPr lang="en-US" sz="20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latin typeface="Arial" pitchFamily="34" charset="0"/>
              <a:cs typeface="Arial" pitchFamily="34" charset="0"/>
            </a:rPr>
            <a:t>kirishadilar</a:t>
          </a:r>
          <a:endParaRPr lang="ru-RU" sz="2000" kern="1200" dirty="0">
            <a:latin typeface="Arial" pitchFamily="34" charset="0"/>
            <a:cs typeface="Arial" pitchFamily="34" charset="0"/>
          </a:endParaRPr>
        </a:p>
      </dsp:txBody>
      <dsp:txXfrm>
        <a:off x="1676397" y="1640738"/>
        <a:ext cx="2775554" cy="543356"/>
      </dsp:txXfrm>
    </dsp:sp>
    <dsp:sp modelId="{9C063C5F-F16C-4DE4-9EF2-03CD4DA0C79C}">
      <dsp:nvSpPr>
        <dsp:cNvPr id="0" name=""/>
        <dsp:cNvSpPr/>
      </dsp:nvSpPr>
      <dsp:spPr>
        <a:xfrm>
          <a:off x="1447797" y="2102824"/>
          <a:ext cx="6391199" cy="1823916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71BDE2-7BA0-497C-BA6A-89E62FE6C991}">
      <dsp:nvSpPr>
        <dsp:cNvPr id="0" name=""/>
        <dsp:cNvSpPr/>
      </dsp:nvSpPr>
      <dsp:spPr>
        <a:xfrm>
          <a:off x="2133599" y="2667001"/>
          <a:ext cx="5268137" cy="9859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>
              <a:latin typeface="Arial" pitchFamily="34" charset="0"/>
              <a:cs typeface="Arial" pitchFamily="34" charset="0"/>
            </a:rPr>
            <a:t>Muomala</a:t>
          </a:r>
          <a:r>
            <a:rPr lang="en-US" sz="20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latin typeface="Arial" pitchFamily="34" charset="0"/>
              <a:cs typeface="Arial" pitchFamily="34" charset="0"/>
            </a:rPr>
            <a:t>kishilar</a:t>
          </a:r>
          <a:r>
            <a:rPr lang="en-US" sz="20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latin typeface="Arial" pitchFamily="34" charset="0"/>
              <a:cs typeface="Arial" pitchFamily="34" charset="0"/>
            </a:rPr>
            <a:t>bilan</a:t>
          </a:r>
          <a:r>
            <a:rPr lang="en-US" sz="20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latin typeface="Arial" pitchFamily="34" charset="0"/>
              <a:cs typeface="Arial" pitchFamily="34" charset="0"/>
            </a:rPr>
            <a:t>munosabat</a:t>
          </a:r>
          <a:r>
            <a:rPr lang="en-US" sz="2000" kern="1200" dirty="0" smtClean="0">
              <a:latin typeface="Arial" pitchFamily="34" charset="0"/>
              <a:cs typeface="Arial" pitchFamily="34" charset="0"/>
            </a:rPr>
            <a:t>, </a:t>
          </a:r>
          <a:r>
            <a:rPr lang="en-US" sz="2000" kern="1200" dirty="0" err="1" smtClean="0">
              <a:latin typeface="Arial" pitchFamily="34" charset="0"/>
              <a:cs typeface="Arial" pitchFamily="34" charset="0"/>
            </a:rPr>
            <a:t>so‘zlashuv</a:t>
          </a:r>
          <a:r>
            <a:rPr lang="en-US" sz="2000" kern="1200" dirty="0" smtClean="0">
              <a:latin typeface="Arial" pitchFamily="34" charset="0"/>
              <a:cs typeface="Arial" pitchFamily="34" charset="0"/>
            </a:rPr>
            <a:t>, </a:t>
          </a:r>
          <a:r>
            <a:rPr lang="en-US" sz="2000" kern="1200" dirty="0" err="1" smtClean="0">
              <a:latin typeface="Arial" pitchFamily="34" charset="0"/>
              <a:cs typeface="Arial" pitchFamily="34" charset="0"/>
            </a:rPr>
            <a:t>ish</a:t>
          </a:r>
          <a:r>
            <a:rPr lang="en-US" sz="2000" kern="1200" dirty="0" smtClean="0">
              <a:latin typeface="Arial" pitchFamily="34" charset="0"/>
              <a:cs typeface="Arial" pitchFamily="34" charset="0"/>
            </a:rPr>
            <a:t>, </a:t>
          </a:r>
          <a:r>
            <a:rPr lang="en-US" sz="2000" kern="1200" dirty="0" err="1" smtClean="0">
              <a:latin typeface="Arial" pitchFamily="34" charset="0"/>
              <a:cs typeface="Arial" pitchFamily="34" charset="0"/>
            </a:rPr>
            <a:t>xizmat</a:t>
          </a:r>
          <a:r>
            <a:rPr lang="en-US" sz="20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latin typeface="Arial" pitchFamily="34" charset="0"/>
              <a:cs typeface="Arial" pitchFamily="34" charset="0"/>
            </a:rPr>
            <a:t>va</a:t>
          </a:r>
          <a:r>
            <a:rPr lang="en-US" sz="20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latin typeface="Arial" pitchFamily="34" charset="0"/>
              <a:cs typeface="Arial" pitchFamily="34" charset="0"/>
            </a:rPr>
            <a:t>barcha</a:t>
          </a:r>
          <a:r>
            <a:rPr lang="en-US" sz="20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latin typeface="Arial" pitchFamily="34" charset="0"/>
              <a:cs typeface="Arial" pitchFamily="34" charset="0"/>
            </a:rPr>
            <a:t>sohalar</a:t>
          </a:r>
          <a:r>
            <a:rPr lang="en-US" sz="20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latin typeface="Arial" pitchFamily="34" charset="0"/>
              <a:cs typeface="Arial" pitchFamily="34" charset="0"/>
            </a:rPr>
            <a:t>bilan</a:t>
          </a:r>
          <a:r>
            <a:rPr lang="en-US" sz="20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latin typeface="Arial" pitchFamily="34" charset="0"/>
              <a:cs typeface="Arial" pitchFamily="34" charset="0"/>
            </a:rPr>
            <a:t>aloqalarni</a:t>
          </a:r>
          <a:r>
            <a:rPr lang="en-US" sz="20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latin typeface="Arial" pitchFamily="34" charset="0"/>
              <a:cs typeface="Arial" pitchFamily="34" charset="0"/>
            </a:rPr>
            <a:t>ifoda</a:t>
          </a:r>
          <a:r>
            <a:rPr lang="en-US" sz="2000" kern="1200" dirty="0" smtClean="0">
              <a:latin typeface="Arial" pitchFamily="34" charset="0"/>
              <a:cs typeface="Arial" pitchFamily="34" charset="0"/>
            </a:rPr>
            <a:t>  </a:t>
          </a:r>
          <a:r>
            <a:rPr lang="en-US" sz="2000" kern="1200" dirty="0" err="1" smtClean="0">
              <a:latin typeface="Arial" pitchFamily="34" charset="0"/>
              <a:cs typeface="Arial" pitchFamily="34" charset="0"/>
            </a:rPr>
            <a:t>etuvchi</a:t>
          </a:r>
          <a:r>
            <a:rPr lang="en-US" sz="20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latin typeface="Arial" pitchFamily="34" charset="0"/>
              <a:cs typeface="Arial" pitchFamily="34" charset="0"/>
            </a:rPr>
            <a:t>tushunchadir</a:t>
          </a:r>
          <a:r>
            <a:rPr lang="en-US" sz="2000" kern="1200" dirty="0" smtClean="0">
              <a:latin typeface="Arial" pitchFamily="34" charset="0"/>
              <a:cs typeface="Arial" pitchFamily="34" charset="0"/>
            </a:rPr>
            <a:t>.</a:t>
          </a:r>
          <a:endParaRPr lang="ru-RU" sz="2000" kern="1200" dirty="0">
            <a:latin typeface="Arial" pitchFamily="34" charset="0"/>
            <a:cs typeface="Arial" pitchFamily="34" charset="0"/>
          </a:endParaRPr>
        </a:p>
      </dsp:txBody>
      <dsp:txXfrm>
        <a:off x="2133599" y="2667001"/>
        <a:ext cx="5268137" cy="9859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41813" cy="3460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75313" y="0"/>
            <a:ext cx="4343400" cy="3460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362929-1E75-4F3D-BE4C-0E5198CDF160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43225" y="860425"/>
            <a:ext cx="4133850" cy="2325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001713" y="3314700"/>
            <a:ext cx="8016875" cy="27130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42088"/>
            <a:ext cx="4341813" cy="3460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75313" y="6542088"/>
            <a:ext cx="4343400" cy="3460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A7DEB0-E21A-43BB-9A64-CAFDE343D5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85562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42824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1pPr>
    <a:lvl2pPr marL="721406" algn="l" defTabSz="1442824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2pPr>
    <a:lvl3pPr marL="1442824" algn="l" defTabSz="1442824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3pPr>
    <a:lvl4pPr marL="2164238" algn="l" defTabSz="1442824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4pPr>
    <a:lvl5pPr marL="2885654" algn="l" defTabSz="1442824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5pPr>
    <a:lvl6pPr marL="3607069" algn="l" defTabSz="1442824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6pPr>
    <a:lvl7pPr marL="4328484" algn="l" defTabSz="1442824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7pPr>
    <a:lvl8pPr marL="5049897" algn="l" defTabSz="1442824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8pPr>
    <a:lvl9pPr marL="5771307" algn="l" defTabSz="1442824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943225" y="860425"/>
            <a:ext cx="4133850" cy="232568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C7859B-C846-4F14-B484-500A4D478A4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37894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6"/>
            <a:ext cx="77724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71" y="162357"/>
            <a:ext cx="8190072" cy="487866"/>
          </a:xfrm>
        </p:spPr>
        <p:txBody>
          <a:bodyPr lIns="0" tIns="0" rIns="0" bIns="0"/>
          <a:lstStyle>
            <a:lvl1pPr>
              <a:defRPr sz="317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8" y="1717493"/>
            <a:ext cx="7826818" cy="292719"/>
          </a:xfrm>
        </p:spPr>
        <p:txBody>
          <a:bodyPr lIns="0" tIns="0" rIns="0" bIns="0"/>
          <a:lstStyle>
            <a:lvl1pPr>
              <a:defRPr sz="1904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71" y="162357"/>
            <a:ext cx="8190072" cy="487866"/>
          </a:xfrm>
        </p:spPr>
        <p:txBody>
          <a:bodyPr lIns="0" tIns="0" rIns="0" bIns="0"/>
          <a:lstStyle>
            <a:lvl1pPr>
              <a:defRPr sz="317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2" y="1183006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3" y="1183006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71" y="162357"/>
            <a:ext cx="8190072" cy="487866"/>
          </a:xfrm>
        </p:spPr>
        <p:txBody>
          <a:bodyPr lIns="0" tIns="0" rIns="0" bIns="0"/>
          <a:lstStyle>
            <a:lvl1pPr>
              <a:defRPr sz="317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4" y="849894"/>
            <a:ext cx="8961725" cy="419935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855"/>
          </a:p>
        </p:txBody>
      </p:sp>
      <p:sp>
        <p:nvSpPr>
          <p:cNvPr id="17" name="bg object 17"/>
          <p:cNvSpPr/>
          <p:nvPr/>
        </p:nvSpPr>
        <p:spPr>
          <a:xfrm>
            <a:off x="106015" y="112805"/>
            <a:ext cx="8961725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855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71" y="162357"/>
            <a:ext cx="8190072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8" y="1717493"/>
            <a:ext cx="7826818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1" y="4783463"/>
            <a:ext cx="2926080" cy="4390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63"/>
            <a:ext cx="2103120" cy="4390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63"/>
            <a:ext cx="2103120" cy="4390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443">
        <a:defRPr>
          <a:latin typeface="+mn-lt"/>
          <a:ea typeface="+mn-ea"/>
          <a:cs typeface="+mn-cs"/>
        </a:defRPr>
      </a:lvl2pPr>
      <a:lvl3pPr marL="1448891">
        <a:defRPr>
          <a:latin typeface="+mn-lt"/>
          <a:ea typeface="+mn-ea"/>
          <a:cs typeface="+mn-cs"/>
        </a:defRPr>
      </a:lvl3pPr>
      <a:lvl4pPr marL="2173336">
        <a:defRPr>
          <a:latin typeface="+mn-lt"/>
          <a:ea typeface="+mn-ea"/>
          <a:cs typeface="+mn-cs"/>
        </a:defRPr>
      </a:lvl4pPr>
      <a:lvl5pPr marL="2897779">
        <a:defRPr>
          <a:latin typeface="+mn-lt"/>
          <a:ea typeface="+mn-ea"/>
          <a:cs typeface="+mn-cs"/>
        </a:defRPr>
      </a:lvl5pPr>
      <a:lvl6pPr marL="3622229">
        <a:defRPr>
          <a:latin typeface="+mn-lt"/>
          <a:ea typeface="+mn-ea"/>
          <a:cs typeface="+mn-cs"/>
        </a:defRPr>
      </a:lvl6pPr>
      <a:lvl7pPr marL="4346672">
        <a:defRPr>
          <a:latin typeface="+mn-lt"/>
          <a:ea typeface="+mn-ea"/>
          <a:cs typeface="+mn-cs"/>
        </a:defRPr>
      </a:lvl7pPr>
      <a:lvl8pPr marL="5071120">
        <a:defRPr>
          <a:latin typeface="+mn-lt"/>
          <a:ea typeface="+mn-ea"/>
          <a:cs typeface="+mn-cs"/>
        </a:defRPr>
      </a:lvl8pPr>
      <a:lvl9pPr marL="5795564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443">
        <a:defRPr>
          <a:latin typeface="+mn-lt"/>
          <a:ea typeface="+mn-ea"/>
          <a:cs typeface="+mn-cs"/>
        </a:defRPr>
      </a:lvl2pPr>
      <a:lvl3pPr marL="1448891">
        <a:defRPr>
          <a:latin typeface="+mn-lt"/>
          <a:ea typeface="+mn-ea"/>
          <a:cs typeface="+mn-cs"/>
        </a:defRPr>
      </a:lvl3pPr>
      <a:lvl4pPr marL="2173336">
        <a:defRPr>
          <a:latin typeface="+mn-lt"/>
          <a:ea typeface="+mn-ea"/>
          <a:cs typeface="+mn-cs"/>
        </a:defRPr>
      </a:lvl4pPr>
      <a:lvl5pPr marL="2897779">
        <a:defRPr>
          <a:latin typeface="+mn-lt"/>
          <a:ea typeface="+mn-ea"/>
          <a:cs typeface="+mn-cs"/>
        </a:defRPr>
      </a:lvl5pPr>
      <a:lvl6pPr marL="3622229">
        <a:defRPr>
          <a:latin typeface="+mn-lt"/>
          <a:ea typeface="+mn-ea"/>
          <a:cs typeface="+mn-cs"/>
        </a:defRPr>
      </a:lvl6pPr>
      <a:lvl7pPr marL="4346672">
        <a:defRPr>
          <a:latin typeface="+mn-lt"/>
          <a:ea typeface="+mn-ea"/>
          <a:cs typeface="+mn-cs"/>
        </a:defRPr>
      </a:lvl7pPr>
      <a:lvl8pPr marL="5071120">
        <a:defRPr>
          <a:latin typeface="+mn-lt"/>
          <a:ea typeface="+mn-ea"/>
          <a:cs typeface="+mn-cs"/>
        </a:defRPr>
      </a:lvl8pPr>
      <a:lvl9pPr marL="5795564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434"/>
            <a:ext cx="9144000" cy="161854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525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82877" y="353376"/>
            <a:ext cx="4481713" cy="901436"/>
          </a:xfrm>
          <a:prstGeom prst="rect">
            <a:avLst/>
          </a:prstGeom>
        </p:spPr>
        <p:txBody>
          <a:bodyPr vert="horz" wrap="square" lIns="0" tIns="23149" rIns="0" bIns="0" rtlCol="0">
            <a:spAutoFit/>
          </a:bodyPr>
          <a:lstStyle/>
          <a:p>
            <a:pPr marL="20131">
              <a:spcBef>
                <a:spcPts val="181"/>
              </a:spcBef>
            </a:pPr>
            <a:r>
              <a:rPr lang="ru-RU" sz="5389" dirty="0"/>
              <a:t> </a:t>
            </a:r>
            <a:r>
              <a:rPr lang="en-US" sz="5706" dirty="0" err="1"/>
              <a:t>O‘zbek</a:t>
            </a:r>
            <a:r>
              <a:rPr lang="en-US" sz="5706" dirty="0"/>
              <a:t> </a:t>
            </a:r>
            <a:r>
              <a:rPr lang="en-US" sz="5706" dirty="0" err="1"/>
              <a:t>tili</a:t>
            </a:r>
            <a:endParaRPr sz="5389" dirty="0"/>
          </a:p>
        </p:txBody>
      </p:sp>
      <p:sp>
        <p:nvSpPr>
          <p:cNvPr id="4" name="object 4"/>
          <p:cNvSpPr txBox="1"/>
          <p:nvPr/>
        </p:nvSpPr>
        <p:spPr>
          <a:xfrm>
            <a:off x="1127761" y="1800017"/>
            <a:ext cx="6972301" cy="2341531"/>
          </a:xfrm>
          <a:prstGeom prst="rect">
            <a:avLst/>
          </a:prstGeom>
        </p:spPr>
        <p:txBody>
          <a:bodyPr vert="horz" wrap="square" lIns="0" tIns="68446" rIns="0" bIns="0" rtlCol="0">
            <a:spAutoFit/>
          </a:bodyPr>
          <a:lstStyle/>
          <a:p>
            <a:pPr marR="1661746">
              <a:spcAft>
                <a:spcPts val="1350"/>
              </a:spcAft>
            </a:pPr>
            <a:r>
              <a:rPr lang="en-US" sz="4800" spc="-16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4800" spc="-16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4800" spc="-16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bo‘laklari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Muomala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odobi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Suhbat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odobi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14351" y="1990762"/>
            <a:ext cx="493784" cy="1173645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525"/>
          </a:p>
        </p:txBody>
      </p:sp>
      <p:sp>
        <p:nvSpPr>
          <p:cNvPr id="6" name="object 6"/>
          <p:cNvSpPr/>
          <p:nvPr/>
        </p:nvSpPr>
        <p:spPr>
          <a:xfrm>
            <a:off x="514351" y="3336020"/>
            <a:ext cx="493784" cy="107902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 sz="4525"/>
          </a:p>
        </p:txBody>
      </p:sp>
      <p:grpSp>
        <p:nvGrpSpPr>
          <p:cNvPr id="8" name="object 8"/>
          <p:cNvGrpSpPr/>
          <p:nvPr/>
        </p:nvGrpSpPr>
        <p:grpSpPr>
          <a:xfrm>
            <a:off x="6821716" y="345227"/>
            <a:ext cx="1742192" cy="895892"/>
            <a:chOff x="4701998" y="228108"/>
            <a:chExt cx="603886" cy="603885"/>
          </a:xfrm>
        </p:grpSpPr>
        <p:sp>
          <p:nvSpPr>
            <p:cNvPr id="9" name="object 9"/>
            <p:cNvSpPr/>
            <p:nvPr/>
          </p:nvSpPr>
          <p:spPr>
            <a:xfrm>
              <a:off x="4701998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 sz="4525"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4525"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6821717" y="463158"/>
            <a:ext cx="1799195" cy="574150"/>
          </a:xfrm>
          <a:prstGeom prst="rect">
            <a:avLst/>
          </a:prstGeom>
        </p:spPr>
        <p:txBody>
          <a:bodyPr vert="horz" wrap="square" lIns="0" tIns="25164" rIns="0" bIns="0" rtlCol="0">
            <a:spAutoFit/>
          </a:bodyPr>
          <a:lstStyle/>
          <a:p>
            <a:pPr>
              <a:spcBef>
                <a:spcPts val="198"/>
              </a:spcBef>
            </a:pPr>
            <a:r>
              <a:rPr lang="en-US" sz="3566" b="1" spc="16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566" b="1" spc="16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lang="en-US" sz="3566" b="1" spc="16" dirty="0">
                <a:solidFill>
                  <a:srgbClr val="FFFFFF"/>
                </a:solidFill>
                <a:latin typeface="Arial"/>
                <a:cs typeface="Arial"/>
              </a:rPr>
              <a:t>0-sinf</a:t>
            </a:r>
            <a:endParaRPr sz="3566" dirty="0">
              <a:latin typeface="Arial"/>
              <a:cs typeface="Arial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3672477"/>
            <a:ext cx="1969633" cy="129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45116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" y="162357"/>
            <a:ext cx="8763000" cy="487866"/>
          </a:xfrm>
        </p:spPr>
        <p:txBody>
          <a:bodyPr/>
          <a:lstStyle/>
          <a:p>
            <a:pPr algn="ctr"/>
            <a:r>
              <a:rPr lang="en-US" dirty="0" err="1"/>
              <a:t>F</a:t>
            </a:r>
            <a:r>
              <a:rPr lang="en-US" dirty="0" err="1" smtClean="0"/>
              <a:t>e’l</a:t>
            </a:r>
            <a:r>
              <a:rPr lang="en-US" dirty="0" smtClean="0"/>
              <a:t> </a:t>
            </a:r>
            <a:r>
              <a:rPr lang="en-US" dirty="0" err="1" smtClean="0"/>
              <a:t>kesimlar</a:t>
            </a:r>
            <a:endParaRPr lang="ru-RU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187511486"/>
              </p:ext>
            </p:extLst>
          </p:nvPr>
        </p:nvGraphicFramePr>
        <p:xfrm>
          <a:off x="685800" y="971550"/>
          <a:ext cx="8077200" cy="396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22900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" y="162356"/>
            <a:ext cx="8839200" cy="488147"/>
          </a:xfrm>
        </p:spPr>
        <p:txBody>
          <a:bodyPr/>
          <a:lstStyle/>
          <a:p>
            <a:pPr algn="ctr"/>
            <a:r>
              <a:rPr lang="en-US" dirty="0" err="1" smtClean="0"/>
              <a:t>Ega</a:t>
            </a:r>
            <a:endParaRPr lang="ru-RU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699398052"/>
              </p:ext>
            </p:extLst>
          </p:nvPr>
        </p:nvGraphicFramePr>
        <p:xfrm>
          <a:off x="304800" y="971550"/>
          <a:ext cx="8610600" cy="3886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1313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Ega</a:t>
            </a:r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403329703"/>
              </p:ext>
            </p:extLst>
          </p:nvPr>
        </p:nvGraphicFramePr>
        <p:xfrm>
          <a:off x="228600" y="971550"/>
          <a:ext cx="8763000" cy="381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8117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Ikkinchi</a:t>
            </a:r>
            <a:r>
              <a:rPr lang="en-US" dirty="0" smtClean="0"/>
              <a:t> </a:t>
            </a:r>
            <a:r>
              <a:rPr lang="en-US" dirty="0" err="1" smtClean="0"/>
              <a:t>darajali</a:t>
            </a:r>
            <a:r>
              <a:rPr lang="en-US" dirty="0" smtClean="0"/>
              <a:t> </a:t>
            </a:r>
            <a:r>
              <a:rPr lang="en-US" dirty="0" err="1" smtClean="0"/>
              <a:t>bo‘laklar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57200" y="1504950"/>
            <a:ext cx="3505200" cy="2590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Gapning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kesimi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bog‘lanib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predmetlik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ma’nosini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ifodalovchi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ikkinchi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darajali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bo‘lak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to‘ldiruvchi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deyiladi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Двойная стрелка влево/вправо 5"/>
          <p:cNvSpPr/>
          <p:nvPr/>
        </p:nvSpPr>
        <p:spPr>
          <a:xfrm>
            <a:off x="4114800" y="1504950"/>
            <a:ext cx="4800600" cy="2590800"/>
          </a:xfrm>
          <a:prstGeom prst="leftRightArrow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Dilshod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maktubni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xolasiga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berib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ko‘chaga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chiqib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ketdi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1897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Ikkinchi</a:t>
            </a:r>
            <a:r>
              <a:rPr lang="en-US" dirty="0" smtClean="0"/>
              <a:t> </a:t>
            </a:r>
            <a:r>
              <a:rPr lang="en-US" dirty="0" err="1" smtClean="0"/>
              <a:t>darajali</a:t>
            </a:r>
            <a:r>
              <a:rPr lang="en-US" dirty="0" smtClean="0"/>
              <a:t> </a:t>
            </a:r>
            <a:r>
              <a:rPr lang="en-US" dirty="0" err="1" smtClean="0"/>
              <a:t>bo‘laklar</a:t>
            </a:r>
            <a:endParaRPr lang="ru-RU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81000" y="1433945"/>
            <a:ext cx="3352800" cy="27432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bo‘lagi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vazifasida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kelgan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predmetni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bildiruvchi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so‘zlarga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bog‘lanib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belgisini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bildirgan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bo‘lak</a:t>
            </a: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aniqlovchi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Двойная стрелка влево/вправо 3"/>
          <p:cNvSpPr/>
          <p:nvPr/>
        </p:nvSpPr>
        <p:spPr>
          <a:xfrm>
            <a:off x="3810000" y="1428750"/>
            <a:ext cx="5181600" cy="2743200"/>
          </a:xfrm>
          <a:prstGeom prst="leftRightArrow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Shakar</a:t>
            </a: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qovunlarning</a:t>
            </a:r>
            <a:r>
              <a:rPr 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mayin</a:t>
            </a: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hidlari</a:t>
            </a: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taraldi</a:t>
            </a: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4862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Ikkinchi</a:t>
            </a:r>
            <a:r>
              <a:rPr lang="en-US" dirty="0" smtClean="0"/>
              <a:t> </a:t>
            </a:r>
            <a:r>
              <a:rPr lang="en-US" dirty="0" err="1" smtClean="0"/>
              <a:t>darajali</a:t>
            </a:r>
            <a:r>
              <a:rPr lang="en-US" dirty="0" smtClean="0"/>
              <a:t> </a:t>
            </a:r>
            <a:r>
              <a:rPr lang="en-US" dirty="0" err="1" smtClean="0"/>
              <a:t>bo‘laklar</a:t>
            </a:r>
            <a:endParaRPr lang="ru-RU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57200" y="1428750"/>
            <a:ext cx="3048000" cy="27432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Gapning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kesimdan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anglashilgan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harakatning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belgisini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bildiruvchi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gap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bo‘lagi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Двойная стрелка влево/вправо 4"/>
          <p:cNvSpPr/>
          <p:nvPr/>
        </p:nvSpPr>
        <p:spPr>
          <a:xfrm>
            <a:off x="3962400" y="1428750"/>
            <a:ext cx="4800600" cy="2743200"/>
          </a:xfrm>
          <a:prstGeom prst="leftRightArrow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Shoir</a:t>
            </a:r>
            <a:r>
              <a:rPr 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shamning</a:t>
            </a:r>
            <a:r>
              <a:rPr 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uchini</a:t>
            </a:r>
            <a:r>
              <a:rPr 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avaylab</a:t>
            </a: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kesdi</a:t>
            </a:r>
            <a:r>
              <a:rPr 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6788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Muomala</a:t>
            </a:r>
            <a:r>
              <a:rPr lang="en-US" dirty="0" smtClean="0"/>
              <a:t> </a:t>
            </a:r>
            <a:r>
              <a:rPr lang="en-US" dirty="0" err="1" smtClean="0"/>
              <a:t>odobi</a:t>
            </a:r>
            <a:endParaRPr lang="ru-RU" dirty="0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055339319"/>
              </p:ext>
            </p:extLst>
          </p:nvPr>
        </p:nvGraphicFramePr>
        <p:xfrm>
          <a:off x="228600" y="895350"/>
          <a:ext cx="86868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3308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Muomala</a:t>
            </a:r>
            <a:r>
              <a:rPr lang="en-US" dirty="0" smtClean="0"/>
              <a:t> </a:t>
            </a:r>
            <a:r>
              <a:rPr lang="en-US" dirty="0" err="1" smtClean="0"/>
              <a:t>odobi</a:t>
            </a:r>
            <a:endParaRPr lang="ru-RU" dirty="0"/>
          </a:p>
        </p:txBody>
      </p:sp>
      <p:sp>
        <p:nvSpPr>
          <p:cNvPr id="4" name="Выноска со стрелкой вправо 3"/>
          <p:cNvSpPr/>
          <p:nvPr/>
        </p:nvSpPr>
        <p:spPr>
          <a:xfrm>
            <a:off x="195372" y="1352550"/>
            <a:ext cx="4910028" cy="2667000"/>
          </a:xfrm>
          <a:prstGeom prst="rightArrowCallout">
            <a:avLst>
              <a:gd name="adj1" fmla="val 25516"/>
              <a:gd name="adj2" fmla="val 24479"/>
              <a:gd name="adj3" fmla="val 20324"/>
              <a:gd name="adj4" fmla="val 64977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Inson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odobining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odamiyligi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asosining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ustunlaridan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suhbatlashishdir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5105400" y="1200150"/>
            <a:ext cx="3810000" cy="28194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Arial" pitchFamily="34" charset="0"/>
                <a:cs typeface="Arial" pitchFamily="34" charset="0"/>
              </a:rPr>
              <a:t>Suhbatlashishning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qimmatbaho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gavhari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esa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muloyimlik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va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odobdir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 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4130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Muomala</a:t>
            </a:r>
            <a:r>
              <a:rPr lang="en-US" dirty="0" smtClean="0"/>
              <a:t> </a:t>
            </a:r>
            <a:r>
              <a:rPr lang="en-US" dirty="0" err="1" smtClean="0"/>
              <a:t>odobi</a:t>
            </a:r>
            <a:endParaRPr lang="ru-RU" dirty="0"/>
          </a:p>
        </p:txBody>
      </p:sp>
      <p:sp>
        <p:nvSpPr>
          <p:cNvPr id="7" name="Блок-схема: несколько документов 6"/>
          <p:cNvSpPr/>
          <p:nvPr/>
        </p:nvSpPr>
        <p:spPr>
          <a:xfrm>
            <a:off x="1295400" y="1047750"/>
            <a:ext cx="6324600" cy="3429000"/>
          </a:xfrm>
          <a:prstGeom prst="flowChartMultidocumen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Odob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muomala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qilishda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shirinso‘z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muloyim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bosiq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halim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kamtar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bo‘lish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kerak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8333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Suhbatlashish</a:t>
            </a:r>
            <a:r>
              <a:rPr lang="en-US" dirty="0" smtClean="0"/>
              <a:t> </a:t>
            </a:r>
            <a:r>
              <a:rPr lang="en-US" dirty="0" err="1" smtClean="0"/>
              <a:t>odobi</a:t>
            </a:r>
            <a:endParaRPr lang="ru-RU" dirty="0"/>
          </a:p>
        </p:txBody>
      </p:sp>
      <p:sp>
        <p:nvSpPr>
          <p:cNvPr id="4" name="Двойная волна 3"/>
          <p:cNvSpPr/>
          <p:nvPr/>
        </p:nvSpPr>
        <p:spPr>
          <a:xfrm>
            <a:off x="1752600" y="997527"/>
            <a:ext cx="6037118" cy="3810000"/>
          </a:xfrm>
          <a:prstGeom prst="doubleWave">
            <a:avLst>
              <a:gd name="adj1" fmla="val 6250"/>
              <a:gd name="adj2" fmla="val 1269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Suhbatlashish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odobi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esa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atrofdagilarga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nisbatan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katta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taassurot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qoldiishi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mumkin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bo‘lgan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insoniy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ziynatlardan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biri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sanaladi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8636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O‘tilgan</a:t>
            </a:r>
            <a:r>
              <a:rPr lang="en-US" dirty="0" smtClean="0"/>
              <a:t> </a:t>
            </a:r>
            <a:r>
              <a:rPr lang="en-US" dirty="0" err="1" smtClean="0"/>
              <a:t>mavzuni</a:t>
            </a:r>
            <a:r>
              <a:rPr lang="en-US" dirty="0" smtClean="0"/>
              <a:t> </a:t>
            </a:r>
            <a:r>
              <a:rPr lang="en-US" dirty="0" err="1" smtClean="0"/>
              <a:t>takrorlash</a:t>
            </a:r>
            <a:endParaRPr lang="ru-RU" dirty="0"/>
          </a:p>
        </p:txBody>
      </p:sp>
      <p:pic>
        <p:nvPicPr>
          <p:cNvPr id="3" name="Рисунок 2" descr="C:\Users\User\Desktop\Без названия (19)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100" y="923425"/>
            <a:ext cx="2133600" cy="990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Рисунок 3" descr="C:\Users\User\Desktop\Без названия (16)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100" y="1979339"/>
            <a:ext cx="2133600" cy="84908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C:\Users\User\Desktop\Без названия (21).jp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100" y="2902763"/>
            <a:ext cx="2133600" cy="990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C:\Users\User\Desktop\Без названия (20).jpg"/>
          <p:cNvPicPr/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08"/>
          <a:stretch/>
        </p:blipFill>
        <p:spPr bwMode="auto">
          <a:xfrm>
            <a:off x="205678" y="3969695"/>
            <a:ext cx="2129022" cy="96425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3429000" y="1167140"/>
            <a:ext cx="44110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Xalq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qahramoni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Shiroq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429000" y="1913976"/>
            <a:ext cx="48948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Jasur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ayol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sarkarda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To‘maris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28999" y="2928399"/>
            <a:ext cx="50994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yurtining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fidoyisi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Spitamen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29000" y="4014790"/>
            <a:ext cx="44422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Xalq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qahramoni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Alpomish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256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Suhbat</a:t>
            </a:r>
            <a:r>
              <a:rPr lang="en-US" dirty="0" smtClean="0"/>
              <a:t> </a:t>
            </a:r>
            <a:r>
              <a:rPr lang="en-US" dirty="0" err="1" smtClean="0"/>
              <a:t>odobi</a:t>
            </a:r>
            <a:endParaRPr lang="ru-RU" dirty="0"/>
          </a:p>
        </p:txBody>
      </p:sp>
      <p:sp>
        <p:nvSpPr>
          <p:cNvPr id="5" name="Блок-схема: перфолента 4"/>
          <p:cNvSpPr/>
          <p:nvPr/>
        </p:nvSpPr>
        <p:spPr>
          <a:xfrm>
            <a:off x="1219200" y="1047750"/>
            <a:ext cx="7162800" cy="3733800"/>
          </a:xfrm>
          <a:prstGeom prst="flowChartPunchedTap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Kishining</a:t>
            </a:r>
            <a:r>
              <a:rPr lang="en-US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kamoloti</a:t>
            </a:r>
            <a:r>
              <a:rPr lang="en-US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bilim</a:t>
            </a:r>
            <a:r>
              <a:rPr lang="en-US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saviyasi</a:t>
            </a:r>
            <a:r>
              <a:rPr lang="en-US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xulq-atvori</a:t>
            </a:r>
            <a:r>
              <a:rPr lang="en-US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US" sz="32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uning</a:t>
            </a:r>
            <a:r>
              <a:rPr lang="en-US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chiroyli</a:t>
            </a:r>
            <a:r>
              <a:rPr lang="en-US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shirin</a:t>
            </a:r>
            <a:r>
              <a:rPr lang="en-US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so‘zlarida</a:t>
            </a:r>
            <a:r>
              <a:rPr lang="en-US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namoyon</a:t>
            </a:r>
            <a:r>
              <a:rPr lang="en-US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bo‘ladi</a:t>
            </a:r>
            <a:r>
              <a:rPr lang="en-US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3713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Mustaqil</a:t>
            </a:r>
            <a:r>
              <a:rPr lang="en-US" dirty="0" smtClean="0"/>
              <a:t> </a:t>
            </a:r>
            <a:r>
              <a:rPr lang="en-US" dirty="0" err="1" smtClean="0"/>
              <a:t>bajarish</a:t>
            </a:r>
            <a:r>
              <a:rPr lang="en-US" dirty="0" smtClean="0"/>
              <a:t> </a:t>
            </a:r>
            <a:r>
              <a:rPr lang="en-US" dirty="0" err="1" smtClean="0"/>
              <a:t>uchun</a:t>
            </a:r>
            <a:r>
              <a:rPr lang="en-US" dirty="0" smtClean="0"/>
              <a:t> </a:t>
            </a:r>
            <a:r>
              <a:rPr lang="en-US" dirty="0" err="1" smtClean="0"/>
              <a:t>topshiriqlar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7750"/>
            <a:ext cx="8305800" cy="1631216"/>
          </a:xfrm>
        </p:spPr>
        <p:txBody>
          <a:bodyPr/>
          <a:lstStyle/>
          <a:p>
            <a:pPr marL="457200" indent="-457200">
              <a:spcAft>
                <a:spcPts val="1200"/>
              </a:spcAft>
              <a:buAutoNum type="arabicPeriod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Gap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bo‘laklari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kesim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aniqlovchi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to‘ldiruvchi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hol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ishtirok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etgan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gaplar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tuzing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>
              <a:buAutoNum type="arabi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Muomala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suhbat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odobi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haqida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hikmatli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gaplardan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topib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yozing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Users\User\Desktop\kitobla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3076493"/>
            <a:ext cx="35814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9379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O‘tilgan</a:t>
            </a:r>
            <a:r>
              <a:rPr lang="en-US" dirty="0" smtClean="0"/>
              <a:t> </a:t>
            </a:r>
            <a:r>
              <a:rPr lang="en-US" dirty="0" err="1" smtClean="0"/>
              <a:t>mavzuni</a:t>
            </a:r>
            <a:r>
              <a:rPr lang="en-US" dirty="0" smtClean="0"/>
              <a:t> </a:t>
            </a:r>
            <a:r>
              <a:rPr lang="en-US" dirty="0" err="1" smtClean="0"/>
              <a:t>takrorlash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419600" y="1657350"/>
            <a:ext cx="4419600" cy="2740494"/>
          </a:xfrm>
        </p:spPr>
        <p:txBody>
          <a:bodyPr/>
          <a:lstStyle/>
          <a:p>
            <a:pPr algn="ctr"/>
            <a:r>
              <a:rPr lang="en-US" sz="2800" b="1" dirty="0" err="1" smtClean="0"/>
              <a:t>To‘maris</a:t>
            </a:r>
            <a:r>
              <a:rPr lang="en-US" sz="2800" b="1" dirty="0" smtClean="0"/>
              <a:t> </a:t>
            </a:r>
            <a:r>
              <a:rPr lang="en-US" sz="2800" dirty="0" smtClean="0"/>
              <a:t>– </a:t>
            </a:r>
            <a:r>
              <a:rPr lang="en-US" sz="2800" dirty="0" err="1" smtClean="0"/>
              <a:t>Turon</a:t>
            </a:r>
            <a:r>
              <a:rPr lang="en-US" sz="2800" dirty="0" smtClean="0"/>
              <a:t> </a:t>
            </a:r>
            <a:r>
              <a:rPr lang="en-US" sz="2800" dirty="0" err="1" smtClean="0"/>
              <a:t>xalqlarining</a:t>
            </a:r>
            <a:r>
              <a:rPr lang="en-US" sz="2800" dirty="0" smtClean="0"/>
              <a:t> </a:t>
            </a:r>
            <a:r>
              <a:rPr lang="en-US" sz="2800" dirty="0" err="1" smtClean="0"/>
              <a:t>ahamoniylar</a:t>
            </a:r>
            <a:r>
              <a:rPr lang="en-US" sz="2800" dirty="0" smtClean="0"/>
              <a:t> </a:t>
            </a:r>
            <a:r>
              <a:rPr lang="en-US" sz="2800" dirty="0" err="1" smtClean="0"/>
              <a:t>bosqiniga</a:t>
            </a:r>
            <a:r>
              <a:rPr lang="en-US" sz="2800" dirty="0" smtClean="0"/>
              <a:t> </a:t>
            </a:r>
            <a:r>
              <a:rPr lang="en-US" sz="2800" dirty="0" err="1" smtClean="0"/>
              <a:t>qarshi</a:t>
            </a:r>
            <a:r>
              <a:rPr lang="en-US" sz="2800" dirty="0" smtClean="0"/>
              <a:t> </a:t>
            </a:r>
            <a:r>
              <a:rPr lang="en-US" sz="2800" dirty="0" err="1" smtClean="0"/>
              <a:t>kurashiga</a:t>
            </a:r>
            <a:r>
              <a:rPr lang="en-US" sz="2800" dirty="0" smtClean="0"/>
              <a:t> </a:t>
            </a:r>
            <a:r>
              <a:rPr lang="en-US" sz="2800" dirty="0" err="1" smtClean="0"/>
              <a:t>rahbarlik</a:t>
            </a:r>
            <a:r>
              <a:rPr lang="en-US" sz="2800" dirty="0" smtClean="0"/>
              <a:t> </a:t>
            </a:r>
            <a:r>
              <a:rPr lang="en-US" sz="2800" dirty="0" err="1" smtClean="0"/>
              <a:t>qilgan</a:t>
            </a:r>
            <a:r>
              <a:rPr lang="en-US" sz="2800" dirty="0" smtClean="0"/>
              <a:t> </a:t>
            </a:r>
            <a:r>
              <a:rPr lang="en-US" sz="2800" dirty="0" err="1" smtClean="0"/>
              <a:t>jasur</a:t>
            </a:r>
            <a:r>
              <a:rPr lang="en-US" sz="2800" dirty="0" smtClean="0"/>
              <a:t> </a:t>
            </a:r>
            <a:r>
              <a:rPr lang="en-US" sz="2800" dirty="0" err="1" smtClean="0"/>
              <a:t>sarkardadir</a:t>
            </a:r>
            <a:r>
              <a:rPr lang="en-US" sz="2800" dirty="0" smtClean="0"/>
              <a:t>.</a:t>
            </a:r>
          </a:p>
          <a:p>
            <a:endParaRPr lang="en-US" dirty="0"/>
          </a:p>
          <a:p>
            <a:endParaRPr lang="en-US" dirty="0" smtClean="0"/>
          </a:p>
        </p:txBody>
      </p:sp>
      <p:pic>
        <p:nvPicPr>
          <p:cNvPr id="1026" name="Picture 2" descr="C:\Users\User\Desktop\Без названия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971" y="1581150"/>
            <a:ext cx="3561629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5975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O‘tilgan</a:t>
            </a:r>
            <a:r>
              <a:rPr lang="en-US" dirty="0" smtClean="0"/>
              <a:t> </a:t>
            </a:r>
            <a:r>
              <a:rPr lang="en-US" dirty="0" err="1" smtClean="0"/>
              <a:t>mavzuni</a:t>
            </a:r>
            <a:r>
              <a:rPr lang="en-US" dirty="0" smtClean="0"/>
              <a:t> </a:t>
            </a:r>
            <a:r>
              <a:rPr lang="en-US" dirty="0" err="1" smtClean="0"/>
              <a:t>takrorlash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" y="971550"/>
            <a:ext cx="8686800" cy="1538883"/>
          </a:xfrm>
        </p:spPr>
        <p:txBody>
          <a:bodyPr/>
          <a:lstStyle/>
          <a:p>
            <a:pPr indent="268288" algn="just"/>
            <a:r>
              <a:rPr lang="en-US" sz="2000" b="1" dirty="0" err="1">
                <a:latin typeface="Arial" pitchFamily="34" charset="0"/>
                <a:cs typeface="Arial" pitchFamily="34" charset="0"/>
              </a:rPr>
              <a:t>To‘marisning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jasorati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va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harbiy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siyosiy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faoliyati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to‘g‘risida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xalq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dostonlari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yaratilgan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jangnoma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va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rivoyatlar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to‘qilgan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Qadimda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massagetlar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quyoshga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yerga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sig‘inishgan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Ular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o‘z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vatanlarini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quyosh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kabi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muqaddas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deb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bilganlar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</a:t>
            </a:r>
          </a:p>
          <a:p>
            <a:pPr indent="268288" algn="just"/>
            <a:r>
              <a:rPr lang="en-US" sz="2000" dirty="0" err="1">
                <a:latin typeface="Arial" pitchFamily="34" charset="0"/>
                <a:cs typeface="Arial" pitchFamily="34" charset="0"/>
              </a:rPr>
              <a:t>Shuning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uchun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To‘maris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barcha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turonliklarning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jasoratli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onasi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ozod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Vatanga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sadoqat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timsoli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bo‘lib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qoldi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000" dirty="0"/>
          </a:p>
        </p:txBody>
      </p:sp>
      <p:pic>
        <p:nvPicPr>
          <p:cNvPr id="2050" name="Picture 2" descr="C:\Users\User\Desktop\Без названи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2571750"/>
            <a:ext cx="4343400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2321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" y="162356"/>
            <a:ext cx="8839200" cy="488147"/>
          </a:xfrm>
        </p:spPr>
        <p:txBody>
          <a:bodyPr/>
          <a:lstStyle/>
          <a:p>
            <a:pPr algn="ctr"/>
            <a:r>
              <a:rPr lang="en-US" dirty="0" err="1" smtClean="0"/>
              <a:t>O‘zbek</a:t>
            </a:r>
            <a:r>
              <a:rPr lang="en-US" dirty="0" smtClean="0"/>
              <a:t> </a:t>
            </a:r>
            <a:r>
              <a:rPr lang="en-US" dirty="0" err="1" smtClean="0"/>
              <a:t>milliy</a:t>
            </a:r>
            <a:r>
              <a:rPr lang="en-US" dirty="0" smtClean="0"/>
              <a:t> </a:t>
            </a:r>
            <a:r>
              <a:rPr lang="en-US" dirty="0" err="1" smtClean="0"/>
              <a:t>qahramonlari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To‘maris</a:t>
            </a:r>
            <a:r>
              <a:rPr lang="en-US" dirty="0" smtClean="0"/>
              <a:t> </a:t>
            </a:r>
            <a:r>
              <a:rPr lang="en-US" dirty="0" err="1" smtClean="0"/>
              <a:t>haqida</a:t>
            </a:r>
            <a:r>
              <a:rPr lang="en-US" dirty="0" smtClean="0"/>
              <a:t> </a:t>
            </a:r>
            <a:r>
              <a:rPr lang="en-US" dirty="0" err="1" smtClean="0"/>
              <a:t>videolavha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1078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Yangi</a:t>
            </a:r>
            <a:r>
              <a:rPr lang="en-US" dirty="0" smtClean="0"/>
              <a:t> </a:t>
            </a:r>
            <a:r>
              <a:rPr lang="en-US" dirty="0" err="1" smtClean="0"/>
              <a:t>mavzu</a:t>
            </a:r>
            <a:r>
              <a:rPr lang="en-US" dirty="0" smtClean="0"/>
              <a:t>: gap </a:t>
            </a:r>
            <a:r>
              <a:rPr lang="en-US" dirty="0" err="1" smtClean="0"/>
              <a:t>bo‘laklari</a:t>
            </a:r>
            <a:endParaRPr lang="ru-RU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368559786"/>
              </p:ext>
            </p:extLst>
          </p:nvPr>
        </p:nvGraphicFramePr>
        <p:xfrm>
          <a:off x="228600" y="895350"/>
          <a:ext cx="8763000" cy="4038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1022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162356"/>
            <a:ext cx="8686800" cy="488147"/>
          </a:xfrm>
        </p:spPr>
        <p:txBody>
          <a:bodyPr/>
          <a:lstStyle/>
          <a:p>
            <a:pPr algn="ctr"/>
            <a:r>
              <a:rPr lang="en-US" dirty="0" smtClean="0"/>
              <a:t>Gap </a:t>
            </a:r>
            <a:r>
              <a:rPr lang="en-US" dirty="0" err="1" smtClean="0"/>
              <a:t>bo‘laklari</a:t>
            </a:r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080500611"/>
              </p:ext>
            </p:extLst>
          </p:nvPr>
        </p:nvGraphicFramePr>
        <p:xfrm>
          <a:off x="228600" y="895350"/>
          <a:ext cx="8763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26973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162356"/>
            <a:ext cx="8686800" cy="488147"/>
          </a:xfrm>
        </p:spPr>
        <p:txBody>
          <a:bodyPr/>
          <a:lstStyle/>
          <a:p>
            <a:pPr algn="ctr"/>
            <a:r>
              <a:rPr lang="en-US" dirty="0" smtClean="0"/>
              <a:t>Bosh </a:t>
            </a:r>
            <a:r>
              <a:rPr lang="en-US" dirty="0" err="1" smtClean="0"/>
              <a:t>bo‘laklar</a:t>
            </a:r>
            <a:r>
              <a:rPr lang="en-US" dirty="0" smtClean="0"/>
              <a:t>: </a:t>
            </a:r>
            <a:r>
              <a:rPr lang="en-US" dirty="0" err="1" smtClean="0"/>
              <a:t>ega</a:t>
            </a:r>
            <a:r>
              <a:rPr lang="en-US" dirty="0" smtClean="0"/>
              <a:t> </a:t>
            </a:r>
            <a:r>
              <a:rPr lang="en-US" dirty="0" err="1" smtClean="0"/>
              <a:t>va</a:t>
            </a:r>
            <a:r>
              <a:rPr lang="en-US" dirty="0" smtClean="0"/>
              <a:t> </a:t>
            </a:r>
            <a:r>
              <a:rPr lang="en-US" dirty="0" err="1" smtClean="0"/>
              <a:t>kesim</a:t>
            </a:r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895259861"/>
              </p:ext>
            </p:extLst>
          </p:nvPr>
        </p:nvGraphicFramePr>
        <p:xfrm>
          <a:off x="152400" y="895350"/>
          <a:ext cx="88392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82495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Ot</a:t>
            </a:r>
            <a:r>
              <a:rPr lang="en-US" dirty="0" smtClean="0"/>
              <a:t> </a:t>
            </a:r>
            <a:r>
              <a:rPr lang="en-US" dirty="0" err="1" smtClean="0"/>
              <a:t>kesimlar</a:t>
            </a:r>
            <a:r>
              <a:rPr lang="en-US" dirty="0" smtClean="0"/>
              <a:t> </a:t>
            </a:r>
            <a:r>
              <a:rPr lang="en-US" dirty="0" err="1" smtClean="0"/>
              <a:t>va</a:t>
            </a:r>
            <a:r>
              <a:rPr lang="en-US" dirty="0" smtClean="0"/>
              <a:t> </a:t>
            </a:r>
            <a:r>
              <a:rPr lang="en-US" dirty="0" err="1" smtClean="0"/>
              <a:t>fe’l</a:t>
            </a:r>
            <a:r>
              <a:rPr lang="en-US" dirty="0" smtClean="0"/>
              <a:t> </a:t>
            </a:r>
            <a:r>
              <a:rPr lang="en-US" dirty="0" err="1" smtClean="0"/>
              <a:t>kesimlar</a:t>
            </a:r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092874551"/>
              </p:ext>
            </p:extLst>
          </p:nvPr>
        </p:nvGraphicFramePr>
        <p:xfrm>
          <a:off x="228600" y="895350"/>
          <a:ext cx="8763000" cy="4038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43729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7225</TotalTime>
  <Words>543</Words>
  <Application>Microsoft Office PowerPoint</Application>
  <PresentationFormat>Экран (16:9)</PresentationFormat>
  <Paragraphs>78</Paragraphs>
  <Slides>21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4" baseType="lpstr">
      <vt:lpstr>Arial</vt:lpstr>
      <vt:lpstr>Calibri</vt:lpstr>
      <vt:lpstr>Office Theme</vt:lpstr>
      <vt:lpstr> O‘zbek tili</vt:lpstr>
      <vt:lpstr>O‘tilgan mavzuni takrorlash</vt:lpstr>
      <vt:lpstr>O‘tilgan mavzuni takrorlash</vt:lpstr>
      <vt:lpstr>O‘tilgan mavzuni takrorlash</vt:lpstr>
      <vt:lpstr>O‘zbek milliy qahramonlari </vt:lpstr>
      <vt:lpstr>Yangi mavzu: gap bo‘laklari</vt:lpstr>
      <vt:lpstr>Gap bo‘laklari</vt:lpstr>
      <vt:lpstr>Bosh bo‘laklar: ega va kesim</vt:lpstr>
      <vt:lpstr>Ot kesimlar va fe’l kesimlar</vt:lpstr>
      <vt:lpstr>Fe’l kesimlar</vt:lpstr>
      <vt:lpstr>Ega</vt:lpstr>
      <vt:lpstr>Ega</vt:lpstr>
      <vt:lpstr>Ikkinchi darajali bo‘laklar</vt:lpstr>
      <vt:lpstr>Ikkinchi darajali bo‘laklar</vt:lpstr>
      <vt:lpstr>Ikkinchi darajali bo‘laklar</vt:lpstr>
      <vt:lpstr>Muomala odobi</vt:lpstr>
      <vt:lpstr>Muomala odobi</vt:lpstr>
      <vt:lpstr>Muomala odobi</vt:lpstr>
      <vt:lpstr>Suhbatlashish odobi</vt:lpstr>
      <vt:lpstr>Suhbat odobi</vt:lpstr>
      <vt:lpstr>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O‘zbek tili</dc:title>
  <dc:creator>Azizbek</dc:creator>
  <cp:lastModifiedBy>User</cp:lastModifiedBy>
  <cp:revision>647</cp:revision>
  <cp:lastPrinted>2020-09-12T06:53:39Z</cp:lastPrinted>
  <dcterms:created xsi:type="dcterms:W3CDTF">2020-04-13T08:06:06Z</dcterms:created>
  <dcterms:modified xsi:type="dcterms:W3CDTF">2021-01-21T08:33:34Z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