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333" r:id="rId2"/>
    <p:sldId id="369" r:id="rId3"/>
    <p:sldId id="437" r:id="rId4"/>
    <p:sldId id="372" r:id="rId5"/>
    <p:sldId id="399" r:id="rId6"/>
    <p:sldId id="400" r:id="rId7"/>
    <p:sldId id="401" r:id="rId8"/>
    <p:sldId id="388" r:id="rId9"/>
    <p:sldId id="389" r:id="rId10"/>
    <p:sldId id="390" r:id="rId11"/>
    <p:sldId id="391" r:id="rId12"/>
    <p:sldId id="392" r:id="rId13"/>
    <p:sldId id="373" r:id="rId14"/>
    <p:sldId id="395" r:id="rId15"/>
    <p:sldId id="397" r:id="rId16"/>
    <p:sldId id="398" r:id="rId17"/>
    <p:sldId id="402" r:id="rId18"/>
    <p:sldId id="378" r:id="rId19"/>
    <p:sldId id="379" r:id="rId20"/>
    <p:sldId id="403" r:id="rId21"/>
    <p:sldId id="419" r:id="rId22"/>
    <p:sldId id="420" r:id="rId23"/>
    <p:sldId id="405" r:id="rId24"/>
    <p:sldId id="406" r:id="rId25"/>
    <p:sldId id="407" r:id="rId26"/>
    <p:sldId id="408" r:id="rId27"/>
    <p:sldId id="409" r:id="rId28"/>
    <p:sldId id="410" r:id="rId29"/>
    <p:sldId id="411" r:id="rId30"/>
    <p:sldId id="412" r:id="rId31"/>
    <p:sldId id="430" r:id="rId32"/>
    <p:sldId id="404" r:id="rId33"/>
    <p:sldId id="414" r:id="rId34"/>
    <p:sldId id="413" r:id="rId35"/>
    <p:sldId id="429" r:id="rId36"/>
    <p:sldId id="422" r:id="rId37"/>
    <p:sldId id="431" r:id="rId38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5" autoAdjust="0"/>
    <p:restoredTop sz="93783" autoAdjust="0"/>
  </p:normalViewPr>
  <p:slideViewPr>
    <p:cSldViewPr>
      <p:cViewPr varScale="1">
        <p:scale>
          <a:sx n="142" d="100"/>
          <a:sy n="142" d="100"/>
        </p:scale>
        <p:origin x="912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C9D86D-DBF8-4662-AFE1-9E9D83B5EB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2EFE31-BF88-46D0-8A2B-05B46EFCFC35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F3D1A009-7B84-4977-BA62-A0567EFF916F}" type="parTrans" cxnId="{3F9FBC3D-9C89-438F-8C08-094BD5B77AB2}">
      <dgm:prSet/>
      <dgm:spPr/>
      <dgm:t>
        <a:bodyPr/>
        <a:lstStyle/>
        <a:p>
          <a:endParaRPr lang="ru-RU"/>
        </a:p>
      </dgm:t>
    </dgm:pt>
    <dgm:pt modelId="{061B6A32-834F-47DD-9BF7-8C267E97AFF3}" type="sibTrans" cxnId="{3F9FBC3D-9C89-438F-8C08-094BD5B77AB2}">
      <dgm:prSet/>
      <dgm:spPr/>
      <dgm:t>
        <a:bodyPr/>
        <a:lstStyle/>
        <a:p>
          <a:endParaRPr lang="ru-RU"/>
        </a:p>
      </dgm:t>
    </dgm:pt>
    <dgm:pt modelId="{0A3AE578-7EE2-4B81-BC78-B09F739C6E81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6A5E460C-9EE1-49E7-927A-9F338DCB06EB}" type="parTrans" cxnId="{41634BC5-CEC7-4C8C-B4D5-DA689563DBC1}">
      <dgm:prSet/>
      <dgm:spPr/>
      <dgm:t>
        <a:bodyPr/>
        <a:lstStyle/>
        <a:p>
          <a:endParaRPr lang="ru-RU"/>
        </a:p>
      </dgm:t>
    </dgm:pt>
    <dgm:pt modelId="{3CBD525B-1CAF-4F7A-A842-95D8FCD0E1E4}" type="sibTrans" cxnId="{41634BC5-CEC7-4C8C-B4D5-DA689563DBC1}">
      <dgm:prSet/>
      <dgm:spPr/>
      <dgm:t>
        <a:bodyPr/>
        <a:lstStyle/>
        <a:p>
          <a:endParaRPr lang="ru-RU"/>
        </a:p>
      </dgm:t>
    </dgm:pt>
    <dgm:pt modelId="{69FDAA64-AD7A-483F-AEB5-27EC5F0DE3E2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32502C89-98E7-473B-A942-3AA2718CD576}" type="parTrans" cxnId="{43C2C50A-82D8-4311-90BE-E7520FFEE6B8}">
      <dgm:prSet/>
      <dgm:spPr/>
      <dgm:t>
        <a:bodyPr/>
        <a:lstStyle/>
        <a:p>
          <a:endParaRPr lang="ru-RU"/>
        </a:p>
      </dgm:t>
    </dgm:pt>
    <dgm:pt modelId="{6B8FA0FE-DCEB-42A1-A0D3-C724A4114902}" type="sibTrans" cxnId="{43C2C50A-82D8-4311-90BE-E7520FFEE6B8}">
      <dgm:prSet/>
      <dgm:spPr/>
      <dgm:t>
        <a:bodyPr/>
        <a:lstStyle/>
        <a:p>
          <a:endParaRPr lang="ru-RU"/>
        </a:p>
      </dgm:t>
    </dgm:pt>
    <dgm:pt modelId="{45D9A60F-ECD8-4975-BE55-7EFAC15879AD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6E7EC815-3FC9-430C-9E2D-F73586D99BA4}" type="parTrans" cxnId="{F0FDAE2D-4F36-410A-B672-BCDA692FC386}">
      <dgm:prSet/>
      <dgm:spPr/>
      <dgm:t>
        <a:bodyPr/>
        <a:lstStyle/>
        <a:p>
          <a:endParaRPr lang="ru-RU"/>
        </a:p>
      </dgm:t>
    </dgm:pt>
    <dgm:pt modelId="{94EACEFE-5DFA-40D2-9433-74CE9161FFC5}" type="sibTrans" cxnId="{F0FDAE2D-4F36-410A-B672-BCDA692FC386}">
      <dgm:prSet/>
      <dgm:spPr/>
      <dgm:t>
        <a:bodyPr/>
        <a:lstStyle/>
        <a:p>
          <a:endParaRPr lang="ru-RU"/>
        </a:p>
      </dgm:t>
    </dgm:pt>
    <dgm:pt modelId="{33E740CB-86A8-491D-901D-1F25F0D030DE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6CE3737F-B113-4356-8445-771E6931B4CC}" type="parTrans" cxnId="{403D6902-5B8C-41AC-B9FF-956AC481A82A}">
      <dgm:prSet/>
      <dgm:spPr/>
      <dgm:t>
        <a:bodyPr/>
        <a:lstStyle/>
        <a:p>
          <a:endParaRPr lang="ru-RU"/>
        </a:p>
      </dgm:t>
    </dgm:pt>
    <dgm:pt modelId="{7E53AF9A-5178-4769-BEF1-2FADC0EE61DC}" type="sibTrans" cxnId="{403D6902-5B8C-41AC-B9FF-956AC481A82A}">
      <dgm:prSet/>
      <dgm:spPr/>
      <dgm:t>
        <a:bodyPr/>
        <a:lstStyle/>
        <a:p>
          <a:endParaRPr lang="ru-RU"/>
        </a:p>
      </dgm:t>
    </dgm:pt>
    <dgm:pt modelId="{86CF1DBA-7B3E-40AF-AEC1-6F127DE1ED3D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9FB67BA4-C7F9-44F9-862E-502C626BB41B}" type="parTrans" cxnId="{F3AAD0B4-567B-46BA-A44C-2016C9A42CD1}">
      <dgm:prSet/>
      <dgm:spPr/>
      <dgm:t>
        <a:bodyPr/>
        <a:lstStyle/>
        <a:p>
          <a:endParaRPr lang="ru-RU"/>
        </a:p>
      </dgm:t>
    </dgm:pt>
    <dgm:pt modelId="{72B3D612-BA4E-415B-B8BC-989769BD12FD}" type="sibTrans" cxnId="{F3AAD0B4-567B-46BA-A44C-2016C9A42CD1}">
      <dgm:prSet/>
      <dgm:spPr/>
      <dgm:t>
        <a:bodyPr/>
        <a:lstStyle/>
        <a:p>
          <a:endParaRPr lang="ru-RU"/>
        </a:p>
      </dgm:t>
    </dgm:pt>
    <dgm:pt modelId="{A004427E-6BB8-4AC7-8389-E40015A43DCD}">
      <dgm:prSet phldrT="[Текст]"/>
      <dgm:spPr/>
      <dgm:t>
        <a:bodyPr/>
        <a:lstStyle/>
        <a:p>
          <a:r>
            <a:rPr lang="en-US" dirty="0"/>
            <a:t>…</a:t>
          </a:r>
          <a:endParaRPr lang="ru-RU" dirty="0"/>
        </a:p>
      </dgm:t>
    </dgm:pt>
    <dgm:pt modelId="{6C1939F2-3443-4DCD-A030-E096F569BF9B}" type="parTrans" cxnId="{F9C2EFBD-BC58-447A-9BEE-DE460398F574}">
      <dgm:prSet/>
      <dgm:spPr/>
      <dgm:t>
        <a:bodyPr/>
        <a:lstStyle/>
        <a:p>
          <a:endParaRPr lang="ru-RU"/>
        </a:p>
      </dgm:t>
    </dgm:pt>
    <dgm:pt modelId="{0D46ADDA-1CE5-4B8E-80D8-4D0B4F9E8518}" type="sibTrans" cxnId="{F9C2EFBD-BC58-447A-9BEE-DE460398F574}">
      <dgm:prSet/>
      <dgm:spPr/>
      <dgm:t>
        <a:bodyPr/>
        <a:lstStyle/>
        <a:p>
          <a:endParaRPr lang="ru-RU"/>
        </a:p>
      </dgm:t>
    </dgm:pt>
    <dgm:pt modelId="{B0430AE0-317C-4A4C-82D8-B038BE9122D7}" type="pres">
      <dgm:prSet presAssocID="{AEC9D86D-DBF8-4662-AFE1-9E9D83B5EB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B13385-1D06-47F9-9EED-A2D62785B173}" type="pres">
      <dgm:prSet presAssocID="{642EFE31-BF88-46D0-8A2B-05B46EFCFC35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29806-5BFD-4B8D-A48F-E8F68469228B}" type="pres">
      <dgm:prSet presAssocID="{061B6A32-834F-47DD-9BF7-8C267E97AFF3}" presName="sibTrans" presStyleLbl="sibTrans2D1" presStyleIdx="0" presStyleCnt="7"/>
      <dgm:spPr/>
      <dgm:t>
        <a:bodyPr/>
        <a:lstStyle/>
        <a:p>
          <a:endParaRPr lang="ru-RU"/>
        </a:p>
      </dgm:t>
    </dgm:pt>
    <dgm:pt modelId="{EB716A27-BD7C-495C-8527-3B6F545FC723}" type="pres">
      <dgm:prSet presAssocID="{061B6A32-834F-47DD-9BF7-8C267E97AFF3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01394CCC-45E5-4D0A-8DBD-585DE8EAB78F}" type="pres">
      <dgm:prSet presAssocID="{0A3AE578-7EE2-4B81-BC78-B09F739C6E8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11EC4-1E4D-4B65-897C-7D58C571A7D0}" type="pres">
      <dgm:prSet presAssocID="{3CBD525B-1CAF-4F7A-A842-95D8FCD0E1E4}" presName="sibTrans" presStyleLbl="sibTrans2D1" presStyleIdx="1" presStyleCnt="7"/>
      <dgm:spPr/>
      <dgm:t>
        <a:bodyPr/>
        <a:lstStyle/>
        <a:p>
          <a:endParaRPr lang="ru-RU"/>
        </a:p>
      </dgm:t>
    </dgm:pt>
    <dgm:pt modelId="{F95B6A7B-6DEB-4A8E-A478-7F3BD14671CC}" type="pres">
      <dgm:prSet presAssocID="{3CBD525B-1CAF-4F7A-A842-95D8FCD0E1E4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F07378CB-1752-4E49-89ED-0DB30DDBFA2F}" type="pres">
      <dgm:prSet presAssocID="{69FDAA64-AD7A-483F-AEB5-27EC5F0DE3E2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56070-E77D-474C-82DB-5E6576262CCB}" type="pres">
      <dgm:prSet presAssocID="{6B8FA0FE-DCEB-42A1-A0D3-C724A4114902}" presName="sibTrans" presStyleLbl="sibTrans2D1" presStyleIdx="2" presStyleCnt="7"/>
      <dgm:spPr/>
      <dgm:t>
        <a:bodyPr/>
        <a:lstStyle/>
        <a:p>
          <a:endParaRPr lang="ru-RU"/>
        </a:p>
      </dgm:t>
    </dgm:pt>
    <dgm:pt modelId="{E66C0B67-E212-49D3-9C61-2C9AA8256848}" type="pres">
      <dgm:prSet presAssocID="{6B8FA0FE-DCEB-42A1-A0D3-C724A4114902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3169C68C-32AE-4453-A997-B43F4A632D55}" type="pres">
      <dgm:prSet presAssocID="{45D9A60F-ECD8-4975-BE55-7EFAC15879A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85449-8151-41F8-A89F-144FABFE58E4}" type="pres">
      <dgm:prSet presAssocID="{94EACEFE-5DFA-40D2-9433-74CE9161FFC5}" presName="sibTrans" presStyleLbl="sibTrans2D1" presStyleIdx="3" presStyleCnt="7"/>
      <dgm:spPr/>
      <dgm:t>
        <a:bodyPr/>
        <a:lstStyle/>
        <a:p>
          <a:endParaRPr lang="ru-RU"/>
        </a:p>
      </dgm:t>
    </dgm:pt>
    <dgm:pt modelId="{EE980E2A-9343-4BA5-9650-5F35DEB20F5C}" type="pres">
      <dgm:prSet presAssocID="{94EACEFE-5DFA-40D2-9433-74CE9161FFC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F57F233E-9E52-49B2-9C38-E2E4545F53C9}" type="pres">
      <dgm:prSet presAssocID="{33E740CB-86A8-491D-901D-1F25F0D030DE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D6877-9D8E-495A-80D6-3D6BED7070C6}" type="pres">
      <dgm:prSet presAssocID="{7E53AF9A-5178-4769-BEF1-2FADC0EE61DC}" presName="sibTrans" presStyleLbl="sibTrans2D1" presStyleIdx="4" presStyleCnt="7"/>
      <dgm:spPr/>
      <dgm:t>
        <a:bodyPr/>
        <a:lstStyle/>
        <a:p>
          <a:endParaRPr lang="ru-RU"/>
        </a:p>
      </dgm:t>
    </dgm:pt>
    <dgm:pt modelId="{AE83E8A0-11D1-4CCF-B082-2C909DE92CCB}" type="pres">
      <dgm:prSet presAssocID="{7E53AF9A-5178-4769-BEF1-2FADC0EE61DC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0E20D37C-A0DA-4AAD-8897-4CDF3F4A0FCA}" type="pres">
      <dgm:prSet presAssocID="{86CF1DBA-7B3E-40AF-AEC1-6F127DE1ED3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D5D98-91C8-45E1-976B-E385970E3BD2}" type="pres">
      <dgm:prSet presAssocID="{72B3D612-BA4E-415B-B8BC-989769BD12FD}" presName="sibTrans" presStyleLbl="sibTrans2D1" presStyleIdx="5" presStyleCnt="7"/>
      <dgm:spPr/>
      <dgm:t>
        <a:bodyPr/>
        <a:lstStyle/>
        <a:p>
          <a:endParaRPr lang="ru-RU"/>
        </a:p>
      </dgm:t>
    </dgm:pt>
    <dgm:pt modelId="{5EBAEB43-58A5-4998-BD29-53A7108A9A02}" type="pres">
      <dgm:prSet presAssocID="{72B3D612-BA4E-415B-B8BC-989769BD12FD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CC715E0B-C6D5-406C-A456-DCBF77631ABC}" type="pres">
      <dgm:prSet presAssocID="{A004427E-6BB8-4AC7-8389-E40015A43DCD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F596B-5772-41E6-A5E8-7F4A532F49FC}" type="pres">
      <dgm:prSet presAssocID="{0D46ADDA-1CE5-4B8E-80D8-4D0B4F9E8518}" presName="sibTrans" presStyleLbl="sibTrans2D1" presStyleIdx="6" presStyleCnt="7"/>
      <dgm:spPr/>
      <dgm:t>
        <a:bodyPr/>
        <a:lstStyle/>
        <a:p>
          <a:endParaRPr lang="ru-RU"/>
        </a:p>
      </dgm:t>
    </dgm:pt>
    <dgm:pt modelId="{603869BF-CA55-4F1F-8982-1A14D505A4AE}" type="pres">
      <dgm:prSet presAssocID="{0D46ADDA-1CE5-4B8E-80D8-4D0B4F9E8518}" presName="connectorText" presStyleLbl="sibTrans2D1" presStyleIdx="6" presStyleCnt="7"/>
      <dgm:spPr/>
      <dgm:t>
        <a:bodyPr/>
        <a:lstStyle/>
        <a:p>
          <a:endParaRPr lang="ru-RU"/>
        </a:p>
      </dgm:t>
    </dgm:pt>
  </dgm:ptLst>
  <dgm:cxnLst>
    <dgm:cxn modelId="{F9C2EFBD-BC58-447A-9BEE-DE460398F574}" srcId="{AEC9D86D-DBF8-4662-AFE1-9E9D83B5EB19}" destId="{A004427E-6BB8-4AC7-8389-E40015A43DCD}" srcOrd="6" destOrd="0" parTransId="{6C1939F2-3443-4DCD-A030-E096F569BF9B}" sibTransId="{0D46ADDA-1CE5-4B8E-80D8-4D0B4F9E8518}"/>
    <dgm:cxn modelId="{46A21FBE-84D8-4B14-97B6-BE795FA807C6}" type="presOf" srcId="{33E740CB-86A8-491D-901D-1F25F0D030DE}" destId="{F57F233E-9E52-49B2-9C38-E2E4545F53C9}" srcOrd="0" destOrd="0" presId="urn:microsoft.com/office/officeart/2005/8/layout/cycle2"/>
    <dgm:cxn modelId="{7D713285-AF02-4DDB-A4EC-9EFAD34C8FF6}" type="presOf" srcId="{3CBD525B-1CAF-4F7A-A842-95D8FCD0E1E4}" destId="{F95B6A7B-6DEB-4A8E-A478-7F3BD14671CC}" srcOrd="1" destOrd="0" presId="urn:microsoft.com/office/officeart/2005/8/layout/cycle2"/>
    <dgm:cxn modelId="{46B0E50F-74CE-49FF-9E42-0E179BAF400A}" type="presOf" srcId="{3CBD525B-1CAF-4F7A-A842-95D8FCD0E1E4}" destId="{54D11EC4-1E4D-4B65-897C-7D58C571A7D0}" srcOrd="0" destOrd="0" presId="urn:microsoft.com/office/officeart/2005/8/layout/cycle2"/>
    <dgm:cxn modelId="{50846336-809A-441F-9B5A-BBB2D6E4A82D}" type="presOf" srcId="{45D9A60F-ECD8-4975-BE55-7EFAC15879AD}" destId="{3169C68C-32AE-4453-A997-B43F4A632D55}" srcOrd="0" destOrd="0" presId="urn:microsoft.com/office/officeart/2005/8/layout/cycle2"/>
    <dgm:cxn modelId="{864748F6-DDDB-4639-A417-6A943C3D51BE}" type="presOf" srcId="{061B6A32-834F-47DD-9BF7-8C267E97AFF3}" destId="{EB716A27-BD7C-495C-8527-3B6F545FC723}" srcOrd="1" destOrd="0" presId="urn:microsoft.com/office/officeart/2005/8/layout/cycle2"/>
    <dgm:cxn modelId="{FEFEDA50-3A32-4FB1-B369-B41B157E3D70}" type="presOf" srcId="{061B6A32-834F-47DD-9BF7-8C267E97AFF3}" destId="{04429806-5BFD-4B8D-A48F-E8F68469228B}" srcOrd="0" destOrd="0" presId="urn:microsoft.com/office/officeart/2005/8/layout/cycle2"/>
    <dgm:cxn modelId="{F3AAD0B4-567B-46BA-A44C-2016C9A42CD1}" srcId="{AEC9D86D-DBF8-4662-AFE1-9E9D83B5EB19}" destId="{86CF1DBA-7B3E-40AF-AEC1-6F127DE1ED3D}" srcOrd="5" destOrd="0" parTransId="{9FB67BA4-C7F9-44F9-862E-502C626BB41B}" sibTransId="{72B3D612-BA4E-415B-B8BC-989769BD12FD}"/>
    <dgm:cxn modelId="{52A0E588-9ECE-4225-BD7F-BDE37504B2B4}" type="presOf" srcId="{0D46ADDA-1CE5-4B8E-80D8-4D0B4F9E8518}" destId="{603869BF-CA55-4F1F-8982-1A14D505A4AE}" srcOrd="1" destOrd="0" presId="urn:microsoft.com/office/officeart/2005/8/layout/cycle2"/>
    <dgm:cxn modelId="{41634BC5-CEC7-4C8C-B4D5-DA689563DBC1}" srcId="{AEC9D86D-DBF8-4662-AFE1-9E9D83B5EB19}" destId="{0A3AE578-7EE2-4B81-BC78-B09F739C6E81}" srcOrd="1" destOrd="0" parTransId="{6A5E460C-9EE1-49E7-927A-9F338DCB06EB}" sibTransId="{3CBD525B-1CAF-4F7A-A842-95D8FCD0E1E4}"/>
    <dgm:cxn modelId="{0DB3B81A-DFC2-4255-A781-F3526368BB84}" type="presOf" srcId="{0A3AE578-7EE2-4B81-BC78-B09F739C6E81}" destId="{01394CCC-45E5-4D0A-8DBD-585DE8EAB78F}" srcOrd="0" destOrd="0" presId="urn:microsoft.com/office/officeart/2005/8/layout/cycle2"/>
    <dgm:cxn modelId="{1ADC390F-D569-4D08-A4AE-925746795019}" type="presOf" srcId="{72B3D612-BA4E-415B-B8BC-989769BD12FD}" destId="{1BAD5D98-91C8-45E1-976B-E385970E3BD2}" srcOrd="0" destOrd="0" presId="urn:microsoft.com/office/officeart/2005/8/layout/cycle2"/>
    <dgm:cxn modelId="{31403327-1908-4200-8C33-BC7FA63C3C17}" type="presOf" srcId="{7E53AF9A-5178-4769-BEF1-2FADC0EE61DC}" destId="{985D6877-9D8E-495A-80D6-3D6BED7070C6}" srcOrd="0" destOrd="0" presId="urn:microsoft.com/office/officeart/2005/8/layout/cycle2"/>
    <dgm:cxn modelId="{9BE850E7-F132-4143-B9BC-47CE563E30FD}" type="presOf" srcId="{AEC9D86D-DBF8-4662-AFE1-9E9D83B5EB19}" destId="{B0430AE0-317C-4A4C-82D8-B038BE9122D7}" srcOrd="0" destOrd="0" presId="urn:microsoft.com/office/officeart/2005/8/layout/cycle2"/>
    <dgm:cxn modelId="{CA8D7D9F-1FE2-4E5E-9CC5-4515E81B613E}" type="presOf" srcId="{A004427E-6BB8-4AC7-8389-E40015A43DCD}" destId="{CC715E0B-C6D5-406C-A456-DCBF77631ABC}" srcOrd="0" destOrd="0" presId="urn:microsoft.com/office/officeart/2005/8/layout/cycle2"/>
    <dgm:cxn modelId="{D70EA626-9337-4192-8AC9-80DDC88A75D9}" type="presOf" srcId="{0D46ADDA-1CE5-4B8E-80D8-4D0B4F9E8518}" destId="{207F596B-5772-41E6-A5E8-7F4A532F49FC}" srcOrd="0" destOrd="0" presId="urn:microsoft.com/office/officeart/2005/8/layout/cycle2"/>
    <dgm:cxn modelId="{0EE2E371-DC06-4620-BC46-1476C6196A21}" type="presOf" srcId="{6B8FA0FE-DCEB-42A1-A0D3-C724A4114902}" destId="{D4F56070-E77D-474C-82DB-5E6576262CCB}" srcOrd="0" destOrd="0" presId="urn:microsoft.com/office/officeart/2005/8/layout/cycle2"/>
    <dgm:cxn modelId="{51D1FF02-2E55-4091-A2E1-705600EC393D}" type="presOf" srcId="{642EFE31-BF88-46D0-8A2B-05B46EFCFC35}" destId="{F6B13385-1D06-47F9-9EED-A2D62785B173}" srcOrd="0" destOrd="0" presId="urn:microsoft.com/office/officeart/2005/8/layout/cycle2"/>
    <dgm:cxn modelId="{FCC9CE66-D621-431B-BB5F-CE8BD59CCECB}" type="presOf" srcId="{69FDAA64-AD7A-483F-AEB5-27EC5F0DE3E2}" destId="{F07378CB-1752-4E49-89ED-0DB30DDBFA2F}" srcOrd="0" destOrd="0" presId="urn:microsoft.com/office/officeart/2005/8/layout/cycle2"/>
    <dgm:cxn modelId="{43C2C50A-82D8-4311-90BE-E7520FFEE6B8}" srcId="{AEC9D86D-DBF8-4662-AFE1-9E9D83B5EB19}" destId="{69FDAA64-AD7A-483F-AEB5-27EC5F0DE3E2}" srcOrd="2" destOrd="0" parTransId="{32502C89-98E7-473B-A942-3AA2718CD576}" sibTransId="{6B8FA0FE-DCEB-42A1-A0D3-C724A4114902}"/>
    <dgm:cxn modelId="{40B988F5-F647-42C0-B2B2-49D86C0C800B}" type="presOf" srcId="{94EACEFE-5DFA-40D2-9433-74CE9161FFC5}" destId="{47285449-8151-41F8-A89F-144FABFE58E4}" srcOrd="0" destOrd="0" presId="urn:microsoft.com/office/officeart/2005/8/layout/cycle2"/>
    <dgm:cxn modelId="{6CAD322D-5A3C-4186-84DC-3FAA38159120}" type="presOf" srcId="{7E53AF9A-5178-4769-BEF1-2FADC0EE61DC}" destId="{AE83E8A0-11D1-4CCF-B082-2C909DE92CCB}" srcOrd="1" destOrd="0" presId="urn:microsoft.com/office/officeart/2005/8/layout/cycle2"/>
    <dgm:cxn modelId="{312433FC-E87B-4722-8E28-45341CA67C3E}" type="presOf" srcId="{94EACEFE-5DFA-40D2-9433-74CE9161FFC5}" destId="{EE980E2A-9343-4BA5-9650-5F35DEB20F5C}" srcOrd="1" destOrd="0" presId="urn:microsoft.com/office/officeart/2005/8/layout/cycle2"/>
    <dgm:cxn modelId="{3F9FBC3D-9C89-438F-8C08-094BD5B77AB2}" srcId="{AEC9D86D-DBF8-4662-AFE1-9E9D83B5EB19}" destId="{642EFE31-BF88-46D0-8A2B-05B46EFCFC35}" srcOrd="0" destOrd="0" parTransId="{F3D1A009-7B84-4977-BA62-A0567EFF916F}" sibTransId="{061B6A32-834F-47DD-9BF7-8C267E97AFF3}"/>
    <dgm:cxn modelId="{BB055AB8-89FF-460A-AC6D-AC0931AFB2EA}" type="presOf" srcId="{72B3D612-BA4E-415B-B8BC-989769BD12FD}" destId="{5EBAEB43-58A5-4998-BD29-53A7108A9A02}" srcOrd="1" destOrd="0" presId="urn:microsoft.com/office/officeart/2005/8/layout/cycle2"/>
    <dgm:cxn modelId="{F0FDAE2D-4F36-410A-B672-BCDA692FC386}" srcId="{AEC9D86D-DBF8-4662-AFE1-9E9D83B5EB19}" destId="{45D9A60F-ECD8-4975-BE55-7EFAC15879AD}" srcOrd="3" destOrd="0" parTransId="{6E7EC815-3FC9-430C-9E2D-F73586D99BA4}" sibTransId="{94EACEFE-5DFA-40D2-9433-74CE9161FFC5}"/>
    <dgm:cxn modelId="{18F60F30-26B7-4724-9E53-4433CDB2CBE0}" type="presOf" srcId="{86CF1DBA-7B3E-40AF-AEC1-6F127DE1ED3D}" destId="{0E20D37C-A0DA-4AAD-8897-4CDF3F4A0FCA}" srcOrd="0" destOrd="0" presId="urn:microsoft.com/office/officeart/2005/8/layout/cycle2"/>
    <dgm:cxn modelId="{403D6902-5B8C-41AC-B9FF-956AC481A82A}" srcId="{AEC9D86D-DBF8-4662-AFE1-9E9D83B5EB19}" destId="{33E740CB-86A8-491D-901D-1F25F0D030DE}" srcOrd="4" destOrd="0" parTransId="{6CE3737F-B113-4356-8445-771E6931B4CC}" sibTransId="{7E53AF9A-5178-4769-BEF1-2FADC0EE61DC}"/>
    <dgm:cxn modelId="{7DAC180F-28B6-4A74-AA68-601EB5FEDE9C}" type="presOf" srcId="{6B8FA0FE-DCEB-42A1-A0D3-C724A4114902}" destId="{E66C0B67-E212-49D3-9C61-2C9AA8256848}" srcOrd="1" destOrd="0" presId="urn:microsoft.com/office/officeart/2005/8/layout/cycle2"/>
    <dgm:cxn modelId="{6D8513C2-E22F-4EFB-A646-C521CA79FE7B}" type="presParOf" srcId="{B0430AE0-317C-4A4C-82D8-B038BE9122D7}" destId="{F6B13385-1D06-47F9-9EED-A2D62785B173}" srcOrd="0" destOrd="0" presId="urn:microsoft.com/office/officeart/2005/8/layout/cycle2"/>
    <dgm:cxn modelId="{7450F9C9-D57F-405B-8D68-23B1E931136E}" type="presParOf" srcId="{B0430AE0-317C-4A4C-82D8-B038BE9122D7}" destId="{04429806-5BFD-4B8D-A48F-E8F68469228B}" srcOrd="1" destOrd="0" presId="urn:microsoft.com/office/officeart/2005/8/layout/cycle2"/>
    <dgm:cxn modelId="{23EB974A-C754-45A1-8F5B-AC099A09628B}" type="presParOf" srcId="{04429806-5BFD-4B8D-A48F-E8F68469228B}" destId="{EB716A27-BD7C-495C-8527-3B6F545FC723}" srcOrd="0" destOrd="0" presId="urn:microsoft.com/office/officeart/2005/8/layout/cycle2"/>
    <dgm:cxn modelId="{619B3F17-96C0-486E-9AAB-36C9B1055082}" type="presParOf" srcId="{B0430AE0-317C-4A4C-82D8-B038BE9122D7}" destId="{01394CCC-45E5-4D0A-8DBD-585DE8EAB78F}" srcOrd="2" destOrd="0" presId="urn:microsoft.com/office/officeart/2005/8/layout/cycle2"/>
    <dgm:cxn modelId="{5ED548B8-D691-434F-B870-A83121D2D728}" type="presParOf" srcId="{B0430AE0-317C-4A4C-82D8-B038BE9122D7}" destId="{54D11EC4-1E4D-4B65-897C-7D58C571A7D0}" srcOrd="3" destOrd="0" presId="urn:microsoft.com/office/officeart/2005/8/layout/cycle2"/>
    <dgm:cxn modelId="{29AF6614-FC05-4560-B7E9-A233467BD008}" type="presParOf" srcId="{54D11EC4-1E4D-4B65-897C-7D58C571A7D0}" destId="{F95B6A7B-6DEB-4A8E-A478-7F3BD14671CC}" srcOrd="0" destOrd="0" presId="urn:microsoft.com/office/officeart/2005/8/layout/cycle2"/>
    <dgm:cxn modelId="{C8E642E3-CE7A-400E-ADFE-40BEDFBCE6D3}" type="presParOf" srcId="{B0430AE0-317C-4A4C-82D8-B038BE9122D7}" destId="{F07378CB-1752-4E49-89ED-0DB30DDBFA2F}" srcOrd="4" destOrd="0" presId="urn:microsoft.com/office/officeart/2005/8/layout/cycle2"/>
    <dgm:cxn modelId="{ABC5C5C0-317F-4609-A5FD-6D8ED4E01E0B}" type="presParOf" srcId="{B0430AE0-317C-4A4C-82D8-B038BE9122D7}" destId="{D4F56070-E77D-474C-82DB-5E6576262CCB}" srcOrd="5" destOrd="0" presId="urn:microsoft.com/office/officeart/2005/8/layout/cycle2"/>
    <dgm:cxn modelId="{F44C6A95-7424-426E-96BF-27650F6905D9}" type="presParOf" srcId="{D4F56070-E77D-474C-82DB-5E6576262CCB}" destId="{E66C0B67-E212-49D3-9C61-2C9AA8256848}" srcOrd="0" destOrd="0" presId="urn:microsoft.com/office/officeart/2005/8/layout/cycle2"/>
    <dgm:cxn modelId="{F9B67AE2-0300-408B-991F-1B38071CA5AA}" type="presParOf" srcId="{B0430AE0-317C-4A4C-82D8-B038BE9122D7}" destId="{3169C68C-32AE-4453-A997-B43F4A632D55}" srcOrd="6" destOrd="0" presId="urn:microsoft.com/office/officeart/2005/8/layout/cycle2"/>
    <dgm:cxn modelId="{EFB80FBD-110C-44F9-8177-438F20E64616}" type="presParOf" srcId="{B0430AE0-317C-4A4C-82D8-B038BE9122D7}" destId="{47285449-8151-41F8-A89F-144FABFE58E4}" srcOrd="7" destOrd="0" presId="urn:microsoft.com/office/officeart/2005/8/layout/cycle2"/>
    <dgm:cxn modelId="{94456A7A-0DA1-4682-B22B-29397FE1174C}" type="presParOf" srcId="{47285449-8151-41F8-A89F-144FABFE58E4}" destId="{EE980E2A-9343-4BA5-9650-5F35DEB20F5C}" srcOrd="0" destOrd="0" presId="urn:microsoft.com/office/officeart/2005/8/layout/cycle2"/>
    <dgm:cxn modelId="{20AE4AB8-8EEC-49C3-9772-CDAE354D98D3}" type="presParOf" srcId="{B0430AE0-317C-4A4C-82D8-B038BE9122D7}" destId="{F57F233E-9E52-49B2-9C38-E2E4545F53C9}" srcOrd="8" destOrd="0" presId="urn:microsoft.com/office/officeart/2005/8/layout/cycle2"/>
    <dgm:cxn modelId="{15784A43-3277-4E69-B4A7-D085A5C75DF4}" type="presParOf" srcId="{B0430AE0-317C-4A4C-82D8-B038BE9122D7}" destId="{985D6877-9D8E-495A-80D6-3D6BED7070C6}" srcOrd="9" destOrd="0" presId="urn:microsoft.com/office/officeart/2005/8/layout/cycle2"/>
    <dgm:cxn modelId="{EC0D3A6E-C7CF-48ED-88CF-95F0C756314F}" type="presParOf" srcId="{985D6877-9D8E-495A-80D6-3D6BED7070C6}" destId="{AE83E8A0-11D1-4CCF-B082-2C909DE92CCB}" srcOrd="0" destOrd="0" presId="urn:microsoft.com/office/officeart/2005/8/layout/cycle2"/>
    <dgm:cxn modelId="{5821822D-3D3F-402E-BD92-460C683C45A4}" type="presParOf" srcId="{B0430AE0-317C-4A4C-82D8-B038BE9122D7}" destId="{0E20D37C-A0DA-4AAD-8897-4CDF3F4A0FCA}" srcOrd="10" destOrd="0" presId="urn:microsoft.com/office/officeart/2005/8/layout/cycle2"/>
    <dgm:cxn modelId="{4D09FA80-F655-489D-969A-0A52B8CFDD6B}" type="presParOf" srcId="{B0430AE0-317C-4A4C-82D8-B038BE9122D7}" destId="{1BAD5D98-91C8-45E1-976B-E385970E3BD2}" srcOrd="11" destOrd="0" presId="urn:microsoft.com/office/officeart/2005/8/layout/cycle2"/>
    <dgm:cxn modelId="{1C3BE5D2-C104-4231-84B5-BDD8A179055F}" type="presParOf" srcId="{1BAD5D98-91C8-45E1-976B-E385970E3BD2}" destId="{5EBAEB43-58A5-4998-BD29-53A7108A9A02}" srcOrd="0" destOrd="0" presId="urn:microsoft.com/office/officeart/2005/8/layout/cycle2"/>
    <dgm:cxn modelId="{F530E75B-66DC-4D6E-A7F9-AD8FF0A305C0}" type="presParOf" srcId="{B0430AE0-317C-4A4C-82D8-B038BE9122D7}" destId="{CC715E0B-C6D5-406C-A456-DCBF77631ABC}" srcOrd="12" destOrd="0" presId="urn:microsoft.com/office/officeart/2005/8/layout/cycle2"/>
    <dgm:cxn modelId="{48ABFD00-CA31-499C-B118-DFB24E096326}" type="presParOf" srcId="{B0430AE0-317C-4A4C-82D8-B038BE9122D7}" destId="{207F596B-5772-41E6-A5E8-7F4A532F49FC}" srcOrd="13" destOrd="0" presId="urn:microsoft.com/office/officeart/2005/8/layout/cycle2"/>
    <dgm:cxn modelId="{C77BE73D-75CB-440C-ACED-4D6A98B81D5D}" type="presParOf" srcId="{207F596B-5772-41E6-A5E8-7F4A532F49FC}" destId="{603869BF-CA55-4F1F-8982-1A14D505A4A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ADFA5C4-DF8E-4D1D-8DF6-764453B5E5F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CAA759C0-03F6-4E0B-B9A8-C1DAC6B3D20F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-son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ma’nosini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aniqlashtiruvchi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bo‘lakdir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D89C20-2910-4649-9988-C6C1421764BA}" type="parTrans" cxnId="{2A308047-1606-4C67-9FAC-2E3EFABF962C}">
      <dgm:prSet/>
      <dgm:spPr/>
      <dgm:t>
        <a:bodyPr/>
        <a:lstStyle/>
        <a:p>
          <a:endParaRPr lang="ru-RU"/>
        </a:p>
      </dgm:t>
    </dgm:pt>
    <dgm:pt modelId="{446B5C50-BB30-4D69-9F76-5C593BDA1B27}" type="sibTrans" cxnId="{2A308047-1606-4C67-9FAC-2E3EFABF962C}">
      <dgm:prSet/>
      <dgm:spPr/>
      <dgm:t>
        <a:bodyPr/>
        <a:lstStyle/>
        <a:p>
          <a:endParaRPr lang="ru-RU"/>
        </a:p>
      </dgm:t>
    </dgm:pt>
    <dgm:pt modelId="{6E7E3656-BF65-4F36-80E1-F32AD5E6A97B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Kim?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Qayer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1B819D-86C4-42CD-A86A-94AF26C9BB25}" type="parTrans" cxnId="{6AD91ED4-5E3D-4E9B-AEB7-F7926D56972B}">
      <dgm:prSet/>
      <dgm:spPr/>
      <dgm:t>
        <a:bodyPr/>
        <a:lstStyle/>
        <a:p>
          <a:endParaRPr lang="ru-RU"/>
        </a:p>
      </dgm:t>
    </dgm:pt>
    <dgm:pt modelId="{2D11A1DA-300A-4496-A5E7-08293D2C0C94}" type="sibTrans" cxnId="{6AD91ED4-5E3D-4E9B-AEB7-F7926D56972B}">
      <dgm:prSet/>
      <dgm:spPr/>
      <dgm:t>
        <a:bodyPr/>
        <a:lstStyle/>
        <a:p>
          <a:endParaRPr lang="ru-RU"/>
        </a:p>
      </dgm:t>
    </dgm:pt>
    <dgm:pt modelId="{1373254F-F1E4-40F8-BE1E-9F01A14DDE12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kelishikda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C5D322-A477-446C-92EF-2912B8365926}" type="parTrans" cxnId="{3FE878A5-3B96-4CC6-9868-4C6892152CE7}">
      <dgm:prSet/>
      <dgm:spPr/>
      <dgm:t>
        <a:bodyPr/>
        <a:lstStyle/>
        <a:p>
          <a:endParaRPr lang="ru-RU"/>
        </a:p>
      </dgm:t>
    </dgm:pt>
    <dgm:pt modelId="{95045C38-F07A-4DCF-8788-2B69B465C8EC}" type="sibTrans" cxnId="{3FE878A5-3B96-4CC6-9868-4C6892152CE7}">
      <dgm:prSet/>
      <dgm:spPr/>
      <dgm:t>
        <a:bodyPr/>
        <a:lstStyle/>
        <a:p>
          <a:endParaRPr lang="ru-RU"/>
        </a:p>
      </dgm:t>
    </dgm:pt>
    <dgm:pt modelId="{311CB89D-6A93-40CF-981A-16171872E29F}" type="pres">
      <dgm:prSet presAssocID="{5ADFA5C4-DF8E-4D1D-8DF6-764453B5E5F6}" presName="Name0" presStyleCnt="0">
        <dgm:presLayoutVars>
          <dgm:dir/>
          <dgm:resizeHandles val="exact"/>
        </dgm:presLayoutVars>
      </dgm:prSet>
      <dgm:spPr/>
    </dgm:pt>
    <dgm:pt modelId="{F344BC53-5705-48E3-955B-8545B58607C6}" type="pres">
      <dgm:prSet presAssocID="{CAA759C0-03F6-4E0B-B9A8-C1DAC6B3D20F}" presName="node" presStyleLbl="node1" presStyleIdx="0" presStyleCnt="3" custScaleX="1490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093880-8C99-41A2-B819-58BD3E5E218A}" type="pres">
      <dgm:prSet presAssocID="{446B5C50-BB30-4D69-9F76-5C593BDA1B2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77CB3FCB-0F91-465F-9CCE-CD7F41AE43F5}" type="pres">
      <dgm:prSet presAssocID="{446B5C50-BB30-4D69-9F76-5C593BDA1B27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4809F93-027F-4430-85AA-AC7D789C52C6}" type="pres">
      <dgm:prSet presAssocID="{6E7E3656-BF65-4F36-80E1-F32AD5E6A97B}" presName="node" presStyleLbl="node1" presStyleIdx="1" presStyleCnt="3" custScaleX="144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1FD2C4-1711-4122-92CD-51A73AC61D46}" type="pres">
      <dgm:prSet presAssocID="{2D11A1DA-300A-4496-A5E7-08293D2C0C9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1C92415F-06A0-4672-AEFB-91A8D7CC3218}" type="pres">
      <dgm:prSet presAssocID="{2D11A1DA-300A-4496-A5E7-08293D2C0C9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689518A-361E-495C-90DC-FA900B59F08D}" type="pres">
      <dgm:prSet presAssocID="{1373254F-F1E4-40F8-BE1E-9F01A14DDE12}" presName="node" presStyleLbl="node1" presStyleIdx="2" presStyleCnt="3" custScaleX="115408" custLinFactNeighborX="-14062" custLinFactNeighborY="11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D91ED4-5E3D-4E9B-AEB7-F7926D56972B}" srcId="{5ADFA5C4-DF8E-4D1D-8DF6-764453B5E5F6}" destId="{6E7E3656-BF65-4F36-80E1-F32AD5E6A97B}" srcOrd="1" destOrd="0" parTransId="{511B819D-86C4-42CD-A86A-94AF26C9BB25}" sibTransId="{2D11A1DA-300A-4496-A5E7-08293D2C0C94}"/>
    <dgm:cxn modelId="{E323A924-C363-4928-8A44-23B0AAE9320F}" type="presOf" srcId="{446B5C50-BB30-4D69-9F76-5C593BDA1B27}" destId="{B7093880-8C99-41A2-B819-58BD3E5E218A}" srcOrd="0" destOrd="0" presId="urn:microsoft.com/office/officeart/2005/8/layout/process1"/>
    <dgm:cxn modelId="{52C96F4F-CF61-4A51-90D6-1ACCF8229591}" type="presOf" srcId="{5ADFA5C4-DF8E-4D1D-8DF6-764453B5E5F6}" destId="{311CB89D-6A93-40CF-981A-16171872E29F}" srcOrd="0" destOrd="0" presId="urn:microsoft.com/office/officeart/2005/8/layout/process1"/>
    <dgm:cxn modelId="{3FE878A5-3B96-4CC6-9868-4C6892152CE7}" srcId="{5ADFA5C4-DF8E-4D1D-8DF6-764453B5E5F6}" destId="{1373254F-F1E4-40F8-BE1E-9F01A14DDE12}" srcOrd="2" destOrd="0" parTransId="{27C5D322-A477-446C-92EF-2912B8365926}" sibTransId="{95045C38-F07A-4DCF-8788-2B69B465C8EC}"/>
    <dgm:cxn modelId="{4E3E29A7-CE9B-4419-B12F-7D547DAC24A4}" type="presOf" srcId="{CAA759C0-03F6-4E0B-B9A8-C1DAC6B3D20F}" destId="{F344BC53-5705-48E3-955B-8545B58607C6}" srcOrd="0" destOrd="0" presId="urn:microsoft.com/office/officeart/2005/8/layout/process1"/>
    <dgm:cxn modelId="{AE0D8B7F-CD8D-457F-AE4F-8FC3C8249EDA}" type="presOf" srcId="{446B5C50-BB30-4D69-9F76-5C593BDA1B27}" destId="{77CB3FCB-0F91-465F-9CCE-CD7F41AE43F5}" srcOrd="1" destOrd="0" presId="urn:microsoft.com/office/officeart/2005/8/layout/process1"/>
    <dgm:cxn modelId="{2A308047-1606-4C67-9FAC-2E3EFABF962C}" srcId="{5ADFA5C4-DF8E-4D1D-8DF6-764453B5E5F6}" destId="{CAA759C0-03F6-4E0B-B9A8-C1DAC6B3D20F}" srcOrd="0" destOrd="0" parTransId="{41D89C20-2910-4649-9988-C6C1421764BA}" sibTransId="{446B5C50-BB30-4D69-9F76-5C593BDA1B27}"/>
    <dgm:cxn modelId="{A47E7EAC-8457-4E45-AE2E-AF7ACC96898B}" type="presOf" srcId="{2D11A1DA-300A-4496-A5E7-08293D2C0C94}" destId="{751FD2C4-1711-4122-92CD-51A73AC61D46}" srcOrd="0" destOrd="0" presId="urn:microsoft.com/office/officeart/2005/8/layout/process1"/>
    <dgm:cxn modelId="{E5BD5571-BD14-42BF-9B5B-854DA2B85C68}" type="presOf" srcId="{2D11A1DA-300A-4496-A5E7-08293D2C0C94}" destId="{1C92415F-06A0-4672-AEFB-91A8D7CC3218}" srcOrd="1" destOrd="0" presId="urn:microsoft.com/office/officeart/2005/8/layout/process1"/>
    <dgm:cxn modelId="{118EB7DC-51B3-41B5-B6E5-A417220F878B}" type="presOf" srcId="{6E7E3656-BF65-4F36-80E1-F32AD5E6A97B}" destId="{84809F93-027F-4430-85AA-AC7D789C52C6}" srcOrd="0" destOrd="0" presId="urn:microsoft.com/office/officeart/2005/8/layout/process1"/>
    <dgm:cxn modelId="{19C418C1-BD77-4B2F-AB7D-9B80481EC549}" type="presOf" srcId="{1373254F-F1E4-40F8-BE1E-9F01A14DDE12}" destId="{C689518A-361E-495C-90DC-FA900B59F08D}" srcOrd="0" destOrd="0" presId="urn:microsoft.com/office/officeart/2005/8/layout/process1"/>
    <dgm:cxn modelId="{B4B7649E-0BA8-4F5C-9D1F-7037038B3EFA}" type="presParOf" srcId="{311CB89D-6A93-40CF-981A-16171872E29F}" destId="{F344BC53-5705-48E3-955B-8545B58607C6}" srcOrd="0" destOrd="0" presId="urn:microsoft.com/office/officeart/2005/8/layout/process1"/>
    <dgm:cxn modelId="{31B85ABD-3D67-4F5D-A41F-7B3B6AF83A2E}" type="presParOf" srcId="{311CB89D-6A93-40CF-981A-16171872E29F}" destId="{B7093880-8C99-41A2-B819-58BD3E5E218A}" srcOrd="1" destOrd="0" presId="urn:microsoft.com/office/officeart/2005/8/layout/process1"/>
    <dgm:cxn modelId="{60383407-BADD-444D-812E-4A9B08E92543}" type="presParOf" srcId="{B7093880-8C99-41A2-B819-58BD3E5E218A}" destId="{77CB3FCB-0F91-465F-9CCE-CD7F41AE43F5}" srcOrd="0" destOrd="0" presId="urn:microsoft.com/office/officeart/2005/8/layout/process1"/>
    <dgm:cxn modelId="{987EB30B-D70F-44DD-81F6-A0243EEDFFD7}" type="presParOf" srcId="{311CB89D-6A93-40CF-981A-16171872E29F}" destId="{84809F93-027F-4430-85AA-AC7D789C52C6}" srcOrd="2" destOrd="0" presId="urn:microsoft.com/office/officeart/2005/8/layout/process1"/>
    <dgm:cxn modelId="{E8C0BEA2-837A-4600-AEAB-9458E04D0371}" type="presParOf" srcId="{311CB89D-6A93-40CF-981A-16171872E29F}" destId="{751FD2C4-1711-4122-92CD-51A73AC61D46}" srcOrd="3" destOrd="0" presId="urn:microsoft.com/office/officeart/2005/8/layout/process1"/>
    <dgm:cxn modelId="{239ED8D0-F638-45F5-9A3A-FF989133FE19}" type="presParOf" srcId="{751FD2C4-1711-4122-92CD-51A73AC61D46}" destId="{1C92415F-06A0-4672-AEFB-91A8D7CC3218}" srcOrd="0" destOrd="0" presId="urn:microsoft.com/office/officeart/2005/8/layout/process1"/>
    <dgm:cxn modelId="{B3E112A8-C44F-49A3-BA4B-2CE6D0B68EEB}" type="presParOf" srcId="{311CB89D-6A93-40CF-981A-16171872E29F}" destId="{C689518A-361E-495C-90DC-FA900B59F08D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5D99278-9ED3-4B25-B9D9-419DB4D39D8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9C1C2E50-ADBD-40DF-B85B-C7CDF95ACDB5}">
      <dgm:prSet phldrT="[Текст]" custT="1"/>
      <dgm:spPr/>
      <dgm:t>
        <a:bodyPr/>
        <a:lstStyle/>
        <a:p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Aziz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o‘sha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kitobni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o‘qidi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9D39EA-98D7-4546-B76B-C14FB1EAC51D}" type="parTrans" cxnId="{9EE2ABC1-057B-450E-87B7-4B5ED5292FA3}">
      <dgm:prSet/>
      <dgm:spPr/>
      <dgm:t>
        <a:bodyPr/>
        <a:lstStyle/>
        <a:p>
          <a:endParaRPr lang="ru-RU"/>
        </a:p>
      </dgm:t>
    </dgm:pt>
    <dgm:pt modelId="{9691155D-6682-4689-8C61-B30AB75A853C}" type="sibTrans" cxnId="{9EE2ABC1-057B-450E-87B7-4B5ED5292FA3}">
      <dgm:prSet/>
      <dgm:spPr/>
      <dgm:t>
        <a:bodyPr/>
        <a:lstStyle/>
        <a:p>
          <a:endParaRPr lang="ru-RU"/>
        </a:p>
      </dgm:t>
    </dgm:pt>
    <dgm:pt modelId="{2786A385-35EC-4BFF-A7CB-6D9B8FC93AE5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Milt-milt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yonib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chiroq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birozdan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o‘chdi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6739AE-1AD9-4B74-BBD8-7F9A681ADB57}" type="parTrans" cxnId="{D831B63C-0E7B-4B10-B8AE-9E007A54FCB3}">
      <dgm:prSet/>
      <dgm:spPr/>
      <dgm:t>
        <a:bodyPr/>
        <a:lstStyle/>
        <a:p>
          <a:endParaRPr lang="ru-RU"/>
        </a:p>
      </dgm:t>
    </dgm:pt>
    <dgm:pt modelId="{300D1B21-D6EC-4895-A4BB-8779FE74584D}" type="sibTrans" cxnId="{D831B63C-0E7B-4B10-B8AE-9E007A54FCB3}">
      <dgm:prSet/>
      <dgm:spPr/>
      <dgm:t>
        <a:bodyPr/>
        <a:lstStyle/>
        <a:p>
          <a:endParaRPr lang="ru-RU"/>
        </a:p>
      </dgm:t>
    </dgm:pt>
    <dgm:pt modelId="{30DC1E62-D995-47DB-9AA4-E29216CFEB41}">
      <dgm:prSet phldrT="[Текст]" custT="1"/>
      <dgm:spPr/>
      <dgm:t>
        <a:bodyPr/>
        <a:lstStyle/>
        <a:p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o‘zar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bilimsiz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to‘zar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AE7741-D86E-444C-B4B6-DC973A67733B}" type="parTrans" cxnId="{AE03EAA5-1A8B-49A7-A4B7-97A666940662}">
      <dgm:prSet/>
      <dgm:spPr/>
      <dgm:t>
        <a:bodyPr/>
        <a:lstStyle/>
        <a:p>
          <a:endParaRPr lang="ru-RU"/>
        </a:p>
      </dgm:t>
    </dgm:pt>
    <dgm:pt modelId="{EA995F64-17E7-47A1-B23C-47A13CDC4090}" type="sibTrans" cxnId="{AE03EAA5-1A8B-49A7-A4B7-97A666940662}">
      <dgm:prSet/>
      <dgm:spPr/>
      <dgm:t>
        <a:bodyPr/>
        <a:lstStyle/>
        <a:p>
          <a:endParaRPr lang="ru-RU"/>
        </a:p>
      </dgm:t>
    </dgm:pt>
    <dgm:pt modelId="{89F052C3-81F7-4DCA-B714-EC4BDBDE54E2}" type="pres">
      <dgm:prSet presAssocID="{D5D99278-9ED3-4B25-B9D9-419DB4D39D8B}" presName="Name0" presStyleCnt="0">
        <dgm:presLayoutVars>
          <dgm:dir/>
          <dgm:resizeHandles val="exact"/>
        </dgm:presLayoutVars>
      </dgm:prSet>
      <dgm:spPr/>
    </dgm:pt>
    <dgm:pt modelId="{A6F5FE74-9B43-4F80-B5EF-FF10886A6728}" type="pres">
      <dgm:prSet presAssocID="{9C1C2E50-ADBD-40DF-B85B-C7CDF95ACDB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7A0E13-E06F-42DB-A6AE-CE3FB0985697}" type="pres">
      <dgm:prSet presAssocID="{9691155D-6682-4689-8C61-B30AB75A853C}" presName="sibTrans" presStyleLbl="sibTrans2D1" presStyleIdx="0" presStyleCnt="2"/>
      <dgm:spPr/>
      <dgm:t>
        <a:bodyPr/>
        <a:lstStyle/>
        <a:p>
          <a:endParaRPr lang="ru-RU"/>
        </a:p>
      </dgm:t>
    </dgm:pt>
    <dgm:pt modelId="{DB425A31-B9C0-437C-AB04-6806D081D0CE}" type="pres">
      <dgm:prSet presAssocID="{9691155D-6682-4689-8C61-B30AB75A853C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BF5DEE96-86C8-4809-8B82-2C5D414B7FC4}" type="pres">
      <dgm:prSet presAssocID="{2786A385-35EC-4BFF-A7CB-6D9B8FC93AE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C44C0A-5278-42D2-B64E-06F02CE4CF31}" type="pres">
      <dgm:prSet presAssocID="{300D1B21-D6EC-4895-A4BB-8779FE74584D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09B5ABB-D71D-4494-B6B2-7C8B38B40EBA}" type="pres">
      <dgm:prSet presAssocID="{300D1B21-D6EC-4895-A4BB-8779FE74584D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B1CE9584-8C83-4262-9644-6548085E9DE5}" type="pres">
      <dgm:prSet presAssocID="{30DC1E62-D995-47DB-9AA4-E29216CFEB4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4B764C-79D8-47FE-B00D-AAD53AF4BCBC}" type="presOf" srcId="{9C1C2E50-ADBD-40DF-B85B-C7CDF95ACDB5}" destId="{A6F5FE74-9B43-4F80-B5EF-FF10886A6728}" srcOrd="0" destOrd="0" presId="urn:microsoft.com/office/officeart/2005/8/layout/process1"/>
    <dgm:cxn modelId="{A87F913A-FD16-4593-AB9E-6CBF36F70E22}" type="presOf" srcId="{30DC1E62-D995-47DB-9AA4-E29216CFEB41}" destId="{B1CE9584-8C83-4262-9644-6548085E9DE5}" srcOrd="0" destOrd="0" presId="urn:microsoft.com/office/officeart/2005/8/layout/process1"/>
    <dgm:cxn modelId="{9EE2ABC1-057B-450E-87B7-4B5ED5292FA3}" srcId="{D5D99278-9ED3-4B25-B9D9-419DB4D39D8B}" destId="{9C1C2E50-ADBD-40DF-B85B-C7CDF95ACDB5}" srcOrd="0" destOrd="0" parTransId="{A29D39EA-98D7-4546-B76B-C14FB1EAC51D}" sibTransId="{9691155D-6682-4689-8C61-B30AB75A853C}"/>
    <dgm:cxn modelId="{D831B63C-0E7B-4B10-B8AE-9E007A54FCB3}" srcId="{D5D99278-9ED3-4B25-B9D9-419DB4D39D8B}" destId="{2786A385-35EC-4BFF-A7CB-6D9B8FC93AE5}" srcOrd="1" destOrd="0" parTransId="{B86739AE-1AD9-4B74-BBD8-7F9A681ADB57}" sibTransId="{300D1B21-D6EC-4895-A4BB-8779FE74584D}"/>
    <dgm:cxn modelId="{5DF5A0B9-E055-430C-A6A4-DBBE46C9A286}" type="presOf" srcId="{2786A385-35EC-4BFF-A7CB-6D9B8FC93AE5}" destId="{BF5DEE96-86C8-4809-8B82-2C5D414B7FC4}" srcOrd="0" destOrd="0" presId="urn:microsoft.com/office/officeart/2005/8/layout/process1"/>
    <dgm:cxn modelId="{04B534CC-E3B0-4BF5-8FA0-E039F9BEAD15}" type="presOf" srcId="{D5D99278-9ED3-4B25-B9D9-419DB4D39D8B}" destId="{89F052C3-81F7-4DCA-B714-EC4BDBDE54E2}" srcOrd="0" destOrd="0" presId="urn:microsoft.com/office/officeart/2005/8/layout/process1"/>
    <dgm:cxn modelId="{BA571F93-D63A-46BA-A5A6-B2BE78C66AC2}" type="presOf" srcId="{300D1B21-D6EC-4895-A4BB-8779FE74584D}" destId="{709B5ABB-D71D-4494-B6B2-7C8B38B40EBA}" srcOrd="1" destOrd="0" presId="urn:microsoft.com/office/officeart/2005/8/layout/process1"/>
    <dgm:cxn modelId="{7AEB12B5-249C-44DC-B0B3-79610A32DDD7}" type="presOf" srcId="{9691155D-6682-4689-8C61-B30AB75A853C}" destId="{DB425A31-B9C0-437C-AB04-6806D081D0CE}" srcOrd="1" destOrd="0" presId="urn:microsoft.com/office/officeart/2005/8/layout/process1"/>
    <dgm:cxn modelId="{56D6E38D-D8CB-4632-ACF1-3740ADBAAAB0}" type="presOf" srcId="{9691155D-6682-4689-8C61-B30AB75A853C}" destId="{697A0E13-E06F-42DB-A6AE-CE3FB0985697}" srcOrd="0" destOrd="0" presId="urn:microsoft.com/office/officeart/2005/8/layout/process1"/>
    <dgm:cxn modelId="{AE03EAA5-1A8B-49A7-A4B7-97A666940662}" srcId="{D5D99278-9ED3-4B25-B9D9-419DB4D39D8B}" destId="{30DC1E62-D995-47DB-9AA4-E29216CFEB41}" srcOrd="2" destOrd="0" parTransId="{29AE7741-D86E-444C-B4B6-DC973A67733B}" sibTransId="{EA995F64-17E7-47A1-B23C-47A13CDC4090}"/>
    <dgm:cxn modelId="{CC4EC19A-7D1B-49D8-81AE-9419B459DBB6}" type="presOf" srcId="{300D1B21-D6EC-4895-A4BB-8779FE74584D}" destId="{4BC44C0A-5278-42D2-B64E-06F02CE4CF31}" srcOrd="0" destOrd="0" presId="urn:microsoft.com/office/officeart/2005/8/layout/process1"/>
    <dgm:cxn modelId="{CCB23F2C-38E6-4994-BC28-6E3B48E85CC1}" type="presParOf" srcId="{89F052C3-81F7-4DCA-B714-EC4BDBDE54E2}" destId="{A6F5FE74-9B43-4F80-B5EF-FF10886A6728}" srcOrd="0" destOrd="0" presId="urn:microsoft.com/office/officeart/2005/8/layout/process1"/>
    <dgm:cxn modelId="{6F5FF392-8270-43A9-9343-9D6E2B0666B8}" type="presParOf" srcId="{89F052C3-81F7-4DCA-B714-EC4BDBDE54E2}" destId="{697A0E13-E06F-42DB-A6AE-CE3FB0985697}" srcOrd="1" destOrd="0" presId="urn:microsoft.com/office/officeart/2005/8/layout/process1"/>
    <dgm:cxn modelId="{0E2A837B-CED6-47EE-900A-20308BE31209}" type="presParOf" srcId="{697A0E13-E06F-42DB-A6AE-CE3FB0985697}" destId="{DB425A31-B9C0-437C-AB04-6806D081D0CE}" srcOrd="0" destOrd="0" presId="urn:microsoft.com/office/officeart/2005/8/layout/process1"/>
    <dgm:cxn modelId="{8B6CB365-761D-47DE-899E-EE856919640A}" type="presParOf" srcId="{89F052C3-81F7-4DCA-B714-EC4BDBDE54E2}" destId="{BF5DEE96-86C8-4809-8B82-2C5D414B7FC4}" srcOrd="2" destOrd="0" presId="urn:microsoft.com/office/officeart/2005/8/layout/process1"/>
    <dgm:cxn modelId="{7F888E0C-4E86-4293-B648-33BE70E1EC3B}" type="presParOf" srcId="{89F052C3-81F7-4DCA-B714-EC4BDBDE54E2}" destId="{4BC44C0A-5278-42D2-B64E-06F02CE4CF31}" srcOrd="3" destOrd="0" presId="urn:microsoft.com/office/officeart/2005/8/layout/process1"/>
    <dgm:cxn modelId="{A187616E-83D1-4586-BC6B-EC4EC667ABB4}" type="presParOf" srcId="{4BC44C0A-5278-42D2-B64E-06F02CE4CF31}" destId="{709B5ABB-D71D-4494-B6B2-7C8B38B40EBA}" srcOrd="0" destOrd="0" presId="urn:microsoft.com/office/officeart/2005/8/layout/process1"/>
    <dgm:cxn modelId="{3DC7038B-E959-4EE8-AA79-E4B9BD59C16A}" type="presParOf" srcId="{89F052C3-81F7-4DCA-B714-EC4BDBDE54E2}" destId="{B1CE9584-8C83-4262-9644-6548085E9DE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4579831-4E32-483A-8F55-711B57BB3C4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2E124B-C3E5-470C-851E-DC7ABB0B1956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B7045D-FDD6-4D38-8457-44C99A8EFD49}" type="parTrans" cxnId="{93D46489-E036-43C2-B782-5B677862D243}">
      <dgm:prSet/>
      <dgm:spPr/>
      <dgm:t>
        <a:bodyPr/>
        <a:lstStyle/>
        <a:p>
          <a:endParaRPr lang="ru-RU"/>
        </a:p>
      </dgm:t>
    </dgm:pt>
    <dgm:pt modelId="{775E4362-7514-4E34-9E30-89A8D719783E}" type="sibTrans" cxnId="{93D46489-E036-43C2-B782-5B677862D243}">
      <dgm:prSet/>
      <dgm:spPr/>
      <dgm:t>
        <a:bodyPr/>
        <a:lstStyle/>
        <a:p>
          <a:endParaRPr lang="ru-RU"/>
        </a:p>
      </dgm:t>
    </dgm:pt>
    <dgm:pt modelId="{861B1714-5AD9-406B-84E7-4ED9F609E360}">
      <dgm:prSet phldrT="[Текст]" custT="1"/>
      <dgm:spPr/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Dilshod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besh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baho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458FB5-A11D-450D-97D6-E255E2FC7CB2}" type="parTrans" cxnId="{2332C6B1-8853-4583-A92E-03DB39E9461E}">
      <dgm:prSet/>
      <dgm:spPr/>
      <dgm:t>
        <a:bodyPr/>
        <a:lstStyle/>
        <a:p>
          <a:endParaRPr lang="ru-RU"/>
        </a:p>
      </dgm:t>
    </dgm:pt>
    <dgm:pt modelId="{FD926E90-C77E-436C-A661-E26C57F87A61}" type="sibTrans" cxnId="{2332C6B1-8853-4583-A92E-03DB39E9461E}">
      <dgm:prSet/>
      <dgm:spPr/>
      <dgm:t>
        <a:bodyPr/>
        <a:lstStyle/>
        <a:p>
          <a:endParaRPr lang="ru-RU"/>
        </a:p>
      </dgm:t>
    </dgm:pt>
    <dgm:pt modelId="{F86426AA-D8EE-4C3A-A59E-18A393351A16}">
      <dgm:prSet phldrT="[Текст]" custT="1"/>
      <dgm:spPr/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Olmosh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r>
            <a:rPr lang="en-US" sz="1600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Men</a:t>
          </a:r>
          <a:r>
            <a: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mashina</a:t>
          </a:r>
          <a:r>
            <a: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mindim</a:t>
          </a:r>
          <a:r>
            <a: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54DEF5-BE14-4C69-879B-8E20B310FE41}" type="parTrans" cxnId="{711263C2-A236-4615-994A-F1D59B6B0CE7}">
      <dgm:prSet/>
      <dgm:spPr/>
      <dgm:t>
        <a:bodyPr/>
        <a:lstStyle/>
        <a:p>
          <a:endParaRPr lang="ru-RU"/>
        </a:p>
      </dgm:t>
    </dgm:pt>
    <dgm:pt modelId="{2CA90B65-69F2-4FBF-BC62-FF547CD9B361}" type="sibTrans" cxnId="{711263C2-A236-4615-994A-F1D59B6B0CE7}">
      <dgm:prSet/>
      <dgm:spPr/>
      <dgm:t>
        <a:bodyPr/>
        <a:lstStyle/>
        <a:p>
          <a:endParaRPr lang="ru-RU"/>
        </a:p>
      </dgm:t>
    </dgm:pt>
    <dgm:pt modelId="{922EB04B-AC4B-4C49-8EDD-FE238678B50F}" type="pres">
      <dgm:prSet presAssocID="{74579831-4E32-483A-8F55-711B57BB3C4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C93CAB-D98B-4411-BC63-C50B1486A181}" type="pres">
      <dgm:prSet presAssocID="{502E124B-C3E5-470C-851E-DC7ABB0B1956}" presName="root1" presStyleCnt="0"/>
      <dgm:spPr/>
    </dgm:pt>
    <dgm:pt modelId="{A79A9C74-BBD2-4689-AB83-19E4BE004ABE}" type="pres">
      <dgm:prSet presAssocID="{502E124B-C3E5-470C-851E-DC7ABB0B1956}" presName="LevelOneTextNode" presStyleLbl="node0" presStyleIdx="0" presStyleCnt="1" custScaleX="81740" custScaleY="168146" custLinFactNeighborX="-16232" custLinFactNeighborY="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3D1659-BDCE-4F6D-A2B1-F7C717B61EFE}" type="pres">
      <dgm:prSet presAssocID="{502E124B-C3E5-470C-851E-DC7ABB0B1956}" presName="level2hierChild" presStyleCnt="0"/>
      <dgm:spPr/>
    </dgm:pt>
    <dgm:pt modelId="{1E3FB478-15EA-4B5C-8443-704DC0060495}" type="pres">
      <dgm:prSet presAssocID="{A9458FB5-A11D-450D-97D6-E255E2FC7CB2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BAACCD0D-F545-47C1-86B9-289200E4FCD4}" type="pres">
      <dgm:prSet presAssocID="{A9458FB5-A11D-450D-97D6-E255E2FC7CB2}" presName="connTx" presStyleLbl="parChTrans1D2" presStyleIdx="0" presStyleCnt="2"/>
      <dgm:spPr/>
      <dgm:t>
        <a:bodyPr/>
        <a:lstStyle/>
        <a:p>
          <a:endParaRPr lang="ru-RU"/>
        </a:p>
      </dgm:t>
    </dgm:pt>
    <dgm:pt modelId="{7965C785-4166-4648-A34D-70A5121A534E}" type="pres">
      <dgm:prSet presAssocID="{861B1714-5AD9-406B-84E7-4ED9F609E360}" presName="root2" presStyleCnt="0"/>
      <dgm:spPr/>
    </dgm:pt>
    <dgm:pt modelId="{922724E1-D76D-45A9-925A-072626ACEC58}" type="pres">
      <dgm:prSet presAssocID="{861B1714-5AD9-406B-84E7-4ED9F609E360}" presName="LevelTwoTextNode" presStyleLbl="node2" presStyleIdx="0" presStyleCnt="2" custScaleX="92182" custScaleY="113243" custLinFactNeighborX="-7218" custLinFactNeighborY="6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F971BE-58F3-4A3E-9258-FF987D69830E}" type="pres">
      <dgm:prSet presAssocID="{861B1714-5AD9-406B-84E7-4ED9F609E360}" presName="level3hierChild" presStyleCnt="0"/>
      <dgm:spPr/>
    </dgm:pt>
    <dgm:pt modelId="{AE7FD38E-8070-45A0-9E57-3663B33314B8}" type="pres">
      <dgm:prSet presAssocID="{E554DEF5-BE14-4C69-879B-8E20B310FE41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078E20F0-C341-4C31-8FCE-44849BC2D314}" type="pres">
      <dgm:prSet presAssocID="{E554DEF5-BE14-4C69-879B-8E20B310FE41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606589B-18AC-44F6-8606-BE65D2B36287}" type="pres">
      <dgm:prSet presAssocID="{F86426AA-D8EE-4C3A-A59E-18A393351A16}" presName="root2" presStyleCnt="0"/>
      <dgm:spPr/>
    </dgm:pt>
    <dgm:pt modelId="{38D05B24-CC63-4DFB-A817-B4F5F906D525}" type="pres">
      <dgm:prSet presAssocID="{F86426AA-D8EE-4C3A-A59E-18A393351A16}" presName="LevelTwoTextNode" presStyleLbl="node2" presStyleIdx="1" presStyleCnt="2" custScaleX="93663" custScaleY="116430" custLinFactNeighborX="-7218" custLinFactNeighborY="-45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32098E-2FB7-4837-94FF-60ABDB257E19}" type="pres">
      <dgm:prSet presAssocID="{F86426AA-D8EE-4C3A-A59E-18A393351A16}" presName="level3hierChild" presStyleCnt="0"/>
      <dgm:spPr/>
    </dgm:pt>
  </dgm:ptLst>
  <dgm:cxnLst>
    <dgm:cxn modelId="{2332C6B1-8853-4583-A92E-03DB39E9461E}" srcId="{502E124B-C3E5-470C-851E-DC7ABB0B1956}" destId="{861B1714-5AD9-406B-84E7-4ED9F609E360}" srcOrd="0" destOrd="0" parTransId="{A9458FB5-A11D-450D-97D6-E255E2FC7CB2}" sibTransId="{FD926E90-C77E-436C-A661-E26C57F87A61}"/>
    <dgm:cxn modelId="{A3E5DF3F-72C0-4590-ABD1-380A4A83A1D5}" type="presOf" srcId="{A9458FB5-A11D-450D-97D6-E255E2FC7CB2}" destId="{1E3FB478-15EA-4B5C-8443-704DC0060495}" srcOrd="0" destOrd="0" presId="urn:microsoft.com/office/officeart/2005/8/layout/hierarchy2"/>
    <dgm:cxn modelId="{1CFFBEF2-AE10-43C1-AFB8-0B7160934089}" type="presOf" srcId="{E554DEF5-BE14-4C69-879B-8E20B310FE41}" destId="{AE7FD38E-8070-45A0-9E57-3663B33314B8}" srcOrd="0" destOrd="0" presId="urn:microsoft.com/office/officeart/2005/8/layout/hierarchy2"/>
    <dgm:cxn modelId="{8E517C2B-916F-4D40-81A7-163F04738D33}" type="presOf" srcId="{F86426AA-D8EE-4C3A-A59E-18A393351A16}" destId="{38D05B24-CC63-4DFB-A817-B4F5F906D525}" srcOrd="0" destOrd="0" presId="urn:microsoft.com/office/officeart/2005/8/layout/hierarchy2"/>
    <dgm:cxn modelId="{D654EE15-FBF0-43C5-BEEF-4B10F439F3EF}" type="presOf" srcId="{74579831-4E32-483A-8F55-711B57BB3C41}" destId="{922EB04B-AC4B-4C49-8EDD-FE238678B50F}" srcOrd="0" destOrd="0" presId="urn:microsoft.com/office/officeart/2005/8/layout/hierarchy2"/>
    <dgm:cxn modelId="{32F3A9AF-B408-4433-ACA9-610A868777ED}" type="presOf" srcId="{A9458FB5-A11D-450D-97D6-E255E2FC7CB2}" destId="{BAACCD0D-F545-47C1-86B9-289200E4FCD4}" srcOrd="1" destOrd="0" presId="urn:microsoft.com/office/officeart/2005/8/layout/hierarchy2"/>
    <dgm:cxn modelId="{711263C2-A236-4615-994A-F1D59B6B0CE7}" srcId="{502E124B-C3E5-470C-851E-DC7ABB0B1956}" destId="{F86426AA-D8EE-4C3A-A59E-18A393351A16}" srcOrd="1" destOrd="0" parTransId="{E554DEF5-BE14-4C69-879B-8E20B310FE41}" sibTransId="{2CA90B65-69F2-4FBF-BC62-FF547CD9B361}"/>
    <dgm:cxn modelId="{A2210C6A-5396-4150-94FE-DCA91DF5A197}" type="presOf" srcId="{E554DEF5-BE14-4C69-879B-8E20B310FE41}" destId="{078E20F0-C341-4C31-8FCE-44849BC2D314}" srcOrd="1" destOrd="0" presId="urn:microsoft.com/office/officeart/2005/8/layout/hierarchy2"/>
    <dgm:cxn modelId="{93D46489-E036-43C2-B782-5B677862D243}" srcId="{74579831-4E32-483A-8F55-711B57BB3C41}" destId="{502E124B-C3E5-470C-851E-DC7ABB0B1956}" srcOrd="0" destOrd="0" parTransId="{D0B7045D-FDD6-4D38-8457-44C99A8EFD49}" sibTransId="{775E4362-7514-4E34-9E30-89A8D719783E}"/>
    <dgm:cxn modelId="{33D09D91-14FA-4BF7-B374-C0E3C125A912}" type="presOf" srcId="{861B1714-5AD9-406B-84E7-4ED9F609E360}" destId="{922724E1-D76D-45A9-925A-072626ACEC58}" srcOrd="0" destOrd="0" presId="urn:microsoft.com/office/officeart/2005/8/layout/hierarchy2"/>
    <dgm:cxn modelId="{17278725-452E-45D7-8C5B-30C4F77A510F}" type="presOf" srcId="{502E124B-C3E5-470C-851E-DC7ABB0B1956}" destId="{A79A9C74-BBD2-4689-AB83-19E4BE004ABE}" srcOrd="0" destOrd="0" presId="urn:microsoft.com/office/officeart/2005/8/layout/hierarchy2"/>
    <dgm:cxn modelId="{A8A70BCB-ACA6-44E9-96A8-8358194B50B5}" type="presParOf" srcId="{922EB04B-AC4B-4C49-8EDD-FE238678B50F}" destId="{ABC93CAB-D98B-4411-BC63-C50B1486A181}" srcOrd="0" destOrd="0" presId="urn:microsoft.com/office/officeart/2005/8/layout/hierarchy2"/>
    <dgm:cxn modelId="{64119239-C01B-4D39-AFF5-62EA6637D008}" type="presParOf" srcId="{ABC93CAB-D98B-4411-BC63-C50B1486A181}" destId="{A79A9C74-BBD2-4689-AB83-19E4BE004ABE}" srcOrd="0" destOrd="0" presId="urn:microsoft.com/office/officeart/2005/8/layout/hierarchy2"/>
    <dgm:cxn modelId="{5C1D71C0-2431-4031-8CCE-FB6D49DE8302}" type="presParOf" srcId="{ABC93CAB-D98B-4411-BC63-C50B1486A181}" destId="{783D1659-BDCE-4F6D-A2B1-F7C717B61EFE}" srcOrd="1" destOrd="0" presId="urn:microsoft.com/office/officeart/2005/8/layout/hierarchy2"/>
    <dgm:cxn modelId="{6A401492-A9C0-4A1F-927A-3EDE4BEBC8F8}" type="presParOf" srcId="{783D1659-BDCE-4F6D-A2B1-F7C717B61EFE}" destId="{1E3FB478-15EA-4B5C-8443-704DC0060495}" srcOrd="0" destOrd="0" presId="urn:microsoft.com/office/officeart/2005/8/layout/hierarchy2"/>
    <dgm:cxn modelId="{3853D33E-7695-449B-B5B4-EBF6D62E9C26}" type="presParOf" srcId="{1E3FB478-15EA-4B5C-8443-704DC0060495}" destId="{BAACCD0D-F545-47C1-86B9-289200E4FCD4}" srcOrd="0" destOrd="0" presId="urn:microsoft.com/office/officeart/2005/8/layout/hierarchy2"/>
    <dgm:cxn modelId="{285674B1-E6B1-40C4-8078-2FC1BDE7288C}" type="presParOf" srcId="{783D1659-BDCE-4F6D-A2B1-F7C717B61EFE}" destId="{7965C785-4166-4648-A34D-70A5121A534E}" srcOrd="1" destOrd="0" presId="urn:microsoft.com/office/officeart/2005/8/layout/hierarchy2"/>
    <dgm:cxn modelId="{411242E3-BBA5-4BF2-916E-E864AE809883}" type="presParOf" srcId="{7965C785-4166-4648-A34D-70A5121A534E}" destId="{922724E1-D76D-45A9-925A-072626ACEC58}" srcOrd="0" destOrd="0" presId="urn:microsoft.com/office/officeart/2005/8/layout/hierarchy2"/>
    <dgm:cxn modelId="{31644639-C6A6-4688-82B4-2E9AE43E80E4}" type="presParOf" srcId="{7965C785-4166-4648-A34D-70A5121A534E}" destId="{A1F971BE-58F3-4A3E-9258-FF987D69830E}" srcOrd="1" destOrd="0" presId="urn:microsoft.com/office/officeart/2005/8/layout/hierarchy2"/>
    <dgm:cxn modelId="{8E228A90-D3D9-4CB8-B7B9-E3B2954DC46F}" type="presParOf" srcId="{783D1659-BDCE-4F6D-A2B1-F7C717B61EFE}" destId="{AE7FD38E-8070-45A0-9E57-3663B33314B8}" srcOrd="2" destOrd="0" presId="urn:microsoft.com/office/officeart/2005/8/layout/hierarchy2"/>
    <dgm:cxn modelId="{E5EC9E73-8401-4B91-9813-D9941E2F10BB}" type="presParOf" srcId="{AE7FD38E-8070-45A0-9E57-3663B33314B8}" destId="{078E20F0-C341-4C31-8FCE-44849BC2D314}" srcOrd="0" destOrd="0" presId="urn:microsoft.com/office/officeart/2005/8/layout/hierarchy2"/>
    <dgm:cxn modelId="{B85020F9-D662-4C69-9368-CABF0950D212}" type="presParOf" srcId="{783D1659-BDCE-4F6D-A2B1-F7C717B61EFE}" destId="{F606589B-18AC-44F6-8606-BE65D2B36287}" srcOrd="3" destOrd="0" presId="urn:microsoft.com/office/officeart/2005/8/layout/hierarchy2"/>
    <dgm:cxn modelId="{F0C84315-69F2-4D86-86C5-67BFBFB5449F}" type="presParOf" srcId="{F606589B-18AC-44F6-8606-BE65D2B36287}" destId="{38D05B24-CC63-4DFB-A817-B4F5F906D525}" srcOrd="0" destOrd="0" presId="urn:microsoft.com/office/officeart/2005/8/layout/hierarchy2"/>
    <dgm:cxn modelId="{9EAEBB90-45A3-47A6-920F-6D452FF71E75}" type="presParOf" srcId="{F606589B-18AC-44F6-8606-BE65D2B36287}" destId="{5932098E-2FB7-4837-94FF-60ABDB257E1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4579831-4E32-483A-8F55-711B57BB3C41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2E124B-C3E5-470C-851E-DC7ABB0B195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B7045D-FDD6-4D38-8457-44C99A8EFD49}" type="parTrans" cxnId="{93D46489-E036-43C2-B782-5B677862D243}">
      <dgm:prSet/>
      <dgm:spPr/>
      <dgm:t>
        <a:bodyPr/>
        <a:lstStyle/>
        <a:p>
          <a:endParaRPr lang="ru-RU"/>
        </a:p>
      </dgm:t>
    </dgm:pt>
    <dgm:pt modelId="{775E4362-7514-4E34-9E30-89A8D719783E}" type="sibTrans" cxnId="{93D46489-E036-43C2-B782-5B677862D243}">
      <dgm:prSet/>
      <dgm:spPr/>
      <dgm:t>
        <a:bodyPr/>
        <a:lstStyle/>
        <a:p>
          <a:endParaRPr lang="ru-RU"/>
        </a:p>
      </dgm:t>
    </dgm:pt>
    <dgm:pt modelId="{8FF50851-D7A9-4CCC-A366-32FD9DA3A75C}">
      <dgm:prSet phldrT="[Текст]" custT="1"/>
      <dgm:spPr/>
      <dgm:t>
        <a:bodyPr/>
        <a:lstStyle/>
        <a:p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Son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Ikkalasi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kelishmadi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A268B1-6A5F-4A82-A54A-DFF89B0B6A38}" type="parTrans" cxnId="{429767CA-4D5D-4216-9702-E1FF7B22EA09}">
      <dgm:prSet/>
      <dgm:spPr/>
      <dgm:t>
        <a:bodyPr/>
        <a:lstStyle/>
        <a:p>
          <a:endParaRPr lang="ru-RU"/>
        </a:p>
      </dgm:t>
    </dgm:pt>
    <dgm:pt modelId="{99246E0A-4132-4227-85C7-8CFF0B0C4F00}" type="sibTrans" cxnId="{429767CA-4D5D-4216-9702-E1FF7B22EA09}">
      <dgm:prSet/>
      <dgm:spPr/>
      <dgm:t>
        <a:bodyPr/>
        <a:lstStyle/>
        <a:p>
          <a:endParaRPr lang="ru-RU"/>
        </a:p>
      </dgm:t>
    </dgm:pt>
    <dgm:pt modelId="{2DA01117-122D-4E89-BC96-070E9F0754D7}">
      <dgm:prSet phldrT="[Текст]" custT="1"/>
      <dgm:spPr/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Sifat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endParaRPr lang="en-US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kishi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maqsadiga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yetadi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6FC9B09-A21D-446C-9053-C080486F55C9}" type="parTrans" cxnId="{2E3F75FD-5DE2-47D2-98C6-21E661197B60}">
      <dgm:prSet/>
      <dgm:spPr/>
      <dgm:t>
        <a:bodyPr/>
        <a:lstStyle/>
        <a:p>
          <a:endParaRPr lang="ru-RU"/>
        </a:p>
      </dgm:t>
    </dgm:pt>
    <dgm:pt modelId="{60108D82-70D6-4C90-BB55-606092CE52AF}" type="sibTrans" cxnId="{2E3F75FD-5DE2-47D2-98C6-21E661197B60}">
      <dgm:prSet/>
      <dgm:spPr/>
      <dgm:t>
        <a:bodyPr/>
        <a:lstStyle/>
        <a:p>
          <a:endParaRPr lang="ru-RU"/>
        </a:p>
      </dgm:t>
    </dgm:pt>
    <dgm:pt modelId="{E08980CB-31D7-4BA5-943A-FE8D82362837}">
      <dgm:prSet phldrT="[Текст]" custT="1"/>
      <dgm:spPr/>
      <dgm:t>
        <a:bodyPr/>
        <a:lstStyle/>
        <a:p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nomi</a:t>
          </a:r>
          <a:r>
            <a: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endParaRPr lang="en-US" sz="16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O‘qish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fazilat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D796A7-B954-4B8D-887D-0BBAB55EF444}" type="parTrans" cxnId="{49DF07A5-3670-4B9E-B7E0-594A8CDD097D}">
      <dgm:prSet/>
      <dgm:spPr/>
      <dgm:t>
        <a:bodyPr/>
        <a:lstStyle/>
        <a:p>
          <a:endParaRPr lang="ru-RU"/>
        </a:p>
      </dgm:t>
    </dgm:pt>
    <dgm:pt modelId="{A564A0DF-B9B7-442B-A38F-B8FCF807EEAD}" type="sibTrans" cxnId="{49DF07A5-3670-4B9E-B7E0-594A8CDD097D}">
      <dgm:prSet/>
      <dgm:spPr/>
      <dgm:t>
        <a:bodyPr/>
        <a:lstStyle/>
        <a:p>
          <a:endParaRPr lang="ru-RU"/>
        </a:p>
      </dgm:t>
    </dgm:pt>
    <dgm:pt modelId="{922EB04B-AC4B-4C49-8EDD-FE238678B50F}" type="pres">
      <dgm:prSet presAssocID="{74579831-4E32-483A-8F55-711B57BB3C4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C93CAB-D98B-4411-BC63-C50B1486A181}" type="pres">
      <dgm:prSet presAssocID="{502E124B-C3E5-470C-851E-DC7ABB0B1956}" presName="root1" presStyleCnt="0"/>
      <dgm:spPr/>
    </dgm:pt>
    <dgm:pt modelId="{A79A9C74-BBD2-4689-AB83-19E4BE004ABE}" type="pres">
      <dgm:prSet presAssocID="{502E124B-C3E5-470C-851E-DC7ABB0B1956}" presName="LevelOneTextNode" presStyleLbl="node0" presStyleIdx="0" presStyleCnt="1" custScaleX="165421" custScaleY="2313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3D1659-BDCE-4F6D-A2B1-F7C717B61EFE}" type="pres">
      <dgm:prSet presAssocID="{502E124B-C3E5-470C-851E-DC7ABB0B1956}" presName="level2hierChild" presStyleCnt="0"/>
      <dgm:spPr/>
    </dgm:pt>
    <dgm:pt modelId="{C801BA1E-4D7F-47AD-9EA6-8724DC2CA535}" type="pres">
      <dgm:prSet presAssocID="{8BA268B1-6A5F-4A82-A54A-DFF89B0B6A38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F40D95F2-4E02-466B-9573-C849F53FFDFE}" type="pres">
      <dgm:prSet presAssocID="{8BA268B1-6A5F-4A82-A54A-DFF89B0B6A38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71D0A07-7558-4D45-BE21-B6DC80765CDA}" type="pres">
      <dgm:prSet presAssocID="{8FF50851-D7A9-4CCC-A366-32FD9DA3A75C}" presName="root2" presStyleCnt="0"/>
      <dgm:spPr/>
    </dgm:pt>
    <dgm:pt modelId="{0B0D6D1C-A036-4AA6-87FB-50F7890A4F59}" type="pres">
      <dgm:prSet presAssocID="{8FF50851-D7A9-4CCC-A366-32FD9DA3A75C}" presName="LevelTwoTextNode" presStyleLbl="node2" presStyleIdx="0" presStyleCnt="2" custScaleX="181535" custScaleY="240895" custLinFactNeighborX="7046" custLinFactNeighborY="-461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EA810C-B66C-4161-A57E-75DBCF00EE28}" type="pres">
      <dgm:prSet presAssocID="{8FF50851-D7A9-4CCC-A366-32FD9DA3A75C}" presName="level3hierChild" presStyleCnt="0"/>
      <dgm:spPr/>
    </dgm:pt>
    <dgm:pt modelId="{7BB09248-8A8E-42D3-82B9-5562E94924BF}" type="pres">
      <dgm:prSet presAssocID="{26FC9B09-A21D-446C-9053-C080486F55C9}" presName="conn2-1" presStyleLbl="parChTrans1D3" presStyleIdx="0" presStyleCnt="1"/>
      <dgm:spPr/>
      <dgm:t>
        <a:bodyPr/>
        <a:lstStyle/>
        <a:p>
          <a:endParaRPr lang="ru-RU"/>
        </a:p>
      </dgm:t>
    </dgm:pt>
    <dgm:pt modelId="{3A89C557-116E-4D29-B338-30ABAED24915}" type="pres">
      <dgm:prSet presAssocID="{26FC9B09-A21D-446C-9053-C080486F55C9}" presName="connTx" presStyleLbl="parChTrans1D3" presStyleIdx="0" presStyleCnt="1"/>
      <dgm:spPr/>
      <dgm:t>
        <a:bodyPr/>
        <a:lstStyle/>
        <a:p>
          <a:endParaRPr lang="ru-RU"/>
        </a:p>
      </dgm:t>
    </dgm:pt>
    <dgm:pt modelId="{6E172B35-B4AE-49C3-9CAC-DBAD264A5D20}" type="pres">
      <dgm:prSet presAssocID="{2DA01117-122D-4E89-BC96-070E9F0754D7}" presName="root2" presStyleCnt="0"/>
      <dgm:spPr/>
    </dgm:pt>
    <dgm:pt modelId="{8738DE1E-3E2A-4317-80E3-1881251B3F63}" type="pres">
      <dgm:prSet presAssocID="{2DA01117-122D-4E89-BC96-070E9F0754D7}" presName="LevelTwoTextNode" presStyleLbl="node3" presStyleIdx="0" presStyleCnt="1" custScaleX="150475" custScaleY="238782" custLinFactNeighborX="-10649" custLinFactNeighborY="4070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0D7E91-89F0-4301-AF0E-3762B7D9268F}" type="pres">
      <dgm:prSet presAssocID="{2DA01117-122D-4E89-BC96-070E9F0754D7}" presName="level3hierChild" presStyleCnt="0"/>
      <dgm:spPr/>
    </dgm:pt>
    <dgm:pt modelId="{A3059B08-91EA-4C9B-B920-6FCB63E560FA}" type="pres">
      <dgm:prSet presAssocID="{09D796A7-B954-4B8D-887D-0BBAB55EF444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3D9FA39-A46B-4C97-9645-99D7692C6D90}" type="pres">
      <dgm:prSet presAssocID="{09D796A7-B954-4B8D-887D-0BBAB55EF444}" presName="connTx" presStyleLbl="parChTrans1D2" presStyleIdx="1" presStyleCnt="2"/>
      <dgm:spPr/>
      <dgm:t>
        <a:bodyPr/>
        <a:lstStyle/>
        <a:p>
          <a:endParaRPr lang="ru-RU"/>
        </a:p>
      </dgm:t>
    </dgm:pt>
    <dgm:pt modelId="{9A1C0BF4-3CF5-4AB3-8614-6274B0F00FF9}" type="pres">
      <dgm:prSet presAssocID="{E08980CB-31D7-4BA5-943A-FE8D82362837}" presName="root2" presStyleCnt="0"/>
      <dgm:spPr/>
    </dgm:pt>
    <dgm:pt modelId="{7B51E498-57B1-4F09-922F-EFE337730C17}" type="pres">
      <dgm:prSet presAssocID="{E08980CB-31D7-4BA5-943A-FE8D82362837}" presName="LevelTwoTextNode" presStyleLbl="node2" presStyleIdx="1" presStyleCnt="2" custScaleX="222647" custScaleY="149638" custLinFactNeighborX="7046" custLinFactNeighborY="395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DE67FD-4A6D-4D66-9E47-D2844442EB37}" type="pres">
      <dgm:prSet presAssocID="{E08980CB-31D7-4BA5-943A-FE8D82362837}" presName="level3hierChild" presStyleCnt="0"/>
      <dgm:spPr/>
    </dgm:pt>
  </dgm:ptLst>
  <dgm:cxnLst>
    <dgm:cxn modelId="{8D3B3C6F-B538-4240-A1C5-B46FD8A72AB0}" type="presOf" srcId="{09D796A7-B954-4B8D-887D-0BBAB55EF444}" destId="{E3D9FA39-A46B-4C97-9645-99D7692C6D90}" srcOrd="1" destOrd="0" presId="urn:microsoft.com/office/officeart/2005/8/layout/hierarchy2"/>
    <dgm:cxn modelId="{D7E26A2B-BBA1-40BD-BE0A-6141F590F9B6}" type="presOf" srcId="{26FC9B09-A21D-446C-9053-C080486F55C9}" destId="{3A89C557-116E-4D29-B338-30ABAED24915}" srcOrd="1" destOrd="0" presId="urn:microsoft.com/office/officeart/2005/8/layout/hierarchy2"/>
    <dgm:cxn modelId="{EA16ABF6-928E-40CF-8505-1134E7C9986E}" type="presOf" srcId="{502E124B-C3E5-470C-851E-DC7ABB0B1956}" destId="{A79A9C74-BBD2-4689-AB83-19E4BE004ABE}" srcOrd="0" destOrd="0" presId="urn:microsoft.com/office/officeart/2005/8/layout/hierarchy2"/>
    <dgm:cxn modelId="{74ED890C-93EA-492A-9B35-380517F1EA42}" type="presOf" srcId="{2DA01117-122D-4E89-BC96-070E9F0754D7}" destId="{8738DE1E-3E2A-4317-80E3-1881251B3F63}" srcOrd="0" destOrd="0" presId="urn:microsoft.com/office/officeart/2005/8/layout/hierarchy2"/>
    <dgm:cxn modelId="{CB5ACB34-9AE2-48E2-8916-2B65CA12DF15}" type="presOf" srcId="{E08980CB-31D7-4BA5-943A-FE8D82362837}" destId="{7B51E498-57B1-4F09-922F-EFE337730C17}" srcOrd="0" destOrd="0" presId="urn:microsoft.com/office/officeart/2005/8/layout/hierarchy2"/>
    <dgm:cxn modelId="{2A64501B-724A-466A-A627-744CFC3235FA}" type="presOf" srcId="{8BA268B1-6A5F-4A82-A54A-DFF89B0B6A38}" destId="{C801BA1E-4D7F-47AD-9EA6-8724DC2CA535}" srcOrd="0" destOrd="0" presId="urn:microsoft.com/office/officeart/2005/8/layout/hierarchy2"/>
    <dgm:cxn modelId="{BF37DA2B-96B7-4CD2-B51F-7695B8D3439F}" type="presOf" srcId="{09D796A7-B954-4B8D-887D-0BBAB55EF444}" destId="{A3059B08-91EA-4C9B-B920-6FCB63E560FA}" srcOrd="0" destOrd="0" presId="urn:microsoft.com/office/officeart/2005/8/layout/hierarchy2"/>
    <dgm:cxn modelId="{D4166214-3F31-4F09-87E4-21B0667B4EEC}" type="presOf" srcId="{8FF50851-D7A9-4CCC-A366-32FD9DA3A75C}" destId="{0B0D6D1C-A036-4AA6-87FB-50F7890A4F59}" srcOrd="0" destOrd="0" presId="urn:microsoft.com/office/officeart/2005/8/layout/hierarchy2"/>
    <dgm:cxn modelId="{49DF07A5-3670-4B9E-B7E0-594A8CDD097D}" srcId="{502E124B-C3E5-470C-851E-DC7ABB0B1956}" destId="{E08980CB-31D7-4BA5-943A-FE8D82362837}" srcOrd="1" destOrd="0" parTransId="{09D796A7-B954-4B8D-887D-0BBAB55EF444}" sibTransId="{A564A0DF-B9B7-442B-A38F-B8FCF807EEAD}"/>
    <dgm:cxn modelId="{429767CA-4D5D-4216-9702-E1FF7B22EA09}" srcId="{502E124B-C3E5-470C-851E-DC7ABB0B1956}" destId="{8FF50851-D7A9-4CCC-A366-32FD9DA3A75C}" srcOrd="0" destOrd="0" parTransId="{8BA268B1-6A5F-4A82-A54A-DFF89B0B6A38}" sibTransId="{99246E0A-4132-4227-85C7-8CFF0B0C4F00}"/>
    <dgm:cxn modelId="{C1E16BF5-547D-44F9-8C37-DA258C3BD060}" type="presOf" srcId="{74579831-4E32-483A-8F55-711B57BB3C41}" destId="{922EB04B-AC4B-4C49-8EDD-FE238678B50F}" srcOrd="0" destOrd="0" presId="urn:microsoft.com/office/officeart/2005/8/layout/hierarchy2"/>
    <dgm:cxn modelId="{2E3F75FD-5DE2-47D2-98C6-21E661197B60}" srcId="{8FF50851-D7A9-4CCC-A366-32FD9DA3A75C}" destId="{2DA01117-122D-4E89-BC96-070E9F0754D7}" srcOrd="0" destOrd="0" parTransId="{26FC9B09-A21D-446C-9053-C080486F55C9}" sibTransId="{60108D82-70D6-4C90-BB55-606092CE52AF}"/>
    <dgm:cxn modelId="{83E1160F-47AA-4802-9D6B-D6BE673F9971}" type="presOf" srcId="{8BA268B1-6A5F-4A82-A54A-DFF89B0B6A38}" destId="{F40D95F2-4E02-466B-9573-C849F53FFDFE}" srcOrd="1" destOrd="0" presId="urn:microsoft.com/office/officeart/2005/8/layout/hierarchy2"/>
    <dgm:cxn modelId="{93D46489-E036-43C2-B782-5B677862D243}" srcId="{74579831-4E32-483A-8F55-711B57BB3C41}" destId="{502E124B-C3E5-470C-851E-DC7ABB0B1956}" srcOrd="0" destOrd="0" parTransId="{D0B7045D-FDD6-4D38-8457-44C99A8EFD49}" sibTransId="{775E4362-7514-4E34-9E30-89A8D719783E}"/>
    <dgm:cxn modelId="{0D9AC4DE-11B0-4A2E-A997-3D27DA6F6774}" type="presOf" srcId="{26FC9B09-A21D-446C-9053-C080486F55C9}" destId="{7BB09248-8A8E-42D3-82B9-5562E94924BF}" srcOrd="0" destOrd="0" presId="urn:microsoft.com/office/officeart/2005/8/layout/hierarchy2"/>
    <dgm:cxn modelId="{B420B1F6-CF33-40B5-9EEE-29F33D85EFF7}" type="presParOf" srcId="{922EB04B-AC4B-4C49-8EDD-FE238678B50F}" destId="{ABC93CAB-D98B-4411-BC63-C50B1486A181}" srcOrd="0" destOrd="0" presId="urn:microsoft.com/office/officeart/2005/8/layout/hierarchy2"/>
    <dgm:cxn modelId="{83014941-77B0-4DAF-B947-176E73A335F4}" type="presParOf" srcId="{ABC93CAB-D98B-4411-BC63-C50B1486A181}" destId="{A79A9C74-BBD2-4689-AB83-19E4BE004ABE}" srcOrd="0" destOrd="0" presId="urn:microsoft.com/office/officeart/2005/8/layout/hierarchy2"/>
    <dgm:cxn modelId="{20565B45-A437-4389-A09A-D89DAF6DBEE8}" type="presParOf" srcId="{ABC93CAB-D98B-4411-BC63-C50B1486A181}" destId="{783D1659-BDCE-4F6D-A2B1-F7C717B61EFE}" srcOrd="1" destOrd="0" presId="urn:microsoft.com/office/officeart/2005/8/layout/hierarchy2"/>
    <dgm:cxn modelId="{276C7BDB-1EF9-44C0-B2D3-E7CD688F465B}" type="presParOf" srcId="{783D1659-BDCE-4F6D-A2B1-F7C717B61EFE}" destId="{C801BA1E-4D7F-47AD-9EA6-8724DC2CA535}" srcOrd="0" destOrd="0" presId="urn:microsoft.com/office/officeart/2005/8/layout/hierarchy2"/>
    <dgm:cxn modelId="{D90261FE-FFD0-4C82-B305-6E015E2A038C}" type="presParOf" srcId="{C801BA1E-4D7F-47AD-9EA6-8724DC2CA535}" destId="{F40D95F2-4E02-466B-9573-C849F53FFDFE}" srcOrd="0" destOrd="0" presId="urn:microsoft.com/office/officeart/2005/8/layout/hierarchy2"/>
    <dgm:cxn modelId="{5B1D76F6-081F-49D6-AB78-595B15590C6B}" type="presParOf" srcId="{783D1659-BDCE-4F6D-A2B1-F7C717B61EFE}" destId="{F71D0A07-7558-4D45-BE21-B6DC80765CDA}" srcOrd="1" destOrd="0" presId="urn:microsoft.com/office/officeart/2005/8/layout/hierarchy2"/>
    <dgm:cxn modelId="{EC872448-068F-4732-9330-979A2897F4ED}" type="presParOf" srcId="{F71D0A07-7558-4D45-BE21-B6DC80765CDA}" destId="{0B0D6D1C-A036-4AA6-87FB-50F7890A4F59}" srcOrd="0" destOrd="0" presId="urn:microsoft.com/office/officeart/2005/8/layout/hierarchy2"/>
    <dgm:cxn modelId="{92C2E857-E0CD-41A6-AF9B-9D938DF77D65}" type="presParOf" srcId="{F71D0A07-7558-4D45-BE21-B6DC80765CDA}" destId="{42EA810C-B66C-4161-A57E-75DBCF00EE28}" srcOrd="1" destOrd="0" presId="urn:microsoft.com/office/officeart/2005/8/layout/hierarchy2"/>
    <dgm:cxn modelId="{F94512E1-5D80-4F50-8779-76BC60D06DAC}" type="presParOf" srcId="{42EA810C-B66C-4161-A57E-75DBCF00EE28}" destId="{7BB09248-8A8E-42D3-82B9-5562E94924BF}" srcOrd="0" destOrd="0" presId="urn:microsoft.com/office/officeart/2005/8/layout/hierarchy2"/>
    <dgm:cxn modelId="{056C97F5-210D-4830-A158-7E5852F0FECC}" type="presParOf" srcId="{7BB09248-8A8E-42D3-82B9-5562E94924BF}" destId="{3A89C557-116E-4D29-B338-30ABAED24915}" srcOrd="0" destOrd="0" presId="urn:microsoft.com/office/officeart/2005/8/layout/hierarchy2"/>
    <dgm:cxn modelId="{A02507EA-466B-4988-8053-369396BB4FCA}" type="presParOf" srcId="{42EA810C-B66C-4161-A57E-75DBCF00EE28}" destId="{6E172B35-B4AE-49C3-9CAC-DBAD264A5D20}" srcOrd="1" destOrd="0" presId="urn:microsoft.com/office/officeart/2005/8/layout/hierarchy2"/>
    <dgm:cxn modelId="{EA3945BF-206F-405E-B493-5E13D85A023D}" type="presParOf" srcId="{6E172B35-B4AE-49C3-9CAC-DBAD264A5D20}" destId="{8738DE1E-3E2A-4317-80E3-1881251B3F63}" srcOrd="0" destOrd="0" presId="urn:microsoft.com/office/officeart/2005/8/layout/hierarchy2"/>
    <dgm:cxn modelId="{628BD2E6-0BFF-46D1-81E3-0BDBA0B1E016}" type="presParOf" srcId="{6E172B35-B4AE-49C3-9CAC-DBAD264A5D20}" destId="{040D7E91-89F0-4301-AF0E-3762B7D9268F}" srcOrd="1" destOrd="0" presId="urn:microsoft.com/office/officeart/2005/8/layout/hierarchy2"/>
    <dgm:cxn modelId="{F8352F27-F187-4012-8BDE-09DA58A1E053}" type="presParOf" srcId="{783D1659-BDCE-4F6D-A2B1-F7C717B61EFE}" destId="{A3059B08-91EA-4C9B-B920-6FCB63E560FA}" srcOrd="2" destOrd="0" presId="urn:microsoft.com/office/officeart/2005/8/layout/hierarchy2"/>
    <dgm:cxn modelId="{3FFE1E68-50FC-4C30-BB61-BC04729317A5}" type="presParOf" srcId="{A3059B08-91EA-4C9B-B920-6FCB63E560FA}" destId="{E3D9FA39-A46B-4C97-9645-99D7692C6D90}" srcOrd="0" destOrd="0" presId="urn:microsoft.com/office/officeart/2005/8/layout/hierarchy2"/>
    <dgm:cxn modelId="{7BD57A52-D8EE-4423-8838-515C1EC8F0DC}" type="presParOf" srcId="{783D1659-BDCE-4F6D-A2B1-F7C717B61EFE}" destId="{9A1C0BF4-3CF5-4AB3-8614-6274B0F00FF9}" srcOrd="3" destOrd="0" presId="urn:microsoft.com/office/officeart/2005/8/layout/hierarchy2"/>
    <dgm:cxn modelId="{B06D0ED6-5D45-4994-8A19-E8E26C250159}" type="presParOf" srcId="{9A1C0BF4-3CF5-4AB3-8614-6274B0F00FF9}" destId="{7B51E498-57B1-4F09-922F-EFE337730C17}" srcOrd="0" destOrd="0" presId="urn:microsoft.com/office/officeart/2005/8/layout/hierarchy2"/>
    <dgm:cxn modelId="{6242A04F-14F2-410F-855A-BBC68A4B0455}" type="presParOf" srcId="{9A1C0BF4-3CF5-4AB3-8614-6274B0F00FF9}" destId="{0FDE67FD-4A6D-4D66-9E47-D2844442EB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6AEBE59-1EE2-4879-8B1F-2B498A01FC2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CF92EC-29A6-4941-A4FC-ADA0E3A7EA75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Qo‘shnichilik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munosabatlarini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go‘zal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70372B-5C0C-4A13-9D8F-914EB1CEE49A}" type="parTrans" cxnId="{8ED2FDCD-31F1-4AE3-AA64-842A470197EF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D98CCE-5037-4B47-9A6B-9C85E947F409}" type="sibTrans" cxnId="{8ED2FDCD-31F1-4AE3-AA64-842A470197EF}">
      <dgm:prSet custT="1"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5DD5E9-2451-43E4-B8DA-AA36B6AF2F93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Hadyalar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boring.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864C93-16E2-4B30-96AF-E09454B4A149}" type="parTrans" cxnId="{18CF5C7D-E5A5-4C4A-87E2-34B38C87DA48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A0E44C-CD9B-4549-A15C-477DEB434BCC}" type="sibTrans" cxnId="{18CF5C7D-E5A5-4C4A-87E2-34B38C87DA48}">
      <dgm:prSet custT="1"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7400AC-23E8-4EBA-A784-74E10626CFA7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Mehmonning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chaqirig‘ini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ijobat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DE0EB8-A6EE-4A8C-A166-5EA71EC4731E}" type="parTrans" cxnId="{9EDF76B5-E911-4EC4-93B2-96F6A210E900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4FF90F-6126-4BAE-BE0B-E792650D0A5E}" type="sibTrans" cxnId="{9EDF76B5-E911-4EC4-93B2-96F6A210E900}">
      <dgm:prSet custT="1"/>
      <dgm:spPr/>
      <dgm:t>
        <a:bodyPr/>
        <a:lstStyle/>
        <a:p>
          <a:endParaRPr lang="ru-RU" sz="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6DA229-281A-4848-A90C-76AC00134B50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Taomlanish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odoblariga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rioya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44596FB-4BFF-4959-ABD0-ED760888B68A}" type="parTrans" cxnId="{02DE2523-8A45-4279-9EA9-6B4DCD96BAE0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6AE1A6-6614-4ED4-AD1D-927C08CCD660}" type="sibTrans" cxnId="{02DE2523-8A45-4279-9EA9-6B4DCD96BAE0}">
      <dgm:prSet custT="1"/>
      <dgm:spPr/>
      <dgm:t>
        <a:bodyPr/>
        <a:lstStyle/>
        <a:p>
          <a:endParaRPr lang="ru-R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978925-590C-4B92-8DD9-8011D43BB659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qolib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ketmang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68993D-59CB-4E06-A368-7CC36375E1D5}" type="parTrans" cxnId="{20C97546-5978-42CA-8FC2-BE519901C99B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68A424-D34E-47FF-A59A-3047849DFBCC}" type="sibTrans" cxnId="{20C97546-5978-42CA-8FC2-BE519901C99B}">
      <dgm:prSet custT="1"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6795C1-466B-4352-A593-FA300522EAD1}">
      <dgm:prSet phldrT="[Текст]" custT="1"/>
      <dgm:spPr/>
      <dgm:t>
        <a:bodyPr/>
        <a:lstStyle/>
        <a:p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mehmon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mezbonga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mulozamatli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minnatdor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dirty="0" err="1">
              <a:latin typeface="Arial" panose="020B0604020202020204" pitchFamily="34" charset="0"/>
              <a:cs typeface="Arial" panose="020B0604020202020204" pitchFamily="34" charset="0"/>
            </a:rPr>
            <a:t>mehmondir</a:t>
          </a:r>
          <a:r>
            <a:rPr lang="en-US" sz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096E3B-4819-4658-A0C1-377DD2E8AA08}" type="parTrans" cxnId="{79760397-A082-4A6B-8C99-D38C7CDE6390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0DB2BE-0357-4666-8F81-1CB8406E1FB8}" type="sibTrans" cxnId="{79760397-A082-4A6B-8C99-D38C7CDE6390}">
      <dgm:prSet/>
      <dgm:spPr/>
      <dgm:t>
        <a:bodyPr/>
        <a:lstStyle/>
        <a:p>
          <a:endParaRPr lang="ru-R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05FDA9-B101-442F-9ACA-1FD1D79CBEE7}" type="pres">
      <dgm:prSet presAssocID="{C6AEBE59-1EE2-4879-8B1F-2B498A01FC2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71DF5F-C9AF-4167-87A9-44093FC699D0}" type="pres">
      <dgm:prSet presAssocID="{72CF92EC-29A6-4941-A4FC-ADA0E3A7EA75}" presName="node" presStyleLbl="node1" presStyleIdx="0" presStyleCnt="6" custScaleX="135606" custScaleY="105361" custLinFactNeighborX="-42301" custLinFactNeighborY="-26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7E1077-E4A1-416E-B933-8022F68BACB2}" type="pres">
      <dgm:prSet presAssocID="{7DD98CCE-5037-4B47-9A6B-9C85E947F409}" presName="sibTrans" presStyleLbl="sibTrans2D1" presStyleIdx="0" presStyleCnt="5" custAng="3054318" custFlipHor="1" custScaleX="46715" custLinFactX="39128" custLinFactY="179873" custLinFactNeighborX="100000" custLinFactNeighborY="200000"/>
      <dgm:spPr/>
      <dgm:t>
        <a:bodyPr/>
        <a:lstStyle/>
        <a:p>
          <a:endParaRPr lang="ru-RU"/>
        </a:p>
      </dgm:t>
    </dgm:pt>
    <dgm:pt modelId="{21A51551-8A24-4782-80D1-BB6B90F06736}" type="pres">
      <dgm:prSet presAssocID="{7DD98CCE-5037-4B47-9A6B-9C85E947F409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0F4ADC37-F39C-411B-8B98-AF9132E35738}" type="pres">
      <dgm:prSet presAssocID="{0D5DD5E9-2451-43E4-B8DA-AA36B6AF2F93}" presName="node" presStyleLbl="node1" presStyleIdx="1" presStyleCnt="6" custLinFactX="68931" custLinFactNeighborX="100000" custLinFactNeighborY="72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524E69-6080-4897-8D32-6F962AE45055}" type="pres">
      <dgm:prSet presAssocID="{D6A0E44C-CD9B-4549-A15C-477DEB434BCC}" presName="sibTrans" presStyleLbl="sibTrans2D1" presStyleIdx="1" presStyleCnt="5"/>
      <dgm:spPr/>
      <dgm:t>
        <a:bodyPr/>
        <a:lstStyle/>
        <a:p>
          <a:endParaRPr lang="ru-RU"/>
        </a:p>
      </dgm:t>
    </dgm:pt>
    <dgm:pt modelId="{78735AD5-2E97-423F-BCC6-A8D1947DC28B}" type="pres">
      <dgm:prSet presAssocID="{D6A0E44C-CD9B-4549-A15C-477DEB434BCC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D4BA7272-94FF-41A5-9E8D-F2AF8ECEC9D8}" type="pres">
      <dgm:prSet presAssocID="{D87400AC-23E8-4EBA-A784-74E10626CFA7}" presName="node" presStyleLbl="node1" presStyleIdx="2" presStyleCnt="6" custScaleX="138446" custScaleY="98168" custLinFactNeighborX="-84860" custLinFactNeighborY="-25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17CC7-CC36-442E-82C2-D0E2F3CA31BC}" type="pres">
      <dgm:prSet presAssocID="{224FF90F-6126-4BAE-BE0B-E792650D0A5E}" presName="sibTrans" presStyleLbl="sibTrans2D1" presStyleIdx="2" presStyleCnt="5" custAng="16812878" custScaleX="182212" custScaleY="109563" custLinFactX="-200000" custLinFactY="-100000" custLinFactNeighborX="-285303" custLinFactNeighborY="-163831"/>
      <dgm:spPr/>
      <dgm:t>
        <a:bodyPr/>
        <a:lstStyle/>
        <a:p>
          <a:endParaRPr lang="ru-RU"/>
        </a:p>
      </dgm:t>
    </dgm:pt>
    <dgm:pt modelId="{42CE8686-901C-4638-8A2F-370E3CC079CA}" type="pres">
      <dgm:prSet presAssocID="{224FF90F-6126-4BAE-BE0B-E792650D0A5E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A7840167-E1A2-4B03-8B33-1DF874C9C321}" type="pres">
      <dgm:prSet presAssocID="{A36DA229-281A-4848-A90C-76AC00134B50}" presName="node" presStyleLbl="node1" presStyleIdx="3" presStyleCnt="6" custScaleX="113317" custScaleY="144705" custLinFactNeighborX="-53093" custLinFactNeighborY="80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4C4DFC-8401-4B1E-B695-42C43C1EBFF1}" type="pres">
      <dgm:prSet presAssocID="{696AE1A6-6614-4ED4-AD1D-927C08CCD660}" presName="sibTrans" presStyleLbl="sibTrans2D1" presStyleIdx="3" presStyleCnt="5" custAng="10933201" custFlipHor="1" custScaleX="109264" custScaleY="135763"/>
      <dgm:spPr/>
      <dgm:t>
        <a:bodyPr/>
        <a:lstStyle/>
        <a:p>
          <a:endParaRPr lang="ru-RU"/>
        </a:p>
      </dgm:t>
    </dgm:pt>
    <dgm:pt modelId="{6E21BE63-6C81-488E-BDFF-9EE8970FDDC7}" type="pres">
      <dgm:prSet presAssocID="{696AE1A6-6614-4ED4-AD1D-927C08CCD660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58F1D8F3-D8BA-4A3A-B857-9723B836421C}" type="pres">
      <dgm:prSet presAssocID="{00978925-590C-4B92-8DD9-8011D43BB659}" presName="node" presStyleLbl="node1" presStyleIdx="4" presStyleCnt="6" custScaleX="100616" custScaleY="114983" custLinFactNeighborX="-30970" custLinFactNeighborY="-79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FB8E1-2E50-493D-A352-C04916A7C2E3}" type="pres">
      <dgm:prSet presAssocID="{7F68A424-D34E-47FF-A59A-3047849DFBCC}" presName="sibTrans" presStyleLbl="sibTrans2D1" presStyleIdx="4" presStyleCnt="5"/>
      <dgm:spPr/>
      <dgm:t>
        <a:bodyPr/>
        <a:lstStyle/>
        <a:p>
          <a:endParaRPr lang="ru-RU"/>
        </a:p>
      </dgm:t>
    </dgm:pt>
    <dgm:pt modelId="{293DF116-94AD-4C71-81D3-76FD6436C8B4}" type="pres">
      <dgm:prSet presAssocID="{7F68A424-D34E-47FF-A59A-3047849DFBCC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37520B6C-874C-4928-ACEB-F23FF0692CAB}" type="pres">
      <dgm:prSet presAssocID="{3B6795C1-466B-4352-A593-FA300522EAD1}" presName="node" presStyleLbl="node1" presStyleIdx="5" presStyleCnt="6" custScaleX="204266" custScaleY="128545" custLinFactNeighborX="1320" custLinFactNeighborY="-74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A2A57A-E5F8-425D-AA7E-C05A9C891253}" type="presOf" srcId="{C6AEBE59-1EE2-4879-8B1F-2B498A01FC2F}" destId="{A705FDA9-B101-442F-9ACA-1FD1D79CBEE7}" srcOrd="0" destOrd="0" presId="urn:microsoft.com/office/officeart/2005/8/layout/process5"/>
    <dgm:cxn modelId="{3E32F335-E0F7-4FA3-82BA-2F1237BB8DC4}" type="presOf" srcId="{224FF90F-6126-4BAE-BE0B-E792650D0A5E}" destId="{42CE8686-901C-4638-8A2F-370E3CC079CA}" srcOrd="1" destOrd="0" presId="urn:microsoft.com/office/officeart/2005/8/layout/process5"/>
    <dgm:cxn modelId="{9EDF76B5-E911-4EC4-93B2-96F6A210E900}" srcId="{C6AEBE59-1EE2-4879-8B1F-2B498A01FC2F}" destId="{D87400AC-23E8-4EBA-A784-74E10626CFA7}" srcOrd="2" destOrd="0" parTransId="{28DE0EB8-A6EE-4A8C-A166-5EA71EC4731E}" sibTransId="{224FF90F-6126-4BAE-BE0B-E792650D0A5E}"/>
    <dgm:cxn modelId="{030928C8-0A77-4408-A05A-52BA0F7F4F09}" type="presOf" srcId="{3B6795C1-466B-4352-A593-FA300522EAD1}" destId="{37520B6C-874C-4928-ACEB-F23FF0692CAB}" srcOrd="0" destOrd="0" presId="urn:microsoft.com/office/officeart/2005/8/layout/process5"/>
    <dgm:cxn modelId="{8ED2FDCD-31F1-4AE3-AA64-842A470197EF}" srcId="{C6AEBE59-1EE2-4879-8B1F-2B498A01FC2F}" destId="{72CF92EC-29A6-4941-A4FC-ADA0E3A7EA75}" srcOrd="0" destOrd="0" parTransId="{F870372B-5C0C-4A13-9D8F-914EB1CEE49A}" sibTransId="{7DD98CCE-5037-4B47-9A6B-9C85E947F409}"/>
    <dgm:cxn modelId="{EA6DF7D8-74D1-40C0-AF79-4263E758B74F}" type="presOf" srcId="{696AE1A6-6614-4ED4-AD1D-927C08CCD660}" destId="{6E21BE63-6C81-488E-BDFF-9EE8970FDDC7}" srcOrd="1" destOrd="0" presId="urn:microsoft.com/office/officeart/2005/8/layout/process5"/>
    <dgm:cxn modelId="{354CC83D-4A3D-43C1-8800-CE2B42360018}" type="presOf" srcId="{72CF92EC-29A6-4941-A4FC-ADA0E3A7EA75}" destId="{B971DF5F-C9AF-4167-87A9-44093FC699D0}" srcOrd="0" destOrd="0" presId="urn:microsoft.com/office/officeart/2005/8/layout/process5"/>
    <dgm:cxn modelId="{02DE2523-8A45-4279-9EA9-6B4DCD96BAE0}" srcId="{C6AEBE59-1EE2-4879-8B1F-2B498A01FC2F}" destId="{A36DA229-281A-4848-A90C-76AC00134B50}" srcOrd="3" destOrd="0" parTransId="{244596FB-4BFF-4959-ABD0-ED760888B68A}" sibTransId="{696AE1A6-6614-4ED4-AD1D-927C08CCD660}"/>
    <dgm:cxn modelId="{18CF5C7D-E5A5-4C4A-87E2-34B38C87DA48}" srcId="{C6AEBE59-1EE2-4879-8B1F-2B498A01FC2F}" destId="{0D5DD5E9-2451-43E4-B8DA-AA36B6AF2F93}" srcOrd="1" destOrd="0" parTransId="{0D864C93-16E2-4B30-96AF-E09454B4A149}" sibTransId="{D6A0E44C-CD9B-4549-A15C-477DEB434BCC}"/>
    <dgm:cxn modelId="{D267F3E0-9A63-476D-AADA-093D74621B0C}" type="presOf" srcId="{7F68A424-D34E-47FF-A59A-3047849DFBCC}" destId="{293DF116-94AD-4C71-81D3-76FD6436C8B4}" srcOrd="1" destOrd="0" presId="urn:microsoft.com/office/officeart/2005/8/layout/process5"/>
    <dgm:cxn modelId="{7B52D317-683E-4D49-95DA-FBE244F5B715}" type="presOf" srcId="{0D5DD5E9-2451-43E4-B8DA-AA36B6AF2F93}" destId="{0F4ADC37-F39C-411B-8B98-AF9132E35738}" srcOrd="0" destOrd="0" presId="urn:microsoft.com/office/officeart/2005/8/layout/process5"/>
    <dgm:cxn modelId="{B4DD17C2-543F-4F5A-BDF5-F938CB044E91}" type="presOf" srcId="{696AE1A6-6614-4ED4-AD1D-927C08CCD660}" destId="{2D4C4DFC-8401-4B1E-B695-42C43C1EBFF1}" srcOrd="0" destOrd="0" presId="urn:microsoft.com/office/officeart/2005/8/layout/process5"/>
    <dgm:cxn modelId="{D3E84135-7A0C-49E5-BE96-3248DBB95A1A}" type="presOf" srcId="{7DD98CCE-5037-4B47-9A6B-9C85E947F409}" destId="{847E1077-E4A1-416E-B933-8022F68BACB2}" srcOrd="0" destOrd="0" presId="urn:microsoft.com/office/officeart/2005/8/layout/process5"/>
    <dgm:cxn modelId="{B33228AE-5DD4-47C6-92E7-890729C1F9B2}" type="presOf" srcId="{7F68A424-D34E-47FF-A59A-3047849DFBCC}" destId="{067FB8E1-2E50-493D-A352-C04916A7C2E3}" srcOrd="0" destOrd="0" presId="urn:microsoft.com/office/officeart/2005/8/layout/process5"/>
    <dgm:cxn modelId="{9299F2CE-1348-42FB-8A05-D77701686044}" type="presOf" srcId="{00978925-590C-4B92-8DD9-8011D43BB659}" destId="{58F1D8F3-D8BA-4A3A-B857-9723B836421C}" srcOrd="0" destOrd="0" presId="urn:microsoft.com/office/officeart/2005/8/layout/process5"/>
    <dgm:cxn modelId="{17651ED6-0D68-4862-8D3B-E9473193075A}" type="presOf" srcId="{224FF90F-6126-4BAE-BE0B-E792650D0A5E}" destId="{DC117CC7-CC36-442E-82C2-D0E2F3CA31BC}" srcOrd="0" destOrd="0" presId="urn:microsoft.com/office/officeart/2005/8/layout/process5"/>
    <dgm:cxn modelId="{36D7620E-0757-4F34-B1AA-816A2793C366}" type="presOf" srcId="{A36DA229-281A-4848-A90C-76AC00134B50}" destId="{A7840167-E1A2-4B03-8B33-1DF874C9C321}" srcOrd="0" destOrd="0" presId="urn:microsoft.com/office/officeart/2005/8/layout/process5"/>
    <dgm:cxn modelId="{D490E974-156F-4130-AB7B-5B3929EB6957}" type="presOf" srcId="{D87400AC-23E8-4EBA-A784-74E10626CFA7}" destId="{D4BA7272-94FF-41A5-9E8D-F2AF8ECEC9D8}" srcOrd="0" destOrd="0" presId="urn:microsoft.com/office/officeart/2005/8/layout/process5"/>
    <dgm:cxn modelId="{79760397-A082-4A6B-8C99-D38C7CDE6390}" srcId="{C6AEBE59-1EE2-4879-8B1F-2B498A01FC2F}" destId="{3B6795C1-466B-4352-A593-FA300522EAD1}" srcOrd="5" destOrd="0" parTransId="{D8096E3B-4819-4658-A0C1-377DD2E8AA08}" sibTransId="{0B0DB2BE-0357-4666-8F81-1CB8406E1FB8}"/>
    <dgm:cxn modelId="{16F0C44B-7E8B-4B98-BA6A-31D492A97A43}" type="presOf" srcId="{7DD98CCE-5037-4B47-9A6B-9C85E947F409}" destId="{21A51551-8A24-4782-80D1-BB6B90F06736}" srcOrd="1" destOrd="0" presId="urn:microsoft.com/office/officeart/2005/8/layout/process5"/>
    <dgm:cxn modelId="{06FB09AE-2795-4D4F-88BB-668A047F33C6}" type="presOf" srcId="{D6A0E44C-CD9B-4549-A15C-477DEB434BCC}" destId="{78735AD5-2E97-423F-BCC6-A8D1947DC28B}" srcOrd="1" destOrd="0" presId="urn:microsoft.com/office/officeart/2005/8/layout/process5"/>
    <dgm:cxn modelId="{20C97546-5978-42CA-8FC2-BE519901C99B}" srcId="{C6AEBE59-1EE2-4879-8B1F-2B498A01FC2F}" destId="{00978925-590C-4B92-8DD9-8011D43BB659}" srcOrd="4" destOrd="0" parTransId="{CF68993D-59CB-4E06-A368-7CC36375E1D5}" sibTransId="{7F68A424-D34E-47FF-A59A-3047849DFBCC}"/>
    <dgm:cxn modelId="{068BEC05-A99C-49D0-B73B-769655F0E53F}" type="presOf" srcId="{D6A0E44C-CD9B-4549-A15C-477DEB434BCC}" destId="{A3524E69-6080-4897-8D32-6F962AE45055}" srcOrd="0" destOrd="0" presId="urn:microsoft.com/office/officeart/2005/8/layout/process5"/>
    <dgm:cxn modelId="{6E406F57-DB83-4E8F-8385-3E3F42D426A5}" type="presParOf" srcId="{A705FDA9-B101-442F-9ACA-1FD1D79CBEE7}" destId="{B971DF5F-C9AF-4167-87A9-44093FC699D0}" srcOrd="0" destOrd="0" presId="urn:microsoft.com/office/officeart/2005/8/layout/process5"/>
    <dgm:cxn modelId="{E2E24C40-6FF2-4806-B98C-1A461213E1A0}" type="presParOf" srcId="{A705FDA9-B101-442F-9ACA-1FD1D79CBEE7}" destId="{847E1077-E4A1-416E-B933-8022F68BACB2}" srcOrd="1" destOrd="0" presId="urn:microsoft.com/office/officeart/2005/8/layout/process5"/>
    <dgm:cxn modelId="{36A6E401-A0E1-4D09-997E-ED046A0D71E7}" type="presParOf" srcId="{847E1077-E4A1-416E-B933-8022F68BACB2}" destId="{21A51551-8A24-4782-80D1-BB6B90F06736}" srcOrd="0" destOrd="0" presId="urn:microsoft.com/office/officeart/2005/8/layout/process5"/>
    <dgm:cxn modelId="{DF4335E0-4051-4FC3-9377-D77C4932F393}" type="presParOf" srcId="{A705FDA9-B101-442F-9ACA-1FD1D79CBEE7}" destId="{0F4ADC37-F39C-411B-8B98-AF9132E35738}" srcOrd="2" destOrd="0" presId="urn:microsoft.com/office/officeart/2005/8/layout/process5"/>
    <dgm:cxn modelId="{091151BA-F090-4785-9B42-27F998FC3D2F}" type="presParOf" srcId="{A705FDA9-B101-442F-9ACA-1FD1D79CBEE7}" destId="{A3524E69-6080-4897-8D32-6F962AE45055}" srcOrd="3" destOrd="0" presId="urn:microsoft.com/office/officeart/2005/8/layout/process5"/>
    <dgm:cxn modelId="{5D03F84F-9404-4349-98DA-D69D5580B2A3}" type="presParOf" srcId="{A3524E69-6080-4897-8D32-6F962AE45055}" destId="{78735AD5-2E97-423F-BCC6-A8D1947DC28B}" srcOrd="0" destOrd="0" presId="urn:microsoft.com/office/officeart/2005/8/layout/process5"/>
    <dgm:cxn modelId="{D12F6700-5FFA-46E5-9880-BA3E48A582FC}" type="presParOf" srcId="{A705FDA9-B101-442F-9ACA-1FD1D79CBEE7}" destId="{D4BA7272-94FF-41A5-9E8D-F2AF8ECEC9D8}" srcOrd="4" destOrd="0" presId="urn:microsoft.com/office/officeart/2005/8/layout/process5"/>
    <dgm:cxn modelId="{38A518C8-9A4B-4C75-AE19-8E63043B3414}" type="presParOf" srcId="{A705FDA9-B101-442F-9ACA-1FD1D79CBEE7}" destId="{DC117CC7-CC36-442E-82C2-D0E2F3CA31BC}" srcOrd="5" destOrd="0" presId="urn:microsoft.com/office/officeart/2005/8/layout/process5"/>
    <dgm:cxn modelId="{3456BE5B-EE91-420B-B057-F0EE59C327D0}" type="presParOf" srcId="{DC117CC7-CC36-442E-82C2-D0E2F3CA31BC}" destId="{42CE8686-901C-4638-8A2F-370E3CC079CA}" srcOrd="0" destOrd="0" presId="urn:microsoft.com/office/officeart/2005/8/layout/process5"/>
    <dgm:cxn modelId="{44A74CAD-DC32-430F-A3E0-90F3DE17DE75}" type="presParOf" srcId="{A705FDA9-B101-442F-9ACA-1FD1D79CBEE7}" destId="{A7840167-E1A2-4B03-8B33-1DF874C9C321}" srcOrd="6" destOrd="0" presId="urn:microsoft.com/office/officeart/2005/8/layout/process5"/>
    <dgm:cxn modelId="{42773DC4-A6D0-4508-B125-98A66C9705A2}" type="presParOf" srcId="{A705FDA9-B101-442F-9ACA-1FD1D79CBEE7}" destId="{2D4C4DFC-8401-4B1E-B695-42C43C1EBFF1}" srcOrd="7" destOrd="0" presId="urn:microsoft.com/office/officeart/2005/8/layout/process5"/>
    <dgm:cxn modelId="{A693904A-14B9-4448-AD81-5FDCEDBCCA08}" type="presParOf" srcId="{2D4C4DFC-8401-4B1E-B695-42C43C1EBFF1}" destId="{6E21BE63-6C81-488E-BDFF-9EE8970FDDC7}" srcOrd="0" destOrd="0" presId="urn:microsoft.com/office/officeart/2005/8/layout/process5"/>
    <dgm:cxn modelId="{E95CC2F0-C856-4D2D-9BCD-3321C4B2DE3F}" type="presParOf" srcId="{A705FDA9-B101-442F-9ACA-1FD1D79CBEE7}" destId="{58F1D8F3-D8BA-4A3A-B857-9723B836421C}" srcOrd="8" destOrd="0" presId="urn:microsoft.com/office/officeart/2005/8/layout/process5"/>
    <dgm:cxn modelId="{7B0524FE-C893-4C6B-AD4B-2241CE3EF750}" type="presParOf" srcId="{A705FDA9-B101-442F-9ACA-1FD1D79CBEE7}" destId="{067FB8E1-2E50-493D-A352-C04916A7C2E3}" srcOrd="9" destOrd="0" presId="urn:microsoft.com/office/officeart/2005/8/layout/process5"/>
    <dgm:cxn modelId="{399E6C95-D93A-4124-8C1B-CA326EDB3B65}" type="presParOf" srcId="{067FB8E1-2E50-493D-A352-C04916A7C2E3}" destId="{293DF116-94AD-4C71-81D3-76FD6436C8B4}" srcOrd="0" destOrd="0" presId="urn:microsoft.com/office/officeart/2005/8/layout/process5"/>
    <dgm:cxn modelId="{A7E70EB1-3BD0-4923-A051-08DC81172747}" type="presParOf" srcId="{A705FDA9-B101-442F-9ACA-1FD1D79CBEE7}" destId="{37520B6C-874C-4928-ACEB-F23FF0692CAB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C9D86D-DBF8-4662-AFE1-9E9D83B5EB1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2EFE31-BF88-46D0-8A2B-05B46EFCFC35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Odil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shoh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D1A009-7B84-4977-BA62-A0567EFF916F}" type="parTrans" cxnId="{3F9FBC3D-9C89-438F-8C08-094BD5B77AB2}">
      <dgm:prSet/>
      <dgm:spPr/>
      <dgm:t>
        <a:bodyPr/>
        <a:lstStyle/>
        <a:p>
          <a:endParaRPr lang="ru-RU"/>
        </a:p>
      </dgm:t>
    </dgm:pt>
    <dgm:pt modelId="{061B6A32-834F-47DD-9BF7-8C267E97AFF3}" type="sibTrans" cxnId="{3F9FBC3D-9C89-438F-8C08-094BD5B77AB2}">
      <dgm:prSet/>
      <dgm:spPr/>
      <dgm:t>
        <a:bodyPr/>
        <a:lstStyle/>
        <a:p>
          <a:endParaRPr lang="ru-RU"/>
        </a:p>
      </dgm:t>
    </dgm:pt>
    <dgm:pt modelId="{0A3AE578-7EE2-4B81-BC78-B09F739C6E81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Buyuk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sarkarda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5E460C-9EE1-49E7-927A-9F338DCB06EB}" type="parTrans" cxnId="{41634BC5-CEC7-4C8C-B4D5-DA689563DBC1}">
      <dgm:prSet/>
      <dgm:spPr/>
      <dgm:t>
        <a:bodyPr/>
        <a:lstStyle/>
        <a:p>
          <a:endParaRPr lang="ru-RU"/>
        </a:p>
      </dgm:t>
    </dgm:pt>
    <dgm:pt modelId="{3CBD525B-1CAF-4F7A-A842-95D8FCD0E1E4}" type="sibTrans" cxnId="{41634BC5-CEC7-4C8C-B4D5-DA689563DBC1}">
      <dgm:prSet/>
      <dgm:spPr/>
      <dgm:t>
        <a:bodyPr/>
        <a:lstStyle/>
        <a:p>
          <a:endParaRPr lang="ru-RU"/>
        </a:p>
      </dgm:t>
    </dgm:pt>
    <dgm:pt modelId="{69FDAA64-AD7A-483F-AEB5-27EC5F0DE3E2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Tarixshunos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502C89-98E7-473B-A942-3AA2718CD576}" type="parTrans" cxnId="{43C2C50A-82D8-4311-90BE-E7520FFEE6B8}">
      <dgm:prSet/>
      <dgm:spPr/>
      <dgm:t>
        <a:bodyPr/>
        <a:lstStyle/>
        <a:p>
          <a:endParaRPr lang="ru-RU"/>
        </a:p>
      </dgm:t>
    </dgm:pt>
    <dgm:pt modelId="{6B8FA0FE-DCEB-42A1-A0D3-C724A4114902}" type="sibTrans" cxnId="{43C2C50A-82D8-4311-90BE-E7520FFEE6B8}">
      <dgm:prSet/>
      <dgm:spPr/>
      <dgm:t>
        <a:bodyPr/>
        <a:lstStyle/>
        <a:p>
          <a:endParaRPr lang="ru-RU"/>
        </a:p>
      </dgm:t>
    </dgm:pt>
    <dgm:pt modelId="{45D9A60F-ECD8-4975-BE55-7EFAC15879AD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Muarrix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7EC815-3FC9-430C-9E2D-F73586D99BA4}" type="parTrans" cxnId="{F0FDAE2D-4F36-410A-B672-BCDA692FC386}">
      <dgm:prSet/>
      <dgm:spPr/>
      <dgm:t>
        <a:bodyPr/>
        <a:lstStyle/>
        <a:p>
          <a:endParaRPr lang="ru-RU"/>
        </a:p>
      </dgm:t>
    </dgm:pt>
    <dgm:pt modelId="{94EACEFE-5DFA-40D2-9433-74CE9161FFC5}" type="sibTrans" cxnId="{F0FDAE2D-4F36-410A-B672-BCDA692FC386}">
      <dgm:prSet/>
      <dgm:spPr/>
      <dgm:t>
        <a:bodyPr/>
        <a:lstStyle/>
        <a:p>
          <a:endParaRPr lang="ru-RU"/>
        </a:p>
      </dgm:t>
    </dgm:pt>
    <dgm:pt modelId="{33E740CB-86A8-491D-901D-1F25F0D030DE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Me’mor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E3737F-B113-4356-8445-771E6931B4CC}" type="parTrans" cxnId="{403D6902-5B8C-41AC-B9FF-956AC481A82A}">
      <dgm:prSet/>
      <dgm:spPr/>
      <dgm:t>
        <a:bodyPr/>
        <a:lstStyle/>
        <a:p>
          <a:endParaRPr lang="ru-RU"/>
        </a:p>
      </dgm:t>
    </dgm:pt>
    <dgm:pt modelId="{7E53AF9A-5178-4769-BEF1-2FADC0EE61DC}" type="sibTrans" cxnId="{403D6902-5B8C-41AC-B9FF-956AC481A82A}">
      <dgm:prSet/>
      <dgm:spPr/>
      <dgm:t>
        <a:bodyPr/>
        <a:lstStyle/>
        <a:p>
          <a:endParaRPr lang="ru-RU"/>
        </a:p>
      </dgm:t>
    </dgm:pt>
    <dgm:pt modelId="{86CF1DBA-7B3E-40AF-AEC1-6F127DE1ED3D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Mumtoz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shoir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B67BA4-C7F9-44F9-862E-502C626BB41B}" type="parTrans" cxnId="{F3AAD0B4-567B-46BA-A44C-2016C9A42CD1}">
      <dgm:prSet/>
      <dgm:spPr/>
      <dgm:t>
        <a:bodyPr/>
        <a:lstStyle/>
        <a:p>
          <a:endParaRPr lang="ru-RU"/>
        </a:p>
      </dgm:t>
    </dgm:pt>
    <dgm:pt modelId="{72B3D612-BA4E-415B-B8BC-989769BD12FD}" type="sibTrans" cxnId="{F3AAD0B4-567B-46BA-A44C-2016C9A42CD1}">
      <dgm:prSet/>
      <dgm:spPr/>
      <dgm:t>
        <a:bodyPr/>
        <a:lstStyle/>
        <a:p>
          <a:endParaRPr lang="ru-RU"/>
        </a:p>
      </dgm:t>
    </dgm:pt>
    <dgm:pt modelId="{A004427E-6BB8-4AC7-8389-E40015A43DCD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Mehribon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ota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1939F2-3443-4DCD-A030-E096F569BF9B}" type="parTrans" cxnId="{F9C2EFBD-BC58-447A-9BEE-DE460398F574}">
      <dgm:prSet/>
      <dgm:spPr/>
      <dgm:t>
        <a:bodyPr/>
        <a:lstStyle/>
        <a:p>
          <a:endParaRPr lang="ru-RU"/>
        </a:p>
      </dgm:t>
    </dgm:pt>
    <dgm:pt modelId="{0D46ADDA-1CE5-4B8E-80D8-4D0B4F9E8518}" type="sibTrans" cxnId="{F9C2EFBD-BC58-447A-9BEE-DE460398F574}">
      <dgm:prSet/>
      <dgm:spPr/>
      <dgm:t>
        <a:bodyPr/>
        <a:lstStyle/>
        <a:p>
          <a:endParaRPr lang="ru-RU"/>
        </a:p>
      </dgm:t>
    </dgm:pt>
    <dgm:pt modelId="{B0430AE0-317C-4A4C-82D8-B038BE9122D7}" type="pres">
      <dgm:prSet presAssocID="{AEC9D86D-DBF8-4662-AFE1-9E9D83B5EB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B13385-1D06-47F9-9EED-A2D62785B173}" type="pres">
      <dgm:prSet presAssocID="{642EFE31-BF88-46D0-8A2B-05B46EFCFC35}" presName="node" presStyleLbl="node1" presStyleIdx="0" presStyleCnt="7" custScaleX="120681" custRadScaleRad="93260" custRadScaleInc="-44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29806-5BFD-4B8D-A48F-E8F68469228B}" type="pres">
      <dgm:prSet presAssocID="{061B6A32-834F-47DD-9BF7-8C267E97AFF3}" presName="sibTrans" presStyleLbl="sibTrans2D1" presStyleIdx="0" presStyleCnt="7"/>
      <dgm:spPr/>
      <dgm:t>
        <a:bodyPr/>
        <a:lstStyle/>
        <a:p>
          <a:endParaRPr lang="ru-RU"/>
        </a:p>
      </dgm:t>
    </dgm:pt>
    <dgm:pt modelId="{EB716A27-BD7C-495C-8527-3B6F545FC723}" type="pres">
      <dgm:prSet presAssocID="{061B6A32-834F-47DD-9BF7-8C267E97AFF3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01394CCC-45E5-4D0A-8DBD-585DE8EAB78F}" type="pres">
      <dgm:prSet presAssocID="{0A3AE578-7EE2-4B81-BC78-B09F739C6E81}" presName="node" presStyleLbl="node1" presStyleIdx="1" presStyleCnt="7" custScaleX="174999" custRadScaleRad="125425" custRadScaleInc="232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D11EC4-1E4D-4B65-897C-7D58C571A7D0}" type="pres">
      <dgm:prSet presAssocID="{3CBD525B-1CAF-4F7A-A842-95D8FCD0E1E4}" presName="sibTrans" presStyleLbl="sibTrans2D1" presStyleIdx="1" presStyleCnt="7"/>
      <dgm:spPr/>
      <dgm:t>
        <a:bodyPr/>
        <a:lstStyle/>
        <a:p>
          <a:endParaRPr lang="ru-RU"/>
        </a:p>
      </dgm:t>
    </dgm:pt>
    <dgm:pt modelId="{F95B6A7B-6DEB-4A8E-A478-7F3BD14671CC}" type="pres">
      <dgm:prSet presAssocID="{3CBD525B-1CAF-4F7A-A842-95D8FCD0E1E4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F07378CB-1752-4E49-89ED-0DB30DDBFA2F}" type="pres">
      <dgm:prSet presAssocID="{69FDAA64-AD7A-483F-AEB5-27EC5F0DE3E2}" presName="node" presStyleLbl="node1" presStyleIdx="2" presStyleCnt="7" custScaleX="239701" custRadScaleRad="149374" custRadScaleInc="-348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F56070-E77D-474C-82DB-5E6576262CCB}" type="pres">
      <dgm:prSet presAssocID="{6B8FA0FE-DCEB-42A1-A0D3-C724A4114902}" presName="sibTrans" presStyleLbl="sibTrans2D1" presStyleIdx="2" presStyleCnt="7"/>
      <dgm:spPr/>
      <dgm:t>
        <a:bodyPr/>
        <a:lstStyle/>
        <a:p>
          <a:endParaRPr lang="ru-RU"/>
        </a:p>
      </dgm:t>
    </dgm:pt>
    <dgm:pt modelId="{E66C0B67-E212-49D3-9C61-2C9AA8256848}" type="pres">
      <dgm:prSet presAssocID="{6B8FA0FE-DCEB-42A1-A0D3-C724A4114902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3169C68C-32AE-4453-A997-B43F4A632D55}" type="pres">
      <dgm:prSet presAssocID="{45D9A60F-ECD8-4975-BE55-7EFAC15879AD}" presName="node" presStyleLbl="node1" presStyleIdx="3" presStyleCnt="7" custScaleX="155943" custRadScaleRad="106913" custRadScaleInc="-416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285449-8151-41F8-A89F-144FABFE58E4}" type="pres">
      <dgm:prSet presAssocID="{94EACEFE-5DFA-40D2-9433-74CE9161FFC5}" presName="sibTrans" presStyleLbl="sibTrans2D1" presStyleIdx="3" presStyleCnt="7"/>
      <dgm:spPr/>
      <dgm:t>
        <a:bodyPr/>
        <a:lstStyle/>
        <a:p>
          <a:endParaRPr lang="ru-RU"/>
        </a:p>
      </dgm:t>
    </dgm:pt>
    <dgm:pt modelId="{EE980E2A-9343-4BA5-9650-5F35DEB20F5C}" type="pres">
      <dgm:prSet presAssocID="{94EACEFE-5DFA-40D2-9433-74CE9161FFC5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F57F233E-9E52-49B2-9C38-E2E4545F53C9}" type="pres">
      <dgm:prSet presAssocID="{33E740CB-86A8-491D-901D-1F25F0D030DE}" presName="node" presStyleLbl="node1" presStyleIdx="4" presStyleCnt="7" custScaleX="163871" custRadScaleRad="98627" custRadScaleInc="139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D6877-9D8E-495A-80D6-3D6BED7070C6}" type="pres">
      <dgm:prSet presAssocID="{7E53AF9A-5178-4769-BEF1-2FADC0EE61DC}" presName="sibTrans" presStyleLbl="sibTrans2D1" presStyleIdx="4" presStyleCnt="7"/>
      <dgm:spPr/>
      <dgm:t>
        <a:bodyPr/>
        <a:lstStyle/>
        <a:p>
          <a:endParaRPr lang="ru-RU"/>
        </a:p>
      </dgm:t>
    </dgm:pt>
    <dgm:pt modelId="{AE83E8A0-11D1-4CCF-B082-2C909DE92CCB}" type="pres">
      <dgm:prSet presAssocID="{7E53AF9A-5178-4769-BEF1-2FADC0EE61DC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0E20D37C-A0DA-4AAD-8897-4CDF3F4A0FCA}" type="pres">
      <dgm:prSet presAssocID="{86CF1DBA-7B3E-40AF-AEC1-6F127DE1ED3D}" presName="node" presStyleLbl="node1" presStyleIdx="5" presStyleCnt="7" custScaleX="229097" custRadScaleRad="129062" custRadScaleInc="226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D5D98-91C8-45E1-976B-E385970E3BD2}" type="pres">
      <dgm:prSet presAssocID="{72B3D612-BA4E-415B-B8BC-989769BD12FD}" presName="sibTrans" presStyleLbl="sibTrans2D1" presStyleIdx="5" presStyleCnt="7"/>
      <dgm:spPr/>
      <dgm:t>
        <a:bodyPr/>
        <a:lstStyle/>
        <a:p>
          <a:endParaRPr lang="ru-RU"/>
        </a:p>
      </dgm:t>
    </dgm:pt>
    <dgm:pt modelId="{5EBAEB43-58A5-4998-BD29-53A7108A9A02}" type="pres">
      <dgm:prSet presAssocID="{72B3D612-BA4E-415B-B8BC-989769BD12FD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CC715E0B-C6D5-406C-A456-DCBF77631ABC}" type="pres">
      <dgm:prSet presAssocID="{A004427E-6BB8-4AC7-8389-E40015A43DCD}" presName="node" presStyleLbl="node1" presStyleIdx="6" presStyleCnt="7" custScaleX="182635" custRadScaleRad="121253" custRadScaleInc="-165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7F596B-5772-41E6-A5E8-7F4A532F49FC}" type="pres">
      <dgm:prSet presAssocID="{0D46ADDA-1CE5-4B8E-80D8-4D0B4F9E8518}" presName="sibTrans" presStyleLbl="sibTrans2D1" presStyleIdx="6" presStyleCnt="7"/>
      <dgm:spPr/>
      <dgm:t>
        <a:bodyPr/>
        <a:lstStyle/>
        <a:p>
          <a:endParaRPr lang="ru-RU"/>
        </a:p>
      </dgm:t>
    </dgm:pt>
    <dgm:pt modelId="{603869BF-CA55-4F1F-8982-1A14D505A4AE}" type="pres">
      <dgm:prSet presAssocID="{0D46ADDA-1CE5-4B8E-80D8-4D0B4F9E8518}" presName="connectorText" presStyleLbl="sibTrans2D1" presStyleIdx="6" presStyleCnt="7"/>
      <dgm:spPr/>
      <dgm:t>
        <a:bodyPr/>
        <a:lstStyle/>
        <a:p>
          <a:endParaRPr lang="ru-RU"/>
        </a:p>
      </dgm:t>
    </dgm:pt>
  </dgm:ptLst>
  <dgm:cxnLst>
    <dgm:cxn modelId="{FA0C29AD-ADD6-4CE3-A802-6A8152444769}" type="presOf" srcId="{061B6A32-834F-47DD-9BF7-8C267E97AFF3}" destId="{04429806-5BFD-4B8D-A48F-E8F68469228B}" srcOrd="0" destOrd="0" presId="urn:microsoft.com/office/officeart/2005/8/layout/cycle2"/>
    <dgm:cxn modelId="{F9C2EFBD-BC58-447A-9BEE-DE460398F574}" srcId="{AEC9D86D-DBF8-4662-AFE1-9E9D83B5EB19}" destId="{A004427E-6BB8-4AC7-8389-E40015A43DCD}" srcOrd="6" destOrd="0" parTransId="{6C1939F2-3443-4DCD-A030-E096F569BF9B}" sibTransId="{0D46ADDA-1CE5-4B8E-80D8-4D0B4F9E8518}"/>
    <dgm:cxn modelId="{FAD00EFC-C5BC-47C8-AC38-6016817E5C2A}" type="presOf" srcId="{642EFE31-BF88-46D0-8A2B-05B46EFCFC35}" destId="{F6B13385-1D06-47F9-9EED-A2D62785B173}" srcOrd="0" destOrd="0" presId="urn:microsoft.com/office/officeart/2005/8/layout/cycle2"/>
    <dgm:cxn modelId="{8E307F9D-CCAB-4F1E-A989-8D8E5B0F8178}" type="presOf" srcId="{86CF1DBA-7B3E-40AF-AEC1-6F127DE1ED3D}" destId="{0E20D37C-A0DA-4AAD-8897-4CDF3F4A0FCA}" srcOrd="0" destOrd="0" presId="urn:microsoft.com/office/officeart/2005/8/layout/cycle2"/>
    <dgm:cxn modelId="{F3AAD0B4-567B-46BA-A44C-2016C9A42CD1}" srcId="{AEC9D86D-DBF8-4662-AFE1-9E9D83B5EB19}" destId="{86CF1DBA-7B3E-40AF-AEC1-6F127DE1ED3D}" srcOrd="5" destOrd="0" parTransId="{9FB67BA4-C7F9-44F9-862E-502C626BB41B}" sibTransId="{72B3D612-BA4E-415B-B8BC-989769BD12FD}"/>
    <dgm:cxn modelId="{387E9351-A346-4796-86E5-FA4B7A949E67}" type="presOf" srcId="{A004427E-6BB8-4AC7-8389-E40015A43DCD}" destId="{CC715E0B-C6D5-406C-A456-DCBF77631ABC}" srcOrd="0" destOrd="0" presId="urn:microsoft.com/office/officeart/2005/8/layout/cycle2"/>
    <dgm:cxn modelId="{1B9E41DF-EDB1-4AFB-A585-DA443E8E794D}" type="presOf" srcId="{3CBD525B-1CAF-4F7A-A842-95D8FCD0E1E4}" destId="{54D11EC4-1E4D-4B65-897C-7D58C571A7D0}" srcOrd="0" destOrd="0" presId="urn:microsoft.com/office/officeart/2005/8/layout/cycle2"/>
    <dgm:cxn modelId="{DD61368C-4BF4-4A5C-98FF-03ECF6D75FD7}" type="presOf" srcId="{72B3D612-BA4E-415B-B8BC-989769BD12FD}" destId="{5EBAEB43-58A5-4998-BD29-53A7108A9A02}" srcOrd="1" destOrd="0" presId="urn:microsoft.com/office/officeart/2005/8/layout/cycle2"/>
    <dgm:cxn modelId="{09C9B46C-EAC7-4207-8F6E-B24E6F830484}" type="presOf" srcId="{061B6A32-834F-47DD-9BF7-8C267E97AFF3}" destId="{EB716A27-BD7C-495C-8527-3B6F545FC723}" srcOrd="1" destOrd="0" presId="urn:microsoft.com/office/officeart/2005/8/layout/cycle2"/>
    <dgm:cxn modelId="{43C2C50A-82D8-4311-90BE-E7520FFEE6B8}" srcId="{AEC9D86D-DBF8-4662-AFE1-9E9D83B5EB19}" destId="{69FDAA64-AD7A-483F-AEB5-27EC5F0DE3E2}" srcOrd="2" destOrd="0" parTransId="{32502C89-98E7-473B-A942-3AA2718CD576}" sibTransId="{6B8FA0FE-DCEB-42A1-A0D3-C724A4114902}"/>
    <dgm:cxn modelId="{898E2A07-F01F-4B69-BD20-6E770388633D}" type="presOf" srcId="{0D46ADDA-1CE5-4B8E-80D8-4D0B4F9E8518}" destId="{603869BF-CA55-4F1F-8982-1A14D505A4AE}" srcOrd="1" destOrd="0" presId="urn:microsoft.com/office/officeart/2005/8/layout/cycle2"/>
    <dgm:cxn modelId="{41634BC5-CEC7-4C8C-B4D5-DA689563DBC1}" srcId="{AEC9D86D-DBF8-4662-AFE1-9E9D83B5EB19}" destId="{0A3AE578-7EE2-4B81-BC78-B09F739C6E81}" srcOrd="1" destOrd="0" parTransId="{6A5E460C-9EE1-49E7-927A-9F338DCB06EB}" sibTransId="{3CBD525B-1CAF-4F7A-A842-95D8FCD0E1E4}"/>
    <dgm:cxn modelId="{403D6902-5B8C-41AC-B9FF-956AC481A82A}" srcId="{AEC9D86D-DBF8-4662-AFE1-9E9D83B5EB19}" destId="{33E740CB-86A8-491D-901D-1F25F0D030DE}" srcOrd="4" destOrd="0" parTransId="{6CE3737F-B113-4356-8445-771E6931B4CC}" sibTransId="{7E53AF9A-5178-4769-BEF1-2FADC0EE61DC}"/>
    <dgm:cxn modelId="{875157DE-2BDE-455F-9C2C-D0E658EE6D3E}" type="presOf" srcId="{3CBD525B-1CAF-4F7A-A842-95D8FCD0E1E4}" destId="{F95B6A7B-6DEB-4A8E-A478-7F3BD14671CC}" srcOrd="1" destOrd="0" presId="urn:microsoft.com/office/officeart/2005/8/layout/cycle2"/>
    <dgm:cxn modelId="{E32CFC7E-AF3B-4944-BC9F-E81A560D6C95}" type="presOf" srcId="{94EACEFE-5DFA-40D2-9433-74CE9161FFC5}" destId="{47285449-8151-41F8-A89F-144FABFE58E4}" srcOrd="0" destOrd="0" presId="urn:microsoft.com/office/officeart/2005/8/layout/cycle2"/>
    <dgm:cxn modelId="{4BB1735E-4495-43E9-97A3-80A5E5D519F6}" type="presOf" srcId="{94EACEFE-5DFA-40D2-9433-74CE9161FFC5}" destId="{EE980E2A-9343-4BA5-9650-5F35DEB20F5C}" srcOrd="1" destOrd="0" presId="urn:microsoft.com/office/officeart/2005/8/layout/cycle2"/>
    <dgm:cxn modelId="{7B049A3A-33D9-419B-89E6-3B5E05FB3D4F}" type="presOf" srcId="{6B8FA0FE-DCEB-42A1-A0D3-C724A4114902}" destId="{D4F56070-E77D-474C-82DB-5E6576262CCB}" srcOrd="0" destOrd="0" presId="urn:microsoft.com/office/officeart/2005/8/layout/cycle2"/>
    <dgm:cxn modelId="{F0FDAE2D-4F36-410A-B672-BCDA692FC386}" srcId="{AEC9D86D-DBF8-4662-AFE1-9E9D83B5EB19}" destId="{45D9A60F-ECD8-4975-BE55-7EFAC15879AD}" srcOrd="3" destOrd="0" parTransId="{6E7EC815-3FC9-430C-9E2D-F73586D99BA4}" sibTransId="{94EACEFE-5DFA-40D2-9433-74CE9161FFC5}"/>
    <dgm:cxn modelId="{1330175D-74EC-4FA9-9C73-2EA352EDD025}" type="presOf" srcId="{7E53AF9A-5178-4769-BEF1-2FADC0EE61DC}" destId="{985D6877-9D8E-495A-80D6-3D6BED7070C6}" srcOrd="0" destOrd="0" presId="urn:microsoft.com/office/officeart/2005/8/layout/cycle2"/>
    <dgm:cxn modelId="{DA4A0B88-9F8E-4742-A76E-76C48C75ECC5}" type="presOf" srcId="{0A3AE578-7EE2-4B81-BC78-B09F739C6E81}" destId="{01394CCC-45E5-4D0A-8DBD-585DE8EAB78F}" srcOrd="0" destOrd="0" presId="urn:microsoft.com/office/officeart/2005/8/layout/cycle2"/>
    <dgm:cxn modelId="{C248FACC-560F-4314-B550-24B8050BC65A}" type="presOf" srcId="{69FDAA64-AD7A-483F-AEB5-27EC5F0DE3E2}" destId="{F07378CB-1752-4E49-89ED-0DB30DDBFA2F}" srcOrd="0" destOrd="0" presId="urn:microsoft.com/office/officeart/2005/8/layout/cycle2"/>
    <dgm:cxn modelId="{99C59C4B-17D8-4C3B-AC57-8036A6F9D8BA}" type="presOf" srcId="{33E740CB-86A8-491D-901D-1F25F0D030DE}" destId="{F57F233E-9E52-49B2-9C38-E2E4545F53C9}" srcOrd="0" destOrd="0" presId="urn:microsoft.com/office/officeart/2005/8/layout/cycle2"/>
    <dgm:cxn modelId="{50D44FC0-FA81-451C-898A-D0DE9F861D6E}" type="presOf" srcId="{6B8FA0FE-DCEB-42A1-A0D3-C724A4114902}" destId="{E66C0B67-E212-49D3-9C61-2C9AA8256848}" srcOrd="1" destOrd="0" presId="urn:microsoft.com/office/officeart/2005/8/layout/cycle2"/>
    <dgm:cxn modelId="{71471EF1-D0C5-47F5-B205-80D4C54978CB}" type="presOf" srcId="{72B3D612-BA4E-415B-B8BC-989769BD12FD}" destId="{1BAD5D98-91C8-45E1-976B-E385970E3BD2}" srcOrd="0" destOrd="0" presId="urn:microsoft.com/office/officeart/2005/8/layout/cycle2"/>
    <dgm:cxn modelId="{3F9FBC3D-9C89-438F-8C08-094BD5B77AB2}" srcId="{AEC9D86D-DBF8-4662-AFE1-9E9D83B5EB19}" destId="{642EFE31-BF88-46D0-8A2B-05B46EFCFC35}" srcOrd="0" destOrd="0" parTransId="{F3D1A009-7B84-4977-BA62-A0567EFF916F}" sibTransId="{061B6A32-834F-47DD-9BF7-8C267E97AFF3}"/>
    <dgm:cxn modelId="{9486AC0E-04C3-4C64-9A58-7999DB8B01C2}" type="presOf" srcId="{45D9A60F-ECD8-4975-BE55-7EFAC15879AD}" destId="{3169C68C-32AE-4453-A997-B43F4A632D55}" srcOrd="0" destOrd="0" presId="urn:microsoft.com/office/officeart/2005/8/layout/cycle2"/>
    <dgm:cxn modelId="{E2AC0B63-B14A-4560-9C3E-582489298519}" type="presOf" srcId="{7E53AF9A-5178-4769-BEF1-2FADC0EE61DC}" destId="{AE83E8A0-11D1-4CCF-B082-2C909DE92CCB}" srcOrd="1" destOrd="0" presId="urn:microsoft.com/office/officeart/2005/8/layout/cycle2"/>
    <dgm:cxn modelId="{7183927A-72B1-4478-B693-8028A30D6167}" type="presOf" srcId="{AEC9D86D-DBF8-4662-AFE1-9E9D83B5EB19}" destId="{B0430AE0-317C-4A4C-82D8-B038BE9122D7}" srcOrd="0" destOrd="0" presId="urn:microsoft.com/office/officeart/2005/8/layout/cycle2"/>
    <dgm:cxn modelId="{3C4236B0-4CF0-4D78-8796-D563B3E19BA5}" type="presOf" srcId="{0D46ADDA-1CE5-4B8E-80D8-4D0B4F9E8518}" destId="{207F596B-5772-41E6-A5E8-7F4A532F49FC}" srcOrd="0" destOrd="0" presId="urn:microsoft.com/office/officeart/2005/8/layout/cycle2"/>
    <dgm:cxn modelId="{B028483E-ACE7-4A2D-8700-F8AC63805D28}" type="presParOf" srcId="{B0430AE0-317C-4A4C-82D8-B038BE9122D7}" destId="{F6B13385-1D06-47F9-9EED-A2D62785B173}" srcOrd="0" destOrd="0" presId="urn:microsoft.com/office/officeart/2005/8/layout/cycle2"/>
    <dgm:cxn modelId="{14BA5252-8157-4D1D-A246-98259229DB20}" type="presParOf" srcId="{B0430AE0-317C-4A4C-82D8-B038BE9122D7}" destId="{04429806-5BFD-4B8D-A48F-E8F68469228B}" srcOrd="1" destOrd="0" presId="urn:microsoft.com/office/officeart/2005/8/layout/cycle2"/>
    <dgm:cxn modelId="{6761519B-1240-4C2F-9C36-E072F5E47DFF}" type="presParOf" srcId="{04429806-5BFD-4B8D-A48F-E8F68469228B}" destId="{EB716A27-BD7C-495C-8527-3B6F545FC723}" srcOrd="0" destOrd="0" presId="urn:microsoft.com/office/officeart/2005/8/layout/cycle2"/>
    <dgm:cxn modelId="{B8CDDE4E-1D22-4D7C-9ABD-7836D98BB9EA}" type="presParOf" srcId="{B0430AE0-317C-4A4C-82D8-B038BE9122D7}" destId="{01394CCC-45E5-4D0A-8DBD-585DE8EAB78F}" srcOrd="2" destOrd="0" presId="urn:microsoft.com/office/officeart/2005/8/layout/cycle2"/>
    <dgm:cxn modelId="{646BAF1E-B936-4BE6-93E4-28B0A315B661}" type="presParOf" srcId="{B0430AE0-317C-4A4C-82D8-B038BE9122D7}" destId="{54D11EC4-1E4D-4B65-897C-7D58C571A7D0}" srcOrd="3" destOrd="0" presId="urn:microsoft.com/office/officeart/2005/8/layout/cycle2"/>
    <dgm:cxn modelId="{BD3B7ABC-9A3E-4193-B29A-E4D7B9DF2F23}" type="presParOf" srcId="{54D11EC4-1E4D-4B65-897C-7D58C571A7D0}" destId="{F95B6A7B-6DEB-4A8E-A478-7F3BD14671CC}" srcOrd="0" destOrd="0" presId="urn:microsoft.com/office/officeart/2005/8/layout/cycle2"/>
    <dgm:cxn modelId="{D51E9273-6AFC-42DF-8076-374342F554E8}" type="presParOf" srcId="{B0430AE0-317C-4A4C-82D8-B038BE9122D7}" destId="{F07378CB-1752-4E49-89ED-0DB30DDBFA2F}" srcOrd="4" destOrd="0" presId="urn:microsoft.com/office/officeart/2005/8/layout/cycle2"/>
    <dgm:cxn modelId="{8CB12195-CA84-450D-8445-71DF86AA2576}" type="presParOf" srcId="{B0430AE0-317C-4A4C-82D8-B038BE9122D7}" destId="{D4F56070-E77D-474C-82DB-5E6576262CCB}" srcOrd="5" destOrd="0" presId="urn:microsoft.com/office/officeart/2005/8/layout/cycle2"/>
    <dgm:cxn modelId="{AC28BCCD-3671-4516-ACAB-721B8E042520}" type="presParOf" srcId="{D4F56070-E77D-474C-82DB-5E6576262CCB}" destId="{E66C0B67-E212-49D3-9C61-2C9AA8256848}" srcOrd="0" destOrd="0" presId="urn:microsoft.com/office/officeart/2005/8/layout/cycle2"/>
    <dgm:cxn modelId="{053F5AF3-7942-4316-AD2C-79756022D95D}" type="presParOf" srcId="{B0430AE0-317C-4A4C-82D8-B038BE9122D7}" destId="{3169C68C-32AE-4453-A997-B43F4A632D55}" srcOrd="6" destOrd="0" presId="urn:microsoft.com/office/officeart/2005/8/layout/cycle2"/>
    <dgm:cxn modelId="{9BC1852D-3B0D-45A5-82AD-F22CD9D3C2D9}" type="presParOf" srcId="{B0430AE0-317C-4A4C-82D8-B038BE9122D7}" destId="{47285449-8151-41F8-A89F-144FABFE58E4}" srcOrd="7" destOrd="0" presId="urn:microsoft.com/office/officeart/2005/8/layout/cycle2"/>
    <dgm:cxn modelId="{EADE2C52-D0A0-43EC-8CEE-9C1F231602AC}" type="presParOf" srcId="{47285449-8151-41F8-A89F-144FABFE58E4}" destId="{EE980E2A-9343-4BA5-9650-5F35DEB20F5C}" srcOrd="0" destOrd="0" presId="urn:microsoft.com/office/officeart/2005/8/layout/cycle2"/>
    <dgm:cxn modelId="{8C758ED9-8408-464C-A047-8041AE8BADF0}" type="presParOf" srcId="{B0430AE0-317C-4A4C-82D8-B038BE9122D7}" destId="{F57F233E-9E52-49B2-9C38-E2E4545F53C9}" srcOrd="8" destOrd="0" presId="urn:microsoft.com/office/officeart/2005/8/layout/cycle2"/>
    <dgm:cxn modelId="{E8703888-4CAC-4B22-A0C0-9586ABE6B756}" type="presParOf" srcId="{B0430AE0-317C-4A4C-82D8-B038BE9122D7}" destId="{985D6877-9D8E-495A-80D6-3D6BED7070C6}" srcOrd="9" destOrd="0" presId="urn:microsoft.com/office/officeart/2005/8/layout/cycle2"/>
    <dgm:cxn modelId="{A14832D7-724C-477E-8E0F-709DB5A93B29}" type="presParOf" srcId="{985D6877-9D8E-495A-80D6-3D6BED7070C6}" destId="{AE83E8A0-11D1-4CCF-B082-2C909DE92CCB}" srcOrd="0" destOrd="0" presId="urn:microsoft.com/office/officeart/2005/8/layout/cycle2"/>
    <dgm:cxn modelId="{5D2C54C5-4D4B-4040-A80B-46953AD4B436}" type="presParOf" srcId="{B0430AE0-317C-4A4C-82D8-B038BE9122D7}" destId="{0E20D37C-A0DA-4AAD-8897-4CDF3F4A0FCA}" srcOrd="10" destOrd="0" presId="urn:microsoft.com/office/officeart/2005/8/layout/cycle2"/>
    <dgm:cxn modelId="{C0FC79FB-BF5D-4480-A082-5AA6715EBC32}" type="presParOf" srcId="{B0430AE0-317C-4A4C-82D8-B038BE9122D7}" destId="{1BAD5D98-91C8-45E1-976B-E385970E3BD2}" srcOrd="11" destOrd="0" presId="urn:microsoft.com/office/officeart/2005/8/layout/cycle2"/>
    <dgm:cxn modelId="{EC3BA3F6-730D-4B96-8AE4-116ED3687AFB}" type="presParOf" srcId="{1BAD5D98-91C8-45E1-976B-E385970E3BD2}" destId="{5EBAEB43-58A5-4998-BD29-53A7108A9A02}" srcOrd="0" destOrd="0" presId="urn:microsoft.com/office/officeart/2005/8/layout/cycle2"/>
    <dgm:cxn modelId="{506476ED-7B32-42E0-BA2A-7D90B959C3E8}" type="presParOf" srcId="{B0430AE0-317C-4A4C-82D8-B038BE9122D7}" destId="{CC715E0B-C6D5-406C-A456-DCBF77631ABC}" srcOrd="12" destOrd="0" presId="urn:microsoft.com/office/officeart/2005/8/layout/cycle2"/>
    <dgm:cxn modelId="{C5D2D731-FB06-4240-A971-2E09FB267642}" type="presParOf" srcId="{B0430AE0-317C-4A4C-82D8-B038BE9122D7}" destId="{207F596B-5772-41E6-A5E8-7F4A532F49FC}" srcOrd="13" destOrd="0" presId="urn:microsoft.com/office/officeart/2005/8/layout/cycle2"/>
    <dgm:cxn modelId="{AE28B6EA-493E-4713-A1AD-8D7779052681}" type="presParOf" srcId="{207F596B-5772-41E6-A5E8-7F4A532F49FC}" destId="{603869BF-CA55-4F1F-8982-1A14D505A4A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81872C-90CA-446C-8521-FD8E33BDBEB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71494D1-3906-4257-B940-D56F4DC5E095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Asarning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bo‘limida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Shayboniyxonning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Temuriylarga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janglari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yoshligi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otasining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vafot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etgani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haqidagi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voqealar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tasvirlangan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486D40-50D8-4B7C-960F-EA11AA0B83C1}" type="parTrans" cxnId="{39A3CABD-9967-465B-954A-D562EA118648}">
      <dgm:prSet/>
      <dgm:spPr/>
      <dgm:t>
        <a:bodyPr/>
        <a:lstStyle/>
        <a:p>
          <a:endParaRPr lang="ru-RU"/>
        </a:p>
      </dgm:t>
    </dgm:pt>
    <dgm:pt modelId="{49317F2F-5F9F-48A3-80C3-4488F77A8ACD}" type="sibTrans" cxnId="{39A3CABD-9967-465B-954A-D562EA118648}">
      <dgm:prSet/>
      <dgm:spPr/>
      <dgm:t>
        <a:bodyPr/>
        <a:lstStyle/>
        <a:p>
          <a:endParaRPr lang="ru-RU"/>
        </a:p>
      </dgm:t>
    </dgm:pt>
    <dgm:pt modelId="{B6B24D10-EA23-4483-874D-7923D2B2D6B7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Parchada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hikoya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Andijonda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tug‘ilgan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viloyatda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o‘tadi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9F62F8-1364-49C3-BA2A-3B8C76EF2B60}" type="parTrans" cxnId="{3FFC16F7-E82A-44F8-BFE2-903994A72C89}">
      <dgm:prSet/>
      <dgm:spPr/>
      <dgm:t>
        <a:bodyPr/>
        <a:lstStyle/>
        <a:p>
          <a:endParaRPr lang="ru-RU"/>
        </a:p>
      </dgm:t>
    </dgm:pt>
    <dgm:pt modelId="{DA84CBE6-00E2-4E84-A4B1-30138459A752}" type="sibTrans" cxnId="{3FFC16F7-E82A-44F8-BFE2-903994A72C89}">
      <dgm:prSet/>
      <dgm:spPr/>
      <dgm:t>
        <a:bodyPr/>
        <a:lstStyle/>
        <a:p>
          <a:endParaRPr lang="ru-RU"/>
        </a:p>
      </dgm:t>
    </dgm:pt>
    <dgm:pt modelId="{CFBA07CD-FAD8-43C4-8AF5-4EB60708642A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bolaligidanoq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A.Navoiy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o‘qib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navkarlariga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918879-A1A0-4C50-93F3-048A78B9626D}" type="parTrans" cxnId="{63611801-ED43-404C-9D9C-4058711B5961}">
      <dgm:prSet/>
      <dgm:spPr/>
      <dgm:t>
        <a:bodyPr/>
        <a:lstStyle/>
        <a:p>
          <a:endParaRPr lang="ru-RU"/>
        </a:p>
      </dgm:t>
    </dgm:pt>
    <dgm:pt modelId="{FED10D93-B134-445A-9179-CC35220D832B}" type="sibTrans" cxnId="{63611801-ED43-404C-9D9C-4058711B5961}">
      <dgm:prSet/>
      <dgm:spPr/>
      <dgm:t>
        <a:bodyPr/>
        <a:lstStyle/>
        <a:p>
          <a:endParaRPr lang="ru-RU"/>
        </a:p>
      </dgm:t>
    </dgm:pt>
    <dgm:pt modelId="{6C5C59F0-77C2-4DC3-ADA0-E0C76256A27A}" type="pres">
      <dgm:prSet presAssocID="{0B81872C-90CA-446C-8521-FD8E33BDBEB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FE74F9F-BD2B-472A-AFE3-2E83EA6EFE9E}" type="pres">
      <dgm:prSet presAssocID="{D71494D1-3906-4257-B940-D56F4DC5E095}" presName="parentLin" presStyleCnt="0"/>
      <dgm:spPr/>
    </dgm:pt>
    <dgm:pt modelId="{171221DC-E831-4827-8780-E63E61E6FCEF}" type="pres">
      <dgm:prSet presAssocID="{D71494D1-3906-4257-B940-D56F4DC5E09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1725D00-6868-4A6B-B3CD-A85AF3B5CF37}" type="pres">
      <dgm:prSet presAssocID="{D71494D1-3906-4257-B940-D56F4DC5E095}" presName="parentText" presStyleLbl="node1" presStyleIdx="0" presStyleCnt="3" custScaleY="17380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92EA1-6D34-413B-8EC9-6D70A5CFA1CC}" type="pres">
      <dgm:prSet presAssocID="{D71494D1-3906-4257-B940-D56F4DC5E095}" presName="negativeSpace" presStyleCnt="0"/>
      <dgm:spPr/>
    </dgm:pt>
    <dgm:pt modelId="{608FFEF5-84CE-40E5-B230-380B490A56C8}" type="pres">
      <dgm:prSet presAssocID="{D71494D1-3906-4257-B940-D56F4DC5E095}" presName="childText" presStyleLbl="conFgAcc1" presStyleIdx="0" presStyleCnt="3">
        <dgm:presLayoutVars>
          <dgm:bulletEnabled val="1"/>
        </dgm:presLayoutVars>
      </dgm:prSet>
      <dgm:spPr/>
    </dgm:pt>
    <dgm:pt modelId="{E12B145D-28DE-43AB-9DEA-F038FAAF0BC9}" type="pres">
      <dgm:prSet presAssocID="{49317F2F-5F9F-48A3-80C3-4488F77A8ACD}" presName="spaceBetweenRectangles" presStyleCnt="0"/>
      <dgm:spPr/>
    </dgm:pt>
    <dgm:pt modelId="{D757A351-A163-40BF-A619-E48215B977FA}" type="pres">
      <dgm:prSet presAssocID="{B6B24D10-EA23-4483-874D-7923D2B2D6B7}" presName="parentLin" presStyleCnt="0"/>
      <dgm:spPr/>
    </dgm:pt>
    <dgm:pt modelId="{A377F6D1-9276-4872-A501-0339FC840BEF}" type="pres">
      <dgm:prSet presAssocID="{B6B24D10-EA23-4483-874D-7923D2B2D6B7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A1AD193-7C2B-4EA6-8F35-AAB713049563}" type="pres">
      <dgm:prSet presAssocID="{B6B24D10-EA23-4483-874D-7923D2B2D6B7}" presName="parentText" presStyleLbl="node1" presStyleIdx="1" presStyleCnt="3" custScaleX="1037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EA72FB-B10A-4856-8A02-8DDBC2DB3A30}" type="pres">
      <dgm:prSet presAssocID="{B6B24D10-EA23-4483-874D-7923D2B2D6B7}" presName="negativeSpace" presStyleCnt="0"/>
      <dgm:spPr/>
    </dgm:pt>
    <dgm:pt modelId="{7F0E961B-C9BE-4525-B9E1-79C172F85ED2}" type="pres">
      <dgm:prSet presAssocID="{B6B24D10-EA23-4483-874D-7923D2B2D6B7}" presName="childText" presStyleLbl="conFgAcc1" presStyleIdx="1" presStyleCnt="3">
        <dgm:presLayoutVars>
          <dgm:bulletEnabled val="1"/>
        </dgm:presLayoutVars>
      </dgm:prSet>
      <dgm:spPr/>
    </dgm:pt>
    <dgm:pt modelId="{6173AC92-D59E-4405-A9B7-8C24C670DDDD}" type="pres">
      <dgm:prSet presAssocID="{DA84CBE6-00E2-4E84-A4B1-30138459A752}" presName="spaceBetweenRectangles" presStyleCnt="0"/>
      <dgm:spPr/>
    </dgm:pt>
    <dgm:pt modelId="{BEC98456-836A-49DF-8E58-589430BA3AB0}" type="pres">
      <dgm:prSet presAssocID="{CFBA07CD-FAD8-43C4-8AF5-4EB60708642A}" presName="parentLin" presStyleCnt="0"/>
      <dgm:spPr/>
    </dgm:pt>
    <dgm:pt modelId="{69AEF2D1-EC1B-4A9C-9E02-559EC85D1CB1}" type="pres">
      <dgm:prSet presAssocID="{CFBA07CD-FAD8-43C4-8AF5-4EB60708642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B6FFD18-EF34-44AA-9542-A24E9C922F37}" type="pres">
      <dgm:prSet presAssocID="{CFBA07CD-FAD8-43C4-8AF5-4EB60708642A}" presName="parentText" presStyleLbl="node1" presStyleIdx="2" presStyleCnt="3" custScaleX="107526" custScaleY="1382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391DEA-6370-47C8-ADA3-D6136AA9914F}" type="pres">
      <dgm:prSet presAssocID="{CFBA07CD-FAD8-43C4-8AF5-4EB60708642A}" presName="negativeSpace" presStyleCnt="0"/>
      <dgm:spPr/>
    </dgm:pt>
    <dgm:pt modelId="{A04CD735-E040-4C37-B89B-539E71EAE7C6}" type="pres">
      <dgm:prSet presAssocID="{CFBA07CD-FAD8-43C4-8AF5-4EB60708642A}" presName="childText" presStyleLbl="conFgAcc1" presStyleIdx="2" presStyleCnt="3" custLinFactNeighborY="87524">
        <dgm:presLayoutVars>
          <dgm:bulletEnabled val="1"/>
        </dgm:presLayoutVars>
      </dgm:prSet>
      <dgm:spPr/>
    </dgm:pt>
  </dgm:ptLst>
  <dgm:cxnLst>
    <dgm:cxn modelId="{1C9EC440-6A14-4A71-A257-5E7367F66D17}" type="presOf" srcId="{CFBA07CD-FAD8-43C4-8AF5-4EB60708642A}" destId="{5B6FFD18-EF34-44AA-9542-A24E9C922F37}" srcOrd="1" destOrd="0" presId="urn:microsoft.com/office/officeart/2005/8/layout/list1"/>
    <dgm:cxn modelId="{110F22D5-6523-4C71-8331-61D73BD9F851}" type="presOf" srcId="{D71494D1-3906-4257-B940-D56F4DC5E095}" destId="{171221DC-E831-4827-8780-E63E61E6FCEF}" srcOrd="0" destOrd="0" presId="urn:microsoft.com/office/officeart/2005/8/layout/list1"/>
    <dgm:cxn modelId="{39A3CABD-9967-465B-954A-D562EA118648}" srcId="{0B81872C-90CA-446C-8521-FD8E33BDBEBF}" destId="{D71494D1-3906-4257-B940-D56F4DC5E095}" srcOrd="0" destOrd="0" parTransId="{FB486D40-50D8-4B7C-960F-EA11AA0B83C1}" sibTransId="{49317F2F-5F9F-48A3-80C3-4488F77A8ACD}"/>
    <dgm:cxn modelId="{047E87C6-9F44-48B6-A0B4-71E45AD55582}" type="presOf" srcId="{CFBA07CD-FAD8-43C4-8AF5-4EB60708642A}" destId="{69AEF2D1-EC1B-4A9C-9E02-559EC85D1CB1}" srcOrd="0" destOrd="0" presId="urn:microsoft.com/office/officeart/2005/8/layout/list1"/>
    <dgm:cxn modelId="{63611801-ED43-404C-9D9C-4058711B5961}" srcId="{0B81872C-90CA-446C-8521-FD8E33BDBEBF}" destId="{CFBA07CD-FAD8-43C4-8AF5-4EB60708642A}" srcOrd="2" destOrd="0" parTransId="{3E918879-A1A0-4C50-93F3-048A78B9626D}" sibTransId="{FED10D93-B134-445A-9179-CC35220D832B}"/>
    <dgm:cxn modelId="{3FFC16F7-E82A-44F8-BFE2-903994A72C89}" srcId="{0B81872C-90CA-446C-8521-FD8E33BDBEBF}" destId="{B6B24D10-EA23-4483-874D-7923D2B2D6B7}" srcOrd="1" destOrd="0" parTransId="{D89F62F8-1364-49C3-BA2A-3B8C76EF2B60}" sibTransId="{DA84CBE6-00E2-4E84-A4B1-30138459A752}"/>
    <dgm:cxn modelId="{3378BDCE-D739-41D3-9982-E366588D71A7}" type="presOf" srcId="{D71494D1-3906-4257-B940-D56F4DC5E095}" destId="{41725D00-6868-4A6B-B3CD-A85AF3B5CF37}" srcOrd="1" destOrd="0" presId="urn:microsoft.com/office/officeart/2005/8/layout/list1"/>
    <dgm:cxn modelId="{8EA19468-E3D5-4315-B3FA-2124C42DEEE6}" type="presOf" srcId="{B6B24D10-EA23-4483-874D-7923D2B2D6B7}" destId="{3A1AD193-7C2B-4EA6-8F35-AAB713049563}" srcOrd="1" destOrd="0" presId="urn:microsoft.com/office/officeart/2005/8/layout/list1"/>
    <dgm:cxn modelId="{6472027B-01BF-46A0-B2E5-B37D616949E7}" type="presOf" srcId="{0B81872C-90CA-446C-8521-FD8E33BDBEBF}" destId="{6C5C59F0-77C2-4DC3-ADA0-E0C76256A27A}" srcOrd="0" destOrd="0" presId="urn:microsoft.com/office/officeart/2005/8/layout/list1"/>
    <dgm:cxn modelId="{F1BB3FF2-5ACD-4A27-8448-B396C7927E52}" type="presOf" srcId="{B6B24D10-EA23-4483-874D-7923D2B2D6B7}" destId="{A377F6D1-9276-4872-A501-0339FC840BEF}" srcOrd="0" destOrd="0" presId="urn:microsoft.com/office/officeart/2005/8/layout/list1"/>
    <dgm:cxn modelId="{DCC10574-16BD-44F2-B5D3-3E626AEC9BC1}" type="presParOf" srcId="{6C5C59F0-77C2-4DC3-ADA0-E0C76256A27A}" destId="{1FE74F9F-BD2B-472A-AFE3-2E83EA6EFE9E}" srcOrd="0" destOrd="0" presId="urn:microsoft.com/office/officeart/2005/8/layout/list1"/>
    <dgm:cxn modelId="{4205B77E-74B3-46A7-B882-D34C01AE7036}" type="presParOf" srcId="{1FE74F9F-BD2B-472A-AFE3-2E83EA6EFE9E}" destId="{171221DC-E831-4827-8780-E63E61E6FCEF}" srcOrd="0" destOrd="0" presId="urn:microsoft.com/office/officeart/2005/8/layout/list1"/>
    <dgm:cxn modelId="{436E6EB3-67B6-48FC-AA90-9C8943642D05}" type="presParOf" srcId="{1FE74F9F-BD2B-472A-AFE3-2E83EA6EFE9E}" destId="{41725D00-6868-4A6B-B3CD-A85AF3B5CF37}" srcOrd="1" destOrd="0" presId="urn:microsoft.com/office/officeart/2005/8/layout/list1"/>
    <dgm:cxn modelId="{19932F87-9715-41F2-A33B-0E7079169949}" type="presParOf" srcId="{6C5C59F0-77C2-4DC3-ADA0-E0C76256A27A}" destId="{D9392EA1-6D34-413B-8EC9-6D70A5CFA1CC}" srcOrd="1" destOrd="0" presId="urn:microsoft.com/office/officeart/2005/8/layout/list1"/>
    <dgm:cxn modelId="{97C3607B-1089-406E-B1E3-039C70CCA439}" type="presParOf" srcId="{6C5C59F0-77C2-4DC3-ADA0-E0C76256A27A}" destId="{608FFEF5-84CE-40E5-B230-380B490A56C8}" srcOrd="2" destOrd="0" presId="urn:microsoft.com/office/officeart/2005/8/layout/list1"/>
    <dgm:cxn modelId="{3BC3A58A-6E77-4B26-9887-02C49393B64B}" type="presParOf" srcId="{6C5C59F0-77C2-4DC3-ADA0-E0C76256A27A}" destId="{E12B145D-28DE-43AB-9DEA-F038FAAF0BC9}" srcOrd="3" destOrd="0" presId="urn:microsoft.com/office/officeart/2005/8/layout/list1"/>
    <dgm:cxn modelId="{B7BE5EEE-C6D4-4968-B370-046126C0E523}" type="presParOf" srcId="{6C5C59F0-77C2-4DC3-ADA0-E0C76256A27A}" destId="{D757A351-A163-40BF-A619-E48215B977FA}" srcOrd="4" destOrd="0" presId="urn:microsoft.com/office/officeart/2005/8/layout/list1"/>
    <dgm:cxn modelId="{AEA97E78-C5CD-4DCA-B98F-37BE25A8AD24}" type="presParOf" srcId="{D757A351-A163-40BF-A619-E48215B977FA}" destId="{A377F6D1-9276-4872-A501-0339FC840BEF}" srcOrd="0" destOrd="0" presId="urn:microsoft.com/office/officeart/2005/8/layout/list1"/>
    <dgm:cxn modelId="{2181EF55-9B63-4A87-8037-8AF4DD69ECBB}" type="presParOf" srcId="{D757A351-A163-40BF-A619-E48215B977FA}" destId="{3A1AD193-7C2B-4EA6-8F35-AAB713049563}" srcOrd="1" destOrd="0" presId="urn:microsoft.com/office/officeart/2005/8/layout/list1"/>
    <dgm:cxn modelId="{06BEB428-C67D-48C6-8708-7FC92B615F06}" type="presParOf" srcId="{6C5C59F0-77C2-4DC3-ADA0-E0C76256A27A}" destId="{C1EA72FB-B10A-4856-8A02-8DDBC2DB3A30}" srcOrd="5" destOrd="0" presId="urn:microsoft.com/office/officeart/2005/8/layout/list1"/>
    <dgm:cxn modelId="{CAC393F2-6C56-450B-9634-3A3E59EA344D}" type="presParOf" srcId="{6C5C59F0-77C2-4DC3-ADA0-E0C76256A27A}" destId="{7F0E961B-C9BE-4525-B9E1-79C172F85ED2}" srcOrd="6" destOrd="0" presId="urn:microsoft.com/office/officeart/2005/8/layout/list1"/>
    <dgm:cxn modelId="{1FBF9497-10B1-43D8-8049-9008019A84B6}" type="presParOf" srcId="{6C5C59F0-77C2-4DC3-ADA0-E0C76256A27A}" destId="{6173AC92-D59E-4405-A9B7-8C24C670DDDD}" srcOrd="7" destOrd="0" presId="urn:microsoft.com/office/officeart/2005/8/layout/list1"/>
    <dgm:cxn modelId="{8C5D6F8F-FDE8-44F5-B6D8-D8CC77E4D079}" type="presParOf" srcId="{6C5C59F0-77C2-4DC3-ADA0-E0C76256A27A}" destId="{BEC98456-836A-49DF-8E58-589430BA3AB0}" srcOrd="8" destOrd="0" presId="urn:microsoft.com/office/officeart/2005/8/layout/list1"/>
    <dgm:cxn modelId="{83CE3148-BDE7-4045-9559-5B0527A30225}" type="presParOf" srcId="{BEC98456-836A-49DF-8E58-589430BA3AB0}" destId="{69AEF2D1-EC1B-4A9C-9E02-559EC85D1CB1}" srcOrd="0" destOrd="0" presId="urn:microsoft.com/office/officeart/2005/8/layout/list1"/>
    <dgm:cxn modelId="{ABA8DEE1-EEB8-490B-AD7D-837DE4914AB9}" type="presParOf" srcId="{BEC98456-836A-49DF-8E58-589430BA3AB0}" destId="{5B6FFD18-EF34-44AA-9542-A24E9C922F37}" srcOrd="1" destOrd="0" presId="urn:microsoft.com/office/officeart/2005/8/layout/list1"/>
    <dgm:cxn modelId="{8144B86C-7BEA-465F-8466-67AFF38F33BE}" type="presParOf" srcId="{6C5C59F0-77C2-4DC3-ADA0-E0C76256A27A}" destId="{E3391DEA-6370-47C8-ADA3-D6136AA9914F}" srcOrd="9" destOrd="0" presId="urn:microsoft.com/office/officeart/2005/8/layout/list1"/>
    <dgm:cxn modelId="{B113269C-749C-4BAD-8AA1-919D10359A08}" type="presParOf" srcId="{6C5C59F0-77C2-4DC3-ADA0-E0C76256A27A}" destId="{A04CD735-E040-4C37-B89B-539E71EAE7C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4414AD-E3CF-49D7-BB7A-4379987B900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B10A13-2411-4206-B392-77F95E4102DD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temuriyzodalardan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otasi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Umarshayx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mirzo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Temur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nabiralaridan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85F2AB-929C-4955-9CE1-512C3EBE46FA}" type="parTrans" cxnId="{029BC35C-AD97-40EA-97DA-DD9E3BA4C1DA}">
      <dgm:prSet/>
      <dgm:spPr/>
      <dgm:t>
        <a:bodyPr/>
        <a:lstStyle/>
        <a:p>
          <a:endParaRPr lang="ru-RU"/>
        </a:p>
      </dgm:t>
    </dgm:pt>
    <dgm:pt modelId="{709A7369-2B72-4377-B2F7-F237BCD3BA9D}" type="sibTrans" cxnId="{029BC35C-AD97-40EA-97DA-DD9E3BA4C1DA}">
      <dgm:prSet/>
      <dgm:spPr/>
      <dgm:t>
        <a:bodyPr/>
        <a:lstStyle/>
        <a:p>
          <a:endParaRPr lang="ru-RU"/>
        </a:p>
      </dgm:t>
    </dgm:pt>
    <dgm:pt modelId="{083CEE40-A483-4359-BEBC-2EE62C2B1595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bolaligidan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mehribon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buvisining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ismi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Eson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begim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E2FCE5-3E14-4DCD-A31E-1102B731495C}" type="parTrans" cxnId="{DE703912-FE31-48FA-A823-FDA4368BD1F6}">
      <dgm:prSet/>
      <dgm:spPr/>
      <dgm:t>
        <a:bodyPr/>
        <a:lstStyle/>
        <a:p>
          <a:endParaRPr lang="ru-RU"/>
        </a:p>
      </dgm:t>
    </dgm:pt>
    <dgm:pt modelId="{61657C01-EF89-4819-8824-6BCFEBF59FA5}" type="sibTrans" cxnId="{DE703912-FE31-48FA-A823-FDA4368BD1F6}">
      <dgm:prSet/>
      <dgm:spPr/>
      <dgm:t>
        <a:bodyPr/>
        <a:lstStyle/>
        <a:p>
          <a:endParaRPr lang="ru-RU"/>
        </a:p>
      </dgm:t>
    </dgm:pt>
    <dgm:pt modelId="{4ECD7BC4-9FDB-4F1D-85C2-2E6695EE492F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xuddi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paytda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12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yoshda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F6A7FC-96F3-4104-924B-2CA1AEF9ECE4}" type="parTrans" cxnId="{F6AC038D-F72B-4847-A782-ACA6649F94B4}">
      <dgm:prSet/>
      <dgm:spPr/>
      <dgm:t>
        <a:bodyPr/>
        <a:lstStyle/>
        <a:p>
          <a:endParaRPr lang="ru-RU"/>
        </a:p>
      </dgm:t>
    </dgm:pt>
    <dgm:pt modelId="{FE03ADE2-709B-475D-A8BA-D83820D22090}" type="sibTrans" cxnId="{F6AC038D-F72B-4847-A782-ACA6649F94B4}">
      <dgm:prSet/>
      <dgm:spPr/>
      <dgm:t>
        <a:bodyPr/>
        <a:lstStyle/>
        <a:p>
          <a:endParaRPr lang="ru-RU"/>
        </a:p>
      </dgm:t>
    </dgm:pt>
    <dgm:pt modelId="{15186653-A9AB-47EE-B67A-EA791EB84CE7}" type="pres">
      <dgm:prSet presAssocID="{4B4414AD-E3CF-49D7-BB7A-4379987B900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C2D8C0-360B-4F62-A8E9-D767E5BDD840}" type="pres">
      <dgm:prSet presAssocID="{EEB10A13-2411-4206-B392-77F95E4102DD}" presName="parentLin" presStyleCnt="0"/>
      <dgm:spPr/>
    </dgm:pt>
    <dgm:pt modelId="{C1B92564-B942-4EF4-903C-C322A44CF355}" type="pres">
      <dgm:prSet presAssocID="{EEB10A13-2411-4206-B392-77F95E4102D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F3595A4-2EB5-4448-B9A8-4A9E111AE398}" type="pres">
      <dgm:prSet presAssocID="{EEB10A13-2411-4206-B392-77F95E4102DD}" presName="parentText" presStyleLbl="node1" presStyleIdx="0" presStyleCnt="3" custScaleY="1194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63D27-A7E5-49D7-BB83-FD8893AD584D}" type="pres">
      <dgm:prSet presAssocID="{EEB10A13-2411-4206-B392-77F95E4102DD}" presName="negativeSpace" presStyleCnt="0"/>
      <dgm:spPr/>
    </dgm:pt>
    <dgm:pt modelId="{6EA9DFD8-4EDD-42F2-BF87-DDB7F62FF307}" type="pres">
      <dgm:prSet presAssocID="{EEB10A13-2411-4206-B392-77F95E4102DD}" presName="childText" presStyleLbl="conFgAcc1" presStyleIdx="0" presStyleCnt="3">
        <dgm:presLayoutVars>
          <dgm:bulletEnabled val="1"/>
        </dgm:presLayoutVars>
      </dgm:prSet>
      <dgm:spPr/>
    </dgm:pt>
    <dgm:pt modelId="{E0C013BB-52D0-4879-95AA-DC09F5273EE5}" type="pres">
      <dgm:prSet presAssocID="{709A7369-2B72-4377-B2F7-F237BCD3BA9D}" presName="spaceBetweenRectangles" presStyleCnt="0"/>
      <dgm:spPr/>
    </dgm:pt>
    <dgm:pt modelId="{DAB1BB3C-C363-4334-A666-25CB2D924D2F}" type="pres">
      <dgm:prSet presAssocID="{083CEE40-A483-4359-BEBC-2EE62C2B1595}" presName="parentLin" presStyleCnt="0"/>
      <dgm:spPr/>
    </dgm:pt>
    <dgm:pt modelId="{97403027-746B-4CA8-8C5F-04AF725E2C01}" type="pres">
      <dgm:prSet presAssocID="{083CEE40-A483-4359-BEBC-2EE62C2B159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E03BED4-F641-473A-B0BB-57627AAE51E6}" type="pres">
      <dgm:prSet presAssocID="{083CEE40-A483-4359-BEBC-2EE62C2B1595}" presName="parentText" presStyleLbl="node1" presStyleIdx="1" presStyleCnt="3" custScaleY="1125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FFF19B-5869-4234-AF12-2D6DF0A79D32}" type="pres">
      <dgm:prSet presAssocID="{083CEE40-A483-4359-BEBC-2EE62C2B1595}" presName="negativeSpace" presStyleCnt="0"/>
      <dgm:spPr/>
    </dgm:pt>
    <dgm:pt modelId="{CE71A5FD-F838-42FA-BC3E-B2588A490AC3}" type="pres">
      <dgm:prSet presAssocID="{083CEE40-A483-4359-BEBC-2EE62C2B1595}" presName="childText" presStyleLbl="conFgAcc1" presStyleIdx="1" presStyleCnt="3">
        <dgm:presLayoutVars>
          <dgm:bulletEnabled val="1"/>
        </dgm:presLayoutVars>
      </dgm:prSet>
      <dgm:spPr/>
    </dgm:pt>
    <dgm:pt modelId="{02CBA488-0E7D-4B14-9D36-EB83ABE0DC03}" type="pres">
      <dgm:prSet presAssocID="{61657C01-EF89-4819-8824-6BCFEBF59FA5}" presName="spaceBetweenRectangles" presStyleCnt="0"/>
      <dgm:spPr/>
    </dgm:pt>
    <dgm:pt modelId="{0439245B-8B74-46BD-8FD0-6C95DDE8BE33}" type="pres">
      <dgm:prSet presAssocID="{4ECD7BC4-9FDB-4F1D-85C2-2E6695EE492F}" presName="parentLin" presStyleCnt="0"/>
      <dgm:spPr/>
    </dgm:pt>
    <dgm:pt modelId="{91A51F51-F28B-402E-8C4D-9069FFAE37DA}" type="pres">
      <dgm:prSet presAssocID="{4ECD7BC4-9FDB-4F1D-85C2-2E6695EE492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DEBB318-8584-440D-BBCB-C70D1A46336B}" type="pres">
      <dgm:prSet presAssocID="{4ECD7BC4-9FDB-4F1D-85C2-2E6695EE492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B7408-5C32-479B-AC73-AC5945AA8BB9}" type="pres">
      <dgm:prSet presAssocID="{4ECD7BC4-9FDB-4F1D-85C2-2E6695EE492F}" presName="negativeSpace" presStyleCnt="0"/>
      <dgm:spPr/>
    </dgm:pt>
    <dgm:pt modelId="{767AC0D7-8D56-4A1F-A34D-2913F32B888A}" type="pres">
      <dgm:prSet presAssocID="{4ECD7BC4-9FDB-4F1D-85C2-2E6695EE492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28FE170-1A53-4525-96FA-E33C1E0C92A0}" type="presOf" srcId="{083CEE40-A483-4359-BEBC-2EE62C2B1595}" destId="{EE03BED4-F641-473A-B0BB-57627AAE51E6}" srcOrd="1" destOrd="0" presId="urn:microsoft.com/office/officeart/2005/8/layout/list1"/>
    <dgm:cxn modelId="{029BC35C-AD97-40EA-97DA-DD9E3BA4C1DA}" srcId="{4B4414AD-E3CF-49D7-BB7A-4379987B9003}" destId="{EEB10A13-2411-4206-B392-77F95E4102DD}" srcOrd="0" destOrd="0" parTransId="{DA85F2AB-929C-4955-9CE1-512C3EBE46FA}" sibTransId="{709A7369-2B72-4377-B2F7-F237BCD3BA9D}"/>
    <dgm:cxn modelId="{7EB36A2D-9341-47A4-B270-072E732B96B5}" type="presOf" srcId="{4B4414AD-E3CF-49D7-BB7A-4379987B9003}" destId="{15186653-A9AB-47EE-B67A-EA791EB84CE7}" srcOrd="0" destOrd="0" presId="urn:microsoft.com/office/officeart/2005/8/layout/list1"/>
    <dgm:cxn modelId="{F6AC038D-F72B-4847-A782-ACA6649F94B4}" srcId="{4B4414AD-E3CF-49D7-BB7A-4379987B9003}" destId="{4ECD7BC4-9FDB-4F1D-85C2-2E6695EE492F}" srcOrd="2" destOrd="0" parTransId="{55F6A7FC-96F3-4104-924B-2CA1AEF9ECE4}" sibTransId="{FE03ADE2-709B-475D-A8BA-D83820D22090}"/>
    <dgm:cxn modelId="{3C1F05AC-1D0A-4F00-8AFA-79C74FE6C674}" type="presOf" srcId="{4ECD7BC4-9FDB-4F1D-85C2-2E6695EE492F}" destId="{91A51F51-F28B-402E-8C4D-9069FFAE37DA}" srcOrd="0" destOrd="0" presId="urn:microsoft.com/office/officeart/2005/8/layout/list1"/>
    <dgm:cxn modelId="{E65EDC7E-B8E8-4FE0-AA89-5D1E55382B6F}" type="presOf" srcId="{083CEE40-A483-4359-BEBC-2EE62C2B1595}" destId="{97403027-746B-4CA8-8C5F-04AF725E2C01}" srcOrd="0" destOrd="0" presId="urn:microsoft.com/office/officeart/2005/8/layout/list1"/>
    <dgm:cxn modelId="{A665CD1D-F761-4325-AE0F-5D518A5E3062}" type="presOf" srcId="{4ECD7BC4-9FDB-4F1D-85C2-2E6695EE492F}" destId="{FDEBB318-8584-440D-BBCB-C70D1A46336B}" srcOrd="1" destOrd="0" presId="urn:microsoft.com/office/officeart/2005/8/layout/list1"/>
    <dgm:cxn modelId="{2A134EBC-71F9-4FE1-ABA0-631F5EF59594}" type="presOf" srcId="{EEB10A13-2411-4206-B392-77F95E4102DD}" destId="{EF3595A4-2EB5-4448-B9A8-4A9E111AE398}" srcOrd="1" destOrd="0" presId="urn:microsoft.com/office/officeart/2005/8/layout/list1"/>
    <dgm:cxn modelId="{DE703912-FE31-48FA-A823-FDA4368BD1F6}" srcId="{4B4414AD-E3CF-49D7-BB7A-4379987B9003}" destId="{083CEE40-A483-4359-BEBC-2EE62C2B1595}" srcOrd="1" destOrd="0" parTransId="{CDE2FCE5-3E14-4DCD-A31E-1102B731495C}" sibTransId="{61657C01-EF89-4819-8824-6BCFEBF59FA5}"/>
    <dgm:cxn modelId="{95235133-4E90-4E9E-94A6-A9BFBC593676}" type="presOf" srcId="{EEB10A13-2411-4206-B392-77F95E4102DD}" destId="{C1B92564-B942-4EF4-903C-C322A44CF355}" srcOrd="0" destOrd="0" presId="urn:microsoft.com/office/officeart/2005/8/layout/list1"/>
    <dgm:cxn modelId="{BD22783D-0A57-4AC8-9228-C31C884F7EC3}" type="presParOf" srcId="{15186653-A9AB-47EE-B67A-EA791EB84CE7}" destId="{5DC2D8C0-360B-4F62-A8E9-D767E5BDD840}" srcOrd="0" destOrd="0" presId="urn:microsoft.com/office/officeart/2005/8/layout/list1"/>
    <dgm:cxn modelId="{359A49AB-8D3F-4594-9F5F-213FB038295E}" type="presParOf" srcId="{5DC2D8C0-360B-4F62-A8E9-D767E5BDD840}" destId="{C1B92564-B942-4EF4-903C-C322A44CF355}" srcOrd="0" destOrd="0" presId="urn:microsoft.com/office/officeart/2005/8/layout/list1"/>
    <dgm:cxn modelId="{6DBA8CCD-48F1-4DEF-B041-F37DC0784AD6}" type="presParOf" srcId="{5DC2D8C0-360B-4F62-A8E9-D767E5BDD840}" destId="{EF3595A4-2EB5-4448-B9A8-4A9E111AE398}" srcOrd="1" destOrd="0" presId="urn:microsoft.com/office/officeart/2005/8/layout/list1"/>
    <dgm:cxn modelId="{EC48DB74-42F6-410A-BB07-23ACB5E3AF66}" type="presParOf" srcId="{15186653-A9AB-47EE-B67A-EA791EB84CE7}" destId="{F2363D27-A7E5-49D7-BB83-FD8893AD584D}" srcOrd="1" destOrd="0" presId="urn:microsoft.com/office/officeart/2005/8/layout/list1"/>
    <dgm:cxn modelId="{A5563418-7C5F-440E-BD5E-562DEBDBF9C0}" type="presParOf" srcId="{15186653-A9AB-47EE-B67A-EA791EB84CE7}" destId="{6EA9DFD8-4EDD-42F2-BF87-DDB7F62FF307}" srcOrd="2" destOrd="0" presId="urn:microsoft.com/office/officeart/2005/8/layout/list1"/>
    <dgm:cxn modelId="{AB67308A-4310-4596-A09F-103DC9BBA4DB}" type="presParOf" srcId="{15186653-A9AB-47EE-B67A-EA791EB84CE7}" destId="{E0C013BB-52D0-4879-95AA-DC09F5273EE5}" srcOrd="3" destOrd="0" presId="urn:microsoft.com/office/officeart/2005/8/layout/list1"/>
    <dgm:cxn modelId="{D022406D-850F-47D4-9B34-186CF26A1AFB}" type="presParOf" srcId="{15186653-A9AB-47EE-B67A-EA791EB84CE7}" destId="{DAB1BB3C-C363-4334-A666-25CB2D924D2F}" srcOrd="4" destOrd="0" presId="urn:microsoft.com/office/officeart/2005/8/layout/list1"/>
    <dgm:cxn modelId="{4E352E37-115D-4376-892E-5C7532421BD9}" type="presParOf" srcId="{DAB1BB3C-C363-4334-A666-25CB2D924D2F}" destId="{97403027-746B-4CA8-8C5F-04AF725E2C01}" srcOrd="0" destOrd="0" presId="urn:microsoft.com/office/officeart/2005/8/layout/list1"/>
    <dgm:cxn modelId="{5A243A62-C077-4A60-A929-FD0896BD0F98}" type="presParOf" srcId="{DAB1BB3C-C363-4334-A666-25CB2D924D2F}" destId="{EE03BED4-F641-473A-B0BB-57627AAE51E6}" srcOrd="1" destOrd="0" presId="urn:microsoft.com/office/officeart/2005/8/layout/list1"/>
    <dgm:cxn modelId="{512C267B-F522-4500-B448-1290586D0184}" type="presParOf" srcId="{15186653-A9AB-47EE-B67A-EA791EB84CE7}" destId="{F1FFF19B-5869-4234-AF12-2D6DF0A79D32}" srcOrd="5" destOrd="0" presId="urn:microsoft.com/office/officeart/2005/8/layout/list1"/>
    <dgm:cxn modelId="{9D41C129-DCF9-4F85-8215-BDA10543B531}" type="presParOf" srcId="{15186653-A9AB-47EE-B67A-EA791EB84CE7}" destId="{CE71A5FD-F838-42FA-BC3E-B2588A490AC3}" srcOrd="6" destOrd="0" presId="urn:microsoft.com/office/officeart/2005/8/layout/list1"/>
    <dgm:cxn modelId="{181A7D04-F9E2-402E-8147-E22DAC32D347}" type="presParOf" srcId="{15186653-A9AB-47EE-B67A-EA791EB84CE7}" destId="{02CBA488-0E7D-4B14-9D36-EB83ABE0DC03}" srcOrd="7" destOrd="0" presId="urn:microsoft.com/office/officeart/2005/8/layout/list1"/>
    <dgm:cxn modelId="{00AE1478-A36A-4019-8C08-7998D9D8D708}" type="presParOf" srcId="{15186653-A9AB-47EE-B67A-EA791EB84CE7}" destId="{0439245B-8B74-46BD-8FD0-6C95DDE8BE33}" srcOrd="8" destOrd="0" presId="urn:microsoft.com/office/officeart/2005/8/layout/list1"/>
    <dgm:cxn modelId="{4A79249B-00CD-4B73-A726-DA8BA1BE4EBA}" type="presParOf" srcId="{0439245B-8B74-46BD-8FD0-6C95DDE8BE33}" destId="{91A51F51-F28B-402E-8C4D-9069FFAE37DA}" srcOrd="0" destOrd="0" presId="urn:microsoft.com/office/officeart/2005/8/layout/list1"/>
    <dgm:cxn modelId="{79CEFED1-B12B-4255-9CEE-902A48B61A92}" type="presParOf" srcId="{0439245B-8B74-46BD-8FD0-6C95DDE8BE33}" destId="{FDEBB318-8584-440D-BBCB-C70D1A46336B}" srcOrd="1" destOrd="0" presId="urn:microsoft.com/office/officeart/2005/8/layout/list1"/>
    <dgm:cxn modelId="{98592BEB-05D1-4DBA-B744-1CCB2FB6BCCE}" type="presParOf" srcId="{15186653-A9AB-47EE-B67A-EA791EB84CE7}" destId="{D8BB7408-5C32-479B-AC73-AC5945AA8BB9}" srcOrd="9" destOrd="0" presId="urn:microsoft.com/office/officeart/2005/8/layout/list1"/>
    <dgm:cxn modelId="{B85DDC25-77E2-4A22-8C9D-C2FEBED7C072}" type="presParOf" srcId="{15186653-A9AB-47EE-B67A-EA791EB84CE7}" destId="{767AC0D7-8D56-4A1F-A34D-2913F32B888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F65EF15-0077-4039-8545-E3EFFF943D1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C94E8D-AA9D-4680-920C-E1DA6B55FFB6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A.Navoiy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sevib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mutolaa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qilar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O‘zini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shogirdi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deb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bilar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7BAA3C-9293-4626-81B0-5FC82E73367A}" type="parTrans" cxnId="{C076FE11-C0C0-4817-B429-863035B0C5D1}">
      <dgm:prSet/>
      <dgm:spPr/>
      <dgm:t>
        <a:bodyPr/>
        <a:lstStyle/>
        <a:p>
          <a:endParaRPr lang="ru-RU"/>
        </a:p>
      </dgm:t>
    </dgm:pt>
    <dgm:pt modelId="{17B7ADF7-F01F-4946-AF63-7AC7C3166001}" type="sibTrans" cxnId="{C076FE11-C0C0-4817-B429-863035B0C5D1}">
      <dgm:prSet/>
      <dgm:spPr/>
      <dgm:t>
        <a:bodyPr/>
        <a:lstStyle/>
        <a:p>
          <a:endParaRPr lang="ru-RU"/>
        </a:p>
      </dgm:t>
    </dgm:pt>
    <dgm:pt modelId="{711840A0-8E84-4CCC-A8B3-A8474DCB58DC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Navoiyning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Xamsa”sidan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Farhod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Shirin”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dostonini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qayta-qayta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sevib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o‘qir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93DD2B-E857-457C-8DF5-633637484957}" type="parTrans" cxnId="{D2AF08CD-5D5B-4BB3-B99B-F4F2D50E5997}">
      <dgm:prSet/>
      <dgm:spPr/>
      <dgm:t>
        <a:bodyPr/>
        <a:lstStyle/>
        <a:p>
          <a:endParaRPr lang="ru-RU"/>
        </a:p>
      </dgm:t>
    </dgm:pt>
    <dgm:pt modelId="{E5434EB1-870D-4024-A532-D60EE71A3CF5}" type="sibTrans" cxnId="{D2AF08CD-5D5B-4BB3-B99B-F4F2D50E5997}">
      <dgm:prSet/>
      <dgm:spPr/>
      <dgm:t>
        <a:bodyPr/>
        <a:lstStyle/>
        <a:p>
          <a:endParaRPr lang="ru-RU"/>
        </a:p>
      </dgm:t>
    </dgm:pt>
    <dgm:pt modelId="{F5487461-90A7-4DE2-9BED-5F4F4D6CE8E1}">
      <dgm:prSet phldrT="[Текст]" custT="1"/>
      <dgm:spPr/>
      <dgm:t>
        <a:bodyPr/>
        <a:lstStyle/>
        <a:p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Z.M.Bobur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otasining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fojiali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o‘limidan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 12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yoshida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taxtga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latin typeface="Arial" panose="020B0604020202020204" pitchFamily="34" charset="0"/>
              <a:cs typeface="Arial" panose="020B0604020202020204" pitchFamily="34" charset="0"/>
            </a:rPr>
            <a:t>o‘tiradi</a:t>
          </a:r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EE2D67-09DB-4AE2-A5E7-C71B44C52DBC}" type="parTrans" cxnId="{D8BEA915-5BD2-44EB-B0BE-280A04D584CA}">
      <dgm:prSet/>
      <dgm:spPr/>
      <dgm:t>
        <a:bodyPr/>
        <a:lstStyle/>
        <a:p>
          <a:endParaRPr lang="ru-RU"/>
        </a:p>
      </dgm:t>
    </dgm:pt>
    <dgm:pt modelId="{7710305B-71D0-44B8-97CF-6A271EDFF9AF}" type="sibTrans" cxnId="{D8BEA915-5BD2-44EB-B0BE-280A04D584CA}">
      <dgm:prSet/>
      <dgm:spPr/>
      <dgm:t>
        <a:bodyPr/>
        <a:lstStyle/>
        <a:p>
          <a:endParaRPr lang="ru-RU"/>
        </a:p>
      </dgm:t>
    </dgm:pt>
    <dgm:pt modelId="{B2963A73-CB22-460C-B2C0-3B470C8A45C7}" type="pres">
      <dgm:prSet presAssocID="{BF65EF15-0077-4039-8545-E3EFFF943D1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A52161-ECF4-4FC7-919C-FC80F99EF807}" type="pres">
      <dgm:prSet presAssocID="{5FC94E8D-AA9D-4680-920C-E1DA6B55FFB6}" presName="parentLin" presStyleCnt="0"/>
      <dgm:spPr/>
    </dgm:pt>
    <dgm:pt modelId="{8FB5C064-E4D1-4DD0-9264-6D273DDAAAEF}" type="pres">
      <dgm:prSet presAssocID="{5FC94E8D-AA9D-4680-920C-E1DA6B55FFB6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600F293-2DCD-4309-A486-F655390191D6}" type="pres">
      <dgm:prSet presAssocID="{5FC94E8D-AA9D-4680-920C-E1DA6B55FFB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D6AFE3-5E80-4B35-BAD4-F54BEF774875}" type="pres">
      <dgm:prSet presAssocID="{5FC94E8D-AA9D-4680-920C-E1DA6B55FFB6}" presName="negativeSpace" presStyleCnt="0"/>
      <dgm:spPr/>
    </dgm:pt>
    <dgm:pt modelId="{4DABB985-478B-48A3-8D13-E8A271A5576B}" type="pres">
      <dgm:prSet presAssocID="{5FC94E8D-AA9D-4680-920C-E1DA6B55FFB6}" presName="childText" presStyleLbl="conFgAcc1" presStyleIdx="0" presStyleCnt="3">
        <dgm:presLayoutVars>
          <dgm:bulletEnabled val="1"/>
        </dgm:presLayoutVars>
      </dgm:prSet>
      <dgm:spPr/>
    </dgm:pt>
    <dgm:pt modelId="{B5866ADC-76C4-413F-B4D1-0C72842CC563}" type="pres">
      <dgm:prSet presAssocID="{17B7ADF7-F01F-4946-AF63-7AC7C3166001}" presName="spaceBetweenRectangles" presStyleCnt="0"/>
      <dgm:spPr/>
    </dgm:pt>
    <dgm:pt modelId="{1D02476D-B8DE-4291-8281-F83C9BDAF8AE}" type="pres">
      <dgm:prSet presAssocID="{711840A0-8E84-4CCC-A8B3-A8474DCB58DC}" presName="parentLin" presStyleCnt="0"/>
      <dgm:spPr/>
    </dgm:pt>
    <dgm:pt modelId="{E859384B-F254-4F8E-B7EC-0BCA85219558}" type="pres">
      <dgm:prSet presAssocID="{711840A0-8E84-4CCC-A8B3-A8474DCB58D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F19FCAE-A8E6-4779-84F4-8288B3944A49}" type="pres">
      <dgm:prSet presAssocID="{711840A0-8E84-4CCC-A8B3-A8474DCB58D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6DAD09-5FE6-4A1B-8ECC-BE3B63D6EE84}" type="pres">
      <dgm:prSet presAssocID="{711840A0-8E84-4CCC-A8B3-A8474DCB58DC}" presName="negativeSpace" presStyleCnt="0"/>
      <dgm:spPr/>
    </dgm:pt>
    <dgm:pt modelId="{3364D8E1-D246-499F-B20D-EA0379D740B2}" type="pres">
      <dgm:prSet presAssocID="{711840A0-8E84-4CCC-A8B3-A8474DCB58DC}" presName="childText" presStyleLbl="conFgAcc1" presStyleIdx="1" presStyleCnt="3">
        <dgm:presLayoutVars>
          <dgm:bulletEnabled val="1"/>
        </dgm:presLayoutVars>
      </dgm:prSet>
      <dgm:spPr/>
    </dgm:pt>
    <dgm:pt modelId="{7DFD2DC2-DAF2-49FD-A73F-14B50ECF65C1}" type="pres">
      <dgm:prSet presAssocID="{E5434EB1-870D-4024-A532-D60EE71A3CF5}" presName="spaceBetweenRectangles" presStyleCnt="0"/>
      <dgm:spPr/>
    </dgm:pt>
    <dgm:pt modelId="{C7AF589A-3883-453B-AEA3-5E80A14B6F80}" type="pres">
      <dgm:prSet presAssocID="{F5487461-90A7-4DE2-9BED-5F4F4D6CE8E1}" presName="parentLin" presStyleCnt="0"/>
      <dgm:spPr/>
    </dgm:pt>
    <dgm:pt modelId="{05FBC9E3-8B93-4D7E-9420-FB9D87554CAB}" type="pres">
      <dgm:prSet presAssocID="{F5487461-90A7-4DE2-9BED-5F4F4D6CE8E1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7CB49D4B-BF4D-4E72-BE16-701CEEE36AA6}" type="pres">
      <dgm:prSet presAssocID="{F5487461-90A7-4DE2-9BED-5F4F4D6CE8E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C19A5-57C8-4CD5-AE2A-E7A17E25DC3D}" type="pres">
      <dgm:prSet presAssocID="{F5487461-90A7-4DE2-9BED-5F4F4D6CE8E1}" presName="negativeSpace" presStyleCnt="0"/>
      <dgm:spPr/>
    </dgm:pt>
    <dgm:pt modelId="{48B7F445-174E-429E-9789-18D776C4CA9D}" type="pres">
      <dgm:prSet presAssocID="{F5487461-90A7-4DE2-9BED-5F4F4D6CE8E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D623060-46C3-4E07-A257-DB618AEBEF1E}" type="presOf" srcId="{711840A0-8E84-4CCC-A8B3-A8474DCB58DC}" destId="{FF19FCAE-A8E6-4779-84F4-8288B3944A49}" srcOrd="1" destOrd="0" presId="urn:microsoft.com/office/officeart/2005/8/layout/list1"/>
    <dgm:cxn modelId="{D8BEA915-5BD2-44EB-B0BE-280A04D584CA}" srcId="{BF65EF15-0077-4039-8545-E3EFFF943D1F}" destId="{F5487461-90A7-4DE2-9BED-5F4F4D6CE8E1}" srcOrd="2" destOrd="0" parTransId="{A2EE2D67-09DB-4AE2-A5E7-C71B44C52DBC}" sibTransId="{7710305B-71D0-44B8-97CF-6A271EDFF9AF}"/>
    <dgm:cxn modelId="{9DD6094F-A1DB-4ABA-B8E1-8E7C5E1F0E04}" type="presOf" srcId="{BF65EF15-0077-4039-8545-E3EFFF943D1F}" destId="{B2963A73-CB22-460C-B2C0-3B470C8A45C7}" srcOrd="0" destOrd="0" presId="urn:microsoft.com/office/officeart/2005/8/layout/list1"/>
    <dgm:cxn modelId="{7E60B1DF-476E-4A4B-B76B-6E29711AFB27}" type="presOf" srcId="{F5487461-90A7-4DE2-9BED-5F4F4D6CE8E1}" destId="{7CB49D4B-BF4D-4E72-BE16-701CEEE36AA6}" srcOrd="1" destOrd="0" presId="urn:microsoft.com/office/officeart/2005/8/layout/list1"/>
    <dgm:cxn modelId="{95D17407-4089-489A-BACA-D8F5E0B2CD75}" type="presOf" srcId="{711840A0-8E84-4CCC-A8B3-A8474DCB58DC}" destId="{E859384B-F254-4F8E-B7EC-0BCA85219558}" srcOrd="0" destOrd="0" presId="urn:microsoft.com/office/officeart/2005/8/layout/list1"/>
    <dgm:cxn modelId="{D2AF08CD-5D5B-4BB3-B99B-F4F2D50E5997}" srcId="{BF65EF15-0077-4039-8545-E3EFFF943D1F}" destId="{711840A0-8E84-4CCC-A8B3-A8474DCB58DC}" srcOrd="1" destOrd="0" parTransId="{5093DD2B-E857-457C-8DF5-633637484957}" sibTransId="{E5434EB1-870D-4024-A532-D60EE71A3CF5}"/>
    <dgm:cxn modelId="{9BF66EFB-0C75-447B-B4C3-C313C1A010FE}" type="presOf" srcId="{5FC94E8D-AA9D-4680-920C-E1DA6B55FFB6}" destId="{6600F293-2DCD-4309-A486-F655390191D6}" srcOrd="1" destOrd="0" presId="urn:microsoft.com/office/officeart/2005/8/layout/list1"/>
    <dgm:cxn modelId="{542AC925-2FCD-43A0-A781-8A104CB748C1}" type="presOf" srcId="{5FC94E8D-AA9D-4680-920C-E1DA6B55FFB6}" destId="{8FB5C064-E4D1-4DD0-9264-6D273DDAAAEF}" srcOrd="0" destOrd="0" presId="urn:microsoft.com/office/officeart/2005/8/layout/list1"/>
    <dgm:cxn modelId="{C076FE11-C0C0-4817-B429-863035B0C5D1}" srcId="{BF65EF15-0077-4039-8545-E3EFFF943D1F}" destId="{5FC94E8D-AA9D-4680-920C-E1DA6B55FFB6}" srcOrd="0" destOrd="0" parTransId="{AF7BAA3C-9293-4626-81B0-5FC82E73367A}" sibTransId="{17B7ADF7-F01F-4946-AF63-7AC7C3166001}"/>
    <dgm:cxn modelId="{0E2E1EC9-E44A-48F6-A855-42D0CF033357}" type="presOf" srcId="{F5487461-90A7-4DE2-9BED-5F4F4D6CE8E1}" destId="{05FBC9E3-8B93-4D7E-9420-FB9D87554CAB}" srcOrd="0" destOrd="0" presId="urn:microsoft.com/office/officeart/2005/8/layout/list1"/>
    <dgm:cxn modelId="{A80A913E-5889-480A-AF47-A7D8FA61EAE5}" type="presParOf" srcId="{B2963A73-CB22-460C-B2C0-3B470C8A45C7}" destId="{63A52161-ECF4-4FC7-919C-FC80F99EF807}" srcOrd="0" destOrd="0" presId="urn:microsoft.com/office/officeart/2005/8/layout/list1"/>
    <dgm:cxn modelId="{2CECDCBB-CA74-42E7-947B-DB6DBFEEF47F}" type="presParOf" srcId="{63A52161-ECF4-4FC7-919C-FC80F99EF807}" destId="{8FB5C064-E4D1-4DD0-9264-6D273DDAAAEF}" srcOrd="0" destOrd="0" presId="urn:microsoft.com/office/officeart/2005/8/layout/list1"/>
    <dgm:cxn modelId="{CC1341F6-DC34-4607-BF5C-6A746029A682}" type="presParOf" srcId="{63A52161-ECF4-4FC7-919C-FC80F99EF807}" destId="{6600F293-2DCD-4309-A486-F655390191D6}" srcOrd="1" destOrd="0" presId="urn:microsoft.com/office/officeart/2005/8/layout/list1"/>
    <dgm:cxn modelId="{3545302C-F552-4993-B9D6-B23F4112F232}" type="presParOf" srcId="{B2963A73-CB22-460C-B2C0-3B470C8A45C7}" destId="{21D6AFE3-5E80-4B35-BAD4-F54BEF774875}" srcOrd="1" destOrd="0" presId="urn:microsoft.com/office/officeart/2005/8/layout/list1"/>
    <dgm:cxn modelId="{5FAA4EAF-5A7C-49D5-8498-3E46C6D652A5}" type="presParOf" srcId="{B2963A73-CB22-460C-B2C0-3B470C8A45C7}" destId="{4DABB985-478B-48A3-8D13-E8A271A5576B}" srcOrd="2" destOrd="0" presId="urn:microsoft.com/office/officeart/2005/8/layout/list1"/>
    <dgm:cxn modelId="{7D4480B7-CEA2-4A17-AC89-CCF733C5CE26}" type="presParOf" srcId="{B2963A73-CB22-460C-B2C0-3B470C8A45C7}" destId="{B5866ADC-76C4-413F-B4D1-0C72842CC563}" srcOrd="3" destOrd="0" presId="urn:microsoft.com/office/officeart/2005/8/layout/list1"/>
    <dgm:cxn modelId="{A247C28E-C304-4859-96FD-D5C037B6DFFE}" type="presParOf" srcId="{B2963A73-CB22-460C-B2C0-3B470C8A45C7}" destId="{1D02476D-B8DE-4291-8281-F83C9BDAF8AE}" srcOrd="4" destOrd="0" presId="urn:microsoft.com/office/officeart/2005/8/layout/list1"/>
    <dgm:cxn modelId="{1D03F036-EBA2-451D-85CC-CF0C8E482046}" type="presParOf" srcId="{1D02476D-B8DE-4291-8281-F83C9BDAF8AE}" destId="{E859384B-F254-4F8E-B7EC-0BCA85219558}" srcOrd="0" destOrd="0" presId="urn:microsoft.com/office/officeart/2005/8/layout/list1"/>
    <dgm:cxn modelId="{0973B914-6045-4C27-94B5-4E572F556E95}" type="presParOf" srcId="{1D02476D-B8DE-4291-8281-F83C9BDAF8AE}" destId="{FF19FCAE-A8E6-4779-84F4-8288B3944A49}" srcOrd="1" destOrd="0" presId="urn:microsoft.com/office/officeart/2005/8/layout/list1"/>
    <dgm:cxn modelId="{BE0805A5-F04C-4E4E-A78B-D06DE85CC750}" type="presParOf" srcId="{B2963A73-CB22-460C-B2C0-3B470C8A45C7}" destId="{316DAD09-5FE6-4A1B-8ECC-BE3B63D6EE84}" srcOrd="5" destOrd="0" presId="urn:microsoft.com/office/officeart/2005/8/layout/list1"/>
    <dgm:cxn modelId="{5B184E2C-B662-4AC7-9987-B413795A562B}" type="presParOf" srcId="{B2963A73-CB22-460C-B2C0-3B470C8A45C7}" destId="{3364D8E1-D246-499F-B20D-EA0379D740B2}" srcOrd="6" destOrd="0" presId="urn:microsoft.com/office/officeart/2005/8/layout/list1"/>
    <dgm:cxn modelId="{E21571DC-4DB0-43C3-96B6-12A742A6005F}" type="presParOf" srcId="{B2963A73-CB22-460C-B2C0-3B470C8A45C7}" destId="{7DFD2DC2-DAF2-49FD-A73F-14B50ECF65C1}" srcOrd="7" destOrd="0" presId="urn:microsoft.com/office/officeart/2005/8/layout/list1"/>
    <dgm:cxn modelId="{AB7F37DD-15FC-421B-96AB-9564CC84DB52}" type="presParOf" srcId="{B2963A73-CB22-460C-B2C0-3B470C8A45C7}" destId="{C7AF589A-3883-453B-AEA3-5E80A14B6F80}" srcOrd="8" destOrd="0" presId="urn:microsoft.com/office/officeart/2005/8/layout/list1"/>
    <dgm:cxn modelId="{9A4FE7F9-EA54-48F0-8B7C-0A9FFC4B0DAC}" type="presParOf" srcId="{C7AF589A-3883-453B-AEA3-5E80A14B6F80}" destId="{05FBC9E3-8B93-4D7E-9420-FB9D87554CAB}" srcOrd="0" destOrd="0" presId="urn:microsoft.com/office/officeart/2005/8/layout/list1"/>
    <dgm:cxn modelId="{F2D71779-A42B-4357-8E09-999DF499C1A4}" type="presParOf" srcId="{C7AF589A-3883-453B-AEA3-5E80A14B6F80}" destId="{7CB49D4B-BF4D-4E72-BE16-701CEEE36AA6}" srcOrd="1" destOrd="0" presId="urn:microsoft.com/office/officeart/2005/8/layout/list1"/>
    <dgm:cxn modelId="{BC3E25CA-98D8-495E-8A3A-CEDCC371EBE3}" type="presParOf" srcId="{B2963A73-CB22-460C-B2C0-3B470C8A45C7}" destId="{CA8C19A5-57C8-4CD5-AE2A-E7A17E25DC3D}" srcOrd="9" destOrd="0" presId="urn:microsoft.com/office/officeart/2005/8/layout/list1"/>
    <dgm:cxn modelId="{6F53CFF7-E01F-4C78-9690-2092EDE237C7}" type="presParOf" srcId="{B2963A73-CB22-460C-B2C0-3B470C8A45C7}" destId="{48B7F445-174E-429E-9789-18D776C4CA9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1A3573-E1AB-4934-A209-0651B7769E7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C10597-1F0A-44CB-A3CB-CC33CFEB96C7}">
      <dgm:prSet phldrT="[Текст]" custT="1"/>
      <dgm:spPr/>
      <dgm:t>
        <a:bodyPr/>
        <a:lstStyle/>
        <a:p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bo‘laklar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976D6A-D474-4B41-8CA7-BEADE3D43475}" type="parTrans" cxnId="{DACE649D-8887-43FF-AB11-FBE7A8D15DE4}">
      <dgm:prSet/>
      <dgm:spPr/>
      <dgm:t>
        <a:bodyPr/>
        <a:lstStyle/>
        <a:p>
          <a:endParaRPr lang="ru-RU"/>
        </a:p>
      </dgm:t>
    </dgm:pt>
    <dgm:pt modelId="{E661F3D7-35C9-4868-9D84-B5C996B5CA78}" type="sibTrans" cxnId="{DACE649D-8887-43FF-AB11-FBE7A8D15DE4}">
      <dgm:prSet/>
      <dgm:spPr/>
      <dgm:t>
        <a:bodyPr/>
        <a:lstStyle/>
        <a:p>
          <a:endParaRPr lang="ru-RU"/>
        </a:p>
      </dgm:t>
    </dgm:pt>
    <dgm:pt modelId="{8733D12B-06BC-4A3F-A29B-9225AE717522}">
      <dgm:prSet phldrT="[Текст]" custT="1"/>
      <dgm:spPr/>
      <dgm:t>
        <a:bodyPr/>
        <a:lstStyle/>
        <a:p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B4B100-DA8D-4283-95BE-0F85C9755ABE}" type="parTrans" cxnId="{4D1F7299-AAD5-434F-9233-0A6874A63F6D}">
      <dgm:prSet/>
      <dgm:spPr/>
      <dgm:t>
        <a:bodyPr/>
        <a:lstStyle/>
        <a:p>
          <a:endParaRPr lang="ru-RU"/>
        </a:p>
      </dgm:t>
    </dgm:pt>
    <dgm:pt modelId="{3B594F73-CD90-46B1-8F2A-8B8ADA86D1D6}" type="sibTrans" cxnId="{4D1F7299-AAD5-434F-9233-0A6874A63F6D}">
      <dgm:prSet/>
      <dgm:spPr/>
      <dgm:t>
        <a:bodyPr/>
        <a:lstStyle/>
        <a:p>
          <a:endParaRPr lang="ru-RU"/>
        </a:p>
      </dgm:t>
    </dgm:pt>
    <dgm:pt modelId="{2CFA3932-B8FF-474F-A0CF-A6EEF072AEDF}">
      <dgm:prSet phldrT="[Текст]" custT="1"/>
      <dgm:spPr/>
      <dgm:t>
        <a:bodyPr/>
        <a:lstStyle/>
        <a:p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9C3EC1-702E-4F12-9BEF-76446FDED438}" type="parTrans" cxnId="{854F7E2F-8C35-403C-A84E-40A50FAC39C3}">
      <dgm:prSet/>
      <dgm:spPr/>
      <dgm:t>
        <a:bodyPr/>
        <a:lstStyle/>
        <a:p>
          <a:endParaRPr lang="ru-RU"/>
        </a:p>
      </dgm:t>
    </dgm:pt>
    <dgm:pt modelId="{EF1CCF7C-B22F-4B33-8404-B7FB8ACCCB0A}" type="sibTrans" cxnId="{854F7E2F-8C35-403C-A84E-40A50FAC39C3}">
      <dgm:prSet/>
      <dgm:spPr/>
      <dgm:t>
        <a:bodyPr/>
        <a:lstStyle/>
        <a:p>
          <a:endParaRPr lang="ru-RU"/>
        </a:p>
      </dgm:t>
    </dgm:pt>
    <dgm:pt modelId="{2D89E4EA-D613-44D5-B192-F4936CC720E1}" type="pres">
      <dgm:prSet presAssocID="{DC1A3573-E1AB-4934-A209-0651B7769E7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A59C89-2C86-4DB8-8193-89D81BC55AC6}" type="pres">
      <dgm:prSet presAssocID="{02C10597-1F0A-44CB-A3CB-CC33CFEB96C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6216C-EBB2-4E3B-BFC2-FFCE5FF1591F}" type="pres">
      <dgm:prSet presAssocID="{E661F3D7-35C9-4868-9D84-B5C996B5CA78}" presName="sibTrans" presStyleLbl="sibTrans2D1" presStyleIdx="0" presStyleCnt="3"/>
      <dgm:spPr/>
      <dgm:t>
        <a:bodyPr/>
        <a:lstStyle/>
        <a:p>
          <a:endParaRPr lang="ru-RU"/>
        </a:p>
      </dgm:t>
    </dgm:pt>
    <dgm:pt modelId="{1915C970-214A-4412-8066-9F881CF72948}" type="pres">
      <dgm:prSet presAssocID="{E661F3D7-35C9-4868-9D84-B5C996B5CA78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64BF9FF3-EC73-4C85-BFD4-056BA4BBB597}" type="pres">
      <dgm:prSet presAssocID="{8733D12B-06BC-4A3F-A29B-9225AE71752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49439-20BA-4A18-BFF5-F4908DF1314D}" type="pres">
      <dgm:prSet presAssocID="{3B594F73-CD90-46B1-8F2A-8B8ADA86D1D6}" presName="sibTrans" presStyleLbl="sibTrans2D1" presStyleIdx="1" presStyleCnt="3"/>
      <dgm:spPr/>
      <dgm:t>
        <a:bodyPr/>
        <a:lstStyle/>
        <a:p>
          <a:endParaRPr lang="ru-RU"/>
        </a:p>
      </dgm:t>
    </dgm:pt>
    <dgm:pt modelId="{AB0867C6-F3D4-4A15-B28B-2E40F1132DA0}" type="pres">
      <dgm:prSet presAssocID="{3B594F73-CD90-46B1-8F2A-8B8ADA86D1D6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77C73BC-9B98-4E03-8428-23C6AC30F44D}" type="pres">
      <dgm:prSet presAssocID="{2CFA3932-B8FF-474F-A0CF-A6EEF072AED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82D312-AFAD-4B3C-A48C-F584D76F5E8A}" type="pres">
      <dgm:prSet presAssocID="{EF1CCF7C-B22F-4B33-8404-B7FB8ACCCB0A}" presName="sibTrans" presStyleLbl="sibTrans2D1" presStyleIdx="2" presStyleCnt="3"/>
      <dgm:spPr/>
      <dgm:t>
        <a:bodyPr/>
        <a:lstStyle/>
        <a:p>
          <a:endParaRPr lang="ru-RU"/>
        </a:p>
      </dgm:t>
    </dgm:pt>
    <dgm:pt modelId="{141044CD-6450-49A6-9F43-9A0F7A430433}" type="pres">
      <dgm:prSet presAssocID="{EF1CCF7C-B22F-4B33-8404-B7FB8ACCCB0A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42DB6C28-6598-4AF2-B02F-2B0EDCE69DB0}" type="presOf" srcId="{EF1CCF7C-B22F-4B33-8404-B7FB8ACCCB0A}" destId="{141044CD-6450-49A6-9F43-9A0F7A430433}" srcOrd="1" destOrd="0" presId="urn:microsoft.com/office/officeart/2005/8/layout/cycle7"/>
    <dgm:cxn modelId="{2986E4D5-A153-4F58-9982-42686771789E}" type="presOf" srcId="{E661F3D7-35C9-4868-9D84-B5C996B5CA78}" destId="{1915C970-214A-4412-8066-9F881CF72948}" srcOrd="1" destOrd="0" presId="urn:microsoft.com/office/officeart/2005/8/layout/cycle7"/>
    <dgm:cxn modelId="{5FF6CDC9-9EFE-46B8-9942-7BAAE6F594CE}" type="presOf" srcId="{02C10597-1F0A-44CB-A3CB-CC33CFEB96C7}" destId="{7AA59C89-2C86-4DB8-8193-89D81BC55AC6}" srcOrd="0" destOrd="0" presId="urn:microsoft.com/office/officeart/2005/8/layout/cycle7"/>
    <dgm:cxn modelId="{3BB76A68-6ED1-446D-A48D-A7DAB00A25ED}" type="presOf" srcId="{8733D12B-06BC-4A3F-A29B-9225AE717522}" destId="{64BF9FF3-EC73-4C85-BFD4-056BA4BBB597}" srcOrd="0" destOrd="0" presId="urn:microsoft.com/office/officeart/2005/8/layout/cycle7"/>
    <dgm:cxn modelId="{74CEF0B2-0141-4943-BAAE-2C0FA66FB4BC}" type="presOf" srcId="{3B594F73-CD90-46B1-8F2A-8B8ADA86D1D6}" destId="{AB0867C6-F3D4-4A15-B28B-2E40F1132DA0}" srcOrd="1" destOrd="0" presId="urn:microsoft.com/office/officeart/2005/8/layout/cycle7"/>
    <dgm:cxn modelId="{DACE649D-8887-43FF-AB11-FBE7A8D15DE4}" srcId="{DC1A3573-E1AB-4934-A209-0651B7769E7D}" destId="{02C10597-1F0A-44CB-A3CB-CC33CFEB96C7}" srcOrd="0" destOrd="0" parTransId="{DD976D6A-D474-4B41-8CA7-BEADE3D43475}" sibTransId="{E661F3D7-35C9-4868-9D84-B5C996B5CA78}"/>
    <dgm:cxn modelId="{4BE2DED2-9061-4EE9-8152-2C70EFD862E1}" type="presOf" srcId="{DC1A3573-E1AB-4934-A209-0651B7769E7D}" destId="{2D89E4EA-D613-44D5-B192-F4936CC720E1}" srcOrd="0" destOrd="0" presId="urn:microsoft.com/office/officeart/2005/8/layout/cycle7"/>
    <dgm:cxn modelId="{4D1F7299-AAD5-434F-9233-0A6874A63F6D}" srcId="{DC1A3573-E1AB-4934-A209-0651B7769E7D}" destId="{8733D12B-06BC-4A3F-A29B-9225AE717522}" srcOrd="1" destOrd="0" parTransId="{6EB4B100-DA8D-4283-95BE-0F85C9755ABE}" sibTransId="{3B594F73-CD90-46B1-8F2A-8B8ADA86D1D6}"/>
    <dgm:cxn modelId="{854F7E2F-8C35-403C-A84E-40A50FAC39C3}" srcId="{DC1A3573-E1AB-4934-A209-0651B7769E7D}" destId="{2CFA3932-B8FF-474F-A0CF-A6EEF072AEDF}" srcOrd="2" destOrd="0" parTransId="{679C3EC1-702E-4F12-9BEF-76446FDED438}" sibTransId="{EF1CCF7C-B22F-4B33-8404-B7FB8ACCCB0A}"/>
    <dgm:cxn modelId="{0756D606-A9AD-43CB-9FE9-BCEE390641B4}" type="presOf" srcId="{E661F3D7-35C9-4868-9D84-B5C996B5CA78}" destId="{BF96216C-EBB2-4E3B-BFC2-FFCE5FF1591F}" srcOrd="0" destOrd="0" presId="urn:microsoft.com/office/officeart/2005/8/layout/cycle7"/>
    <dgm:cxn modelId="{DD3F1A65-534B-4C0F-A463-386C8A38E1BF}" type="presOf" srcId="{2CFA3932-B8FF-474F-A0CF-A6EEF072AEDF}" destId="{377C73BC-9B98-4E03-8428-23C6AC30F44D}" srcOrd="0" destOrd="0" presId="urn:microsoft.com/office/officeart/2005/8/layout/cycle7"/>
    <dgm:cxn modelId="{1F74DFE1-E315-457F-81F9-2A86F83A001C}" type="presOf" srcId="{3B594F73-CD90-46B1-8F2A-8B8ADA86D1D6}" destId="{5A349439-20BA-4A18-BFF5-F4908DF1314D}" srcOrd="0" destOrd="0" presId="urn:microsoft.com/office/officeart/2005/8/layout/cycle7"/>
    <dgm:cxn modelId="{304F658B-C26C-46CE-8B90-483CD101FECC}" type="presOf" srcId="{EF1CCF7C-B22F-4B33-8404-B7FB8ACCCB0A}" destId="{D982D312-AFAD-4B3C-A48C-F584D76F5E8A}" srcOrd="0" destOrd="0" presId="urn:microsoft.com/office/officeart/2005/8/layout/cycle7"/>
    <dgm:cxn modelId="{614E7FBD-CB71-428F-B98F-D26B8A73BBD2}" type="presParOf" srcId="{2D89E4EA-D613-44D5-B192-F4936CC720E1}" destId="{7AA59C89-2C86-4DB8-8193-89D81BC55AC6}" srcOrd="0" destOrd="0" presId="urn:microsoft.com/office/officeart/2005/8/layout/cycle7"/>
    <dgm:cxn modelId="{656FDE7C-08A8-451B-993C-5BC14126FABB}" type="presParOf" srcId="{2D89E4EA-D613-44D5-B192-F4936CC720E1}" destId="{BF96216C-EBB2-4E3B-BFC2-FFCE5FF1591F}" srcOrd="1" destOrd="0" presId="urn:microsoft.com/office/officeart/2005/8/layout/cycle7"/>
    <dgm:cxn modelId="{3A478889-3916-4587-88D2-67B5B20DFB06}" type="presParOf" srcId="{BF96216C-EBB2-4E3B-BFC2-FFCE5FF1591F}" destId="{1915C970-214A-4412-8066-9F881CF72948}" srcOrd="0" destOrd="0" presId="urn:microsoft.com/office/officeart/2005/8/layout/cycle7"/>
    <dgm:cxn modelId="{3A89DA14-26C1-4857-9F9A-C02506CDF9A3}" type="presParOf" srcId="{2D89E4EA-D613-44D5-B192-F4936CC720E1}" destId="{64BF9FF3-EC73-4C85-BFD4-056BA4BBB597}" srcOrd="2" destOrd="0" presId="urn:microsoft.com/office/officeart/2005/8/layout/cycle7"/>
    <dgm:cxn modelId="{59BED774-BDCC-4D25-A2D4-A68ABC6C580F}" type="presParOf" srcId="{2D89E4EA-D613-44D5-B192-F4936CC720E1}" destId="{5A349439-20BA-4A18-BFF5-F4908DF1314D}" srcOrd="3" destOrd="0" presId="urn:microsoft.com/office/officeart/2005/8/layout/cycle7"/>
    <dgm:cxn modelId="{06A80A1B-FE09-4984-A568-D44C758E3872}" type="presParOf" srcId="{5A349439-20BA-4A18-BFF5-F4908DF1314D}" destId="{AB0867C6-F3D4-4A15-B28B-2E40F1132DA0}" srcOrd="0" destOrd="0" presId="urn:microsoft.com/office/officeart/2005/8/layout/cycle7"/>
    <dgm:cxn modelId="{954624B1-2855-45AB-A600-67ECDD50D7E3}" type="presParOf" srcId="{2D89E4EA-D613-44D5-B192-F4936CC720E1}" destId="{377C73BC-9B98-4E03-8428-23C6AC30F44D}" srcOrd="4" destOrd="0" presId="urn:microsoft.com/office/officeart/2005/8/layout/cycle7"/>
    <dgm:cxn modelId="{636E3EE4-96F6-4F78-8308-CBFC0D33DFF3}" type="presParOf" srcId="{2D89E4EA-D613-44D5-B192-F4936CC720E1}" destId="{D982D312-AFAD-4B3C-A48C-F584D76F5E8A}" srcOrd="5" destOrd="0" presId="urn:microsoft.com/office/officeart/2005/8/layout/cycle7"/>
    <dgm:cxn modelId="{40BCC056-FABF-4070-B6E6-9A86025B1694}" type="presParOf" srcId="{D982D312-AFAD-4B3C-A48C-F584D76F5E8A}" destId="{141044CD-6450-49A6-9F43-9A0F7A43043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8DD29B3-C67D-4F78-982B-AEC76E773A0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6ADD2566-494D-4A3C-AED8-CBE45DB2A123}">
      <dgm:prSet phldrT="[Текст]" custT="1"/>
      <dgm:spPr/>
      <dgm:t>
        <a:bodyPr/>
        <a:lstStyle/>
        <a:p>
          <a:r>
            <a:rPr lang="en-US" sz="1600" b="1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14F68A1-2D45-498E-B3A4-DB9E839EB65E}" type="parTrans" cxnId="{E65DC647-DAD2-49FC-8F36-D43BA8975890}">
      <dgm:prSet/>
      <dgm:spPr/>
      <dgm:t>
        <a:bodyPr/>
        <a:lstStyle/>
        <a:p>
          <a:endParaRPr lang="ru-RU"/>
        </a:p>
      </dgm:t>
    </dgm:pt>
    <dgm:pt modelId="{103AEA1D-9D3D-406D-968F-6D16AD09A80D}" type="sibTrans" cxnId="{E65DC647-DAD2-49FC-8F36-D43BA8975890}">
      <dgm:prSet/>
      <dgm:spPr/>
      <dgm:t>
        <a:bodyPr/>
        <a:lstStyle/>
        <a:p>
          <a:endParaRPr lang="ru-RU"/>
        </a:p>
      </dgm:t>
    </dgm:pt>
    <dgm:pt modelId="{2532CF78-0991-4650-BF8F-2EB9A0EB6E47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darajali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bo‘laklar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hammasi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DBFD82-B4FD-42E5-BE02-1C8CE97C2DD8}" type="parTrans" cxnId="{AEA7782C-8BA3-49C2-A79F-AE3936AAAE71}">
      <dgm:prSet/>
      <dgm:spPr/>
      <dgm:t>
        <a:bodyPr/>
        <a:lstStyle/>
        <a:p>
          <a:endParaRPr lang="ru-RU"/>
        </a:p>
      </dgm:t>
    </dgm:pt>
    <dgm:pt modelId="{5B1FB6D9-E868-40DE-ADF2-4925C0BF9113}" type="sibTrans" cxnId="{AEA7782C-8BA3-49C2-A79F-AE3936AAAE71}">
      <dgm:prSet/>
      <dgm:spPr/>
      <dgm:t>
        <a:bodyPr/>
        <a:lstStyle/>
        <a:p>
          <a:endParaRPr lang="ru-RU"/>
        </a:p>
      </dgm:t>
    </dgm:pt>
    <dgm:pt modelId="{6957BD94-C41D-4833-8B07-199E3D1E6D3E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sintaktik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tahlil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qilishda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murojaat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qilinadi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D7B639-72B1-46B5-AEA2-C3D6829463D3}" type="parTrans" cxnId="{0159D71D-D37B-42A0-9FCC-402D40E53CE4}">
      <dgm:prSet/>
      <dgm:spPr/>
      <dgm:t>
        <a:bodyPr/>
        <a:lstStyle/>
        <a:p>
          <a:endParaRPr lang="ru-RU"/>
        </a:p>
      </dgm:t>
    </dgm:pt>
    <dgm:pt modelId="{1CAF940F-C0F8-43CA-9A46-822553298163}" type="sibTrans" cxnId="{0159D71D-D37B-42A0-9FCC-402D40E53CE4}">
      <dgm:prSet/>
      <dgm:spPr/>
      <dgm:t>
        <a:bodyPr/>
        <a:lstStyle/>
        <a:p>
          <a:endParaRPr lang="ru-RU"/>
        </a:p>
      </dgm:t>
    </dgm:pt>
    <dgm:pt modelId="{6D830491-E2A7-4779-B750-BB568F473D0F}" type="pres">
      <dgm:prSet presAssocID="{58DD29B3-C67D-4F78-982B-AEC76E773A0B}" presName="Name0" presStyleCnt="0">
        <dgm:presLayoutVars>
          <dgm:dir/>
          <dgm:resizeHandles val="exact"/>
        </dgm:presLayoutVars>
      </dgm:prSet>
      <dgm:spPr/>
    </dgm:pt>
    <dgm:pt modelId="{6D7790ED-CC90-4450-A7E5-E38C178915FF}" type="pres">
      <dgm:prSet presAssocID="{6ADD2566-494D-4A3C-AED8-CBE45DB2A12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E88AA1-E24E-48B6-AAD3-66DE7C04E042}" type="pres">
      <dgm:prSet presAssocID="{103AEA1D-9D3D-406D-968F-6D16AD09A80D}" presName="sibTrans" presStyleLbl="sibTrans2D1" presStyleIdx="0" presStyleCnt="2"/>
      <dgm:spPr/>
      <dgm:t>
        <a:bodyPr/>
        <a:lstStyle/>
        <a:p>
          <a:endParaRPr lang="ru-RU"/>
        </a:p>
      </dgm:t>
    </dgm:pt>
    <dgm:pt modelId="{85090550-AB30-4A44-9C7D-A6CA93AB4553}" type="pres">
      <dgm:prSet presAssocID="{103AEA1D-9D3D-406D-968F-6D16AD09A80D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02FDAB20-DDA9-486D-A1DB-03F8B66661AD}" type="pres">
      <dgm:prSet presAssocID="{2532CF78-0991-4650-BF8F-2EB9A0EB6E4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9FAAC-D64F-4A9D-9C9A-73B98A40B370}" type="pres">
      <dgm:prSet presAssocID="{5B1FB6D9-E868-40DE-ADF2-4925C0BF9113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1B6931C-97BD-46DB-B667-E504791F3831}" type="pres">
      <dgm:prSet presAssocID="{5B1FB6D9-E868-40DE-ADF2-4925C0BF9113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1EE89A2F-620D-4383-8E05-B6B7B9602B86}" type="pres">
      <dgm:prSet presAssocID="{6957BD94-C41D-4833-8B07-199E3D1E6D3E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02E1C2-EE1B-47E3-BCCC-3FE7AD818312}" type="presOf" srcId="{58DD29B3-C67D-4F78-982B-AEC76E773A0B}" destId="{6D830491-E2A7-4779-B750-BB568F473D0F}" srcOrd="0" destOrd="0" presId="urn:microsoft.com/office/officeart/2005/8/layout/process1"/>
    <dgm:cxn modelId="{E65DC647-DAD2-49FC-8F36-D43BA8975890}" srcId="{58DD29B3-C67D-4F78-982B-AEC76E773A0B}" destId="{6ADD2566-494D-4A3C-AED8-CBE45DB2A123}" srcOrd="0" destOrd="0" parTransId="{B14F68A1-2D45-498E-B3A4-DB9E839EB65E}" sibTransId="{103AEA1D-9D3D-406D-968F-6D16AD09A80D}"/>
    <dgm:cxn modelId="{792125C7-A143-437F-A5AF-6E76545229D8}" type="presOf" srcId="{6ADD2566-494D-4A3C-AED8-CBE45DB2A123}" destId="{6D7790ED-CC90-4450-A7E5-E38C178915FF}" srcOrd="0" destOrd="0" presId="urn:microsoft.com/office/officeart/2005/8/layout/process1"/>
    <dgm:cxn modelId="{330BC65F-DD2F-4696-B612-80C50D25EAA7}" type="presOf" srcId="{6957BD94-C41D-4833-8B07-199E3D1E6D3E}" destId="{1EE89A2F-620D-4383-8E05-B6B7B9602B86}" srcOrd="0" destOrd="0" presId="urn:microsoft.com/office/officeart/2005/8/layout/process1"/>
    <dgm:cxn modelId="{AEA7782C-8BA3-49C2-A79F-AE3936AAAE71}" srcId="{58DD29B3-C67D-4F78-982B-AEC76E773A0B}" destId="{2532CF78-0991-4650-BF8F-2EB9A0EB6E47}" srcOrd="1" destOrd="0" parTransId="{F0DBFD82-B4FD-42E5-BE02-1C8CE97C2DD8}" sibTransId="{5B1FB6D9-E868-40DE-ADF2-4925C0BF9113}"/>
    <dgm:cxn modelId="{5EFF8E2B-FBC4-4B60-8050-6BBD57826891}" type="presOf" srcId="{5B1FB6D9-E868-40DE-ADF2-4925C0BF9113}" destId="{79A9FAAC-D64F-4A9D-9C9A-73B98A40B370}" srcOrd="0" destOrd="0" presId="urn:microsoft.com/office/officeart/2005/8/layout/process1"/>
    <dgm:cxn modelId="{EBA13E90-931F-4805-ABF3-855093F9F99F}" type="presOf" srcId="{103AEA1D-9D3D-406D-968F-6D16AD09A80D}" destId="{85090550-AB30-4A44-9C7D-A6CA93AB4553}" srcOrd="1" destOrd="0" presId="urn:microsoft.com/office/officeart/2005/8/layout/process1"/>
    <dgm:cxn modelId="{0159D71D-D37B-42A0-9FCC-402D40E53CE4}" srcId="{58DD29B3-C67D-4F78-982B-AEC76E773A0B}" destId="{6957BD94-C41D-4833-8B07-199E3D1E6D3E}" srcOrd="2" destOrd="0" parTransId="{98D7B639-72B1-46B5-AEA2-C3D6829463D3}" sibTransId="{1CAF940F-C0F8-43CA-9A46-822553298163}"/>
    <dgm:cxn modelId="{0CC66DF5-8B99-4ED1-BDAB-DA38F37F1208}" type="presOf" srcId="{2532CF78-0991-4650-BF8F-2EB9A0EB6E47}" destId="{02FDAB20-DDA9-486D-A1DB-03F8B66661AD}" srcOrd="0" destOrd="0" presId="urn:microsoft.com/office/officeart/2005/8/layout/process1"/>
    <dgm:cxn modelId="{65099825-9CD8-4999-8DED-887319385E0F}" type="presOf" srcId="{103AEA1D-9D3D-406D-968F-6D16AD09A80D}" destId="{15E88AA1-E24E-48B6-AAD3-66DE7C04E042}" srcOrd="0" destOrd="0" presId="urn:microsoft.com/office/officeart/2005/8/layout/process1"/>
    <dgm:cxn modelId="{0B11A807-D93F-4970-84A4-022A6ADFB0A8}" type="presOf" srcId="{5B1FB6D9-E868-40DE-ADF2-4925C0BF9113}" destId="{71B6931C-97BD-46DB-B667-E504791F3831}" srcOrd="1" destOrd="0" presId="urn:microsoft.com/office/officeart/2005/8/layout/process1"/>
    <dgm:cxn modelId="{FF87EB79-8B40-4960-8F47-DB3E9CFF2941}" type="presParOf" srcId="{6D830491-E2A7-4779-B750-BB568F473D0F}" destId="{6D7790ED-CC90-4450-A7E5-E38C178915FF}" srcOrd="0" destOrd="0" presId="urn:microsoft.com/office/officeart/2005/8/layout/process1"/>
    <dgm:cxn modelId="{BD6D41CD-CF89-4BE1-8EDA-E825214D4D4F}" type="presParOf" srcId="{6D830491-E2A7-4779-B750-BB568F473D0F}" destId="{15E88AA1-E24E-48B6-AAD3-66DE7C04E042}" srcOrd="1" destOrd="0" presId="urn:microsoft.com/office/officeart/2005/8/layout/process1"/>
    <dgm:cxn modelId="{27AD5FF2-220C-48B3-960F-155C4E12084C}" type="presParOf" srcId="{15E88AA1-E24E-48B6-AAD3-66DE7C04E042}" destId="{85090550-AB30-4A44-9C7D-A6CA93AB4553}" srcOrd="0" destOrd="0" presId="urn:microsoft.com/office/officeart/2005/8/layout/process1"/>
    <dgm:cxn modelId="{3E9DAF29-E10B-483D-AF12-A12F2BBF3824}" type="presParOf" srcId="{6D830491-E2A7-4779-B750-BB568F473D0F}" destId="{02FDAB20-DDA9-486D-A1DB-03F8B66661AD}" srcOrd="2" destOrd="0" presId="urn:microsoft.com/office/officeart/2005/8/layout/process1"/>
    <dgm:cxn modelId="{DBAE8ED4-A027-4218-BD19-F5CFBB808C82}" type="presParOf" srcId="{6D830491-E2A7-4779-B750-BB568F473D0F}" destId="{79A9FAAC-D64F-4A9D-9C9A-73B98A40B370}" srcOrd="3" destOrd="0" presId="urn:microsoft.com/office/officeart/2005/8/layout/process1"/>
    <dgm:cxn modelId="{72DBA5E4-244A-44EB-9D3B-5B2D710B14B3}" type="presParOf" srcId="{79A9FAAC-D64F-4A9D-9C9A-73B98A40B370}" destId="{71B6931C-97BD-46DB-B667-E504791F3831}" srcOrd="0" destOrd="0" presId="urn:microsoft.com/office/officeart/2005/8/layout/process1"/>
    <dgm:cxn modelId="{D3E5FEA6-32A2-45D8-B857-F8EEB4D5D071}" type="presParOf" srcId="{6D830491-E2A7-4779-B750-BB568F473D0F}" destId="{1EE89A2F-620D-4383-8E05-B6B7B9602B8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478DBA4-C9AE-4EC0-97EF-0D0320103E6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2178FA0-B317-402B-9D58-45A25BAFFB63}">
      <dgm:prSet phldrT="[Текст]" custT="1"/>
      <dgm:spPr/>
      <dgm:t>
        <a:bodyPr/>
        <a:lstStyle/>
        <a:p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3B0C80-9544-44D5-9A70-D62C7570A765}" type="parTrans" cxnId="{3F92584B-286E-433B-A0CD-EBD9B8C8606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3782B4-1D88-4FE6-8877-EE0FD9719086}" type="sibTrans" cxnId="{3F92584B-286E-433B-A0CD-EBD9B8C8606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922CD3-0128-4D6A-A26F-020F7140DD8E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Bozordan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biz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mevalarni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sotib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oldik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8F18BD-F19F-49F3-B573-0D5512B3C5E2}" type="parTrans" cxnId="{9EF5BD96-ACE2-49FD-B28B-0574FD32A00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F04B51-CA78-4C23-9C1B-1E5A48D00D2D}" type="sibTrans" cxnId="{9EF5BD96-ACE2-49FD-B28B-0574FD32A00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71A835-1310-46D0-B3BD-AABF5F79C4D2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qildik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Kim?</a:t>
          </a: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endParaRPr lang="en-US" sz="16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Qayerdan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BD0EAF-8AF0-42E9-A9DD-005B4C40A753}" type="sibTrans" cxnId="{8501E203-E979-4114-8200-C67E7B5D28E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9A5336-22FA-47E6-ADEB-FF8F81060728}" type="parTrans" cxnId="{8501E203-E979-4114-8200-C67E7B5D28E2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136C38-02A3-4510-9171-EE0FF803A4E9}" type="pres">
      <dgm:prSet presAssocID="{6478DBA4-C9AE-4EC0-97EF-0D0320103E61}" presName="Name0" presStyleCnt="0">
        <dgm:presLayoutVars>
          <dgm:dir/>
          <dgm:resizeHandles val="exact"/>
        </dgm:presLayoutVars>
      </dgm:prSet>
      <dgm:spPr/>
    </dgm:pt>
    <dgm:pt modelId="{3D88978F-B8AE-4B0B-AF28-1732514A6566}" type="pres">
      <dgm:prSet presAssocID="{02178FA0-B317-402B-9D58-45A25BAFFB63}" presName="node" presStyleLbl="node1" presStyleIdx="0" presStyleCnt="3" custLinFactNeighborX="22195" custLinFactNeighborY="-17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4A057E-FDB2-475E-A366-277843E41D25}" type="pres">
      <dgm:prSet presAssocID="{B53782B4-1D88-4FE6-8877-EE0FD9719086}" presName="sibTrans" presStyleLbl="sibTrans2D1" presStyleIdx="0" presStyleCnt="2"/>
      <dgm:spPr/>
      <dgm:t>
        <a:bodyPr/>
        <a:lstStyle/>
        <a:p>
          <a:endParaRPr lang="ru-RU"/>
        </a:p>
      </dgm:t>
    </dgm:pt>
    <dgm:pt modelId="{19F2367B-846A-4F8F-AE7B-194BE07642B9}" type="pres">
      <dgm:prSet presAssocID="{B53782B4-1D88-4FE6-8877-EE0FD9719086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C4927BFE-6C7B-45F2-90C1-DFD55FFB9745}" type="pres">
      <dgm:prSet presAssocID="{C0922CD3-0128-4D6A-A26F-020F7140DD8E}" presName="node" presStyleLbl="node1" presStyleIdx="1" presStyleCnt="3" custScaleX="114228" custLinFactNeighborX="13067" custLinFactNeighborY="-176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CADEB-2895-471E-9974-603CCA33BB76}" type="pres">
      <dgm:prSet presAssocID="{FEF04B51-CA78-4C23-9C1B-1E5A48D00D2D}" presName="sibTrans" presStyleLbl="sibTrans2D1" presStyleIdx="1" presStyleCnt="2"/>
      <dgm:spPr/>
      <dgm:t>
        <a:bodyPr/>
        <a:lstStyle/>
        <a:p>
          <a:endParaRPr lang="ru-RU"/>
        </a:p>
      </dgm:t>
    </dgm:pt>
    <dgm:pt modelId="{642CAE8F-0538-4D3A-A01B-07E37AF5E7C1}" type="pres">
      <dgm:prSet presAssocID="{FEF04B51-CA78-4C23-9C1B-1E5A48D00D2D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AF894F0-F73F-40D0-A61E-D26A3D60FED8}" type="pres">
      <dgm:prSet presAssocID="{1771A835-1310-46D0-B3BD-AABF5F79C4D2}" presName="node" presStyleLbl="node1" presStyleIdx="2" presStyleCnt="3" custScaleX="110454" custLinFactNeighborX="-10854" custLinFactNeighborY="-18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EF5BD96-ACE2-49FD-B28B-0574FD32A007}" srcId="{6478DBA4-C9AE-4EC0-97EF-0D0320103E61}" destId="{C0922CD3-0128-4D6A-A26F-020F7140DD8E}" srcOrd="1" destOrd="0" parTransId="{0C8F18BD-F19F-49F3-B573-0D5512B3C5E2}" sibTransId="{FEF04B51-CA78-4C23-9C1B-1E5A48D00D2D}"/>
    <dgm:cxn modelId="{05A0B4F0-B24E-418E-B2EE-73DA621303B2}" type="presOf" srcId="{1771A835-1310-46D0-B3BD-AABF5F79C4D2}" destId="{CAF894F0-F73F-40D0-A61E-D26A3D60FED8}" srcOrd="0" destOrd="0" presId="urn:microsoft.com/office/officeart/2005/8/layout/process1"/>
    <dgm:cxn modelId="{B6499A3E-AB2B-466B-A281-21C2B8E1C643}" type="presOf" srcId="{B53782B4-1D88-4FE6-8877-EE0FD9719086}" destId="{19F2367B-846A-4F8F-AE7B-194BE07642B9}" srcOrd="1" destOrd="0" presId="urn:microsoft.com/office/officeart/2005/8/layout/process1"/>
    <dgm:cxn modelId="{598E78B4-25EC-4B10-BE9F-E306C8EDB7B9}" type="presOf" srcId="{C0922CD3-0128-4D6A-A26F-020F7140DD8E}" destId="{C4927BFE-6C7B-45F2-90C1-DFD55FFB9745}" srcOrd="0" destOrd="0" presId="urn:microsoft.com/office/officeart/2005/8/layout/process1"/>
    <dgm:cxn modelId="{807986B7-B92F-4885-B0A7-4A6E2D4E5121}" type="presOf" srcId="{FEF04B51-CA78-4C23-9C1B-1E5A48D00D2D}" destId="{642CAE8F-0538-4D3A-A01B-07E37AF5E7C1}" srcOrd="1" destOrd="0" presId="urn:microsoft.com/office/officeart/2005/8/layout/process1"/>
    <dgm:cxn modelId="{3F92584B-286E-433B-A0CD-EBD9B8C86067}" srcId="{6478DBA4-C9AE-4EC0-97EF-0D0320103E61}" destId="{02178FA0-B317-402B-9D58-45A25BAFFB63}" srcOrd="0" destOrd="0" parTransId="{E33B0C80-9544-44D5-9A70-D62C7570A765}" sibTransId="{B53782B4-1D88-4FE6-8877-EE0FD9719086}"/>
    <dgm:cxn modelId="{8A69A1AC-DD20-4875-BEF1-1779F10E20B9}" type="presOf" srcId="{6478DBA4-C9AE-4EC0-97EF-0D0320103E61}" destId="{C6136C38-02A3-4510-9171-EE0FF803A4E9}" srcOrd="0" destOrd="0" presId="urn:microsoft.com/office/officeart/2005/8/layout/process1"/>
    <dgm:cxn modelId="{345668DD-5B2D-4C39-B375-4CD330D617D1}" type="presOf" srcId="{FEF04B51-CA78-4C23-9C1B-1E5A48D00D2D}" destId="{71DCADEB-2895-471E-9974-603CCA33BB76}" srcOrd="0" destOrd="0" presId="urn:microsoft.com/office/officeart/2005/8/layout/process1"/>
    <dgm:cxn modelId="{2E9F48A9-62AA-4C01-9FF4-FE9995B4DC54}" type="presOf" srcId="{02178FA0-B317-402B-9D58-45A25BAFFB63}" destId="{3D88978F-B8AE-4B0B-AF28-1732514A6566}" srcOrd="0" destOrd="0" presId="urn:microsoft.com/office/officeart/2005/8/layout/process1"/>
    <dgm:cxn modelId="{8501E203-E979-4114-8200-C67E7B5D28E2}" srcId="{6478DBA4-C9AE-4EC0-97EF-0D0320103E61}" destId="{1771A835-1310-46D0-B3BD-AABF5F79C4D2}" srcOrd="2" destOrd="0" parTransId="{CD9A5336-22FA-47E6-ADEB-FF8F81060728}" sibTransId="{83BD0EAF-8AF0-42E9-A9DD-005B4C40A753}"/>
    <dgm:cxn modelId="{80DC573A-C8B6-41F7-878E-D358E7B53214}" type="presOf" srcId="{B53782B4-1D88-4FE6-8877-EE0FD9719086}" destId="{054A057E-FDB2-475E-A366-277843E41D25}" srcOrd="0" destOrd="0" presId="urn:microsoft.com/office/officeart/2005/8/layout/process1"/>
    <dgm:cxn modelId="{0880BE3B-5015-444F-B9C2-25CC9C086AC1}" type="presParOf" srcId="{C6136C38-02A3-4510-9171-EE0FF803A4E9}" destId="{3D88978F-B8AE-4B0B-AF28-1732514A6566}" srcOrd="0" destOrd="0" presId="urn:microsoft.com/office/officeart/2005/8/layout/process1"/>
    <dgm:cxn modelId="{7657C6E7-2111-4D03-886D-4938918D2AF7}" type="presParOf" srcId="{C6136C38-02A3-4510-9171-EE0FF803A4E9}" destId="{054A057E-FDB2-475E-A366-277843E41D25}" srcOrd="1" destOrd="0" presId="urn:microsoft.com/office/officeart/2005/8/layout/process1"/>
    <dgm:cxn modelId="{FE7BF8CE-03D1-4217-A5E3-2415491E7A44}" type="presParOf" srcId="{054A057E-FDB2-475E-A366-277843E41D25}" destId="{19F2367B-846A-4F8F-AE7B-194BE07642B9}" srcOrd="0" destOrd="0" presId="urn:microsoft.com/office/officeart/2005/8/layout/process1"/>
    <dgm:cxn modelId="{225350EC-3055-4748-9849-9EC27BB722BC}" type="presParOf" srcId="{C6136C38-02A3-4510-9171-EE0FF803A4E9}" destId="{C4927BFE-6C7B-45F2-90C1-DFD55FFB9745}" srcOrd="2" destOrd="0" presId="urn:microsoft.com/office/officeart/2005/8/layout/process1"/>
    <dgm:cxn modelId="{A46870F7-EDAD-4C1E-9826-1A473D71F4DC}" type="presParOf" srcId="{C6136C38-02A3-4510-9171-EE0FF803A4E9}" destId="{71DCADEB-2895-471E-9974-603CCA33BB76}" srcOrd="3" destOrd="0" presId="urn:microsoft.com/office/officeart/2005/8/layout/process1"/>
    <dgm:cxn modelId="{0EC977E5-847C-47AD-AB50-E42511488DAB}" type="presParOf" srcId="{71DCADEB-2895-471E-9974-603CCA33BB76}" destId="{642CAE8F-0538-4D3A-A01B-07E37AF5E7C1}" srcOrd="0" destOrd="0" presId="urn:microsoft.com/office/officeart/2005/8/layout/process1"/>
    <dgm:cxn modelId="{B009EDBF-2141-4621-B6E0-C1D8B45C479E}" type="presParOf" srcId="{C6136C38-02A3-4510-9171-EE0FF803A4E9}" destId="{CAF894F0-F73F-40D0-A61E-D26A3D60FED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798B79-D767-4FCA-9BAC-2C4B6AC1C90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0B4F38-97F7-4229-9A2C-6F1798280B2D}">
      <dgm:prSet phldrT="[Текст]" custT="1"/>
      <dgm:spPr/>
      <dgm:t>
        <a:bodyPr/>
        <a:lstStyle/>
        <a:p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8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dirty="0" err="1"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9BD4B8-0178-4438-917C-FCF1AC0E4EC2}" type="parTrans" cxnId="{D926209B-91E4-4857-83FF-C8C463671054}">
      <dgm:prSet/>
      <dgm:spPr/>
      <dgm:t>
        <a:bodyPr/>
        <a:lstStyle/>
        <a:p>
          <a:endParaRPr lang="ru-RU"/>
        </a:p>
      </dgm:t>
    </dgm:pt>
    <dgm:pt modelId="{F61AD089-AE6D-4D27-9E2A-FB0E49D94061}" type="sibTrans" cxnId="{D926209B-91E4-4857-83FF-C8C463671054}">
      <dgm:prSet/>
      <dgm:spPr/>
      <dgm:t>
        <a:bodyPr/>
        <a:lstStyle/>
        <a:p>
          <a:endParaRPr lang="ru-RU"/>
        </a:p>
      </dgm:t>
    </dgm:pt>
    <dgm:pt modelId="{9128CFFC-47D0-49BF-8B9B-70C0659DE64B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Oila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muqaddas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dargohdir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561145-A6EC-440D-9892-5F0B45B75742}" type="parTrans" cxnId="{6AB8C181-F518-4CA8-AD1F-981AA4BD9A9A}">
      <dgm:prSet/>
      <dgm:spPr/>
      <dgm:t>
        <a:bodyPr/>
        <a:lstStyle/>
        <a:p>
          <a:endParaRPr lang="ru-RU"/>
        </a:p>
      </dgm:t>
    </dgm:pt>
    <dgm:pt modelId="{61C110DA-12EB-4EF9-9928-ECB2ADE6C10B}" type="sibTrans" cxnId="{6AB8C181-F518-4CA8-AD1F-981AA4BD9A9A}">
      <dgm:prSet/>
      <dgm:spPr/>
      <dgm:t>
        <a:bodyPr/>
        <a:lstStyle/>
        <a:p>
          <a:endParaRPr lang="ru-RU"/>
        </a:p>
      </dgm:t>
    </dgm:pt>
    <dgm:pt modelId="{9A2A2A99-A21E-44C4-BD23-1FD6CF79210C}">
      <dgm:prSet phldrT="[Текст]"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8BDDF7-9A86-4F22-84BF-1F73DB9FDEF3}" type="parTrans" cxnId="{477EFA81-2B03-4F17-BEFC-937F95C049F2}">
      <dgm:prSet/>
      <dgm:spPr/>
      <dgm:t>
        <a:bodyPr/>
        <a:lstStyle/>
        <a:p>
          <a:endParaRPr lang="ru-RU"/>
        </a:p>
      </dgm:t>
    </dgm:pt>
    <dgm:pt modelId="{7E91179D-2DAD-4060-9E62-2AA0CACC3B9F}" type="sibTrans" cxnId="{477EFA81-2B03-4F17-BEFC-937F95C049F2}">
      <dgm:prSet/>
      <dgm:spPr/>
      <dgm:t>
        <a:bodyPr/>
        <a:lstStyle/>
        <a:p>
          <a:endParaRPr lang="ru-RU"/>
        </a:p>
      </dgm:t>
    </dgm:pt>
    <dgm:pt modelId="{92B40278-25FD-4165-84B5-BC2C922C8EDD}">
      <dgm:prSet phldrT="[Текст]" custT="1"/>
      <dgm:spPr/>
      <dgm:t>
        <a:bodyPr/>
        <a:lstStyle/>
        <a:p>
          <a:endParaRPr lang="ru-RU" sz="1600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0D4B13-A659-43FE-AD5F-84DD42CA6AC4}" type="parTrans" cxnId="{1F02B8FE-8A6A-49FD-98DE-48D3DF5DBA3A}">
      <dgm:prSet/>
      <dgm:spPr/>
      <dgm:t>
        <a:bodyPr/>
        <a:lstStyle/>
        <a:p>
          <a:endParaRPr lang="ru-RU"/>
        </a:p>
      </dgm:t>
    </dgm:pt>
    <dgm:pt modelId="{017E3DAD-0C10-424D-915F-5D767CF3242F}" type="sibTrans" cxnId="{1F02B8FE-8A6A-49FD-98DE-48D3DF5DBA3A}">
      <dgm:prSet/>
      <dgm:spPr/>
      <dgm:t>
        <a:bodyPr/>
        <a:lstStyle/>
        <a:p>
          <a:endParaRPr lang="ru-RU"/>
        </a:p>
      </dgm:t>
    </dgm:pt>
    <dgm:pt modelId="{58A8327E-C377-4640-B8F8-EB62ACD123DC}">
      <dgm:prSet phldrT="[Текст]" custT="1"/>
      <dgm:spPr/>
      <dgm:t>
        <a:bodyPr/>
        <a:lstStyle/>
        <a:p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Onam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ovqatni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tovoqqa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dirty="0" err="1">
              <a:latin typeface="Arial" panose="020B0604020202020204" pitchFamily="34" charset="0"/>
              <a:cs typeface="Arial" panose="020B0604020202020204" pitchFamily="34" charset="0"/>
            </a:rPr>
            <a:t>soldilar</a:t>
          </a:r>
          <a:r>
            <a:rPr lang="en-US" sz="1600" u="sng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59CA70-DACB-41DE-AE41-BC2B74676C62}" type="parTrans" cxnId="{3C035157-7F4C-4ADE-B607-D4E5A5E6055E}">
      <dgm:prSet/>
      <dgm:spPr/>
      <dgm:t>
        <a:bodyPr/>
        <a:lstStyle/>
        <a:p>
          <a:endParaRPr lang="ru-RU"/>
        </a:p>
      </dgm:t>
    </dgm:pt>
    <dgm:pt modelId="{2A143674-E619-43BB-8F8F-05503085FFCA}" type="sibTrans" cxnId="{3C035157-7F4C-4ADE-B607-D4E5A5E6055E}">
      <dgm:prSet/>
      <dgm:spPr/>
      <dgm:t>
        <a:bodyPr/>
        <a:lstStyle/>
        <a:p>
          <a:endParaRPr lang="ru-RU"/>
        </a:p>
      </dgm:t>
    </dgm:pt>
    <dgm:pt modelId="{F9CC8CC7-C0AB-4621-B5BB-ABF903DDC75A}">
      <dgm:prSet phldrT="[Текст]" custT="1"/>
      <dgm:spPr/>
      <dgm:t>
        <a:bodyPr/>
        <a:lstStyle/>
        <a:p>
          <a:endParaRPr lang="ru-RU" sz="1600" u="sng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B2D67FB-C877-49C9-9161-4E55B46AEE8C}" type="parTrans" cxnId="{408275A4-CB89-4F95-94BE-775C463DCA44}">
      <dgm:prSet/>
      <dgm:spPr/>
      <dgm:t>
        <a:bodyPr/>
        <a:lstStyle/>
        <a:p>
          <a:endParaRPr lang="ru-RU"/>
        </a:p>
      </dgm:t>
    </dgm:pt>
    <dgm:pt modelId="{3C9A976B-A491-4BB1-8644-ACBD037C17C5}" type="sibTrans" cxnId="{408275A4-CB89-4F95-94BE-775C463DCA44}">
      <dgm:prSet/>
      <dgm:spPr/>
      <dgm:t>
        <a:bodyPr/>
        <a:lstStyle/>
        <a:p>
          <a:endParaRPr lang="ru-RU"/>
        </a:p>
      </dgm:t>
    </dgm:pt>
    <dgm:pt modelId="{2D937B41-F772-4CF3-A5BF-B2D9C7667D3B}" type="pres">
      <dgm:prSet presAssocID="{DA798B79-D767-4FCA-9BAC-2C4B6AC1C90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9C2C7B9-3EB6-42B2-909A-0CE59E072A9D}" type="pres">
      <dgm:prSet presAssocID="{340B4F38-97F7-4229-9A2C-6F1798280B2D}" presName="linNode" presStyleCnt="0"/>
      <dgm:spPr/>
    </dgm:pt>
    <dgm:pt modelId="{97495E3F-9B9C-49EF-A6C1-9618E7862EFE}" type="pres">
      <dgm:prSet presAssocID="{340B4F38-97F7-4229-9A2C-6F1798280B2D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4BCE7D-721D-4E8A-9D11-5BAB6C2E174F}" type="pres">
      <dgm:prSet presAssocID="{340B4F38-97F7-4229-9A2C-6F1798280B2D}" presName="childShp" presStyleLbl="bgAccFollowNode1" presStyleIdx="0" presStyleCnt="2" custScaleY="764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D49755-57F1-4392-94AC-7D7DF038388A}" type="pres">
      <dgm:prSet presAssocID="{F61AD089-AE6D-4D27-9E2A-FB0E49D94061}" presName="spacing" presStyleCnt="0"/>
      <dgm:spPr/>
    </dgm:pt>
    <dgm:pt modelId="{675C3118-AB02-4446-A124-060FC2061A78}" type="pres">
      <dgm:prSet presAssocID="{9A2A2A99-A21E-44C4-BD23-1FD6CF79210C}" presName="linNode" presStyleCnt="0"/>
      <dgm:spPr/>
    </dgm:pt>
    <dgm:pt modelId="{D426A8BA-B5EF-4584-8AB6-BD5F3E5446ED}" type="pres">
      <dgm:prSet presAssocID="{9A2A2A99-A21E-44C4-BD23-1FD6CF79210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D9ADA6-0803-4313-8765-6AA2A0310CFC}" type="pres">
      <dgm:prSet presAssocID="{9A2A2A99-A21E-44C4-BD23-1FD6CF79210C}" presName="childShp" presStyleLbl="bgAccFollowNode1" presStyleIdx="1" presStyleCnt="2" custScaleY="83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035157-7F4C-4ADE-B607-D4E5A5E6055E}" srcId="{9A2A2A99-A21E-44C4-BD23-1FD6CF79210C}" destId="{58A8327E-C377-4640-B8F8-EB62ACD123DC}" srcOrd="1" destOrd="0" parTransId="{4559CA70-DACB-41DE-AE41-BC2B74676C62}" sibTransId="{2A143674-E619-43BB-8F8F-05503085FFCA}"/>
    <dgm:cxn modelId="{DE00118C-B32F-4E83-8AA0-9BFD188FF25A}" type="presOf" srcId="{58A8327E-C377-4640-B8F8-EB62ACD123DC}" destId="{E1D9ADA6-0803-4313-8765-6AA2A0310CFC}" srcOrd="0" destOrd="1" presId="urn:microsoft.com/office/officeart/2005/8/layout/vList6"/>
    <dgm:cxn modelId="{5FC7AF7B-3AAA-46BB-B222-0C02197A9F62}" type="presOf" srcId="{9A2A2A99-A21E-44C4-BD23-1FD6CF79210C}" destId="{D426A8BA-B5EF-4584-8AB6-BD5F3E5446ED}" srcOrd="0" destOrd="0" presId="urn:microsoft.com/office/officeart/2005/8/layout/vList6"/>
    <dgm:cxn modelId="{1F02B8FE-8A6A-49FD-98DE-48D3DF5DBA3A}" srcId="{9A2A2A99-A21E-44C4-BD23-1FD6CF79210C}" destId="{92B40278-25FD-4165-84B5-BC2C922C8EDD}" srcOrd="0" destOrd="0" parTransId="{890D4B13-A659-43FE-AD5F-84DD42CA6AC4}" sibTransId="{017E3DAD-0C10-424D-915F-5D767CF3242F}"/>
    <dgm:cxn modelId="{D926209B-91E4-4857-83FF-C8C463671054}" srcId="{DA798B79-D767-4FCA-9BAC-2C4B6AC1C900}" destId="{340B4F38-97F7-4229-9A2C-6F1798280B2D}" srcOrd="0" destOrd="0" parTransId="{F89BD4B8-0178-4438-917C-FCF1AC0E4EC2}" sibTransId="{F61AD089-AE6D-4D27-9E2A-FB0E49D94061}"/>
    <dgm:cxn modelId="{7B47C6D7-6B63-4A5A-998E-E121B8EC1C11}" type="presOf" srcId="{F9CC8CC7-C0AB-4621-B5BB-ABF903DDC75A}" destId="{8F4BCE7D-721D-4E8A-9D11-5BAB6C2E174F}" srcOrd="0" destOrd="0" presId="urn:microsoft.com/office/officeart/2005/8/layout/vList6"/>
    <dgm:cxn modelId="{C84F8956-B3DF-4071-B744-AF1BA15EDFB9}" type="presOf" srcId="{340B4F38-97F7-4229-9A2C-6F1798280B2D}" destId="{97495E3F-9B9C-49EF-A6C1-9618E7862EFE}" srcOrd="0" destOrd="0" presId="urn:microsoft.com/office/officeart/2005/8/layout/vList6"/>
    <dgm:cxn modelId="{CCF72DDB-B677-4C5C-A9F0-8BE946910F34}" type="presOf" srcId="{92B40278-25FD-4165-84B5-BC2C922C8EDD}" destId="{E1D9ADA6-0803-4313-8765-6AA2A0310CFC}" srcOrd="0" destOrd="0" presId="urn:microsoft.com/office/officeart/2005/8/layout/vList6"/>
    <dgm:cxn modelId="{AB20BCF9-FF0E-451E-ABD1-E0212A1AAB77}" type="presOf" srcId="{DA798B79-D767-4FCA-9BAC-2C4B6AC1C900}" destId="{2D937B41-F772-4CF3-A5BF-B2D9C7667D3B}" srcOrd="0" destOrd="0" presId="urn:microsoft.com/office/officeart/2005/8/layout/vList6"/>
    <dgm:cxn modelId="{408275A4-CB89-4F95-94BE-775C463DCA44}" srcId="{340B4F38-97F7-4229-9A2C-6F1798280B2D}" destId="{F9CC8CC7-C0AB-4621-B5BB-ABF903DDC75A}" srcOrd="0" destOrd="0" parTransId="{4B2D67FB-C877-49C9-9161-4E55B46AEE8C}" sibTransId="{3C9A976B-A491-4BB1-8644-ACBD037C17C5}"/>
    <dgm:cxn modelId="{E8E9B009-462E-4A7D-895D-357765A71205}" type="presOf" srcId="{9128CFFC-47D0-49BF-8B9B-70C0659DE64B}" destId="{8F4BCE7D-721D-4E8A-9D11-5BAB6C2E174F}" srcOrd="0" destOrd="1" presId="urn:microsoft.com/office/officeart/2005/8/layout/vList6"/>
    <dgm:cxn modelId="{6AB8C181-F518-4CA8-AD1F-981AA4BD9A9A}" srcId="{340B4F38-97F7-4229-9A2C-6F1798280B2D}" destId="{9128CFFC-47D0-49BF-8B9B-70C0659DE64B}" srcOrd="1" destOrd="0" parTransId="{4D561145-A6EC-440D-9892-5F0B45B75742}" sibTransId="{61C110DA-12EB-4EF9-9928-ECB2ADE6C10B}"/>
    <dgm:cxn modelId="{477EFA81-2B03-4F17-BEFC-937F95C049F2}" srcId="{DA798B79-D767-4FCA-9BAC-2C4B6AC1C900}" destId="{9A2A2A99-A21E-44C4-BD23-1FD6CF79210C}" srcOrd="1" destOrd="0" parTransId="{508BDDF7-9A86-4F22-84BF-1F73DB9FDEF3}" sibTransId="{7E91179D-2DAD-4060-9E62-2AA0CACC3B9F}"/>
    <dgm:cxn modelId="{63012640-228C-4385-A4E2-09108CEC9146}" type="presParOf" srcId="{2D937B41-F772-4CF3-A5BF-B2D9C7667D3B}" destId="{A9C2C7B9-3EB6-42B2-909A-0CE59E072A9D}" srcOrd="0" destOrd="0" presId="urn:microsoft.com/office/officeart/2005/8/layout/vList6"/>
    <dgm:cxn modelId="{38FDD53B-4233-422D-9585-8DB3F37142FA}" type="presParOf" srcId="{A9C2C7B9-3EB6-42B2-909A-0CE59E072A9D}" destId="{97495E3F-9B9C-49EF-A6C1-9618E7862EFE}" srcOrd="0" destOrd="0" presId="urn:microsoft.com/office/officeart/2005/8/layout/vList6"/>
    <dgm:cxn modelId="{A6763DC0-34E7-405D-BF94-9E94AEC38DB9}" type="presParOf" srcId="{A9C2C7B9-3EB6-42B2-909A-0CE59E072A9D}" destId="{8F4BCE7D-721D-4E8A-9D11-5BAB6C2E174F}" srcOrd="1" destOrd="0" presId="urn:microsoft.com/office/officeart/2005/8/layout/vList6"/>
    <dgm:cxn modelId="{D7506727-9923-4B3C-90CC-E95F0793E91D}" type="presParOf" srcId="{2D937B41-F772-4CF3-A5BF-B2D9C7667D3B}" destId="{A5D49755-57F1-4392-94AC-7D7DF038388A}" srcOrd="1" destOrd="0" presId="urn:microsoft.com/office/officeart/2005/8/layout/vList6"/>
    <dgm:cxn modelId="{43D721AA-48D5-4CF2-B809-7F2ECC1F2E8C}" type="presParOf" srcId="{2D937B41-F772-4CF3-A5BF-B2D9C7667D3B}" destId="{675C3118-AB02-4446-A124-060FC2061A78}" srcOrd="2" destOrd="0" presId="urn:microsoft.com/office/officeart/2005/8/layout/vList6"/>
    <dgm:cxn modelId="{92DB98B2-078B-4ACE-969C-7DE96B55EF4E}" type="presParOf" srcId="{675C3118-AB02-4446-A124-060FC2061A78}" destId="{D426A8BA-B5EF-4584-8AB6-BD5F3E5446ED}" srcOrd="0" destOrd="0" presId="urn:microsoft.com/office/officeart/2005/8/layout/vList6"/>
    <dgm:cxn modelId="{622D4B5E-9A5F-4D65-8A7C-D366E7BBFA24}" type="presParOf" srcId="{675C3118-AB02-4446-A124-060FC2061A78}" destId="{E1D9ADA6-0803-4313-8765-6AA2A0310CFC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13385-1D06-47F9-9EED-A2D62785B173}">
      <dsp:nvSpPr>
        <dsp:cNvPr id="0" name=""/>
        <dsp:cNvSpPr/>
      </dsp:nvSpPr>
      <dsp:spPr>
        <a:xfrm>
          <a:off x="2506295" y="1420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2594754" y="89879"/>
        <a:ext cx="427115" cy="427115"/>
      </dsp:txXfrm>
    </dsp:sp>
    <dsp:sp modelId="{04429806-5BFD-4B8D-A48F-E8F68469228B}">
      <dsp:nvSpPr>
        <dsp:cNvPr id="0" name=""/>
        <dsp:cNvSpPr/>
      </dsp:nvSpPr>
      <dsp:spPr>
        <a:xfrm rot="1542857">
          <a:off x="3132403" y="396157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134783" y="426502"/>
        <a:ext cx="112146" cy="122317"/>
      </dsp:txXfrm>
    </dsp:sp>
    <dsp:sp modelId="{01394CCC-45E5-4D0A-8DBD-585DE8EAB78F}">
      <dsp:nvSpPr>
        <dsp:cNvPr id="0" name=""/>
        <dsp:cNvSpPr/>
      </dsp:nvSpPr>
      <dsp:spPr>
        <a:xfrm>
          <a:off x="3322856" y="394656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3411315" y="483115"/>
        <a:ext cx="427115" cy="427115"/>
      </dsp:txXfrm>
    </dsp:sp>
    <dsp:sp modelId="{54D11EC4-1E4D-4B65-897C-7D58C571A7D0}">
      <dsp:nvSpPr>
        <dsp:cNvPr id="0" name=""/>
        <dsp:cNvSpPr/>
      </dsp:nvSpPr>
      <dsp:spPr>
        <a:xfrm rot="4628571">
          <a:off x="3644597" y="1032118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663281" y="1049461"/>
        <a:ext cx="112146" cy="122317"/>
      </dsp:txXfrm>
    </dsp:sp>
    <dsp:sp modelId="{F07378CB-1752-4E49-89ED-0DB30DDBFA2F}">
      <dsp:nvSpPr>
        <dsp:cNvPr id="0" name=""/>
        <dsp:cNvSpPr/>
      </dsp:nvSpPr>
      <dsp:spPr>
        <a:xfrm>
          <a:off x="3524531" y="1278248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3612990" y="1366707"/>
        <a:ext cx="427115" cy="427115"/>
      </dsp:txXfrm>
    </dsp:sp>
    <dsp:sp modelId="{D4F56070-E77D-474C-82DB-5E6576262CCB}">
      <dsp:nvSpPr>
        <dsp:cNvPr id="0" name=""/>
        <dsp:cNvSpPr/>
      </dsp:nvSpPr>
      <dsp:spPr>
        <a:xfrm rot="7714286">
          <a:off x="3466731" y="1829082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3505746" y="1851065"/>
        <a:ext cx="112146" cy="122317"/>
      </dsp:txXfrm>
    </dsp:sp>
    <dsp:sp modelId="{3169C68C-32AE-4453-A997-B43F4A632D55}">
      <dsp:nvSpPr>
        <dsp:cNvPr id="0" name=""/>
        <dsp:cNvSpPr/>
      </dsp:nvSpPr>
      <dsp:spPr>
        <a:xfrm>
          <a:off x="2959452" y="1986834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3047911" y="2075293"/>
        <a:ext cx="427115" cy="427115"/>
      </dsp:txXfrm>
    </dsp:sp>
    <dsp:sp modelId="{47285449-8151-41F8-A89F-144FABFE58E4}">
      <dsp:nvSpPr>
        <dsp:cNvPr id="0" name=""/>
        <dsp:cNvSpPr/>
      </dsp:nvSpPr>
      <dsp:spPr>
        <a:xfrm rot="10800000">
          <a:off x="2732741" y="2186920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2780804" y="2227692"/>
        <a:ext cx="112146" cy="122317"/>
      </dsp:txXfrm>
    </dsp:sp>
    <dsp:sp modelId="{F57F233E-9E52-49B2-9C38-E2E4545F53C9}">
      <dsp:nvSpPr>
        <dsp:cNvPr id="0" name=""/>
        <dsp:cNvSpPr/>
      </dsp:nvSpPr>
      <dsp:spPr>
        <a:xfrm>
          <a:off x="2053137" y="1986834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2141596" y="2075293"/>
        <a:ext cx="427115" cy="427115"/>
      </dsp:txXfrm>
    </dsp:sp>
    <dsp:sp modelId="{985D6877-9D8E-495A-80D6-3D6BED7070C6}">
      <dsp:nvSpPr>
        <dsp:cNvPr id="0" name=""/>
        <dsp:cNvSpPr/>
      </dsp:nvSpPr>
      <dsp:spPr>
        <a:xfrm rot="13885714">
          <a:off x="1995337" y="1836172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2034352" y="1895733"/>
        <a:ext cx="112146" cy="122317"/>
      </dsp:txXfrm>
    </dsp:sp>
    <dsp:sp modelId="{0E20D37C-A0DA-4AAD-8897-4CDF3F4A0FCA}">
      <dsp:nvSpPr>
        <dsp:cNvPr id="0" name=""/>
        <dsp:cNvSpPr/>
      </dsp:nvSpPr>
      <dsp:spPr>
        <a:xfrm>
          <a:off x="1488059" y="1278248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1576518" y="1366707"/>
        <a:ext cx="427115" cy="427115"/>
      </dsp:txXfrm>
    </dsp:sp>
    <dsp:sp modelId="{1BAD5D98-91C8-45E1-976B-E385970E3BD2}">
      <dsp:nvSpPr>
        <dsp:cNvPr id="0" name=""/>
        <dsp:cNvSpPr/>
      </dsp:nvSpPr>
      <dsp:spPr>
        <a:xfrm rot="16971429">
          <a:off x="1809799" y="1040959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828483" y="1105160"/>
        <a:ext cx="112146" cy="122317"/>
      </dsp:txXfrm>
    </dsp:sp>
    <dsp:sp modelId="{CC715E0B-C6D5-406C-A456-DCBF77631ABC}">
      <dsp:nvSpPr>
        <dsp:cNvPr id="0" name=""/>
        <dsp:cNvSpPr/>
      </dsp:nvSpPr>
      <dsp:spPr>
        <a:xfrm>
          <a:off x="1689733" y="394656"/>
          <a:ext cx="60403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…</a:t>
          </a:r>
          <a:endParaRPr lang="ru-RU" sz="2500" kern="1200" dirty="0"/>
        </a:p>
      </dsp:txBody>
      <dsp:txXfrm>
        <a:off x="1778192" y="483115"/>
        <a:ext cx="427115" cy="427115"/>
      </dsp:txXfrm>
    </dsp:sp>
    <dsp:sp modelId="{207F596B-5772-41E6-A5E8-7F4A532F49FC}">
      <dsp:nvSpPr>
        <dsp:cNvPr id="0" name=""/>
        <dsp:cNvSpPr/>
      </dsp:nvSpPr>
      <dsp:spPr>
        <a:xfrm rot="20057143">
          <a:off x="2315841" y="400092"/>
          <a:ext cx="160209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318221" y="451291"/>
        <a:ext cx="112146" cy="1223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44BC53-5705-48E3-955B-8545B58607C6}">
      <dsp:nvSpPr>
        <dsp:cNvPr id="0" name=""/>
        <dsp:cNvSpPr/>
      </dsp:nvSpPr>
      <dsp:spPr>
        <a:xfrm>
          <a:off x="3774" y="641821"/>
          <a:ext cx="1710562" cy="127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shaxs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-son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ma’nosini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aniqlashtiruvchi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bo‘lakdir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233" y="679280"/>
        <a:ext cx="1635644" cy="1204017"/>
      </dsp:txXfrm>
    </dsp:sp>
    <dsp:sp modelId="{B7093880-8C99-41A2-B819-58BD3E5E218A}">
      <dsp:nvSpPr>
        <dsp:cNvPr id="0" name=""/>
        <dsp:cNvSpPr/>
      </dsp:nvSpPr>
      <dsp:spPr>
        <a:xfrm>
          <a:off x="1829134" y="1138939"/>
          <a:ext cx="243372" cy="2846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1829134" y="1195879"/>
        <a:ext cx="170360" cy="170819"/>
      </dsp:txXfrm>
    </dsp:sp>
    <dsp:sp modelId="{84809F93-027F-4430-85AA-AC7D789C52C6}">
      <dsp:nvSpPr>
        <dsp:cNvPr id="0" name=""/>
        <dsp:cNvSpPr/>
      </dsp:nvSpPr>
      <dsp:spPr>
        <a:xfrm>
          <a:off x="2173529" y="641821"/>
          <a:ext cx="1655263" cy="127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Kim?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Qayer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so‘roqlariga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javob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10988" y="679280"/>
        <a:ext cx="1580345" cy="1204017"/>
      </dsp:txXfrm>
    </dsp:sp>
    <dsp:sp modelId="{751FD2C4-1711-4122-92CD-51A73AC61D46}">
      <dsp:nvSpPr>
        <dsp:cNvPr id="0" name=""/>
        <dsp:cNvSpPr/>
      </dsp:nvSpPr>
      <dsp:spPr>
        <a:xfrm rot="25871">
          <a:off x="3927445" y="1146697"/>
          <a:ext cx="209155" cy="2846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927446" y="1203401"/>
        <a:ext cx="146409" cy="170819"/>
      </dsp:txXfrm>
    </dsp:sp>
    <dsp:sp modelId="{C689518A-361E-495C-90DC-FA900B59F08D}">
      <dsp:nvSpPr>
        <dsp:cNvPr id="0" name=""/>
        <dsp:cNvSpPr/>
      </dsp:nvSpPr>
      <dsp:spPr>
        <a:xfrm>
          <a:off x="4223414" y="656004"/>
          <a:ext cx="1324863" cy="12789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faqat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bosh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kelishikda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60873" y="693463"/>
        <a:ext cx="1249945" cy="120401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5FE74-9B43-4F80-B5EF-FF10886A6728}">
      <dsp:nvSpPr>
        <dsp:cNvPr id="0" name=""/>
        <dsp:cNvSpPr/>
      </dsp:nvSpPr>
      <dsp:spPr>
        <a:xfrm>
          <a:off x="4936" y="431620"/>
          <a:ext cx="1475460" cy="1051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Aziz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o‘sha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kitobni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o‘qidi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27" y="462411"/>
        <a:ext cx="1413878" cy="989683"/>
      </dsp:txXfrm>
    </dsp:sp>
    <dsp:sp modelId="{697A0E13-E06F-42DB-A6AE-CE3FB0985697}">
      <dsp:nvSpPr>
        <dsp:cNvPr id="0" name=""/>
        <dsp:cNvSpPr/>
      </dsp:nvSpPr>
      <dsp:spPr>
        <a:xfrm>
          <a:off x="1627943" y="774295"/>
          <a:ext cx="312797" cy="3659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1627943" y="847478"/>
        <a:ext cx="218958" cy="219548"/>
      </dsp:txXfrm>
    </dsp:sp>
    <dsp:sp modelId="{BF5DEE96-86C8-4809-8B82-2C5D414B7FC4}">
      <dsp:nvSpPr>
        <dsp:cNvPr id="0" name=""/>
        <dsp:cNvSpPr/>
      </dsp:nvSpPr>
      <dsp:spPr>
        <a:xfrm>
          <a:off x="2070581" y="431620"/>
          <a:ext cx="1475460" cy="1051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Milt-milt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yonib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turgan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chiroq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birozdan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o‘chdi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1372" y="462411"/>
        <a:ext cx="1413878" cy="989683"/>
      </dsp:txXfrm>
    </dsp:sp>
    <dsp:sp modelId="{4BC44C0A-5278-42D2-B64E-06F02CE4CF31}">
      <dsp:nvSpPr>
        <dsp:cNvPr id="0" name=""/>
        <dsp:cNvSpPr/>
      </dsp:nvSpPr>
      <dsp:spPr>
        <a:xfrm>
          <a:off x="3693588" y="774295"/>
          <a:ext cx="312797" cy="3659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693588" y="847478"/>
        <a:ext cx="218958" cy="219548"/>
      </dsp:txXfrm>
    </dsp:sp>
    <dsp:sp modelId="{B1CE9584-8C83-4262-9644-6548085E9DE5}">
      <dsp:nvSpPr>
        <dsp:cNvPr id="0" name=""/>
        <dsp:cNvSpPr/>
      </dsp:nvSpPr>
      <dsp:spPr>
        <a:xfrm>
          <a:off x="4136226" y="431620"/>
          <a:ext cx="1475460" cy="10512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Bilimli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o‘zar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bilimsiz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to‘zar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67017" y="462411"/>
        <a:ext cx="1413878" cy="98968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A9C74-BBD2-4689-AB83-19E4BE004ABE}">
      <dsp:nvSpPr>
        <dsp:cNvPr id="0" name=""/>
        <dsp:cNvSpPr/>
      </dsp:nvSpPr>
      <dsp:spPr>
        <a:xfrm>
          <a:off x="67792" y="431532"/>
          <a:ext cx="1808353" cy="18599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0757" y="484497"/>
        <a:ext cx="1702423" cy="1754036"/>
      </dsp:txXfrm>
    </dsp:sp>
    <dsp:sp modelId="{1E3FB478-15EA-4B5C-8443-704DC0060495}">
      <dsp:nvSpPr>
        <dsp:cNvPr id="0" name=""/>
        <dsp:cNvSpPr/>
      </dsp:nvSpPr>
      <dsp:spPr>
        <a:xfrm rot="19713026">
          <a:off x="1782785" y="993144"/>
          <a:ext cx="1271068" cy="73564"/>
        </a:xfrm>
        <a:custGeom>
          <a:avLst/>
          <a:gdLst/>
          <a:ahLst/>
          <a:cxnLst/>
          <a:rect l="0" t="0" r="0" b="0"/>
          <a:pathLst>
            <a:path>
              <a:moveTo>
                <a:pt x="0" y="36782"/>
              </a:moveTo>
              <a:lnTo>
                <a:pt x="1271068" y="36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86542" y="998150"/>
        <a:ext cx="63553" cy="63553"/>
      </dsp:txXfrm>
    </dsp:sp>
    <dsp:sp modelId="{922724E1-D76D-45A9-925A-072626ACEC58}">
      <dsp:nvSpPr>
        <dsp:cNvPr id="0" name=""/>
        <dsp:cNvSpPr/>
      </dsp:nvSpPr>
      <dsp:spPr>
        <a:xfrm>
          <a:off x="2960493" y="72013"/>
          <a:ext cx="2039363" cy="12526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Dilshod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besh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baho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oldi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7182" y="108702"/>
        <a:ext cx="1965985" cy="1179272"/>
      </dsp:txXfrm>
    </dsp:sp>
    <dsp:sp modelId="{AE7FD38E-8070-45A0-9E57-3663B33314B8}">
      <dsp:nvSpPr>
        <dsp:cNvPr id="0" name=""/>
        <dsp:cNvSpPr/>
      </dsp:nvSpPr>
      <dsp:spPr>
        <a:xfrm rot="1857766">
          <a:off x="1786047" y="1650025"/>
          <a:ext cx="1264543" cy="73564"/>
        </a:xfrm>
        <a:custGeom>
          <a:avLst/>
          <a:gdLst/>
          <a:ahLst/>
          <a:cxnLst/>
          <a:rect l="0" t="0" r="0" b="0"/>
          <a:pathLst>
            <a:path>
              <a:moveTo>
                <a:pt x="0" y="36782"/>
              </a:moveTo>
              <a:lnTo>
                <a:pt x="1264543" y="367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86705" y="1655193"/>
        <a:ext cx="63227" cy="63227"/>
      </dsp:txXfrm>
    </dsp:sp>
    <dsp:sp modelId="{38D05B24-CC63-4DFB-A817-B4F5F906D525}">
      <dsp:nvSpPr>
        <dsp:cNvPr id="0" name=""/>
        <dsp:cNvSpPr/>
      </dsp:nvSpPr>
      <dsp:spPr>
        <a:xfrm>
          <a:off x="2960493" y="1368147"/>
          <a:ext cx="2072128" cy="1287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Olmosh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Men</a:t>
          </a:r>
          <a:r>
            <a:rPr lang="en-US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mashina</a:t>
          </a:r>
          <a:r>
            <a:rPr lang="en-US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mindim</a:t>
          </a:r>
          <a:r>
            <a:rPr lang="en-US" sz="16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98214" y="1405868"/>
        <a:ext cx="1996686" cy="121246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9A9C74-BBD2-4689-AB83-19E4BE004ABE}">
      <dsp:nvSpPr>
        <dsp:cNvPr id="0" name=""/>
        <dsp:cNvSpPr/>
      </dsp:nvSpPr>
      <dsp:spPr>
        <a:xfrm>
          <a:off x="4060" y="791232"/>
          <a:ext cx="1607449" cy="11241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quyidagi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turkumlari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985" y="824157"/>
        <a:ext cx="1541599" cy="1058279"/>
      </dsp:txXfrm>
    </dsp:sp>
    <dsp:sp modelId="{C801BA1E-4D7F-47AD-9EA6-8724DC2CA535}">
      <dsp:nvSpPr>
        <dsp:cNvPr id="0" name=""/>
        <dsp:cNvSpPr/>
      </dsp:nvSpPr>
      <dsp:spPr>
        <a:xfrm rot="18373485">
          <a:off x="1453290" y="1025107"/>
          <a:ext cx="773598" cy="32312"/>
        </a:xfrm>
        <a:custGeom>
          <a:avLst/>
          <a:gdLst/>
          <a:ahLst/>
          <a:cxnLst/>
          <a:rect l="0" t="0" r="0" b="0"/>
          <a:pathLst>
            <a:path>
              <a:moveTo>
                <a:pt x="0" y="16156"/>
              </a:moveTo>
              <a:lnTo>
                <a:pt x="773598" y="16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20750" y="1021924"/>
        <a:ext cx="38679" cy="38679"/>
      </dsp:txXfrm>
    </dsp:sp>
    <dsp:sp modelId="{0B0D6D1C-A036-4AA6-87FB-50F7890A4F59}">
      <dsp:nvSpPr>
        <dsp:cNvPr id="0" name=""/>
        <dsp:cNvSpPr/>
      </dsp:nvSpPr>
      <dsp:spPr>
        <a:xfrm>
          <a:off x="2068670" y="144017"/>
          <a:ext cx="1764034" cy="11704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Son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Ikkalasi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bugun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kelishmadi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02951" y="178298"/>
        <a:ext cx="1695472" cy="1101865"/>
      </dsp:txXfrm>
    </dsp:sp>
    <dsp:sp modelId="{7BB09248-8A8E-42D3-82B9-5562E94924BF}">
      <dsp:nvSpPr>
        <dsp:cNvPr id="0" name=""/>
        <dsp:cNvSpPr/>
      </dsp:nvSpPr>
      <dsp:spPr>
        <a:xfrm rot="3768424">
          <a:off x="3703932" y="924008"/>
          <a:ext cx="474289" cy="32312"/>
        </a:xfrm>
        <a:custGeom>
          <a:avLst/>
          <a:gdLst/>
          <a:ahLst/>
          <a:cxnLst/>
          <a:rect l="0" t="0" r="0" b="0"/>
          <a:pathLst>
            <a:path>
              <a:moveTo>
                <a:pt x="0" y="16156"/>
              </a:moveTo>
              <a:lnTo>
                <a:pt x="474289" y="161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29220" y="928307"/>
        <a:ext cx="23714" cy="23714"/>
      </dsp:txXfrm>
    </dsp:sp>
    <dsp:sp modelId="{8738DE1E-3E2A-4317-80E3-1881251B3F63}">
      <dsp:nvSpPr>
        <dsp:cNvPr id="0" name=""/>
        <dsp:cNvSpPr/>
      </dsp:nvSpPr>
      <dsp:spPr>
        <a:xfrm>
          <a:off x="4049449" y="571018"/>
          <a:ext cx="1462214" cy="11601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Sifat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endParaRPr lang="en-US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kishi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maqsadiga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yetadi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83429" y="604998"/>
        <a:ext cx="1394254" cy="1092200"/>
      </dsp:txXfrm>
    </dsp:sp>
    <dsp:sp modelId="{A3059B08-91EA-4C9B-B920-6FCB63E560FA}">
      <dsp:nvSpPr>
        <dsp:cNvPr id="0" name=""/>
        <dsp:cNvSpPr/>
      </dsp:nvSpPr>
      <dsp:spPr>
        <a:xfrm rot="3640577">
          <a:off x="1373354" y="1744072"/>
          <a:ext cx="933471" cy="32312"/>
        </a:xfrm>
        <a:custGeom>
          <a:avLst/>
          <a:gdLst/>
          <a:ahLst/>
          <a:cxnLst/>
          <a:rect l="0" t="0" r="0" b="0"/>
          <a:pathLst>
            <a:path>
              <a:moveTo>
                <a:pt x="0" y="16156"/>
              </a:moveTo>
              <a:lnTo>
                <a:pt x="933471" y="161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16753" y="1736891"/>
        <a:ext cx="46673" cy="46673"/>
      </dsp:txXfrm>
    </dsp:sp>
    <dsp:sp modelId="{7B51E498-57B1-4F09-922F-EFE337730C17}">
      <dsp:nvSpPr>
        <dsp:cNvPr id="0" name=""/>
        <dsp:cNvSpPr/>
      </dsp:nvSpPr>
      <dsp:spPr>
        <a:xfrm>
          <a:off x="2068670" y="1803639"/>
          <a:ext cx="2163532" cy="7270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Harakat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nomi</a:t>
          </a:r>
          <a:r>
            <a:rPr lang="en-US" sz="16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endParaRPr lang="en-US" sz="16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O‘qish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-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fazilat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89964" y="1824933"/>
        <a:ext cx="2120944" cy="684452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71DF5F-C9AF-4167-87A9-44093FC699D0}">
      <dsp:nvSpPr>
        <dsp:cNvPr id="0" name=""/>
        <dsp:cNvSpPr/>
      </dsp:nvSpPr>
      <dsp:spPr>
        <a:xfrm>
          <a:off x="21584" y="74883"/>
          <a:ext cx="1544628" cy="7200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Qo‘shnichilik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munosabatlarini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go‘zal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674" y="95973"/>
        <a:ext cx="1502448" cy="677892"/>
      </dsp:txXfrm>
    </dsp:sp>
    <dsp:sp modelId="{847E1077-E4A1-416E-B933-8022F68BACB2}">
      <dsp:nvSpPr>
        <dsp:cNvPr id="0" name=""/>
        <dsp:cNvSpPr/>
      </dsp:nvSpPr>
      <dsp:spPr>
        <a:xfrm rot="17999390" flipH="1">
          <a:off x="4732405" y="1712964"/>
          <a:ext cx="717561" cy="2824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5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95957" y="1732762"/>
        <a:ext cx="632816" cy="169491"/>
      </dsp:txXfrm>
    </dsp:sp>
    <dsp:sp modelId="{0F4ADC37-F39C-411B-8B98-AF9132E35738}">
      <dsp:nvSpPr>
        <dsp:cNvPr id="0" name=""/>
        <dsp:cNvSpPr/>
      </dsp:nvSpPr>
      <dsp:spPr>
        <a:xfrm>
          <a:off x="4427885" y="766863"/>
          <a:ext cx="1139055" cy="6834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Hadyalar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bilan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boring.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47902" y="786880"/>
        <a:ext cx="1099021" cy="643399"/>
      </dsp:txXfrm>
    </dsp:sp>
    <dsp:sp modelId="{A3524E69-6080-4897-8D32-6F962AE45055}">
      <dsp:nvSpPr>
        <dsp:cNvPr id="0" name=""/>
        <dsp:cNvSpPr/>
      </dsp:nvSpPr>
      <dsp:spPr>
        <a:xfrm rot="1904620">
          <a:off x="4448083" y="630837"/>
          <a:ext cx="10836" cy="2824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5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48326" y="686479"/>
        <a:ext cx="7585" cy="169491"/>
      </dsp:txXfrm>
    </dsp:sp>
    <dsp:sp modelId="{D4BA7272-94FF-41A5-9E8D-F2AF8ECEC9D8}">
      <dsp:nvSpPr>
        <dsp:cNvPr id="0" name=""/>
        <dsp:cNvSpPr/>
      </dsp:nvSpPr>
      <dsp:spPr>
        <a:xfrm>
          <a:off x="3131742" y="106707"/>
          <a:ext cx="1576977" cy="670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Mehmonning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chaqirig‘ini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ijobat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51392" y="126357"/>
        <a:ext cx="1537677" cy="631613"/>
      </dsp:txXfrm>
    </dsp:sp>
    <dsp:sp modelId="{DC117CC7-CC36-442E-82C2-D0E2F3CA31BC}">
      <dsp:nvSpPr>
        <dsp:cNvPr id="0" name=""/>
        <dsp:cNvSpPr/>
      </dsp:nvSpPr>
      <dsp:spPr>
        <a:xfrm rot="21122675">
          <a:off x="1864704" y="221265"/>
          <a:ext cx="720245" cy="309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085998" y="68743"/>
        <a:ext cx="185700" cy="627395"/>
      </dsp:txXfrm>
    </dsp:sp>
    <dsp:sp modelId="{A7840167-E1A2-4B03-8B33-1DF874C9C321}">
      <dsp:nvSpPr>
        <dsp:cNvPr id="0" name=""/>
        <dsp:cNvSpPr/>
      </dsp:nvSpPr>
      <dsp:spPr>
        <a:xfrm>
          <a:off x="3779819" y="1486240"/>
          <a:ext cx="1290744" cy="9889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Taomlanish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odoblariga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rioya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qiling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08785" y="1515206"/>
        <a:ext cx="1232812" cy="931030"/>
      </dsp:txXfrm>
    </dsp:sp>
    <dsp:sp modelId="{2D4C4DFC-8401-4B1E-B695-42C43C1EBFF1}">
      <dsp:nvSpPr>
        <dsp:cNvPr id="0" name=""/>
        <dsp:cNvSpPr/>
      </dsp:nvSpPr>
      <dsp:spPr>
        <a:xfrm rot="20101167" flipH="1">
          <a:off x="3617119" y="1476764"/>
          <a:ext cx="127879" cy="38351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3653689" y="1545365"/>
        <a:ext cx="89515" cy="230107"/>
      </dsp:txXfrm>
    </dsp:sp>
    <dsp:sp modelId="{58F1D8F3-D8BA-4A3A-B857-9723B836421C}">
      <dsp:nvSpPr>
        <dsp:cNvPr id="0" name=""/>
        <dsp:cNvSpPr/>
      </dsp:nvSpPr>
      <dsp:spPr>
        <a:xfrm>
          <a:off x="2430118" y="991188"/>
          <a:ext cx="1146072" cy="785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qolib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ketmang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53134" y="1014204"/>
        <a:ext cx="1100040" cy="739800"/>
      </dsp:txXfrm>
    </dsp:sp>
    <dsp:sp modelId="{067FB8E1-2E50-493D-A352-C04916A7C2E3}">
      <dsp:nvSpPr>
        <dsp:cNvPr id="0" name=""/>
        <dsp:cNvSpPr/>
      </dsp:nvSpPr>
      <dsp:spPr>
        <a:xfrm rot="10744984">
          <a:off x="2364249" y="1252714"/>
          <a:ext cx="46551" cy="28248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5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378213" y="1309099"/>
        <a:ext cx="32586" cy="169491"/>
      </dsp:txXfrm>
    </dsp:sp>
    <dsp:sp modelId="{37520B6C-874C-4928-ACEB-F23FF0692CAB}">
      <dsp:nvSpPr>
        <dsp:cNvPr id="0" name=""/>
        <dsp:cNvSpPr/>
      </dsp:nvSpPr>
      <dsp:spPr>
        <a:xfrm>
          <a:off x="15592" y="974040"/>
          <a:ext cx="2326704" cy="8785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Eng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mehmon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mezbonga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mulozamatli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minnatdor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mehmondir</a:t>
          </a:r>
          <a:r>
            <a:rPr lang="en-US" sz="12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323" y="999771"/>
        <a:ext cx="2275242" cy="8270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B13385-1D06-47F9-9EED-A2D62785B173}">
      <dsp:nvSpPr>
        <dsp:cNvPr id="0" name=""/>
        <dsp:cNvSpPr/>
      </dsp:nvSpPr>
      <dsp:spPr>
        <a:xfrm>
          <a:off x="2408409" y="72008"/>
          <a:ext cx="728954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Odil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shoh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15162" y="160467"/>
        <a:ext cx="515448" cy="427115"/>
      </dsp:txXfrm>
    </dsp:sp>
    <dsp:sp modelId="{04429806-5BFD-4B8D-A48F-E8F68469228B}">
      <dsp:nvSpPr>
        <dsp:cNvPr id="0" name=""/>
        <dsp:cNvSpPr/>
      </dsp:nvSpPr>
      <dsp:spPr>
        <a:xfrm rot="806388">
          <a:off x="3183752" y="388861"/>
          <a:ext cx="155525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184391" y="424211"/>
        <a:ext cx="108868" cy="122317"/>
      </dsp:txXfrm>
    </dsp:sp>
    <dsp:sp modelId="{01394CCC-45E5-4D0A-8DBD-585DE8EAB78F}">
      <dsp:nvSpPr>
        <dsp:cNvPr id="0" name=""/>
        <dsp:cNvSpPr/>
      </dsp:nvSpPr>
      <dsp:spPr>
        <a:xfrm>
          <a:off x="3367580" y="340421"/>
          <a:ext cx="105705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Buyuk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sarkarda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22382" y="428880"/>
        <a:ext cx="747449" cy="427115"/>
      </dsp:txXfrm>
    </dsp:sp>
    <dsp:sp modelId="{54D11EC4-1E4D-4B65-897C-7D58C571A7D0}">
      <dsp:nvSpPr>
        <dsp:cNvPr id="0" name=""/>
        <dsp:cNvSpPr/>
      </dsp:nvSpPr>
      <dsp:spPr>
        <a:xfrm rot="3651186">
          <a:off x="4049008" y="939714"/>
          <a:ext cx="139444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059737" y="962218"/>
        <a:ext cx="97611" cy="122317"/>
      </dsp:txXfrm>
    </dsp:sp>
    <dsp:sp modelId="{F07378CB-1752-4E49-89ED-0DB30DDBFA2F}">
      <dsp:nvSpPr>
        <dsp:cNvPr id="0" name=""/>
        <dsp:cNvSpPr/>
      </dsp:nvSpPr>
      <dsp:spPr>
        <a:xfrm>
          <a:off x="3624831" y="1152129"/>
          <a:ext cx="1447875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Tarixshunos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6867" y="1240588"/>
        <a:ext cx="1023803" cy="427115"/>
      </dsp:txXfrm>
    </dsp:sp>
    <dsp:sp modelId="{D4F56070-E77D-474C-82DB-5E6576262CCB}">
      <dsp:nvSpPr>
        <dsp:cNvPr id="0" name=""/>
        <dsp:cNvSpPr/>
      </dsp:nvSpPr>
      <dsp:spPr>
        <a:xfrm rot="8306235">
          <a:off x="3781164" y="1758426"/>
          <a:ext cx="218956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3834623" y="1778911"/>
        <a:ext cx="157798" cy="122317"/>
      </dsp:txXfrm>
    </dsp:sp>
    <dsp:sp modelId="{3169C68C-32AE-4453-A997-B43F4A632D55}">
      <dsp:nvSpPr>
        <dsp:cNvPr id="0" name=""/>
        <dsp:cNvSpPr/>
      </dsp:nvSpPr>
      <dsp:spPr>
        <a:xfrm>
          <a:off x="2984475" y="1944217"/>
          <a:ext cx="941948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Muarrix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2420" y="2032676"/>
        <a:ext cx="666058" cy="427115"/>
      </dsp:txXfrm>
    </dsp:sp>
    <dsp:sp modelId="{47285449-8151-41F8-A89F-144FABFE58E4}">
      <dsp:nvSpPr>
        <dsp:cNvPr id="0" name=""/>
        <dsp:cNvSpPr/>
      </dsp:nvSpPr>
      <dsp:spPr>
        <a:xfrm rot="10799995">
          <a:off x="2833551" y="2144304"/>
          <a:ext cx="106652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2865547" y="2185076"/>
        <a:ext cx="74656" cy="122317"/>
      </dsp:txXfrm>
    </dsp:sp>
    <dsp:sp modelId="{F57F233E-9E52-49B2-9C38-E2E4545F53C9}">
      <dsp:nvSpPr>
        <dsp:cNvPr id="0" name=""/>
        <dsp:cNvSpPr/>
      </dsp:nvSpPr>
      <dsp:spPr>
        <a:xfrm>
          <a:off x="1793407" y="1944218"/>
          <a:ext cx="989836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Me’mor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38365" y="2032677"/>
        <a:ext cx="699920" cy="427115"/>
      </dsp:txXfrm>
    </dsp:sp>
    <dsp:sp modelId="{985D6877-9D8E-495A-80D6-3D6BED7070C6}">
      <dsp:nvSpPr>
        <dsp:cNvPr id="0" name=""/>
        <dsp:cNvSpPr/>
      </dsp:nvSpPr>
      <dsp:spPr>
        <a:xfrm rot="13279829">
          <a:off x="1801662" y="1792058"/>
          <a:ext cx="172278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0800000">
        <a:off x="1846908" y="1849896"/>
        <a:ext cx="120595" cy="122317"/>
      </dsp:txXfrm>
    </dsp:sp>
    <dsp:sp modelId="{0E20D37C-A0DA-4AAD-8897-4CDF3F4A0FCA}">
      <dsp:nvSpPr>
        <dsp:cNvPr id="0" name=""/>
        <dsp:cNvSpPr/>
      </dsp:nvSpPr>
      <dsp:spPr>
        <a:xfrm>
          <a:off x="762578" y="1210889"/>
          <a:ext cx="1383823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Mumtoz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shoir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65234" y="1299348"/>
        <a:ext cx="978511" cy="427115"/>
      </dsp:txXfrm>
    </dsp:sp>
    <dsp:sp modelId="{1BAD5D98-91C8-45E1-976B-E385970E3BD2}">
      <dsp:nvSpPr>
        <dsp:cNvPr id="0" name=""/>
        <dsp:cNvSpPr/>
      </dsp:nvSpPr>
      <dsp:spPr>
        <a:xfrm rot="17301833">
          <a:off x="1520280" y="974936"/>
          <a:ext cx="157910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536504" y="1038188"/>
        <a:ext cx="110537" cy="122317"/>
      </dsp:txXfrm>
    </dsp:sp>
    <dsp:sp modelId="{CC715E0B-C6D5-406C-A456-DCBF77631ABC}">
      <dsp:nvSpPr>
        <dsp:cNvPr id="0" name=""/>
        <dsp:cNvSpPr/>
      </dsp:nvSpPr>
      <dsp:spPr>
        <a:xfrm>
          <a:off x="1194629" y="332074"/>
          <a:ext cx="1103177" cy="6040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Mehribon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ota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56186" y="420533"/>
        <a:ext cx="780063" cy="427115"/>
      </dsp:txXfrm>
    </dsp:sp>
    <dsp:sp modelId="{207F596B-5772-41E6-A5E8-7F4A532F49FC}">
      <dsp:nvSpPr>
        <dsp:cNvPr id="0" name=""/>
        <dsp:cNvSpPr/>
      </dsp:nvSpPr>
      <dsp:spPr>
        <a:xfrm rot="20747121">
          <a:off x="2284394" y="383543"/>
          <a:ext cx="97048" cy="2038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284840" y="427890"/>
        <a:ext cx="67934" cy="122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8FFEF5-84CE-40E5-B230-380B490A56C8}">
      <dsp:nvSpPr>
        <dsp:cNvPr id="0" name=""/>
        <dsp:cNvSpPr/>
      </dsp:nvSpPr>
      <dsp:spPr>
        <a:xfrm>
          <a:off x="0" y="601263"/>
          <a:ext cx="547260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725D00-6868-4A6B-B3CD-A85AF3B5CF37}">
      <dsp:nvSpPr>
        <dsp:cNvPr id="0" name=""/>
        <dsp:cNvSpPr/>
      </dsp:nvSpPr>
      <dsp:spPr>
        <a:xfrm>
          <a:off x="273363" y="53054"/>
          <a:ext cx="3827084" cy="7696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96" tIns="0" rIns="14479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Asarning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bo‘limida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Shayboniyxonning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Temuriylarga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qarshi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janglari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yoshligi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otasining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vafot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etgani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haqidagi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voqealar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tasvirlangan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932" y="90623"/>
        <a:ext cx="3751946" cy="694470"/>
      </dsp:txXfrm>
    </dsp:sp>
    <dsp:sp modelId="{7F0E961B-C9BE-4525-B9E1-79C172F85ED2}">
      <dsp:nvSpPr>
        <dsp:cNvPr id="0" name=""/>
        <dsp:cNvSpPr/>
      </dsp:nvSpPr>
      <dsp:spPr>
        <a:xfrm>
          <a:off x="0" y="1281663"/>
          <a:ext cx="547260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AD193-7C2B-4EA6-8F35-AAB713049563}">
      <dsp:nvSpPr>
        <dsp:cNvPr id="0" name=""/>
        <dsp:cNvSpPr/>
      </dsp:nvSpPr>
      <dsp:spPr>
        <a:xfrm>
          <a:off x="273630" y="1060263"/>
          <a:ext cx="3974826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96" tIns="0" rIns="14479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Parchada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berilgan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hikoya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Andijonda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tug‘ilgan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viloyatda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o‘tadi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95246" y="1081879"/>
        <a:ext cx="3931594" cy="399568"/>
      </dsp:txXfrm>
    </dsp:sp>
    <dsp:sp modelId="{A04CD735-E040-4C37-B89B-539E71EAE7C6}">
      <dsp:nvSpPr>
        <dsp:cNvPr id="0" name=""/>
        <dsp:cNvSpPr/>
      </dsp:nvSpPr>
      <dsp:spPr>
        <a:xfrm>
          <a:off x="0" y="2184578"/>
          <a:ext cx="547260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6FFD18-EF34-44AA-9542-A24E9C922F37}">
      <dsp:nvSpPr>
        <dsp:cNvPr id="0" name=""/>
        <dsp:cNvSpPr/>
      </dsp:nvSpPr>
      <dsp:spPr>
        <a:xfrm>
          <a:off x="273363" y="1740663"/>
          <a:ext cx="4115110" cy="6122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96" tIns="0" rIns="14479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bolaligidanoq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A.Navoiy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o‘qib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shuning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u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navkarlariga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munosabatda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3251" y="1770551"/>
        <a:ext cx="4055334" cy="5524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9DFD8-4EDD-42F2-BF87-DDB7F62FF307}">
      <dsp:nvSpPr>
        <dsp:cNvPr id="0" name=""/>
        <dsp:cNvSpPr/>
      </dsp:nvSpPr>
      <dsp:spPr>
        <a:xfrm>
          <a:off x="0" y="404254"/>
          <a:ext cx="56166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595A4-2EB5-4448-B9A8-4A9E111AE398}">
      <dsp:nvSpPr>
        <dsp:cNvPr id="0" name=""/>
        <dsp:cNvSpPr/>
      </dsp:nvSpPr>
      <dsp:spPr>
        <a:xfrm>
          <a:off x="280831" y="34964"/>
          <a:ext cx="3931636" cy="6349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07" tIns="0" rIns="14860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temuriyzodalardan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otasi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Umarshayx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mirzo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Temur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nabiralaridan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biri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1828" y="65961"/>
        <a:ext cx="3869642" cy="572975"/>
      </dsp:txXfrm>
    </dsp:sp>
    <dsp:sp modelId="{CE71A5FD-F838-42FA-BC3E-B2588A490AC3}">
      <dsp:nvSpPr>
        <dsp:cNvPr id="0" name=""/>
        <dsp:cNvSpPr/>
      </dsp:nvSpPr>
      <dsp:spPr>
        <a:xfrm>
          <a:off x="0" y="1287244"/>
          <a:ext cx="56166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03BED4-F641-473A-B0BB-57627AAE51E6}">
      <dsp:nvSpPr>
        <dsp:cNvPr id="0" name=""/>
        <dsp:cNvSpPr/>
      </dsp:nvSpPr>
      <dsp:spPr>
        <a:xfrm>
          <a:off x="280831" y="955054"/>
          <a:ext cx="3931636" cy="5978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07" tIns="0" rIns="14860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bolaligidan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qilgan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mehribon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buvisining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ismi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Eson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Davlat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begim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    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bo‘lgan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0017" y="984240"/>
        <a:ext cx="3873264" cy="539498"/>
      </dsp:txXfrm>
    </dsp:sp>
    <dsp:sp modelId="{767AC0D7-8D56-4A1F-A34D-2913F32B888A}">
      <dsp:nvSpPr>
        <dsp:cNvPr id="0" name=""/>
        <dsp:cNvSpPr/>
      </dsp:nvSpPr>
      <dsp:spPr>
        <a:xfrm>
          <a:off x="0" y="2103724"/>
          <a:ext cx="561662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EBB318-8584-440D-BBCB-C70D1A46336B}">
      <dsp:nvSpPr>
        <dsp:cNvPr id="0" name=""/>
        <dsp:cNvSpPr/>
      </dsp:nvSpPr>
      <dsp:spPr>
        <a:xfrm>
          <a:off x="280831" y="1838044"/>
          <a:ext cx="3931636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07" tIns="0" rIns="14860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xuddi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shu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paytda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12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yoshda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770" y="1863983"/>
        <a:ext cx="3879758" cy="4794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BB985-478B-48A3-8D13-E8A271A5576B}">
      <dsp:nvSpPr>
        <dsp:cNvPr id="0" name=""/>
        <dsp:cNvSpPr/>
      </dsp:nvSpPr>
      <dsp:spPr>
        <a:xfrm>
          <a:off x="0" y="335124"/>
          <a:ext cx="5544616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00F293-2DCD-4309-A486-F655390191D6}">
      <dsp:nvSpPr>
        <dsp:cNvPr id="0" name=""/>
        <dsp:cNvSpPr/>
      </dsp:nvSpPr>
      <dsp:spPr>
        <a:xfrm>
          <a:off x="277230" y="54684"/>
          <a:ext cx="38812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701" tIns="0" rIns="146701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A.Navoiy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asarlarini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sevib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mutolaa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qilar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O‘zini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uning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shogirdi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deb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bilar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610" y="82064"/>
        <a:ext cx="3826471" cy="506120"/>
      </dsp:txXfrm>
    </dsp:sp>
    <dsp:sp modelId="{3364D8E1-D246-499F-B20D-EA0379D740B2}">
      <dsp:nvSpPr>
        <dsp:cNvPr id="0" name=""/>
        <dsp:cNvSpPr/>
      </dsp:nvSpPr>
      <dsp:spPr>
        <a:xfrm>
          <a:off x="0" y="1196964"/>
          <a:ext cx="5544616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19FCAE-A8E6-4779-84F4-8288B3944A49}">
      <dsp:nvSpPr>
        <dsp:cNvPr id="0" name=""/>
        <dsp:cNvSpPr/>
      </dsp:nvSpPr>
      <dsp:spPr>
        <a:xfrm>
          <a:off x="277230" y="916524"/>
          <a:ext cx="38812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701" tIns="0" rIns="146701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Navoiyning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Xamsa”sidan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“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Farhod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Shirin”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dostonini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qayta-qayta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sevib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o‘qir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edi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610" y="943904"/>
        <a:ext cx="3826471" cy="506120"/>
      </dsp:txXfrm>
    </dsp:sp>
    <dsp:sp modelId="{48B7F445-174E-429E-9789-18D776C4CA9D}">
      <dsp:nvSpPr>
        <dsp:cNvPr id="0" name=""/>
        <dsp:cNvSpPr/>
      </dsp:nvSpPr>
      <dsp:spPr>
        <a:xfrm>
          <a:off x="0" y="2058804"/>
          <a:ext cx="5544616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49D4B-BF4D-4E72-BE16-701CEEE36AA6}">
      <dsp:nvSpPr>
        <dsp:cNvPr id="0" name=""/>
        <dsp:cNvSpPr/>
      </dsp:nvSpPr>
      <dsp:spPr>
        <a:xfrm>
          <a:off x="277230" y="1778364"/>
          <a:ext cx="3881231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701" tIns="0" rIns="146701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Z.M.Bobur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otasining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fojiali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o‘limidan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so‘ng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 12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yoshida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taxtga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o‘tiradi</a:t>
          </a: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610" y="1805744"/>
        <a:ext cx="3826471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A59C89-2C86-4DB8-8193-89D81BC55AC6}">
      <dsp:nvSpPr>
        <dsp:cNvPr id="0" name=""/>
        <dsp:cNvSpPr/>
      </dsp:nvSpPr>
      <dsp:spPr>
        <a:xfrm>
          <a:off x="2047639" y="641"/>
          <a:ext cx="1305320" cy="652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Bosh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6755" y="19757"/>
        <a:ext cx="1267088" cy="614428"/>
      </dsp:txXfrm>
    </dsp:sp>
    <dsp:sp modelId="{BF96216C-EBB2-4E3B-BFC2-FFCE5FF1591F}">
      <dsp:nvSpPr>
        <dsp:cNvPr id="0" name=""/>
        <dsp:cNvSpPr/>
      </dsp:nvSpPr>
      <dsp:spPr>
        <a:xfrm rot="3600000">
          <a:off x="2899169" y="1145924"/>
          <a:ext cx="679792" cy="22843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967698" y="1191610"/>
        <a:ext cx="542734" cy="137059"/>
      </dsp:txXfrm>
    </dsp:sp>
    <dsp:sp modelId="{64BF9FF3-EC73-4C85-BFD4-056BA4BBB597}">
      <dsp:nvSpPr>
        <dsp:cNvPr id="0" name=""/>
        <dsp:cNvSpPr/>
      </dsp:nvSpPr>
      <dsp:spPr>
        <a:xfrm>
          <a:off x="3125170" y="1866979"/>
          <a:ext cx="1305320" cy="652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44286" y="1886095"/>
        <a:ext cx="1267088" cy="614428"/>
      </dsp:txXfrm>
    </dsp:sp>
    <dsp:sp modelId="{5A349439-20BA-4A18-BFF5-F4908DF1314D}">
      <dsp:nvSpPr>
        <dsp:cNvPr id="0" name=""/>
        <dsp:cNvSpPr/>
      </dsp:nvSpPr>
      <dsp:spPr>
        <a:xfrm rot="10800000">
          <a:off x="2360403" y="2079093"/>
          <a:ext cx="679792" cy="22843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 rot="10800000">
        <a:off x="2428932" y="2124779"/>
        <a:ext cx="542734" cy="137059"/>
      </dsp:txXfrm>
    </dsp:sp>
    <dsp:sp modelId="{377C73BC-9B98-4E03-8428-23C6AC30F44D}">
      <dsp:nvSpPr>
        <dsp:cNvPr id="0" name=""/>
        <dsp:cNvSpPr/>
      </dsp:nvSpPr>
      <dsp:spPr>
        <a:xfrm>
          <a:off x="970108" y="1866979"/>
          <a:ext cx="1305320" cy="65266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89224" y="1886095"/>
        <a:ext cx="1267088" cy="614428"/>
      </dsp:txXfrm>
    </dsp:sp>
    <dsp:sp modelId="{D982D312-AFAD-4B3C-A48C-F584D76F5E8A}">
      <dsp:nvSpPr>
        <dsp:cNvPr id="0" name=""/>
        <dsp:cNvSpPr/>
      </dsp:nvSpPr>
      <dsp:spPr>
        <a:xfrm rot="18000000">
          <a:off x="1821638" y="1145924"/>
          <a:ext cx="679792" cy="228431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890167" y="1191610"/>
        <a:ext cx="542734" cy="1370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790ED-CC90-4450-A7E5-E38C178915FF}">
      <dsp:nvSpPr>
        <dsp:cNvPr id="0" name=""/>
        <dsp:cNvSpPr/>
      </dsp:nvSpPr>
      <dsp:spPr>
        <a:xfrm>
          <a:off x="4809" y="454205"/>
          <a:ext cx="1437628" cy="1683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>
              <a:latin typeface="Arial" panose="020B0604020202020204" pitchFamily="34" charset="0"/>
              <a:cs typeface="Arial" panose="020B0604020202020204" pitchFamily="34" charset="0"/>
            </a:rPr>
            <a:t>Kesim</a:t>
          </a: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gapning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markaziy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hisoblanadi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916" y="496312"/>
        <a:ext cx="1353414" cy="1599664"/>
      </dsp:txXfrm>
    </dsp:sp>
    <dsp:sp modelId="{15E88AA1-E24E-48B6-AAD3-66DE7C04E042}">
      <dsp:nvSpPr>
        <dsp:cNvPr id="0" name=""/>
        <dsp:cNvSpPr/>
      </dsp:nvSpPr>
      <dsp:spPr>
        <a:xfrm>
          <a:off x="1586201" y="1117878"/>
          <a:ext cx="304777" cy="3565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1586201" y="1189184"/>
        <a:ext cx="213344" cy="213919"/>
      </dsp:txXfrm>
    </dsp:sp>
    <dsp:sp modelId="{02FDAB20-DDA9-486D-A1DB-03F8B66661AD}">
      <dsp:nvSpPr>
        <dsp:cNvPr id="0" name=""/>
        <dsp:cNvSpPr/>
      </dsp:nvSpPr>
      <dsp:spPr>
        <a:xfrm>
          <a:off x="2017489" y="454205"/>
          <a:ext cx="1437628" cy="1683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hamda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ikkinchi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darajali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bo‘laklar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hammasi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bog‘lanadi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59596" y="496312"/>
        <a:ext cx="1353414" cy="1599664"/>
      </dsp:txXfrm>
    </dsp:sp>
    <dsp:sp modelId="{79A9FAAC-D64F-4A9D-9C9A-73B98A40B370}">
      <dsp:nvSpPr>
        <dsp:cNvPr id="0" name=""/>
        <dsp:cNvSpPr/>
      </dsp:nvSpPr>
      <dsp:spPr>
        <a:xfrm>
          <a:off x="3598881" y="1117878"/>
          <a:ext cx="304777" cy="3565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>
        <a:off x="3598881" y="1189184"/>
        <a:ext cx="213344" cy="213919"/>
      </dsp:txXfrm>
    </dsp:sp>
    <dsp:sp modelId="{1EE89A2F-620D-4383-8E05-B6B7B9602B86}">
      <dsp:nvSpPr>
        <dsp:cNvPr id="0" name=""/>
        <dsp:cNvSpPr/>
      </dsp:nvSpPr>
      <dsp:spPr>
        <a:xfrm>
          <a:off x="4030169" y="454205"/>
          <a:ext cx="1437628" cy="16838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Gapni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sintaktik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tahlil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qilishda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ham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albatta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kesimga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murojaat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qilinadi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72276" y="496312"/>
        <a:ext cx="1353414" cy="15996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8978F-B8AE-4B0B-AF28-1732514A6566}">
      <dsp:nvSpPr>
        <dsp:cNvPr id="0" name=""/>
        <dsp:cNvSpPr/>
      </dsp:nvSpPr>
      <dsp:spPr>
        <a:xfrm>
          <a:off x="120454" y="216030"/>
          <a:ext cx="1352118" cy="15956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Masalan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0056" y="255632"/>
        <a:ext cx="1272914" cy="1516402"/>
      </dsp:txXfrm>
    </dsp:sp>
    <dsp:sp modelId="{054A057E-FDB2-475E-A366-277843E41D25}">
      <dsp:nvSpPr>
        <dsp:cNvPr id="0" name=""/>
        <dsp:cNvSpPr/>
      </dsp:nvSpPr>
      <dsp:spPr>
        <a:xfrm>
          <a:off x="1595442" y="846171"/>
          <a:ext cx="260483" cy="3353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95442" y="913236"/>
        <a:ext cx="182338" cy="201195"/>
      </dsp:txXfrm>
    </dsp:sp>
    <dsp:sp modelId="{C4927BFE-6C7B-45F2-90C1-DFD55FFB9745}">
      <dsp:nvSpPr>
        <dsp:cNvPr id="0" name=""/>
        <dsp:cNvSpPr/>
      </dsp:nvSpPr>
      <dsp:spPr>
        <a:xfrm>
          <a:off x="1964052" y="216030"/>
          <a:ext cx="1544498" cy="15956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Bozordan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biz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xil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mevalarni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sotib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oldik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09289" y="261267"/>
        <a:ext cx="1454024" cy="1505132"/>
      </dsp:txXfrm>
    </dsp:sp>
    <dsp:sp modelId="{71DCADEB-2895-471E-9974-603CCA33BB76}">
      <dsp:nvSpPr>
        <dsp:cNvPr id="0" name=""/>
        <dsp:cNvSpPr/>
      </dsp:nvSpPr>
      <dsp:spPr>
        <a:xfrm rot="21569768">
          <a:off x="3611414" y="837516"/>
          <a:ext cx="218088" cy="33532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11415" y="904869"/>
        <a:ext cx="152662" cy="201195"/>
      </dsp:txXfrm>
    </dsp:sp>
    <dsp:sp modelId="{CAF894F0-F73F-40D0-A61E-D26A3D60FED8}">
      <dsp:nvSpPr>
        <dsp:cNvPr id="0" name=""/>
        <dsp:cNvSpPr/>
      </dsp:nvSpPr>
      <dsp:spPr>
        <a:xfrm>
          <a:off x="3920021" y="199053"/>
          <a:ext cx="1493469" cy="15956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qildik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Kim?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endParaRPr lang="en-US" sz="16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Nimani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Qayerdan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63763" y="242795"/>
        <a:ext cx="1405985" cy="15081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4BCE7D-721D-4E8A-9D11-5BAB6C2E174F}">
      <dsp:nvSpPr>
        <dsp:cNvPr id="0" name=""/>
        <dsp:cNvSpPr/>
      </dsp:nvSpPr>
      <dsp:spPr>
        <a:xfrm>
          <a:off x="2189043" y="144020"/>
          <a:ext cx="3283564" cy="93256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u="sng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Oila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muqaddas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dargohdir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043" y="260590"/>
        <a:ext cx="2933853" cy="699422"/>
      </dsp:txXfrm>
    </dsp:sp>
    <dsp:sp modelId="{97495E3F-9B9C-49EF-A6C1-9618E7862EFE}">
      <dsp:nvSpPr>
        <dsp:cNvPr id="0" name=""/>
        <dsp:cNvSpPr/>
      </dsp:nvSpPr>
      <dsp:spPr>
        <a:xfrm>
          <a:off x="0" y="312"/>
          <a:ext cx="2189043" cy="1219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Ot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554" y="59866"/>
        <a:ext cx="2069935" cy="1100869"/>
      </dsp:txXfrm>
    </dsp:sp>
    <dsp:sp modelId="{E1D9ADA6-0803-4313-8765-6AA2A0310CFC}">
      <dsp:nvSpPr>
        <dsp:cNvPr id="0" name=""/>
        <dsp:cNvSpPr/>
      </dsp:nvSpPr>
      <dsp:spPr>
        <a:xfrm>
          <a:off x="2189043" y="1440160"/>
          <a:ext cx="3283564" cy="102423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u="sng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Onam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ovqatni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tovoqqa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u="sng" kern="1200" dirty="0" err="1">
              <a:latin typeface="Arial" panose="020B0604020202020204" pitchFamily="34" charset="0"/>
              <a:cs typeface="Arial" panose="020B0604020202020204" pitchFamily="34" charset="0"/>
            </a:rPr>
            <a:t>soldilar</a:t>
          </a:r>
          <a:r>
            <a:rPr lang="en-US" sz="1600" u="sng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u="sng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89043" y="1568189"/>
        <a:ext cx="2899477" cy="768173"/>
      </dsp:txXfrm>
    </dsp:sp>
    <dsp:sp modelId="{D426A8BA-B5EF-4584-8AB6-BD5F3E5446ED}">
      <dsp:nvSpPr>
        <dsp:cNvPr id="0" name=""/>
        <dsp:cNvSpPr/>
      </dsp:nvSpPr>
      <dsp:spPr>
        <a:xfrm>
          <a:off x="0" y="1342287"/>
          <a:ext cx="2189043" cy="12199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Fe’l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kesimlar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554" y="1401841"/>
        <a:ext cx="2069935" cy="1100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28.01.2021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22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27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527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7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976D6-25E6-49D5-9A49-80C0F11AB598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36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/index.php?title=Ijtimoiy_guruh&amp;action=edit&amp;redlink=1" TargetMode="External"/><Relationship Id="rId2" Type="http://schemas.openxmlformats.org/officeDocument/2006/relationships/hyperlink" Target="https://uz.wikipedia.org/w/index.php?title=Qon-qarindoshlik&amp;action=edit&amp;redlink=1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652" y="1411898"/>
            <a:ext cx="24609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Mavzu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Oilam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faxrim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956" y="1214062"/>
            <a:ext cx="2088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73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Oilam-faxrim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34828" y="686321"/>
            <a:ext cx="34563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hayotda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tayanch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Hattoki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hayvonlar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parrandalar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yashaydilar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Desktop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96" y="1004948"/>
            <a:ext cx="2016224" cy="167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9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Oilam-faxrim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59815" y="614313"/>
            <a:ext cx="30963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8288"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mustahkam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daraxtga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baquvvat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ildizlari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OTA-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ONAdir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shoxlari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farzandlardir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268288"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Ildizi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mustahkam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so‘nmaydi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gullab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yashnayveradi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098" name="Picture 2" descr="C:\Users\User\Desktop\5965602_or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77" y="983840"/>
            <a:ext cx="2016225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44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/>
              <a:t>OTA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596" y="860038"/>
            <a:ext cx="540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OTA...</a:t>
            </a:r>
          </a:p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qo‘rg‘oni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ko‘rsatuvchisidir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Ro‘zg‘orning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yukini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ko‘tarib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zotdir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biz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qilishimiz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itoat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etmog‘imiz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lozimdir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yahshi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yomonni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ajratishga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kelajakdagi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ishlarimizga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ko‘rsatishda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yo‘lboshchidirlar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  <p:pic>
        <p:nvPicPr>
          <p:cNvPr id="5122" name="Picture 2" descr="C:\Users\User\Desktop\749242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571" y="102424"/>
            <a:ext cx="93610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43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2599" y="830337"/>
            <a:ext cx="540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Ona…</a:t>
            </a:r>
          </a:p>
          <a:p>
            <a:pPr algn="just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Dunyodagi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har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tomonlama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to‘kis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zotdir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,-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farzandlar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tarif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berishga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ojizlik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tariflay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olmaymiz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Darhaqiqat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tabarruk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aytish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eshitish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yuragimizda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bexosdan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cheksiz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safar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vujudimizda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munis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mehribon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siymosi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6147" name="Picture 3" descr="C:\Users\User\Desktop\425272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56" b="11173"/>
          <a:stretch/>
        </p:blipFill>
        <p:spPr bwMode="auto">
          <a:xfrm>
            <a:off x="4467076" y="102424"/>
            <a:ext cx="1219200" cy="97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85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ONA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596" y="548576"/>
            <a:ext cx="547260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6213" algn="just" fontAlgn="base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Tomirlarimizda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samimiyat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daryoday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jo‘sh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uradi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deyish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tilimiz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dilimiz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beqiyos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mehr-muhabbatga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ezgulikka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to‘lib-toshib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boraveradi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e’zozlash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qadr-qimmatini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boshga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ko‘tarish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bizlarga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ota-bobolardan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merosdir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aytganidek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: “Bu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olamda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‘ zot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desang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shubhasiz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deyman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algn="just" fontAlgn="base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  Ona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‘ zot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o‘zida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hayratli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mo‘jizalarni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mujassam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sir-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sinoatlarga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boy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insondir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43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Oila</a:t>
            </a:r>
            <a:r>
              <a:rPr lang="en-US" dirty="0"/>
              <a:t> - </a:t>
            </a:r>
            <a:r>
              <a:rPr lang="en-US" dirty="0" err="1"/>
              <a:t>muqaddas</a:t>
            </a:r>
            <a:r>
              <a:rPr lang="en-US" dirty="0"/>
              <a:t> </a:t>
            </a:r>
            <a:r>
              <a:rPr lang="en-US" dirty="0" err="1"/>
              <a:t>dargoh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38884" y="620291"/>
            <a:ext cx="28803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dargoh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ilohiy-mo‘jizaviy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maskan-manzilki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sha’ni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sizning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sha’ningiz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oilangiz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obro‘siga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putur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yetkazadigan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hatti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harakatlardan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saqlaning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! 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1"/>
          <a:stretch/>
        </p:blipFill>
        <p:spPr bwMode="auto">
          <a:xfrm>
            <a:off x="362620" y="974353"/>
            <a:ext cx="2232248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597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Mening</a:t>
            </a:r>
            <a:r>
              <a:rPr lang="en-US" sz="2400" dirty="0"/>
              <a:t> -  </a:t>
            </a:r>
            <a:r>
              <a:rPr lang="en-US" sz="2400" dirty="0" err="1"/>
              <a:t>oilam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38884" y="974353"/>
            <a:ext cx="25922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xonadoni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qurilganki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havasmand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mubolag‘a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qilmagan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User\Desktop\images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28" y="974353"/>
            <a:ext cx="2158752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2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Mustahkamlash</a:t>
            </a:r>
            <a:r>
              <a:rPr lang="en-US" sz="1800" dirty="0"/>
              <a:t>.  </a:t>
            </a:r>
            <a:r>
              <a:rPr lang="en-US" sz="1800" dirty="0" err="1"/>
              <a:t>Oilangiz</a:t>
            </a:r>
            <a:r>
              <a:rPr lang="en-US" sz="1800" dirty="0"/>
              <a:t> </a:t>
            </a:r>
            <a:r>
              <a:rPr lang="en-US" sz="1800" dirty="0" err="1"/>
              <a:t>haqida</a:t>
            </a:r>
            <a:r>
              <a:rPr lang="en-US" sz="1800" dirty="0"/>
              <a:t> </a:t>
            </a:r>
            <a:r>
              <a:rPr lang="en-US" sz="1800" dirty="0" err="1"/>
              <a:t>bilasizmi</a:t>
            </a:r>
            <a:r>
              <a:rPr lang="en-US" sz="1800" dirty="0"/>
              <a:t>?</a:t>
            </a:r>
            <a:endParaRPr lang="ru-RU" sz="1800" dirty="0"/>
          </a:p>
        </p:txBody>
      </p:sp>
      <p:pic>
        <p:nvPicPr>
          <p:cNvPr id="1026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60" y="686321"/>
            <a:ext cx="4248472" cy="200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583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276999"/>
          </a:xfrm>
        </p:spPr>
        <p:txBody>
          <a:bodyPr/>
          <a:lstStyle/>
          <a:p>
            <a:pPr algn="ctr"/>
            <a:r>
              <a:rPr lang="en-US" sz="1800" dirty="0" err="1"/>
              <a:t>Oila</a:t>
            </a:r>
            <a:r>
              <a:rPr lang="en-US" sz="1800" dirty="0"/>
              <a:t> </a:t>
            </a:r>
            <a:r>
              <a:rPr lang="en-US" sz="1800" dirty="0" err="1"/>
              <a:t>bu</a:t>
            </a:r>
            <a:r>
              <a:rPr lang="en-US" sz="1800" dirty="0"/>
              <a:t> </a:t>
            </a:r>
            <a:r>
              <a:rPr lang="en-US" sz="1800" dirty="0" err="1"/>
              <a:t>hursandchilik</a:t>
            </a:r>
            <a:r>
              <a:rPr lang="en-US" sz="1800" dirty="0"/>
              <a:t> </a:t>
            </a:r>
            <a:r>
              <a:rPr lang="en-US" sz="1800" dirty="0" err="1"/>
              <a:t>va</a:t>
            </a:r>
            <a:r>
              <a:rPr lang="en-US" sz="1800" dirty="0"/>
              <a:t> </a:t>
            </a:r>
            <a:r>
              <a:rPr lang="en-US" sz="1800" dirty="0" err="1"/>
              <a:t>xotirjamlik</a:t>
            </a:r>
            <a:r>
              <a:rPr lang="en-US" sz="1800" dirty="0"/>
              <a:t> </a:t>
            </a:r>
            <a:r>
              <a:rPr lang="en-US" sz="1800" dirty="0" err="1"/>
              <a:t>maskanidir</a:t>
            </a:r>
            <a:endParaRPr lang="ru-RU" sz="1800" dirty="0"/>
          </a:p>
        </p:txBody>
      </p:sp>
      <p:pic>
        <p:nvPicPr>
          <p:cNvPr id="2050" name="Picture 2" descr="C:\Users\User\Desktop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68" y="614313"/>
            <a:ext cx="4176464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76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46596" y="645671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oilam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Oilangizda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faxrlanadigan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bobongiz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buvingiz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otangiz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onangiz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o‘xshahsni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xohlaysiz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87707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3020" y="2122999"/>
            <a:ext cx="165618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30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732241185"/>
              </p:ext>
            </p:extLst>
          </p:nvPr>
        </p:nvGraphicFramePr>
        <p:xfrm>
          <a:off x="74588" y="542304"/>
          <a:ext cx="5616624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Овал 5"/>
          <p:cNvSpPr/>
          <p:nvPr/>
        </p:nvSpPr>
        <p:spPr>
          <a:xfrm>
            <a:off x="2430140" y="1550417"/>
            <a:ext cx="914400" cy="8423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User\Desktop\images (7)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836" y="1478409"/>
            <a:ext cx="108012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2719" y="38249"/>
            <a:ext cx="5189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Z.M.Bobur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49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218604" y="12576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218604" y="2149442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xmlns="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652" y="1270682"/>
            <a:ext cx="478111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Mavzu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 </a:t>
            </a:r>
          </a:p>
          <a:p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Bosh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bo‘laklar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Muomala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odobi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err="1">
                <a:latin typeface="Arial" pitchFamily="34" charset="0"/>
                <a:cs typeface="Arial" pitchFamily="34" charset="0"/>
              </a:rPr>
              <a:t>Mehmon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izzati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274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02424"/>
            <a:ext cx="5544616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r>
              <a:rPr lang="en-US" dirty="0"/>
              <a:t>. </a:t>
            </a:r>
            <a:r>
              <a:rPr lang="en-US" dirty="0" err="1"/>
              <a:t>Oilam</a:t>
            </a:r>
            <a:r>
              <a:rPr lang="en-US" dirty="0"/>
              <a:t> - </a:t>
            </a:r>
            <a:r>
              <a:rPr lang="en-US" dirty="0" err="1"/>
              <a:t>faxrim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8604" y="745262"/>
            <a:ext cx="540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muqaddas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tayanch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an’analari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ahil-mehribon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ishonch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ota-onaga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iqtisodi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omad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03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20448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596" y="465941"/>
            <a:ext cx="54726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 Tinglang. O‘z munosabatingizni bildiring.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dirty="0"/>
              <a:t/>
            </a:r>
            <a:br>
              <a:rPr lang="pt-BR" sz="1600" dirty="0"/>
            </a:b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7847" y="830337"/>
            <a:ext cx="561336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8288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har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ota-onasining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haqqini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Ota-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farzandini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–u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ota-onasining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bilmasa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o‘zganing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yaxshiligini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bilmaydi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Kelajakda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farzanding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haqingda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qayg‘urishini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ota-onang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qayg‘urgin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Ota-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hurmatni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duosi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oshadi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daraxtni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yaxshiroq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shirinroq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268288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  <a:p>
            <a:pPr indent="268288" algn="just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(“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Qobusnoma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”)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24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Gap </a:t>
            </a:r>
            <a:r>
              <a:rPr lang="en-US" dirty="0" err="1"/>
              <a:t>bo‘laklari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34225648"/>
              </p:ext>
            </p:extLst>
          </p:nvPr>
        </p:nvGraphicFramePr>
        <p:xfrm>
          <a:off x="218604" y="542304"/>
          <a:ext cx="5400600" cy="2520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32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Bosh </a:t>
            </a:r>
            <a:r>
              <a:rPr lang="en-US" dirty="0" err="1"/>
              <a:t>bo‘laklar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073173323"/>
              </p:ext>
            </p:extLst>
          </p:nvPr>
        </p:nvGraphicFramePr>
        <p:xfrm>
          <a:off x="146596" y="542304"/>
          <a:ext cx="5472608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12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Kesim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6636" y="75832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Masalan</a:t>
            </a:r>
            <a:r>
              <a:rPr lang="en-US" dirty="0"/>
              <a:t>: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96217799"/>
              </p:ext>
            </p:extLst>
          </p:nvPr>
        </p:nvGraphicFramePr>
        <p:xfrm>
          <a:off x="146596" y="542305"/>
          <a:ext cx="5472608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09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Kesim</a:t>
            </a:r>
            <a:r>
              <a:rPr lang="en-US" dirty="0"/>
              <a:t> </a:t>
            </a:r>
            <a:r>
              <a:rPr lang="en-US" dirty="0" err="1"/>
              <a:t>ifodalanishiga</a:t>
            </a:r>
            <a:r>
              <a:rPr lang="en-US" dirty="0"/>
              <a:t> </a:t>
            </a:r>
            <a:r>
              <a:rPr lang="en-US" dirty="0" err="1"/>
              <a:t>ko‘ra</a:t>
            </a:r>
            <a:r>
              <a:rPr lang="en-US" dirty="0"/>
              <a:t> 2 </a:t>
            </a:r>
            <a:r>
              <a:rPr lang="en-US" dirty="0" err="1"/>
              <a:t>xil</a:t>
            </a:r>
            <a:r>
              <a:rPr lang="en-US" dirty="0"/>
              <a:t> </a:t>
            </a:r>
            <a:r>
              <a:rPr lang="en-US" dirty="0" err="1"/>
              <a:t>bo‘ladi</a:t>
            </a:r>
            <a:r>
              <a:rPr lang="en-US" dirty="0"/>
              <a:t>.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03901659"/>
              </p:ext>
            </p:extLst>
          </p:nvPr>
        </p:nvGraphicFramePr>
        <p:xfrm>
          <a:off x="146596" y="614313"/>
          <a:ext cx="5472608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32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Ega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798560978"/>
              </p:ext>
            </p:extLst>
          </p:nvPr>
        </p:nvGraphicFramePr>
        <p:xfrm>
          <a:off x="74588" y="542305"/>
          <a:ext cx="5616624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19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Ega</a:t>
            </a:r>
            <a:endParaRPr lang="ru-RU" dirty="0"/>
          </a:p>
        </p:txBody>
      </p:sp>
      <p:sp>
        <p:nvSpPr>
          <p:cNvPr id="3" name="Блок-схема: перфолента 2"/>
          <p:cNvSpPr/>
          <p:nvPr/>
        </p:nvSpPr>
        <p:spPr>
          <a:xfrm>
            <a:off x="146596" y="542305"/>
            <a:ext cx="2232248" cy="72008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1844582"/>
              </p:ext>
            </p:extLst>
          </p:nvPr>
        </p:nvGraphicFramePr>
        <p:xfrm>
          <a:off x="74588" y="1262385"/>
          <a:ext cx="5616624" cy="1914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98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Ega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80513370"/>
              </p:ext>
            </p:extLst>
          </p:nvPr>
        </p:nvGraphicFramePr>
        <p:xfrm>
          <a:off x="146596" y="470297"/>
          <a:ext cx="5619204" cy="2706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673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12911532"/>
              </p:ext>
            </p:extLst>
          </p:nvPr>
        </p:nvGraphicFramePr>
        <p:xfrm>
          <a:off x="74588" y="542304"/>
          <a:ext cx="5616624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C:\Users\User\Desktop\images (7)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52" y="1406401"/>
            <a:ext cx="108773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92719" y="38249"/>
            <a:ext cx="5189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Z.M.Bobur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3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Ega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53040388"/>
              </p:ext>
            </p:extLst>
          </p:nvPr>
        </p:nvGraphicFramePr>
        <p:xfrm>
          <a:off x="146596" y="470297"/>
          <a:ext cx="5619204" cy="2706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598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Mustahkamlash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6596" y="470297"/>
            <a:ext cx="5544616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Gap 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bo‘laklarini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indent="-176213">
              <a:buAutoNum type="arabicPeriod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Sokin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vazmin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muloyim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yaxshilik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qilgin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6213" indent="-176213">
              <a:buAutoNum type="arabicPeriod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Qahramonlar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mehnatda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tug‘ilishadi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indent="-176213">
              <a:buAutoNum type="arabicPeriod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Qarindoshlarga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yaqinlarga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yaqinlik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bog‘la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kichikka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chehra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6213" indent="-176213"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Non-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tut,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odamlarga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yedir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6213" indent="-176213">
              <a:buAutoNum type="arabicPeriod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Donolar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suvga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serob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o‘xshaydilar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qayeriga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oyoq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bosilsa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176213" indent="-176213">
              <a:buAutoNum type="arabicPeriod"/>
            </a:pP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Ustozingga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qarasang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to‘zasan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asta-asta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o‘zasan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3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Muomala</a:t>
            </a:r>
            <a:r>
              <a:rPr lang="en-US" dirty="0"/>
              <a:t> </a:t>
            </a:r>
            <a:r>
              <a:rPr lang="en-US" dirty="0" err="1"/>
              <a:t>odobi</a:t>
            </a:r>
            <a:endParaRPr lang="ru-RU" dirty="0"/>
          </a:p>
        </p:txBody>
      </p:sp>
      <p:sp>
        <p:nvSpPr>
          <p:cNvPr id="3" name="Выноска со стрелкой вправо 2"/>
          <p:cNvSpPr/>
          <p:nvPr/>
        </p:nvSpPr>
        <p:spPr>
          <a:xfrm>
            <a:off x="146596" y="686319"/>
            <a:ext cx="3240360" cy="2232249"/>
          </a:xfrm>
          <a:prstGeom prst="rightArrowCallout">
            <a:avLst>
              <a:gd name="adj1" fmla="val 44242"/>
              <a:gd name="adj2" fmla="val 24479"/>
              <a:gd name="adj3" fmla="val 20324"/>
              <a:gd name="adj4" fmla="val 64977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odamiyligi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asosining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ustunlaridan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suhbatlashishdir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58964" y="830337"/>
            <a:ext cx="2160240" cy="187220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Muloyim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past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gapirish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odobdir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4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Muomala</a:t>
            </a:r>
            <a:r>
              <a:rPr lang="en-US" dirty="0"/>
              <a:t> </a:t>
            </a:r>
            <a:r>
              <a:rPr lang="en-US" dirty="0" err="1"/>
              <a:t>odobi</a:t>
            </a:r>
            <a:endParaRPr lang="ru-RU" dirty="0"/>
          </a:p>
        </p:txBody>
      </p:sp>
      <p:sp>
        <p:nvSpPr>
          <p:cNvPr id="6" name="Пятиугольник 5"/>
          <p:cNvSpPr/>
          <p:nvPr/>
        </p:nvSpPr>
        <p:spPr>
          <a:xfrm>
            <a:off x="146596" y="1190377"/>
            <a:ext cx="2952328" cy="151216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suhbatlashmasin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odob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muomala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сохраненные данные 6"/>
          <p:cNvSpPr/>
          <p:nvPr/>
        </p:nvSpPr>
        <p:spPr>
          <a:xfrm>
            <a:off x="3030754" y="577143"/>
            <a:ext cx="2520280" cy="104528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Kattalarga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сохраненные данные 7"/>
          <p:cNvSpPr/>
          <p:nvPr/>
        </p:nvSpPr>
        <p:spPr>
          <a:xfrm>
            <a:off x="3098924" y="1766441"/>
            <a:ext cx="2452110" cy="1224136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kichiklarga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muomalada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0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Mehmon</a:t>
            </a:r>
            <a:r>
              <a:rPr lang="en-US" dirty="0"/>
              <a:t> </a:t>
            </a:r>
            <a:r>
              <a:rPr lang="en-US" dirty="0" err="1"/>
              <a:t>izzati</a:t>
            </a:r>
            <a:endParaRPr lang="ru-RU" dirty="0"/>
          </a:p>
        </p:txBody>
      </p:sp>
      <p:sp>
        <p:nvSpPr>
          <p:cNvPr id="4" name="Волна 3"/>
          <p:cNvSpPr/>
          <p:nvPr/>
        </p:nvSpPr>
        <p:spPr>
          <a:xfrm>
            <a:off x="176924" y="470297"/>
            <a:ext cx="5442280" cy="9144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eshikdan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rizqi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teshikdan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0738" y="1384697"/>
            <a:ext cx="528813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Biz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mehmondo‘st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Zero,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xalqimizda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otangday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‘”,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eshikdan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rizqi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teshikdan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qadim-qadimdan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8775"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Mezbonning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mehmonninig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mezbon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oldidagi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farzlari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mavjuddir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49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Mehmon</a:t>
            </a:r>
            <a:r>
              <a:rPr lang="en-US" dirty="0"/>
              <a:t> </a:t>
            </a:r>
            <a:r>
              <a:rPr lang="en-US" dirty="0" err="1"/>
              <a:t>izzati</a:t>
            </a:r>
            <a:endParaRPr lang="ru-RU" dirty="0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362620" y="542305"/>
            <a:ext cx="2736304" cy="109841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odobini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saqlagan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o‘tirishi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Блок-схема: карточка 5"/>
          <p:cNvSpPr/>
          <p:nvPr/>
        </p:nvSpPr>
        <p:spPr>
          <a:xfrm>
            <a:off x="650652" y="1765127"/>
            <a:ext cx="4896544" cy="1324940"/>
          </a:xfrm>
          <a:prstGeom prst="flowChartPunchedCa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mezbon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o‘tiradi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Mezbonning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uyidagi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taftish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qilmaydi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   Har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noqulaylik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tug‘dirmaydi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xonadon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egasini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xijolatga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qo‘yadi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75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Mezbonning</a:t>
            </a:r>
            <a:r>
              <a:rPr lang="en-US" dirty="0"/>
              <a:t> </a:t>
            </a:r>
            <a:r>
              <a:rPr lang="en-US" dirty="0" err="1"/>
              <a:t>yetti</a:t>
            </a:r>
            <a:r>
              <a:rPr lang="en-US" dirty="0"/>
              <a:t> </a:t>
            </a:r>
            <a:r>
              <a:rPr lang="en-US" dirty="0" err="1"/>
              <a:t>go‘zal</a:t>
            </a:r>
            <a:r>
              <a:rPr lang="en-US" dirty="0"/>
              <a:t> </a:t>
            </a:r>
            <a:r>
              <a:rPr lang="en-US" dirty="0" err="1"/>
              <a:t>odobi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329345150"/>
              </p:ext>
            </p:extLst>
          </p:nvPr>
        </p:nvGraphicFramePr>
        <p:xfrm>
          <a:off x="39190" y="568234"/>
          <a:ext cx="5675880" cy="2675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1658764" y="614313"/>
            <a:ext cx="1408324" cy="731540"/>
            <a:chOff x="2495673" y="1570175"/>
            <a:chExt cx="1343066" cy="805839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495673" y="1570175"/>
              <a:ext cx="1343066" cy="80583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2519275" y="1593777"/>
              <a:ext cx="1295862" cy="758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Faqat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chaqirilgan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joyga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boring.</a:t>
              </a:r>
              <a:endParaRPr lang="ru-RU" sz="12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146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bajarish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topshiriqlar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4588" y="541851"/>
            <a:ext cx="539047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bo‘laklari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bosh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qatnashgan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4 ta gap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6213" indent="-176213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odoblari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908" y="1582608"/>
            <a:ext cx="2264616" cy="1559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343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6398" y="542305"/>
            <a:ext cx="573883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Andijon.Gul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Quyun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bo‘limda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ettirilgan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Parchada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voqealar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viloyatda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xizmatkorlari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navkarlariga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munosabatda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avlodlaridan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Boburmirzo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buvisining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O‘qilgan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parchada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yoshda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Asarda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mutafakkir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tilga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asarini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smtClean="0">
                <a:latin typeface="Arial" panose="020B0604020202020204" pitchFamily="34" charset="0"/>
                <a:cs typeface="Arial" panose="020B0604020202020204" pitchFamily="34" charset="0"/>
              </a:rPr>
              <a:t>o‘qir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spcAft>
                <a:spcPts val="600"/>
              </a:spcAft>
            </a:pP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Z.M.Bobur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yoshida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taxtga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aseline="0" dirty="0" err="1">
                <a:latin typeface="Arial" panose="020B0604020202020204" pitchFamily="34" charset="0"/>
                <a:cs typeface="Arial" panose="020B0604020202020204" pitchFamily="34" charset="0"/>
              </a:rPr>
              <a:t>o‘tiradi</a:t>
            </a:r>
            <a:r>
              <a:rPr lang="en-US" sz="1400" baseline="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7967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14388957"/>
              </p:ext>
            </p:extLst>
          </p:nvPr>
        </p:nvGraphicFramePr>
        <p:xfrm>
          <a:off x="146596" y="614313"/>
          <a:ext cx="5472608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601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99264439"/>
              </p:ext>
            </p:extLst>
          </p:nvPr>
        </p:nvGraphicFramePr>
        <p:xfrm>
          <a:off x="74588" y="542304"/>
          <a:ext cx="5616624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519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O‘tilgan</a:t>
            </a:r>
            <a:r>
              <a:rPr lang="en-US" dirty="0"/>
              <a:t> </a:t>
            </a:r>
            <a:r>
              <a:rPr lang="en-US" dirty="0" err="1"/>
              <a:t>mavzuni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250734742"/>
              </p:ext>
            </p:extLst>
          </p:nvPr>
        </p:nvGraphicFramePr>
        <p:xfrm>
          <a:off x="74588" y="542304"/>
          <a:ext cx="5544616" cy="259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189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Yangi</a:t>
            </a:r>
            <a:r>
              <a:rPr lang="en-US" sz="2400" dirty="0"/>
              <a:t> </a:t>
            </a:r>
            <a:r>
              <a:rPr lang="en-US" sz="2400" dirty="0" err="1"/>
              <a:t>mavzu</a:t>
            </a:r>
            <a:r>
              <a:rPr lang="en-US" sz="2400" dirty="0"/>
              <a:t> </a:t>
            </a:r>
            <a:r>
              <a:rPr lang="en-US" sz="2400" dirty="0" err="1"/>
              <a:t>bayoni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94868" y="686321"/>
            <a:ext cx="30963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8288" algn="just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hlinkClick r:id="rId2" tooltip="Qon-qarindoshlik (sahifa yaratilmagan)"/>
              </a:rPr>
              <a:t>qon-qarindoshlik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qarindoshchilik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nikoh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istiqomat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bogʻlangan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odamlardan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hlinkClick r:id="rId3" tooltip="Ijtimoiy guruh (sahifa yaratilmagan)"/>
              </a:rPr>
              <a:t>ijtimoiy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 tooltip="Ijtimoiy guruh (sahifa yaratilmagan)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hlinkClick r:id="rId3" tooltip="Ijtimoiy guruh (sahifa yaratilmagan)"/>
              </a:rPr>
              <a:t>guruhdir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User\Desktop\images (10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04" y="830337"/>
            <a:ext cx="216024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05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en-US" sz="2400" dirty="0" err="1"/>
              <a:t>Oila</a:t>
            </a:r>
            <a:r>
              <a:rPr lang="en-US" sz="2400" dirty="0"/>
              <a:t> –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kichik</a:t>
            </a:r>
            <a:r>
              <a:rPr lang="en-US" sz="2400" dirty="0"/>
              <a:t> </a:t>
            </a:r>
            <a:r>
              <a:rPr lang="en-US" sz="2400" dirty="0" err="1"/>
              <a:t>jamiyat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882900" y="1262385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jamiyatning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bo‘lagidir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Vatandir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36" y="1017975"/>
            <a:ext cx="2238375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10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2803</TotalTime>
  <Words>1169</Words>
  <Application>Microsoft Office PowerPoint</Application>
  <PresentationFormat>Произвольный</PresentationFormat>
  <Paragraphs>176</Paragraphs>
  <Slides>37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O‘tilgan mavzuni takrorlash</vt:lpstr>
      <vt:lpstr>O‘tilgan mavzuni takrorlash</vt:lpstr>
      <vt:lpstr>O‘tilgan mavzuni takrorlash</vt:lpstr>
      <vt:lpstr>O‘tilgan mavzuni takrorlash</vt:lpstr>
      <vt:lpstr>Yangi mavzu bayoni</vt:lpstr>
      <vt:lpstr>Oila – bu kichik jamiyat</vt:lpstr>
      <vt:lpstr>Oilam-faxrim</vt:lpstr>
      <vt:lpstr>Oilam-faxrim</vt:lpstr>
      <vt:lpstr>OTA</vt:lpstr>
      <vt:lpstr>Ona</vt:lpstr>
      <vt:lpstr>ONA</vt:lpstr>
      <vt:lpstr>Oila - muqaddas dargoh</vt:lpstr>
      <vt:lpstr>Mening -  oilam</vt:lpstr>
      <vt:lpstr>Mustahkamlash.  Oilangiz haqida bilasizmi?</vt:lpstr>
      <vt:lpstr>Oila bu hursandchilik va xotirjamlik maskanidir</vt:lpstr>
      <vt:lpstr>Mustaqil bajarish uchun topshiriqlar</vt:lpstr>
      <vt:lpstr>Презентация PowerPoint</vt:lpstr>
      <vt:lpstr>O‘tilgan mavzuni takrorlash. Oilam - faxrim</vt:lpstr>
      <vt:lpstr>O‘tilgan mavzuni takrorlash</vt:lpstr>
      <vt:lpstr>Gap bo‘laklari</vt:lpstr>
      <vt:lpstr>Bosh bo‘laklar</vt:lpstr>
      <vt:lpstr>Kesim</vt:lpstr>
      <vt:lpstr>Kesim ifodalanishiga ko‘ra 2 xil bo‘ladi.</vt:lpstr>
      <vt:lpstr>Ega</vt:lpstr>
      <vt:lpstr>Ega</vt:lpstr>
      <vt:lpstr>Ega </vt:lpstr>
      <vt:lpstr>Ega</vt:lpstr>
      <vt:lpstr>Mustahkamlash</vt:lpstr>
      <vt:lpstr>Muomala odobi</vt:lpstr>
      <vt:lpstr>Muomala odobi</vt:lpstr>
      <vt:lpstr>Mehmon izzati</vt:lpstr>
      <vt:lpstr>Mehmon izzati</vt:lpstr>
      <vt:lpstr>Mezbonning yetti go‘zal odobi</vt:lpstr>
      <vt:lpstr>Mustaqil bajarish uchun topshiriqlar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Teacher</cp:lastModifiedBy>
  <cp:revision>239</cp:revision>
  <dcterms:created xsi:type="dcterms:W3CDTF">2020-04-13T08:05:16Z</dcterms:created>
  <dcterms:modified xsi:type="dcterms:W3CDTF">2021-01-28T11:11:10Z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