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0"/>
  </p:notesMasterIdLst>
  <p:sldIdLst>
    <p:sldId id="599" r:id="rId2"/>
    <p:sldId id="597" r:id="rId3"/>
    <p:sldId id="602" r:id="rId4"/>
    <p:sldId id="603" r:id="rId5"/>
    <p:sldId id="604" r:id="rId6"/>
    <p:sldId id="605" r:id="rId7"/>
    <p:sldId id="606" r:id="rId8"/>
    <p:sldId id="608" r:id="rId9"/>
    <p:sldId id="607" r:id="rId10"/>
    <p:sldId id="609" r:id="rId11"/>
    <p:sldId id="610" r:id="rId12"/>
    <p:sldId id="611" r:id="rId13"/>
    <p:sldId id="612" r:id="rId14"/>
    <p:sldId id="613" r:id="rId15"/>
    <p:sldId id="625" r:id="rId16"/>
    <p:sldId id="626" r:id="rId17"/>
    <p:sldId id="627" r:id="rId18"/>
    <p:sldId id="629" r:id="rId19"/>
    <p:sldId id="614" r:id="rId20"/>
    <p:sldId id="630" r:id="rId21"/>
    <p:sldId id="601" r:id="rId22"/>
    <p:sldId id="631" r:id="rId23"/>
    <p:sldId id="633" r:id="rId24"/>
    <p:sldId id="632" r:id="rId25"/>
    <p:sldId id="634" r:id="rId26"/>
    <p:sldId id="635" r:id="rId27"/>
    <p:sldId id="636" r:id="rId28"/>
    <p:sldId id="637" r:id="rId29"/>
    <p:sldId id="638" r:id="rId30"/>
    <p:sldId id="639" r:id="rId31"/>
    <p:sldId id="640" r:id="rId32"/>
    <p:sldId id="641" r:id="rId33"/>
    <p:sldId id="642" r:id="rId34"/>
    <p:sldId id="643" r:id="rId35"/>
    <p:sldId id="644" r:id="rId36"/>
    <p:sldId id="645" r:id="rId37"/>
    <p:sldId id="646" r:id="rId38"/>
    <p:sldId id="600" r:id="rId39"/>
    <p:sldId id="624" r:id="rId40"/>
    <p:sldId id="672" r:id="rId41"/>
    <p:sldId id="647" r:id="rId42"/>
    <p:sldId id="648" r:id="rId43"/>
    <p:sldId id="649" r:id="rId44"/>
    <p:sldId id="650" r:id="rId45"/>
    <p:sldId id="651" r:id="rId46"/>
    <p:sldId id="652" r:id="rId47"/>
    <p:sldId id="653" r:id="rId48"/>
    <p:sldId id="673" r:id="rId49"/>
    <p:sldId id="598" r:id="rId50"/>
    <p:sldId id="658" r:id="rId51"/>
    <p:sldId id="676" r:id="rId52"/>
    <p:sldId id="674" r:id="rId53"/>
    <p:sldId id="675" r:id="rId54"/>
    <p:sldId id="654" r:id="rId55"/>
    <p:sldId id="655" r:id="rId56"/>
    <p:sldId id="656" r:id="rId57"/>
    <p:sldId id="657" r:id="rId58"/>
    <p:sldId id="659" r:id="rId59"/>
    <p:sldId id="666" r:id="rId60"/>
    <p:sldId id="660" r:id="rId61"/>
    <p:sldId id="661" r:id="rId62"/>
    <p:sldId id="677" r:id="rId63"/>
    <p:sldId id="665" r:id="rId64"/>
    <p:sldId id="667" r:id="rId65"/>
    <p:sldId id="671" r:id="rId66"/>
    <p:sldId id="670" r:id="rId67"/>
    <p:sldId id="333" r:id="rId68"/>
    <p:sldId id="466" r:id="rId69"/>
    <p:sldId id="467" r:id="rId70"/>
    <p:sldId id="478" r:id="rId71"/>
    <p:sldId id="468" r:id="rId72"/>
    <p:sldId id="439" r:id="rId73"/>
    <p:sldId id="470" r:id="rId74"/>
    <p:sldId id="469" r:id="rId75"/>
    <p:sldId id="471" r:id="rId76"/>
    <p:sldId id="441" r:id="rId77"/>
    <p:sldId id="442" r:id="rId78"/>
    <p:sldId id="479" r:id="rId79"/>
    <p:sldId id="472" r:id="rId80"/>
    <p:sldId id="473" r:id="rId81"/>
    <p:sldId id="474" r:id="rId82"/>
    <p:sldId id="477" r:id="rId83"/>
    <p:sldId id="475" r:id="rId84"/>
    <p:sldId id="476" r:id="rId85"/>
    <p:sldId id="465" r:id="rId86"/>
    <p:sldId id="480" r:id="rId87"/>
    <p:sldId id="500" r:id="rId88"/>
    <p:sldId id="501" r:id="rId89"/>
    <p:sldId id="502" r:id="rId90"/>
    <p:sldId id="503" r:id="rId91"/>
    <p:sldId id="504" r:id="rId92"/>
    <p:sldId id="505" r:id="rId93"/>
    <p:sldId id="507" r:id="rId94"/>
    <p:sldId id="493" r:id="rId95"/>
    <p:sldId id="494" r:id="rId96"/>
    <p:sldId id="481" r:id="rId97"/>
    <p:sldId id="483" r:id="rId98"/>
    <p:sldId id="495" r:id="rId99"/>
    <p:sldId id="497" r:id="rId100"/>
    <p:sldId id="484" r:id="rId101"/>
    <p:sldId id="498" r:id="rId102"/>
    <p:sldId id="508" r:id="rId103"/>
    <p:sldId id="499" r:id="rId104"/>
    <p:sldId id="486" r:id="rId105"/>
    <p:sldId id="496" r:id="rId106"/>
    <p:sldId id="509" r:id="rId107"/>
    <p:sldId id="506" r:id="rId108"/>
    <p:sldId id="487" r:id="rId109"/>
    <p:sldId id="596" r:id="rId110"/>
    <p:sldId id="524" r:id="rId111"/>
    <p:sldId id="530" r:id="rId112"/>
    <p:sldId id="525" r:id="rId113"/>
    <p:sldId id="531" r:id="rId114"/>
    <p:sldId id="526" r:id="rId115"/>
    <p:sldId id="527" r:id="rId116"/>
    <p:sldId id="528" r:id="rId117"/>
    <p:sldId id="529" r:id="rId118"/>
    <p:sldId id="532" r:id="rId119"/>
    <p:sldId id="533" r:id="rId120"/>
    <p:sldId id="534" r:id="rId121"/>
    <p:sldId id="516" r:id="rId122"/>
    <p:sldId id="518" r:id="rId123"/>
    <p:sldId id="537" r:id="rId124"/>
    <p:sldId id="538" r:id="rId125"/>
    <p:sldId id="539" r:id="rId126"/>
    <p:sldId id="540" r:id="rId127"/>
    <p:sldId id="541" r:id="rId128"/>
    <p:sldId id="542" r:id="rId129"/>
    <p:sldId id="543" r:id="rId130"/>
    <p:sldId id="544" r:id="rId131"/>
    <p:sldId id="545" r:id="rId132"/>
    <p:sldId id="546" r:id="rId133"/>
    <p:sldId id="547" r:id="rId134"/>
    <p:sldId id="571" r:id="rId135"/>
    <p:sldId id="572" r:id="rId136"/>
    <p:sldId id="576" r:id="rId137"/>
    <p:sldId id="590" r:id="rId138"/>
    <p:sldId id="591" r:id="rId139"/>
    <p:sldId id="578" r:id="rId140"/>
    <p:sldId id="580" r:id="rId141"/>
    <p:sldId id="581" r:id="rId142"/>
    <p:sldId id="592" r:id="rId143"/>
    <p:sldId id="594" r:id="rId144"/>
    <p:sldId id="595" r:id="rId145"/>
    <p:sldId id="678" r:id="rId146"/>
    <p:sldId id="679" r:id="rId147"/>
    <p:sldId id="680" r:id="rId148"/>
    <p:sldId id="681" r:id="rId14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5027" autoAdjust="0"/>
  </p:normalViewPr>
  <p:slideViewPr>
    <p:cSldViewPr>
      <p:cViewPr varScale="1">
        <p:scale>
          <a:sx n="144" d="100"/>
          <a:sy n="144" d="100"/>
        </p:scale>
        <p:origin x="88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C345D-D831-47E4-91F2-554183B8C3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B2F6D-5267-442D-B537-0139FCFB2EF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kesimlik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qo‘shimchalarisiz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qo‘llanganda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A4E94-EC98-4166-B2FB-2ADFEA415A83}" type="parTrans" cxnId="{FECAECCF-152F-430B-9BE9-52B8ACBC4516}">
      <dgm:prSet/>
      <dgm:spPr/>
      <dgm:t>
        <a:bodyPr/>
        <a:lstStyle/>
        <a:p>
          <a:endParaRPr lang="ru-RU"/>
        </a:p>
      </dgm:t>
    </dgm:pt>
    <dgm:pt modelId="{078B5C77-CF91-4D5C-806B-A80875A06366}" type="sibTrans" cxnId="{FECAECCF-152F-430B-9BE9-52B8ACBC4516}">
      <dgm:prSet/>
      <dgm:spPr/>
      <dgm:t>
        <a:bodyPr/>
        <a:lstStyle/>
        <a:p>
          <a:endParaRPr lang="ru-RU"/>
        </a:p>
      </dgm:t>
    </dgm:pt>
    <dgm:pt modelId="{5427BDDE-6065-48CD-B041-9A53FF534D6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bog‘lamalarsiz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ishlatilganda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5A9EE-A1F3-4B79-A22E-2EF236BC789C}" type="parTrans" cxnId="{78DF86F3-20A0-42C2-8877-E8E657F0D534}">
      <dgm:prSet/>
      <dgm:spPr/>
      <dgm:t>
        <a:bodyPr/>
        <a:lstStyle/>
        <a:p>
          <a:endParaRPr lang="ru-RU"/>
        </a:p>
      </dgm:t>
    </dgm:pt>
    <dgm:pt modelId="{93FAC80A-E770-46EE-8931-9D1D9C8A5E75}" type="sibTrans" cxnId="{78DF86F3-20A0-42C2-8877-E8E657F0D534}">
      <dgm:prSet/>
      <dgm:spPr/>
      <dgm:t>
        <a:bodyPr/>
        <a:lstStyle/>
        <a:p>
          <a:endParaRPr lang="ru-RU"/>
        </a:p>
      </dgm:t>
    </dgm:pt>
    <dgm:pt modelId="{05D9D5A2-15F3-49C1-8B15-5E800C7F672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Mening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aytadigan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Samarqand -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azim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E2D9B-0A93-4D25-A705-BFC746ACB7BB}" type="parTrans" cxnId="{C8DC8369-00B6-44CC-9920-593EBAFB35E5}">
      <dgm:prSet/>
      <dgm:spPr/>
      <dgm:t>
        <a:bodyPr/>
        <a:lstStyle/>
        <a:p>
          <a:endParaRPr lang="ru-RU"/>
        </a:p>
      </dgm:t>
    </dgm:pt>
    <dgm:pt modelId="{62E71FB1-47E3-4AA9-A0E7-AF76B6079D50}" type="sibTrans" cxnId="{C8DC8369-00B6-44CC-9920-593EBAFB35E5}">
      <dgm:prSet/>
      <dgm:spPr/>
      <dgm:t>
        <a:bodyPr/>
        <a:lstStyle/>
        <a:p>
          <a:endParaRPr lang="ru-RU"/>
        </a:p>
      </dgm:t>
    </dgm:pt>
    <dgm:pt modelId="{1968550B-2344-4AC9-97E8-811D3ADE9884}" type="pres">
      <dgm:prSet presAssocID="{4FBC345D-D831-47E4-91F2-554183B8C3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94568-A5F6-4122-B83D-95CDA3CB48FA}" type="pres">
      <dgm:prSet presAssocID="{A32B2F6D-5267-442D-B537-0139FCFB2EFE}" presName="node" presStyleLbl="node1" presStyleIdx="0" presStyleCnt="3" custScaleX="114184" custScaleY="122429" custLinFactNeighborY="-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0A9EE-1027-4802-ABBE-4DAAEEBB5417}" type="pres">
      <dgm:prSet presAssocID="{078B5C77-CF91-4D5C-806B-A80875A06366}" presName="sibTrans" presStyleCnt="0"/>
      <dgm:spPr/>
    </dgm:pt>
    <dgm:pt modelId="{3203CAA6-B042-4932-86B8-17B38D7755E3}" type="pres">
      <dgm:prSet presAssocID="{5427BDDE-6065-48CD-B041-9A53FF534D6E}" presName="node" presStyleLbl="node1" presStyleIdx="1" presStyleCnt="3" custScaleX="111939" custScaleY="121373" custLinFactNeighborX="-819" custLinFactNeighborY="-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84B71-CF12-40C1-B8F8-10C01E27015B}" type="pres">
      <dgm:prSet presAssocID="{93FAC80A-E770-46EE-8931-9D1D9C8A5E75}" presName="sibTrans" presStyleCnt="0"/>
      <dgm:spPr/>
    </dgm:pt>
    <dgm:pt modelId="{0A38B7B5-87C1-405E-8171-048448948C0E}" type="pres">
      <dgm:prSet presAssocID="{05D9D5A2-15F3-49C1-8B15-5E800C7F6728}" presName="node" presStyleLbl="node1" presStyleIdx="2" presStyleCnt="3" custScaleX="120688" custScaleY="155485" custLinFactNeighborX="-2142" custLinFactNeighborY="-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F86F3-20A0-42C2-8877-E8E657F0D534}" srcId="{4FBC345D-D831-47E4-91F2-554183B8C3E7}" destId="{5427BDDE-6065-48CD-B041-9A53FF534D6E}" srcOrd="1" destOrd="0" parTransId="{87E5A9EE-A1F3-4B79-A22E-2EF236BC789C}" sibTransId="{93FAC80A-E770-46EE-8931-9D1D9C8A5E75}"/>
    <dgm:cxn modelId="{E08F0E01-4439-4EB8-A4D8-3A7179A8718F}" type="presOf" srcId="{5427BDDE-6065-48CD-B041-9A53FF534D6E}" destId="{3203CAA6-B042-4932-86B8-17B38D7755E3}" srcOrd="0" destOrd="0" presId="urn:microsoft.com/office/officeart/2005/8/layout/default"/>
    <dgm:cxn modelId="{17E6ADB2-47CE-4233-8589-756F9F1FF066}" type="presOf" srcId="{05D9D5A2-15F3-49C1-8B15-5E800C7F6728}" destId="{0A38B7B5-87C1-405E-8171-048448948C0E}" srcOrd="0" destOrd="0" presId="urn:microsoft.com/office/officeart/2005/8/layout/default"/>
    <dgm:cxn modelId="{C8DC8369-00B6-44CC-9920-593EBAFB35E5}" srcId="{4FBC345D-D831-47E4-91F2-554183B8C3E7}" destId="{05D9D5A2-15F3-49C1-8B15-5E800C7F6728}" srcOrd="2" destOrd="0" parTransId="{374E2D9B-0A93-4D25-A705-BFC746ACB7BB}" sibTransId="{62E71FB1-47E3-4AA9-A0E7-AF76B6079D50}"/>
    <dgm:cxn modelId="{FECAECCF-152F-430B-9BE9-52B8ACBC4516}" srcId="{4FBC345D-D831-47E4-91F2-554183B8C3E7}" destId="{A32B2F6D-5267-442D-B537-0139FCFB2EFE}" srcOrd="0" destOrd="0" parTransId="{080A4E94-EC98-4166-B2FB-2ADFEA415A83}" sibTransId="{078B5C77-CF91-4D5C-806B-A80875A06366}"/>
    <dgm:cxn modelId="{38E2DA02-9BA5-400E-ABB9-35EE7944B3E4}" type="presOf" srcId="{4FBC345D-D831-47E4-91F2-554183B8C3E7}" destId="{1968550B-2344-4AC9-97E8-811D3ADE9884}" srcOrd="0" destOrd="0" presId="urn:microsoft.com/office/officeart/2005/8/layout/default"/>
    <dgm:cxn modelId="{1E18C688-B611-4A9A-B738-0F90D8F127D0}" type="presOf" srcId="{A32B2F6D-5267-442D-B537-0139FCFB2EFE}" destId="{CB794568-A5F6-4122-B83D-95CDA3CB48FA}" srcOrd="0" destOrd="0" presId="urn:microsoft.com/office/officeart/2005/8/layout/default"/>
    <dgm:cxn modelId="{D59EF208-75E2-4F86-BF83-0AC3EB555E9B}" type="presParOf" srcId="{1968550B-2344-4AC9-97E8-811D3ADE9884}" destId="{CB794568-A5F6-4122-B83D-95CDA3CB48FA}" srcOrd="0" destOrd="0" presId="urn:microsoft.com/office/officeart/2005/8/layout/default"/>
    <dgm:cxn modelId="{14070D83-B643-4EA9-B170-9A179ABAF320}" type="presParOf" srcId="{1968550B-2344-4AC9-97E8-811D3ADE9884}" destId="{7930A9EE-1027-4802-ABBE-4DAAEEBB5417}" srcOrd="1" destOrd="0" presId="urn:microsoft.com/office/officeart/2005/8/layout/default"/>
    <dgm:cxn modelId="{9BE6F656-01AC-4B25-895D-8F2EECE33FBA}" type="presParOf" srcId="{1968550B-2344-4AC9-97E8-811D3ADE9884}" destId="{3203CAA6-B042-4932-86B8-17B38D7755E3}" srcOrd="2" destOrd="0" presId="urn:microsoft.com/office/officeart/2005/8/layout/default"/>
    <dgm:cxn modelId="{693114E7-12B9-43A2-960A-86471ED15AB3}" type="presParOf" srcId="{1968550B-2344-4AC9-97E8-811D3ADE9884}" destId="{5B284B71-CF12-40C1-B8F8-10C01E27015B}" srcOrd="3" destOrd="0" presId="urn:microsoft.com/office/officeart/2005/8/layout/default"/>
    <dgm:cxn modelId="{3033D890-0982-4B0C-9EF3-B32E1D39DFE0}" type="presParOf" srcId="{1968550B-2344-4AC9-97E8-811D3ADE9884}" destId="{0A38B7B5-87C1-405E-8171-048448948C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3556D5-FF3F-4F53-AFA7-156825649E9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F78FAD-20DD-4A4B-A6BA-9E64C456A079}">
      <dgm:prSet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Bir-umr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o’qib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o’rganishdan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to’xtamang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86F52-CE74-46BC-A439-19B9FD19473B}" type="parTrans" cxnId="{A6A9F424-8D05-4836-86FA-F2474116F7EF}">
      <dgm:prSet/>
      <dgm:spPr/>
      <dgm:t>
        <a:bodyPr/>
        <a:lstStyle/>
        <a:p>
          <a:endParaRPr lang="ru-RU"/>
        </a:p>
      </dgm:t>
    </dgm:pt>
    <dgm:pt modelId="{C880AA56-BA9B-4855-B65C-03AAB6648B76}" type="sibTrans" cxnId="{A6A9F424-8D05-4836-86FA-F2474116F7EF}">
      <dgm:prSet/>
      <dgm:spPr/>
      <dgm:t>
        <a:bodyPr/>
        <a:lstStyle/>
        <a:p>
          <a:endParaRPr lang="ru-RU"/>
        </a:p>
      </dgm:t>
    </dgm:pt>
    <dgm:pt modelId="{E7A8EC49-03A8-417E-8D4F-EEB289B9A4CC}">
      <dgm:prSet custT="1"/>
      <dgm:spPr/>
      <dgm:t>
        <a:bodyPr/>
        <a:lstStyle/>
        <a:p>
          <a:pPr algn="ctr"/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narsaga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tirishqoqlik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b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A511E-3A16-446F-AF5E-2C6C677C791D}" type="parTrans" cxnId="{0C7EB651-5BF5-4F78-BF38-5150ACE5B7CF}">
      <dgm:prSet/>
      <dgm:spPr/>
      <dgm:t>
        <a:bodyPr/>
        <a:lstStyle/>
        <a:p>
          <a:endParaRPr lang="ru-RU"/>
        </a:p>
      </dgm:t>
    </dgm:pt>
    <dgm:pt modelId="{5A9F8620-49E6-4201-B0FB-D5D45E6C521C}" type="sibTrans" cxnId="{0C7EB651-5BF5-4F78-BF38-5150ACE5B7CF}">
      <dgm:prSet/>
      <dgm:spPr/>
      <dgm:t>
        <a:bodyPr/>
        <a:lstStyle/>
        <a:p>
          <a:endParaRPr lang="ru-RU"/>
        </a:p>
      </dgm:t>
    </dgm:pt>
    <dgm:pt modelId="{D35A2D53-00FF-441A-8133-59AE182286B6}">
      <dgm:prSet custT="1"/>
      <dgm:spPr/>
      <dgm:t>
        <a:bodyPr/>
        <a:lstStyle/>
        <a:p>
          <a:pPr algn="ctr"/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narsalar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xaqida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orzu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b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4DC2-BD8F-49A2-8AB3-785CA50890CC}" type="parTrans" cxnId="{4AD6AC30-A84E-4722-8026-AE5A82B94AD7}">
      <dgm:prSet/>
      <dgm:spPr/>
      <dgm:t>
        <a:bodyPr/>
        <a:lstStyle/>
        <a:p>
          <a:endParaRPr lang="ru-RU"/>
        </a:p>
      </dgm:t>
    </dgm:pt>
    <dgm:pt modelId="{8BC3FE3B-7448-4AE1-9BB9-0552CD031DAA}" type="sibTrans" cxnId="{4AD6AC30-A84E-4722-8026-AE5A82B94AD7}">
      <dgm:prSet/>
      <dgm:spPr/>
      <dgm:t>
        <a:bodyPr/>
        <a:lstStyle/>
        <a:p>
          <a:endParaRPr lang="ru-RU"/>
        </a:p>
      </dgm:t>
    </dgm:pt>
    <dgm:pt modelId="{54DFAF4A-AF56-4E96-AB00-27163F3490D5}" type="pres">
      <dgm:prSet presAssocID="{A43556D5-FF3F-4F53-AFA7-156825649E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CDA877-3554-4202-A68C-0B6BF5A0D9FC}" type="pres">
      <dgm:prSet presAssocID="{42F78FAD-20DD-4A4B-A6BA-9E64C456A079}" presName="composite" presStyleCnt="0"/>
      <dgm:spPr/>
    </dgm:pt>
    <dgm:pt modelId="{A7F56BDB-05DB-42AE-8370-40AAB49E6E4D}" type="pres">
      <dgm:prSet presAssocID="{42F78FAD-20DD-4A4B-A6BA-9E64C456A079}" presName="LShape" presStyleLbl="alignNode1" presStyleIdx="0" presStyleCnt="5"/>
      <dgm:spPr>
        <a:solidFill>
          <a:srgbClr val="7030A0"/>
        </a:solidFill>
      </dgm:spPr>
    </dgm:pt>
    <dgm:pt modelId="{BD19CAC2-D3E8-4A92-9B4F-1532D8627B53}" type="pres">
      <dgm:prSet presAssocID="{42F78FAD-20DD-4A4B-A6BA-9E64C456A07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8B102-FD84-4B19-9375-F97A7C3A6C3D}" type="pres">
      <dgm:prSet presAssocID="{42F78FAD-20DD-4A4B-A6BA-9E64C456A079}" presName="Triangle" presStyleLbl="alignNode1" presStyleIdx="1" presStyleCnt="5"/>
      <dgm:spPr>
        <a:solidFill>
          <a:srgbClr val="7030A0"/>
        </a:solidFill>
      </dgm:spPr>
    </dgm:pt>
    <dgm:pt modelId="{B6502066-7DF3-45D7-A755-5FD7DFAF0B5B}" type="pres">
      <dgm:prSet presAssocID="{C880AA56-BA9B-4855-B65C-03AAB6648B76}" presName="sibTrans" presStyleCnt="0"/>
      <dgm:spPr/>
    </dgm:pt>
    <dgm:pt modelId="{3B0BCD8C-4256-4E8B-937B-43B608ADA6F8}" type="pres">
      <dgm:prSet presAssocID="{C880AA56-BA9B-4855-B65C-03AAB6648B76}" presName="space" presStyleCnt="0"/>
      <dgm:spPr/>
    </dgm:pt>
    <dgm:pt modelId="{51F80B0B-F60A-4255-AFC3-F89059950CF4}" type="pres">
      <dgm:prSet presAssocID="{E7A8EC49-03A8-417E-8D4F-EEB289B9A4CC}" presName="composite" presStyleCnt="0"/>
      <dgm:spPr/>
    </dgm:pt>
    <dgm:pt modelId="{D179245A-5030-4163-92CC-7A2CAB80756E}" type="pres">
      <dgm:prSet presAssocID="{E7A8EC49-03A8-417E-8D4F-EEB289B9A4CC}" presName="LShape" presStyleLbl="alignNode1" presStyleIdx="2" presStyleCnt="5"/>
      <dgm:spPr>
        <a:solidFill>
          <a:srgbClr val="7030A0"/>
        </a:solidFill>
      </dgm:spPr>
    </dgm:pt>
    <dgm:pt modelId="{51217DEA-4842-4F16-A59F-BA760A09B34A}" type="pres">
      <dgm:prSet presAssocID="{E7A8EC49-03A8-417E-8D4F-EEB289B9A4CC}" presName="ParentText" presStyleLbl="revTx" presStyleIdx="1" presStyleCnt="3" custLinFactNeighborX="8009" custLinFactNeighborY="-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8BC94-A271-48F6-BD5C-43BF77306479}" type="pres">
      <dgm:prSet presAssocID="{E7A8EC49-03A8-417E-8D4F-EEB289B9A4CC}" presName="Triangle" presStyleLbl="alignNode1" presStyleIdx="3" presStyleCnt="5"/>
      <dgm:spPr>
        <a:solidFill>
          <a:srgbClr val="7030A0"/>
        </a:solidFill>
      </dgm:spPr>
    </dgm:pt>
    <dgm:pt modelId="{F8184D8E-C715-4F2A-A786-F321D0B64B79}" type="pres">
      <dgm:prSet presAssocID="{5A9F8620-49E6-4201-B0FB-D5D45E6C521C}" presName="sibTrans" presStyleCnt="0"/>
      <dgm:spPr/>
    </dgm:pt>
    <dgm:pt modelId="{BA69C016-4713-4FF6-B4C1-4B2D54878937}" type="pres">
      <dgm:prSet presAssocID="{5A9F8620-49E6-4201-B0FB-D5D45E6C521C}" presName="space" presStyleCnt="0"/>
      <dgm:spPr/>
    </dgm:pt>
    <dgm:pt modelId="{9432B458-4864-42EB-8CD0-76FFD22439E0}" type="pres">
      <dgm:prSet presAssocID="{D35A2D53-00FF-441A-8133-59AE182286B6}" presName="composite" presStyleCnt="0"/>
      <dgm:spPr/>
    </dgm:pt>
    <dgm:pt modelId="{A508E667-FCDE-4559-8029-AA30D54BDAF2}" type="pres">
      <dgm:prSet presAssocID="{D35A2D53-00FF-441A-8133-59AE182286B6}" presName="LShape" presStyleLbl="alignNode1" presStyleIdx="4" presStyleCnt="5"/>
      <dgm:spPr>
        <a:solidFill>
          <a:srgbClr val="7030A0"/>
        </a:solidFill>
      </dgm:spPr>
    </dgm:pt>
    <dgm:pt modelId="{751E28C2-A97C-4017-B9F1-FBCD53A8177D}" type="pres">
      <dgm:prSet presAssocID="{D35A2D53-00FF-441A-8133-59AE182286B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2E357-B9BD-49A6-9757-FF7C8DBD87DB}" type="presOf" srcId="{D35A2D53-00FF-441A-8133-59AE182286B6}" destId="{751E28C2-A97C-4017-B9F1-FBCD53A8177D}" srcOrd="0" destOrd="0" presId="urn:microsoft.com/office/officeart/2009/3/layout/StepUpProcess"/>
    <dgm:cxn modelId="{0C7EB651-5BF5-4F78-BF38-5150ACE5B7CF}" srcId="{A43556D5-FF3F-4F53-AFA7-156825649E97}" destId="{E7A8EC49-03A8-417E-8D4F-EEB289B9A4CC}" srcOrd="1" destOrd="0" parTransId="{59FA511E-3A16-446F-AF5E-2C6C677C791D}" sibTransId="{5A9F8620-49E6-4201-B0FB-D5D45E6C521C}"/>
    <dgm:cxn modelId="{A6A9F424-8D05-4836-86FA-F2474116F7EF}" srcId="{A43556D5-FF3F-4F53-AFA7-156825649E97}" destId="{42F78FAD-20DD-4A4B-A6BA-9E64C456A079}" srcOrd="0" destOrd="0" parTransId="{40D86F52-CE74-46BC-A439-19B9FD19473B}" sibTransId="{C880AA56-BA9B-4855-B65C-03AAB6648B76}"/>
    <dgm:cxn modelId="{8AF0C04B-8C06-408D-BCF8-5FB8A91A1986}" type="presOf" srcId="{A43556D5-FF3F-4F53-AFA7-156825649E97}" destId="{54DFAF4A-AF56-4E96-AB00-27163F3490D5}" srcOrd="0" destOrd="0" presId="urn:microsoft.com/office/officeart/2009/3/layout/StepUpProcess"/>
    <dgm:cxn modelId="{CC96F953-F5DD-4EE0-AC3A-10A4EEC71995}" type="presOf" srcId="{42F78FAD-20DD-4A4B-A6BA-9E64C456A079}" destId="{BD19CAC2-D3E8-4A92-9B4F-1532D8627B53}" srcOrd="0" destOrd="0" presId="urn:microsoft.com/office/officeart/2009/3/layout/StepUpProcess"/>
    <dgm:cxn modelId="{BCC9103F-3E38-430E-A3F0-447DE27D984A}" type="presOf" srcId="{E7A8EC49-03A8-417E-8D4F-EEB289B9A4CC}" destId="{51217DEA-4842-4F16-A59F-BA760A09B34A}" srcOrd="0" destOrd="0" presId="urn:microsoft.com/office/officeart/2009/3/layout/StepUpProcess"/>
    <dgm:cxn modelId="{4AD6AC30-A84E-4722-8026-AE5A82B94AD7}" srcId="{A43556D5-FF3F-4F53-AFA7-156825649E97}" destId="{D35A2D53-00FF-441A-8133-59AE182286B6}" srcOrd="2" destOrd="0" parTransId="{9C794DC2-BD8F-49A2-8AB3-785CA50890CC}" sibTransId="{8BC3FE3B-7448-4AE1-9BB9-0552CD031DAA}"/>
    <dgm:cxn modelId="{C0970090-86BD-48C1-8B1B-B08B6983393D}" type="presParOf" srcId="{54DFAF4A-AF56-4E96-AB00-27163F3490D5}" destId="{79CDA877-3554-4202-A68C-0B6BF5A0D9FC}" srcOrd="0" destOrd="0" presId="urn:microsoft.com/office/officeart/2009/3/layout/StepUpProcess"/>
    <dgm:cxn modelId="{BBE68083-83BE-4AB0-9B8F-0AE569AC8B1E}" type="presParOf" srcId="{79CDA877-3554-4202-A68C-0B6BF5A0D9FC}" destId="{A7F56BDB-05DB-42AE-8370-40AAB49E6E4D}" srcOrd="0" destOrd="0" presId="urn:microsoft.com/office/officeart/2009/3/layout/StepUpProcess"/>
    <dgm:cxn modelId="{51980DB4-AFE5-4EAE-A822-C3392A3BF158}" type="presParOf" srcId="{79CDA877-3554-4202-A68C-0B6BF5A0D9FC}" destId="{BD19CAC2-D3E8-4A92-9B4F-1532D8627B53}" srcOrd="1" destOrd="0" presId="urn:microsoft.com/office/officeart/2009/3/layout/StepUpProcess"/>
    <dgm:cxn modelId="{5C935C62-CA08-448D-AACE-6446F5CED183}" type="presParOf" srcId="{79CDA877-3554-4202-A68C-0B6BF5A0D9FC}" destId="{C5D8B102-FD84-4B19-9375-F97A7C3A6C3D}" srcOrd="2" destOrd="0" presId="urn:microsoft.com/office/officeart/2009/3/layout/StepUpProcess"/>
    <dgm:cxn modelId="{4A5CC010-3DC0-488C-96F8-C0780574570C}" type="presParOf" srcId="{54DFAF4A-AF56-4E96-AB00-27163F3490D5}" destId="{B6502066-7DF3-45D7-A755-5FD7DFAF0B5B}" srcOrd="1" destOrd="0" presId="urn:microsoft.com/office/officeart/2009/3/layout/StepUpProcess"/>
    <dgm:cxn modelId="{881B0F3C-F1B2-4CA0-A164-3E13B5DC6558}" type="presParOf" srcId="{B6502066-7DF3-45D7-A755-5FD7DFAF0B5B}" destId="{3B0BCD8C-4256-4E8B-937B-43B608ADA6F8}" srcOrd="0" destOrd="0" presId="urn:microsoft.com/office/officeart/2009/3/layout/StepUpProcess"/>
    <dgm:cxn modelId="{337625C3-8342-460A-9B45-94186695DB76}" type="presParOf" srcId="{54DFAF4A-AF56-4E96-AB00-27163F3490D5}" destId="{51F80B0B-F60A-4255-AFC3-F89059950CF4}" srcOrd="2" destOrd="0" presId="urn:microsoft.com/office/officeart/2009/3/layout/StepUpProcess"/>
    <dgm:cxn modelId="{AB4D05E9-37BB-45B5-9AFC-AB8C215D417D}" type="presParOf" srcId="{51F80B0B-F60A-4255-AFC3-F89059950CF4}" destId="{D179245A-5030-4163-92CC-7A2CAB80756E}" srcOrd="0" destOrd="0" presId="urn:microsoft.com/office/officeart/2009/3/layout/StepUpProcess"/>
    <dgm:cxn modelId="{23607D66-A01D-4DCC-86B8-799B2C7C4F01}" type="presParOf" srcId="{51F80B0B-F60A-4255-AFC3-F89059950CF4}" destId="{51217DEA-4842-4F16-A59F-BA760A09B34A}" srcOrd="1" destOrd="0" presId="urn:microsoft.com/office/officeart/2009/3/layout/StepUpProcess"/>
    <dgm:cxn modelId="{100AEA24-40A3-426C-AB73-5EC4E6405BE4}" type="presParOf" srcId="{51F80B0B-F60A-4255-AFC3-F89059950CF4}" destId="{2F08BC94-A271-48F6-BD5C-43BF77306479}" srcOrd="2" destOrd="0" presId="urn:microsoft.com/office/officeart/2009/3/layout/StepUpProcess"/>
    <dgm:cxn modelId="{EB5AEA95-A518-4235-B791-C8F6A96B4F68}" type="presParOf" srcId="{54DFAF4A-AF56-4E96-AB00-27163F3490D5}" destId="{F8184D8E-C715-4F2A-A786-F321D0B64B79}" srcOrd="3" destOrd="0" presId="urn:microsoft.com/office/officeart/2009/3/layout/StepUpProcess"/>
    <dgm:cxn modelId="{CCA786B2-8ECD-424C-A562-4EA747AB93C4}" type="presParOf" srcId="{F8184D8E-C715-4F2A-A786-F321D0B64B79}" destId="{BA69C016-4713-4FF6-B4C1-4B2D54878937}" srcOrd="0" destOrd="0" presId="urn:microsoft.com/office/officeart/2009/3/layout/StepUpProcess"/>
    <dgm:cxn modelId="{8B35325F-9C5A-48A4-9284-DA695C0B098A}" type="presParOf" srcId="{54DFAF4A-AF56-4E96-AB00-27163F3490D5}" destId="{9432B458-4864-42EB-8CD0-76FFD22439E0}" srcOrd="4" destOrd="0" presId="urn:microsoft.com/office/officeart/2009/3/layout/StepUpProcess"/>
    <dgm:cxn modelId="{A60BE983-E6ED-4B50-95FD-DB43F7CD9F2B}" type="presParOf" srcId="{9432B458-4864-42EB-8CD0-76FFD22439E0}" destId="{A508E667-FCDE-4559-8029-AA30D54BDAF2}" srcOrd="0" destOrd="0" presId="urn:microsoft.com/office/officeart/2009/3/layout/StepUpProcess"/>
    <dgm:cxn modelId="{1DC92D8F-57AE-48D0-BED0-0CB3AB02E662}" type="presParOf" srcId="{9432B458-4864-42EB-8CD0-76FFD22439E0}" destId="{751E28C2-A97C-4017-B9F1-FBCD53A8177D}" srcOrd="1" destOrd="0" presId="urn:microsoft.com/office/officeart/2009/3/layout/StepUp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14D0FB-04B0-42C8-80A9-9F49C18B668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F9033-B1D0-40B9-AC9A-E96F6CD830FB}">
      <dgm:prSet/>
      <dgm:spPr/>
      <dgm:t>
        <a:bodyPr/>
        <a:lstStyle/>
        <a:p>
          <a:pPr algn="ctr"/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O’zingiz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bajarishni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ko’rgan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ishni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b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63377-5DB3-4B45-BFE6-8D1A0DB5A067}" type="parTrans" cxnId="{0D79BDEB-5AD2-4507-961C-681DE58D2C8B}">
      <dgm:prSet/>
      <dgm:spPr/>
      <dgm:t>
        <a:bodyPr/>
        <a:lstStyle/>
        <a:p>
          <a:endParaRPr lang="ru-RU"/>
        </a:p>
      </dgm:t>
    </dgm:pt>
    <dgm:pt modelId="{CB4DA972-9742-40CC-AD23-79C0C5A32594}" type="sibTrans" cxnId="{0D79BDEB-5AD2-4507-961C-681DE58D2C8B}">
      <dgm:prSet/>
      <dgm:spPr/>
      <dgm:t>
        <a:bodyPr/>
        <a:lstStyle/>
        <a:p>
          <a:endParaRPr lang="ru-RU"/>
        </a:p>
      </dgm:t>
    </dgm:pt>
    <dgm:pt modelId="{E8CBADAD-B5B5-44F9-988C-2D5FD3B91EF9}">
      <dgm:prSet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Muvaffaqiyat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qozonishingizga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ishoning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b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E2618-AF43-4081-9C13-78630C957EC4}" type="parTrans" cxnId="{BA492A13-7510-4686-924B-D93B4BFCB181}">
      <dgm:prSet/>
      <dgm:spPr/>
      <dgm:t>
        <a:bodyPr/>
        <a:lstStyle/>
        <a:p>
          <a:endParaRPr lang="ru-RU"/>
        </a:p>
      </dgm:t>
    </dgm:pt>
    <dgm:pt modelId="{931CD618-0598-4E5E-A690-07926D80E28A}" type="sibTrans" cxnId="{BA492A13-7510-4686-924B-D93B4BFCB181}">
      <dgm:prSet/>
      <dgm:spPr/>
      <dgm:t>
        <a:bodyPr/>
        <a:lstStyle/>
        <a:p>
          <a:endParaRPr lang="ru-RU"/>
        </a:p>
      </dgm:t>
    </dgm:pt>
    <dgm:pt modelId="{15C932E2-E8B3-4590-BB72-AECA60DC7AA9}">
      <dgm:prSet/>
      <dgm:spPr/>
      <dgm:t>
        <a:bodyPr/>
        <a:lstStyle/>
        <a:p>
          <a:pPr algn="l"/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O’zingizning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jismoniy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sog’lig’ingiz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xaqida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g’amxo’rlik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b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D5E56-1845-4CCE-A92F-AE10C0CDF0BC}" type="parTrans" cxnId="{AD73B35B-4E66-4674-AF57-E4F904EDDC73}">
      <dgm:prSet/>
      <dgm:spPr/>
      <dgm:t>
        <a:bodyPr/>
        <a:lstStyle/>
        <a:p>
          <a:endParaRPr lang="ru-RU"/>
        </a:p>
      </dgm:t>
    </dgm:pt>
    <dgm:pt modelId="{3F2F5A22-80BE-474E-9A15-7336EF30ABB6}" type="sibTrans" cxnId="{AD73B35B-4E66-4674-AF57-E4F904EDDC73}">
      <dgm:prSet/>
      <dgm:spPr/>
      <dgm:t>
        <a:bodyPr/>
        <a:lstStyle/>
        <a:p>
          <a:endParaRPr lang="ru-RU"/>
        </a:p>
      </dgm:t>
    </dgm:pt>
    <dgm:pt modelId="{F3037123-EA08-442A-A0D3-9975BE9B6DCA}" type="pres">
      <dgm:prSet presAssocID="{BE14D0FB-04B0-42C8-80A9-9F49C18B66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417A08-8EFD-4520-B194-3F9BE4695D75}" type="pres">
      <dgm:prSet presAssocID="{0A2F9033-B1D0-40B9-AC9A-E96F6CD830FB}" presName="composite" presStyleCnt="0"/>
      <dgm:spPr/>
    </dgm:pt>
    <dgm:pt modelId="{BE0DD647-AAD6-4649-8EA0-5AD3032A9985}" type="pres">
      <dgm:prSet presAssocID="{0A2F9033-B1D0-40B9-AC9A-E96F6CD830FB}" presName="LShape" presStyleLbl="alignNode1" presStyleIdx="0" presStyleCnt="5"/>
      <dgm:spPr/>
    </dgm:pt>
    <dgm:pt modelId="{8292D6A8-962B-4EB7-AE9A-A46AE894C65B}" type="pres">
      <dgm:prSet presAssocID="{0A2F9033-B1D0-40B9-AC9A-E96F6CD830FB}" presName="ParentText" presStyleLbl="revTx" presStyleIdx="0" presStyleCnt="3" custLinFactX="100000" custLinFactNeighborX="143218" custLinFactNeighborY="-69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8F77-6E01-40A9-92AC-BDC318185892}" type="pres">
      <dgm:prSet presAssocID="{0A2F9033-B1D0-40B9-AC9A-E96F6CD830FB}" presName="Triangle" presStyleLbl="alignNode1" presStyleIdx="1" presStyleCnt="5"/>
      <dgm:spPr/>
    </dgm:pt>
    <dgm:pt modelId="{E8D4183E-63B3-439B-9512-50847C1374E5}" type="pres">
      <dgm:prSet presAssocID="{CB4DA972-9742-40CC-AD23-79C0C5A32594}" presName="sibTrans" presStyleCnt="0"/>
      <dgm:spPr/>
    </dgm:pt>
    <dgm:pt modelId="{FA62D6CF-8AA3-4097-BEDB-8236B1F3C47F}" type="pres">
      <dgm:prSet presAssocID="{CB4DA972-9742-40CC-AD23-79C0C5A32594}" presName="space" presStyleCnt="0"/>
      <dgm:spPr/>
    </dgm:pt>
    <dgm:pt modelId="{538ED4C6-F00E-4C0B-846C-D5B666CA62CB}" type="pres">
      <dgm:prSet presAssocID="{E8CBADAD-B5B5-44F9-988C-2D5FD3B91EF9}" presName="composite" presStyleCnt="0"/>
      <dgm:spPr/>
    </dgm:pt>
    <dgm:pt modelId="{A18DA85C-DBC5-4DE0-9FD9-E24AAD71880C}" type="pres">
      <dgm:prSet presAssocID="{E8CBADAD-B5B5-44F9-988C-2D5FD3B91EF9}" presName="LShape" presStyleLbl="alignNode1" presStyleIdx="2" presStyleCnt="5"/>
      <dgm:spPr/>
    </dgm:pt>
    <dgm:pt modelId="{18EE30BD-237E-4B38-A134-9DD504BC4792}" type="pres">
      <dgm:prSet presAssocID="{E8CBADAD-B5B5-44F9-988C-2D5FD3B91EF9}" presName="ParentText" presStyleLbl="revTx" presStyleIdx="1" presStyleCnt="3" custLinFactNeighborX="-1156" custLinFactNeighborY="-3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70659-0CDB-43EF-97DD-7F477BBC3730}" type="pres">
      <dgm:prSet presAssocID="{E8CBADAD-B5B5-44F9-988C-2D5FD3B91EF9}" presName="Triangle" presStyleLbl="alignNode1" presStyleIdx="3" presStyleCnt="5"/>
      <dgm:spPr/>
    </dgm:pt>
    <dgm:pt modelId="{B9792D68-DDF9-4848-B7F2-6D05911A67FF}" type="pres">
      <dgm:prSet presAssocID="{931CD618-0598-4E5E-A690-07926D80E28A}" presName="sibTrans" presStyleCnt="0"/>
      <dgm:spPr/>
    </dgm:pt>
    <dgm:pt modelId="{634F3C05-43D9-42FF-99B7-5F8F22A1A258}" type="pres">
      <dgm:prSet presAssocID="{931CD618-0598-4E5E-A690-07926D80E28A}" presName="space" presStyleCnt="0"/>
      <dgm:spPr/>
    </dgm:pt>
    <dgm:pt modelId="{B7FAC868-1D4D-4923-983A-34FF1C520741}" type="pres">
      <dgm:prSet presAssocID="{15C932E2-E8B3-4590-BB72-AECA60DC7AA9}" presName="composite" presStyleCnt="0"/>
      <dgm:spPr/>
    </dgm:pt>
    <dgm:pt modelId="{181E6254-D4B6-4458-9D4D-6B28DAAB572E}" type="pres">
      <dgm:prSet presAssocID="{15C932E2-E8B3-4590-BB72-AECA60DC7AA9}" presName="LShape" presStyleLbl="alignNode1" presStyleIdx="4" presStyleCnt="5"/>
      <dgm:spPr/>
    </dgm:pt>
    <dgm:pt modelId="{DF5F88A4-1CAE-4272-BE0B-81C9D9230DD2}" type="pres">
      <dgm:prSet presAssocID="{15C932E2-E8B3-4590-BB72-AECA60DC7AA9}" presName="ParentText" presStyleLbl="revTx" presStyleIdx="2" presStyleCnt="3" custLinFactX="-100000" custLinFactNeighborX="-142296" custLinFactNeighborY="67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C4100-44B9-4D95-B264-907BDA393C38}" type="presOf" srcId="{0A2F9033-B1D0-40B9-AC9A-E96F6CD830FB}" destId="{8292D6A8-962B-4EB7-AE9A-A46AE894C65B}" srcOrd="0" destOrd="0" presId="urn:microsoft.com/office/officeart/2009/3/layout/StepUpProcess"/>
    <dgm:cxn modelId="{AD73B35B-4E66-4674-AF57-E4F904EDDC73}" srcId="{BE14D0FB-04B0-42C8-80A9-9F49C18B6681}" destId="{15C932E2-E8B3-4590-BB72-AECA60DC7AA9}" srcOrd="2" destOrd="0" parTransId="{5F5D5E56-1845-4CCE-A92F-AE10C0CDF0BC}" sibTransId="{3F2F5A22-80BE-474E-9A15-7336EF30ABB6}"/>
    <dgm:cxn modelId="{423E5A05-130B-445B-A9C9-723AEC1DA206}" type="presOf" srcId="{15C932E2-E8B3-4590-BB72-AECA60DC7AA9}" destId="{DF5F88A4-1CAE-4272-BE0B-81C9D9230DD2}" srcOrd="0" destOrd="0" presId="urn:microsoft.com/office/officeart/2009/3/layout/StepUpProcess"/>
    <dgm:cxn modelId="{8D2E8749-B588-4315-BC9E-2AA7F80D0894}" type="presOf" srcId="{BE14D0FB-04B0-42C8-80A9-9F49C18B6681}" destId="{F3037123-EA08-442A-A0D3-9975BE9B6DCA}" srcOrd="0" destOrd="0" presId="urn:microsoft.com/office/officeart/2009/3/layout/StepUpProcess"/>
    <dgm:cxn modelId="{0D79BDEB-5AD2-4507-961C-681DE58D2C8B}" srcId="{BE14D0FB-04B0-42C8-80A9-9F49C18B6681}" destId="{0A2F9033-B1D0-40B9-AC9A-E96F6CD830FB}" srcOrd="0" destOrd="0" parTransId="{32F63377-5DB3-4B45-BFE6-8D1A0DB5A067}" sibTransId="{CB4DA972-9742-40CC-AD23-79C0C5A32594}"/>
    <dgm:cxn modelId="{BF7F960E-2271-4FAA-8761-0471CACE0CC4}" type="presOf" srcId="{E8CBADAD-B5B5-44F9-988C-2D5FD3B91EF9}" destId="{18EE30BD-237E-4B38-A134-9DD504BC4792}" srcOrd="0" destOrd="0" presId="urn:microsoft.com/office/officeart/2009/3/layout/StepUpProcess"/>
    <dgm:cxn modelId="{BA492A13-7510-4686-924B-D93B4BFCB181}" srcId="{BE14D0FB-04B0-42C8-80A9-9F49C18B6681}" destId="{E8CBADAD-B5B5-44F9-988C-2D5FD3B91EF9}" srcOrd="1" destOrd="0" parTransId="{4F4E2618-AF43-4081-9C13-78630C957EC4}" sibTransId="{931CD618-0598-4E5E-A690-07926D80E28A}"/>
    <dgm:cxn modelId="{FA477A9C-FFF8-4506-8F93-CA594A35404A}" type="presParOf" srcId="{F3037123-EA08-442A-A0D3-9975BE9B6DCA}" destId="{61417A08-8EFD-4520-B194-3F9BE4695D75}" srcOrd="0" destOrd="0" presId="urn:microsoft.com/office/officeart/2009/3/layout/StepUpProcess"/>
    <dgm:cxn modelId="{5557816A-EECF-4B97-92A3-523F1C2A4F30}" type="presParOf" srcId="{61417A08-8EFD-4520-B194-3F9BE4695D75}" destId="{BE0DD647-AAD6-4649-8EA0-5AD3032A9985}" srcOrd="0" destOrd="0" presId="urn:microsoft.com/office/officeart/2009/3/layout/StepUpProcess"/>
    <dgm:cxn modelId="{F8D7D47A-A392-48D2-A00F-C36CE4E1F4B4}" type="presParOf" srcId="{61417A08-8EFD-4520-B194-3F9BE4695D75}" destId="{8292D6A8-962B-4EB7-AE9A-A46AE894C65B}" srcOrd="1" destOrd="0" presId="urn:microsoft.com/office/officeart/2009/3/layout/StepUpProcess"/>
    <dgm:cxn modelId="{F4242C92-FF93-46CE-ADC5-016FB7BD6575}" type="presParOf" srcId="{61417A08-8EFD-4520-B194-3F9BE4695D75}" destId="{74248F77-6E01-40A9-92AC-BDC318185892}" srcOrd="2" destOrd="0" presId="urn:microsoft.com/office/officeart/2009/3/layout/StepUpProcess"/>
    <dgm:cxn modelId="{B9740687-4E9D-4CD8-9BBC-DAE7F9712B7E}" type="presParOf" srcId="{F3037123-EA08-442A-A0D3-9975BE9B6DCA}" destId="{E8D4183E-63B3-439B-9512-50847C1374E5}" srcOrd="1" destOrd="0" presId="urn:microsoft.com/office/officeart/2009/3/layout/StepUpProcess"/>
    <dgm:cxn modelId="{C6A05582-9672-4FCD-9108-D1D1325CA8B7}" type="presParOf" srcId="{E8D4183E-63B3-439B-9512-50847C1374E5}" destId="{FA62D6CF-8AA3-4097-BEDB-8236B1F3C47F}" srcOrd="0" destOrd="0" presId="urn:microsoft.com/office/officeart/2009/3/layout/StepUpProcess"/>
    <dgm:cxn modelId="{B1F9F9D3-C640-4922-B546-FE1D2DAB6F59}" type="presParOf" srcId="{F3037123-EA08-442A-A0D3-9975BE9B6DCA}" destId="{538ED4C6-F00E-4C0B-846C-D5B666CA62CB}" srcOrd="2" destOrd="0" presId="urn:microsoft.com/office/officeart/2009/3/layout/StepUpProcess"/>
    <dgm:cxn modelId="{5332C111-20B4-4035-800D-F0F0EFA97C90}" type="presParOf" srcId="{538ED4C6-F00E-4C0B-846C-D5B666CA62CB}" destId="{A18DA85C-DBC5-4DE0-9FD9-E24AAD71880C}" srcOrd="0" destOrd="0" presId="urn:microsoft.com/office/officeart/2009/3/layout/StepUpProcess"/>
    <dgm:cxn modelId="{CEF77D72-CDA1-4291-ACF8-F500E305F70F}" type="presParOf" srcId="{538ED4C6-F00E-4C0B-846C-D5B666CA62CB}" destId="{18EE30BD-237E-4B38-A134-9DD504BC4792}" srcOrd="1" destOrd="0" presId="urn:microsoft.com/office/officeart/2009/3/layout/StepUpProcess"/>
    <dgm:cxn modelId="{57AEB2F9-B6AE-4942-88BC-78C1FE68A5A3}" type="presParOf" srcId="{538ED4C6-F00E-4C0B-846C-D5B666CA62CB}" destId="{CE170659-0CDB-43EF-97DD-7F477BBC3730}" srcOrd="2" destOrd="0" presId="urn:microsoft.com/office/officeart/2009/3/layout/StepUpProcess"/>
    <dgm:cxn modelId="{A76FFF1B-B643-49B2-AF89-8A4AF8FEE5B4}" type="presParOf" srcId="{F3037123-EA08-442A-A0D3-9975BE9B6DCA}" destId="{B9792D68-DDF9-4848-B7F2-6D05911A67FF}" srcOrd="3" destOrd="0" presId="urn:microsoft.com/office/officeart/2009/3/layout/StepUpProcess"/>
    <dgm:cxn modelId="{DEB39EEC-CBEA-4E7D-836A-787759EA58CF}" type="presParOf" srcId="{B9792D68-DDF9-4848-B7F2-6D05911A67FF}" destId="{634F3C05-43D9-42FF-99B7-5F8F22A1A258}" srcOrd="0" destOrd="0" presId="urn:microsoft.com/office/officeart/2009/3/layout/StepUpProcess"/>
    <dgm:cxn modelId="{DADEF6E7-1AEC-43D4-AB5F-99684885111B}" type="presParOf" srcId="{F3037123-EA08-442A-A0D3-9975BE9B6DCA}" destId="{B7FAC868-1D4D-4923-983A-34FF1C520741}" srcOrd="4" destOrd="0" presId="urn:microsoft.com/office/officeart/2009/3/layout/StepUpProcess"/>
    <dgm:cxn modelId="{4C7004C9-6235-46E9-BE79-CDC82F004944}" type="presParOf" srcId="{B7FAC868-1D4D-4923-983A-34FF1C520741}" destId="{181E6254-D4B6-4458-9D4D-6B28DAAB572E}" srcOrd="0" destOrd="0" presId="urn:microsoft.com/office/officeart/2009/3/layout/StepUpProcess"/>
    <dgm:cxn modelId="{0BA713D0-8CD5-4D9E-AD8C-FE23DEA31E9D}" type="presParOf" srcId="{B7FAC868-1D4D-4923-983A-34FF1C520741}" destId="{DF5F88A4-1CAE-4272-BE0B-81C9D9230DD2}" srcOrd="1" destOrd="0" presId="urn:microsoft.com/office/officeart/2009/3/layout/StepUp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876DEB-D781-4FD9-BD02-8F325C2785C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FB34F8B-D663-4525-9E1B-2739A1371003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Hozir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kelajak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qanday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tayyorgarlik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ko‘ryapsiz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E686E-27CC-41FE-B9B8-9118C7B0E5B5}" type="parTrans" cxnId="{2144CCBF-71D0-42BD-BC30-A7DE749A1946}">
      <dgm:prSet/>
      <dgm:spPr/>
      <dgm:t>
        <a:bodyPr/>
        <a:lstStyle/>
        <a:p>
          <a:endParaRPr lang="ru-RU"/>
        </a:p>
      </dgm:t>
    </dgm:pt>
    <dgm:pt modelId="{6FC16425-E342-42A7-8457-5B90320E0087}" type="sibTrans" cxnId="{2144CCBF-71D0-42BD-BC30-A7DE749A1946}">
      <dgm:prSet/>
      <dgm:spPr/>
      <dgm:t>
        <a:bodyPr/>
        <a:lstStyle/>
        <a:p>
          <a:endParaRPr lang="ru-RU"/>
        </a:p>
      </dgm:t>
    </dgm:pt>
    <dgm:pt modelId="{76ABC84A-342A-4DB4-92F6-AF6B2E43A6F2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nimalarni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orzu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qilasiz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12D1D-86B9-4AE6-85E9-4117D8AFAD30}" type="parTrans" cxnId="{06574DB5-D491-42F7-B42F-E4014CBE7565}">
      <dgm:prSet/>
      <dgm:spPr/>
      <dgm:t>
        <a:bodyPr/>
        <a:lstStyle/>
        <a:p>
          <a:endParaRPr lang="ru-RU"/>
        </a:p>
      </dgm:t>
    </dgm:pt>
    <dgm:pt modelId="{2F689065-3A6D-4563-A82A-8B4B48ED9B57}" type="sibTrans" cxnId="{06574DB5-D491-42F7-B42F-E4014CBE7565}">
      <dgm:prSet/>
      <dgm:spPr/>
      <dgm:t>
        <a:bodyPr/>
        <a:lstStyle/>
        <a:p>
          <a:endParaRPr lang="ru-RU"/>
        </a:p>
      </dgm:t>
    </dgm:pt>
    <dgm:pt modelId="{8FD053AE-0A51-4B75-9C3C-41F958638A4C}" type="pres">
      <dgm:prSet presAssocID="{98876DEB-D781-4FD9-BD02-8F325C2785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2AB919-5E4B-4F75-8176-3A76F9863B84}" type="pres">
      <dgm:prSet presAssocID="{BFB34F8B-D663-4525-9E1B-2739A1371003}" presName="gear1" presStyleLbl="node1" presStyleIdx="0" presStyleCnt="2" custScaleX="150505" custScaleY="143232" custLinFactNeighborX="-24352" custLinFactNeighborY="-39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60030-07D8-4A35-91D4-5CA6253377D9}" type="pres">
      <dgm:prSet presAssocID="{BFB34F8B-D663-4525-9E1B-2739A1371003}" presName="gear1srcNode" presStyleLbl="node1" presStyleIdx="0" presStyleCnt="2"/>
      <dgm:spPr/>
      <dgm:t>
        <a:bodyPr/>
        <a:lstStyle/>
        <a:p>
          <a:endParaRPr lang="ru-RU"/>
        </a:p>
      </dgm:t>
    </dgm:pt>
    <dgm:pt modelId="{A1F06E8F-72E3-4955-BC9F-7A6AC80B41D0}" type="pres">
      <dgm:prSet presAssocID="{BFB34F8B-D663-4525-9E1B-2739A1371003}" presName="gear1dstNode" presStyleLbl="node1" presStyleIdx="0" presStyleCnt="2"/>
      <dgm:spPr/>
      <dgm:t>
        <a:bodyPr/>
        <a:lstStyle/>
        <a:p>
          <a:endParaRPr lang="ru-RU"/>
        </a:p>
      </dgm:t>
    </dgm:pt>
    <dgm:pt modelId="{9B678845-0CCF-4A9B-B0C0-D6FA3E7D7F16}" type="pres">
      <dgm:prSet presAssocID="{76ABC84A-342A-4DB4-92F6-AF6B2E43A6F2}" presName="gear2" presStyleLbl="node1" presStyleIdx="1" presStyleCnt="2" custScaleX="178889" custScaleY="178889" custLinFactX="-10924" custLinFactNeighborX="-100000" custLinFactNeighborY="-121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A6AAA-F1D1-4D88-918E-5CAEBF112E4B}" type="pres">
      <dgm:prSet presAssocID="{76ABC84A-342A-4DB4-92F6-AF6B2E43A6F2}" presName="gear2srcNode" presStyleLbl="node1" presStyleIdx="1" presStyleCnt="2"/>
      <dgm:spPr/>
      <dgm:t>
        <a:bodyPr/>
        <a:lstStyle/>
        <a:p>
          <a:endParaRPr lang="ru-RU"/>
        </a:p>
      </dgm:t>
    </dgm:pt>
    <dgm:pt modelId="{01CDB5BE-14A2-4AA1-AAC5-810C32C8C160}" type="pres">
      <dgm:prSet presAssocID="{76ABC84A-342A-4DB4-92F6-AF6B2E43A6F2}" presName="gear2dstNode" presStyleLbl="node1" presStyleIdx="1" presStyleCnt="2"/>
      <dgm:spPr/>
      <dgm:t>
        <a:bodyPr/>
        <a:lstStyle/>
        <a:p>
          <a:endParaRPr lang="ru-RU"/>
        </a:p>
      </dgm:t>
    </dgm:pt>
    <dgm:pt modelId="{57CB01BC-3FF5-476F-B17F-23078E3A8205}" type="pres">
      <dgm:prSet presAssocID="{6FC16425-E342-42A7-8457-5B90320E0087}" presName="connector1" presStyleLbl="sibTrans2D1" presStyleIdx="0" presStyleCnt="2" custAng="1676691" custLinFactNeighborX="3450" custLinFactNeighborY="-23349"/>
      <dgm:spPr/>
      <dgm:t>
        <a:bodyPr/>
        <a:lstStyle/>
        <a:p>
          <a:endParaRPr lang="ru-RU"/>
        </a:p>
      </dgm:t>
    </dgm:pt>
    <dgm:pt modelId="{FF642C6D-1429-4D2F-A5C6-0D96368E7ADD}" type="pres">
      <dgm:prSet presAssocID="{2F689065-3A6D-4563-A82A-8B4B48ED9B57}" presName="connector2" presStyleLbl="sibTrans2D1" presStyleIdx="1" presStyleCnt="2" custAng="21285535" custScaleX="160671" custLinFactNeighborX="-85807" custLinFactNeighborY="-22030"/>
      <dgm:spPr/>
      <dgm:t>
        <a:bodyPr/>
        <a:lstStyle/>
        <a:p>
          <a:endParaRPr lang="ru-RU"/>
        </a:p>
      </dgm:t>
    </dgm:pt>
  </dgm:ptLst>
  <dgm:cxnLst>
    <dgm:cxn modelId="{7F7D9681-8418-4A46-9885-542A5F709103}" type="presOf" srcId="{76ABC84A-342A-4DB4-92F6-AF6B2E43A6F2}" destId="{0E2A6AAA-F1D1-4D88-918E-5CAEBF112E4B}" srcOrd="1" destOrd="0" presId="urn:microsoft.com/office/officeart/2005/8/layout/gear1"/>
    <dgm:cxn modelId="{2144CCBF-71D0-42BD-BC30-A7DE749A1946}" srcId="{98876DEB-D781-4FD9-BD02-8F325C2785CB}" destId="{BFB34F8B-D663-4525-9E1B-2739A1371003}" srcOrd="0" destOrd="0" parTransId="{E26E686E-27CC-41FE-B9B8-9118C7B0E5B5}" sibTransId="{6FC16425-E342-42A7-8457-5B90320E0087}"/>
    <dgm:cxn modelId="{7862E688-CFCD-4ED3-A92C-745110B11680}" type="presOf" srcId="{BFB34F8B-D663-4525-9E1B-2739A1371003}" destId="{AC2AB919-5E4B-4F75-8176-3A76F9863B84}" srcOrd="0" destOrd="0" presId="urn:microsoft.com/office/officeart/2005/8/layout/gear1"/>
    <dgm:cxn modelId="{11743D15-8568-4E09-8C23-8E428FAA1571}" type="presOf" srcId="{BFB34F8B-D663-4525-9E1B-2739A1371003}" destId="{33060030-07D8-4A35-91D4-5CA6253377D9}" srcOrd="1" destOrd="0" presId="urn:microsoft.com/office/officeart/2005/8/layout/gear1"/>
    <dgm:cxn modelId="{1ECA6881-EF7F-4DAD-87AE-DACEA19B8842}" type="presOf" srcId="{6FC16425-E342-42A7-8457-5B90320E0087}" destId="{57CB01BC-3FF5-476F-B17F-23078E3A8205}" srcOrd="0" destOrd="0" presId="urn:microsoft.com/office/officeart/2005/8/layout/gear1"/>
    <dgm:cxn modelId="{B87A95B7-A565-45F4-9FDF-B29441724D35}" type="presOf" srcId="{98876DEB-D781-4FD9-BD02-8F325C2785CB}" destId="{8FD053AE-0A51-4B75-9C3C-41F958638A4C}" srcOrd="0" destOrd="0" presId="urn:microsoft.com/office/officeart/2005/8/layout/gear1"/>
    <dgm:cxn modelId="{06574DB5-D491-42F7-B42F-E4014CBE7565}" srcId="{98876DEB-D781-4FD9-BD02-8F325C2785CB}" destId="{76ABC84A-342A-4DB4-92F6-AF6B2E43A6F2}" srcOrd="1" destOrd="0" parTransId="{01312D1D-86B9-4AE6-85E9-4117D8AFAD30}" sibTransId="{2F689065-3A6D-4563-A82A-8B4B48ED9B57}"/>
    <dgm:cxn modelId="{A3184D0F-EFA8-4C31-8AD1-B52EEADB40C1}" type="presOf" srcId="{76ABC84A-342A-4DB4-92F6-AF6B2E43A6F2}" destId="{01CDB5BE-14A2-4AA1-AAC5-810C32C8C160}" srcOrd="2" destOrd="0" presId="urn:microsoft.com/office/officeart/2005/8/layout/gear1"/>
    <dgm:cxn modelId="{E74D3EBC-A70E-4541-AA78-EAEDD56CB456}" type="presOf" srcId="{2F689065-3A6D-4563-A82A-8B4B48ED9B57}" destId="{FF642C6D-1429-4D2F-A5C6-0D96368E7ADD}" srcOrd="0" destOrd="0" presId="urn:microsoft.com/office/officeart/2005/8/layout/gear1"/>
    <dgm:cxn modelId="{C3236368-9ADA-4225-AF72-2D7D9CE2E6DF}" type="presOf" srcId="{BFB34F8B-D663-4525-9E1B-2739A1371003}" destId="{A1F06E8F-72E3-4955-BC9F-7A6AC80B41D0}" srcOrd="2" destOrd="0" presId="urn:microsoft.com/office/officeart/2005/8/layout/gear1"/>
    <dgm:cxn modelId="{43E85CDA-F2FE-4C59-AE40-D5792C143561}" type="presOf" srcId="{76ABC84A-342A-4DB4-92F6-AF6B2E43A6F2}" destId="{9B678845-0CCF-4A9B-B0C0-D6FA3E7D7F16}" srcOrd="0" destOrd="0" presId="urn:microsoft.com/office/officeart/2005/8/layout/gear1"/>
    <dgm:cxn modelId="{1C9D4C7A-FFE8-48D9-AA48-8036EDDBDE82}" type="presParOf" srcId="{8FD053AE-0A51-4B75-9C3C-41F958638A4C}" destId="{AC2AB919-5E4B-4F75-8176-3A76F9863B84}" srcOrd="0" destOrd="0" presId="urn:microsoft.com/office/officeart/2005/8/layout/gear1"/>
    <dgm:cxn modelId="{6A46A238-CA56-4443-894C-C097BCBA0AF1}" type="presParOf" srcId="{8FD053AE-0A51-4B75-9C3C-41F958638A4C}" destId="{33060030-07D8-4A35-91D4-5CA6253377D9}" srcOrd="1" destOrd="0" presId="urn:microsoft.com/office/officeart/2005/8/layout/gear1"/>
    <dgm:cxn modelId="{CDBE2649-894E-488E-8377-5B1DD1067617}" type="presParOf" srcId="{8FD053AE-0A51-4B75-9C3C-41F958638A4C}" destId="{A1F06E8F-72E3-4955-BC9F-7A6AC80B41D0}" srcOrd="2" destOrd="0" presId="urn:microsoft.com/office/officeart/2005/8/layout/gear1"/>
    <dgm:cxn modelId="{F66984D5-C391-433A-ADE6-9E765018B3B4}" type="presParOf" srcId="{8FD053AE-0A51-4B75-9C3C-41F958638A4C}" destId="{9B678845-0CCF-4A9B-B0C0-D6FA3E7D7F16}" srcOrd="3" destOrd="0" presId="urn:microsoft.com/office/officeart/2005/8/layout/gear1"/>
    <dgm:cxn modelId="{203E5AD0-FD9E-4AD9-9D7E-210D0DA86219}" type="presParOf" srcId="{8FD053AE-0A51-4B75-9C3C-41F958638A4C}" destId="{0E2A6AAA-F1D1-4D88-918E-5CAEBF112E4B}" srcOrd="4" destOrd="0" presId="urn:microsoft.com/office/officeart/2005/8/layout/gear1"/>
    <dgm:cxn modelId="{8C9A2476-0740-45AD-80BD-A16389A3BD5C}" type="presParOf" srcId="{8FD053AE-0A51-4B75-9C3C-41F958638A4C}" destId="{01CDB5BE-14A2-4AA1-AAC5-810C32C8C160}" srcOrd="5" destOrd="0" presId="urn:microsoft.com/office/officeart/2005/8/layout/gear1"/>
    <dgm:cxn modelId="{6FCD199E-E2BE-4F19-8306-4F93234A54EB}" type="presParOf" srcId="{8FD053AE-0A51-4B75-9C3C-41F958638A4C}" destId="{57CB01BC-3FF5-476F-B17F-23078E3A8205}" srcOrd="6" destOrd="0" presId="urn:microsoft.com/office/officeart/2005/8/layout/gear1"/>
    <dgm:cxn modelId="{0FE8AF6A-E314-4CB0-8D7F-73AC73BDDF7E}" type="presParOf" srcId="{8FD053AE-0A51-4B75-9C3C-41F958638A4C}" destId="{FF642C6D-1429-4D2F-A5C6-0D96368E7ADD}" srcOrd="7" destOrd="0" presId="urn:microsoft.com/office/officeart/2005/8/layout/gear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DFA5C4-DF8E-4D1D-8DF6-764453B5E5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A759C0-03F6-4E0B-B9A8-C1DAC6B3D20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bo‘laklaridan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etishda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muhimdir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89C20-2910-4649-9988-C6C1421764BA}" type="parTrans" cxnId="{2A308047-1606-4C67-9FAC-2E3EFABF962C}">
      <dgm:prSet/>
      <dgm:spPr/>
      <dgm:t>
        <a:bodyPr/>
        <a:lstStyle/>
        <a:p>
          <a:endParaRPr lang="ru-RU"/>
        </a:p>
      </dgm:t>
    </dgm:pt>
    <dgm:pt modelId="{446B5C50-BB30-4D69-9F76-5C593BDA1B27}" type="sibTrans" cxnId="{2A308047-1606-4C67-9FAC-2E3EFABF962C}">
      <dgm:prSet/>
      <dgm:spPr/>
      <dgm:t>
        <a:bodyPr/>
        <a:lstStyle/>
        <a:p>
          <a:endParaRPr lang="ru-RU"/>
        </a:p>
      </dgm:t>
    </dgm:pt>
    <dgm:pt modelId="{6E7E3656-BF65-4F36-80E1-F32AD5E6A97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avval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B819D-86C4-42CD-A86A-94AF26C9BB25}" type="parTrans" cxnId="{6AD91ED4-5E3D-4E9B-AEB7-F7926D56972B}">
      <dgm:prSet/>
      <dgm:spPr/>
      <dgm:t>
        <a:bodyPr/>
        <a:lstStyle/>
        <a:p>
          <a:endParaRPr lang="ru-RU"/>
        </a:p>
      </dgm:t>
    </dgm:pt>
    <dgm:pt modelId="{2D11A1DA-300A-4496-A5E7-08293D2C0C94}" type="sibTrans" cxnId="{6AD91ED4-5E3D-4E9B-AEB7-F7926D56972B}">
      <dgm:prSet/>
      <dgm:spPr/>
      <dgm:t>
        <a:bodyPr/>
        <a:lstStyle/>
        <a:p>
          <a:endParaRPr lang="ru-RU"/>
        </a:p>
      </dgm:t>
    </dgm:pt>
    <dgm:pt modelId="{1373254F-F1E4-40F8-BE1E-9F01A14DDE1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fazifasida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ko‘plik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qo‘shimchalarini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qila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5D322-A477-446C-92EF-2912B8365926}" type="parTrans" cxnId="{3FE878A5-3B96-4CC6-9868-4C6892152CE7}">
      <dgm:prSet/>
      <dgm:spPr/>
      <dgm:t>
        <a:bodyPr/>
        <a:lstStyle/>
        <a:p>
          <a:endParaRPr lang="ru-RU"/>
        </a:p>
      </dgm:t>
    </dgm:pt>
    <dgm:pt modelId="{95045C38-F07A-4DCF-8788-2B69B465C8EC}" type="sibTrans" cxnId="{3FE878A5-3B96-4CC6-9868-4C6892152CE7}">
      <dgm:prSet/>
      <dgm:spPr/>
      <dgm:t>
        <a:bodyPr/>
        <a:lstStyle/>
        <a:p>
          <a:endParaRPr lang="ru-RU"/>
        </a:p>
      </dgm:t>
    </dgm:pt>
    <dgm:pt modelId="{311CB89D-6A93-40CF-981A-16171872E29F}" type="pres">
      <dgm:prSet presAssocID="{5ADFA5C4-DF8E-4D1D-8DF6-764453B5E5F6}" presName="Name0" presStyleCnt="0">
        <dgm:presLayoutVars>
          <dgm:dir/>
          <dgm:resizeHandles val="exact"/>
        </dgm:presLayoutVars>
      </dgm:prSet>
      <dgm:spPr/>
    </dgm:pt>
    <dgm:pt modelId="{F344BC53-5705-48E3-955B-8545B58607C6}" type="pres">
      <dgm:prSet presAssocID="{CAA759C0-03F6-4E0B-B9A8-C1DAC6B3D20F}" presName="node" presStyleLbl="node1" presStyleIdx="0" presStyleCnt="3" custScaleX="132461" custLinFactNeighborX="14184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3880-8C99-41A2-B819-58BD3E5E218A}" type="pres">
      <dgm:prSet presAssocID="{446B5C50-BB30-4D69-9F76-5C593BDA1B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CB3FCB-0F91-465F-9CCE-CD7F41AE43F5}" type="pres">
      <dgm:prSet presAssocID="{446B5C50-BB30-4D69-9F76-5C593BDA1B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4809F93-027F-4430-85AA-AC7D789C52C6}" type="pres">
      <dgm:prSet presAssocID="{6E7E3656-BF65-4F36-80E1-F32AD5E6A97B}" presName="node" presStyleLbl="node1" presStyleIdx="1" presStyleCnt="3" custScaleX="124155" custLinFactNeighborX="-13778" custLinFactNeighborY="-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FD2C4-1711-4122-92CD-51A73AC61D46}" type="pres">
      <dgm:prSet presAssocID="{2D11A1DA-300A-4496-A5E7-08293D2C0C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92415F-06A0-4672-AEFB-91A8D7CC3218}" type="pres">
      <dgm:prSet presAssocID="{2D11A1DA-300A-4496-A5E7-08293D2C0C9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689518A-361E-495C-90DC-FA900B59F08D}" type="pres">
      <dgm:prSet presAssocID="{1373254F-F1E4-40F8-BE1E-9F01A14DDE12}" presName="node" presStyleLbl="node1" presStyleIdx="2" presStyleCnt="3" custScaleX="153946" custLinFactNeighborX="-35908" custLinFactNeighborY="-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44329-BF0D-4970-B14D-0D95C7BD4789}" type="presOf" srcId="{6E7E3656-BF65-4F36-80E1-F32AD5E6A97B}" destId="{84809F93-027F-4430-85AA-AC7D789C52C6}" srcOrd="0" destOrd="0" presId="urn:microsoft.com/office/officeart/2005/8/layout/process1"/>
    <dgm:cxn modelId="{A7658328-4DD9-46BB-9DB7-FA0E9AF6C8E9}" type="presOf" srcId="{446B5C50-BB30-4D69-9F76-5C593BDA1B27}" destId="{77CB3FCB-0F91-465F-9CCE-CD7F41AE43F5}" srcOrd="1" destOrd="0" presId="urn:microsoft.com/office/officeart/2005/8/layout/process1"/>
    <dgm:cxn modelId="{82059796-E713-4A40-8453-2E491D595C21}" type="presOf" srcId="{446B5C50-BB30-4D69-9F76-5C593BDA1B27}" destId="{B7093880-8C99-41A2-B819-58BD3E5E218A}" srcOrd="0" destOrd="0" presId="urn:microsoft.com/office/officeart/2005/8/layout/process1"/>
    <dgm:cxn modelId="{6AD91ED4-5E3D-4E9B-AEB7-F7926D56972B}" srcId="{5ADFA5C4-DF8E-4D1D-8DF6-764453B5E5F6}" destId="{6E7E3656-BF65-4F36-80E1-F32AD5E6A97B}" srcOrd="1" destOrd="0" parTransId="{511B819D-86C4-42CD-A86A-94AF26C9BB25}" sibTransId="{2D11A1DA-300A-4496-A5E7-08293D2C0C94}"/>
    <dgm:cxn modelId="{8E248EAC-32F8-498F-8AED-381B24061396}" type="presOf" srcId="{2D11A1DA-300A-4496-A5E7-08293D2C0C94}" destId="{751FD2C4-1711-4122-92CD-51A73AC61D46}" srcOrd="0" destOrd="0" presId="urn:microsoft.com/office/officeart/2005/8/layout/process1"/>
    <dgm:cxn modelId="{3FE878A5-3B96-4CC6-9868-4C6892152CE7}" srcId="{5ADFA5C4-DF8E-4D1D-8DF6-764453B5E5F6}" destId="{1373254F-F1E4-40F8-BE1E-9F01A14DDE12}" srcOrd="2" destOrd="0" parTransId="{27C5D322-A477-446C-92EF-2912B8365926}" sibTransId="{95045C38-F07A-4DCF-8788-2B69B465C8EC}"/>
    <dgm:cxn modelId="{35F6E76E-2F1A-4DE6-B4F2-BE10370D1279}" type="presOf" srcId="{2D11A1DA-300A-4496-A5E7-08293D2C0C94}" destId="{1C92415F-06A0-4672-AEFB-91A8D7CC3218}" srcOrd="1" destOrd="0" presId="urn:microsoft.com/office/officeart/2005/8/layout/process1"/>
    <dgm:cxn modelId="{2A308047-1606-4C67-9FAC-2E3EFABF962C}" srcId="{5ADFA5C4-DF8E-4D1D-8DF6-764453B5E5F6}" destId="{CAA759C0-03F6-4E0B-B9A8-C1DAC6B3D20F}" srcOrd="0" destOrd="0" parTransId="{41D89C20-2910-4649-9988-C6C1421764BA}" sibTransId="{446B5C50-BB30-4D69-9F76-5C593BDA1B27}"/>
    <dgm:cxn modelId="{AEE09AB5-DA4C-455C-A4E1-71CB5E9558B8}" type="presOf" srcId="{CAA759C0-03F6-4E0B-B9A8-C1DAC6B3D20F}" destId="{F344BC53-5705-48E3-955B-8545B58607C6}" srcOrd="0" destOrd="0" presId="urn:microsoft.com/office/officeart/2005/8/layout/process1"/>
    <dgm:cxn modelId="{413ADFF5-DE9F-4C72-A6A2-34A180223993}" type="presOf" srcId="{1373254F-F1E4-40F8-BE1E-9F01A14DDE12}" destId="{C689518A-361E-495C-90DC-FA900B59F08D}" srcOrd="0" destOrd="0" presId="urn:microsoft.com/office/officeart/2005/8/layout/process1"/>
    <dgm:cxn modelId="{B06EDF05-9684-4E36-8DA2-0B1DC51A4377}" type="presOf" srcId="{5ADFA5C4-DF8E-4D1D-8DF6-764453B5E5F6}" destId="{311CB89D-6A93-40CF-981A-16171872E29F}" srcOrd="0" destOrd="0" presId="urn:microsoft.com/office/officeart/2005/8/layout/process1"/>
    <dgm:cxn modelId="{DCDFFD04-B79C-47D3-9C13-373434DC2349}" type="presParOf" srcId="{311CB89D-6A93-40CF-981A-16171872E29F}" destId="{F344BC53-5705-48E3-955B-8545B58607C6}" srcOrd="0" destOrd="0" presId="urn:microsoft.com/office/officeart/2005/8/layout/process1"/>
    <dgm:cxn modelId="{10A6C60D-64A1-40E2-B71C-69D871E40CD3}" type="presParOf" srcId="{311CB89D-6A93-40CF-981A-16171872E29F}" destId="{B7093880-8C99-41A2-B819-58BD3E5E218A}" srcOrd="1" destOrd="0" presId="urn:microsoft.com/office/officeart/2005/8/layout/process1"/>
    <dgm:cxn modelId="{FEC686C5-C0DE-48CC-BDA3-C3891E0EA6C5}" type="presParOf" srcId="{B7093880-8C99-41A2-B819-58BD3E5E218A}" destId="{77CB3FCB-0F91-465F-9CCE-CD7F41AE43F5}" srcOrd="0" destOrd="0" presId="urn:microsoft.com/office/officeart/2005/8/layout/process1"/>
    <dgm:cxn modelId="{0C815630-33D9-4308-A2FF-6D4357D5B487}" type="presParOf" srcId="{311CB89D-6A93-40CF-981A-16171872E29F}" destId="{84809F93-027F-4430-85AA-AC7D789C52C6}" srcOrd="2" destOrd="0" presId="urn:microsoft.com/office/officeart/2005/8/layout/process1"/>
    <dgm:cxn modelId="{1F17A935-2173-4167-AEA3-C97136D9C730}" type="presParOf" srcId="{311CB89D-6A93-40CF-981A-16171872E29F}" destId="{751FD2C4-1711-4122-92CD-51A73AC61D46}" srcOrd="3" destOrd="0" presId="urn:microsoft.com/office/officeart/2005/8/layout/process1"/>
    <dgm:cxn modelId="{26C2F29B-43B6-46DF-9745-D0D883F34571}" type="presParOf" srcId="{751FD2C4-1711-4122-92CD-51A73AC61D46}" destId="{1C92415F-06A0-4672-AEFB-91A8D7CC3218}" srcOrd="0" destOrd="0" presId="urn:microsoft.com/office/officeart/2005/8/layout/process1"/>
    <dgm:cxn modelId="{26E58339-A137-4B87-B55D-B9DF9CDABEE1}" type="presParOf" srcId="{311CB89D-6A93-40CF-981A-16171872E29F}" destId="{C689518A-361E-495C-90DC-FA900B59F08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579831-4E32-483A-8F55-711B57BB3C4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E124B-C3E5-470C-851E-DC7ABB0B195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endParaRPr lang="en-U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7045D-FDD6-4D38-8457-44C99A8EFD49}" type="parTrans" cxnId="{93D46489-E036-43C2-B782-5B677862D243}">
      <dgm:prSet/>
      <dgm:spPr/>
      <dgm:t>
        <a:bodyPr/>
        <a:lstStyle/>
        <a:p>
          <a:endParaRPr lang="ru-RU"/>
        </a:p>
      </dgm:t>
    </dgm:pt>
    <dgm:pt modelId="{775E4362-7514-4E34-9E30-89A8D719783E}" type="sibTrans" cxnId="{93D46489-E036-43C2-B782-5B677862D243}">
      <dgm:prSet/>
      <dgm:spPr/>
      <dgm:t>
        <a:bodyPr/>
        <a:lstStyle/>
        <a:p>
          <a:endParaRPr lang="ru-RU"/>
        </a:p>
      </dgm:t>
    </dgm:pt>
    <dgm:pt modelId="{861B1714-5AD9-406B-84E7-4ED9F609E36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Nazira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tezda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darsga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kirdi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58FB5-A11D-450D-97D6-E255E2FC7CB2}" type="parTrans" cxnId="{2332C6B1-8853-4583-A92E-03DB39E9461E}">
      <dgm:prSet/>
      <dgm:spPr/>
      <dgm:t>
        <a:bodyPr/>
        <a:lstStyle/>
        <a:p>
          <a:endParaRPr lang="ru-RU"/>
        </a:p>
      </dgm:t>
    </dgm:pt>
    <dgm:pt modelId="{FD926E90-C77E-436C-A661-E26C57F87A61}" type="sibTrans" cxnId="{2332C6B1-8853-4583-A92E-03DB39E9461E}">
      <dgm:prSet/>
      <dgm:spPr/>
      <dgm:t>
        <a:bodyPr/>
        <a:lstStyle/>
        <a:p>
          <a:endParaRPr lang="ru-RU"/>
        </a:p>
      </dgm:t>
    </dgm:pt>
    <dgm:pt modelId="{F86426AA-D8EE-4C3A-A59E-18A393351A1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en-US" sz="16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Sen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ishni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bajar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4DEF5-BE14-4C69-879B-8E20B310FE41}" type="parTrans" cxnId="{711263C2-A236-4615-994A-F1D59B6B0CE7}">
      <dgm:prSet/>
      <dgm:spPr/>
      <dgm:t>
        <a:bodyPr/>
        <a:lstStyle/>
        <a:p>
          <a:endParaRPr lang="ru-RU"/>
        </a:p>
      </dgm:t>
    </dgm:pt>
    <dgm:pt modelId="{2CA90B65-69F2-4FBF-BC62-FF547CD9B361}" type="sibTrans" cxnId="{711263C2-A236-4615-994A-F1D59B6B0CE7}">
      <dgm:prSet/>
      <dgm:spPr/>
      <dgm:t>
        <a:bodyPr/>
        <a:lstStyle/>
        <a:p>
          <a:endParaRPr lang="ru-RU"/>
        </a:p>
      </dgm:t>
    </dgm:pt>
    <dgm:pt modelId="{922EB04B-AC4B-4C49-8EDD-FE238678B50F}" type="pres">
      <dgm:prSet presAssocID="{74579831-4E32-483A-8F55-711B57BB3C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93CAB-D98B-4411-BC63-C50B1486A181}" type="pres">
      <dgm:prSet presAssocID="{502E124B-C3E5-470C-851E-DC7ABB0B1956}" presName="root1" presStyleCnt="0"/>
      <dgm:spPr/>
    </dgm:pt>
    <dgm:pt modelId="{A79A9C74-BBD2-4689-AB83-19E4BE004ABE}" type="pres">
      <dgm:prSet presAssocID="{502E124B-C3E5-470C-851E-DC7ABB0B1956}" presName="LevelOneTextNode" presStyleLbl="node0" presStyleIdx="0" presStyleCnt="1" custScaleX="81740" custScaleY="168146" custLinFactNeighborX="-16232" custLinFactNeighborY="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D1659-BDCE-4F6D-A2B1-F7C717B61EFE}" type="pres">
      <dgm:prSet presAssocID="{502E124B-C3E5-470C-851E-DC7ABB0B1956}" presName="level2hierChild" presStyleCnt="0"/>
      <dgm:spPr/>
    </dgm:pt>
    <dgm:pt modelId="{1E3FB478-15EA-4B5C-8443-704DC0060495}" type="pres">
      <dgm:prSet presAssocID="{A9458FB5-A11D-450D-97D6-E255E2FC7CB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AACCD0D-F545-47C1-86B9-289200E4FCD4}" type="pres">
      <dgm:prSet presAssocID="{A9458FB5-A11D-450D-97D6-E255E2FC7CB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965C785-4166-4648-A34D-70A5121A534E}" type="pres">
      <dgm:prSet presAssocID="{861B1714-5AD9-406B-84E7-4ED9F609E360}" presName="root2" presStyleCnt="0"/>
      <dgm:spPr/>
    </dgm:pt>
    <dgm:pt modelId="{922724E1-D76D-45A9-925A-072626ACEC58}" type="pres">
      <dgm:prSet presAssocID="{861B1714-5AD9-406B-84E7-4ED9F609E360}" presName="LevelTwoTextNode" presStyleLbl="node2" presStyleIdx="0" presStyleCnt="2" custScaleX="92182" custScaleY="92053" custLinFactNeighborX="-8562" custLinFactNeighborY="4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971BE-58F3-4A3E-9258-FF987D69830E}" type="pres">
      <dgm:prSet presAssocID="{861B1714-5AD9-406B-84E7-4ED9F609E360}" presName="level3hierChild" presStyleCnt="0"/>
      <dgm:spPr/>
    </dgm:pt>
    <dgm:pt modelId="{AE7FD38E-8070-45A0-9E57-3663B33314B8}" type="pres">
      <dgm:prSet presAssocID="{E554DEF5-BE14-4C69-879B-8E20B310FE4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78E20F0-C341-4C31-8FCE-44849BC2D314}" type="pres">
      <dgm:prSet presAssocID="{E554DEF5-BE14-4C69-879B-8E20B310FE4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606589B-18AC-44F6-8606-BE65D2B36287}" type="pres">
      <dgm:prSet presAssocID="{F86426AA-D8EE-4C3A-A59E-18A393351A16}" presName="root2" presStyleCnt="0"/>
      <dgm:spPr/>
    </dgm:pt>
    <dgm:pt modelId="{38D05B24-CC63-4DFB-A817-B4F5F906D525}" type="pres">
      <dgm:prSet presAssocID="{F86426AA-D8EE-4C3A-A59E-18A393351A16}" presName="LevelTwoTextNode" presStyleLbl="node2" presStyleIdx="1" presStyleCnt="2" custScaleX="93663" custScaleY="87783" custLinFactNeighborX="-8562" custLinFactNeighborY="2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32098E-2FB7-4837-94FF-60ABDB257E19}" type="pres">
      <dgm:prSet presAssocID="{F86426AA-D8EE-4C3A-A59E-18A393351A16}" presName="level3hierChild" presStyleCnt="0"/>
      <dgm:spPr/>
    </dgm:pt>
  </dgm:ptLst>
  <dgm:cxnLst>
    <dgm:cxn modelId="{0F5F8C32-1850-4374-96C6-294817F3F22C}" type="presOf" srcId="{E554DEF5-BE14-4C69-879B-8E20B310FE41}" destId="{AE7FD38E-8070-45A0-9E57-3663B33314B8}" srcOrd="0" destOrd="0" presId="urn:microsoft.com/office/officeart/2005/8/layout/hierarchy2"/>
    <dgm:cxn modelId="{711263C2-A236-4615-994A-F1D59B6B0CE7}" srcId="{502E124B-C3E5-470C-851E-DC7ABB0B1956}" destId="{F86426AA-D8EE-4C3A-A59E-18A393351A16}" srcOrd="1" destOrd="0" parTransId="{E554DEF5-BE14-4C69-879B-8E20B310FE41}" sibTransId="{2CA90B65-69F2-4FBF-BC62-FF547CD9B361}"/>
    <dgm:cxn modelId="{88552C4B-D3A8-40EB-89DB-40E41480DDE9}" type="presOf" srcId="{74579831-4E32-483A-8F55-711B57BB3C41}" destId="{922EB04B-AC4B-4C49-8EDD-FE238678B50F}" srcOrd="0" destOrd="0" presId="urn:microsoft.com/office/officeart/2005/8/layout/hierarchy2"/>
    <dgm:cxn modelId="{2D73A8D5-54C3-4F97-8973-263078FD8CD5}" type="presOf" srcId="{A9458FB5-A11D-450D-97D6-E255E2FC7CB2}" destId="{BAACCD0D-F545-47C1-86B9-289200E4FCD4}" srcOrd="1" destOrd="0" presId="urn:microsoft.com/office/officeart/2005/8/layout/hierarchy2"/>
    <dgm:cxn modelId="{64FE31CF-A2FE-46EC-B5BB-DCDB8DFE9C7B}" type="presOf" srcId="{502E124B-C3E5-470C-851E-DC7ABB0B1956}" destId="{A79A9C74-BBD2-4689-AB83-19E4BE004ABE}" srcOrd="0" destOrd="0" presId="urn:microsoft.com/office/officeart/2005/8/layout/hierarchy2"/>
    <dgm:cxn modelId="{3B7228B6-88E2-4C44-BE3F-F7CF2B911990}" type="presOf" srcId="{F86426AA-D8EE-4C3A-A59E-18A393351A16}" destId="{38D05B24-CC63-4DFB-A817-B4F5F906D525}" srcOrd="0" destOrd="0" presId="urn:microsoft.com/office/officeart/2005/8/layout/hierarchy2"/>
    <dgm:cxn modelId="{85672418-9722-4450-BCDA-CF8D328567FE}" type="presOf" srcId="{E554DEF5-BE14-4C69-879B-8E20B310FE41}" destId="{078E20F0-C341-4C31-8FCE-44849BC2D314}" srcOrd="1" destOrd="0" presId="urn:microsoft.com/office/officeart/2005/8/layout/hierarchy2"/>
    <dgm:cxn modelId="{9AA4AB39-39DD-4151-8CBE-FF586452FBF1}" type="presOf" srcId="{A9458FB5-A11D-450D-97D6-E255E2FC7CB2}" destId="{1E3FB478-15EA-4B5C-8443-704DC0060495}" srcOrd="0" destOrd="0" presId="urn:microsoft.com/office/officeart/2005/8/layout/hierarchy2"/>
    <dgm:cxn modelId="{AC41045A-96C1-458E-883B-B07B7D864114}" type="presOf" srcId="{861B1714-5AD9-406B-84E7-4ED9F609E360}" destId="{922724E1-D76D-45A9-925A-072626ACEC58}" srcOrd="0" destOrd="0" presId="urn:microsoft.com/office/officeart/2005/8/layout/hierarchy2"/>
    <dgm:cxn modelId="{93D46489-E036-43C2-B782-5B677862D243}" srcId="{74579831-4E32-483A-8F55-711B57BB3C41}" destId="{502E124B-C3E5-470C-851E-DC7ABB0B1956}" srcOrd="0" destOrd="0" parTransId="{D0B7045D-FDD6-4D38-8457-44C99A8EFD49}" sibTransId="{775E4362-7514-4E34-9E30-89A8D719783E}"/>
    <dgm:cxn modelId="{2332C6B1-8853-4583-A92E-03DB39E9461E}" srcId="{502E124B-C3E5-470C-851E-DC7ABB0B1956}" destId="{861B1714-5AD9-406B-84E7-4ED9F609E360}" srcOrd="0" destOrd="0" parTransId="{A9458FB5-A11D-450D-97D6-E255E2FC7CB2}" sibTransId="{FD926E90-C77E-436C-A661-E26C57F87A61}"/>
    <dgm:cxn modelId="{B4C9D43D-0400-4602-8D95-91C20AFCB989}" type="presParOf" srcId="{922EB04B-AC4B-4C49-8EDD-FE238678B50F}" destId="{ABC93CAB-D98B-4411-BC63-C50B1486A181}" srcOrd="0" destOrd="0" presId="urn:microsoft.com/office/officeart/2005/8/layout/hierarchy2"/>
    <dgm:cxn modelId="{79B04B4D-B7D9-4734-A7EB-1452E4F4915F}" type="presParOf" srcId="{ABC93CAB-D98B-4411-BC63-C50B1486A181}" destId="{A79A9C74-BBD2-4689-AB83-19E4BE004ABE}" srcOrd="0" destOrd="0" presId="urn:microsoft.com/office/officeart/2005/8/layout/hierarchy2"/>
    <dgm:cxn modelId="{38EF19AE-F4F5-46DA-8CF6-0E54131AFD59}" type="presParOf" srcId="{ABC93CAB-D98B-4411-BC63-C50B1486A181}" destId="{783D1659-BDCE-4F6D-A2B1-F7C717B61EFE}" srcOrd="1" destOrd="0" presId="urn:microsoft.com/office/officeart/2005/8/layout/hierarchy2"/>
    <dgm:cxn modelId="{82E09D68-07D3-4D0F-8647-43236B393FE1}" type="presParOf" srcId="{783D1659-BDCE-4F6D-A2B1-F7C717B61EFE}" destId="{1E3FB478-15EA-4B5C-8443-704DC0060495}" srcOrd="0" destOrd="0" presId="urn:microsoft.com/office/officeart/2005/8/layout/hierarchy2"/>
    <dgm:cxn modelId="{695A6C78-5C00-4792-8E81-6414402674FF}" type="presParOf" srcId="{1E3FB478-15EA-4B5C-8443-704DC0060495}" destId="{BAACCD0D-F545-47C1-86B9-289200E4FCD4}" srcOrd="0" destOrd="0" presId="urn:microsoft.com/office/officeart/2005/8/layout/hierarchy2"/>
    <dgm:cxn modelId="{6CCA04E6-CEFF-4016-9BAB-F1BB63D6E065}" type="presParOf" srcId="{783D1659-BDCE-4F6D-A2B1-F7C717B61EFE}" destId="{7965C785-4166-4648-A34D-70A5121A534E}" srcOrd="1" destOrd="0" presId="urn:microsoft.com/office/officeart/2005/8/layout/hierarchy2"/>
    <dgm:cxn modelId="{64F0350E-17A1-431D-9F14-3602621FC5B5}" type="presParOf" srcId="{7965C785-4166-4648-A34D-70A5121A534E}" destId="{922724E1-D76D-45A9-925A-072626ACEC58}" srcOrd="0" destOrd="0" presId="urn:microsoft.com/office/officeart/2005/8/layout/hierarchy2"/>
    <dgm:cxn modelId="{7A04E061-527D-4489-BCFA-334B51406C3E}" type="presParOf" srcId="{7965C785-4166-4648-A34D-70A5121A534E}" destId="{A1F971BE-58F3-4A3E-9258-FF987D69830E}" srcOrd="1" destOrd="0" presId="urn:microsoft.com/office/officeart/2005/8/layout/hierarchy2"/>
    <dgm:cxn modelId="{FD48B83D-9454-4412-A9DB-51047C8C871A}" type="presParOf" srcId="{783D1659-BDCE-4F6D-A2B1-F7C717B61EFE}" destId="{AE7FD38E-8070-45A0-9E57-3663B33314B8}" srcOrd="2" destOrd="0" presId="urn:microsoft.com/office/officeart/2005/8/layout/hierarchy2"/>
    <dgm:cxn modelId="{9B96D34B-1913-4FE9-987C-B294AAC881A7}" type="presParOf" srcId="{AE7FD38E-8070-45A0-9E57-3663B33314B8}" destId="{078E20F0-C341-4C31-8FCE-44849BC2D314}" srcOrd="0" destOrd="0" presId="urn:microsoft.com/office/officeart/2005/8/layout/hierarchy2"/>
    <dgm:cxn modelId="{20F04D39-4B1E-4F6E-BEA5-AFB0D53C4700}" type="presParOf" srcId="{783D1659-BDCE-4F6D-A2B1-F7C717B61EFE}" destId="{F606589B-18AC-44F6-8606-BE65D2B36287}" srcOrd="3" destOrd="0" presId="urn:microsoft.com/office/officeart/2005/8/layout/hierarchy2"/>
    <dgm:cxn modelId="{134249AE-FF07-4952-BC34-8A532FACAE48}" type="presParOf" srcId="{F606589B-18AC-44F6-8606-BE65D2B36287}" destId="{38D05B24-CC63-4DFB-A817-B4F5F906D525}" srcOrd="0" destOrd="0" presId="urn:microsoft.com/office/officeart/2005/8/layout/hierarchy2"/>
    <dgm:cxn modelId="{34A52EAB-878A-4910-A45C-5F349DB0A58A}" type="presParOf" srcId="{F606589B-18AC-44F6-8606-BE65D2B36287}" destId="{5932098E-2FB7-4837-94FF-60ABDB257E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579831-4E32-483A-8F55-711B57BB3C4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E124B-C3E5-470C-851E-DC7ABB0B195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7045D-FDD6-4D38-8457-44C99A8EFD49}" type="parTrans" cxnId="{93D46489-E036-43C2-B782-5B677862D243}">
      <dgm:prSet/>
      <dgm:spPr/>
      <dgm:t>
        <a:bodyPr/>
        <a:lstStyle/>
        <a:p>
          <a:endParaRPr lang="ru-RU"/>
        </a:p>
      </dgm:t>
    </dgm:pt>
    <dgm:pt modelId="{775E4362-7514-4E34-9E30-89A8D719783E}" type="sibTrans" cxnId="{93D46489-E036-43C2-B782-5B677862D243}">
      <dgm:prSet/>
      <dgm:spPr/>
      <dgm:t>
        <a:bodyPr/>
        <a:lstStyle/>
        <a:p>
          <a:endParaRPr lang="ru-RU"/>
        </a:p>
      </dgm:t>
    </dgm:pt>
    <dgm:pt modelId="{8FF50851-D7A9-4CCC-A366-32FD9DA3A75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</a:t>
          </a:r>
          <a:r>
            <a:rPr lang="en-US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To‘rttalasi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o‘qishga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kirishdi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268B1-6A5F-4A82-A54A-DFF89B0B6A38}" type="parTrans" cxnId="{429767CA-4D5D-4216-9702-E1FF7B22EA09}">
      <dgm:prSet/>
      <dgm:spPr/>
      <dgm:t>
        <a:bodyPr/>
        <a:lstStyle/>
        <a:p>
          <a:endParaRPr lang="ru-RU"/>
        </a:p>
      </dgm:t>
    </dgm:pt>
    <dgm:pt modelId="{99246E0A-4132-4227-85C7-8CFF0B0C4F00}" type="sibTrans" cxnId="{429767CA-4D5D-4216-9702-E1FF7B22EA09}">
      <dgm:prSet/>
      <dgm:spPr/>
      <dgm:t>
        <a:bodyPr/>
        <a:lstStyle/>
        <a:p>
          <a:endParaRPr lang="ru-RU"/>
        </a:p>
      </dgm:t>
    </dgm:pt>
    <dgm:pt modelId="{E08980CB-31D7-4BA5-943A-FE8D8236283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Yashash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yashash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796A7-B954-4B8D-887D-0BBAB55EF444}" type="parTrans" cxnId="{49DF07A5-3670-4B9E-B7E0-594A8CDD097D}">
      <dgm:prSet/>
      <dgm:spPr/>
      <dgm:t>
        <a:bodyPr/>
        <a:lstStyle/>
        <a:p>
          <a:endParaRPr lang="ru-RU"/>
        </a:p>
      </dgm:t>
    </dgm:pt>
    <dgm:pt modelId="{A564A0DF-B9B7-442B-A38F-B8FCF807EEAD}" type="sibTrans" cxnId="{49DF07A5-3670-4B9E-B7E0-594A8CDD097D}">
      <dgm:prSet/>
      <dgm:spPr/>
      <dgm:t>
        <a:bodyPr/>
        <a:lstStyle/>
        <a:p>
          <a:endParaRPr lang="ru-RU"/>
        </a:p>
      </dgm:t>
    </dgm:pt>
    <dgm:pt modelId="{922EB04B-AC4B-4C49-8EDD-FE238678B50F}" type="pres">
      <dgm:prSet presAssocID="{74579831-4E32-483A-8F55-711B57BB3C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93CAB-D98B-4411-BC63-C50B1486A181}" type="pres">
      <dgm:prSet presAssocID="{502E124B-C3E5-470C-851E-DC7ABB0B1956}" presName="root1" presStyleCnt="0"/>
      <dgm:spPr/>
    </dgm:pt>
    <dgm:pt modelId="{A79A9C74-BBD2-4689-AB83-19E4BE004ABE}" type="pres">
      <dgm:prSet presAssocID="{502E124B-C3E5-470C-851E-DC7ABB0B1956}" presName="LevelOneTextNode" presStyleLbl="node0" presStyleIdx="0" presStyleCnt="1" custScaleX="98637" custScaleY="195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D1659-BDCE-4F6D-A2B1-F7C717B61EFE}" type="pres">
      <dgm:prSet presAssocID="{502E124B-C3E5-470C-851E-DC7ABB0B1956}" presName="level2hierChild" presStyleCnt="0"/>
      <dgm:spPr/>
    </dgm:pt>
    <dgm:pt modelId="{C801BA1E-4D7F-47AD-9EA6-8724DC2CA535}" type="pres">
      <dgm:prSet presAssocID="{8BA268B1-6A5F-4A82-A54A-DFF89B0B6A3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40D95F2-4E02-466B-9573-C849F53FFDFE}" type="pres">
      <dgm:prSet presAssocID="{8BA268B1-6A5F-4A82-A54A-DFF89B0B6A3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71D0A07-7558-4D45-BE21-B6DC80765CDA}" type="pres">
      <dgm:prSet presAssocID="{8FF50851-D7A9-4CCC-A366-32FD9DA3A75C}" presName="root2" presStyleCnt="0"/>
      <dgm:spPr/>
    </dgm:pt>
    <dgm:pt modelId="{0B0D6D1C-A036-4AA6-87FB-50F7890A4F59}" type="pres">
      <dgm:prSet presAssocID="{8FF50851-D7A9-4CCC-A366-32FD9DA3A75C}" presName="LevelTwoTextNode" presStyleLbl="node2" presStyleIdx="0" presStyleCnt="2" custScaleX="178222" custScaleY="135040" custLinFactNeighborX="-236" custLinFactNeighborY="-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A810C-B66C-4161-A57E-75DBCF00EE28}" type="pres">
      <dgm:prSet presAssocID="{8FF50851-D7A9-4CCC-A366-32FD9DA3A75C}" presName="level3hierChild" presStyleCnt="0"/>
      <dgm:spPr/>
    </dgm:pt>
    <dgm:pt modelId="{A3059B08-91EA-4C9B-B920-6FCB63E560FA}" type="pres">
      <dgm:prSet presAssocID="{09D796A7-B954-4B8D-887D-0BBAB55EF44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3D9FA39-A46B-4C97-9645-99D7692C6D90}" type="pres">
      <dgm:prSet presAssocID="{09D796A7-B954-4B8D-887D-0BBAB55EF44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A1C0BF4-3CF5-4AB3-8614-6274B0F00FF9}" type="pres">
      <dgm:prSet presAssocID="{E08980CB-31D7-4BA5-943A-FE8D82362837}" presName="root2" presStyleCnt="0"/>
      <dgm:spPr/>
    </dgm:pt>
    <dgm:pt modelId="{7B51E498-57B1-4F09-922F-EFE337730C17}" type="pres">
      <dgm:prSet presAssocID="{E08980CB-31D7-4BA5-943A-FE8D82362837}" presName="LevelTwoTextNode" presStyleLbl="node2" presStyleIdx="1" presStyleCnt="2" custScaleX="175595" custScaleY="142376" custLinFactNeighborX="3092" custLinFactNeighborY="2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DE67FD-4A6D-4D66-9E47-D2844442EB37}" type="pres">
      <dgm:prSet presAssocID="{E08980CB-31D7-4BA5-943A-FE8D82362837}" presName="level3hierChild" presStyleCnt="0"/>
      <dgm:spPr/>
    </dgm:pt>
  </dgm:ptLst>
  <dgm:cxnLst>
    <dgm:cxn modelId="{13152970-8169-4778-B460-BD741D2112BE}" type="presOf" srcId="{09D796A7-B954-4B8D-887D-0BBAB55EF444}" destId="{A3059B08-91EA-4C9B-B920-6FCB63E560FA}" srcOrd="0" destOrd="0" presId="urn:microsoft.com/office/officeart/2005/8/layout/hierarchy2"/>
    <dgm:cxn modelId="{0F6CBEA0-5002-4F85-93D9-24E34345B5BC}" type="presOf" srcId="{09D796A7-B954-4B8D-887D-0BBAB55EF444}" destId="{E3D9FA39-A46B-4C97-9645-99D7692C6D90}" srcOrd="1" destOrd="0" presId="urn:microsoft.com/office/officeart/2005/8/layout/hierarchy2"/>
    <dgm:cxn modelId="{F8483A6C-4D2C-4982-9637-98017783AFC2}" type="presOf" srcId="{74579831-4E32-483A-8F55-711B57BB3C41}" destId="{922EB04B-AC4B-4C49-8EDD-FE238678B50F}" srcOrd="0" destOrd="0" presId="urn:microsoft.com/office/officeart/2005/8/layout/hierarchy2"/>
    <dgm:cxn modelId="{C880EFFA-599A-4A74-96F0-6BD25E73F7B5}" type="presOf" srcId="{502E124B-C3E5-470C-851E-DC7ABB0B1956}" destId="{A79A9C74-BBD2-4689-AB83-19E4BE004ABE}" srcOrd="0" destOrd="0" presId="urn:microsoft.com/office/officeart/2005/8/layout/hierarchy2"/>
    <dgm:cxn modelId="{04472BF1-CD04-499E-8CDB-057A1F683FF0}" type="presOf" srcId="{8BA268B1-6A5F-4A82-A54A-DFF89B0B6A38}" destId="{F40D95F2-4E02-466B-9573-C849F53FFDFE}" srcOrd="1" destOrd="0" presId="urn:microsoft.com/office/officeart/2005/8/layout/hierarchy2"/>
    <dgm:cxn modelId="{D88B42D3-B639-471A-AE1C-CC31BF844C0D}" type="presOf" srcId="{8FF50851-D7A9-4CCC-A366-32FD9DA3A75C}" destId="{0B0D6D1C-A036-4AA6-87FB-50F7890A4F59}" srcOrd="0" destOrd="0" presId="urn:microsoft.com/office/officeart/2005/8/layout/hierarchy2"/>
    <dgm:cxn modelId="{49DF07A5-3670-4B9E-B7E0-594A8CDD097D}" srcId="{502E124B-C3E5-470C-851E-DC7ABB0B1956}" destId="{E08980CB-31D7-4BA5-943A-FE8D82362837}" srcOrd="1" destOrd="0" parTransId="{09D796A7-B954-4B8D-887D-0BBAB55EF444}" sibTransId="{A564A0DF-B9B7-442B-A38F-B8FCF807EEAD}"/>
    <dgm:cxn modelId="{429767CA-4D5D-4216-9702-E1FF7B22EA09}" srcId="{502E124B-C3E5-470C-851E-DC7ABB0B1956}" destId="{8FF50851-D7A9-4CCC-A366-32FD9DA3A75C}" srcOrd="0" destOrd="0" parTransId="{8BA268B1-6A5F-4A82-A54A-DFF89B0B6A38}" sibTransId="{99246E0A-4132-4227-85C7-8CFF0B0C4F00}"/>
    <dgm:cxn modelId="{FEAD3B75-F91C-4FC7-9E9B-3BE572395110}" type="presOf" srcId="{8BA268B1-6A5F-4A82-A54A-DFF89B0B6A38}" destId="{C801BA1E-4D7F-47AD-9EA6-8724DC2CA535}" srcOrd="0" destOrd="0" presId="urn:microsoft.com/office/officeart/2005/8/layout/hierarchy2"/>
    <dgm:cxn modelId="{93D46489-E036-43C2-B782-5B677862D243}" srcId="{74579831-4E32-483A-8F55-711B57BB3C41}" destId="{502E124B-C3E5-470C-851E-DC7ABB0B1956}" srcOrd="0" destOrd="0" parTransId="{D0B7045D-FDD6-4D38-8457-44C99A8EFD49}" sibTransId="{775E4362-7514-4E34-9E30-89A8D719783E}"/>
    <dgm:cxn modelId="{7FB75DA6-D04D-487D-827B-9EB33F249266}" type="presOf" srcId="{E08980CB-31D7-4BA5-943A-FE8D82362837}" destId="{7B51E498-57B1-4F09-922F-EFE337730C17}" srcOrd="0" destOrd="0" presId="urn:microsoft.com/office/officeart/2005/8/layout/hierarchy2"/>
    <dgm:cxn modelId="{A629CB46-CFA6-42D5-9BD0-FC5F0788E1F2}" type="presParOf" srcId="{922EB04B-AC4B-4C49-8EDD-FE238678B50F}" destId="{ABC93CAB-D98B-4411-BC63-C50B1486A181}" srcOrd="0" destOrd="0" presId="urn:microsoft.com/office/officeart/2005/8/layout/hierarchy2"/>
    <dgm:cxn modelId="{6D5F6ED5-0B63-4A16-9725-DE910D42E070}" type="presParOf" srcId="{ABC93CAB-D98B-4411-BC63-C50B1486A181}" destId="{A79A9C74-BBD2-4689-AB83-19E4BE004ABE}" srcOrd="0" destOrd="0" presId="urn:microsoft.com/office/officeart/2005/8/layout/hierarchy2"/>
    <dgm:cxn modelId="{08B1B2A3-A3A3-4A15-8296-2F5EF93C9E78}" type="presParOf" srcId="{ABC93CAB-D98B-4411-BC63-C50B1486A181}" destId="{783D1659-BDCE-4F6D-A2B1-F7C717B61EFE}" srcOrd="1" destOrd="0" presId="urn:microsoft.com/office/officeart/2005/8/layout/hierarchy2"/>
    <dgm:cxn modelId="{BDDE01E6-4740-4A8A-96E2-D9FDE5F312E6}" type="presParOf" srcId="{783D1659-BDCE-4F6D-A2B1-F7C717B61EFE}" destId="{C801BA1E-4D7F-47AD-9EA6-8724DC2CA535}" srcOrd="0" destOrd="0" presId="urn:microsoft.com/office/officeart/2005/8/layout/hierarchy2"/>
    <dgm:cxn modelId="{D8576F3E-85F5-4040-9E90-4A75D2326E2E}" type="presParOf" srcId="{C801BA1E-4D7F-47AD-9EA6-8724DC2CA535}" destId="{F40D95F2-4E02-466B-9573-C849F53FFDFE}" srcOrd="0" destOrd="0" presId="urn:microsoft.com/office/officeart/2005/8/layout/hierarchy2"/>
    <dgm:cxn modelId="{3882D933-1ED2-4234-B718-B3383A7F92D9}" type="presParOf" srcId="{783D1659-BDCE-4F6D-A2B1-F7C717B61EFE}" destId="{F71D0A07-7558-4D45-BE21-B6DC80765CDA}" srcOrd="1" destOrd="0" presId="urn:microsoft.com/office/officeart/2005/8/layout/hierarchy2"/>
    <dgm:cxn modelId="{1C694B2F-D0D7-4BD4-B86D-C2D285BBD82E}" type="presParOf" srcId="{F71D0A07-7558-4D45-BE21-B6DC80765CDA}" destId="{0B0D6D1C-A036-4AA6-87FB-50F7890A4F59}" srcOrd="0" destOrd="0" presId="urn:microsoft.com/office/officeart/2005/8/layout/hierarchy2"/>
    <dgm:cxn modelId="{279DEEE2-880B-485D-8FD2-DC92D711C60E}" type="presParOf" srcId="{F71D0A07-7558-4D45-BE21-B6DC80765CDA}" destId="{42EA810C-B66C-4161-A57E-75DBCF00EE28}" srcOrd="1" destOrd="0" presId="urn:microsoft.com/office/officeart/2005/8/layout/hierarchy2"/>
    <dgm:cxn modelId="{5548C875-A5BA-44A0-BB2F-14E166BB8DDB}" type="presParOf" srcId="{783D1659-BDCE-4F6D-A2B1-F7C717B61EFE}" destId="{A3059B08-91EA-4C9B-B920-6FCB63E560FA}" srcOrd="2" destOrd="0" presId="urn:microsoft.com/office/officeart/2005/8/layout/hierarchy2"/>
    <dgm:cxn modelId="{16A8D0D6-FE47-4D8A-85D0-2B352C3B4A0E}" type="presParOf" srcId="{A3059B08-91EA-4C9B-B920-6FCB63E560FA}" destId="{E3D9FA39-A46B-4C97-9645-99D7692C6D90}" srcOrd="0" destOrd="0" presId="urn:microsoft.com/office/officeart/2005/8/layout/hierarchy2"/>
    <dgm:cxn modelId="{667D1D04-75FC-4A7A-9370-7DCD1F44B0A8}" type="presParOf" srcId="{783D1659-BDCE-4F6D-A2B1-F7C717B61EFE}" destId="{9A1C0BF4-3CF5-4AB3-8614-6274B0F00FF9}" srcOrd="3" destOrd="0" presId="urn:microsoft.com/office/officeart/2005/8/layout/hierarchy2"/>
    <dgm:cxn modelId="{439F2FDD-01C9-44B7-8DC0-F4B26EB57E96}" type="presParOf" srcId="{9A1C0BF4-3CF5-4AB3-8614-6274B0F00FF9}" destId="{7B51E498-57B1-4F09-922F-EFE337730C17}" srcOrd="0" destOrd="0" presId="urn:microsoft.com/office/officeart/2005/8/layout/hierarchy2"/>
    <dgm:cxn modelId="{97DBC83B-4B59-4B7B-9050-071EA958CB35}" type="presParOf" srcId="{9A1C0BF4-3CF5-4AB3-8614-6274B0F00FF9}" destId="{0FDE67FD-4A6D-4D66-9E47-D2844442EB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A0E348-F4D7-44C9-A88C-956BB35397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62ECB-B734-43F3-A572-DD24004AF6F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Ma’lumki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sharq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xalqlari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tan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olingan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axloqiy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qoidalardan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odobidir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275AF-6560-43C6-8160-1C850E1C1DF2}" type="parTrans" cxnId="{DAD0735A-9243-498A-88DB-FA7AB0ACA8E1}">
      <dgm:prSet/>
      <dgm:spPr/>
      <dgm:t>
        <a:bodyPr/>
        <a:lstStyle/>
        <a:p>
          <a:endParaRPr lang="ru-RU"/>
        </a:p>
      </dgm:t>
    </dgm:pt>
    <dgm:pt modelId="{9F6AAF56-B27F-4864-B451-A8DE3CC4F579}" type="sibTrans" cxnId="{DAD0735A-9243-498A-88DB-FA7AB0ACA8E1}">
      <dgm:prSet/>
      <dgm:spPr/>
      <dgm:t>
        <a:bodyPr/>
        <a:lstStyle/>
        <a:p>
          <a:endParaRPr lang="ru-RU"/>
        </a:p>
      </dgm:t>
    </dgm:pt>
    <dgm:pt modelId="{6C6AD28B-E94F-40FC-A40E-5B1CD31FB63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Agar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kimsa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o‘zgalar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xonadoniga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buyursa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eshikdan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xonadon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sohiblarining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ruxsatisiz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kirib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boravermay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ma‘lum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qoidalarga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rioya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qilishi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C182A-8309-4AD9-82D9-0A8B0074E709}" type="sibTrans" cxnId="{2ED90B51-DE18-4FA8-94AF-93D1A58BCD3C}">
      <dgm:prSet/>
      <dgm:spPr/>
      <dgm:t>
        <a:bodyPr/>
        <a:lstStyle/>
        <a:p>
          <a:endParaRPr lang="ru-RU"/>
        </a:p>
      </dgm:t>
    </dgm:pt>
    <dgm:pt modelId="{8C8F7BC9-10E1-4DDB-8927-98905E6F4C9C}" type="parTrans" cxnId="{2ED90B51-DE18-4FA8-94AF-93D1A58BCD3C}">
      <dgm:prSet/>
      <dgm:spPr/>
      <dgm:t>
        <a:bodyPr/>
        <a:lstStyle/>
        <a:p>
          <a:endParaRPr lang="ru-RU"/>
        </a:p>
      </dgm:t>
    </dgm:pt>
    <dgm:pt modelId="{2783C66A-C30B-420B-B0E6-AC17C32D9FA9}" type="pres">
      <dgm:prSet presAssocID="{84A0E348-F4D7-44C9-A88C-956BB35397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88E083-A8B9-4D40-B263-505832BF57A7}" type="pres">
      <dgm:prSet presAssocID="{5C362ECB-B734-43F3-A572-DD24004AF6F6}" presName="composite" presStyleCnt="0"/>
      <dgm:spPr/>
    </dgm:pt>
    <dgm:pt modelId="{A119A72B-0C6D-48A6-AEFB-DE68C721766B}" type="pres">
      <dgm:prSet presAssocID="{5C362ECB-B734-43F3-A572-DD24004AF6F6}" presName="bentUpArrow1" presStyleLbl="alignImgPlace1" presStyleIdx="0" presStyleCnt="1" custScaleX="200070" custScaleY="135378" custLinFactNeighborX="-53114" custLinFactNeighborY="33983"/>
      <dgm:spPr/>
    </dgm:pt>
    <dgm:pt modelId="{F1DE98DD-A57E-43BF-B70D-6F4145626FF3}" type="pres">
      <dgm:prSet presAssocID="{5C362ECB-B734-43F3-A572-DD24004AF6F6}" presName="ParentText" presStyleLbl="node1" presStyleIdx="0" presStyleCnt="2" custScaleX="240291" custScaleY="113971" custLinFactNeighborX="-35104" custLinFactNeighborY="5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70C42-F4A8-4349-A614-9232494C4D03}" type="pres">
      <dgm:prSet presAssocID="{5C362ECB-B734-43F3-A572-DD24004AF6F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05790-12D2-478D-9A9B-CD2BEB023DA8}" type="pres">
      <dgm:prSet presAssocID="{9F6AAF56-B27F-4864-B451-A8DE3CC4F579}" presName="sibTrans" presStyleCnt="0"/>
      <dgm:spPr/>
    </dgm:pt>
    <dgm:pt modelId="{99F5C185-ABC1-451A-9532-C1AC71AD77CC}" type="pres">
      <dgm:prSet presAssocID="{6C6AD28B-E94F-40FC-A40E-5B1CD31FB63B}" presName="composite" presStyleCnt="0"/>
      <dgm:spPr/>
    </dgm:pt>
    <dgm:pt modelId="{6DB3171B-40B1-437C-9508-E5A547FB1267}" type="pres">
      <dgm:prSet presAssocID="{6C6AD28B-E94F-40FC-A40E-5B1CD31FB63B}" presName="ParentText" presStyleLbl="node1" presStyleIdx="1" presStyleCnt="2" custScaleX="266540" custScaleY="176759" custLinFactNeighborX="33283" custLinFactNeighborY="-6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1B62E-9794-46B2-92A0-288451240656}" type="presOf" srcId="{5C362ECB-B734-43F3-A572-DD24004AF6F6}" destId="{F1DE98DD-A57E-43BF-B70D-6F4145626FF3}" srcOrd="0" destOrd="0" presId="urn:microsoft.com/office/officeart/2005/8/layout/StepDownProcess"/>
    <dgm:cxn modelId="{20DE9D08-C115-4D04-93BC-DE685BBB3BE3}" type="presOf" srcId="{84A0E348-F4D7-44C9-A88C-956BB353971D}" destId="{2783C66A-C30B-420B-B0E6-AC17C32D9FA9}" srcOrd="0" destOrd="0" presId="urn:microsoft.com/office/officeart/2005/8/layout/StepDownProcess"/>
    <dgm:cxn modelId="{2ED90B51-DE18-4FA8-94AF-93D1A58BCD3C}" srcId="{84A0E348-F4D7-44C9-A88C-956BB353971D}" destId="{6C6AD28B-E94F-40FC-A40E-5B1CD31FB63B}" srcOrd="1" destOrd="0" parTransId="{8C8F7BC9-10E1-4DDB-8927-98905E6F4C9C}" sibTransId="{093C182A-8309-4AD9-82D9-0A8B0074E709}"/>
    <dgm:cxn modelId="{42BF5182-7BC9-4671-841C-053C0459D33A}" type="presOf" srcId="{6C6AD28B-E94F-40FC-A40E-5B1CD31FB63B}" destId="{6DB3171B-40B1-437C-9508-E5A547FB1267}" srcOrd="0" destOrd="0" presId="urn:microsoft.com/office/officeart/2005/8/layout/StepDownProcess"/>
    <dgm:cxn modelId="{DAD0735A-9243-498A-88DB-FA7AB0ACA8E1}" srcId="{84A0E348-F4D7-44C9-A88C-956BB353971D}" destId="{5C362ECB-B734-43F3-A572-DD24004AF6F6}" srcOrd="0" destOrd="0" parTransId="{13E275AF-6560-43C6-8160-1C850E1C1DF2}" sibTransId="{9F6AAF56-B27F-4864-B451-A8DE3CC4F579}"/>
    <dgm:cxn modelId="{784513F9-2F3D-433D-870E-5AE795AA0A7D}" type="presParOf" srcId="{2783C66A-C30B-420B-B0E6-AC17C32D9FA9}" destId="{E088E083-A8B9-4D40-B263-505832BF57A7}" srcOrd="0" destOrd="0" presId="urn:microsoft.com/office/officeart/2005/8/layout/StepDownProcess"/>
    <dgm:cxn modelId="{AAD961DA-2F80-435C-841C-9D1CB7C50D36}" type="presParOf" srcId="{E088E083-A8B9-4D40-B263-505832BF57A7}" destId="{A119A72B-0C6D-48A6-AEFB-DE68C721766B}" srcOrd="0" destOrd="0" presId="urn:microsoft.com/office/officeart/2005/8/layout/StepDownProcess"/>
    <dgm:cxn modelId="{DCCAC4F7-D8D4-45DE-BD4E-5F94A579D338}" type="presParOf" srcId="{E088E083-A8B9-4D40-B263-505832BF57A7}" destId="{F1DE98DD-A57E-43BF-B70D-6F4145626FF3}" srcOrd="1" destOrd="0" presId="urn:microsoft.com/office/officeart/2005/8/layout/StepDownProcess"/>
    <dgm:cxn modelId="{43F92F24-BEF7-41CD-B4F0-37281A38EE3C}" type="presParOf" srcId="{E088E083-A8B9-4D40-B263-505832BF57A7}" destId="{17770C42-F4A8-4349-A614-9232494C4D03}" srcOrd="2" destOrd="0" presId="urn:microsoft.com/office/officeart/2005/8/layout/StepDownProcess"/>
    <dgm:cxn modelId="{32B32EEC-7208-4A35-9550-6ABCDBB20C67}" type="presParOf" srcId="{2783C66A-C30B-420B-B0E6-AC17C32D9FA9}" destId="{AB705790-12D2-478D-9A9B-CD2BEB023DA8}" srcOrd="1" destOrd="0" presId="urn:microsoft.com/office/officeart/2005/8/layout/StepDownProcess"/>
    <dgm:cxn modelId="{16EF940F-CD4B-4FC9-9CF9-56034668A09D}" type="presParOf" srcId="{2783C66A-C30B-420B-B0E6-AC17C32D9FA9}" destId="{99F5C185-ABC1-451A-9532-C1AC71AD77CC}" srcOrd="2" destOrd="0" presId="urn:microsoft.com/office/officeart/2005/8/layout/StepDownProcess"/>
    <dgm:cxn modelId="{4002DB3C-053E-4687-9E57-91CC3C1F0EF9}" type="presParOf" srcId="{99F5C185-ABC1-451A-9532-C1AC71AD77CC}" destId="{6DB3171B-40B1-437C-9508-E5A547FB126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4E4D5A-0796-4858-BE14-5E66CC49D4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B8C52-B952-4DC7-ADCD-0D45D979EDCB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odobi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D6079-BF4F-4D1E-977F-0A12A8B446B6}" type="parTrans" cxnId="{8C8F787A-1FC6-4A8A-A2A0-2541142DAD0F}">
      <dgm:prSet/>
      <dgm:spPr/>
      <dgm:t>
        <a:bodyPr/>
        <a:lstStyle/>
        <a:p>
          <a:endParaRPr lang="ru-RU"/>
        </a:p>
      </dgm:t>
    </dgm:pt>
    <dgm:pt modelId="{E1DC1FF0-3EA8-4F0F-A06D-296DB3E4EB43}" type="sibTrans" cxnId="{8C8F787A-1FC6-4A8A-A2A0-2541142DAD0F}">
      <dgm:prSet/>
      <dgm:spPr/>
      <dgm:t>
        <a:bodyPr/>
        <a:lstStyle/>
        <a:p>
          <a:endParaRPr lang="ru-RU"/>
        </a:p>
      </dgm:t>
    </dgm:pt>
    <dgm:pt modelId="{11256FB5-9EF7-4B19-A911-8B9AA0B4A9D2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2A33CAA2-9915-4914-95D0-B4161FFA01DC}" type="parTrans" cxnId="{8C23518A-70A0-4560-9057-D62AD381D9D5}">
      <dgm:prSet/>
      <dgm:spPr/>
      <dgm:t>
        <a:bodyPr/>
        <a:lstStyle/>
        <a:p>
          <a:endParaRPr lang="ru-RU"/>
        </a:p>
      </dgm:t>
    </dgm:pt>
    <dgm:pt modelId="{2DD7947F-63F7-4C5C-B4B2-1A94EF6A3AB6}" type="sibTrans" cxnId="{8C23518A-70A0-4560-9057-D62AD381D9D5}">
      <dgm:prSet/>
      <dgm:spPr/>
      <dgm:t>
        <a:bodyPr/>
        <a:lstStyle/>
        <a:p>
          <a:endParaRPr lang="ru-RU"/>
        </a:p>
      </dgm:t>
    </dgm:pt>
    <dgm:pt modelId="{F248E8F3-10D1-4A28-9796-B7BFC50DFAFE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281B7B20-B2DC-4DF5-8EAC-C242401E3FAA}" type="parTrans" cxnId="{061F81EA-2D61-400B-A6E9-2BE503A68461}">
      <dgm:prSet/>
      <dgm:spPr/>
      <dgm:t>
        <a:bodyPr/>
        <a:lstStyle/>
        <a:p>
          <a:endParaRPr lang="ru-RU"/>
        </a:p>
      </dgm:t>
    </dgm:pt>
    <dgm:pt modelId="{FC1C4373-46AA-4B7E-AD93-2E4CAF8EC390}" type="sibTrans" cxnId="{061F81EA-2D61-400B-A6E9-2BE503A68461}">
      <dgm:prSet/>
      <dgm:spPr/>
      <dgm:t>
        <a:bodyPr/>
        <a:lstStyle/>
        <a:p>
          <a:endParaRPr lang="ru-RU"/>
        </a:p>
      </dgm:t>
    </dgm:pt>
    <dgm:pt modelId="{316E92EA-217E-42FD-B861-9E6DAA563F5A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019D431E-13DD-40F9-A1A4-9FE619716697}" type="parTrans" cxnId="{F094FD2C-BAC0-43CC-AD7C-C71CBFC69E15}">
      <dgm:prSet/>
      <dgm:spPr/>
      <dgm:t>
        <a:bodyPr/>
        <a:lstStyle/>
        <a:p>
          <a:endParaRPr lang="ru-RU"/>
        </a:p>
      </dgm:t>
    </dgm:pt>
    <dgm:pt modelId="{EA30DC71-48B1-4D3B-8210-77B4B8E2BC5D}" type="sibTrans" cxnId="{F094FD2C-BAC0-43CC-AD7C-C71CBFC69E15}">
      <dgm:prSet/>
      <dgm:spPr/>
      <dgm:t>
        <a:bodyPr/>
        <a:lstStyle/>
        <a:p>
          <a:endParaRPr lang="ru-RU"/>
        </a:p>
      </dgm:t>
    </dgm:pt>
    <dgm:pt modelId="{084ABA5C-195E-46C8-9FB6-5FD8B58A734E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C0D23D4E-4637-4EC6-B28B-5B4074A69130}" type="parTrans" cxnId="{4C476376-E806-4990-86FE-8B0EAA5FAA85}">
      <dgm:prSet/>
      <dgm:spPr/>
      <dgm:t>
        <a:bodyPr/>
        <a:lstStyle/>
        <a:p>
          <a:endParaRPr lang="ru-RU"/>
        </a:p>
      </dgm:t>
    </dgm:pt>
    <dgm:pt modelId="{21A05306-61A8-41B6-AA24-0DD6CD296DEC}" type="sibTrans" cxnId="{4C476376-E806-4990-86FE-8B0EAA5FAA85}">
      <dgm:prSet/>
      <dgm:spPr/>
      <dgm:t>
        <a:bodyPr/>
        <a:lstStyle/>
        <a:p>
          <a:endParaRPr lang="ru-RU"/>
        </a:p>
      </dgm:t>
    </dgm:pt>
    <dgm:pt modelId="{FDDBAD05-4EF7-4AA9-8198-8901B370D5E3}" type="pres">
      <dgm:prSet presAssocID="{624E4D5A-0796-4858-BE14-5E66CC49D4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81295-67D7-415E-9C95-8F40E353E2D7}" type="pres">
      <dgm:prSet presAssocID="{6AEB8C52-B952-4DC7-ADCD-0D45D979EDCB}" presName="centerShape" presStyleLbl="node0" presStyleIdx="0" presStyleCnt="1" custScaleX="221865" custScaleY="121129" custLinFactNeighborY="-1010"/>
      <dgm:spPr/>
      <dgm:t>
        <a:bodyPr/>
        <a:lstStyle/>
        <a:p>
          <a:endParaRPr lang="ru-RU"/>
        </a:p>
      </dgm:t>
    </dgm:pt>
    <dgm:pt modelId="{45C2EB67-CCDE-4221-BC49-508915F6A140}" type="pres">
      <dgm:prSet presAssocID="{2A33CAA2-9915-4914-95D0-B4161FFA01D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BE64F3F-B193-4A78-BE65-CB0BB6BD32D1}" type="pres">
      <dgm:prSet presAssocID="{2A33CAA2-9915-4914-95D0-B4161FFA01D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DD0E01A-FC64-4D72-9C9A-7D8ABFF514DB}" type="pres">
      <dgm:prSet presAssocID="{11256FB5-9EF7-4B19-A911-8B9AA0B4A9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D360-7EAD-4C5A-B328-2046CEEFC29E}" type="pres">
      <dgm:prSet presAssocID="{281B7B20-B2DC-4DF5-8EAC-C242401E3FA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6518844-C479-44DB-8CDD-36A62555CF44}" type="pres">
      <dgm:prSet presAssocID="{281B7B20-B2DC-4DF5-8EAC-C242401E3FA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30AC62F-D92E-4412-A375-E584473B210A}" type="pres">
      <dgm:prSet presAssocID="{F248E8F3-10D1-4A28-9796-B7BFC50DFAFE}" presName="node" presStyleLbl="node1" presStyleIdx="1" presStyleCnt="4" custRadScaleRad="198217" custRadScaleInc="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6D64F-E997-4223-9465-7FD9C10B9108}" type="pres">
      <dgm:prSet presAssocID="{019D431E-13DD-40F9-A1A4-9FE61971669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928B637-8FD2-4628-AFD6-058A47306B95}" type="pres">
      <dgm:prSet presAssocID="{019D431E-13DD-40F9-A1A4-9FE61971669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F9670AB-11FB-4FEB-8B85-BEA2656F2127}" type="pres">
      <dgm:prSet presAssocID="{316E92EA-217E-42FD-B861-9E6DAA563F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AEE63-7D45-4F98-80A0-587FCD771DF6}" type="pres">
      <dgm:prSet presAssocID="{C0D23D4E-4637-4EC6-B28B-5B4074A6913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CE4CB90-6453-42F0-9D22-965B58CA406B}" type="pres">
      <dgm:prSet presAssocID="{C0D23D4E-4637-4EC6-B28B-5B4074A6913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053A853-696D-4EFC-AAD5-73D171EED41C}" type="pres">
      <dgm:prSet presAssocID="{084ABA5C-195E-46C8-9FB6-5FD8B58A734E}" presName="node" presStyleLbl="node1" presStyleIdx="3" presStyleCnt="4" custRadScaleRad="194637" custRadScaleInc="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62391-47C4-4C59-948C-48CB70DF88D0}" type="presOf" srcId="{281B7B20-B2DC-4DF5-8EAC-C242401E3FAA}" destId="{3D09D360-7EAD-4C5A-B328-2046CEEFC29E}" srcOrd="0" destOrd="0" presId="urn:microsoft.com/office/officeart/2005/8/layout/radial5"/>
    <dgm:cxn modelId="{F0B2C491-9E8C-4D41-90B7-44D71CD15933}" type="presOf" srcId="{F248E8F3-10D1-4A28-9796-B7BFC50DFAFE}" destId="{F30AC62F-D92E-4412-A375-E584473B210A}" srcOrd="0" destOrd="0" presId="urn:microsoft.com/office/officeart/2005/8/layout/radial5"/>
    <dgm:cxn modelId="{CB34BE7F-55DB-4923-B7DF-40D9ED25A96C}" type="presOf" srcId="{316E92EA-217E-42FD-B861-9E6DAA563F5A}" destId="{CF9670AB-11FB-4FEB-8B85-BEA2656F2127}" srcOrd="0" destOrd="0" presId="urn:microsoft.com/office/officeart/2005/8/layout/radial5"/>
    <dgm:cxn modelId="{061F81EA-2D61-400B-A6E9-2BE503A68461}" srcId="{6AEB8C52-B952-4DC7-ADCD-0D45D979EDCB}" destId="{F248E8F3-10D1-4A28-9796-B7BFC50DFAFE}" srcOrd="1" destOrd="0" parTransId="{281B7B20-B2DC-4DF5-8EAC-C242401E3FAA}" sibTransId="{FC1C4373-46AA-4B7E-AD93-2E4CAF8EC390}"/>
    <dgm:cxn modelId="{BF87079B-C0DA-417C-87CA-2A04C02B2C9C}" type="presOf" srcId="{281B7B20-B2DC-4DF5-8EAC-C242401E3FAA}" destId="{16518844-C479-44DB-8CDD-36A62555CF44}" srcOrd="1" destOrd="0" presId="urn:microsoft.com/office/officeart/2005/8/layout/radial5"/>
    <dgm:cxn modelId="{F094FD2C-BAC0-43CC-AD7C-C71CBFC69E15}" srcId="{6AEB8C52-B952-4DC7-ADCD-0D45D979EDCB}" destId="{316E92EA-217E-42FD-B861-9E6DAA563F5A}" srcOrd="2" destOrd="0" parTransId="{019D431E-13DD-40F9-A1A4-9FE619716697}" sibTransId="{EA30DC71-48B1-4D3B-8210-77B4B8E2BC5D}"/>
    <dgm:cxn modelId="{8BA700F7-1AC9-4BAE-B495-291C2D71A15B}" type="presOf" srcId="{6AEB8C52-B952-4DC7-ADCD-0D45D979EDCB}" destId="{BCA81295-67D7-415E-9C95-8F40E353E2D7}" srcOrd="0" destOrd="0" presId="urn:microsoft.com/office/officeart/2005/8/layout/radial5"/>
    <dgm:cxn modelId="{4209D019-3C5C-420E-B51A-FC47FE371D52}" type="presOf" srcId="{C0D23D4E-4637-4EC6-B28B-5B4074A69130}" destId="{BCE4CB90-6453-42F0-9D22-965B58CA406B}" srcOrd="1" destOrd="0" presId="urn:microsoft.com/office/officeart/2005/8/layout/radial5"/>
    <dgm:cxn modelId="{8C8F787A-1FC6-4A8A-A2A0-2541142DAD0F}" srcId="{624E4D5A-0796-4858-BE14-5E66CC49D409}" destId="{6AEB8C52-B952-4DC7-ADCD-0D45D979EDCB}" srcOrd="0" destOrd="0" parTransId="{10ED6079-BF4F-4D1E-977F-0A12A8B446B6}" sibTransId="{E1DC1FF0-3EA8-4F0F-A06D-296DB3E4EB43}"/>
    <dgm:cxn modelId="{9684224C-8D9E-4436-95EF-76FFDF886601}" type="presOf" srcId="{019D431E-13DD-40F9-A1A4-9FE619716697}" destId="{A928B637-8FD2-4628-AFD6-058A47306B95}" srcOrd="1" destOrd="0" presId="urn:microsoft.com/office/officeart/2005/8/layout/radial5"/>
    <dgm:cxn modelId="{C55ADE5D-5980-43E5-AB38-4C0A8981348C}" type="presOf" srcId="{019D431E-13DD-40F9-A1A4-9FE619716697}" destId="{3296D64F-E997-4223-9465-7FD9C10B9108}" srcOrd="0" destOrd="0" presId="urn:microsoft.com/office/officeart/2005/8/layout/radial5"/>
    <dgm:cxn modelId="{7046BCC7-6723-480C-AED2-3FACB8561A75}" type="presOf" srcId="{C0D23D4E-4637-4EC6-B28B-5B4074A69130}" destId="{391AEE63-7D45-4F98-80A0-587FCD771DF6}" srcOrd="0" destOrd="0" presId="urn:microsoft.com/office/officeart/2005/8/layout/radial5"/>
    <dgm:cxn modelId="{4C476376-E806-4990-86FE-8B0EAA5FAA85}" srcId="{6AEB8C52-B952-4DC7-ADCD-0D45D979EDCB}" destId="{084ABA5C-195E-46C8-9FB6-5FD8B58A734E}" srcOrd="3" destOrd="0" parTransId="{C0D23D4E-4637-4EC6-B28B-5B4074A69130}" sibTransId="{21A05306-61A8-41B6-AA24-0DD6CD296DEC}"/>
    <dgm:cxn modelId="{97B42C57-1C69-48D8-ABC0-685E51F8BE97}" type="presOf" srcId="{11256FB5-9EF7-4B19-A911-8B9AA0B4A9D2}" destId="{1DD0E01A-FC64-4D72-9C9A-7D8ABFF514DB}" srcOrd="0" destOrd="0" presId="urn:microsoft.com/office/officeart/2005/8/layout/radial5"/>
    <dgm:cxn modelId="{8C23518A-70A0-4560-9057-D62AD381D9D5}" srcId="{6AEB8C52-B952-4DC7-ADCD-0D45D979EDCB}" destId="{11256FB5-9EF7-4B19-A911-8B9AA0B4A9D2}" srcOrd="0" destOrd="0" parTransId="{2A33CAA2-9915-4914-95D0-B4161FFA01DC}" sibTransId="{2DD7947F-63F7-4C5C-B4B2-1A94EF6A3AB6}"/>
    <dgm:cxn modelId="{5E8E3440-9CD5-4D5D-B34E-BB0A26BD0224}" type="presOf" srcId="{2A33CAA2-9915-4914-95D0-B4161FFA01DC}" destId="{45C2EB67-CCDE-4221-BC49-508915F6A140}" srcOrd="0" destOrd="0" presId="urn:microsoft.com/office/officeart/2005/8/layout/radial5"/>
    <dgm:cxn modelId="{01CED956-3656-4B27-9068-CB965A3715F4}" type="presOf" srcId="{084ABA5C-195E-46C8-9FB6-5FD8B58A734E}" destId="{A053A853-696D-4EFC-AAD5-73D171EED41C}" srcOrd="0" destOrd="0" presId="urn:microsoft.com/office/officeart/2005/8/layout/radial5"/>
    <dgm:cxn modelId="{3BB41587-07A1-467A-8D5E-C1496A01B81F}" type="presOf" srcId="{624E4D5A-0796-4858-BE14-5E66CC49D409}" destId="{FDDBAD05-4EF7-4AA9-8198-8901B370D5E3}" srcOrd="0" destOrd="0" presId="urn:microsoft.com/office/officeart/2005/8/layout/radial5"/>
    <dgm:cxn modelId="{17727FC4-2FFF-4001-8D32-C343574EC8E9}" type="presOf" srcId="{2A33CAA2-9915-4914-95D0-B4161FFA01DC}" destId="{CBE64F3F-B193-4A78-BE65-CB0BB6BD32D1}" srcOrd="1" destOrd="0" presId="urn:microsoft.com/office/officeart/2005/8/layout/radial5"/>
    <dgm:cxn modelId="{0706E301-CF1A-4A78-9D13-B809F9A2ED8C}" type="presParOf" srcId="{FDDBAD05-4EF7-4AA9-8198-8901B370D5E3}" destId="{BCA81295-67D7-415E-9C95-8F40E353E2D7}" srcOrd="0" destOrd="0" presId="urn:microsoft.com/office/officeart/2005/8/layout/radial5"/>
    <dgm:cxn modelId="{8E5D8FB8-7B54-45AB-806B-686AB1E51B38}" type="presParOf" srcId="{FDDBAD05-4EF7-4AA9-8198-8901B370D5E3}" destId="{45C2EB67-CCDE-4221-BC49-508915F6A140}" srcOrd="1" destOrd="0" presId="urn:microsoft.com/office/officeart/2005/8/layout/radial5"/>
    <dgm:cxn modelId="{23A6EF02-BD43-4AB2-9482-D390C700D3C0}" type="presParOf" srcId="{45C2EB67-CCDE-4221-BC49-508915F6A140}" destId="{CBE64F3F-B193-4A78-BE65-CB0BB6BD32D1}" srcOrd="0" destOrd="0" presId="urn:microsoft.com/office/officeart/2005/8/layout/radial5"/>
    <dgm:cxn modelId="{0B32F009-58ED-4E39-8F5B-46AD8A51FBF6}" type="presParOf" srcId="{FDDBAD05-4EF7-4AA9-8198-8901B370D5E3}" destId="{1DD0E01A-FC64-4D72-9C9A-7D8ABFF514DB}" srcOrd="2" destOrd="0" presId="urn:microsoft.com/office/officeart/2005/8/layout/radial5"/>
    <dgm:cxn modelId="{08B87B79-7CBA-402D-8565-2A4A34764A95}" type="presParOf" srcId="{FDDBAD05-4EF7-4AA9-8198-8901B370D5E3}" destId="{3D09D360-7EAD-4C5A-B328-2046CEEFC29E}" srcOrd="3" destOrd="0" presId="urn:microsoft.com/office/officeart/2005/8/layout/radial5"/>
    <dgm:cxn modelId="{5FE49FB0-865A-43C9-8489-69A02D2B07A3}" type="presParOf" srcId="{3D09D360-7EAD-4C5A-B328-2046CEEFC29E}" destId="{16518844-C479-44DB-8CDD-36A62555CF44}" srcOrd="0" destOrd="0" presId="urn:microsoft.com/office/officeart/2005/8/layout/radial5"/>
    <dgm:cxn modelId="{B38A9869-777C-4391-807B-AB41410F7DE9}" type="presParOf" srcId="{FDDBAD05-4EF7-4AA9-8198-8901B370D5E3}" destId="{F30AC62F-D92E-4412-A375-E584473B210A}" srcOrd="4" destOrd="0" presId="urn:microsoft.com/office/officeart/2005/8/layout/radial5"/>
    <dgm:cxn modelId="{C9A844F0-F857-4B46-9257-C60A909CBD8E}" type="presParOf" srcId="{FDDBAD05-4EF7-4AA9-8198-8901B370D5E3}" destId="{3296D64F-E997-4223-9465-7FD9C10B9108}" srcOrd="5" destOrd="0" presId="urn:microsoft.com/office/officeart/2005/8/layout/radial5"/>
    <dgm:cxn modelId="{42E07B77-CC1D-4732-9747-1C558752BE72}" type="presParOf" srcId="{3296D64F-E997-4223-9465-7FD9C10B9108}" destId="{A928B637-8FD2-4628-AFD6-058A47306B95}" srcOrd="0" destOrd="0" presId="urn:microsoft.com/office/officeart/2005/8/layout/radial5"/>
    <dgm:cxn modelId="{8A64753E-6815-40C3-BB1C-EF3E9C6FD8DD}" type="presParOf" srcId="{FDDBAD05-4EF7-4AA9-8198-8901B370D5E3}" destId="{CF9670AB-11FB-4FEB-8B85-BEA2656F2127}" srcOrd="6" destOrd="0" presId="urn:microsoft.com/office/officeart/2005/8/layout/radial5"/>
    <dgm:cxn modelId="{2FB6A44C-574D-4162-A5ED-DF3A58177A59}" type="presParOf" srcId="{FDDBAD05-4EF7-4AA9-8198-8901B370D5E3}" destId="{391AEE63-7D45-4F98-80A0-587FCD771DF6}" srcOrd="7" destOrd="0" presId="urn:microsoft.com/office/officeart/2005/8/layout/radial5"/>
    <dgm:cxn modelId="{D3ED3A6E-A765-432E-B852-2B1BFD0C1133}" type="presParOf" srcId="{391AEE63-7D45-4F98-80A0-587FCD771DF6}" destId="{BCE4CB90-6453-42F0-9D22-965B58CA406B}" srcOrd="0" destOrd="0" presId="urn:microsoft.com/office/officeart/2005/8/layout/radial5"/>
    <dgm:cxn modelId="{F2B2A329-8D55-4594-A4AF-6C9B59BD4768}" type="presParOf" srcId="{FDDBAD05-4EF7-4AA9-8198-8901B370D5E3}" destId="{A053A853-696D-4EFC-AAD5-73D171EED41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24E4D5A-0796-4858-BE14-5E66CC49D4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B8C52-B952-4DC7-ADCD-0D45D979EDCB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odobi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D6079-BF4F-4D1E-977F-0A12A8B446B6}" type="parTrans" cxnId="{8C8F787A-1FC6-4A8A-A2A0-2541142DAD0F}">
      <dgm:prSet/>
      <dgm:spPr/>
      <dgm:t>
        <a:bodyPr/>
        <a:lstStyle/>
        <a:p>
          <a:endParaRPr lang="ru-RU"/>
        </a:p>
      </dgm:t>
    </dgm:pt>
    <dgm:pt modelId="{E1DC1FF0-3EA8-4F0F-A06D-296DB3E4EB43}" type="sibTrans" cxnId="{8C8F787A-1FC6-4A8A-A2A0-2541142DAD0F}">
      <dgm:prSet/>
      <dgm:spPr/>
      <dgm:t>
        <a:bodyPr/>
        <a:lstStyle/>
        <a:p>
          <a:endParaRPr lang="ru-RU"/>
        </a:p>
      </dgm:t>
    </dgm:pt>
    <dgm:pt modelId="{11256FB5-9EF7-4B19-A911-8B9AA0B4A9D2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Birovnikiga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borganda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kirish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3CAA2-9915-4914-95D0-B4161FFA01DC}" type="parTrans" cxnId="{8C23518A-70A0-4560-9057-D62AD381D9D5}">
      <dgm:prSet/>
      <dgm:spPr/>
      <dgm:t>
        <a:bodyPr/>
        <a:lstStyle/>
        <a:p>
          <a:endParaRPr lang="ru-RU"/>
        </a:p>
      </dgm:t>
    </dgm:pt>
    <dgm:pt modelId="{2DD7947F-63F7-4C5C-B4B2-1A94EF6A3AB6}" type="sibTrans" cxnId="{8C23518A-70A0-4560-9057-D62AD381D9D5}">
      <dgm:prSet/>
      <dgm:spPr/>
      <dgm:t>
        <a:bodyPr/>
        <a:lstStyle/>
        <a:p>
          <a:endParaRPr lang="ru-RU"/>
        </a:p>
      </dgm:t>
    </dgm:pt>
    <dgm:pt modelId="{F248E8F3-10D1-4A28-9796-B7BFC50DFAFE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Ota-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onadan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endParaRPr lang="ru-RU" sz="3000" dirty="0"/>
        </a:p>
      </dgm:t>
    </dgm:pt>
    <dgm:pt modelId="{281B7B20-B2DC-4DF5-8EAC-C242401E3FAA}" type="parTrans" cxnId="{061F81EA-2D61-400B-A6E9-2BE503A68461}">
      <dgm:prSet/>
      <dgm:spPr/>
      <dgm:t>
        <a:bodyPr/>
        <a:lstStyle/>
        <a:p>
          <a:endParaRPr lang="ru-RU"/>
        </a:p>
      </dgm:t>
    </dgm:pt>
    <dgm:pt modelId="{FC1C4373-46AA-4B7E-AD93-2E4CAF8EC390}" type="sibTrans" cxnId="{061F81EA-2D61-400B-A6E9-2BE503A68461}">
      <dgm:prSet/>
      <dgm:spPr/>
      <dgm:t>
        <a:bodyPr/>
        <a:lstStyle/>
        <a:p>
          <a:endParaRPr lang="ru-RU"/>
        </a:p>
      </dgm:t>
    </dgm:pt>
    <dgm:pt modelId="{316E92EA-217E-42FD-B861-9E6DAA563F5A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Birovning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narsasiga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ruxsatsiz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tegmaslik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D431E-13DD-40F9-A1A4-9FE619716697}" type="parTrans" cxnId="{F094FD2C-BAC0-43CC-AD7C-C71CBFC69E15}">
      <dgm:prSet/>
      <dgm:spPr/>
      <dgm:t>
        <a:bodyPr/>
        <a:lstStyle/>
        <a:p>
          <a:endParaRPr lang="ru-RU"/>
        </a:p>
      </dgm:t>
    </dgm:pt>
    <dgm:pt modelId="{EA30DC71-48B1-4D3B-8210-77B4B8E2BC5D}" type="sibTrans" cxnId="{F094FD2C-BAC0-43CC-AD7C-C71CBFC69E15}">
      <dgm:prSet/>
      <dgm:spPr/>
      <dgm:t>
        <a:bodyPr/>
        <a:lstStyle/>
        <a:p>
          <a:endParaRPr lang="ru-RU"/>
        </a:p>
      </dgm:t>
    </dgm:pt>
    <dgm:pt modelId="{084ABA5C-195E-46C8-9FB6-5FD8B58A734E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Boshqalarning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suhbatiga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aralashmaslik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23D4E-4637-4EC6-B28B-5B4074A69130}" type="parTrans" cxnId="{4C476376-E806-4990-86FE-8B0EAA5FAA85}">
      <dgm:prSet/>
      <dgm:spPr/>
      <dgm:t>
        <a:bodyPr/>
        <a:lstStyle/>
        <a:p>
          <a:endParaRPr lang="ru-RU"/>
        </a:p>
      </dgm:t>
    </dgm:pt>
    <dgm:pt modelId="{21A05306-61A8-41B6-AA24-0DD6CD296DEC}" type="sibTrans" cxnId="{4C476376-E806-4990-86FE-8B0EAA5FAA85}">
      <dgm:prSet/>
      <dgm:spPr/>
      <dgm:t>
        <a:bodyPr/>
        <a:lstStyle/>
        <a:p>
          <a:endParaRPr lang="ru-RU"/>
        </a:p>
      </dgm:t>
    </dgm:pt>
    <dgm:pt modelId="{FDDBAD05-4EF7-4AA9-8198-8901B370D5E3}" type="pres">
      <dgm:prSet presAssocID="{624E4D5A-0796-4858-BE14-5E66CC49D4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81295-67D7-415E-9C95-8F40E353E2D7}" type="pres">
      <dgm:prSet presAssocID="{6AEB8C52-B952-4DC7-ADCD-0D45D979EDCB}" presName="centerShape" presStyleLbl="node0" presStyleIdx="0" presStyleCnt="1" custScaleX="221865" custScaleY="121129" custLinFactNeighborY="-1010"/>
      <dgm:spPr/>
      <dgm:t>
        <a:bodyPr/>
        <a:lstStyle/>
        <a:p>
          <a:endParaRPr lang="ru-RU"/>
        </a:p>
      </dgm:t>
    </dgm:pt>
    <dgm:pt modelId="{45C2EB67-CCDE-4221-BC49-508915F6A140}" type="pres">
      <dgm:prSet presAssocID="{2A33CAA2-9915-4914-95D0-B4161FFA01D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BE64F3F-B193-4A78-BE65-CB0BB6BD32D1}" type="pres">
      <dgm:prSet presAssocID="{2A33CAA2-9915-4914-95D0-B4161FFA01D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DD0E01A-FC64-4D72-9C9A-7D8ABFF514DB}" type="pres">
      <dgm:prSet presAssocID="{11256FB5-9EF7-4B19-A911-8B9AA0B4A9D2}" presName="node" presStyleLbl="node1" presStyleIdx="0" presStyleCnt="4" custScaleX="277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D360-7EAD-4C5A-B328-2046CEEFC29E}" type="pres">
      <dgm:prSet presAssocID="{281B7B20-B2DC-4DF5-8EAC-C242401E3FA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6518844-C479-44DB-8CDD-36A62555CF44}" type="pres">
      <dgm:prSet presAssocID="{281B7B20-B2DC-4DF5-8EAC-C242401E3FA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30AC62F-D92E-4412-A375-E584473B210A}" type="pres">
      <dgm:prSet presAssocID="{F248E8F3-10D1-4A28-9796-B7BFC50DFAFE}" presName="node" presStyleLbl="node1" presStyleIdx="1" presStyleCnt="4" custScaleX="214181" custScaleY="141155" custRadScaleRad="195672" custRadScaleInc="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6D64F-E997-4223-9465-7FD9C10B9108}" type="pres">
      <dgm:prSet presAssocID="{019D431E-13DD-40F9-A1A4-9FE61971669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928B637-8FD2-4628-AFD6-058A47306B95}" type="pres">
      <dgm:prSet presAssocID="{019D431E-13DD-40F9-A1A4-9FE61971669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F9670AB-11FB-4FEB-8B85-BEA2656F2127}" type="pres">
      <dgm:prSet presAssocID="{316E92EA-217E-42FD-B861-9E6DAA563F5A}" presName="node" presStyleLbl="node1" presStyleIdx="2" presStyleCnt="4" custScaleX="265921" custScaleY="12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AEE63-7D45-4F98-80A0-587FCD771DF6}" type="pres">
      <dgm:prSet presAssocID="{C0D23D4E-4637-4EC6-B28B-5B4074A6913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CE4CB90-6453-42F0-9D22-965B58CA406B}" type="pres">
      <dgm:prSet presAssocID="{C0D23D4E-4637-4EC6-B28B-5B4074A6913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053A853-696D-4EFC-AAD5-73D171EED41C}" type="pres">
      <dgm:prSet presAssocID="{084ABA5C-195E-46C8-9FB6-5FD8B58A734E}" presName="node" presStyleLbl="node1" presStyleIdx="3" presStyleCnt="4" custScaleX="237952" custScaleY="128097" custRadScaleRad="194637" custRadScaleInc="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9C98C-3BD1-477F-9467-35135E55B9FB}" type="presOf" srcId="{11256FB5-9EF7-4B19-A911-8B9AA0B4A9D2}" destId="{1DD0E01A-FC64-4D72-9C9A-7D8ABFF514DB}" srcOrd="0" destOrd="0" presId="urn:microsoft.com/office/officeart/2005/8/layout/radial5"/>
    <dgm:cxn modelId="{05004690-5857-420D-A210-B13886A77E8F}" type="presOf" srcId="{C0D23D4E-4637-4EC6-B28B-5B4074A69130}" destId="{BCE4CB90-6453-42F0-9D22-965B58CA406B}" srcOrd="1" destOrd="0" presId="urn:microsoft.com/office/officeart/2005/8/layout/radial5"/>
    <dgm:cxn modelId="{D3253529-BD8B-4450-8F05-8BA5F814CAD6}" type="presOf" srcId="{019D431E-13DD-40F9-A1A4-9FE619716697}" destId="{A928B637-8FD2-4628-AFD6-058A47306B95}" srcOrd="1" destOrd="0" presId="urn:microsoft.com/office/officeart/2005/8/layout/radial5"/>
    <dgm:cxn modelId="{31D7652C-C30E-474C-A6B2-2710FCE5C247}" type="presOf" srcId="{F248E8F3-10D1-4A28-9796-B7BFC50DFAFE}" destId="{F30AC62F-D92E-4412-A375-E584473B210A}" srcOrd="0" destOrd="0" presId="urn:microsoft.com/office/officeart/2005/8/layout/radial5"/>
    <dgm:cxn modelId="{BA53E062-8D0A-47D5-AF3E-04295AE1148A}" type="presOf" srcId="{281B7B20-B2DC-4DF5-8EAC-C242401E3FAA}" destId="{3D09D360-7EAD-4C5A-B328-2046CEEFC29E}" srcOrd="0" destOrd="0" presId="urn:microsoft.com/office/officeart/2005/8/layout/radial5"/>
    <dgm:cxn modelId="{BDDB69D8-B8C5-4127-9B3E-529EC64741E2}" type="presOf" srcId="{C0D23D4E-4637-4EC6-B28B-5B4074A69130}" destId="{391AEE63-7D45-4F98-80A0-587FCD771DF6}" srcOrd="0" destOrd="0" presId="urn:microsoft.com/office/officeart/2005/8/layout/radial5"/>
    <dgm:cxn modelId="{061F81EA-2D61-400B-A6E9-2BE503A68461}" srcId="{6AEB8C52-B952-4DC7-ADCD-0D45D979EDCB}" destId="{F248E8F3-10D1-4A28-9796-B7BFC50DFAFE}" srcOrd="1" destOrd="0" parTransId="{281B7B20-B2DC-4DF5-8EAC-C242401E3FAA}" sibTransId="{FC1C4373-46AA-4B7E-AD93-2E4CAF8EC390}"/>
    <dgm:cxn modelId="{E0A97887-A95F-471D-AC3B-5ED5DAF0A8F7}" type="presOf" srcId="{2A33CAA2-9915-4914-95D0-B4161FFA01DC}" destId="{45C2EB67-CCDE-4221-BC49-508915F6A140}" srcOrd="0" destOrd="0" presId="urn:microsoft.com/office/officeart/2005/8/layout/radial5"/>
    <dgm:cxn modelId="{E60EA8DA-CD95-4064-8187-CC440D340A5E}" type="presOf" srcId="{2A33CAA2-9915-4914-95D0-B4161FFA01DC}" destId="{CBE64F3F-B193-4A78-BE65-CB0BB6BD32D1}" srcOrd="1" destOrd="0" presId="urn:microsoft.com/office/officeart/2005/8/layout/radial5"/>
    <dgm:cxn modelId="{474CE9B5-6300-4C96-A131-0E201A7AD57D}" type="presOf" srcId="{316E92EA-217E-42FD-B861-9E6DAA563F5A}" destId="{CF9670AB-11FB-4FEB-8B85-BEA2656F2127}" srcOrd="0" destOrd="0" presId="urn:microsoft.com/office/officeart/2005/8/layout/radial5"/>
    <dgm:cxn modelId="{329B1C3D-E20A-43FF-80FA-21D60AC7F79F}" type="presOf" srcId="{281B7B20-B2DC-4DF5-8EAC-C242401E3FAA}" destId="{16518844-C479-44DB-8CDD-36A62555CF44}" srcOrd="1" destOrd="0" presId="urn:microsoft.com/office/officeart/2005/8/layout/radial5"/>
    <dgm:cxn modelId="{4C476376-E806-4990-86FE-8B0EAA5FAA85}" srcId="{6AEB8C52-B952-4DC7-ADCD-0D45D979EDCB}" destId="{084ABA5C-195E-46C8-9FB6-5FD8B58A734E}" srcOrd="3" destOrd="0" parTransId="{C0D23D4E-4637-4EC6-B28B-5B4074A69130}" sibTransId="{21A05306-61A8-41B6-AA24-0DD6CD296DEC}"/>
    <dgm:cxn modelId="{8C23518A-70A0-4560-9057-D62AD381D9D5}" srcId="{6AEB8C52-B952-4DC7-ADCD-0D45D979EDCB}" destId="{11256FB5-9EF7-4B19-A911-8B9AA0B4A9D2}" srcOrd="0" destOrd="0" parTransId="{2A33CAA2-9915-4914-95D0-B4161FFA01DC}" sibTransId="{2DD7947F-63F7-4C5C-B4B2-1A94EF6A3AB6}"/>
    <dgm:cxn modelId="{711FCA9C-855E-4161-A195-03F3D71FDF89}" type="presOf" srcId="{6AEB8C52-B952-4DC7-ADCD-0D45D979EDCB}" destId="{BCA81295-67D7-415E-9C95-8F40E353E2D7}" srcOrd="0" destOrd="0" presId="urn:microsoft.com/office/officeart/2005/8/layout/radial5"/>
    <dgm:cxn modelId="{80C21905-281C-4084-97ED-B8F27DE25381}" type="presOf" srcId="{019D431E-13DD-40F9-A1A4-9FE619716697}" destId="{3296D64F-E997-4223-9465-7FD9C10B9108}" srcOrd="0" destOrd="0" presId="urn:microsoft.com/office/officeart/2005/8/layout/radial5"/>
    <dgm:cxn modelId="{6F7ADE5E-B153-4E54-BC6E-A7F136F4B8F9}" type="presOf" srcId="{084ABA5C-195E-46C8-9FB6-5FD8B58A734E}" destId="{A053A853-696D-4EFC-AAD5-73D171EED41C}" srcOrd="0" destOrd="0" presId="urn:microsoft.com/office/officeart/2005/8/layout/radial5"/>
    <dgm:cxn modelId="{8C8F787A-1FC6-4A8A-A2A0-2541142DAD0F}" srcId="{624E4D5A-0796-4858-BE14-5E66CC49D409}" destId="{6AEB8C52-B952-4DC7-ADCD-0D45D979EDCB}" srcOrd="0" destOrd="0" parTransId="{10ED6079-BF4F-4D1E-977F-0A12A8B446B6}" sibTransId="{E1DC1FF0-3EA8-4F0F-A06D-296DB3E4EB43}"/>
    <dgm:cxn modelId="{2F21DBA1-8BA1-44A9-8E9D-2519F1289500}" type="presOf" srcId="{624E4D5A-0796-4858-BE14-5E66CC49D409}" destId="{FDDBAD05-4EF7-4AA9-8198-8901B370D5E3}" srcOrd="0" destOrd="0" presId="urn:microsoft.com/office/officeart/2005/8/layout/radial5"/>
    <dgm:cxn modelId="{F094FD2C-BAC0-43CC-AD7C-C71CBFC69E15}" srcId="{6AEB8C52-B952-4DC7-ADCD-0D45D979EDCB}" destId="{316E92EA-217E-42FD-B861-9E6DAA563F5A}" srcOrd="2" destOrd="0" parTransId="{019D431E-13DD-40F9-A1A4-9FE619716697}" sibTransId="{EA30DC71-48B1-4D3B-8210-77B4B8E2BC5D}"/>
    <dgm:cxn modelId="{51E61852-E561-4944-A0E1-88D2C41149DE}" type="presParOf" srcId="{FDDBAD05-4EF7-4AA9-8198-8901B370D5E3}" destId="{BCA81295-67D7-415E-9C95-8F40E353E2D7}" srcOrd="0" destOrd="0" presId="urn:microsoft.com/office/officeart/2005/8/layout/radial5"/>
    <dgm:cxn modelId="{B766FAF1-E91A-45C3-9533-49909C08D82C}" type="presParOf" srcId="{FDDBAD05-4EF7-4AA9-8198-8901B370D5E3}" destId="{45C2EB67-CCDE-4221-BC49-508915F6A140}" srcOrd="1" destOrd="0" presId="urn:microsoft.com/office/officeart/2005/8/layout/radial5"/>
    <dgm:cxn modelId="{B19AA670-51C0-4C0E-BBF5-53786D97963F}" type="presParOf" srcId="{45C2EB67-CCDE-4221-BC49-508915F6A140}" destId="{CBE64F3F-B193-4A78-BE65-CB0BB6BD32D1}" srcOrd="0" destOrd="0" presId="urn:microsoft.com/office/officeart/2005/8/layout/radial5"/>
    <dgm:cxn modelId="{85644A0C-7A7C-4B2E-9B02-166D6F36F998}" type="presParOf" srcId="{FDDBAD05-4EF7-4AA9-8198-8901B370D5E3}" destId="{1DD0E01A-FC64-4D72-9C9A-7D8ABFF514DB}" srcOrd="2" destOrd="0" presId="urn:microsoft.com/office/officeart/2005/8/layout/radial5"/>
    <dgm:cxn modelId="{FD3B566B-BFEF-4C7B-BDED-6095DD202D44}" type="presParOf" srcId="{FDDBAD05-4EF7-4AA9-8198-8901B370D5E3}" destId="{3D09D360-7EAD-4C5A-B328-2046CEEFC29E}" srcOrd="3" destOrd="0" presId="urn:microsoft.com/office/officeart/2005/8/layout/radial5"/>
    <dgm:cxn modelId="{052124CE-E211-4DDE-84EB-0C8BB7EBB558}" type="presParOf" srcId="{3D09D360-7EAD-4C5A-B328-2046CEEFC29E}" destId="{16518844-C479-44DB-8CDD-36A62555CF44}" srcOrd="0" destOrd="0" presId="urn:microsoft.com/office/officeart/2005/8/layout/radial5"/>
    <dgm:cxn modelId="{1EC396D2-0892-45B3-8425-DDA2A6BD19E2}" type="presParOf" srcId="{FDDBAD05-4EF7-4AA9-8198-8901B370D5E3}" destId="{F30AC62F-D92E-4412-A375-E584473B210A}" srcOrd="4" destOrd="0" presId="urn:microsoft.com/office/officeart/2005/8/layout/radial5"/>
    <dgm:cxn modelId="{04B0D380-2E8B-4B9B-9526-EAD114341030}" type="presParOf" srcId="{FDDBAD05-4EF7-4AA9-8198-8901B370D5E3}" destId="{3296D64F-E997-4223-9465-7FD9C10B9108}" srcOrd="5" destOrd="0" presId="urn:microsoft.com/office/officeart/2005/8/layout/radial5"/>
    <dgm:cxn modelId="{7836B2CC-DEEC-4E54-B95B-9DE6A2942268}" type="presParOf" srcId="{3296D64F-E997-4223-9465-7FD9C10B9108}" destId="{A928B637-8FD2-4628-AFD6-058A47306B95}" srcOrd="0" destOrd="0" presId="urn:microsoft.com/office/officeart/2005/8/layout/radial5"/>
    <dgm:cxn modelId="{FD03D3F0-33D0-468F-A2A0-3E69D5C1338D}" type="presParOf" srcId="{FDDBAD05-4EF7-4AA9-8198-8901B370D5E3}" destId="{CF9670AB-11FB-4FEB-8B85-BEA2656F2127}" srcOrd="6" destOrd="0" presId="urn:microsoft.com/office/officeart/2005/8/layout/radial5"/>
    <dgm:cxn modelId="{0E2A5069-7038-4B28-8324-FCB5ACF21888}" type="presParOf" srcId="{FDDBAD05-4EF7-4AA9-8198-8901B370D5E3}" destId="{391AEE63-7D45-4F98-80A0-587FCD771DF6}" srcOrd="7" destOrd="0" presId="urn:microsoft.com/office/officeart/2005/8/layout/radial5"/>
    <dgm:cxn modelId="{121E1B49-2547-4409-8C11-B9F84B5CDBFB}" type="presParOf" srcId="{391AEE63-7D45-4F98-80A0-587FCD771DF6}" destId="{BCE4CB90-6453-42F0-9D22-965B58CA406B}" srcOrd="0" destOrd="0" presId="urn:microsoft.com/office/officeart/2005/8/layout/radial5"/>
    <dgm:cxn modelId="{92F4B02F-1F10-4C36-9602-20629700769B}" type="presParOf" srcId="{FDDBAD05-4EF7-4AA9-8198-8901B370D5E3}" destId="{A053A853-696D-4EFC-AAD5-73D171EED41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A7476DE-AC27-4CE9-B834-EF343DF5503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64E88-8E45-4CE2-B209-DB8D11490D1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bosh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bo‘laklardan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biridir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105DA-5ABB-4CE5-B3DE-79E6EA782A2B}" type="parTrans" cxnId="{2B3C17EE-A4F5-4AF0-9B6D-00061BA843DF}">
      <dgm:prSet/>
      <dgm:spPr/>
      <dgm:t>
        <a:bodyPr/>
        <a:lstStyle/>
        <a:p>
          <a:endParaRPr lang="ru-RU"/>
        </a:p>
      </dgm:t>
    </dgm:pt>
    <dgm:pt modelId="{C13ECEC2-9813-460D-B692-A2568D14F52F}" type="sibTrans" cxnId="{2B3C17EE-A4F5-4AF0-9B6D-00061BA843DF}">
      <dgm:prSet/>
      <dgm:spPr/>
      <dgm:t>
        <a:bodyPr/>
        <a:lstStyle/>
        <a:p>
          <a:endParaRPr lang="ru-RU"/>
        </a:p>
      </dgm:t>
    </dgm:pt>
    <dgm:pt modelId="{0A8EF743-48C8-4B5C-8D59-2A5EA5752BE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DDBAE-54D5-4C1E-865F-ABB53D017192}" type="parTrans" cxnId="{6EF04235-8079-4483-B575-9C19C6973573}">
      <dgm:prSet/>
      <dgm:spPr/>
      <dgm:t>
        <a:bodyPr/>
        <a:lstStyle/>
        <a:p>
          <a:endParaRPr lang="ru-RU"/>
        </a:p>
      </dgm:t>
    </dgm:pt>
    <dgm:pt modelId="{A30D2486-5A57-43E0-AFCA-DC1776B1C022}" type="sibTrans" cxnId="{6EF04235-8079-4483-B575-9C19C6973573}">
      <dgm:prSet/>
      <dgm:spPr/>
      <dgm:t>
        <a:bodyPr/>
        <a:lstStyle/>
        <a:p>
          <a:endParaRPr lang="ru-RU"/>
        </a:p>
      </dgm:t>
    </dgm:pt>
    <dgm:pt modelId="{5E8A00F6-109B-4D6D-A76A-45B2FA07C37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uyushtiruvchi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markaz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E28A4-8B7B-40F0-A117-FE268A171A7B}" type="parTrans" cxnId="{AB6D3A03-DC75-4868-B72B-A02C27B596AC}">
      <dgm:prSet/>
      <dgm:spPr/>
      <dgm:t>
        <a:bodyPr/>
        <a:lstStyle/>
        <a:p>
          <a:endParaRPr lang="ru-RU"/>
        </a:p>
      </dgm:t>
    </dgm:pt>
    <dgm:pt modelId="{809304FE-209D-4403-AA3C-6B29D03998ED}" type="sibTrans" cxnId="{AB6D3A03-DC75-4868-B72B-A02C27B596AC}">
      <dgm:prSet/>
      <dgm:spPr/>
      <dgm:t>
        <a:bodyPr/>
        <a:lstStyle/>
        <a:p>
          <a:endParaRPr lang="ru-RU"/>
        </a:p>
      </dgm:t>
    </dgm:pt>
    <dgm:pt modelId="{BADDCA2E-F9F7-4AD0-8FD4-939D3CB08D6B}" type="pres">
      <dgm:prSet presAssocID="{AA7476DE-AC27-4CE9-B834-EF343DF550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5F61E-911B-4CF6-BF8F-B3F631E67015}" type="pres">
      <dgm:prSet presAssocID="{4CB64E88-8E45-4CE2-B209-DB8D11490D1E}" presName="node" presStyleLbl="node1" presStyleIdx="0" presStyleCnt="3" custScaleX="109689" custScaleY="120494" custRadScaleRad="85497" custRadScaleInc="-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9947F-9ABF-4C91-B06A-6FC72C84EC43}" type="pres">
      <dgm:prSet presAssocID="{C13ECEC2-9813-460D-B692-A2568D14F5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D8FDB4F-4814-454A-A9E2-A6B594C41BD1}" type="pres">
      <dgm:prSet presAssocID="{C13ECEC2-9813-460D-B692-A2568D14F5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4039681-323D-4F33-8E42-3A6851A86685}" type="pres">
      <dgm:prSet presAssocID="{0A8EF743-48C8-4B5C-8D59-2A5EA5752BE7}" presName="node" presStyleLbl="node1" presStyleIdx="1" presStyleCnt="3" custScaleX="149389" custScaleY="146505" custRadScaleRad="109806" custRadScaleInc="-2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014BF-E45F-4CB2-9443-AAACA82367B8}" type="pres">
      <dgm:prSet presAssocID="{A30D2486-5A57-43E0-AFCA-DC1776B1C02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CCB4A9D-C4C0-4FB3-A685-D4F7AE6F591A}" type="pres">
      <dgm:prSet presAssocID="{A30D2486-5A57-43E0-AFCA-DC1776B1C02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6AB4C58-4632-4368-800D-D9698BBCC1FA}" type="pres">
      <dgm:prSet presAssocID="{5E8A00F6-109B-4D6D-A76A-45B2FA07C373}" presName="node" presStyleLbl="node1" presStyleIdx="2" presStyleCnt="3" custScaleX="144146" custScaleY="160530" custRadScaleRad="104274" custRadScaleInc="2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86CEE-B8A0-4D75-B36D-7305C47037D5}" type="pres">
      <dgm:prSet presAssocID="{809304FE-209D-4403-AA3C-6B29D03998E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A005281-0F73-43C0-B262-E25048F39FD9}" type="pres">
      <dgm:prSet presAssocID="{809304FE-209D-4403-AA3C-6B29D03998E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6A01A7D-D5E9-49BF-8FD9-2B9E7F35C2F0}" type="presOf" srcId="{A30D2486-5A57-43E0-AFCA-DC1776B1C022}" destId="{2CCB4A9D-C4C0-4FB3-A685-D4F7AE6F591A}" srcOrd="1" destOrd="0" presId="urn:microsoft.com/office/officeart/2005/8/layout/cycle7"/>
    <dgm:cxn modelId="{AB6D3A03-DC75-4868-B72B-A02C27B596AC}" srcId="{AA7476DE-AC27-4CE9-B834-EF343DF55031}" destId="{5E8A00F6-109B-4D6D-A76A-45B2FA07C373}" srcOrd="2" destOrd="0" parTransId="{C62E28A4-8B7B-40F0-A117-FE268A171A7B}" sibTransId="{809304FE-209D-4403-AA3C-6B29D03998ED}"/>
    <dgm:cxn modelId="{81470637-6713-4E7B-A0CE-989F60EF47A0}" type="presOf" srcId="{5E8A00F6-109B-4D6D-A76A-45B2FA07C373}" destId="{F6AB4C58-4632-4368-800D-D9698BBCC1FA}" srcOrd="0" destOrd="0" presId="urn:microsoft.com/office/officeart/2005/8/layout/cycle7"/>
    <dgm:cxn modelId="{7D5FB477-BEEE-4A57-BEB4-0328DBDB241E}" type="presOf" srcId="{0A8EF743-48C8-4B5C-8D59-2A5EA5752BE7}" destId="{E4039681-323D-4F33-8E42-3A6851A86685}" srcOrd="0" destOrd="0" presId="urn:microsoft.com/office/officeart/2005/8/layout/cycle7"/>
    <dgm:cxn modelId="{6EF04235-8079-4483-B575-9C19C6973573}" srcId="{AA7476DE-AC27-4CE9-B834-EF343DF55031}" destId="{0A8EF743-48C8-4B5C-8D59-2A5EA5752BE7}" srcOrd="1" destOrd="0" parTransId="{61FDDBAE-54D5-4C1E-865F-ABB53D017192}" sibTransId="{A30D2486-5A57-43E0-AFCA-DC1776B1C022}"/>
    <dgm:cxn modelId="{3E040488-0C83-4431-9BB8-B076FAA8782C}" type="presOf" srcId="{C13ECEC2-9813-460D-B692-A2568D14F52F}" destId="{3559947F-9ABF-4C91-B06A-6FC72C84EC43}" srcOrd="0" destOrd="0" presId="urn:microsoft.com/office/officeart/2005/8/layout/cycle7"/>
    <dgm:cxn modelId="{26C59023-6937-4BFD-B44C-EEBCD51E6892}" type="presOf" srcId="{809304FE-209D-4403-AA3C-6B29D03998ED}" destId="{C3F86CEE-B8A0-4D75-B36D-7305C47037D5}" srcOrd="0" destOrd="0" presId="urn:microsoft.com/office/officeart/2005/8/layout/cycle7"/>
    <dgm:cxn modelId="{F3B9843E-EA87-4DF9-B71C-7A9BE6E301CC}" type="presOf" srcId="{A30D2486-5A57-43E0-AFCA-DC1776B1C022}" destId="{08F014BF-E45F-4CB2-9443-AAACA82367B8}" srcOrd="0" destOrd="0" presId="urn:microsoft.com/office/officeart/2005/8/layout/cycle7"/>
    <dgm:cxn modelId="{8106C977-0BD0-48C5-8A71-4B437F74F211}" type="presOf" srcId="{809304FE-209D-4403-AA3C-6B29D03998ED}" destId="{4A005281-0F73-43C0-B262-E25048F39FD9}" srcOrd="1" destOrd="0" presId="urn:microsoft.com/office/officeart/2005/8/layout/cycle7"/>
    <dgm:cxn modelId="{C3AE86EF-D84E-4600-A134-0B9BC73F2E30}" type="presOf" srcId="{AA7476DE-AC27-4CE9-B834-EF343DF55031}" destId="{BADDCA2E-F9F7-4AD0-8FD4-939D3CB08D6B}" srcOrd="0" destOrd="0" presId="urn:microsoft.com/office/officeart/2005/8/layout/cycle7"/>
    <dgm:cxn modelId="{2B3C17EE-A4F5-4AF0-9B6D-00061BA843DF}" srcId="{AA7476DE-AC27-4CE9-B834-EF343DF55031}" destId="{4CB64E88-8E45-4CE2-B209-DB8D11490D1E}" srcOrd="0" destOrd="0" parTransId="{AF5105DA-5ABB-4CE5-B3DE-79E6EA782A2B}" sibTransId="{C13ECEC2-9813-460D-B692-A2568D14F52F}"/>
    <dgm:cxn modelId="{554D83B9-6A24-49BB-9508-D77DE9DCEAA9}" type="presOf" srcId="{C13ECEC2-9813-460D-B692-A2568D14F52F}" destId="{CD8FDB4F-4814-454A-A9E2-A6B594C41BD1}" srcOrd="1" destOrd="0" presId="urn:microsoft.com/office/officeart/2005/8/layout/cycle7"/>
    <dgm:cxn modelId="{10000A4A-0392-4471-9376-56C8BADEE799}" type="presOf" srcId="{4CB64E88-8E45-4CE2-B209-DB8D11490D1E}" destId="{2FC5F61E-911B-4CF6-BF8F-B3F631E67015}" srcOrd="0" destOrd="0" presId="urn:microsoft.com/office/officeart/2005/8/layout/cycle7"/>
    <dgm:cxn modelId="{94298C95-661B-42FA-83D5-9C89F70EEB3F}" type="presParOf" srcId="{BADDCA2E-F9F7-4AD0-8FD4-939D3CB08D6B}" destId="{2FC5F61E-911B-4CF6-BF8F-B3F631E67015}" srcOrd="0" destOrd="0" presId="urn:microsoft.com/office/officeart/2005/8/layout/cycle7"/>
    <dgm:cxn modelId="{DD121ED4-57BF-495B-8DBD-AE82644BE0A2}" type="presParOf" srcId="{BADDCA2E-F9F7-4AD0-8FD4-939D3CB08D6B}" destId="{3559947F-9ABF-4C91-B06A-6FC72C84EC43}" srcOrd="1" destOrd="0" presId="urn:microsoft.com/office/officeart/2005/8/layout/cycle7"/>
    <dgm:cxn modelId="{9A16B551-49A1-45A4-9728-2C9371FE6D91}" type="presParOf" srcId="{3559947F-9ABF-4C91-B06A-6FC72C84EC43}" destId="{CD8FDB4F-4814-454A-A9E2-A6B594C41BD1}" srcOrd="0" destOrd="0" presId="urn:microsoft.com/office/officeart/2005/8/layout/cycle7"/>
    <dgm:cxn modelId="{28F19242-FFC3-45D9-A062-7E727290472E}" type="presParOf" srcId="{BADDCA2E-F9F7-4AD0-8FD4-939D3CB08D6B}" destId="{E4039681-323D-4F33-8E42-3A6851A86685}" srcOrd="2" destOrd="0" presId="urn:microsoft.com/office/officeart/2005/8/layout/cycle7"/>
    <dgm:cxn modelId="{1C7E0CE5-8B26-45EC-825F-ACFA7667D288}" type="presParOf" srcId="{BADDCA2E-F9F7-4AD0-8FD4-939D3CB08D6B}" destId="{08F014BF-E45F-4CB2-9443-AAACA82367B8}" srcOrd="3" destOrd="0" presId="urn:microsoft.com/office/officeart/2005/8/layout/cycle7"/>
    <dgm:cxn modelId="{9E7EE01E-297E-482C-8D38-73D16654189B}" type="presParOf" srcId="{08F014BF-E45F-4CB2-9443-AAACA82367B8}" destId="{2CCB4A9D-C4C0-4FB3-A685-D4F7AE6F591A}" srcOrd="0" destOrd="0" presId="urn:microsoft.com/office/officeart/2005/8/layout/cycle7"/>
    <dgm:cxn modelId="{09637EFD-00DB-42F7-B68B-E0CBD03CEF94}" type="presParOf" srcId="{BADDCA2E-F9F7-4AD0-8FD4-939D3CB08D6B}" destId="{F6AB4C58-4632-4368-800D-D9698BBCC1FA}" srcOrd="4" destOrd="0" presId="urn:microsoft.com/office/officeart/2005/8/layout/cycle7"/>
    <dgm:cxn modelId="{E0F9EF9D-EDFA-4608-A245-2FAA04DF7EC2}" type="presParOf" srcId="{BADDCA2E-F9F7-4AD0-8FD4-939D3CB08D6B}" destId="{C3F86CEE-B8A0-4D75-B36D-7305C47037D5}" srcOrd="5" destOrd="0" presId="urn:microsoft.com/office/officeart/2005/8/layout/cycle7"/>
    <dgm:cxn modelId="{93539CF2-37F3-488C-B8C7-EF99FA656256}" type="presParOf" srcId="{C3F86CEE-B8A0-4D75-B36D-7305C47037D5}" destId="{4A005281-0F73-43C0-B262-E25048F39FD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80902-8607-48CD-B7C1-35D75F7B86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9AF3A6-819F-4D25-814D-9291BC9C9CA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egasi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897B5-672E-4276-BB8E-6AC3ED515AA6}" type="parTrans" cxnId="{A606DCD9-D5B9-4924-8508-E4E171FA7918}">
      <dgm:prSet/>
      <dgm:spPr/>
      <dgm:t>
        <a:bodyPr/>
        <a:lstStyle/>
        <a:p>
          <a:endParaRPr lang="ru-RU"/>
        </a:p>
      </dgm:t>
    </dgm:pt>
    <dgm:pt modelId="{57DC0B83-C330-4166-9F7D-9C691C7DFB91}" type="sibTrans" cxnId="{A606DCD9-D5B9-4924-8508-E4E171FA7918}">
      <dgm:prSet/>
      <dgm:spPr/>
      <dgm:t>
        <a:bodyPr/>
        <a:lstStyle/>
        <a:p>
          <a:endParaRPr lang="ru-RU"/>
        </a:p>
      </dgm:t>
    </dgm:pt>
    <dgm:pt modelId="{3609E9CD-E82C-4C01-94B4-AB141E59CBE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kesimlik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qo‘shimchasi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bo‘lmaganda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65528-A521-4469-85F1-189C977A826A}" type="parTrans" cxnId="{46D6321B-3B6E-4FF4-BFCA-F2007EBE42FF}">
      <dgm:prSet/>
      <dgm:spPr/>
      <dgm:t>
        <a:bodyPr/>
        <a:lstStyle/>
        <a:p>
          <a:endParaRPr lang="ru-RU"/>
        </a:p>
      </dgm:t>
    </dgm:pt>
    <dgm:pt modelId="{1D05A6D2-3386-4934-81CC-AB7EAADA3B7E}" type="sibTrans" cxnId="{46D6321B-3B6E-4FF4-BFCA-F2007EBE42FF}">
      <dgm:prSet/>
      <dgm:spPr/>
      <dgm:t>
        <a:bodyPr/>
        <a:lstStyle/>
        <a:p>
          <a:endParaRPr lang="ru-RU"/>
        </a:p>
      </dgm:t>
    </dgm:pt>
    <dgm:pt modelId="{C10AEDD5-1CB6-452B-82F9-5A6DA0D38AA3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ulg‘ayish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Maqsadim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- 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o‘qimoq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10740-1250-4814-81AE-94686CAABCE8}" type="parTrans" cxnId="{4BACA23E-6DFB-4F2D-B1FC-861EDE22ED19}">
      <dgm:prSet/>
      <dgm:spPr/>
      <dgm:t>
        <a:bodyPr/>
        <a:lstStyle/>
        <a:p>
          <a:endParaRPr lang="ru-RU"/>
        </a:p>
      </dgm:t>
    </dgm:pt>
    <dgm:pt modelId="{BD2A62F7-4305-48BE-8421-E1925AFF405A}" type="sibTrans" cxnId="{4BACA23E-6DFB-4F2D-B1FC-861EDE22ED19}">
      <dgm:prSet/>
      <dgm:spPr/>
      <dgm:t>
        <a:bodyPr/>
        <a:lstStyle/>
        <a:p>
          <a:endParaRPr lang="ru-RU"/>
        </a:p>
      </dgm:t>
    </dgm:pt>
    <dgm:pt modelId="{AED38466-F155-4D49-9343-248D33597643}" type="pres">
      <dgm:prSet presAssocID="{53480902-8607-48CD-B7C1-35D75F7B866B}" presName="CompostProcess" presStyleCnt="0">
        <dgm:presLayoutVars>
          <dgm:dir/>
          <dgm:resizeHandles val="exact"/>
        </dgm:presLayoutVars>
      </dgm:prSet>
      <dgm:spPr/>
    </dgm:pt>
    <dgm:pt modelId="{373BC93D-5020-4815-A951-6ADAAB8C03D5}" type="pres">
      <dgm:prSet presAssocID="{53480902-8607-48CD-B7C1-35D75F7B866B}" presName="arrow" presStyleLbl="bgShp" presStyleIdx="0" presStyleCnt="1"/>
      <dgm:spPr/>
    </dgm:pt>
    <dgm:pt modelId="{E3F3E1C3-35A1-4FFB-B31A-5966422AFD51}" type="pres">
      <dgm:prSet presAssocID="{53480902-8607-48CD-B7C1-35D75F7B866B}" presName="linearProcess" presStyleCnt="0"/>
      <dgm:spPr/>
    </dgm:pt>
    <dgm:pt modelId="{C9DADAD1-A14F-43B8-9539-156D1ABCA181}" type="pres">
      <dgm:prSet presAssocID="{549AF3A6-819F-4D25-814D-9291BC9C9CAA}" presName="textNode" presStyleLbl="node1" presStyleIdx="0" presStyleCnt="3" custScaleY="15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F4988-074B-4000-A756-6B0444F541B4}" type="pres">
      <dgm:prSet presAssocID="{57DC0B83-C330-4166-9F7D-9C691C7DFB91}" presName="sibTrans" presStyleCnt="0"/>
      <dgm:spPr/>
    </dgm:pt>
    <dgm:pt modelId="{8BC670DA-C76D-4566-9B8B-A5B4307288AE}" type="pres">
      <dgm:prSet presAssocID="{3609E9CD-E82C-4C01-94B4-AB141E59CBE0}" presName="textNode" presStyleLbl="node1" presStyleIdx="1" presStyleCnt="3" custScaleY="15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BC48-C89C-4EAE-A525-0B73F8FAAB38}" type="pres">
      <dgm:prSet presAssocID="{1D05A6D2-3386-4934-81CC-AB7EAADA3B7E}" presName="sibTrans" presStyleCnt="0"/>
      <dgm:spPr/>
    </dgm:pt>
    <dgm:pt modelId="{6E914960-880E-45E9-B6BD-9E6D675B69DC}" type="pres">
      <dgm:prSet presAssocID="{C10AEDD5-1CB6-452B-82F9-5A6DA0D38AA3}" presName="textNode" presStyleLbl="node1" presStyleIdx="2" presStyleCnt="3" custScaleY="15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6321B-3B6E-4FF4-BFCA-F2007EBE42FF}" srcId="{53480902-8607-48CD-B7C1-35D75F7B866B}" destId="{3609E9CD-E82C-4C01-94B4-AB141E59CBE0}" srcOrd="1" destOrd="0" parTransId="{C6365528-A521-4469-85F1-189C977A826A}" sibTransId="{1D05A6D2-3386-4934-81CC-AB7EAADA3B7E}"/>
    <dgm:cxn modelId="{A4149AF2-F079-4391-9FBC-B26220A88B44}" type="presOf" srcId="{549AF3A6-819F-4D25-814D-9291BC9C9CAA}" destId="{C9DADAD1-A14F-43B8-9539-156D1ABCA181}" srcOrd="0" destOrd="0" presId="urn:microsoft.com/office/officeart/2005/8/layout/hProcess9"/>
    <dgm:cxn modelId="{A606DCD9-D5B9-4924-8508-E4E171FA7918}" srcId="{53480902-8607-48CD-B7C1-35D75F7B866B}" destId="{549AF3A6-819F-4D25-814D-9291BC9C9CAA}" srcOrd="0" destOrd="0" parTransId="{7A9897B5-672E-4276-BB8E-6AC3ED515AA6}" sibTransId="{57DC0B83-C330-4166-9F7D-9C691C7DFB91}"/>
    <dgm:cxn modelId="{4BACA23E-6DFB-4F2D-B1FC-861EDE22ED19}" srcId="{53480902-8607-48CD-B7C1-35D75F7B866B}" destId="{C10AEDD5-1CB6-452B-82F9-5A6DA0D38AA3}" srcOrd="2" destOrd="0" parTransId="{B9C10740-1250-4814-81AE-94686CAABCE8}" sibTransId="{BD2A62F7-4305-48BE-8421-E1925AFF405A}"/>
    <dgm:cxn modelId="{EBAAB693-7726-480C-8C11-496E1C10BE20}" type="presOf" srcId="{3609E9CD-E82C-4C01-94B4-AB141E59CBE0}" destId="{8BC670DA-C76D-4566-9B8B-A5B4307288AE}" srcOrd="0" destOrd="0" presId="urn:microsoft.com/office/officeart/2005/8/layout/hProcess9"/>
    <dgm:cxn modelId="{D7B7F61F-2305-4721-BEAE-F52AEACCDCC6}" type="presOf" srcId="{C10AEDD5-1CB6-452B-82F9-5A6DA0D38AA3}" destId="{6E914960-880E-45E9-B6BD-9E6D675B69DC}" srcOrd="0" destOrd="0" presId="urn:microsoft.com/office/officeart/2005/8/layout/hProcess9"/>
    <dgm:cxn modelId="{E37EB2D8-E112-423A-ABE5-EB15FB3B3625}" type="presOf" srcId="{53480902-8607-48CD-B7C1-35D75F7B866B}" destId="{AED38466-F155-4D49-9343-248D33597643}" srcOrd="0" destOrd="0" presId="urn:microsoft.com/office/officeart/2005/8/layout/hProcess9"/>
    <dgm:cxn modelId="{01C3C09B-18BC-48CD-B1C3-32FF99E9FE0F}" type="presParOf" srcId="{AED38466-F155-4D49-9343-248D33597643}" destId="{373BC93D-5020-4815-A951-6ADAAB8C03D5}" srcOrd="0" destOrd="0" presId="urn:microsoft.com/office/officeart/2005/8/layout/hProcess9"/>
    <dgm:cxn modelId="{8508BD16-43A0-49A9-95E2-CC8E5BD8A61E}" type="presParOf" srcId="{AED38466-F155-4D49-9343-248D33597643}" destId="{E3F3E1C3-35A1-4FFB-B31A-5966422AFD51}" srcOrd="1" destOrd="0" presId="urn:microsoft.com/office/officeart/2005/8/layout/hProcess9"/>
    <dgm:cxn modelId="{ECCD6F47-FE4F-4AD5-8387-15D6BDEAF236}" type="presParOf" srcId="{E3F3E1C3-35A1-4FFB-B31A-5966422AFD51}" destId="{C9DADAD1-A14F-43B8-9539-156D1ABCA181}" srcOrd="0" destOrd="0" presId="urn:microsoft.com/office/officeart/2005/8/layout/hProcess9"/>
    <dgm:cxn modelId="{EDD2DE6B-83B7-4DD6-A2DA-C8DD15DC4CF0}" type="presParOf" srcId="{E3F3E1C3-35A1-4FFB-B31A-5966422AFD51}" destId="{312F4988-074B-4000-A756-6B0444F541B4}" srcOrd="1" destOrd="0" presId="urn:microsoft.com/office/officeart/2005/8/layout/hProcess9"/>
    <dgm:cxn modelId="{7F798A0F-B57D-423F-ADD5-2669002EB2C9}" type="presParOf" srcId="{E3F3E1C3-35A1-4FFB-B31A-5966422AFD51}" destId="{8BC670DA-C76D-4566-9B8B-A5B4307288AE}" srcOrd="2" destOrd="0" presId="urn:microsoft.com/office/officeart/2005/8/layout/hProcess9"/>
    <dgm:cxn modelId="{B92B2680-D3DB-48ED-8AB7-5D2010BBFF19}" type="presParOf" srcId="{E3F3E1C3-35A1-4FFB-B31A-5966422AFD51}" destId="{2CF1BC48-C89C-4EAE-A525-0B73F8FAAB38}" srcOrd="3" destOrd="0" presId="urn:microsoft.com/office/officeart/2005/8/layout/hProcess9"/>
    <dgm:cxn modelId="{1E4FAA5C-7570-4130-8F23-B0FF87BAA8D2}" type="presParOf" srcId="{E3F3E1C3-35A1-4FFB-B31A-5966422AFD51}" destId="{6E914960-880E-45E9-B6BD-9E6D675B69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8CC0388-F5A7-4A2F-A781-6B35596256A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B3B9E-9F90-45FC-9B4A-F59292BD143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ko‘rinishda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A475-5DC5-4129-931F-4B2120E68B9A}" type="parTrans" cxnId="{7499DD9F-DAA6-44E9-93FE-CD79ABE40B07}">
      <dgm:prSet/>
      <dgm:spPr/>
      <dgm:t>
        <a:bodyPr/>
        <a:lstStyle/>
        <a:p>
          <a:endParaRPr lang="ru-RU"/>
        </a:p>
      </dgm:t>
    </dgm:pt>
    <dgm:pt modelId="{64EE0530-6689-48C4-9829-25CFFF4A793F}" type="sibTrans" cxnId="{7499DD9F-DAA6-44E9-93FE-CD79ABE40B07}">
      <dgm:prSet/>
      <dgm:spPr/>
      <dgm:t>
        <a:bodyPr/>
        <a:lstStyle/>
        <a:p>
          <a:endParaRPr lang="ru-RU"/>
        </a:p>
      </dgm:t>
    </dgm:pt>
    <dgm:pt modelId="{E5F8B27C-3D11-4988-9CB6-F5E511C12802}">
      <dgm:prSet phldrT="[Текст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55964-FEA6-4901-A7E7-9464F756B9CD}" type="parTrans" cxnId="{6D440550-621C-43D0-B23D-EFF8D0774480}">
      <dgm:prSet/>
      <dgm:spPr/>
      <dgm:t>
        <a:bodyPr/>
        <a:lstStyle/>
        <a:p>
          <a:endParaRPr lang="ru-RU"/>
        </a:p>
      </dgm:t>
    </dgm:pt>
    <dgm:pt modelId="{DBDE82D8-C97E-408B-987F-50233AD3C4E9}" type="sibTrans" cxnId="{6D440550-621C-43D0-B23D-EFF8D0774480}">
      <dgm:prSet/>
      <dgm:spPr/>
      <dgm:t>
        <a:bodyPr/>
        <a:lstStyle/>
        <a:p>
          <a:endParaRPr lang="ru-RU"/>
        </a:p>
      </dgm:t>
    </dgm:pt>
    <dgm:pt modelId="{B168E931-C51E-46E9-86DE-823903C5A2E5}">
      <dgm:prSet phldrT="[Текст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FD290-3463-490D-8541-C4600FD1861F}" type="parTrans" cxnId="{8D83D151-4BCE-44D4-ACB5-419E8CB32948}">
      <dgm:prSet/>
      <dgm:spPr/>
      <dgm:t>
        <a:bodyPr/>
        <a:lstStyle/>
        <a:p>
          <a:endParaRPr lang="ru-RU"/>
        </a:p>
      </dgm:t>
    </dgm:pt>
    <dgm:pt modelId="{A06FF736-A8F5-4CBA-9CF2-04BEFE3290E3}" type="sibTrans" cxnId="{8D83D151-4BCE-44D4-ACB5-419E8CB32948}">
      <dgm:prSet/>
      <dgm:spPr/>
      <dgm:t>
        <a:bodyPr/>
        <a:lstStyle/>
        <a:p>
          <a:endParaRPr lang="ru-RU"/>
        </a:p>
      </dgm:t>
    </dgm:pt>
    <dgm:pt modelId="{BDC9647D-631D-4C41-A34F-B4CDBE5E63AA}">
      <dgm:prSet phldrT="[Текст]" custT="1"/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FCA4D-8DFE-40DB-9857-5EB09858D2CE}" type="parTrans" cxnId="{BAB9F9AB-88FC-4348-993D-D5FF7E54BEFB}">
      <dgm:prSet/>
      <dgm:spPr/>
      <dgm:t>
        <a:bodyPr/>
        <a:lstStyle/>
        <a:p>
          <a:endParaRPr lang="ru-RU"/>
        </a:p>
      </dgm:t>
    </dgm:pt>
    <dgm:pt modelId="{EA70B068-94E4-4FBD-9FEB-53B9333659CD}" type="sibTrans" cxnId="{BAB9F9AB-88FC-4348-993D-D5FF7E54BEFB}">
      <dgm:prSet/>
      <dgm:spPr/>
      <dgm:t>
        <a:bodyPr/>
        <a:lstStyle/>
        <a:p>
          <a:endParaRPr lang="ru-RU"/>
        </a:p>
      </dgm:t>
    </dgm:pt>
    <dgm:pt modelId="{FB1C1AAB-31E0-4DBB-AD95-12F1540D2548}" type="pres">
      <dgm:prSet presAssocID="{A8CC0388-F5A7-4A2F-A781-6B35596256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833F1-C1C8-45BD-B272-88AF8E2A7BCB}" type="pres">
      <dgm:prSet presAssocID="{093B3B9E-9F90-45FC-9B4A-F59292BD143B}" presName="linNode" presStyleCnt="0"/>
      <dgm:spPr/>
    </dgm:pt>
    <dgm:pt modelId="{DA4DB2B0-54E5-4490-B0D4-A56E646D6030}" type="pres">
      <dgm:prSet presAssocID="{093B3B9E-9F90-45FC-9B4A-F59292BD143B}" presName="parentShp" presStyleLbl="node1" presStyleIdx="0" presStyleCnt="1" custScaleY="5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CAA6-2228-4893-9C81-CFFAD7FB758E}" type="pres">
      <dgm:prSet presAssocID="{093B3B9E-9F90-45FC-9B4A-F59292BD143B}" presName="childShp" presStyleLbl="bgAccFollowNode1" presStyleIdx="0" presStyleCnt="1" custScaleX="84210" custScaleY="57359" custLinFactNeighborX="6697" custLinFactNeighborY="-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526E6-9D0F-477F-B099-F7C08D126030}" type="presOf" srcId="{A8CC0388-F5A7-4A2F-A781-6B35596256A0}" destId="{FB1C1AAB-31E0-4DBB-AD95-12F1540D2548}" srcOrd="0" destOrd="0" presId="urn:microsoft.com/office/officeart/2005/8/layout/vList6"/>
    <dgm:cxn modelId="{D00AC503-F641-4CA8-884C-8C2B1E82B1F3}" type="presOf" srcId="{B168E931-C51E-46E9-86DE-823903C5A2E5}" destId="{C1F4CAA6-2228-4893-9C81-CFFAD7FB758E}" srcOrd="0" destOrd="1" presId="urn:microsoft.com/office/officeart/2005/8/layout/vList6"/>
    <dgm:cxn modelId="{7499DD9F-DAA6-44E9-93FE-CD79ABE40B07}" srcId="{A8CC0388-F5A7-4A2F-A781-6B35596256A0}" destId="{093B3B9E-9F90-45FC-9B4A-F59292BD143B}" srcOrd="0" destOrd="0" parTransId="{9509A475-5DC5-4129-931F-4B2120E68B9A}" sibTransId="{64EE0530-6689-48C4-9829-25CFFF4A793F}"/>
    <dgm:cxn modelId="{B36C487D-CB44-4A54-97D5-85C1F17F8ED5}" type="presOf" srcId="{093B3B9E-9F90-45FC-9B4A-F59292BD143B}" destId="{DA4DB2B0-54E5-4490-B0D4-A56E646D6030}" srcOrd="0" destOrd="0" presId="urn:microsoft.com/office/officeart/2005/8/layout/vList6"/>
    <dgm:cxn modelId="{05847E55-C4BB-4009-B223-CE56B2AFA630}" type="presOf" srcId="{E5F8B27C-3D11-4988-9CB6-F5E511C12802}" destId="{C1F4CAA6-2228-4893-9C81-CFFAD7FB758E}" srcOrd="0" destOrd="2" presId="urn:microsoft.com/office/officeart/2005/8/layout/vList6"/>
    <dgm:cxn modelId="{6D440550-621C-43D0-B23D-EFF8D0774480}" srcId="{093B3B9E-9F90-45FC-9B4A-F59292BD143B}" destId="{E5F8B27C-3D11-4988-9CB6-F5E511C12802}" srcOrd="2" destOrd="0" parTransId="{DBB55964-FEA6-4901-A7E7-9464F756B9CD}" sibTransId="{DBDE82D8-C97E-408B-987F-50233AD3C4E9}"/>
    <dgm:cxn modelId="{BAB9F9AB-88FC-4348-993D-D5FF7E54BEFB}" srcId="{093B3B9E-9F90-45FC-9B4A-F59292BD143B}" destId="{BDC9647D-631D-4C41-A34F-B4CDBE5E63AA}" srcOrd="0" destOrd="0" parTransId="{407FCA4D-8DFE-40DB-9857-5EB09858D2CE}" sibTransId="{EA70B068-94E4-4FBD-9FEB-53B9333659CD}"/>
    <dgm:cxn modelId="{85C8E268-380F-4FC7-B3CE-C61DAAE168E5}" type="presOf" srcId="{BDC9647D-631D-4C41-A34F-B4CDBE5E63AA}" destId="{C1F4CAA6-2228-4893-9C81-CFFAD7FB758E}" srcOrd="0" destOrd="0" presId="urn:microsoft.com/office/officeart/2005/8/layout/vList6"/>
    <dgm:cxn modelId="{8D83D151-4BCE-44D4-ACB5-419E8CB32948}" srcId="{093B3B9E-9F90-45FC-9B4A-F59292BD143B}" destId="{B168E931-C51E-46E9-86DE-823903C5A2E5}" srcOrd="1" destOrd="0" parTransId="{788FD290-3463-490D-8541-C4600FD1861F}" sibTransId="{A06FF736-A8F5-4CBA-9CF2-04BEFE3290E3}"/>
    <dgm:cxn modelId="{DA2B735E-DD75-41F3-BD8C-311392B40615}" type="presParOf" srcId="{FB1C1AAB-31E0-4DBB-AD95-12F1540D2548}" destId="{123833F1-C1C8-45BD-B272-88AF8E2A7BCB}" srcOrd="0" destOrd="0" presId="urn:microsoft.com/office/officeart/2005/8/layout/vList6"/>
    <dgm:cxn modelId="{C6F7918B-2CF7-4C9C-88C4-2CA47E3FF2BA}" type="presParOf" srcId="{123833F1-C1C8-45BD-B272-88AF8E2A7BCB}" destId="{DA4DB2B0-54E5-4490-B0D4-A56E646D6030}" srcOrd="0" destOrd="0" presId="urn:microsoft.com/office/officeart/2005/8/layout/vList6"/>
    <dgm:cxn modelId="{BC61D4DA-2201-41DF-9105-2D2ADF610132}" type="presParOf" srcId="{123833F1-C1C8-45BD-B272-88AF8E2A7BCB}" destId="{C1F4CAA6-2228-4893-9C81-CFFAD7FB75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8CC0388-F5A7-4A2F-A781-6B35596256A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B3B9E-9F90-45FC-9B4A-F59292BD143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ham 3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a)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sof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A475-5DC5-4129-931F-4B2120E68B9A}" type="parTrans" cxnId="{7499DD9F-DAA6-44E9-93FE-CD79ABE40B07}">
      <dgm:prSet/>
      <dgm:spPr/>
      <dgm:t>
        <a:bodyPr/>
        <a:lstStyle/>
        <a:p>
          <a:endParaRPr lang="ru-RU"/>
        </a:p>
      </dgm:t>
    </dgm:pt>
    <dgm:pt modelId="{64EE0530-6689-48C4-9829-25CFFF4A793F}" type="sibTrans" cxnId="{7499DD9F-DAA6-44E9-93FE-CD79ABE40B07}">
      <dgm:prSet/>
      <dgm:spPr/>
      <dgm:t>
        <a:bodyPr/>
        <a:lstStyle/>
        <a:p>
          <a:endParaRPr lang="ru-RU"/>
        </a:p>
      </dgm:t>
    </dgm:pt>
    <dgm:pt modelId="{BDC9647D-631D-4C41-A34F-B4CDBE5E63AA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Nozimjon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olmazorda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kechgacha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qolib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ketdi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FCA4D-8DFE-40DB-9857-5EB09858D2CE}" type="parTrans" cxnId="{BAB9F9AB-88FC-4348-993D-D5FF7E54BEFB}">
      <dgm:prSet/>
      <dgm:spPr/>
      <dgm:t>
        <a:bodyPr/>
        <a:lstStyle/>
        <a:p>
          <a:endParaRPr lang="ru-RU"/>
        </a:p>
      </dgm:t>
    </dgm:pt>
    <dgm:pt modelId="{EA70B068-94E4-4FBD-9FEB-53B9333659CD}" type="sibTrans" cxnId="{BAB9F9AB-88FC-4348-993D-D5FF7E54BEFB}">
      <dgm:prSet/>
      <dgm:spPr/>
      <dgm:t>
        <a:bodyPr/>
        <a:lstStyle/>
        <a:p>
          <a:endParaRPr lang="ru-RU"/>
        </a:p>
      </dgm:t>
    </dgm:pt>
    <dgm:pt modelId="{C2E46E98-FC4C-44E4-A627-C9B7DFB555CF}">
      <dgm:prSet phldrT="[Текст]" custT="1"/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B9F11-0598-4201-90A1-47A2C7C0594C}" type="parTrans" cxnId="{874B84D0-B598-4487-B0ED-553162C6BF7B}">
      <dgm:prSet/>
      <dgm:spPr/>
      <dgm:t>
        <a:bodyPr/>
        <a:lstStyle/>
        <a:p>
          <a:endParaRPr lang="ru-RU"/>
        </a:p>
      </dgm:t>
    </dgm:pt>
    <dgm:pt modelId="{2B453561-0E00-459A-BA14-77C9FE2A1077}" type="sibTrans" cxnId="{874B84D0-B598-4487-B0ED-553162C6BF7B}">
      <dgm:prSet/>
      <dgm:spPr/>
      <dgm:t>
        <a:bodyPr/>
        <a:lstStyle/>
        <a:p>
          <a:endParaRPr lang="ru-RU"/>
        </a:p>
      </dgm:t>
    </dgm:pt>
    <dgm:pt modelId="{FB1C1AAB-31E0-4DBB-AD95-12F1540D2548}" type="pres">
      <dgm:prSet presAssocID="{A8CC0388-F5A7-4A2F-A781-6B35596256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833F1-C1C8-45BD-B272-88AF8E2A7BCB}" type="pres">
      <dgm:prSet presAssocID="{093B3B9E-9F90-45FC-9B4A-F59292BD143B}" presName="linNode" presStyleCnt="0"/>
      <dgm:spPr/>
    </dgm:pt>
    <dgm:pt modelId="{DA4DB2B0-54E5-4490-B0D4-A56E646D6030}" type="pres">
      <dgm:prSet presAssocID="{093B3B9E-9F90-45FC-9B4A-F59292BD143B}" presName="parentShp" presStyleLbl="node1" presStyleIdx="0" presStyleCnt="1" custScaleX="86841" custScaleY="71970" custLinFactNeighborX="9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CAA6-2228-4893-9C81-CFFAD7FB758E}" type="pres">
      <dgm:prSet presAssocID="{093B3B9E-9F90-45FC-9B4A-F59292BD143B}" presName="childShp" presStyleLbl="bgAccFollowNode1" presStyleIdx="0" presStyleCnt="1" custScaleX="97525" custScaleY="51792" custLinFactNeighborX="9986" custLinFactNeighborY="-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9F9AB-88FC-4348-993D-D5FF7E54BEFB}" srcId="{093B3B9E-9F90-45FC-9B4A-F59292BD143B}" destId="{BDC9647D-631D-4C41-A34F-B4CDBE5E63AA}" srcOrd="1" destOrd="0" parTransId="{407FCA4D-8DFE-40DB-9857-5EB09858D2CE}" sibTransId="{EA70B068-94E4-4FBD-9FEB-53B9333659CD}"/>
    <dgm:cxn modelId="{C49305E3-0979-47E0-A4D3-DD64628F395A}" type="presOf" srcId="{C2E46E98-FC4C-44E4-A627-C9B7DFB555CF}" destId="{C1F4CAA6-2228-4893-9C81-CFFAD7FB758E}" srcOrd="0" destOrd="0" presId="urn:microsoft.com/office/officeart/2005/8/layout/vList6"/>
    <dgm:cxn modelId="{7499DD9F-DAA6-44E9-93FE-CD79ABE40B07}" srcId="{A8CC0388-F5A7-4A2F-A781-6B35596256A0}" destId="{093B3B9E-9F90-45FC-9B4A-F59292BD143B}" srcOrd="0" destOrd="0" parTransId="{9509A475-5DC5-4129-931F-4B2120E68B9A}" sibTransId="{64EE0530-6689-48C4-9829-25CFFF4A793F}"/>
    <dgm:cxn modelId="{FB349B6B-D044-4CD8-8B50-77EAA20CC4E9}" type="presOf" srcId="{A8CC0388-F5A7-4A2F-A781-6B35596256A0}" destId="{FB1C1AAB-31E0-4DBB-AD95-12F1540D2548}" srcOrd="0" destOrd="0" presId="urn:microsoft.com/office/officeart/2005/8/layout/vList6"/>
    <dgm:cxn modelId="{2970BCAB-10AF-4C72-BABF-EBEBAF7EFB12}" type="presOf" srcId="{BDC9647D-631D-4C41-A34F-B4CDBE5E63AA}" destId="{C1F4CAA6-2228-4893-9C81-CFFAD7FB758E}" srcOrd="0" destOrd="1" presId="urn:microsoft.com/office/officeart/2005/8/layout/vList6"/>
    <dgm:cxn modelId="{DB06CFEA-18D1-4CB8-AEAF-6812EF611F26}" type="presOf" srcId="{093B3B9E-9F90-45FC-9B4A-F59292BD143B}" destId="{DA4DB2B0-54E5-4490-B0D4-A56E646D6030}" srcOrd="0" destOrd="0" presId="urn:microsoft.com/office/officeart/2005/8/layout/vList6"/>
    <dgm:cxn modelId="{874B84D0-B598-4487-B0ED-553162C6BF7B}" srcId="{093B3B9E-9F90-45FC-9B4A-F59292BD143B}" destId="{C2E46E98-FC4C-44E4-A627-C9B7DFB555CF}" srcOrd="0" destOrd="0" parTransId="{FC6B9F11-0598-4201-90A1-47A2C7C0594C}" sibTransId="{2B453561-0E00-459A-BA14-77C9FE2A1077}"/>
    <dgm:cxn modelId="{15510ADA-9127-4CD1-86D0-84E6C35D649E}" type="presParOf" srcId="{FB1C1AAB-31E0-4DBB-AD95-12F1540D2548}" destId="{123833F1-C1C8-45BD-B272-88AF8E2A7BCB}" srcOrd="0" destOrd="0" presId="urn:microsoft.com/office/officeart/2005/8/layout/vList6"/>
    <dgm:cxn modelId="{CA949733-6095-4FE3-A9E7-F4916A4CE850}" type="presParOf" srcId="{123833F1-C1C8-45BD-B272-88AF8E2A7BCB}" destId="{DA4DB2B0-54E5-4490-B0D4-A56E646D6030}" srcOrd="0" destOrd="0" presId="urn:microsoft.com/office/officeart/2005/8/layout/vList6"/>
    <dgm:cxn modelId="{2A9565F0-E386-446F-8983-E69A51B51ADD}" type="presParOf" srcId="{123833F1-C1C8-45BD-B272-88AF8E2A7BCB}" destId="{C1F4CAA6-2228-4893-9C81-CFFAD7FB75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8CC0388-F5A7-4A2F-A781-6B35596256A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B3B9E-9F90-45FC-9B4A-F59292BD143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Ravishdosh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ifodalanadigan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A475-5DC5-4129-931F-4B2120E68B9A}" type="parTrans" cxnId="{7499DD9F-DAA6-44E9-93FE-CD79ABE40B07}">
      <dgm:prSet/>
      <dgm:spPr/>
      <dgm:t>
        <a:bodyPr/>
        <a:lstStyle/>
        <a:p>
          <a:endParaRPr lang="ru-RU"/>
        </a:p>
      </dgm:t>
    </dgm:pt>
    <dgm:pt modelId="{64EE0530-6689-48C4-9829-25CFFF4A793F}" type="sibTrans" cxnId="{7499DD9F-DAA6-44E9-93FE-CD79ABE40B07}">
      <dgm:prSet/>
      <dgm:spPr/>
      <dgm:t>
        <a:bodyPr/>
        <a:lstStyle/>
        <a:p>
          <a:endParaRPr lang="ru-RU"/>
        </a:p>
      </dgm:t>
    </dgm:pt>
    <dgm:pt modelId="{BDC9647D-631D-4C41-A34F-B4CDBE5E63AA}">
      <dgm:prSet phldrT="[Текст]" custT="1"/>
      <dgm:spPr/>
      <dgm:t>
        <a:bodyPr/>
        <a:lstStyle/>
        <a:p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Fotima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kelguncha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singlisi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uyni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yig‘ishtirib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FCA4D-8DFE-40DB-9857-5EB09858D2CE}" type="parTrans" cxnId="{BAB9F9AB-88FC-4348-993D-D5FF7E54BEFB}">
      <dgm:prSet/>
      <dgm:spPr/>
      <dgm:t>
        <a:bodyPr/>
        <a:lstStyle/>
        <a:p>
          <a:endParaRPr lang="ru-RU"/>
        </a:p>
      </dgm:t>
    </dgm:pt>
    <dgm:pt modelId="{EA70B068-94E4-4FBD-9FEB-53B9333659CD}" type="sibTrans" cxnId="{BAB9F9AB-88FC-4348-993D-D5FF7E54BEFB}">
      <dgm:prSet/>
      <dgm:spPr/>
      <dgm:t>
        <a:bodyPr/>
        <a:lstStyle/>
        <a:p>
          <a:endParaRPr lang="ru-RU"/>
        </a:p>
      </dgm:t>
    </dgm:pt>
    <dgm:pt modelId="{C2E46E98-FC4C-44E4-A627-C9B7DFB555CF}">
      <dgm:prSet phldrT="[Текст]" custT="1"/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B9F11-0598-4201-90A1-47A2C7C0594C}" type="parTrans" cxnId="{874B84D0-B598-4487-B0ED-553162C6BF7B}">
      <dgm:prSet/>
      <dgm:spPr/>
      <dgm:t>
        <a:bodyPr/>
        <a:lstStyle/>
        <a:p>
          <a:endParaRPr lang="ru-RU"/>
        </a:p>
      </dgm:t>
    </dgm:pt>
    <dgm:pt modelId="{2B453561-0E00-459A-BA14-77C9FE2A1077}" type="sibTrans" cxnId="{874B84D0-B598-4487-B0ED-553162C6BF7B}">
      <dgm:prSet/>
      <dgm:spPr/>
      <dgm:t>
        <a:bodyPr/>
        <a:lstStyle/>
        <a:p>
          <a:endParaRPr lang="ru-RU"/>
        </a:p>
      </dgm:t>
    </dgm:pt>
    <dgm:pt modelId="{FB1C1AAB-31E0-4DBB-AD95-12F1540D2548}" type="pres">
      <dgm:prSet presAssocID="{A8CC0388-F5A7-4A2F-A781-6B35596256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833F1-C1C8-45BD-B272-88AF8E2A7BCB}" type="pres">
      <dgm:prSet presAssocID="{093B3B9E-9F90-45FC-9B4A-F59292BD143B}" presName="linNode" presStyleCnt="0"/>
      <dgm:spPr/>
    </dgm:pt>
    <dgm:pt modelId="{DA4DB2B0-54E5-4490-B0D4-A56E646D6030}" type="pres">
      <dgm:prSet presAssocID="{093B3B9E-9F90-45FC-9B4A-F59292BD143B}" presName="parentShp" presStyleLbl="node1" presStyleIdx="0" presStyleCnt="1" custScaleX="86841" custScaleY="71970" custLinFactNeighborX="9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CAA6-2228-4893-9C81-CFFAD7FB758E}" type="pres">
      <dgm:prSet presAssocID="{093B3B9E-9F90-45FC-9B4A-F59292BD143B}" presName="childShp" presStyleLbl="bgAccFollowNode1" presStyleIdx="0" presStyleCnt="1" custScaleX="97525" custScaleY="51792" custLinFactNeighborX="9986" custLinFactNeighborY="-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C5ED4-4BF6-4FF1-895E-ABD1DDC5719C}" type="presOf" srcId="{C2E46E98-FC4C-44E4-A627-C9B7DFB555CF}" destId="{C1F4CAA6-2228-4893-9C81-CFFAD7FB758E}" srcOrd="0" destOrd="0" presId="urn:microsoft.com/office/officeart/2005/8/layout/vList6"/>
    <dgm:cxn modelId="{BAB9F9AB-88FC-4348-993D-D5FF7E54BEFB}" srcId="{093B3B9E-9F90-45FC-9B4A-F59292BD143B}" destId="{BDC9647D-631D-4C41-A34F-B4CDBE5E63AA}" srcOrd="1" destOrd="0" parTransId="{407FCA4D-8DFE-40DB-9857-5EB09858D2CE}" sibTransId="{EA70B068-94E4-4FBD-9FEB-53B9333659CD}"/>
    <dgm:cxn modelId="{7499DD9F-DAA6-44E9-93FE-CD79ABE40B07}" srcId="{A8CC0388-F5A7-4A2F-A781-6B35596256A0}" destId="{093B3B9E-9F90-45FC-9B4A-F59292BD143B}" srcOrd="0" destOrd="0" parTransId="{9509A475-5DC5-4129-931F-4B2120E68B9A}" sibTransId="{64EE0530-6689-48C4-9829-25CFFF4A793F}"/>
    <dgm:cxn modelId="{8EC9F670-19DD-4DAC-BA53-19D2DC160FB6}" type="presOf" srcId="{093B3B9E-9F90-45FC-9B4A-F59292BD143B}" destId="{DA4DB2B0-54E5-4490-B0D4-A56E646D6030}" srcOrd="0" destOrd="0" presId="urn:microsoft.com/office/officeart/2005/8/layout/vList6"/>
    <dgm:cxn modelId="{5220942A-8A9A-4C2E-9E27-2A70BF966D29}" type="presOf" srcId="{BDC9647D-631D-4C41-A34F-B4CDBE5E63AA}" destId="{C1F4CAA6-2228-4893-9C81-CFFAD7FB758E}" srcOrd="0" destOrd="1" presId="urn:microsoft.com/office/officeart/2005/8/layout/vList6"/>
    <dgm:cxn modelId="{C9425463-5E91-44A9-8134-9E948A0B0E00}" type="presOf" srcId="{A8CC0388-F5A7-4A2F-A781-6B35596256A0}" destId="{FB1C1AAB-31E0-4DBB-AD95-12F1540D2548}" srcOrd="0" destOrd="0" presId="urn:microsoft.com/office/officeart/2005/8/layout/vList6"/>
    <dgm:cxn modelId="{874B84D0-B598-4487-B0ED-553162C6BF7B}" srcId="{093B3B9E-9F90-45FC-9B4A-F59292BD143B}" destId="{C2E46E98-FC4C-44E4-A627-C9B7DFB555CF}" srcOrd="0" destOrd="0" parTransId="{FC6B9F11-0598-4201-90A1-47A2C7C0594C}" sibTransId="{2B453561-0E00-459A-BA14-77C9FE2A1077}"/>
    <dgm:cxn modelId="{0A66CEA8-F917-4779-9313-1F54F3D49B07}" type="presParOf" srcId="{FB1C1AAB-31E0-4DBB-AD95-12F1540D2548}" destId="{123833F1-C1C8-45BD-B272-88AF8E2A7BCB}" srcOrd="0" destOrd="0" presId="urn:microsoft.com/office/officeart/2005/8/layout/vList6"/>
    <dgm:cxn modelId="{4EF55D1B-C91D-4FD0-B305-4A5C7D5CFEF0}" type="presParOf" srcId="{123833F1-C1C8-45BD-B272-88AF8E2A7BCB}" destId="{DA4DB2B0-54E5-4490-B0D4-A56E646D6030}" srcOrd="0" destOrd="0" presId="urn:microsoft.com/office/officeart/2005/8/layout/vList6"/>
    <dgm:cxn modelId="{35474E19-C927-4942-AE52-77986E804076}" type="presParOf" srcId="{123833F1-C1C8-45BD-B272-88AF8E2A7BCB}" destId="{C1F4CAA6-2228-4893-9C81-CFFAD7FB75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8CC0388-F5A7-4A2F-A781-6B35596256A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B3B9E-9F90-45FC-9B4A-F59292BD143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Sifatdosh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ifodalanadigan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A475-5DC5-4129-931F-4B2120E68B9A}" type="parTrans" cxnId="{7499DD9F-DAA6-44E9-93FE-CD79ABE40B07}">
      <dgm:prSet/>
      <dgm:spPr/>
      <dgm:t>
        <a:bodyPr/>
        <a:lstStyle/>
        <a:p>
          <a:endParaRPr lang="ru-RU"/>
        </a:p>
      </dgm:t>
    </dgm:pt>
    <dgm:pt modelId="{64EE0530-6689-48C4-9829-25CFFF4A793F}" type="sibTrans" cxnId="{7499DD9F-DAA6-44E9-93FE-CD79ABE40B07}">
      <dgm:prSet/>
      <dgm:spPr/>
      <dgm:t>
        <a:bodyPr/>
        <a:lstStyle/>
        <a:p>
          <a:endParaRPr lang="ru-RU"/>
        </a:p>
      </dgm:t>
    </dgm:pt>
    <dgm:pt modelId="{BDC9647D-631D-4C41-A34F-B4CDBE5E63AA}">
      <dgm:prSet phldrT="[Текст]" custT="1"/>
      <dgm:spPr/>
      <dgm:t>
        <a:bodyPr/>
        <a:lstStyle/>
        <a:p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Po‘lat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xatni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kecha</a:t>
          </a:r>
          <a:r>
            <a:rPr lang="en-US" sz="180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yuborgan</a:t>
          </a:r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FCA4D-8DFE-40DB-9857-5EB09858D2CE}" type="parTrans" cxnId="{BAB9F9AB-88FC-4348-993D-D5FF7E54BEFB}">
      <dgm:prSet/>
      <dgm:spPr/>
      <dgm:t>
        <a:bodyPr/>
        <a:lstStyle/>
        <a:p>
          <a:endParaRPr lang="ru-RU"/>
        </a:p>
      </dgm:t>
    </dgm:pt>
    <dgm:pt modelId="{EA70B068-94E4-4FBD-9FEB-53B9333659CD}" type="sibTrans" cxnId="{BAB9F9AB-88FC-4348-993D-D5FF7E54BEFB}">
      <dgm:prSet/>
      <dgm:spPr/>
      <dgm:t>
        <a:bodyPr/>
        <a:lstStyle/>
        <a:p>
          <a:endParaRPr lang="ru-RU"/>
        </a:p>
      </dgm:t>
    </dgm:pt>
    <dgm:pt modelId="{C2E46E98-FC4C-44E4-A627-C9B7DFB555CF}">
      <dgm:prSet phldrT="[Текст]" custT="1"/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B9F11-0598-4201-90A1-47A2C7C0594C}" type="parTrans" cxnId="{874B84D0-B598-4487-B0ED-553162C6BF7B}">
      <dgm:prSet/>
      <dgm:spPr/>
      <dgm:t>
        <a:bodyPr/>
        <a:lstStyle/>
        <a:p>
          <a:endParaRPr lang="ru-RU"/>
        </a:p>
      </dgm:t>
    </dgm:pt>
    <dgm:pt modelId="{2B453561-0E00-459A-BA14-77C9FE2A1077}" type="sibTrans" cxnId="{874B84D0-B598-4487-B0ED-553162C6BF7B}">
      <dgm:prSet/>
      <dgm:spPr/>
      <dgm:t>
        <a:bodyPr/>
        <a:lstStyle/>
        <a:p>
          <a:endParaRPr lang="ru-RU"/>
        </a:p>
      </dgm:t>
    </dgm:pt>
    <dgm:pt modelId="{FB1C1AAB-31E0-4DBB-AD95-12F1540D2548}" type="pres">
      <dgm:prSet presAssocID="{A8CC0388-F5A7-4A2F-A781-6B35596256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833F1-C1C8-45BD-B272-88AF8E2A7BCB}" type="pres">
      <dgm:prSet presAssocID="{093B3B9E-9F90-45FC-9B4A-F59292BD143B}" presName="linNode" presStyleCnt="0"/>
      <dgm:spPr/>
    </dgm:pt>
    <dgm:pt modelId="{DA4DB2B0-54E5-4490-B0D4-A56E646D6030}" type="pres">
      <dgm:prSet presAssocID="{093B3B9E-9F90-45FC-9B4A-F59292BD143B}" presName="parentShp" presStyleLbl="node1" presStyleIdx="0" presStyleCnt="1" custScaleX="86841" custScaleY="71970" custLinFactNeighborX="9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CAA6-2228-4893-9C81-CFFAD7FB758E}" type="pres">
      <dgm:prSet presAssocID="{093B3B9E-9F90-45FC-9B4A-F59292BD143B}" presName="childShp" presStyleLbl="bgAccFollowNode1" presStyleIdx="0" presStyleCnt="1" custScaleX="97525" custScaleY="51792" custLinFactNeighborX="9986" custLinFactNeighborY="-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C6DC4-8C76-4357-B35E-3BAFEEA64965}" type="presOf" srcId="{C2E46E98-FC4C-44E4-A627-C9B7DFB555CF}" destId="{C1F4CAA6-2228-4893-9C81-CFFAD7FB758E}" srcOrd="0" destOrd="0" presId="urn:microsoft.com/office/officeart/2005/8/layout/vList6"/>
    <dgm:cxn modelId="{9C2867FF-6CE2-49E3-AFAF-7261598314DB}" type="presOf" srcId="{A8CC0388-F5A7-4A2F-A781-6B35596256A0}" destId="{FB1C1AAB-31E0-4DBB-AD95-12F1540D2548}" srcOrd="0" destOrd="0" presId="urn:microsoft.com/office/officeart/2005/8/layout/vList6"/>
    <dgm:cxn modelId="{BAB9F9AB-88FC-4348-993D-D5FF7E54BEFB}" srcId="{093B3B9E-9F90-45FC-9B4A-F59292BD143B}" destId="{BDC9647D-631D-4C41-A34F-B4CDBE5E63AA}" srcOrd="1" destOrd="0" parTransId="{407FCA4D-8DFE-40DB-9857-5EB09858D2CE}" sibTransId="{EA70B068-94E4-4FBD-9FEB-53B9333659CD}"/>
    <dgm:cxn modelId="{7499DD9F-DAA6-44E9-93FE-CD79ABE40B07}" srcId="{A8CC0388-F5A7-4A2F-A781-6B35596256A0}" destId="{093B3B9E-9F90-45FC-9B4A-F59292BD143B}" srcOrd="0" destOrd="0" parTransId="{9509A475-5DC5-4129-931F-4B2120E68B9A}" sibTransId="{64EE0530-6689-48C4-9829-25CFFF4A793F}"/>
    <dgm:cxn modelId="{32B31B91-0786-47CF-B8FD-3740A1BEB7A3}" type="presOf" srcId="{BDC9647D-631D-4C41-A34F-B4CDBE5E63AA}" destId="{C1F4CAA6-2228-4893-9C81-CFFAD7FB758E}" srcOrd="0" destOrd="1" presId="urn:microsoft.com/office/officeart/2005/8/layout/vList6"/>
    <dgm:cxn modelId="{874B84D0-B598-4487-B0ED-553162C6BF7B}" srcId="{093B3B9E-9F90-45FC-9B4A-F59292BD143B}" destId="{C2E46E98-FC4C-44E4-A627-C9B7DFB555CF}" srcOrd="0" destOrd="0" parTransId="{FC6B9F11-0598-4201-90A1-47A2C7C0594C}" sibTransId="{2B453561-0E00-459A-BA14-77C9FE2A1077}"/>
    <dgm:cxn modelId="{C5386F33-C421-4757-86B4-58B9FCC0AFB3}" type="presOf" srcId="{093B3B9E-9F90-45FC-9B4A-F59292BD143B}" destId="{DA4DB2B0-54E5-4490-B0D4-A56E646D6030}" srcOrd="0" destOrd="0" presId="urn:microsoft.com/office/officeart/2005/8/layout/vList6"/>
    <dgm:cxn modelId="{61E06822-B729-4591-80EF-3B1A3991B55D}" type="presParOf" srcId="{FB1C1AAB-31E0-4DBB-AD95-12F1540D2548}" destId="{123833F1-C1C8-45BD-B272-88AF8E2A7BCB}" srcOrd="0" destOrd="0" presId="urn:microsoft.com/office/officeart/2005/8/layout/vList6"/>
    <dgm:cxn modelId="{BF678255-A6F6-497F-A9DD-DE07E12F5CAF}" type="presParOf" srcId="{123833F1-C1C8-45BD-B272-88AF8E2A7BCB}" destId="{DA4DB2B0-54E5-4490-B0D4-A56E646D6030}" srcOrd="0" destOrd="0" presId="urn:microsoft.com/office/officeart/2005/8/layout/vList6"/>
    <dgm:cxn modelId="{73A633C7-9CB4-497F-BE21-99B93FCD9B2E}" type="presParOf" srcId="{123833F1-C1C8-45BD-B272-88AF8E2A7BCB}" destId="{C1F4CAA6-2228-4893-9C81-CFFAD7FB75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A0B582C-2A13-4E05-85EC-44A1B2D6A1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AB164-CA40-4DEF-B116-9704C2256CCA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Fe’ldan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kesimlardir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0D4B8-0EBD-4257-9FCA-99B760F0ECF2}" type="parTrans" cxnId="{30D7FC05-F13B-4F97-A1D3-F26256DC04C0}">
      <dgm:prSet/>
      <dgm:spPr/>
      <dgm:t>
        <a:bodyPr/>
        <a:lstStyle/>
        <a:p>
          <a:endParaRPr lang="ru-RU"/>
        </a:p>
      </dgm:t>
    </dgm:pt>
    <dgm:pt modelId="{65873CB1-553D-4DE4-A7AA-5EA0A417ADC8}" type="sibTrans" cxnId="{30D7FC05-F13B-4F97-A1D3-F26256DC04C0}">
      <dgm:prSet/>
      <dgm:spPr/>
      <dgm:t>
        <a:bodyPr/>
        <a:lstStyle/>
        <a:p>
          <a:endParaRPr lang="ru-RU"/>
        </a:p>
      </dgm:t>
    </dgm:pt>
    <dgm:pt modelId="{D5D190C1-25E7-4E6D-BF3C-E609481D0905}">
      <dgm:prSet phldrT="[Текст]" custT="1"/>
      <dgm:spPr/>
      <dgm:t>
        <a:bodyPr/>
        <a:lstStyle/>
        <a:p>
          <a:r>
            <a:rPr lang="en-US" sz="1800" dirty="0" err="1" smtClean="0"/>
            <a:t>Yoshning</a:t>
          </a:r>
          <a:r>
            <a:rPr lang="en-US" sz="1800" dirty="0" smtClean="0"/>
            <a:t> </a:t>
          </a:r>
          <a:r>
            <a:rPr lang="en-US" sz="1800" dirty="0" err="1" smtClean="0"/>
            <a:t>hurmati</a:t>
          </a:r>
          <a:r>
            <a:rPr lang="en-US" sz="1800" dirty="0" smtClean="0"/>
            <a:t>- </a:t>
          </a:r>
          <a:r>
            <a:rPr lang="en-US" sz="1800" u="sng" dirty="0" err="1" smtClean="0"/>
            <a:t>qarz</a:t>
          </a:r>
          <a:r>
            <a:rPr lang="en-US" sz="1800" u="sng" dirty="0" smtClean="0"/>
            <a:t>,</a:t>
          </a:r>
          <a:r>
            <a:rPr lang="en-US" sz="1800" dirty="0" smtClean="0"/>
            <a:t> </a:t>
          </a:r>
          <a:r>
            <a:rPr lang="en-US" sz="1800" dirty="0" err="1" smtClean="0"/>
            <a:t>qarining</a:t>
          </a:r>
          <a:r>
            <a:rPr lang="en-US" sz="1800" dirty="0" smtClean="0"/>
            <a:t> </a:t>
          </a:r>
          <a:r>
            <a:rPr lang="en-US" sz="1800" dirty="0" err="1" smtClean="0"/>
            <a:t>hurmati</a:t>
          </a:r>
          <a:r>
            <a:rPr lang="en-US" sz="1800" dirty="0" smtClean="0"/>
            <a:t>- </a:t>
          </a:r>
          <a:r>
            <a:rPr lang="en-US" sz="1800" u="sng" dirty="0" err="1" smtClean="0">
              <a:effectLst/>
            </a:rPr>
            <a:t>farz</a:t>
          </a:r>
          <a:r>
            <a:rPr lang="en-US" sz="1800" u="sng" dirty="0" smtClean="0">
              <a:effectLst/>
            </a:rPr>
            <a:t>.</a:t>
          </a:r>
          <a:endParaRPr lang="ru-RU" sz="1800" u="sng" dirty="0">
            <a:effectLst/>
          </a:endParaRPr>
        </a:p>
      </dgm:t>
    </dgm:pt>
    <dgm:pt modelId="{330BD552-7E2D-4317-8E14-09321B611A30}" type="parTrans" cxnId="{1312D49D-3136-4794-BBFF-2583B57B8FAF}">
      <dgm:prSet/>
      <dgm:spPr/>
      <dgm:t>
        <a:bodyPr/>
        <a:lstStyle/>
        <a:p>
          <a:endParaRPr lang="ru-RU"/>
        </a:p>
      </dgm:t>
    </dgm:pt>
    <dgm:pt modelId="{7A909618-D308-4653-B1E8-37DFE2C64DBF}" type="sibTrans" cxnId="{1312D49D-3136-4794-BBFF-2583B57B8FAF}">
      <dgm:prSet/>
      <dgm:spPr/>
      <dgm:t>
        <a:bodyPr/>
        <a:lstStyle/>
        <a:p>
          <a:endParaRPr lang="ru-RU"/>
        </a:p>
      </dgm:t>
    </dgm:pt>
    <dgm:pt modelId="{79468A5E-AED7-47B9-A6F4-18B25AAE562F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Podshoni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kuyov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qilishga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havasmandlar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26A5A-21A1-42A8-B59E-47943B958D0C}" type="parTrans" cxnId="{18E5B1B2-6738-4661-B511-6200C726CC88}">
      <dgm:prSet/>
      <dgm:spPr/>
      <dgm:t>
        <a:bodyPr/>
        <a:lstStyle/>
        <a:p>
          <a:endParaRPr lang="ru-RU"/>
        </a:p>
      </dgm:t>
    </dgm:pt>
    <dgm:pt modelId="{B35704B0-B182-4471-B874-A06DB4E30CE2}" type="sibTrans" cxnId="{18E5B1B2-6738-4661-B511-6200C726CC88}">
      <dgm:prSet/>
      <dgm:spPr/>
      <dgm:t>
        <a:bodyPr/>
        <a:lstStyle/>
        <a:p>
          <a:endParaRPr lang="ru-RU"/>
        </a:p>
      </dgm:t>
    </dgm:pt>
    <dgm:pt modelId="{07268AA4-8DD3-4D00-B5DA-396FB447F517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O‘rmonning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ichi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sersoya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.            </a:t>
          </a:r>
          <a:endParaRPr lang="ru-RU" sz="1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0905C-95EA-414B-8CBC-F45085071FB3}" type="parTrans" cxnId="{C4E5DD30-FDC4-421F-953F-6E3CD606D2E2}">
      <dgm:prSet/>
      <dgm:spPr/>
      <dgm:t>
        <a:bodyPr/>
        <a:lstStyle/>
        <a:p>
          <a:endParaRPr lang="ru-RU"/>
        </a:p>
      </dgm:t>
    </dgm:pt>
    <dgm:pt modelId="{1CA622F9-E873-40E5-8E85-1F4B64B60A3A}" type="sibTrans" cxnId="{C4E5DD30-FDC4-421F-953F-6E3CD606D2E2}">
      <dgm:prSet/>
      <dgm:spPr/>
      <dgm:t>
        <a:bodyPr/>
        <a:lstStyle/>
        <a:p>
          <a:endParaRPr lang="ru-RU"/>
        </a:p>
      </dgm:t>
    </dgm:pt>
    <dgm:pt modelId="{0EB1719C-A25A-48A9-ADC3-BB1429F242EB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karra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besh-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yigirma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466B-3B1C-433D-9D5C-0831B276EAF6}" type="parTrans" cxnId="{D4936C03-F516-47BB-B276-972E891277C5}">
      <dgm:prSet/>
      <dgm:spPr/>
      <dgm:t>
        <a:bodyPr/>
        <a:lstStyle/>
        <a:p>
          <a:endParaRPr lang="ru-RU"/>
        </a:p>
      </dgm:t>
    </dgm:pt>
    <dgm:pt modelId="{337CDC04-9EC1-489B-98B2-C2524412429A}" type="sibTrans" cxnId="{D4936C03-F516-47BB-B276-972E891277C5}">
      <dgm:prSet/>
      <dgm:spPr/>
      <dgm:t>
        <a:bodyPr/>
        <a:lstStyle/>
        <a:p>
          <a:endParaRPr lang="ru-RU"/>
        </a:p>
      </dgm:t>
    </dgm:pt>
    <dgm:pt modelId="{1D49CE8F-2B64-44A3-BB61-EBFC1B333AEC}" type="pres">
      <dgm:prSet presAssocID="{9A0B582C-2A13-4E05-85EC-44A1B2D6A1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8DB7C8-ECCB-45B1-B5D7-AFEBB4235726}" type="pres">
      <dgm:prSet presAssocID="{5C3AB164-CA40-4DEF-B116-9704C2256CCA}" presName="hierRoot1" presStyleCnt="0"/>
      <dgm:spPr/>
    </dgm:pt>
    <dgm:pt modelId="{469A6B6A-FF6D-46E6-AB5A-95D82D0A592D}" type="pres">
      <dgm:prSet presAssocID="{5C3AB164-CA40-4DEF-B116-9704C2256CCA}" presName="composite" presStyleCnt="0"/>
      <dgm:spPr/>
    </dgm:pt>
    <dgm:pt modelId="{FAD71C73-2D8E-457A-9F8A-81B110806C97}" type="pres">
      <dgm:prSet presAssocID="{5C3AB164-CA40-4DEF-B116-9704C2256CCA}" presName="background" presStyleLbl="node0" presStyleIdx="0" presStyleCnt="1"/>
      <dgm:spPr/>
    </dgm:pt>
    <dgm:pt modelId="{A9340D58-18B1-46F2-BFD4-1CCD271C5458}" type="pres">
      <dgm:prSet presAssocID="{5C3AB164-CA40-4DEF-B116-9704C2256CCA}" presName="text" presStyleLbl="fgAcc0" presStyleIdx="0" presStyleCnt="1" custScaleX="349054" custScaleY="133298" custLinFactNeighborX="-1205" custLinFactNeighborY="-1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09A72-EC0F-4F8A-B321-9C8E16967C29}" type="pres">
      <dgm:prSet presAssocID="{5C3AB164-CA40-4DEF-B116-9704C2256CCA}" presName="hierChild2" presStyleCnt="0"/>
      <dgm:spPr/>
    </dgm:pt>
    <dgm:pt modelId="{3230C55D-F996-4E96-8BE3-57D92284C163}" type="pres">
      <dgm:prSet presAssocID="{330BD552-7E2D-4317-8E14-09321B611A3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AD71719-5EE4-49B2-9F6A-88AF0B37AB30}" type="pres">
      <dgm:prSet presAssocID="{D5D190C1-25E7-4E6D-BF3C-E609481D0905}" presName="hierRoot2" presStyleCnt="0"/>
      <dgm:spPr/>
    </dgm:pt>
    <dgm:pt modelId="{FE41ABBD-4997-4565-9EC8-8F3EE04A30DA}" type="pres">
      <dgm:prSet presAssocID="{D5D190C1-25E7-4E6D-BF3C-E609481D0905}" presName="composite2" presStyleCnt="0"/>
      <dgm:spPr/>
    </dgm:pt>
    <dgm:pt modelId="{E2E67309-EF8A-44FB-BDC8-AC70F6D082E0}" type="pres">
      <dgm:prSet presAssocID="{D5D190C1-25E7-4E6D-BF3C-E609481D0905}" presName="background2" presStyleLbl="node2" presStyleIdx="0" presStyleCnt="2"/>
      <dgm:spPr/>
    </dgm:pt>
    <dgm:pt modelId="{25223800-5142-472B-A9BF-D2DB9A7C8082}" type="pres">
      <dgm:prSet presAssocID="{D5D190C1-25E7-4E6D-BF3C-E609481D0905}" presName="text2" presStyleLbl="fgAcc2" presStyleIdx="0" presStyleCnt="2" custScaleX="282856" custScaleY="123352" custLinFactNeighborX="-18673" custLinFactNeighborY="-12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54FE29-3E69-4720-AF57-F84A8D4F548A}" type="pres">
      <dgm:prSet presAssocID="{D5D190C1-25E7-4E6D-BF3C-E609481D0905}" presName="hierChild3" presStyleCnt="0"/>
      <dgm:spPr/>
    </dgm:pt>
    <dgm:pt modelId="{FB401BB8-E6CD-47BC-9482-322CC5CE1D7F}" type="pres">
      <dgm:prSet presAssocID="{7D626A5A-21A1-42A8-B59E-47943B958D0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E0042EF-6970-4BFE-A520-D659D4F4736E}" type="pres">
      <dgm:prSet presAssocID="{79468A5E-AED7-47B9-A6F4-18B25AAE562F}" presName="hierRoot3" presStyleCnt="0"/>
      <dgm:spPr/>
    </dgm:pt>
    <dgm:pt modelId="{5C6CB161-989B-40C4-A2F2-ACE03D6B9DCA}" type="pres">
      <dgm:prSet presAssocID="{79468A5E-AED7-47B9-A6F4-18B25AAE562F}" presName="composite3" presStyleCnt="0"/>
      <dgm:spPr/>
    </dgm:pt>
    <dgm:pt modelId="{46E18CE1-0B37-4213-8106-EB57AFD0FB50}" type="pres">
      <dgm:prSet presAssocID="{79468A5E-AED7-47B9-A6F4-18B25AAE562F}" presName="background3" presStyleLbl="node3" presStyleIdx="0" presStyleCnt="2"/>
      <dgm:spPr/>
    </dgm:pt>
    <dgm:pt modelId="{72ECE119-E44E-4507-8773-639CD4428231}" type="pres">
      <dgm:prSet presAssocID="{79468A5E-AED7-47B9-A6F4-18B25AAE562F}" presName="text3" presStyleLbl="fgAcc3" presStyleIdx="0" presStyleCnt="2" custScaleX="29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DE426B-2F18-4AF5-97BD-CA42AA6DBF58}" type="pres">
      <dgm:prSet presAssocID="{79468A5E-AED7-47B9-A6F4-18B25AAE562F}" presName="hierChild4" presStyleCnt="0"/>
      <dgm:spPr/>
    </dgm:pt>
    <dgm:pt modelId="{B29EEA49-BFF8-4E67-9CCF-65CF5ACDCD9C}" type="pres">
      <dgm:prSet presAssocID="{6320905C-95EA-414B-8CBC-F45085071FB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A4E7EF-A553-4285-8D43-514739CDB218}" type="pres">
      <dgm:prSet presAssocID="{07268AA4-8DD3-4D00-B5DA-396FB447F517}" presName="hierRoot2" presStyleCnt="0"/>
      <dgm:spPr/>
    </dgm:pt>
    <dgm:pt modelId="{3B9EA9FF-AA62-4B72-922B-C730F8FB23DE}" type="pres">
      <dgm:prSet presAssocID="{07268AA4-8DD3-4D00-B5DA-396FB447F517}" presName="composite2" presStyleCnt="0"/>
      <dgm:spPr/>
    </dgm:pt>
    <dgm:pt modelId="{0698B723-61F0-411C-9A99-E8DF8880287C}" type="pres">
      <dgm:prSet presAssocID="{07268AA4-8DD3-4D00-B5DA-396FB447F517}" presName="background2" presStyleLbl="node2" presStyleIdx="1" presStyleCnt="2"/>
      <dgm:spPr/>
    </dgm:pt>
    <dgm:pt modelId="{F581722D-9FA0-4CCB-B727-169DB5ACC4CC}" type="pres">
      <dgm:prSet presAssocID="{07268AA4-8DD3-4D00-B5DA-396FB447F517}" presName="text2" presStyleLbl="fgAcc2" presStyleIdx="1" presStyleCnt="2" custScaleX="256601" custLinFactNeighborX="17573" custLinFactNeighborY="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05B6A-0D0F-4CD6-936B-82728E872823}" type="pres">
      <dgm:prSet presAssocID="{07268AA4-8DD3-4D00-B5DA-396FB447F517}" presName="hierChild3" presStyleCnt="0"/>
      <dgm:spPr/>
    </dgm:pt>
    <dgm:pt modelId="{8A61194F-4FCE-4098-84AE-D21103BBD7B2}" type="pres">
      <dgm:prSet presAssocID="{1CC3466B-3B1C-433D-9D5C-0831B276EAF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449D20F-1E4F-4A7E-89B3-DE939A9BD897}" type="pres">
      <dgm:prSet presAssocID="{0EB1719C-A25A-48A9-ADC3-BB1429F242EB}" presName="hierRoot3" presStyleCnt="0"/>
      <dgm:spPr/>
    </dgm:pt>
    <dgm:pt modelId="{A7FE4AB0-9533-4390-A1A6-2DC027DEAA51}" type="pres">
      <dgm:prSet presAssocID="{0EB1719C-A25A-48A9-ADC3-BB1429F242EB}" presName="composite3" presStyleCnt="0"/>
      <dgm:spPr/>
    </dgm:pt>
    <dgm:pt modelId="{29AF0503-0A7A-44B5-A960-FEA8C90856E7}" type="pres">
      <dgm:prSet presAssocID="{0EB1719C-A25A-48A9-ADC3-BB1429F242EB}" presName="background3" presStyleLbl="node3" presStyleIdx="1" presStyleCnt="2"/>
      <dgm:spPr/>
    </dgm:pt>
    <dgm:pt modelId="{E42633B1-6CD8-4E47-A239-1B96DBFF4FC6}" type="pres">
      <dgm:prSet presAssocID="{0EB1719C-A25A-48A9-ADC3-BB1429F242EB}" presName="text3" presStyleLbl="fgAcc3" presStyleIdx="1" presStyleCnt="2" custScaleX="274682" custLinFactNeighborX="10011" custLinFactNeighborY="24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8F1A99-5C9B-41E6-8400-802FBD0F2D7A}" type="pres">
      <dgm:prSet presAssocID="{0EB1719C-A25A-48A9-ADC3-BB1429F242EB}" presName="hierChild4" presStyleCnt="0"/>
      <dgm:spPr/>
    </dgm:pt>
  </dgm:ptLst>
  <dgm:cxnLst>
    <dgm:cxn modelId="{18E5B1B2-6738-4661-B511-6200C726CC88}" srcId="{D5D190C1-25E7-4E6D-BF3C-E609481D0905}" destId="{79468A5E-AED7-47B9-A6F4-18B25AAE562F}" srcOrd="0" destOrd="0" parTransId="{7D626A5A-21A1-42A8-B59E-47943B958D0C}" sibTransId="{B35704B0-B182-4471-B874-A06DB4E30CE2}"/>
    <dgm:cxn modelId="{B0D1B090-2B02-4509-98CF-BD3C964CC624}" type="presOf" srcId="{D5D190C1-25E7-4E6D-BF3C-E609481D0905}" destId="{25223800-5142-472B-A9BF-D2DB9A7C8082}" srcOrd="0" destOrd="0" presId="urn:microsoft.com/office/officeart/2005/8/layout/hierarchy1"/>
    <dgm:cxn modelId="{5DEEF50A-D1DB-4BEA-9FF4-A36CD06D9CBB}" type="presOf" srcId="{330BD552-7E2D-4317-8E14-09321B611A30}" destId="{3230C55D-F996-4E96-8BE3-57D92284C163}" srcOrd="0" destOrd="0" presId="urn:microsoft.com/office/officeart/2005/8/layout/hierarchy1"/>
    <dgm:cxn modelId="{D4936C03-F516-47BB-B276-972E891277C5}" srcId="{07268AA4-8DD3-4D00-B5DA-396FB447F517}" destId="{0EB1719C-A25A-48A9-ADC3-BB1429F242EB}" srcOrd="0" destOrd="0" parTransId="{1CC3466B-3B1C-433D-9D5C-0831B276EAF6}" sibTransId="{337CDC04-9EC1-489B-98B2-C2524412429A}"/>
    <dgm:cxn modelId="{6A09789F-4EEE-4381-96AB-2451667F609A}" type="presOf" srcId="{79468A5E-AED7-47B9-A6F4-18B25AAE562F}" destId="{72ECE119-E44E-4507-8773-639CD4428231}" srcOrd="0" destOrd="0" presId="urn:microsoft.com/office/officeart/2005/8/layout/hierarchy1"/>
    <dgm:cxn modelId="{7A53A059-1B6F-497F-B9F6-A322794E9E09}" type="presOf" srcId="{1CC3466B-3B1C-433D-9D5C-0831B276EAF6}" destId="{8A61194F-4FCE-4098-84AE-D21103BBD7B2}" srcOrd="0" destOrd="0" presId="urn:microsoft.com/office/officeart/2005/8/layout/hierarchy1"/>
    <dgm:cxn modelId="{44C664CC-E848-4B16-9B15-E9097D11F0ED}" type="presOf" srcId="{07268AA4-8DD3-4D00-B5DA-396FB447F517}" destId="{F581722D-9FA0-4CCB-B727-169DB5ACC4CC}" srcOrd="0" destOrd="0" presId="urn:microsoft.com/office/officeart/2005/8/layout/hierarchy1"/>
    <dgm:cxn modelId="{C4E5DD30-FDC4-421F-953F-6E3CD606D2E2}" srcId="{5C3AB164-CA40-4DEF-B116-9704C2256CCA}" destId="{07268AA4-8DD3-4D00-B5DA-396FB447F517}" srcOrd="1" destOrd="0" parTransId="{6320905C-95EA-414B-8CBC-F45085071FB3}" sibTransId="{1CA622F9-E873-40E5-8E85-1F4B64B60A3A}"/>
    <dgm:cxn modelId="{56AEC69E-EE71-448F-82A3-86A445132280}" type="presOf" srcId="{7D626A5A-21A1-42A8-B59E-47943B958D0C}" destId="{FB401BB8-E6CD-47BC-9482-322CC5CE1D7F}" srcOrd="0" destOrd="0" presId="urn:microsoft.com/office/officeart/2005/8/layout/hierarchy1"/>
    <dgm:cxn modelId="{30D7FC05-F13B-4F97-A1D3-F26256DC04C0}" srcId="{9A0B582C-2A13-4E05-85EC-44A1B2D6A17B}" destId="{5C3AB164-CA40-4DEF-B116-9704C2256CCA}" srcOrd="0" destOrd="0" parTransId="{48E0D4B8-0EBD-4257-9FCA-99B760F0ECF2}" sibTransId="{65873CB1-553D-4DE4-A7AA-5EA0A417ADC8}"/>
    <dgm:cxn modelId="{9E3452B8-A40E-4B03-ADD7-769EB7D876BB}" type="presOf" srcId="{9A0B582C-2A13-4E05-85EC-44A1B2D6A17B}" destId="{1D49CE8F-2B64-44A3-BB61-EBFC1B333AEC}" srcOrd="0" destOrd="0" presId="urn:microsoft.com/office/officeart/2005/8/layout/hierarchy1"/>
    <dgm:cxn modelId="{19A8F666-C424-4D64-A4AD-0CB141819D6D}" type="presOf" srcId="{5C3AB164-CA40-4DEF-B116-9704C2256CCA}" destId="{A9340D58-18B1-46F2-BFD4-1CCD271C5458}" srcOrd="0" destOrd="0" presId="urn:microsoft.com/office/officeart/2005/8/layout/hierarchy1"/>
    <dgm:cxn modelId="{1312D49D-3136-4794-BBFF-2583B57B8FAF}" srcId="{5C3AB164-CA40-4DEF-B116-9704C2256CCA}" destId="{D5D190C1-25E7-4E6D-BF3C-E609481D0905}" srcOrd="0" destOrd="0" parTransId="{330BD552-7E2D-4317-8E14-09321B611A30}" sibTransId="{7A909618-D308-4653-B1E8-37DFE2C64DBF}"/>
    <dgm:cxn modelId="{1521BEA8-C218-44E5-9E5E-4E0B55685E1C}" type="presOf" srcId="{0EB1719C-A25A-48A9-ADC3-BB1429F242EB}" destId="{E42633B1-6CD8-4E47-A239-1B96DBFF4FC6}" srcOrd="0" destOrd="0" presId="urn:microsoft.com/office/officeart/2005/8/layout/hierarchy1"/>
    <dgm:cxn modelId="{C1B309F1-4335-47B9-835D-5907BFA78A47}" type="presOf" srcId="{6320905C-95EA-414B-8CBC-F45085071FB3}" destId="{B29EEA49-BFF8-4E67-9CCF-65CF5ACDCD9C}" srcOrd="0" destOrd="0" presId="urn:microsoft.com/office/officeart/2005/8/layout/hierarchy1"/>
    <dgm:cxn modelId="{C0D3D6BE-50D9-46F9-BDA2-C894E54A6C57}" type="presParOf" srcId="{1D49CE8F-2B64-44A3-BB61-EBFC1B333AEC}" destId="{1F8DB7C8-ECCB-45B1-B5D7-AFEBB4235726}" srcOrd="0" destOrd="0" presId="urn:microsoft.com/office/officeart/2005/8/layout/hierarchy1"/>
    <dgm:cxn modelId="{BB23937A-CE71-4981-96EA-804D54D80B50}" type="presParOf" srcId="{1F8DB7C8-ECCB-45B1-B5D7-AFEBB4235726}" destId="{469A6B6A-FF6D-46E6-AB5A-95D82D0A592D}" srcOrd="0" destOrd="0" presId="urn:microsoft.com/office/officeart/2005/8/layout/hierarchy1"/>
    <dgm:cxn modelId="{8919681A-EFAE-44AF-8BD0-A9AFE30C4842}" type="presParOf" srcId="{469A6B6A-FF6D-46E6-AB5A-95D82D0A592D}" destId="{FAD71C73-2D8E-457A-9F8A-81B110806C97}" srcOrd="0" destOrd="0" presId="urn:microsoft.com/office/officeart/2005/8/layout/hierarchy1"/>
    <dgm:cxn modelId="{2E14EB2C-D02A-4A41-8170-8E3F2AD85634}" type="presParOf" srcId="{469A6B6A-FF6D-46E6-AB5A-95D82D0A592D}" destId="{A9340D58-18B1-46F2-BFD4-1CCD271C5458}" srcOrd="1" destOrd="0" presId="urn:microsoft.com/office/officeart/2005/8/layout/hierarchy1"/>
    <dgm:cxn modelId="{A994E75A-86FA-4DC2-A09E-46194D5B023F}" type="presParOf" srcId="{1F8DB7C8-ECCB-45B1-B5D7-AFEBB4235726}" destId="{62309A72-EC0F-4F8A-B321-9C8E16967C29}" srcOrd="1" destOrd="0" presId="urn:microsoft.com/office/officeart/2005/8/layout/hierarchy1"/>
    <dgm:cxn modelId="{4BD09B3A-F3DD-43AF-9E29-FDA53327F7B7}" type="presParOf" srcId="{62309A72-EC0F-4F8A-B321-9C8E16967C29}" destId="{3230C55D-F996-4E96-8BE3-57D92284C163}" srcOrd="0" destOrd="0" presId="urn:microsoft.com/office/officeart/2005/8/layout/hierarchy1"/>
    <dgm:cxn modelId="{6BD528F6-4C2C-47D8-9E1A-B7706E1211FC}" type="presParOf" srcId="{62309A72-EC0F-4F8A-B321-9C8E16967C29}" destId="{0AD71719-5EE4-49B2-9F6A-88AF0B37AB30}" srcOrd="1" destOrd="0" presId="urn:microsoft.com/office/officeart/2005/8/layout/hierarchy1"/>
    <dgm:cxn modelId="{DF94955D-B9ED-4A2E-AD27-B1ADBF0203DD}" type="presParOf" srcId="{0AD71719-5EE4-49B2-9F6A-88AF0B37AB30}" destId="{FE41ABBD-4997-4565-9EC8-8F3EE04A30DA}" srcOrd="0" destOrd="0" presId="urn:microsoft.com/office/officeart/2005/8/layout/hierarchy1"/>
    <dgm:cxn modelId="{28ABC2D7-34C7-4548-809C-078F7B01D552}" type="presParOf" srcId="{FE41ABBD-4997-4565-9EC8-8F3EE04A30DA}" destId="{E2E67309-EF8A-44FB-BDC8-AC70F6D082E0}" srcOrd="0" destOrd="0" presId="urn:microsoft.com/office/officeart/2005/8/layout/hierarchy1"/>
    <dgm:cxn modelId="{386CB319-FF30-4315-AED2-7388CCE56CC6}" type="presParOf" srcId="{FE41ABBD-4997-4565-9EC8-8F3EE04A30DA}" destId="{25223800-5142-472B-A9BF-D2DB9A7C8082}" srcOrd="1" destOrd="0" presId="urn:microsoft.com/office/officeart/2005/8/layout/hierarchy1"/>
    <dgm:cxn modelId="{54DC22F7-6DB2-4263-A385-F26E40C7DE70}" type="presParOf" srcId="{0AD71719-5EE4-49B2-9F6A-88AF0B37AB30}" destId="{8454FE29-3E69-4720-AF57-F84A8D4F548A}" srcOrd="1" destOrd="0" presId="urn:microsoft.com/office/officeart/2005/8/layout/hierarchy1"/>
    <dgm:cxn modelId="{9658DAFB-5B0B-4C93-BEC6-F45E4B1782A5}" type="presParOf" srcId="{8454FE29-3E69-4720-AF57-F84A8D4F548A}" destId="{FB401BB8-E6CD-47BC-9482-322CC5CE1D7F}" srcOrd="0" destOrd="0" presId="urn:microsoft.com/office/officeart/2005/8/layout/hierarchy1"/>
    <dgm:cxn modelId="{1F981166-2160-4BAB-8E0C-908C1EACD733}" type="presParOf" srcId="{8454FE29-3E69-4720-AF57-F84A8D4F548A}" destId="{DE0042EF-6970-4BFE-A520-D659D4F4736E}" srcOrd="1" destOrd="0" presId="urn:microsoft.com/office/officeart/2005/8/layout/hierarchy1"/>
    <dgm:cxn modelId="{444F8469-E83E-4620-B1BD-640019C6C5EB}" type="presParOf" srcId="{DE0042EF-6970-4BFE-A520-D659D4F4736E}" destId="{5C6CB161-989B-40C4-A2F2-ACE03D6B9DCA}" srcOrd="0" destOrd="0" presId="urn:microsoft.com/office/officeart/2005/8/layout/hierarchy1"/>
    <dgm:cxn modelId="{293E3341-B03D-4A5D-B3E4-A2B91C92E859}" type="presParOf" srcId="{5C6CB161-989B-40C4-A2F2-ACE03D6B9DCA}" destId="{46E18CE1-0B37-4213-8106-EB57AFD0FB50}" srcOrd="0" destOrd="0" presId="urn:microsoft.com/office/officeart/2005/8/layout/hierarchy1"/>
    <dgm:cxn modelId="{1C167EB5-A540-4247-A57C-2ABED2E112D2}" type="presParOf" srcId="{5C6CB161-989B-40C4-A2F2-ACE03D6B9DCA}" destId="{72ECE119-E44E-4507-8773-639CD4428231}" srcOrd="1" destOrd="0" presId="urn:microsoft.com/office/officeart/2005/8/layout/hierarchy1"/>
    <dgm:cxn modelId="{8B1F5EB2-A1A8-42E7-BF98-678EDFE2FE35}" type="presParOf" srcId="{DE0042EF-6970-4BFE-A520-D659D4F4736E}" destId="{97DE426B-2F18-4AF5-97BD-CA42AA6DBF58}" srcOrd="1" destOrd="0" presId="urn:microsoft.com/office/officeart/2005/8/layout/hierarchy1"/>
    <dgm:cxn modelId="{65FF3363-7535-4C70-994E-D7A80F9F21CA}" type="presParOf" srcId="{62309A72-EC0F-4F8A-B321-9C8E16967C29}" destId="{B29EEA49-BFF8-4E67-9CCF-65CF5ACDCD9C}" srcOrd="2" destOrd="0" presId="urn:microsoft.com/office/officeart/2005/8/layout/hierarchy1"/>
    <dgm:cxn modelId="{8CE46063-507B-40C0-8336-F8768BB8185E}" type="presParOf" srcId="{62309A72-EC0F-4F8A-B321-9C8E16967C29}" destId="{3BA4E7EF-A553-4285-8D43-514739CDB218}" srcOrd="3" destOrd="0" presId="urn:microsoft.com/office/officeart/2005/8/layout/hierarchy1"/>
    <dgm:cxn modelId="{AA5F830B-9539-46C8-9E0B-976CFD6C761C}" type="presParOf" srcId="{3BA4E7EF-A553-4285-8D43-514739CDB218}" destId="{3B9EA9FF-AA62-4B72-922B-C730F8FB23DE}" srcOrd="0" destOrd="0" presId="urn:microsoft.com/office/officeart/2005/8/layout/hierarchy1"/>
    <dgm:cxn modelId="{282BE612-E8B0-448D-8453-36D66353EF2C}" type="presParOf" srcId="{3B9EA9FF-AA62-4B72-922B-C730F8FB23DE}" destId="{0698B723-61F0-411C-9A99-E8DF8880287C}" srcOrd="0" destOrd="0" presId="urn:microsoft.com/office/officeart/2005/8/layout/hierarchy1"/>
    <dgm:cxn modelId="{6EA086E4-57A1-4729-9832-2D65BB799AB1}" type="presParOf" srcId="{3B9EA9FF-AA62-4B72-922B-C730F8FB23DE}" destId="{F581722D-9FA0-4CCB-B727-169DB5ACC4CC}" srcOrd="1" destOrd="0" presId="urn:microsoft.com/office/officeart/2005/8/layout/hierarchy1"/>
    <dgm:cxn modelId="{BA39EFB2-8A01-4F94-8222-FEA684EFC4A1}" type="presParOf" srcId="{3BA4E7EF-A553-4285-8D43-514739CDB218}" destId="{2E305B6A-0D0F-4CD6-936B-82728E872823}" srcOrd="1" destOrd="0" presId="urn:microsoft.com/office/officeart/2005/8/layout/hierarchy1"/>
    <dgm:cxn modelId="{658680B3-FA7C-48A4-B315-87BB589765F7}" type="presParOf" srcId="{2E305B6A-0D0F-4CD6-936B-82728E872823}" destId="{8A61194F-4FCE-4098-84AE-D21103BBD7B2}" srcOrd="0" destOrd="0" presId="urn:microsoft.com/office/officeart/2005/8/layout/hierarchy1"/>
    <dgm:cxn modelId="{F9A7CC24-080B-45DF-8711-6947BD169851}" type="presParOf" srcId="{2E305B6A-0D0F-4CD6-936B-82728E872823}" destId="{7449D20F-1E4F-4A7E-89B3-DE939A9BD897}" srcOrd="1" destOrd="0" presId="urn:microsoft.com/office/officeart/2005/8/layout/hierarchy1"/>
    <dgm:cxn modelId="{4C9EC36D-9F13-4E59-8D07-FA6B53F84645}" type="presParOf" srcId="{7449D20F-1E4F-4A7E-89B3-DE939A9BD897}" destId="{A7FE4AB0-9533-4390-A1A6-2DC027DEAA51}" srcOrd="0" destOrd="0" presId="urn:microsoft.com/office/officeart/2005/8/layout/hierarchy1"/>
    <dgm:cxn modelId="{EA722813-FCCD-4E00-A7A4-069D77E5AAD6}" type="presParOf" srcId="{A7FE4AB0-9533-4390-A1A6-2DC027DEAA51}" destId="{29AF0503-0A7A-44B5-A960-FEA8C90856E7}" srcOrd="0" destOrd="0" presId="urn:microsoft.com/office/officeart/2005/8/layout/hierarchy1"/>
    <dgm:cxn modelId="{F701AD45-02D5-4D24-948D-3CF04E6834DF}" type="presParOf" srcId="{A7FE4AB0-9533-4390-A1A6-2DC027DEAA51}" destId="{E42633B1-6CD8-4E47-A239-1B96DBFF4FC6}" srcOrd="1" destOrd="0" presId="urn:microsoft.com/office/officeart/2005/8/layout/hierarchy1"/>
    <dgm:cxn modelId="{8638437B-4E88-466F-BA40-A626BBD46D92}" type="presParOf" srcId="{7449D20F-1E4F-4A7E-89B3-DE939A9BD897}" destId="{2B8F1A99-5C9B-41E6-8400-802FBD0F2D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B13024A-9714-4FF2-BF58-615D6AC91E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22A7A9-719F-4265-BBB2-B2DC7380AC5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Endi</a:t>
          </a:r>
          <a:r>
            <a:rPr lang="en-US" sz="140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none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navbat</a:t>
          </a:r>
          <a:r>
            <a:rPr lang="en-US" sz="140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sizniki</a:t>
          </a:r>
          <a:r>
            <a:rPr lang="en-US" sz="1400" u="sng" baseline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F3E66-EE12-4F63-A88D-764D49AE4E88}" type="parTrans" cxnId="{41D576FD-4C8F-47EF-B28D-1139A4A1216F}">
      <dgm:prSet/>
      <dgm:spPr/>
      <dgm:t>
        <a:bodyPr/>
        <a:lstStyle/>
        <a:p>
          <a:endParaRPr lang="ru-RU"/>
        </a:p>
      </dgm:t>
    </dgm:pt>
    <dgm:pt modelId="{514DBC61-911B-4DAC-AA70-0CA7DBFDEA62}" type="sibTrans" cxnId="{41D576FD-4C8F-47EF-B28D-1139A4A1216F}">
      <dgm:prSet/>
      <dgm:spPr/>
      <dgm:t>
        <a:bodyPr/>
        <a:lstStyle/>
        <a:p>
          <a:endParaRPr lang="ru-RU"/>
        </a:p>
      </dgm:t>
    </dgm:pt>
    <dgm:pt modelId="{3AA83A57-0D26-4FED-B2CE-C79586C3B15B}" type="asst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Ellarni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qutqargan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mardlarga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balli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1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E5399-2E7F-4F2B-88A8-CF4017296BDA}" type="parTrans" cxnId="{C40F8E26-6054-4853-B473-6D3C42C5DF01}">
      <dgm:prSet/>
      <dgm:spPr/>
      <dgm:t>
        <a:bodyPr/>
        <a:lstStyle/>
        <a:p>
          <a:endParaRPr lang="ru-RU"/>
        </a:p>
      </dgm:t>
    </dgm:pt>
    <dgm:pt modelId="{62E4E53F-8C4A-44AF-8EDB-3E062713B87E}" type="sibTrans" cxnId="{C40F8E26-6054-4853-B473-6D3C42C5DF01}">
      <dgm:prSet/>
      <dgm:spPr/>
      <dgm:t>
        <a:bodyPr/>
        <a:lstStyle/>
        <a:p>
          <a:endParaRPr lang="ru-RU"/>
        </a:p>
      </dgm:t>
    </dgm:pt>
    <dgm:pt modelId="{8D960F17-0870-4DE5-B5FE-04A88B50DEF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ko‘rgan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bilish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ko‘rgan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tanish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98270-079F-4B83-91DD-312E88BD9956}" type="parTrans" cxnId="{2E7AEE19-F11B-416C-9BA7-75D8F917AB6B}">
      <dgm:prSet/>
      <dgm:spPr/>
      <dgm:t>
        <a:bodyPr/>
        <a:lstStyle/>
        <a:p>
          <a:endParaRPr lang="ru-RU"/>
        </a:p>
      </dgm:t>
    </dgm:pt>
    <dgm:pt modelId="{F0F53755-FED3-4671-8A46-21BE3BCE9482}" type="sibTrans" cxnId="{2E7AEE19-F11B-416C-9BA7-75D8F917AB6B}">
      <dgm:prSet/>
      <dgm:spPr/>
      <dgm:t>
        <a:bodyPr/>
        <a:lstStyle/>
        <a:p>
          <a:endParaRPr lang="ru-RU"/>
        </a:p>
      </dgm:t>
    </dgm:pt>
    <dgm:pt modelId="{7384EB74-3FBA-4838-A175-D12CD2F5672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Oy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tunda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aql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kunda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2F6ED-BFE3-49AF-B166-D57F3DB3509A}" type="parTrans" cxnId="{8FCF4892-61C2-47ED-83BD-00D30971C868}">
      <dgm:prSet/>
      <dgm:spPr/>
      <dgm:t>
        <a:bodyPr/>
        <a:lstStyle/>
        <a:p>
          <a:endParaRPr lang="ru-RU"/>
        </a:p>
      </dgm:t>
    </dgm:pt>
    <dgm:pt modelId="{1D802C1F-FCA9-4720-8810-CD1E26DE943D}" type="sibTrans" cxnId="{8FCF4892-61C2-47ED-83BD-00D30971C868}">
      <dgm:prSet/>
      <dgm:spPr/>
      <dgm:t>
        <a:bodyPr/>
        <a:lstStyle/>
        <a:p>
          <a:endParaRPr lang="ru-RU"/>
        </a:p>
      </dgm:t>
    </dgm:pt>
    <dgm:pt modelId="{7DDF2AD8-CB99-43FA-BADC-4CFECEA4D46C}" type="pres">
      <dgm:prSet presAssocID="{8B13024A-9714-4FF2-BF58-615D6AC91E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64584B-080C-4B43-914F-ED3C80A08D82}" type="pres">
      <dgm:prSet presAssocID="{8722A7A9-719F-4265-BBB2-B2DC7380AC51}" presName="hierRoot1" presStyleCnt="0">
        <dgm:presLayoutVars>
          <dgm:hierBranch val="init"/>
        </dgm:presLayoutVars>
      </dgm:prSet>
      <dgm:spPr/>
    </dgm:pt>
    <dgm:pt modelId="{A1DA03FC-E8F8-4E05-BAE2-5D4CF99E0549}" type="pres">
      <dgm:prSet presAssocID="{8722A7A9-719F-4265-BBB2-B2DC7380AC51}" presName="rootComposite1" presStyleCnt="0"/>
      <dgm:spPr/>
    </dgm:pt>
    <dgm:pt modelId="{3915E1C4-FD5B-4543-B120-5692E9A088BB}" type="pres">
      <dgm:prSet presAssocID="{8722A7A9-719F-4265-BBB2-B2DC7380AC51}" presName="rootText1" presStyleLbl="node0" presStyleIdx="0" presStyleCnt="1" custScaleX="141853" custLinFactNeighborX="0" custLinFactNeighborY="-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21D0D-50B5-4D03-AA35-58748C946C65}" type="pres">
      <dgm:prSet presAssocID="{8722A7A9-719F-4265-BBB2-B2DC7380AC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4C9F85-ECC8-4CE9-85F5-A59C4EA9B303}" type="pres">
      <dgm:prSet presAssocID="{8722A7A9-719F-4265-BBB2-B2DC7380AC51}" presName="hierChild2" presStyleCnt="0"/>
      <dgm:spPr/>
    </dgm:pt>
    <dgm:pt modelId="{108B2DC7-50A7-4B65-8568-79042A1495B6}" type="pres">
      <dgm:prSet presAssocID="{F4E98270-079F-4B83-91DD-312E88BD995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0BBFD8C-BE72-4BFD-B356-D4292FBAA178}" type="pres">
      <dgm:prSet presAssocID="{8D960F17-0870-4DE5-B5FE-04A88B50DEF6}" presName="hierRoot2" presStyleCnt="0">
        <dgm:presLayoutVars>
          <dgm:hierBranch val="init"/>
        </dgm:presLayoutVars>
      </dgm:prSet>
      <dgm:spPr/>
    </dgm:pt>
    <dgm:pt modelId="{BA8A2F15-76C5-4E0D-9CE1-C17A45065600}" type="pres">
      <dgm:prSet presAssocID="{8D960F17-0870-4DE5-B5FE-04A88B50DEF6}" presName="rootComposite" presStyleCnt="0"/>
      <dgm:spPr/>
    </dgm:pt>
    <dgm:pt modelId="{92AAB822-F08A-40D6-9C5F-6BF6CE43BA60}" type="pres">
      <dgm:prSet presAssocID="{8D960F17-0870-4DE5-B5FE-04A88B50DEF6}" presName="rootText" presStyleLbl="node2" presStyleIdx="0" presStyleCnt="2" custScaleX="147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0F776-3B1D-451B-B897-53D50E28DBD1}" type="pres">
      <dgm:prSet presAssocID="{8D960F17-0870-4DE5-B5FE-04A88B50DEF6}" presName="rootConnector" presStyleLbl="node2" presStyleIdx="0" presStyleCnt="2"/>
      <dgm:spPr/>
      <dgm:t>
        <a:bodyPr/>
        <a:lstStyle/>
        <a:p>
          <a:endParaRPr lang="ru-RU"/>
        </a:p>
      </dgm:t>
    </dgm:pt>
    <dgm:pt modelId="{E653E2DB-4A8C-455B-AC6A-496D4B53B440}" type="pres">
      <dgm:prSet presAssocID="{8D960F17-0870-4DE5-B5FE-04A88B50DEF6}" presName="hierChild4" presStyleCnt="0"/>
      <dgm:spPr/>
    </dgm:pt>
    <dgm:pt modelId="{B2FB4DA5-FAB3-4F83-9C02-00DFA56C3A79}" type="pres">
      <dgm:prSet presAssocID="{8D960F17-0870-4DE5-B5FE-04A88B50DEF6}" presName="hierChild5" presStyleCnt="0"/>
      <dgm:spPr/>
    </dgm:pt>
    <dgm:pt modelId="{7A8357BD-D52E-4A66-AEDA-E18E4D0953AD}" type="pres">
      <dgm:prSet presAssocID="{3092F6ED-BFE3-49AF-B166-D57F3DB3509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EB07DB9-5931-4440-B7EA-053FC696BECD}" type="pres">
      <dgm:prSet presAssocID="{7384EB74-3FBA-4838-A175-D12CD2F56727}" presName="hierRoot2" presStyleCnt="0">
        <dgm:presLayoutVars>
          <dgm:hierBranch val="init"/>
        </dgm:presLayoutVars>
      </dgm:prSet>
      <dgm:spPr/>
    </dgm:pt>
    <dgm:pt modelId="{403A74CF-0BEC-4F21-A03B-BC4D58D2E0DF}" type="pres">
      <dgm:prSet presAssocID="{7384EB74-3FBA-4838-A175-D12CD2F56727}" presName="rootComposite" presStyleCnt="0"/>
      <dgm:spPr/>
    </dgm:pt>
    <dgm:pt modelId="{0B582C24-4BF7-4D9B-882E-2C4BDCA48200}" type="pres">
      <dgm:prSet presAssocID="{7384EB74-3FBA-4838-A175-D12CD2F56727}" presName="rootText" presStyleLbl="node2" presStyleIdx="1" presStyleCnt="2" custScaleX="142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9848B-9A71-4E40-A3BE-346E9D9BEDE9}" type="pres">
      <dgm:prSet presAssocID="{7384EB74-3FBA-4838-A175-D12CD2F56727}" presName="rootConnector" presStyleLbl="node2" presStyleIdx="1" presStyleCnt="2"/>
      <dgm:spPr/>
      <dgm:t>
        <a:bodyPr/>
        <a:lstStyle/>
        <a:p>
          <a:endParaRPr lang="ru-RU"/>
        </a:p>
      </dgm:t>
    </dgm:pt>
    <dgm:pt modelId="{D0188EF1-C795-4D31-B41E-740F789A1C8A}" type="pres">
      <dgm:prSet presAssocID="{7384EB74-3FBA-4838-A175-D12CD2F56727}" presName="hierChild4" presStyleCnt="0"/>
      <dgm:spPr/>
    </dgm:pt>
    <dgm:pt modelId="{6F4CE009-6EFE-43E3-BB03-A6D497B0A6BE}" type="pres">
      <dgm:prSet presAssocID="{7384EB74-3FBA-4838-A175-D12CD2F56727}" presName="hierChild5" presStyleCnt="0"/>
      <dgm:spPr/>
    </dgm:pt>
    <dgm:pt modelId="{D03B6C68-4A2E-4596-BFA5-88A1FBEAB9AC}" type="pres">
      <dgm:prSet presAssocID="{8722A7A9-719F-4265-BBB2-B2DC7380AC51}" presName="hierChild3" presStyleCnt="0"/>
      <dgm:spPr/>
    </dgm:pt>
    <dgm:pt modelId="{32B8D0B7-42ED-49CB-B425-37C495E4D21A}" type="pres">
      <dgm:prSet presAssocID="{720E5399-2E7F-4F2B-88A8-CF4017296BDA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6C52DF11-BD33-471D-8E82-BE443CD809BC}" type="pres">
      <dgm:prSet presAssocID="{3AA83A57-0D26-4FED-B2CE-C79586C3B15B}" presName="hierRoot3" presStyleCnt="0">
        <dgm:presLayoutVars>
          <dgm:hierBranch val="init"/>
        </dgm:presLayoutVars>
      </dgm:prSet>
      <dgm:spPr/>
    </dgm:pt>
    <dgm:pt modelId="{4EC36329-D034-4A4A-9DBF-E52EE20A9F70}" type="pres">
      <dgm:prSet presAssocID="{3AA83A57-0D26-4FED-B2CE-C79586C3B15B}" presName="rootComposite3" presStyleCnt="0"/>
      <dgm:spPr/>
    </dgm:pt>
    <dgm:pt modelId="{913516FA-BEBC-49CF-A67E-9DF995BD4A32}" type="pres">
      <dgm:prSet presAssocID="{3AA83A57-0D26-4FED-B2CE-C79586C3B15B}" presName="rootText3" presStyleLbl="asst1" presStyleIdx="0" presStyleCnt="1" custScaleX="143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78EAF-D7D4-423A-99D5-9B37B3220BCA}" type="pres">
      <dgm:prSet presAssocID="{3AA83A57-0D26-4FED-B2CE-C79586C3B15B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80B68AD-4031-42FC-9DBF-4019E3A45491}" type="pres">
      <dgm:prSet presAssocID="{3AA83A57-0D26-4FED-B2CE-C79586C3B15B}" presName="hierChild6" presStyleCnt="0"/>
      <dgm:spPr/>
    </dgm:pt>
    <dgm:pt modelId="{027EED3F-D67B-4198-B8B6-DA6B631DF969}" type="pres">
      <dgm:prSet presAssocID="{3AA83A57-0D26-4FED-B2CE-C79586C3B15B}" presName="hierChild7" presStyleCnt="0"/>
      <dgm:spPr/>
    </dgm:pt>
  </dgm:ptLst>
  <dgm:cxnLst>
    <dgm:cxn modelId="{1010E453-08FF-40E1-9A97-C557283DD092}" type="presOf" srcId="{3AA83A57-0D26-4FED-B2CE-C79586C3B15B}" destId="{A7E78EAF-D7D4-423A-99D5-9B37B3220BCA}" srcOrd="1" destOrd="0" presId="urn:microsoft.com/office/officeart/2005/8/layout/orgChart1"/>
    <dgm:cxn modelId="{41D576FD-4C8F-47EF-B28D-1139A4A1216F}" srcId="{8B13024A-9714-4FF2-BF58-615D6AC91E96}" destId="{8722A7A9-719F-4265-BBB2-B2DC7380AC51}" srcOrd="0" destOrd="0" parTransId="{06AF3E66-EE12-4F63-A88D-764D49AE4E88}" sibTransId="{514DBC61-911B-4DAC-AA70-0CA7DBFDEA62}"/>
    <dgm:cxn modelId="{7EE3CAEB-6496-4BBE-8042-DAEC38FD473F}" type="presOf" srcId="{3092F6ED-BFE3-49AF-B166-D57F3DB3509A}" destId="{7A8357BD-D52E-4A66-AEDA-E18E4D0953AD}" srcOrd="0" destOrd="0" presId="urn:microsoft.com/office/officeart/2005/8/layout/orgChart1"/>
    <dgm:cxn modelId="{2E7AEE19-F11B-416C-9BA7-75D8F917AB6B}" srcId="{8722A7A9-719F-4265-BBB2-B2DC7380AC51}" destId="{8D960F17-0870-4DE5-B5FE-04A88B50DEF6}" srcOrd="1" destOrd="0" parTransId="{F4E98270-079F-4B83-91DD-312E88BD9956}" sibTransId="{F0F53755-FED3-4671-8A46-21BE3BCE9482}"/>
    <dgm:cxn modelId="{8FCF4892-61C2-47ED-83BD-00D30971C868}" srcId="{8722A7A9-719F-4265-BBB2-B2DC7380AC51}" destId="{7384EB74-3FBA-4838-A175-D12CD2F56727}" srcOrd="2" destOrd="0" parTransId="{3092F6ED-BFE3-49AF-B166-D57F3DB3509A}" sibTransId="{1D802C1F-FCA9-4720-8810-CD1E26DE943D}"/>
    <dgm:cxn modelId="{A6AF1E06-E396-4C79-99C1-E14B1E47C2FF}" type="presOf" srcId="{3AA83A57-0D26-4FED-B2CE-C79586C3B15B}" destId="{913516FA-BEBC-49CF-A67E-9DF995BD4A32}" srcOrd="0" destOrd="0" presId="urn:microsoft.com/office/officeart/2005/8/layout/orgChart1"/>
    <dgm:cxn modelId="{C40F8E26-6054-4853-B473-6D3C42C5DF01}" srcId="{8722A7A9-719F-4265-BBB2-B2DC7380AC51}" destId="{3AA83A57-0D26-4FED-B2CE-C79586C3B15B}" srcOrd="0" destOrd="0" parTransId="{720E5399-2E7F-4F2B-88A8-CF4017296BDA}" sibTransId="{62E4E53F-8C4A-44AF-8EDB-3E062713B87E}"/>
    <dgm:cxn modelId="{4F4C8A5A-E915-4AA2-A1D3-6D98CB07C8B8}" type="presOf" srcId="{8D960F17-0870-4DE5-B5FE-04A88B50DEF6}" destId="{92AAB822-F08A-40D6-9C5F-6BF6CE43BA60}" srcOrd="0" destOrd="0" presId="urn:microsoft.com/office/officeart/2005/8/layout/orgChart1"/>
    <dgm:cxn modelId="{800374BE-0B59-4616-989C-F747E55A220E}" type="presOf" srcId="{7384EB74-3FBA-4838-A175-D12CD2F56727}" destId="{0B582C24-4BF7-4D9B-882E-2C4BDCA48200}" srcOrd="0" destOrd="0" presId="urn:microsoft.com/office/officeart/2005/8/layout/orgChart1"/>
    <dgm:cxn modelId="{6D236399-B71C-4FA8-B5AD-F028A73EAB72}" type="presOf" srcId="{8B13024A-9714-4FF2-BF58-615D6AC91E96}" destId="{7DDF2AD8-CB99-43FA-BADC-4CFECEA4D46C}" srcOrd="0" destOrd="0" presId="urn:microsoft.com/office/officeart/2005/8/layout/orgChart1"/>
    <dgm:cxn modelId="{219EBAA8-3AD6-4561-BFA0-4628319BB7A5}" type="presOf" srcId="{720E5399-2E7F-4F2B-88A8-CF4017296BDA}" destId="{32B8D0B7-42ED-49CB-B425-37C495E4D21A}" srcOrd="0" destOrd="0" presId="urn:microsoft.com/office/officeart/2005/8/layout/orgChart1"/>
    <dgm:cxn modelId="{A1BB4DBD-B6A2-4D6C-984E-AB0E08160493}" type="presOf" srcId="{8722A7A9-719F-4265-BBB2-B2DC7380AC51}" destId="{3915E1C4-FD5B-4543-B120-5692E9A088BB}" srcOrd="0" destOrd="0" presId="urn:microsoft.com/office/officeart/2005/8/layout/orgChart1"/>
    <dgm:cxn modelId="{F6B07F22-9DDF-4F0D-822B-49728A31E64A}" type="presOf" srcId="{8722A7A9-719F-4265-BBB2-B2DC7380AC51}" destId="{92E21D0D-50B5-4D03-AA35-58748C946C65}" srcOrd="1" destOrd="0" presId="urn:microsoft.com/office/officeart/2005/8/layout/orgChart1"/>
    <dgm:cxn modelId="{F234FE97-9E9C-4FF0-B5E5-5AC659E3373B}" type="presOf" srcId="{F4E98270-079F-4B83-91DD-312E88BD9956}" destId="{108B2DC7-50A7-4B65-8568-79042A1495B6}" srcOrd="0" destOrd="0" presId="urn:microsoft.com/office/officeart/2005/8/layout/orgChart1"/>
    <dgm:cxn modelId="{AC412C43-6C1C-4BB6-80DF-80DA13AB021D}" type="presOf" srcId="{7384EB74-3FBA-4838-A175-D12CD2F56727}" destId="{0F99848B-9A71-4E40-A3BE-346E9D9BEDE9}" srcOrd="1" destOrd="0" presId="urn:microsoft.com/office/officeart/2005/8/layout/orgChart1"/>
    <dgm:cxn modelId="{BE3A25CC-5913-4C92-A377-71A9577ED4D8}" type="presOf" srcId="{8D960F17-0870-4DE5-B5FE-04A88B50DEF6}" destId="{C210F776-3B1D-451B-B897-53D50E28DBD1}" srcOrd="1" destOrd="0" presId="urn:microsoft.com/office/officeart/2005/8/layout/orgChart1"/>
    <dgm:cxn modelId="{75345FAB-D2B0-43BE-9D6E-12CE5A6022AD}" type="presParOf" srcId="{7DDF2AD8-CB99-43FA-BADC-4CFECEA4D46C}" destId="{FE64584B-080C-4B43-914F-ED3C80A08D82}" srcOrd="0" destOrd="0" presId="urn:microsoft.com/office/officeart/2005/8/layout/orgChart1"/>
    <dgm:cxn modelId="{920C7D26-7143-4E9D-9284-D8A0B3B2F618}" type="presParOf" srcId="{FE64584B-080C-4B43-914F-ED3C80A08D82}" destId="{A1DA03FC-E8F8-4E05-BAE2-5D4CF99E0549}" srcOrd="0" destOrd="0" presId="urn:microsoft.com/office/officeart/2005/8/layout/orgChart1"/>
    <dgm:cxn modelId="{1D8DB739-B138-490A-B2D3-C5F1AF415E8B}" type="presParOf" srcId="{A1DA03FC-E8F8-4E05-BAE2-5D4CF99E0549}" destId="{3915E1C4-FD5B-4543-B120-5692E9A088BB}" srcOrd="0" destOrd="0" presId="urn:microsoft.com/office/officeart/2005/8/layout/orgChart1"/>
    <dgm:cxn modelId="{BBFDED86-35FB-4DF3-9793-028BCE063E6A}" type="presParOf" srcId="{A1DA03FC-E8F8-4E05-BAE2-5D4CF99E0549}" destId="{92E21D0D-50B5-4D03-AA35-58748C946C65}" srcOrd="1" destOrd="0" presId="urn:microsoft.com/office/officeart/2005/8/layout/orgChart1"/>
    <dgm:cxn modelId="{71BB8DD9-F722-4AD9-8707-EADDFDA7A0AF}" type="presParOf" srcId="{FE64584B-080C-4B43-914F-ED3C80A08D82}" destId="{624C9F85-ECC8-4CE9-85F5-A59C4EA9B303}" srcOrd="1" destOrd="0" presId="urn:microsoft.com/office/officeart/2005/8/layout/orgChart1"/>
    <dgm:cxn modelId="{EAD93DC9-8509-4686-BFED-03A530E51900}" type="presParOf" srcId="{624C9F85-ECC8-4CE9-85F5-A59C4EA9B303}" destId="{108B2DC7-50A7-4B65-8568-79042A1495B6}" srcOrd="0" destOrd="0" presId="urn:microsoft.com/office/officeart/2005/8/layout/orgChart1"/>
    <dgm:cxn modelId="{7235613D-FC61-4188-9D9C-22CC9BBADA28}" type="presParOf" srcId="{624C9F85-ECC8-4CE9-85F5-A59C4EA9B303}" destId="{10BBFD8C-BE72-4BFD-B356-D4292FBAA178}" srcOrd="1" destOrd="0" presId="urn:microsoft.com/office/officeart/2005/8/layout/orgChart1"/>
    <dgm:cxn modelId="{4CC6C5E5-85BD-4E00-8AA8-E88BC151087F}" type="presParOf" srcId="{10BBFD8C-BE72-4BFD-B356-D4292FBAA178}" destId="{BA8A2F15-76C5-4E0D-9CE1-C17A45065600}" srcOrd="0" destOrd="0" presId="urn:microsoft.com/office/officeart/2005/8/layout/orgChart1"/>
    <dgm:cxn modelId="{0ED59E84-26E8-4AC1-B69D-974FB1B26816}" type="presParOf" srcId="{BA8A2F15-76C5-4E0D-9CE1-C17A45065600}" destId="{92AAB822-F08A-40D6-9C5F-6BF6CE43BA60}" srcOrd="0" destOrd="0" presId="urn:microsoft.com/office/officeart/2005/8/layout/orgChart1"/>
    <dgm:cxn modelId="{51D0E608-1E30-494E-9BA4-689D5C08C02A}" type="presParOf" srcId="{BA8A2F15-76C5-4E0D-9CE1-C17A45065600}" destId="{C210F776-3B1D-451B-B897-53D50E28DBD1}" srcOrd="1" destOrd="0" presId="urn:microsoft.com/office/officeart/2005/8/layout/orgChart1"/>
    <dgm:cxn modelId="{0806C26E-CA39-42FF-84FD-9C7EE713322F}" type="presParOf" srcId="{10BBFD8C-BE72-4BFD-B356-D4292FBAA178}" destId="{E653E2DB-4A8C-455B-AC6A-496D4B53B440}" srcOrd="1" destOrd="0" presId="urn:microsoft.com/office/officeart/2005/8/layout/orgChart1"/>
    <dgm:cxn modelId="{B185604A-3906-473B-924A-E14C2F521776}" type="presParOf" srcId="{10BBFD8C-BE72-4BFD-B356-D4292FBAA178}" destId="{B2FB4DA5-FAB3-4F83-9C02-00DFA56C3A79}" srcOrd="2" destOrd="0" presId="urn:microsoft.com/office/officeart/2005/8/layout/orgChart1"/>
    <dgm:cxn modelId="{FFB51E36-CBF5-450D-9CDA-FF9DE15AB962}" type="presParOf" srcId="{624C9F85-ECC8-4CE9-85F5-A59C4EA9B303}" destId="{7A8357BD-D52E-4A66-AEDA-E18E4D0953AD}" srcOrd="2" destOrd="0" presId="urn:microsoft.com/office/officeart/2005/8/layout/orgChart1"/>
    <dgm:cxn modelId="{1D1BCEDE-5198-48D2-9E68-52B180FDC985}" type="presParOf" srcId="{624C9F85-ECC8-4CE9-85F5-A59C4EA9B303}" destId="{0EB07DB9-5931-4440-B7EA-053FC696BECD}" srcOrd="3" destOrd="0" presId="urn:microsoft.com/office/officeart/2005/8/layout/orgChart1"/>
    <dgm:cxn modelId="{C9A86B45-F5D4-4361-82FA-93EC601E4227}" type="presParOf" srcId="{0EB07DB9-5931-4440-B7EA-053FC696BECD}" destId="{403A74CF-0BEC-4F21-A03B-BC4D58D2E0DF}" srcOrd="0" destOrd="0" presId="urn:microsoft.com/office/officeart/2005/8/layout/orgChart1"/>
    <dgm:cxn modelId="{092A1153-2C01-417F-8D1E-41EA3A140197}" type="presParOf" srcId="{403A74CF-0BEC-4F21-A03B-BC4D58D2E0DF}" destId="{0B582C24-4BF7-4D9B-882E-2C4BDCA48200}" srcOrd="0" destOrd="0" presId="urn:microsoft.com/office/officeart/2005/8/layout/orgChart1"/>
    <dgm:cxn modelId="{DA34C364-FBD1-482C-9F60-748F40E16B84}" type="presParOf" srcId="{403A74CF-0BEC-4F21-A03B-BC4D58D2E0DF}" destId="{0F99848B-9A71-4E40-A3BE-346E9D9BEDE9}" srcOrd="1" destOrd="0" presId="urn:microsoft.com/office/officeart/2005/8/layout/orgChart1"/>
    <dgm:cxn modelId="{BE1E1EF0-8B48-4EB6-B82F-A9229F8F435B}" type="presParOf" srcId="{0EB07DB9-5931-4440-B7EA-053FC696BECD}" destId="{D0188EF1-C795-4D31-B41E-740F789A1C8A}" srcOrd="1" destOrd="0" presId="urn:microsoft.com/office/officeart/2005/8/layout/orgChart1"/>
    <dgm:cxn modelId="{F72DBCC4-18FC-40B0-B075-78DF3B82A327}" type="presParOf" srcId="{0EB07DB9-5931-4440-B7EA-053FC696BECD}" destId="{6F4CE009-6EFE-43E3-BB03-A6D497B0A6BE}" srcOrd="2" destOrd="0" presId="urn:microsoft.com/office/officeart/2005/8/layout/orgChart1"/>
    <dgm:cxn modelId="{6AF5E34E-A155-448D-AF86-45354699B145}" type="presParOf" srcId="{FE64584B-080C-4B43-914F-ED3C80A08D82}" destId="{D03B6C68-4A2E-4596-BFA5-88A1FBEAB9AC}" srcOrd="2" destOrd="0" presId="urn:microsoft.com/office/officeart/2005/8/layout/orgChart1"/>
    <dgm:cxn modelId="{3401317A-CA92-48FB-91EE-FF27B6901015}" type="presParOf" srcId="{D03B6C68-4A2E-4596-BFA5-88A1FBEAB9AC}" destId="{32B8D0B7-42ED-49CB-B425-37C495E4D21A}" srcOrd="0" destOrd="0" presId="urn:microsoft.com/office/officeart/2005/8/layout/orgChart1"/>
    <dgm:cxn modelId="{60E62D86-DD08-42DF-AE19-A29A08500124}" type="presParOf" srcId="{D03B6C68-4A2E-4596-BFA5-88A1FBEAB9AC}" destId="{6C52DF11-BD33-471D-8E82-BE443CD809BC}" srcOrd="1" destOrd="0" presId="urn:microsoft.com/office/officeart/2005/8/layout/orgChart1"/>
    <dgm:cxn modelId="{0E7E2AAA-3B37-4A1C-B042-834713A1D04E}" type="presParOf" srcId="{6C52DF11-BD33-471D-8E82-BE443CD809BC}" destId="{4EC36329-D034-4A4A-9DBF-E52EE20A9F70}" srcOrd="0" destOrd="0" presId="urn:microsoft.com/office/officeart/2005/8/layout/orgChart1"/>
    <dgm:cxn modelId="{6BFEA231-CEE4-4EDA-B067-395D9D5E2762}" type="presParOf" srcId="{4EC36329-D034-4A4A-9DBF-E52EE20A9F70}" destId="{913516FA-BEBC-49CF-A67E-9DF995BD4A32}" srcOrd="0" destOrd="0" presId="urn:microsoft.com/office/officeart/2005/8/layout/orgChart1"/>
    <dgm:cxn modelId="{FBFBB4BA-73FD-4A47-AD23-38ABDB5DB850}" type="presParOf" srcId="{4EC36329-D034-4A4A-9DBF-E52EE20A9F70}" destId="{A7E78EAF-D7D4-423A-99D5-9B37B3220BCA}" srcOrd="1" destOrd="0" presId="urn:microsoft.com/office/officeart/2005/8/layout/orgChart1"/>
    <dgm:cxn modelId="{5465401A-5381-4EE5-896A-BD23A02C314E}" type="presParOf" srcId="{6C52DF11-BD33-471D-8E82-BE443CD809BC}" destId="{B80B68AD-4031-42FC-9DBF-4019E3A45491}" srcOrd="1" destOrd="0" presId="urn:microsoft.com/office/officeart/2005/8/layout/orgChart1"/>
    <dgm:cxn modelId="{90768606-A129-4F97-99C4-9BA70BC981FD}" type="presParOf" srcId="{6C52DF11-BD33-471D-8E82-BE443CD809BC}" destId="{027EED3F-D67B-4198-B8B6-DA6B631DF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B53AFDD-5DC2-466D-B64E-E854F1EBFD2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33059-E7B8-4C08-AE1D-906D3BAF94F7}">
      <dgm:prSet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Muomala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madaniyati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m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a’noda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insonning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butun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hayoti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davomida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tarbiyalanadigan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jarayon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oilada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jamiyatda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jamoada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shakllanadi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70431-FE51-4FD6-8DE5-396C355794E8}" type="parTrans" cxnId="{31D01498-03E2-40E6-882C-BA62F9638C0A}">
      <dgm:prSet/>
      <dgm:spPr/>
      <dgm:t>
        <a:bodyPr/>
        <a:lstStyle/>
        <a:p>
          <a:endParaRPr lang="ru-RU"/>
        </a:p>
      </dgm:t>
    </dgm:pt>
    <dgm:pt modelId="{06CB16C2-04E6-4A33-AF64-F454CAA8FABA}" type="sibTrans" cxnId="{31D01498-03E2-40E6-882C-BA62F9638C0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AA0CB6-9076-4B19-965F-23743E472F55}">
      <dgm:prSet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Muomala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madaniyati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insonning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aqliy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qobiliyati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tafakkur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salohiyati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dunyoqarashining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5DBC9-17D3-4792-BCF4-728623D3527B}" type="parTrans" cxnId="{9E98B697-3265-4DD5-B295-90214181269B}">
      <dgm:prSet/>
      <dgm:spPr/>
      <dgm:t>
        <a:bodyPr/>
        <a:lstStyle/>
        <a:p>
          <a:endParaRPr lang="ru-RU"/>
        </a:p>
      </dgm:t>
    </dgm:pt>
    <dgm:pt modelId="{7790F120-20E9-4C0E-A068-E1051D559820}" type="sibTrans" cxnId="{9E98B697-3265-4DD5-B295-90214181269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76E75D-1E96-444E-8315-7530ACE7F3BD}" type="pres">
      <dgm:prSet presAssocID="{CB53AFDD-5DC2-466D-B64E-E854F1EBFD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A7CEAA-D1FF-4ADE-9BC1-D5EBA5352E89}" type="pres">
      <dgm:prSet presAssocID="{CB53AFDD-5DC2-466D-B64E-E854F1EBFD22}" presName="dot1" presStyleLbl="alignNode1" presStyleIdx="0" presStyleCnt="10"/>
      <dgm:spPr/>
    </dgm:pt>
    <dgm:pt modelId="{E30E6D7E-1857-4F93-A845-C295424E60F0}" type="pres">
      <dgm:prSet presAssocID="{CB53AFDD-5DC2-466D-B64E-E854F1EBFD22}" presName="dot2" presStyleLbl="alignNode1" presStyleIdx="1" presStyleCnt="10" custLinFactX="-778223" custLinFactY="-1000000" custLinFactNeighborX="-800000" custLinFactNeighborY="-1093662"/>
      <dgm:spPr/>
    </dgm:pt>
    <dgm:pt modelId="{1EDE954D-D633-46F4-B37B-FD15D32E1070}" type="pres">
      <dgm:prSet presAssocID="{CB53AFDD-5DC2-466D-B64E-E854F1EBFD22}" presName="dot3" presStyleLbl="alignNode1" presStyleIdx="2" presStyleCnt="10" custFlipHor="1" custScaleX="136935" custLinFactX="-636888" custLinFactY="-978269" custLinFactNeighborX="-700000" custLinFactNeighborY="-1000000"/>
      <dgm:spPr/>
    </dgm:pt>
    <dgm:pt modelId="{34E75D98-311C-47DB-908B-148533900332}" type="pres">
      <dgm:prSet presAssocID="{CB53AFDD-5DC2-466D-B64E-E854F1EBFD22}" presName="dotArrow1" presStyleLbl="alignNode1" presStyleIdx="3" presStyleCnt="10" custLinFactX="-817088" custLinFactY="-103487" custLinFactNeighborX="-900000" custLinFactNeighborY="-200000"/>
      <dgm:spPr/>
    </dgm:pt>
    <dgm:pt modelId="{D4102CE7-CC37-4B99-874C-5156F421CF66}" type="pres">
      <dgm:prSet presAssocID="{CB53AFDD-5DC2-466D-B64E-E854F1EBFD22}" presName="dotArrow2" presStyleLbl="alignNode1" presStyleIdx="4" presStyleCnt="10" custLinFactX="-700000" custLinFactNeighborX="-795289" custLinFactNeighborY="13059"/>
      <dgm:spPr/>
    </dgm:pt>
    <dgm:pt modelId="{99C366C1-D39B-477E-AE09-6424AE5224D2}" type="pres">
      <dgm:prSet presAssocID="{CB53AFDD-5DC2-466D-B64E-E854F1EBFD22}" presName="dotArrow3" presStyleLbl="alignNode1" presStyleIdx="5" presStyleCnt="10" custLinFactX="-800000" custLinFactY="-181196" custLinFactNeighborX="-828488" custLinFactNeighborY="-200000"/>
      <dgm:spPr/>
    </dgm:pt>
    <dgm:pt modelId="{C18F727E-9ADB-4E22-A995-20DAFEBE66F3}" type="pres">
      <dgm:prSet presAssocID="{CB53AFDD-5DC2-466D-B64E-E854F1EBFD22}" presName="dotArrow4" presStyleLbl="alignNode1" presStyleIdx="6" presStyleCnt="10" custLinFactX="-400000" custLinFactY="-5407" custLinFactNeighborX="-414688" custLinFactNeighborY="-100000"/>
      <dgm:spPr/>
    </dgm:pt>
    <dgm:pt modelId="{74FDC4D1-7CBB-468D-AEBD-AEBA5B721AA3}" type="pres">
      <dgm:prSet presAssocID="{CB53AFDD-5DC2-466D-B64E-E854F1EBFD22}" presName="dotArrow5" presStyleLbl="alignNode1" presStyleIdx="7" presStyleCnt="10" custLinFactX="-1032222" custLinFactNeighborX="-1100000" custLinFactNeighborY="-66553"/>
      <dgm:spPr/>
    </dgm:pt>
    <dgm:pt modelId="{01C96DBB-EFBC-4044-9F0C-5637F6E644D7}" type="pres">
      <dgm:prSet presAssocID="{CB53AFDD-5DC2-466D-B64E-E854F1EBFD22}" presName="dotArrow6" presStyleLbl="alignNode1" presStyleIdx="8" presStyleCnt="10" custLinFactX="-500000" custLinFactY="-93778" custLinFactNeighborX="-515493" custLinFactNeighborY="-100000"/>
      <dgm:spPr/>
    </dgm:pt>
    <dgm:pt modelId="{109B5B6C-7399-4B4A-8D51-381095F7C980}" type="pres">
      <dgm:prSet presAssocID="{CB53AFDD-5DC2-466D-B64E-E854F1EBFD22}" presName="dotArrow7" presStyleLbl="alignNode1" presStyleIdx="9" presStyleCnt="10" custLinFactX="-710022" custLinFactY="-298694" custLinFactNeighborX="-800000" custLinFactNeighborY="-300000"/>
      <dgm:spPr/>
    </dgm:pt>
    <dgm:pt modelId="{CE8467C4-0658-46C8-A41F-D0CD43D44FBA}" type="pres">
      <dgm:prSet presAssocID="{1BAA0CB6-9076-4B19-965F-23743E472F55}" presName="parTx1" presStyleLbl="node1" presStyleIdx="0" presStyleCnt="2" custScaleX="325985" custScaleY="268597" custLinFactNeighborX="30311" custLinFactNeighborY="88758"/>
      <dgm:spPr/>
      <dgm:t>
        <a:bodyPr/>
        <a:lstStyle/>
        <a:p>
          <a:endParaRPr lang="ru-RU"/>
        </a:p>
      </dgm:t>
    </dgm:pt>
    <dgm:pt modelId="{F12AC4AB-1086-4CEB-9423-64A5698E2426}" type="pres">
      <dgm:prSet presAssocID="{7790F120-20E9-4C0E-A068-E1051D559820}" presName="picture1" presStyleCnt="0"/>
      <dgm:spPr/>
    </dgm:pt>
    <dgm:pt modelId="{A8406F9F-F659-47A2-B8C6-C1EFADA6A7A8}" type="pres">
      <dgm:prSet presAssocID="{7790F120-20E9-4C0E-A068-E1051D559820}" presName="imageRepeatNode" presStyleLbl="fgImgPlace1" presStyleIdx="0" presStyleCnt="2" custScaleX="136934" custScaleY="160645" custLinFactX="-100000" custLinFactNeighborX="-140155" custLinFactNeighborY="30353"/>
      <dgm:spPr/>
      <dgm:t>
        <a:bodyPr/>
        <a:lstStyle/>
        <a:p>
          <a:endParaRPr lang="ru-RU"/>
        </a:p>
      </dgm:t>
    </dgm:pt>
    <dgm:pt modelId="{E265F5F9-8BDA-49F7-8F1D-B8B7D19BDABE}" type="pres">
      <dgm:prSet presAssocID="{9A333059-E7B8-4C08-AE1D-906D3BAF94F7}" presName="parTx2" presStyleLbl="node1" presStyleIdx="1" presStyleCnt="2" custScaleX="296783" custScaleY="355172" custLinFactNeighborX="30286" custLinFactNeighborY="-61433"/>
      <dgm:spPr/>
      <dgm:t>
        <a:bodyPr/>
        <a:lstStyle/>
        <a:p>
          <a:endParaRPr lang="ru-RU"/>
        </a:p>
      </dgm:t>
    </dgm:pt>
    <dgm:pt modelId="{9F376B55-3DDE-4DB2-ADE9-AD9489BB8598}" type="pres">
      <dgm:prSet presAssocID="{06CB16C2-04E6-4A33-AF64-F454CAA8FABA}" presName="picture2" presStyleCnt="0"/>
      <dgm:spPr/>
    </dgm:pt>
    <dgm:pt modelId="{F68CC9A7-EF1C-4609-A378-7B8C11BD7940}" type="pres">
      <dgm:prSet presAssocID="{06CB16C2-04E6-4A33-AF64-F454CAA8FABA}" presName="imageRepeatNode" presStyleLbl="fgImgPlace1" presStyleIdx="1" presStyleCnt="2" custScaleX="171080" custScaleY="147389" custLinFactX="-100000" custLinFactNeighborX="-143162" custLinFactNeighborY="-28976"/>
      <dgm:spPr/>
      <dgm:t>
        <a:bodyPr/>
        <a:lstStyle/>
        <a:p>
          <a:endParaRPr lang="ru-RU"/>
        </a:p>
      </dgm:t>
    </dgm:pt>
  </dgm:ptLst>
  <dgm:cxnLst>
    <dgm:cxn modelId="{4A4C8050-E00B-4345-8C2B-052D052C23A1}" type="presOf" srcId="{9A333059-E7B8-4C08-AE1D-906D3BAF94F7}" destId="{E265F5F9-8BDA-49F7-8F1D-B8B7D19BDABE}" srcOrd="0" destOrd="0" presId="urn:microsoft.com/office/officeart/2008/layout/AscendingPictureAccentProcess"/>
    <dgm:cxn modelId="{740293ED-689F-4101-89BB-17D5D68B8C01}" type="presOf" srcId="{CB53AFDD-5DC2-466D-B64E-E854F1EBFD22}" destId="{D876E75D-1E96-444E-8315-7530ACE7F3BD}" srcOrd="0" destOrd="0" presId="urn:microsoft.com/office/officeart/2008/layout/AscendingPictureAccentProcess"/>
    <dgm:cxn modelId="{50B43EE7-38A9-45D5-90DF-D2CDE15BA448}" type="presOf" srcId="{1BAA0CB6-9076-4B19-965F-23743E472F55}" destId="{CE8467C4-0658-46C8-A41F-D0CD43D44FBA}" srcOrd="0" destOrd="0" presId="urn:microsoft.com/office/officeart/2008/layout/AscendingPictureAccentProcess"/>
    <dgm:cxn modelId="{F2A4EC35-F7F2-41AF-95CC-BA4FAF8BE445}" type="presOf" srcId="{7790F120-20E9-4C0E-A068-E1051D559820}" destId="{A8406F9F-F659-47A2-B8C6-C1EFADA6A7A8}" srcOrd="0" destOrd="0" presId="urn:microsoft.com/office/officeart/2008/layout/AscendingPictureAccentProcess"/>
    <dgm:cxn modelId="{10DB89C1-88B1-46E3-A6ED-1AADC86A41A0}" type="presOf" srcId="{06CB16C2-04E6-4A33-AF64-F454CAA8FABA}" destId="{F68CC9A7-EF1C-4609-A378-7B8C11BD7940}" srcOrd="0" destOrd="0" presId="urn:microsoft.com/office/officeart/2008/layout/AscendingPictureAccentProcess"/>
    <dgm:cxn modelId="{9E98B697-3265-4DD5-B295-90214181269B}" srcId="{CB53AFDD-5DC2-466D-B64E-E854F1EBFD22}" destId="{1BAA0CB6-9076-4B19-965F-23743E472F55}" srcOrd="0" destOrd="0" parTransId="{F0B5DBC9-17D3-4792-BCF4-728623D3527B}" sibTransId="{7790F120-20E9-4C0E-A068-E1051D559820}"/>
    <dgm:cxn modelId="{31D01498-03E2-40E6-882C-BA62F9638C0A}" srcId="{CB53AFDD-5DC2-466D-B64E-E854F1EBFD22}" destId="{9A333059-E7B8-4C08-AE1D-906D3BAF94F7}" srcOrd="1" destOrd="0" parTransId="{94E70431-FE51-4FD6-8DE5-396C355794E8}" sibTransId="{06CB16C2-04E6-4A33-AF64-F454CAA8FABA}"/>
    <dgm:cxn modelId="{C6492DCB-7D44-4939-988E-47D66D1E60E9}" type="presParOf" srcId="{D876E75D-1E96-444E-8315-7530ACE7F3BD}" destId="{74A7CEAA-D1FF-4ADE-9BC1-D5EBA5352E89}" srcOrd="0" destOrd="0" presId="urn:microsoft.com/office/officeart/2008/layout/AscendingPictureAccentProcess"/>
    <dgm:cxn modelId="{064D5E93-AAB2-4575-9A05-4EEDE56FB436}" type="presParOf" srcId="{D876E75D-1E96-444E-8315-7530ACE7F3BD}" destId="{E30E6D7E-1857-4F93-A845-C295424E60F0}" srcOrd="1" destOrd="0" presId="urn:microsoft.com/office/officeart/2008/layout/AscendingPictureAccentProcess"/>
    <dgm:cxn modelId="{29A95519-F559-4FAA-879B-1700BCDCA3F3}" type="presParOf" srcId="{D876E75D-1E96-444E-8315-7530ACE7F3BD}" destId="{1EDE954D-D633-46F4-B37B-FD15D32E1070}" srcOrd="2" destOrd="0" presId="urn:microsoft.com/office/officeart/2008/layout/AscendingPictureAccentProcess"/>
    <dgm:cxn modelId="{2F52F87E-68D0-400E-9A8A-F253F8542A2B}" type="presParOf" srcId="{D876E75D-1E96-444E-8315-7530ACE7F3BD}" destId="{34E75D98-311C-47DB-908B-148533900332}" srcOrd="3" destOrd="0" presId="urn:microsoft.com/office/officeart/2008/layout/AscendingPictureAccentProcess"/>
    <dgm:cxn modelId="{A2B63947-2AF9-4A44-BE6F-AAC5B68DB7EA}" type="presParOf" srcId="{D876E75D-1E96-444E-8315-7530ACE7F3BD}" destId="{D4102CE7-CC37-4B99-874C-5156F421CF66}" srcOrd="4" destOrd="0" presId="urn:microsoft.com/office/officeart/2008/layout/AscendingPictureAccentProcess"/>
    <dgm:cxn modelId="{FCDA7D36-9CF7-4DF4-9FA7-D13CA04829BF}" type="presParOf" srcId="{D876E75D-1E96-444E-8315-7530ACE7F3BD}" destId="{99C366C1-D39B-477E-AE09-6424AE5224D2}" srcOrd="5" destOrd="0" presId="urn:microsoft.com/office/officeart/2008/layout/AscendingPictureAccentProcess"/>
    <dgm:cxn modelId="{E0F545B1-C366-4CA5-AC4A-EFBB43B9ED1C}" type="presParOf" srcId="{D876E75D-1E96-444E-8315-7530ACE7F3BD}" destId="{C18F727E-9ADB-4E22-A995-20DAFEBE66F3}" srcOrd="6" destOrd="0" presId="urn:microsoft.com/office/officeart/2008/layout/AscendingPictureAccentProcess"/>
    <dgm:cxn modelId="{448E1295-0AF5-4F28-BA0C-C49368400EB2}" type="presParOf" srcId="{D876E75D-1E96-444E-8315-7530ACE7F3BD}" destId="{74FDC4D1-7CBB-468D-AEBD-AEBA5B721AA3}" srcOrd="7" destOrd="0" presId="urn:microsoft.com/office/officeart/2008/layout/AscendingPictureAccentProcess"/>
    <dgm:cxn modelId="{20015145-B829-470F-9C7A-BB9EDC2FF2E0}" type="presParOf" srcId="{D876E75D-1E96-444E-8315-7530ACE7F3BD}" destId="{01C96DBB-EFBC-4044-9F0C-5637F6E644D7}" srcOrd="8" destOrd="0" presId="urn:microsoft.com/office/officeart/2008/layout/AscendingPictureAccentProcess"/>
    <dgm:cxn modelId="{875FAE3B-7C97-4D83-B438-85EF65B3939A}" type="presParOf" srcId="{D876E75D-1E96-444E-8315-7530ACE7F3BD}" destId="{109B5B6C-7399-4B4A-8D51-381095F7C980}" srcOrd="9" destOrd="0" presId="urn:microsoft.com/office/officeart/2008/layout/AscendingPictureAccentProcess"/>
    <dgm:cxn modelId="{F88A9DC2-3AC6-4EE4-B65B-5884DE7974D5}" type="presParOf" srcId="{D876E75D-1E96-444E-8315-7530ACE7F3BD}" destId="{CE8467C4-0658-46C8-A41F-D0CD43D44FBA}" srcOrd="10" destOrd="0" presId="urn:microsoft.com/office/officeart/2008/layout/AscendingPictureAccentProcess"/>
    <dgm:cxn modelId="{B2AE2CDB-FBEB-4433-9DB2-CEF6B544F59C}" type="presParOf" srcId="{D876E75D-1E96-444E-8315-7530ACE7F3BD}" destId="{F12AC4AB-1086-4CEB-9423-64A5698E2426}" srcOrd="11" destOrd="0" presId="urn:microsoft.com/office/officeart/2008/layout/AscendingPictureAccentProcess"/>
    <dgm:cxn modelId="{3F414439-5DE8-4449-91AB-6DB50C6B73F4}" type="presParOf" srcId="{F12AC4AB-1086-4CEB-9423-64A5698E2426}" destId="{A8406F9F-F659-47A2-B8C6-C1EFADA6A7A8}" srcOrd="0" destOrd="0" presId="urn:microsoft.com/office/officeart/2008/layout/AscendingPictureAccentProcess"/>
    <dgm:cxn modelId="{0F354EDD-6E6C-4983-9F21-3AC350375957}" type="presParOf" srcId="{D876E75D-1E96-444E-8315-7530ACE7F3BD}" destId="{E265F5F9-8BDA-49F7-8F1D-B8B7D19BDABE}" srcOrd="12" destOrd="0" presId="urn:microsoft.com/office/officeart/2008/layout/AscendingPictureAccentProcess"/>
    <dgm:cxn modelId="{1D319607-4771-469F-9596-B2E271B363AB}" type="presParOf" srcId="{D876E75D-1E96-444E-8315-7530ACE7F3BD}" destId="{9F376B55-3DDE-4DB2-ADE9-AD9489BB8598}" srcOrd="13" destOrd="0" presId="urn:microsoft.com/office/officeart/2008/layout/AscendingPictureAccentProcess"/>
    <dgm:cxn modelId="{F12F2307-DA2A-412B-8955-41641AC4D4E7}" type="presParOf" srcId="{9F376B55-3DDE-4DB2-ADE9-AD9489BB8598}" destId="{F68CC9A7-EF1C-4609-A378-7B8C11BD794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DD1DF57-BA12-4227-91DD-4705A4240A4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EDE5A-9077-4B6A-8D91-D4FEF223DFE3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Kishining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go‘zalligi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tilidan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bilinur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9E723-7AE2-468D-9A22-51823EBACAE7}" type="parTrans" cxnId="{6F00220C-7D5B-4D5A-8F52-8F2336029040}">
      <dgm:prSet/>
      <dgm:spPr/>
      <dgm:t>
        <a:bodyPr/>
        <a:lstStyle/>
        <a:p>
          <a:endParaRPr lang="ru-RU"/>
        </a:p>
      </dgm:t>
    </dgm:pt>
    <dgm:pt modelId="{DA976D0C-2736-42EB-8D1C-25B28F93092B}" type="sibTrans" cxnId="{6F00220C-7D5B-4D5A-8F52-8F2336029040}">
      <dgm:prSet/>
      <dgm:spPr/>
      <dgm:t>
        <a:bodyPr/>
        <a:lstStyle/>
        <a:p>
          <a:endParaRPr lang="ru-RU"/>
        </a:p>
      </dgm:t>
    </dgm:pt>
    <dgm:pt modelId="{DA84F9CE-4907-4F63-9C37-1F4990F19E2B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55AB1-F6BB-4032-B574-73CBDF1570D3}" type="parTrans" cxnId="{9A1E20B7-3C1C-4032-8BAC-A00285DC7AC5}">
      <dgm:prSet/>
      <dgm:spPr/>
      <dgm:t>
        <a:bodyPr/>
        <a:lstStyle/>
        <a:p>
          <a:endParaRPr lang="ru-RU"/>
        </a:p>
      </dgm:t>
    </dgm:pt>
    <dgm:pt modelId="{76827F98-97C5-4C5B-9AA9-58FBFF79F6AE}" type="sibTrans" cxnId="{9A1E20B7-3C1C-4032-8BAC-A00285DC7AC5}">
      <dgm:prSet/>
      <dgm:spPr/>
      <dgm:t>
        <a:bodyPr/>
        <a:lstStyle/>
        <a:p>
          <a:endParaRPr lang="ru-RU"/>
        </a:p>
      </dgm:t>
    </dgm:pt>
    <dgm:pt modelId="{7282E29D-D151-4A43-9ADB-19B7003BBA42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So‘zda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sehr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she’rda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hikmat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bor.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C7045-7D8C-4703-9063-7ECD49394B59}" type="parTrans" cxnId="{45C1AEC2-8A7F-4991-970C-893B9B5BAA97}">
      <dgm:prSet/>
      <dgm:spPr/>
      <dgm:t>
        <a:bodyPr/>
        <a:lstStyle/>
        <a:p>
          <a:endParaRPr lang="ru-RU"/>
        </a:p>
      </dgm:t>
    </dgm:pt>
    <dgm:pt modelId="{B3D7F14B-561B-4B7E-9618-6B4799D9E4B7}" type="sibTrans" cxnId="{45C1AEC2-8A7F-4991-970C-893B9B5BAA97}">
      <dgm:prSet/>
      <dgm:spPr/>
      <dgm:t>
        <a:bodyPr/>
        <a:lstStyle/>
        <a:p>
          <a:endParaRPr lang="ru-RU"/>
        </a:p>
      </dgm:t>
    </dgm:pt>
    <dgm:pt modelId="{EC81E327-A681-4217-8F86-D76B9F87F4B5}" type="pres">
      <dgm:prSet presAssocID="{ADD1DF57-BA12-4227-91DD-4705A4240A4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5D2F33-C3B1-4AA0-A47D-56ECC70C7247}" type="pres">
      <dgm:prSet presAssocID="{3B7EDE5A-9077-4B6A-8D91-D4FEF223DFE3}" presName="Accent1" presStyleCnt="0"/>
      <dgm:spPr/>
    </dgm:pt>
    <dgm:pt modelId="{4CA0C0AD-1A80-4684-BBD6-57EF478C15C5}" type="pres">
      <dgm:prSet presAssocID="{3B7EDE5A-9077-4B6A-8D91-D4FEF223DFE3}" presName="Accent" presStyleLbl="node1" presStyleIdx="0" presStyleCnt="3" custScaleX="342522"/>
      <dgm:spPr/>
    </dgm:pt>
    <dgm:pt modelId="{F0DAE712-17E3-4B75-8129-22A40AAE106E}" type="pres">
      <dgm:prSet presAssocID="{3B7EDE5A-9077-4B6A-8D91-D4FEF223DFE3}" presName="Parent1" presStyleLbl="revTx" presStyleIdx="0" presStyleCnt="3" custScaleX="474525" custLinFactNeighborX="0" custLinFactNeighborY="-87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41D59-9EC1-4E2D-BFDB-730929FDFF0C}" type="pres">
      <dgm:prSet presAssocID="{DA84F9CE-4907-4F63-9C37-1F4990F19E2B}" presName="Accent2" presStyleCnt="0"/>
      <dgm:spPr/>
    </dgm:pt>
    <dgm:pt modelId="{AB2F03EA-32E4-4763-BA9F-8A5B44ADBEC9}" type="pres">
      <dgm:prSet presAssocID="{DA84F9CE-4907-4F63-9C37-1F4990F19E2B}" presName="Accent" presStyleLbl="node1" presStyleIdx="1" presStyleCnt="3"/>
      <dgm:spPr/>
    </dgm:pt>
    <dgm:pt modelId="{E51B5F1D-0EAF-49A2-AFAD-FD6E4D9658AB}" type="pres">
      <dgm:prSet presAssocID="{DA84F9CE-4907-4F63-9C37-1F4990F19E2B}" presName="Parent2" presStyleLbl="revTx" presStyleIdx="1" presStyleCnt="3" custLinFactNeighborX="3986" custLinFactNeighborY="-146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95CF4-DF8A-49B0-B554-F830B2F7A88E}" type="pres">
      <dgm:prSet presAssocID="{7282E29D-D151-4A43-9ADB-19B7003BBA42}" presName="Accent3" presStyleCnt="0"/>
      <dgm:spPr/>
    </dgm:pt>
    <dgm:pt modelId="{A4CC00D7-7E07-4D31-AB55-8874302C09A1}" type="pres">
      <dgm:prSet presAssocID="{7282E29D-D151-4A43-9ADB-19B7003BBA42}" presName="Accent" presStyleLbl="node1" presStyleIdx="2" presStyleCnt="3" custScaleX="359284"/>
      <dgm:spPr/>
    </dgm:pt>
    <dgm:pt modelId="{B138D7EB-AD0B-49A3-82AB-C4AB5ACD4C6E}" type="pres">
      <dgm:prSet presAssocID="{7282E29D-D151-4A43-9ADB-19B7003BBA42}" presName="Parent3" presStyleLbl="revTx" presStyleIdx="2" presStyleCnt="3" custScaleX="414775" custLinFactNeighborX="203" custLinFactNeighborY="195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0220C-7D5B-4D5A-8F52-8F2336029040}" srcId="{ADD1DF57-BA12-4227-91DD-4705A4240A46}" destId="{3B7EDE5A-9077-4B6A-8D91-D4FEF223DFE3}" srcOrd="0" destOrd="0" parTransId="{60A9E723-7AE2-468D-9A22-51823EBACAE7}" sibTransId="{DA976D0C-2736-42EB-8D1C-25B28F93092B}"/>
    <dgm:cxn modelId="{4D794173-EB1A-4074-A230-D32003D7DE43}" type="presOf" srcId="{3B7EDE5A-9077-4B6A-8D91-D4FEF223DFE3}" destId="{F0DAE712-17E3-4B75-8129-22A40AAE106E}" srcOrd="0" destOrd="0" presId="urn:microsoft.com/office/officeart/2009/layout/CircleArrowProcess"/>
    <dgm:cxn modelId="{45C1AEC2-8A7F-4991-970C-893B9B5BAA97}" srcId="{ADD1DF57-BA12-4227-91DD-4705A4240A46}" destId="{7282E29D-D151-4A43-9ADB-19B7003BBA42}" srcOrd="2" destOrd="0" parTransId="{9B5C7045-7D8C-4703-9063-7ECD49394B59}" sibTransId="{B3D7F14B-561B-4B7E-9618-6B4799D9E4B7}"/>
    <dgm:cxn modelId="{B2C71501-73E8-4658-A233-ACB2BD15940B}" type="presOf" srcId="{7282E29D-D151-4A43-9ADB-19B7003BBA42}" destId="{B138D7EB-AD0B-49A3-82AB-C4AB5ACD4C6E}" srcOrd="0" destOrd="0" presId="urn:microsoft.com/office/officeart/2009/layout/CircleArrowProcess"/>
    <dgm:cxn modelId="{931E49EA-FA19-4CD8-AA97-C8A79649C8E4}" type="presOf" srcId="{DA84F9CE-4907-4F63-9C37-1F4990F19E2B}" destId="{E51B5F1D-0EAF-49A2-AFAD-FD6E4D9658AB}" srcOrd="0" destOrd="0" presId="urn:microsoft.com/office/officeart/2009/layout/CircleArrowProcess"/>
    <dgm:cxn modelId="{9A1E20B7-3C1C-4032-8BAC-A00285DC7AC5}" srcId="{ADD1DF57-BA12-4227-91DD-4705A4240A46}" destId="{DA84F9CE-4907-4F63-9C37-1F4990F19E2B}" srcOrd="1" destOrd="0" parTransId="{A6755AB1-F6BB-4032-B574-73CBDF1570D3}" sibTransId="{76827F98-97C5-4C5B-9AA9-58FBFF79F6AE}"/>
    <dgm:cxn modelId="{22957CB9-19AF-4E75-A375-65567F7DAAAA}" type="presOf" srcId="{ADD1DF57-BA12-4227-91DD-4705A4240A46}" destId="{EC81E327-A681-4217-8F86-D76B9F87F4B5}" srcOrd="0" destOrd="0" presId="urn:microsoft.com/office/officeart/2009/layout/CircleArrowProcess"/>
    <dgm:cxn modelId="{B2803122-A326-4D08-8C99-58AF0AC94454}" type="presParOf" srcId="{EC81E327-A681-4217-8F86-D76B9F87F4B5}" destId="{BF5D2F33-C3B1-4AA0-A47D-56ECC70C7247}" srcOrd="0" destOrd="0" presId="urn:microsoft.com/office/officeart/2009/layout/CircleArrowProcess"/>
    <dgm:cxn modelId="{F8FA931B-411E-4CD4-A726-450435011280}" type="presParOf" srcId="{BF5D2F33-C3B1-4AA0-A47D-56ECC70C7247}" destId="{4CA0C0AD-1A80-4684-BBD6-57EF478C15C5}" srcOrd="0" destOrd="0" presId="urn:microsoft.com/office/officeart/2009/layout/CircleArrowProcess"/>
    <dgm:cxn modelId="{1F20E2AE-9B4A-45DA-B3E5-3662FF289027}" type="presParOf" srcId="{EC81E327-A681-4217-8F86-D76B9F87F4B5}" destId="{F0DAE712-17E3-4B75-8129-22A40AAE106E}" srcOrd="1" destOrd="0" presId="urn:microsoft.com/office/officeart/2009/layout/CircleArrowProcess"/>
    <dgm:cxn modelId="{26EC2263-FA4D-44CC-ADF0-F9A1653461A8}" type="presParOf" srcId="{EC81E327-A681-4217-8F86-D76B9F87F4B5}" destId="{CFA41D59-9EC1-4E2D-BFDB-730929FDFF0C}" srcOrd="2" destOrd="0" presId="urn:microsoft.com/office/officeart/2009/layout/CircleArrowProcess"/>
    <dgm:cxn modelId="{750BF349-4A45-4289-B0D4-3512D1B12CFA}" type="presParOf" srcId="{CFA41D59-9EC1-4E2D-BFDB-730929FDFF0C}" destId="{AB2F03EA-32E4-4763-BA9F-8A5B44ADBEC9}" srcOrd="0" destOrd="0" presId="urn:microsoft.com/office/officeart/2009/layout/CircleArrowProcess"/>
    <dgm:cxn modelId="{2C9E17F9-532A-4807-87B5-CC9509A08812}" type="presParOf" srcId="{EC81E327-A681-4217-8F86-D76B9F87F4B5}" destId="{E51B5F1D-0EAF-49A2-AFAD-FD6E4D9658AB}" srcOrd="3" destOrd="0" presId="urn:microsoft.com/office/officeart/2009/layout/CircleArrowProcess"/>
    <dgm:cxn modelId="{7ECFAFB2-BC9F-4F2B-A6B0-912CCAA8C237}" type="presParOf" srcId="{EC81E327-A681-4217-8F86-D76B9F87F4B5}" destId="{92895CF4-DF8A-49B0-B554-F830B2F7A88E}" srcOrd="4" destOrd="0" presId="urn:microsoft.com/office/officeart/2009/layout/CircleArrowProcess"/>
    <dgm:cxn modelId="{7D6EF2CA-E4F1-42E6-A10A-F743A4C55862}" type="presParOf" srcId="{92895CF4-DF8A-49B0-B554-F830B2F7A88E}" destId="{A4CC00D7-7E07-4D31-AB55-8874302C09A1}" srcOrd="0" destOrd="0" presId="urn:microsoft.com/office/officeart/2009/layout/CircleArrowProcess"/>
    <dgm:cxn modelId="{8A5ACB5E-635A-4426-BBA4-EA2A1B47B62E}" type="presParOf" srcId="{EC81E327-A681-4217-8F86-D76B9F87F4B5}" destId="{B138D7EB-AD0B-49A3-82AB-C4AB5ACD4C6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D8EEB4C-5BC9-4563-A260-31E09A20A17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0280D-61CF-4F78-AE2A-186528D359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yaxshisi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xushxulq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shirin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suhbatlisidir.Yomonlari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og‘zini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ezmalik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ila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gapiruvchilaridir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10EAA-3C4F-483F-A281-C8BE8BD460F3}" type="parTrans" cxnId="{83E34C91-E68B-460A-AEE5-F6ED44530646}">
      <dgm:prSet/>
      <dgm:spPr/>
      <dgm:t>
        <a:bodyPr/>
        <a:lstStyle/>
        <a:p>
          <a:endParaRPr lang="ru-RU"/>
        </a:p>
      </dgm:t>
    </dgm:pt>
    <dgm:pt modelId="{FD1AB35F-AC93-4786-872A-3BAE766E92C7}" type="sibTrans" cxnId="{83E34C91-E68B-460A-AEE5-F6ED44530646}">
      <dgm:prSet/>
      <dgm:spPr/>
      <dgm:t>
        <a:bodyPr/>
        <a:lstStyle/>
        <a:p>
          <a:endParaRPr lang="ru-RU"/>
        </a:p>
      </dgm:t>
    </dgm:pt>
    <dgm:pt modelId="{504D327A-FB31-45A6-ADC5-78BEE51FF96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Shirinso‘z</a:t>
          </a:r>
          <a:endParaRPr lang="ru-RU" dirty="0"/>
        </a:p>
      </dgm:t>
    </dgm:pt>
    <dgm:pt modelId="{12F66C28-13F8-4CCD-B4D1-CDBA22E21AAF}" type="parTrans" cxnId="{C5A1C5CE-F694-4161-BB71-790EEAB68928}">
      <dgm:prSet/>
      <dgm:spPr/>
      <dgm:t>
        <a:bodyPr/>
        <a:lstStyle/>
        <a:p>
          <a:endParaRPr lang="ru-RU"/>
        </a:p>
      </dgm:t>
    </dgm:pt>
    <dgm:pt modelId="{74EFF61B-A7C6-4BF2-B21D-009BFDD35EEC}" type="sibTrans" cxnId="{C5A1C5CE-F694-4161-BB71-790EEAB68928}">
      <dgm:prSet/>
      <dgm:spPr/>
      <dgm:t>
        <a:bodyPr/>
        <a:lstStyle/>
        <a:p>
          <a:endParaRPr lang="ru-RU"/>
        </a:p>
      </dgm:t>
    </dgm:pt>
    <dgm:pt modelId="{EF302DC9-E906-4362-82F4-5391194AF46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Past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2400" dirty="0" smtClean="0"/>
            <a:t>.</a:t>
          </a:r>
          <a:endParaRPr lang="ru-RU" sz="2400" dirty="0"/>
        </a:p>
      </dgm:t>
    </dgm:pt>
    <dgm:pt modelId="{18CF88C5-69BE-42CE-A223-AFB231CA48CA}" type="parTrans" cxnId="{C2C1638C-D491-479A-9886-5A9912FD2E30}">
      <dgm:prSet/>
      <dgm:spPr/>
      <dgm:t>
        <a:bodyPr/>
        <a:lstStyle/>
        <a:p>
          <a:endParaRPr lang="ru-RU"/>
        </a:p>
      </dgm:t>
    </dgm:pt>
    <dgm:pt modelId="{A3220B58-77A8-4582-AC6E-E5216787C6C3}" type="sibTrans" cxnId="{C2C1638C-D491-479A-9886-5A9912FD2E30}">
      <dgm:prSet/>
      <dgm:spPr/>
      <dgm:t>
        <a:bodyPr/>
        <a:lstStyle/>
        <a:p>
          <a:endParaRPr lang="ru-RU"/>
        </a:p>
      </dgm:t>
    </dgm:pt>
    <dgm:pt modelId="{FCAD0C4F-66AA-4590-B8D8-AE6971E311A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Muloyim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70C3D-E029-4755-A618-3495095EE6AF}" type="parTrans" cxnId="{279F88DA-73D0-4C72-8603-95DEE184A690}">
      <dgm:prSet/>
      <dgm:spPr/>
      <dgm:t>
        <a:bodyPr/>
        <a:lstStyle/>
        <a:p>
          <a:endParaRPr lang="ru-RU"/>
        </a:p>
      </dgm:t>
    </dgm:pt>
    <dgm:pt modelId="{2812FDF1-214E-4845-BCEC-F47239467BF9}" type="sibTrans" cxnId="{279F88DA-73D0-4C72-8603-95DEE184A690}">
      <dgm:prSet/>
      <dgm:spPr/>
      <dgm:t>
        <a:bodyPr/>
        <a:lstStyle/>
        <a:p>
          <a:endParaRPr lang="ru-RU"/>
        </a:p>
      </dgm:t>
    </dgm:pt>
    <dgm:pt modelId="{BA3E9413-62E5-4B4E-862B-78124882B55C}" type="pres">
      <dgm:prSet presAssocID="{CD8EEB4C-5BC9-4563-A260-31E09A20A1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48C37D-7E4B-45A5-BFBA-85D2D560365A}" type="pres">
      <dgm:prSet presAssocID="{2710280D-61CF-4F78-AE2A-186528D35940}" presName="singleCycle" presStyleCnt="0"/>
      <dgm:spPr/>
    </dgm:pt>
    <dgm:pt modelId="{D614B855-CD3F-40A8-92CC-615C26DC2232}" type="pres">
      <dgm:prSet presAssocID="{2710280D-61CF-4F78-AE2A-186528D35940}" presName="singleCenter" presStyleLbl="node1" presStyleIdx="0" presStyleCnt="4" custScaleX="301165" custScaleY="20409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87B27D9-6893-41D3-9277-2B50566DC7DA}" type="pres">
      <dgm:prSet presAssocID="{12F66C28-13F8-4CCD-B4D1-CDBA22E21AA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E23ADAF-B389-49B8-9D57-54BAAAEE5DBA}" type="pres">
      <dgm:prSet presAssocID="{504D327A-FB31-45A6-ADC5-78BEE51FF968}" presName="text0" presStyleLbl="node1" presStyleIdx="1" presStyleCnt="4" custScaleX="295720" custRadScaleRad="111672" custRadScaleInc="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8C656-6192-4106-9AFA-BFC8E662412D}" type="pres">
      <dgm:prSet presAssocID="{18CF88C5-69BE-42CE-A223-AFB231CA48C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0A22F21-24BB-4CE9-A0D8-53CD88EF47C7}" type="pres">
      <dgm:prSet presAssocID="{EF302DC9-E906-4362-82F4-5391194AF465}" presName="text0" presStyleLbl="node1" presStyleIdx="2" presStyleCnt="4" custScaleX="235520" custScaleY="134949" custRadScaleRad="191731" custRadScaleInc="-20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C482-00B0-4BB7-97EB-4742A7A51E35}" type="pres">
      <dgm:prSet presAssocID="{C3E70C3D-E029-4755-A618-3495095EE6AF}" presName="Name56" presStyleLbl="parChTrans1D2" presStyleIdx="2" presStyleCnt="3"/>
      <dgm:spPr/>
      <dgm:t>
        <a:bodyPr/>
        <a:lstStyle/>
        <a:p>
          <a:endParaRPr lang="ru-RU"/>
        </a:p>
      </dgm:t>
    </dgm:pt>
    <dgm:pt modelId="{DDFC267B-5397-4BB5-B9C2-A38E9DF6880D}" type="pres">
      <dgm:prSet presAssocID="{FCAD0C4F-66AA-4590-B8D8-AE6971E311AB}" presName="text0" presStyleLbl="node1" presStyleIdx="3" presStyleCnt="4" custScaleX="235521" custScaleY="141941" custRadScaleRad="200897" custRadScaleInc="2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F770E-DF11-4463-BB02-1EA69600C2A4}" type="presOf" srcId="{C3E70C3D-E029-4755-A618-3495095EE6AF}" destId="{FB6FC482-00B0-4BB7-97EB-4742A7A51E35}" srcOrd="0" destOrd="0" presId="urn:microsoft.com/office/officeart/2008/layout/RadialCluster"/>
    <dgm:cxn modelId="{B38E2074-7B16-495F-B03B-EC538FD878E4}" type="presOf" srcId="{504D327A-FB31-45A6-ADC5-78BEE51FF968}" destId="{AE23ADAF-B389-49B8-9D57-54BAAAEE5DBA}" srcOrd="0" destOrd="0" presId="urn:microsoft.com/office/officeart/2008/layout/RadialCluster"/>
    <dgm:cxn modelId="{C1F88BC2-FC3E-4F77-B6CB-382A26E27FD2}" type="presOf" srcId="{FCAD0C4F-66AA-4590-B8D8-AE6971E311AB}" destId="{DDFC267B-5397-4BB5-B9C2-A38E9DF6880D}" srcOrd="0" destOrd="0" presId="urn:microsoft.com/office/officeart/2008/layout/RadialCluster"/>
    <dgm:cxn modelId="{3FE02983-FB59-42BF-A626-E4C147095C55}" type="presOf" srcId="{18CF88C5-69BE-42CE-A223-AFB231CA48CA}" destId="{80F8C656-6192-4106-9AFA-BFC8E662412D}" srcOrd="0" destOrd="0" presId="urn:microsoft.com/office/officeart/2008/layout/RadialCluster"/>
    <dgm:cxn modelId="{279F88DA-73D0-4C72-8603-95DEE184A690}" srcId="{2710280D-61CF-4F78-AE2A-186528D35940}" destId="{FCAD0C4F-66AA-4590-B8D8-AE6971E311AB}" srcOrd="2" destOrd="0" parTransId="{C3E70C3D-E029-4755-A618-3495095EE6AF}" sibTransId="{2812FDF1-214E-4845-BCEC-F47239467BF9}"/>
    <dgm:cxn modelId="{C2C1638C-D491-479A-9886-5A9912FD2E30}" srcId="{2710280D-61CF-4F78-AE2A-186528D35940}" destId="{EF302DC9-E906-4362-82F4-5391194AF465}" srcOrd="1" destOrd="0" parTransId="{18CF88C5-69BE-42CE-A223-AFB231CA48CA}" sibTransId="{A3220B58-77A8-4582-AC6E-E5216787C6C3}"/>
    <dgm:cxn modelId="{C5728098-C4DC-41C9-A95B-053CB6912AE6}" type="presOf" srcId="{CD8EEB4C-5BC9-4563-A260-31E09A20A176}" destId="{BA3E9413-62E5-4B4E-862B-78124882B55C}" srcOrd="0" destOrd="0" presId="urn:microsoft.com/office/officeart/2008/layout/RadialCluster"/>
    <dgm:cxn modelId="{83E34C91-E68B-460A-AEE5-F6ED44530646}" srcId="{CD8EEB4C-5BC9-4563-A260-31E09A20A176}" destId="{2710280D-61CF-4F78-AE2A-186528D35940}" srcOrd="0" destOrd="0" parTransId="{C9010EAA-3C4F-483F-A281-C8BE8BD460F3}" sibTransId="{FD1AB35F-AC93-4786-872A-3BAE766E92C7}"/>
    <dgm:cxn modelId="{1C2CF256-FA3B-4786-AB73-30EFA4FDB2F7}" type="presOf" srcId="{EF302DC9-E906-4362-82F4-5391194AF465}" destId="{60A22F21-24BB-4CE9-A0D8-53CD88EF47C7}" srcOrd="0" destOrd="0" presId="urn:microsoft.com/office/officeart/2008/layout/RadialCluster"/>
    <dgm:cxn modelId="{95C20F8E-BAD8-4708-971C-A17B4545109B}" type="presOf" srcId="{12F66C28-13F8-4CCD-B4D1-CDBA22E21AAF}" destId="{587B27D9-6893-41D3-9277-2B50566DC7DA}" srcOrd="0" destOrd="0" presId="urn:microsoft.com/office/officeart/2008/layout/RadialCluster"/>
    <dgm:cxn modelId="{71861AF6-C5BE-43B2-AF0B-40EC92C12DFE}" type="presOf" srcId="{2710280D-61CF-4F78-AE2A-186528D35940}" destId="{D614B855-CD3F-40A8-92CC-615C26DC2232}" srcOrd="0" destOrd="0" presId="urn:microsoft.com/office/officeart/2008/layout/RadialCluster"/>
    <dgm:cxn modelId="{C5A1C5CE-F694-4161-BB71-790EEAB68928}" srcId="{2710280D-61CF-4F78-AE2A-186528D35940}" destId="{504D327A-FB31-45A6-ADC5-78BEE51FF968}" srcOrd="0" destOrd="0" parTransId="{12F66C28-13F8-4CCD-B4D1-CDBA22E21AAF}" sibTransId="{74EFF61B-A7C6-4BF2-B21D-009BFDD35EEC}"/>
    <dgm:cxn modelId="{970E2AB3-1059-4CF3-A3D3-2577D216E33C}" type="presParOf" srcId="{BA3E9413-62E5-4B4E-862B-78124882B55C}" destId="{A048C37D-7E4B-45A5-BFBA-85D2D560365A}" srcOrd="0" destOrd="0" presId="urn:microsoft.com/office/officeart/2008/layout/RadialCluster"/>
    <dgm:cxn modelId="{DCB73BC3-6733-412F-A563-068984E60880}" type="presParOf" srcId="{A048C37D-7E4B-45A5-BFBA-85D2D560365A}" destId="{D614B855-CD3F-40A8-92CC-615C26DC2232}" srcOrd="0" destOrd="0" presId="urn:microsoft.com/office/officeart/2008/layout/RadialCluster"/>
    <dgm:cxn modelId="{9ED6080A-C54A-4AAA-8070-1E045424E46A}" type="presParOf" srcId="{A048C37D-7E4B-45A5-BFBA-85D2D560365A}" destId="{587B27D9-6893-41D3-9277-2B50566DC7DA}" srcOrd="1" destOrd="0" presId="urn:microsoft.com/office/officeart/2008/layout/RadialCluster"/>
    <dgm:cxn modelId="{9E7E2B40-8620-4903-9095-3CF54E46B61E}" type="presParOf" srcId="{A048C37D-7E4B-45A5-BFBA-85D2D560365A}" destId="{AE23ADAF-B389-49B8-9D57-54BAAAEE5DBA}" srcOrd="2" destOrd="0" presId="urn:microsoft.com/office/officeart/2008/layout/RadialCluster"/>
    <dgm:cxn modelId="{2EF528AB-C786-4DE4-9752-D2786C2E0995}" type="presParOf" srcId="{A048C37D-7E4B-45A5-BFBA-85D2D560365A}" destId="{80F8C656-6192-4106-9AFA-BFC8E662412D}" srcOrd="3" destOrd="0" presId="urn:microsoft.com/office/officeart/2008/layout/RadialCluster"/>
    <dgm:cxn modelId="{508DEF87-9BF8-46A2-9F73-864704C92266}" type="presParOf" srcId="{A048C37D-7E4B-45A5-BFBA-85D2D560365A}" destId="{60A22F21-24BB-4CE9-A0D8-53CD88EF47C7}" srcOrd="4" destOrd="0" presId="urn:microsoft.com/office/officeart/2008/layout/RadialCluster"/>
    <dgm:cxn modelId="{337C2685-BD42-4D86-88E7-C003EE025C8D}" type="presParOf" srcId="{A048C37D-7E4B-45A5-BFBA-85D2D560365A}" destId="{FB6FC482-00B0-4BB7-97EB-4742A7A51E35}" srcOrd="5" destOrd="0" presId="urn:microsoft.com/office/officeart/2008/layout/RadialCluster"/>
    <dgm:cxn modelId="{CC551244-F3BB-4333-9FD7-1CBCFC59BAE0}" type="presParOf" srcId="{A048C37D-7E4B-45A5-BFBA-85D2D560365A}" destId="{DDFC267B-5397-4BB5-B9C2-A38E9DF6880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0B2F4-D7B0-4B90-868B-1FB63D4CEB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58B1646-50B7-4E64-9C4B-BA6C1C5CE7E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olmoshi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799E0-9CCB-4A97-919F-6D4DFE225585}" type="parTrans" cxnId="{C0C773EF-EF40-4456-826D-D3F8C25E740C}">
      <dgm:prSet/>
      <dgm:spPr/>
      <dgm:t>
        <a:bodyPr/>
        <a:lstStyle/>
        <a:p>
          <a:endParaRPr lang="ru-RU"/>
        </a:p>
      </dgm:t>
    </dgm:pt>
    <dgm:pt modelId="{B1CE1353-EA8B-4625-B104-7DA06394C7C6}" type="sibTrans" cxnId="{C0C773EF-EF40-4456-826D-D3F8C25E740C}">
      <dgm:prSet/>
      <dgm:spPr/>
      <dgm:t>
        <a:bodyPr/>
        <a:lstStyle/>
        <a:p>
          <a:endParaRPr lang="ru-RU"/>
        </a:p>
      </dgm:t>
    </dgm:pt>
    <dgm:pt modelId="{6F654A13-0574-4587-B49E-50EB597C4D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Bu –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sinovdir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CD4A0-DEE9-4FC4-A568-DEBD738389C3}" type="parTrans" cxnId="{287BFC91-D566-4960-A7F1-39B4802A0CB6}">
      <dgm:prSet/>
      <dgm:spPr/>
      <dgm:t>
        <a:bodyPr/>
        <a:lstStyle/>
        <a:p>
          <a:endParaRPr lang="ru-RU"/>
        </a:p>
      </dgm:t>
    </dgm:pt>
    <dgm:pt modelId="{8B2B9E85-3B20-4D64-8101-4E69EBBF4DB4}" type="sibTrans" cxnId="{287BFC91-D566-4960-A7F1-39B4802A0CB6}">
      <dgm:prSet/>
      <dgm:spPr/>
      <dgm:t>
        <a:bodyPr/>
        <a:lstStyle/>
        <a:p>
          <a:endParaRPr lang="ru-RU"/>
        </a:p>
      </dgm:t>
    </dgm:pt>
    <dgm:pt modelId="{746CD164-3888-472C-A692-1D529C526690}" type="pres">
      <dgm:prSet presAssocID="{1560B2F4-D7B0-4B90-868B-1FB63D4CEBE2}" presName="CompostProcess" presStyleCnt="0">
        <dgm:presLayoutVars>
          <dgm:dir/>
          <dgm:resizeHandles val="exact"/>
        </dgm:presLayoutVars>
      </dgm:prSet>
      <dgm:spPr/>
    </dgm:pt>
    <dgm:pt modelId="{02EE8088-EA9D-4A6B-9F55-51EF3F221164}" type="pres">
      <dgm:prSet presAssocID="{1560B2F4-D7B0-4B90-868B-1FB63D4CEBE2}" presName="arrow" presStyleLbl="bgShp" presStyleIdx="0" presStyleCnt="1"/>
      <dgm:spPr/>
    </dgm:pt>
    <dgm:pt modelId="{B4871D51-8891-49F1-9236-2952BD4EDA34}" type="pres">
      <dgm:prSet presAssocID="{1560B2F4-D7B0-4B90-868B-1FB63D4CEBE2}" presName="linearProcess" presStyleCnt="0"/>
      <dgm:spPr/>
    </dgm:pt>
    <dgm:pt modelId="{0DCBB2B5-84FC-4065-A665-43FBA7386642}" type="pres">
      <dgm:prSet presAssocID="{158B1646-50B7-4E64-9C4B-BA6C1C5CE7E3}" presName="textNode" presStyleLbl="node1" presStyleIdx="0" presStyleCnt="2" custScaleX="128947" custLinFactNeighborX="-32390" custLinFactNeighborY="-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F91C7-1193-4092-86E9-F1FF4DB9A806}" type="pres">
      <dgm:prSet presAssocID="{B1CE1353-EA8B-4625-B104-7DA06394C7C6}" presName="sibTrans" presStyleCnt="0"/>
      <dgm:spPr/>
    </dgm:pt>
    <dgm:pt modelId="{AE192670-3BAE-48A0-8484-A00EEAABFE00}" type="pres">
      <dgm:prSet presAssocID="{6F654A13-0574-4587-B49E-50EB597C4DED}" presName="textNode" presStyleLbl="node1" presStyleIdx="1" presStyleCnt="2" custScaleY="12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773EF-EF40-4456-826D-D3F8C25E740C}" srcId="{1560B2F4-D7B0-4B90-868B-1FB63D4CEBE2}" destId="{158B1646-50B7-4E64-9C4B-BA6C1C5CE7E3}" srcOrd="0" destOrd="0" parTransId="{220799E0-9CCB-4A97-919F-6D4DFE225585}" sibTransId="{B1CE1353-EA8B-4625-B104-7DA06394C7C6}"/>
    <dgm:cxn modelId="{1E4CFD51-E847-4E6A-91E1-94DAE74A41BB}" type="presOf" srcId="{1560B2F4-D7B0-4B90-868B-1FB63D4CEBE2}" destId="{746CD164-3888-472C-A692-1D529C526690}" srcOrd="0" destOrd="0" presId="urn:microsoft.com/office/officeart/2005/8/layout/hProcess9"/>
    <dgm:cxn modelId="{CA9357E0-1815-4943-8508-59E11E9D136A}" type="presOf" srcId="{6F654A13-0574-4587-B49E-50EB597C4DED}" destId="{AE192670-3BAE-48A0-8484-A00EEAABFE00}" srcOrd="0" destOrd="0" presId="urn:microsoft.com/office/officeart/2005/8/layout/hProcess9"/>
    <dgm:cxn modelId="{287BFC91-D566-4960-A7F1-39B4802A0CB6}" srcId="{1560B2F4-D7B0-4B90-868B-1FB63D4CEBE2}" destId="{6F654A13-0574-4587-B49E-50EB597C4DED}" srcOrd="1" destOrd="0" parTransId="{371CD4A0-DEE9-4FC4-A568-DEBD738389C3}" sibTransId="{8B2B9E85-3B20-4D64-8101-4E69EBBF4DB4}"/>
    <dgm:cxn modelId="{58052F0D-7772-40D8-87CD-B14A147900EE}" type="presOf" srcId="{158B1646-50B7-4E64-9C4B-BA6C1C5CE7E3}" destId="{0DCBB2B5-84FC-4065-A665-43FBA7386642}" srcOrd="0" destOrd="0" presId="urn:microsoft.com/office/officeart/2005/8/layout/hProcess9"/>
    <dgm:cxn modelId="{3BD5355E-0E9D-433D-9A1E-B38C48CDBCDC}" type="presParOf" srcId="{746CD164-3888-472C-A692-1D529C526690}" destId="{02EE8088-EA9D-4A6B-9F55-51EF3F221164}" srcOrd="0" destOrd="0" presId="urn:microsoft.com/office/officeart/2005/8/layout/hProcess9"/>
    <dgm:cxn modelId="{AB25BE1F-5297-4F60-8594-A69A2CAD28D8}" type="presParOf" srcId="{746CD164-3888-472C-A692-1D529C526690}" destId="{B4871D51-8891-49F1-9236-2952BD4EDA34}" srcOrd="1" destOrd="0" presId="urn:microsoft.com/office/officeart/2005/8/layout/hProcess9"/>
    <dgm:cxn modelId="{445072EC-9583-4E25-ACA0-725CB7E15B47}" type="presParOf" srcId="{B4871D51-8891-49F1-9236-2952BD4EDA34}" destId="{0DCBB2B5-84FC-4065-A665-43FBA7386642}" srcOrd="0" destOrd="0" presId="urn:microsoft.com/office/officeart/2005/8/layout/hProcess9"/>
    <dgm:cxn modelId="{15060C04-260E-4A17-A057-0B228C0C7E4E}" type="presParOf" srcId="{B4871D51-8891-49F1-9236-2952BD4EDA34}" destId="{FBFF91C7-1193-4092-86E9-F1FF4DB9A806}" srcOrd="1" destOrd="0" presId="urn:microsoft.com/office/officeart/2005/8/layout/hProcess9"/>
    <dgm:cxn modelId="{9FDEB263-23C7-439A-A8EA-26D2EAEBA65E}" type="presParOf" srcId="{B4871D51-8891-49F1-9236-2952BD4EDA34}" destId="{AE192670-3BAE-48A0-8484-A00EEAABFE0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FF794-93E6-4DF0-8A84-CEBA0E32036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B3F9A-2AE2-49B9-BA11-7C6DB1DE5BB5}">
      <dgm:prSet phldrT="[Текст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Ko‘chada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o‘zini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tutish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odoblari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5AA46-B20B-4281-BA33-0F487065337F}" type="parTrans" cxnId="{273D5A66-FF7E-44BD-A829-F48FB8A0D7AA}">
      <dgm:prSet/>
      <dgm:spPr/>
      <dgm:t>
        <a:bodyPr/>
        <a:lstStyle/>
        <a:p>
          <a:endParaRPr lang="ru-RU"/>
        </a:p>
      </dgm:t>
    </dgm:pt>
    <dgm:pt modelId="{9C7B6BDC-A170-4CE8-AFB9-99CE7EE7122E}" type="sibTrans" cxnId="{273D5A66-FF7E-44BD-A829-F48FB8A0D7AA}">
      <dgm:prSet/>
      <dgm:spPr/>
      <dgm:t>
        <a:bodyPr/>
        <a:lstStyle/>
        <a:p>
          <a:endParaRPr lang="ru-RU"/>
        </a:p>
      </dgm:t>
    </dgm:pt>
    <dgm:pt modelId="{8A02C50A-DB79-4F3F-977E-499016E3958F}">
      <dgm:prSet phldrT="[Текст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gaplashmaslik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73C8E-2BED-46AD-B334-6826913A5E41}" type="parTrans" cxnId="{28762218-C1B2-4D12-86F7-1CEC928A45BA}">
      <dgm:prSet/>
      <dgm:spPr/>
      <dgm:t>
        <a:bodyPr/>
        <a:lstStyle/>
        <a:p>
          <a:endParaRPr lang="ru-RU"/>
        </a:p>
      </dgm:t>
    </dgm:pt>
    <dgm:pt modelId="{66614CB0-663C-4430-B3BF-71285295F16C}" type="sibTrans" cxnId="{28762218-C1B2-4D12-86F7-1CEC928A45BA}">
      <dgm:prSet/>
      <dgm:spPr/>
      <dgm:t>
        <a:bodyPr/>
        <a:lstStyle/>
        <a:p>
          <a:endParaRPr lang="ru-RU"/>
        </a:p>
      </dgm:t>
    </dgm:pt>
    <dgm:pt modelId="{3C4737E2-6CA8-462A-824F-3CD55247D2B8}">
      <dgm:prSet phldrT="[Текст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Qo‘l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siltab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gapirmaslik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5CAEC-5A2F-4EF4-9E8B-3B0A52C94BD1}" type="parTrans" cxnId="{038D7F76-67FD-4E78-A5CD-FC7C320169DB}">
      <dgm:prSet/>
      <dgm:spPr/>
      <dgm:t>
        <a:bodyPr/>
        <a:lstStyle/>
        <a:p>
          <a:endParaRPr lang="ru-RU"/>
        </a:p>
      </dgm:t>
    </dgm:pt>
    <dgm:pt modelId="{C4771553-21F9-4A13-918E-A00209F2A0B8}" type="sibTrans" cxnId="{038D7F76-67FD-4E78-A5CD-FC7C320169DB}">
      <dgm:prSet/>
      <dgm:spPr/>
      <dgm:t>
        <a:bodyPr/>
        <a:lstStyle/>
        <a:p>
          <a:endParaRPr lang="ru-RU"/>
        </a:p>
      </dgm:t>
    </dgm:pt>
    <dgm:pt modelId="{AF72F07D-272B-4CEA-B118-F530F735522A}">
      <dgm:prSet phldrT="[Текст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O‘ng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joyga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tuflamaslik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60B8-4896-40FC-B67F-7F9BDD602A1C}" type="parTrans" cxnId="{F5523574-5CEA-45A9-BF89-371ABA693228}">
      <dgm:prSet/>
      <dgm:spPr/>
      <dgm:t>
        <a:bodyPr/>
        <a:lstStyle/>
        <a:p>
          <a:endParaRPr lang="ru-RU"/>
        </a:p>
      </dgm:t>
    </dgm:pt>
    <dgm:pt modelId="{0E697EFA-5CB9-46DF-9FAA-01440CC2E0CB}" type="sibTrans" cxnId="{F5523574-5CEA-45A9-BF89-371ABA693228}">
      <dgm:prSet/>
      <dgm:spPr/>
      <dgm:t>
        <a:bodyPr/>
        <a:lstStyle/>
        <a:p>
          <a:endParaRPr lang="ru-RU"/>
        </a:p>
      </dgm:t>
    </dgm:pt>
    <dgm:pt modelId="{B788F1E6-D3F9-4350-8D3B-114FDF124DD7}">
      <dgm:prSet phldrT="[Текст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Suhbatlashganda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saqich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chaynamaslik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4D2D0-DA60-4D95-A562-3A8C7E26E759}" type="parTrans" cxnId="{BF290DC4-D906-4EF0-8D41-0AF90D60472B}">
      <dgm:prSet/>
      <dgm:spPr/>
      <dgm:t>
        <a:bodyPr/>
        <a:lstStyle/>
        <a:p>
          <a:endParaRPr lang="ru-RU"/>
        </a:p>
      </dgm:t>
    </dgm:pt>
    <dgm:pt modelId="{77FE46FF-C11C-4291-9B90-A1238CD87C3B}" type="sibTrans" cxnId="{BF290DC4-D906-4EF0-8D41-0AF90D60472B}">
      <dgm:prSet/>
      <dgm:spPr/>
      <dgm:t>
        <a:bodyPr/>
        <a:lstStyle/>
        <a:p>
          <a:endParaRPr lang="ru-RU"/>
        </a:p>
      </dgm:t>
    </dgm:pt>
    <dgm:pt modelId="{34BD4253-0269-4A02-A1C8-C93664C3D1DD}">
      <dgm:prSet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Qo‘pol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behayo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gaplarni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gapirmaslik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FBCDC-F3FC-4D20-816A-D67F39F16571}" type="parTrans" cxnId="{7D583DC3-6A07-40AF-8F94-1711641AA68E}">
      <dgm:prSet/>
      <dgm:spPr/>
      <dgm:t>
        <a:bodyPr/>
        <a:lstStyle/>
        <a:p>
          <a:endParaRPr lang="ru-RU"/>
        </a:p>
      </dgm:t>
    </dgm:pt>
    <dgm:pt modelId="{50FE8197-F172-4600-9704-458B578C831B}" type="sibTrans" cxnId="{7D583DC3-6A07-40AF-8F94-1711641AA68E}">
      <dgm:prSet/>
      <dgm:spPr/>
      <dgm:t>
        <a:bodyPr/>
        <a:lstStyle/>
        <a:p>
          <a:endParaRPr lang="ru-RU"/>
        </a:p>
      </dgm:t>
    </dgm:pt>
    <dgm:pt modelId="{E339FA27-1135-4A95-9383-925E327F0D97}">
      <dgm:prSet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kulmaslik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D489B-46ED-4A80-A232-D6404BD6EE0A}" type="parTrans" cxnId="{D7A7F433-C5C6-4C3C-94E2-2C490F660BBB}">
      <dgm:prSet/>
      <dgm:spPr/>
      <dgm:t>
        <a:bodyPr/>
        <a:lstStyle/>
        <a:p>
          <a:endParaRPr lang="ru-RU"/>
        </a:p>
      </dgm:t>
    </dgm:pt>
    <dgm:pt modelId="{7F7645B3-5D6C-4AF3-9886-960EF0899855}" type="sibTrans" cxnId="{D7A7F433-C5C6-4C3C-94E2-2C490F660BBB}">
      <dgm:prSet/>
      <dgm:spPr/>
      <dgm:t>
        <a:bodyPr/>
        <a:lstStyle/>
        <a:p>
          <a:endParaRPr lang="ru-RU"/>
        </a:p>
      </dgm:t>
    </dgm:pt>
    <dgm:pt modelId="{F33EE501-448F-4822-9F78-029B473F82F0}" type="pres">
      <dgm:prSet presAssocID="{B6FFF794-93E6-4DF0-8A84-CEBA0E3203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187B1-C09D-483A-8702-7FC5709FF78C}" type="pres">
      <dgm:prSet presAssocID="{718B3F9A-2AE2-49B9-BA11-7C6DB1DE5BB5}" presName="centerShape" presStyleLbl="node0" presStyleIdx="0" presStyleCnt="1" custScaleX="264125" custScaleY="126780" custLinFactNeighborX="574" custLinFactNeighborY="1010"/>
      <dgm:spPr/>
      <dgm:t>
        <a:bodyPr/>
        <a:lstStyle/>
        <a:p>
          <a:endParaRPr lang="ru-RU"/>
        </a:p>
      </dgm:t>
    </dgm:pt>
    <dgm:pt modelId="{7100CCD8-E9F8-4FB3-BF6B-3ED35D4E20EE}" type="pres">
      <dgm:prSet presAssocID="{01173C8E-2BED-46AD-B334-6826913A5E4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9935336-BD65-46BB-A4C0-398FE5418021}" type="pres">
      <dgm:prSet presAssocID="{01173C8E-2BED-46AD-B334-6826913A5E4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7813111-894C-4C75-B5A8-C5B5260B3D69}" type="pres">
      <dgm:prSet presAssocID="{8A02C50A-DB79-4F3F-977E-499016E3958F}" presName="node" presStyleLbl="node1" presStyleIdx="0" presStyleCnt="6" custScaleX="224203" custRadScaleRad="105763" custRadScaleInc="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7E422-143C-41E1-8167-0F4F908754EB}" type="pres">
      <dgm:prSet presAssocID="{B255CAEC-5A2F-4EF4-9E8B-3B0A52C94BD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D68FAB93-AC24-4A06-A561-5A7FD203DFE2}" type="pres">
      <dgm:prSet presAssocID="{B255CAEC-5A2F-4EF4-9E8B-3B0A52C94BD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BC925D3-72EF-4333-943A-A492A5AF18A4}" type="pres">
      <dgm:prSet presAssocID="{3C4737E2-6CA8-462A-824F-3CD55247D2B8}" presName="node" presStyleLbl="node1" presStyleIdx="1" presStyleCnt="6" custScaleX="234914" custRadScaleRad="214703" custRadScaleInc="3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AEB63-6FAE-42C3-A059-3AF38CECA745}" type="pres">
      <dgm:prSet presAssocID="{2B7D60B8-4896-40FC-B67F-7F9BDD602A1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A49D8B8-7440-4315-84F5-D7A32B3C4C12}" type="pres">
      <dgm:prSet presAssocID="{2B7D60B8-4896-40FC-B67F-7F9BDD602A1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73F94FC-4206-4FF3-8E55-91D186E31C06}" type="pres">
      <dgm:prSet presAssocID="{AF72F07D-272B-4CEA-B118-F530F735522A}" presName="node" presStyleLbl="node1" presStyleIdx="2" presStyleCnt="6" custScaleX="226387" custScaleY="117815" custRadScaleRad="226761" custRadScaleInc="-3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77503-FF15-4C71-9747-77B6018C6471}" type="pres">
      <dgm:prSet presAssocID="{CBA4D2D0-DA60-4D95-A562-3A8C7E26E75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0FA398D-E9FC-4A53-B6F8-BA420E7945EB}" type="pres">
      <dgm:prSet presAssocID="{CBA4D2D0-DA60-4D95-A562-3A8C7E26E75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88069EC-89C0-487A-A546-85ED52159727}" type="pres">
      <dgm:prSet presAssocID="{B788F1E6-D3F9-4350-8D3B-114FDF124DD7}" presName="node" presStyleLbl="node1" presStyleIdx="3" presStyleCnt="6" custScaleX="256887" custScaleY="111300" custRadScaleRad="109766" custRadScaleInc="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E14EC-EA4F-4C31-AFC4-6E20E61CD538}" type="pres">
      <dgm:prSet presAssocID="{79BFBCDC-F3FC-4D20-816A-D67F39F1657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F22D1F5D-ECA0-471F-8EBF-ED40570F13F0}" type="pres">
      <dgm:prSet presAssocID="{79BFBCDC-F3FC-4D20-816A-D67F39F1657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A4110A3-58EE-4929-9F39-7834EA9F78DC}" type="pres">
      <dgm:prSet presAssocID="{34BD4253-0269-4A02-A1C8-C93664C3D1DD}" presName="node" presStyleLbl="node1" presStyleIdx="4" presStyleCnt="6" custScaleX="212567" custScaleY="117815" custRadScaleRad="210532" custRadScaleInc="3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0F508-D483-47AA-A7A6-F88A4A14151F}" type="pres">
      <dgm:prSet presAssocID="{803D489B-46ED-4A80-A232-D6404BD6EE0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FB5FF12-33E4-4C43-BFF1-7F20AD76099D}" type="pres">
      <dgm:prSet presAssocID="{803D489B-46ED-4A80-A232-D6404BD6EE0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40AFA9C-715A-4A47-84C7-35836CED97C0}" type="pres">
      <dgm:prSet presAssocID="{E339FA27-1135-4A95-9383-925E327F0D97}" presName="node" presStyleLbl="node1" presStyleIdx="5" presStyleCnt="6" custScaleX="228493" custRadScaleRad="218004" custRadScaleInc="-38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1D25F-117D-4741-8FA1-EF8A2E932AA1}" type="presOf" srcId="{79BFBCDC-F3FC-4D20-816A-D67F39F16571}" destId="{AF6E14EC-EA4F-4C31-AFC4-6E20E61CD538}" srcOrd="0" destOrd="0" presId="urn:microsoft.com/office/officeart/2005/8/layout/radial5"/>
    <dgm:cxn modelId="{BFB03C5A-EA7F-4FA0-8A93-00D6FBA53C0C}" type="presOf" srcId="{2B7D60B8-4896-40FC-B67F-7F9BDD602A1C}" destId="{8B9AEB63-6FAE-42C3-A059-3AF38CECA745}" srcOrd="0" destOrd="0" presId="urn:microsoft.com/office/officeart/2005/8/layout/radial5"/>
    <dgm:cxn modelId="{37E09757-B99F-49CC-9D48-4ED3EC3647E8}" type="presOf" srcId="{B788F1E6-D3F9-4350-8D3B-114FDF124DD7}" destId="{F88069EC-89C0-487A-A546-85ED52159727}" srcOrd="0" destOrd="0" presId="urn:microsoft.com/office/officeart/2005/8/layout/radial5"/>
    <dgm:cxn modelId="{D7A7F433-C5C6-4C3C-94E2-2C490F660BBB}" srcId="{718B3F9A-2AE2-49B9-BA11-7C6DB1DE5BB5}" destId="{E339FA27-1135-4A95-9383-925E327F0D97}" srcOrd="5" destOrd="0" parTransId="{803D489B-46ED-4A80-A232-D6404BD6EE0A}" sibTransId="{7F7645B3-5D6C-4AF3-9886-960EF0899855}"/>
    <dgm:cxn modelId="{4390FB66-DBBC-4D39-AB25-28F4793859B9}" type="presOf" srcId="{B255CAEC-5A2F-4EF4-9E8B-3B0A52C94BD1}" destId="{D68FAB93-AC24-4A06-A561-5A7FD203DFE2}" srcOrd="1" destOrd="0" presId="urn:microsoft.com/office/officeart/2005/8/layout/radial5"/>
    <dgm:cxn modelId="{B9E7A13F-55B7-40DE-98DA-111F005B877B}" type="presOf" srcId="{79BFBCDC-F3FC-4D20-816A-D67F39F16571}" destId="{F22D1F5D-ECA0-471F-8EBF-ED40570F13F0}" srcOrd="1" destOrd="0" presId="urn:microsoft.com/office/officeart/2005/8/layout/radial5"/>
    <dgm:cxn modelId="{F5523574-5CEA-45A9-BF89-371ABA693228}" srcId="{718B3F9A-2AE2-49B9-BA11-7C6DB1DE5BB5}" destId="{AF72F07D-272B-4CEA-B118-F530F735522A}" srcOrd="2" destOrd="0" parTransId="{2B7D60B8-4896-40FC-B67F-7F9BDD602A1C}" sibTransId="{0E697EFA-5CB9-46DF-9FAA-01440CC2E0CB}"/>
    <dgm:cxn modelId="{DBFEF634-B7BB-4AB5-BFDA-069EFBD778D1}" type="presOf" srcId="{3C4737E2-6CA8-462A-824F-3CD55247D2B8}" destId="{CBC925D3-72EF-4333-943A-A492A5AF18A4}" srcOrd="0" destOrd="0" presId="urn:microsoft.com/office/officeart/2005/8/layout/radial5"/>
    <dgm:cxn modelId="{273D5A66-FF7E-44BD-A829-F48FB8A0D7AA}" srcId="{B6FFF794-93E6-4DF0-8A84-CEBA0E320369}" destId="{718B3F9A-2AE2-49B9-BA11-7C6DB1DE5BB5}" srcOrd="0" destOrd="0" parTransId="{3A85AA46-B20B-4281-BA33-0F487065337F}" sibTransId="{9C7B6BDC-A170-4CE8-AFB9-99CE7EE7122E}"/>
    <dgm:cxn modelId="{BF290DC4-D906-4EF0-8D41-0AF90D60472B}" srcId="{718B3F9A-2AE2-49B9-BA11-7C6DB1DE5BB5}" destId="{B788F1E6-D3F9-4350-8D3B-114FDF124DD7}" srcOrd="3" destOrd="0" parTransId="{CBA4D2D0-DA60-4D95-A562-3A8C7E26E759}" sibTransId="{77FE46FF-C11C-4291-9B90-A1238CD87C3B}"/>
    <dgm:cxn modelId="{87186359-A954-4C55-A934-EF6BE39558B7}" type="presOf" srcId="{34BD4253-0269-4A02-A1C8-C93664C3D1DD}" destId="{0A4110A3-58EE-4929-9F39-7834EA9F78DC}" srcOrd="0" destOrd="0" presId="urn:microsoft.com/office/officeart/2005/8/layout/radial5"/>
    <dgm:cxn modelId="{6FCB961D-225F-48A2-9B48-4938925347BD}" type="presOf" srcId="{803D489B-46ED-4A80-A232-D6404BD6EE0A}" destId="{AD80F508-D483-47AA-A7A6-F88A4A14151F}" srcOrd="0" destOrd="0" presId="urn:microsoft.com/office/officeart/2005/8/layout/radial5"/>
    <dgm:cxn modelId="{7D583DC3-6A07-40AF-8F94-1711641AA68E}" srcId="{718B3F9A-2AE2-49B9-BA11-7C6DB1DE5BB5}" destId="{34BD4253-0269-4A02-A1C8-C93664C3D1DD}" srcOrd="4" destOrd="0" parTransId="{79BFBCDC-F3FC-4D20-816A-D67F39F16571}" sibTransId="{50FE8197-F172-4600-9704-458B578C831B}"/>
    <dgm:cxn modelId="{3A6339AD-BE30-412B-BBA2-86BC61FB4D4E}" type="presOf" srcId="{718B3F9A-2AE2-49B9-BA11-7C6DB1DE5BB5}" destId="{A4D187B1-C09D-483A-8702-7FC5709FF78C}" srcOrd="0" destOrd="0" presId="urn:microsoft.com/office/officeart/2005/8/layout/radial5"/>
    <dgm:cxn modelId="{28762218-C1B2-4D12-86F7-1CEC928A45BA}" srcId="{718B3F9A-2AE2-49B9-BA11-7C6DB1DE5BB5}" destId="{8A02C50A-DB79-4F3F-977E-499016E3958F}" srcOrd="0" destOrd="0" parTransId="{01173C8E-2BED-46AD-B334-6826913A5E41}" sibTransId="{66614CB0-663C-4430-B3BF-71285295F16C}"/>
    <dgm:cxn modelId="{4630B9A9-E5E4-4DE0-89EC-A4C57D5B9D77}" type="presOf" srcId="{803D489B-46ED-4A80-A232-D6404BD6EE0A}" destId="{CFB5FF12-33E4-4C43-BFF1-7F20AD76099D}" srcOrd="1" destOrd="0" presId="urn:microsoft.com/office/officeart/2005/8/layout/radial5"/>
    <dgm:cxn modelId="{BDBC2DDB-7420-4763-904C-6F2343B2B90F}" type="presOf" srcId="{01173C8E-2BED-46AD-B334-6826913A5E41}" destId="{7100CCD8-E9F8-4FB3-BF6B-3ED35D4E20EE}" srcOrd="0" destOrd="0" presId="urn:microsoft.com/office/officeart/2005/8/layout/radial5"/>
    <dgm:cxn modelId="{9CA889E3-C05C-41F8-8415-ED635BB6D0F0}" type="presOf" srcId="{B6FFF794-93E6-4DF0-8A84-CEBA0E320369}" destId="{F33EE501-448F-4822-9F78-029B473F82F0}" srcOrd="0" destOrd="0" presId="urn:microsoft.com/office/officeart/2005/8/layout/radial5"/>
    <dgm:cxn modelId="{1FF868D1-A4A5-40A7-BCC8-4F427D000F4B}" type="presOf" srcId="{8A02C50A-DB79-4F3F-977E-499016E3958F}" destId="{37813111-894C-4C75-B5A8-C5B5260B3D69}" srcOrd="0" destOrd="0" presId="urn:microsoft.com/office/officeart/2005/8/layout/radial5"/>
    <dgm:cxn modelId="{0518430A-D49C-4083-9567-20D4B6AE0C82}" type="presOf" srcId="{B255CAEC-5A2F-4EF4-9E8B-3B0A52C94BD1}" destId="{A567E422-143C-41E1-8167-0F4F908754EB}" srcOrd="0" destOrd="0" presId="urn:microsoft.com/office/officeart/2005/8/layout/radial5"/>
    <dgm:cxn modelId="{10CB7C98-5DBE-454D-A01A-87B2E1A3717D}" type="presOf" srcId="{CBA4D2D0-DA60-4D95-A562-3A8C7E26E759}" destId="{6B777503-FF15-4C71-9747-77B6018C6471}" srcOrd="0" destOrd="0" presId="urn:microsoft.com/office/officeart/2005/8/layout/radial5"/>
    <dgm:cxn modelId="{C5B78695-5762-4761-9CB7-01FDDD146BB1}" type="presOf" srcId="{2B7D60B8-4896-40FC-B67F-7F9BDD602A1C}" destId="{5A49D8B8-7440-4315-84F5-D7A32B3C4C12}" srcOrd="1" destOrd="0" presId="urn:microsoft.com/office/officeart/2005/8/layout/radial5"/>
    <dgm:cxn modelId="{9F79D4FA-6F4F-4CDE-BA39-3C6A0DDB54F5}" type="presOf" srcId="{E339FA27-1135-4A95-9383-925E327F0D97}" destId="{940AFA9C-715A-4A47-84C7-35836CED97C0}" srcOrd="0" destOrd="0" presId="urn:microsoft.com/office/officeart/2005/8/layout/radial5"/>
    <dgm:cxn modelId="{BC39F1D6-DC94-483C-BB34-B90869EC17B7}" type="presOf" srcId="{CBA4D2D0-DA60-4D95-A562-3A8C7E26E759}" destId="{60FA398D-E9FC-4A53-B6F8-BA420E7945EB}" srcOrd="1" destOrd="0" presId="urn:microsoft.com/office/officeart/2005/8/layout/radial5"/>
    <dgm:cxn modelId="{C6D42F39-71DB-4454-9688-15D85A86BFBA}" type="presOf" srcId="{01173C8E-2BED-46AD-B334-6826913A5E41}" destId="{69935336-BD65-46BB-A4C0-398FE5418021}" srcOrd="1" destOrd="0" presId="urn:microsoft.com/office/officeart/2005/8/layout/radial5"/>
    <dgm:cxn modelId="{EED7FD12-1820-44EE-9356-6FBDE5AF122E}" type="presOf" srcId="{AF72F07D-272B-4CEA-B118-F530F735522A}" destId="{573F94FC-4206-4FF3-8E55-91D186E31C06}" srcOrd="0" destOrd="0" presId="urn:microsoft.com/office/officeart/2005/8/layout/radial5"/>
    <dgm:cxn modelId="{038D7F76-67FD-4E78-A5CD-FC7C320169DB}" srcId="{718B3F9A-2AE2-49B9-BA11-7C6DB1DE5BB5}" destId="{3C4737E2-6CA8-462A-824F-3CD55247D2B8}" srcOrd="1" destOrd="0" parTransId="{B255CAEC-5A2F-4EF4-9E8B-3B0A52C94BD1}" sibTransId="{C4771553-21F9-4A13-918E-A00209F2A0B8}"/>
    <dgm:cxn modelId="{24BF5D1B-1126-4828-AA6D-629CCED12927}" type="presParOf" srcId="{F33EE501-448F-4822-9F78-029B473F82F0}" destId="{A4D187B1-C09D-483A-8702-7FC5709FF78C}" srcOrd="0" destOrd="0" presId="urn:microsoft.com/office/officeart/2005/8/layout/radial5"/>
    <dgm:cxn modelId="{88DC5ADE-00B3-4E1E-B0C4-BB27FC8D4050}" type="presParOf" srcId="{F33EE501-448F-4822-9F78-029B473F82F0}" destId="{7100CCD8-E9F8-4FB3-BF6B-3ED35D4E20EE}" srcOrd="1" destOrd="0" presId="urn:microsoft.com/office/officeart/2005/8/layout/radial5"/>
    <dgm:cxn modelId="{9C8FFF55-A50A-47C4-B77C-0E174F7BD199}" type="presParOf" srcId="{7100CCD8-E9F8-4FB3-BF6B-3ED35D4E20EE}" destId="{69935336-BD65-46BB-A4C0-398FE5418021}" srcOrd="0" destOrd="0" presId="urn:microsoft.com/office/officeart/2005/8/layout/radial5"/>
    <dgm:cxn modelId="{D48CD236-A3BD-4A45-BD22-C1D669F38151}" type="presParOf" srcId="{F33EE501-448F-4822-9F78-029B473F82F0}" destId="{37813111-894C-4C75-B5A8-C5B5260B3D69}" srcOrd="2" destOrd="0" presId="urn:microsoft.com/office/officeart/2005/8/layout/radial5"/>
    <dgm:cxn modelId="{79589727-62D4-44BD-BE30-2102E82D38B4}" type="presParOf" srcId="{F33EE501-448F-4822-9F78-029B473F82F0}" destId="{A567E422-143C-41E1-8167-0F4F908754EB}" srcOrd="3" destOrd="0" presId="urn:microsoft.com/office/officeart/2005/8/layout/radial5"/>
    <dgm:cxn modelId="{33AA6A0A-5C53-4233-932D-26B56C5BE9C1}" type="presParOf" srcId="{A567E422-143C-41E1-8167-0F4F908754EB}" destId="{D68FAB93-AC24-4A06-A561-5A7FD203DFE2}" srcOrd="0" destOrd="0" presId="urn:microsoft.com/office/officeart/2005/8/layout/radial5"/>
    <dgm:cxn modelId="{7B32723C-B4BD-4F8A-BC5C-464286B24484}" type="presParOf" srcId="{F33EE501-448F-4822-9F78-029B473F82F0}" destId="{CBC925D3-72EF-4333-943A-A492A5AF18A4}" srcOrd="4" destOrd="0" presId="urn:microsoft.com/office/officeart/2005/8/layout/radial5"/>
    <dgm:cxn modelId="{A97033B0-3C56-49F7-8A30-616A78A3F887}" type="presParOf" srcId="{F33EE501-448F-4822-9F78-029B473F82F0}" destId="{8B9AEB63-6FAE-42C3-A059-3AF38CECA745}" srcOrd="5" destOrd="0" presId="urn:microsoft.com/office/officeart/2005/8/layout/radial5"/>
    <dgm:cxn modelId="{1902635D-1902-4904-9112-D5010BE39D5A}" type="presParOf" srcId="{8B9AEB63-6FAE-42C3-A059-3AF38CECA745}" destId="{5A49D8B8-7440-4315-84F5-D7A32B3C4C12}" srcOrd="0" destOrd="0" presId="urn:microsoft.com/office/officeart/2005/8/layout/radial5"/>
    <dgm:cxn modelId="{AFE63D7B-6D6F-4D1B-B993-EE55782BBE57}" type="presParOf" srcId="{F33EE501-448F-4822-9F78-029B473F82F0}" destId="{573F94FC-4206-4FF3-8E55-91D186E31C06}" srcOrd="6" destOrd="0" presId="urn:microsoft.com/office/officeart/2005/8/layout/radial5"/>
    <dgm:cxn modelId="{E8905542-4106-432B-8212-23AE789C91F7}" type="presParOf" srcId="{F33EE501-448F-4822-9F78-029B473F82F0}" destId="{6B777503-FF15-4C71-9747-77B6018C6471}" srcOrd="7" destOrd="0" presId="urn:microsoft.com/office/officeart/2005/8/layout/radial5"/>
    <dgm:cxn modelId="{EF8813FD-7BFD-4223-BBD0-950A2A535C24}" type="presParOf" srcId="{6B777503-FF15-4C71-9747-77B6018C6471}" destId="{60FA398D-E9FC-4A53-B6F8-BA420E7945EB}" srcOrd="0" destOrd="0" presId="urn:microsoft.com/office/officeart/2005/8/layout/radial5"/>
    <dgm:cxn modelId="{93F40725-010F-4F7E-B2C1-4D642B550767}" type="presParOf" srcId="{F33EE501-448F-4822-9F78-029B473F82F0}" destId="{F88069EC-89C0-487A-A546-85ED52159727}" srcOrd="8" destOrd="0" presId="urn:microsoft.com/office/officeart/2005/8/layout/radial5"/>
    <dgm:cxn modelId="{3E253610-ACA6-4A12-B461-B4EA255401D8}" type="presParOf" srcId="{F33EE501-448F-4822-9F78-029B473F82F0}" destId="{AF6E14EC-EA4F-4C31-AFC4-6E20E61CD538}" srcOrd="9" destOrd="0" presId="urn:microsoft.com/office/officeart/2005/8/layout/radial5"/>
    <dgm:cxn modelId="{ADC7FE7F-ECCD-4538-9595-167140E48F8D}" type="presParOf" srcId="{AF6E14EC-EA4F-4C31-AFC4-6E20E61CD538}" destId="{F22D1F5D-ECA0-471F-8EBF-ED40570F13F0}" srcOrd="0" destOrd="0" presId="urn:microsoft.com/office/officeart/2005/8/layout/radial5"/>
    <dgm:cxn modelId="{AF8A1989-9FAF-426D-A5BA-7AC286AC65C4}" type="presParOf" srcId="{F33EE501-448F-4822-9F78-029B473F82F0}" destId="{0A4110A3-58EE-4929-9F39-7834EA9F78DC}" srcOrd="10" destOrd="0" presId="urn:microsoft.com/office/officeart/2005/8/layout/radial5"/>
    <dgm:cxn modelId="{197FEF28-AC64-4F50-B0B7-203422299E76}" type="presParOf" srcId="{F33EE501-448F-4822-9F78-029B473F82F0}" destId="{AD80F508-D483-47AA-A7A6-F88A4A14151F}" srcOrd="11" destOrd="0" presId="urn:microsoft.com/office/officeart/2005/8/layout/radial5"/>
    <dgm:cxn modelId="{9083CAF3-009F-4D21-BD27-3B7D231DBF04}" type="presParOf" srcId="{AD80F508-D483-47AA-A7A6-F88A4A14151F}" destId="{CFB5FF12-33E4-4C43-BFF1-7F20AD76099D}" srcOrd="0" destOrd="0" presId="urn:microsoft.com/office/officeart/2005/8/layout/radial5"/>
    <dgm:cxn modelId="{6E0F4E55-A294-4063-88C8-3F18BF8E6429}" type="presParOf" srcId="{F33EE501-448F-4822-9F78-029B473F82F0}" destId="{940AFA9C-715A-4A47-84C7-35836CED97C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68DCEB-CE88-4D4F-BA55-AAC6F3BE6EF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348F1-3DE2-4F54-BBDB-90F0767B04A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predmetning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belgisini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bildirgan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deyiladi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0716B-BF70-47E5-85AE-6F733CAC9B4A}" type="parTrans" cxnId="{4FEED4C4-8397-4136-A3DD-D7949D9C2F5E}">
      <dgm:prSet/>
      <dgm:spPr/>
      <dgm:t>
        <a:bodyPr/>
        <a:lstStyle/>
        <a:p>
          <a:endParaRPr lang="ru-RU"/>
        </a:p>
      </dgm:t>
    </dgm:pt>
    <dgm:pt modelId="{EE70EE2E-98D6-4982-A49F-835CCA82EBF9}" type="sibTrans" cxnId="{4FEED4C4-8397-4136-A3DD-D7949D9C2F5E}">
      <dgm:prSet/>
      <dgm:spPr/>
      <dgm:t>
        <a:bodyPr/>
        <a:lstStyle/>
        <a:p>
          <a:endParaRPr lang="ru-RU"/>
        </a:p>
      </dgm:t>
    </dgm:pt>
    <dgm:pt modelId="{EEFB16CA-97CD-4B3B-A178-5284A9DCA39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aniqlagan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aniqlanmish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D8A66-613F-4F64-9EE0-4933D33447D3}" type="parTrans" cxnId="{9E42977A-B152-4B08-AD9B-A1AD9A9A703F}">
      <dgm:prSet/>
      <dgm:spPr/>
      <dgm:t>
        <a:bodyPr/>
        <a:lstStyle/>
        <a:p>
          <a:endParaRPr lang="ru-RU"/>
        </a:p>
      </dgm:t>
    </dgm:pt>
    <dgm:pt modelId="{A2275E67-576E-45D6-92F5-72E7C5493515}" type="sibTrans" cxnId="{9E42977A-B152-4B08-AD9B-A1AD9A9A703F}">
      <dgm:prSet/>
      <dgm:spPr/>
      <dgm:t>
        <a:bodyPr/>
        <a:lstStyle/>
        <a:p>
          <a:endParaRPr lang="ru-RU"/>
        </a:p>
      </dgm:t>
    </dgm:pt>
    <dgm:pt modelId="{22DAFE33-4A65-4D22-A1DD-D4E2FFE0EAB6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Qovunlarning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mayin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hidlari</a:t>
          </a:r>
          <a:r>
            <a:rPr lang="en-US" sz="16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sabo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tarqalar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sekin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7BAEA-8D34-4D84-A1D0-D2782DB8CD1D}" type="parTrans" cxnId="{49D9A55A-A44C-442E-B3D7-1CA58F46DB49}">
      <dgm:prSet/>
      <dgm:spPr/>
      <dgm:t>
        <a:bodyPr/>
        <a:lstStyle/>
        <a:p>
          <a:endParaRPr lang="ru-RU"/>
        </a:p>
      </dgm:t>
    </dgm:pt>
    <dgm:pt modelId="{0B85025E-A2A9-4461-8065-0504F0747085}" type="sibTrans" cxnId="{49D9A55A-A44C-442E-B3D7-1CA58F46DB49}">
      <dgm:prSet/>
      <dgm:spPr/>
      <dgm:t>
        <a:bodyPr/>
        <a:lstStyle/>
        <a:p>
          <a:endParaRPr lang="ru-RU"/>
        </a:p>
      </dgm:t>
    </dgm:pt>
    <dgm:pt modelId="{3B61D132-065D-4D2C-81ED-D66799760F61}" type="pres">
      <dgm:prSet presAssocID="{4968DCEB-CE88-4D4F-BA55-AAC6F3BE6EF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E1F11A-4FF3-43C5-872C-3F394CFCA21A}" type="pres">
      <dgm:prSet presAssocID="{2DC348F1-3DE2-4F54-BBDB-90F0767B04A3}" presName="composite" presStyleCnt="0"/>
      <dgm:spPr/>
    </dgm:pt>
    <dgm:pt modelId="{D3EBCEBA-D6C0-4444-88DD-9CA9AA6EE33C}" type="pres">
      <dgm:prSet presAssocID="{2DC348F1-3DE2-4F54-BBDB-90F0767B04A3}" presName="bentUpArrow1" presStyleLbl="alignImgPlace1" presStyleIdx="0" presStyleCnt="2" custLinFactNeighborX="-95684" custLinFactNeighborY="10108"/>
      <dgm:spPr/>
    </dgm:pt>
    <dgm:pt modelId="{A257C710-9D16-46FE-975C-CE0236B566A2}" type="pres">
      <dgm:prSet presAssocID="{2DC348F1-3DE2-4F54-BBDB-90F0767B04A3}" presName="ParentText" presStyleLbl="node1" presStyleIdx="0" presStyleCnt="3" custScaleX="282845" custScaleY="113035" custLinFactNeighborX="17916" custLinFactNeighborY="-1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0A1A-EA62-441A-9374-731F675E8C9C}" type="pres">
      <dgm:prSet presAssocID="{2DC348F1-3DE2-4F54-BBDB-90F0767B04A3}" presName="ChildText" presStyleLbl="revTx" presStyleIdx="0" presStyleCnt="2" custLinFactX="44941" custLinFactNeighborX="100000" custLinFactNeighborY="18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EF665-0DFD-4497-9548-61D2C83E7382}" type="pres">
      <dgm:prSet presAssocID="{EE70EE2E-98D6-4982-A49F-835CCA82EBF9}" presName="sibTrans" presStyleCnt="0"/>
      <dgm:spPr/>
    </dgm:pt>
    <dgm:pt modelId="{AFFBFD29-7E4A-456D-9A0E-34CEB42D5A3D}" type="pres">
      <dgm:prSet presAssocID="{EEFB16CA-97CD-4B3B-A178-5284A9DCA395}" presName="composite" presStyleCnt="0"/>
      <dgm:spPr/>
    </dgm:pt>
    <dgm:pt modelId="{DB021BFA-5952-4B45-8DD2-AAFA46BA7A76}" type="pres">
      <dgm:prSet presAssocID="{EEFB16CA-97CD-4B3B-A178-5284A9DCA395}" presName="bentUpArrow1" presStyleLbl="alignImgPlace1" presStyleIdx="1" presStyleCnt="2" custLinFactNeighborX="-69582" custLinFactNeighborY="8123"/>
      <dgm:spPr/>
    </dgm:pt>
    <dgm:pt modelId="{A9F2433B-56B9-4E65-945B-A17DE1C11183}" type="pres">
      <dgm:prSet presAssocID="{EEFB16CA-97CD-4B3B-A178-5284A9DCA395}" presName="ParentText" presStyleLbl="node1" presStyleIdx="1" presStyleCnt="3" custScaleX="261926" custScaleY="112117" custLinFactNeighborX="-2121" custLinFactNeighborY="-38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9B8B7-9FCE-4B88-B33E-69B00D61B503}" type="pres">
      <dgm:prSet presAssocID="{EEFB16CA-97CD-4B3B-A178-5284A9DCA395}" presName="ChildText" presStyleLbl="revTx" presStyleIdx="1" presStyleCnt="2" custLinFactNeighborX="91292" custLinFactNeighborY="-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416DF-D892-49FB-9A22-99B2A46F0E29}" type="pres">
      <dgm:prSet presAssocID="{A2275E67-576E-45D6-92F5-72E7C5493515}" presName="sibTrans" presStyleCnt="0"/>
      <dgm:spPr/>
    </dgm:pt>
    <dgm:pt modelId="{76C529BE-9D8C-427D-AD91-9811DD148156}" type="pres">
      <dgm:prSet presAssocID="{22DAFE33-4A65-4D22-A1DD-D4E2FFE0EAB6}" presName="composite" presStyleCnt="0"/>
      <dgm:spPr/>
    </dgm:pt>
    <dgm:pt modelId="{9F9AE266-35D2-4432-8615-CCD4F3C3CDF2}" type="pres">
      <dgm:prSet presAssocID="{22DAFE33-4A65-4D22-A1DD-D4E2FFE0EAB6}" presName="ParentText" presStyleLbl="node1" presStyleIdx="2" presStyleCnt="3" custScaleX="254444" custScaleY="119283" custLinFactNeighborX="-22159" custLinFactNeighborY="-54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9A55A-A44C-442E-B3D7-1CA58F46DB49}" srcId="{4968DCEB-CE88-4D4F-BA55-AAC6F3BE6EF0}" destId="{22DAFE33-4A65-4D22-A1DD-D4E2FFE0EAB6}" srcOrd="2" destOrd="0" parTransId="{5DA7BAEA-8D34-4D84-A1D0-D2782DB8CD1D}" sibTransId="{0B85025E-A2A9-4461-8065-0504F0747085}"/>
    <dgm:cxn modelId="{1D3F2E23-30E2-4F94-BC59-828FDA1FB16E}" type="presOf" srcId="{EEFB16CA-97CD-4B3B-A178-5284A9DCA395}" destId="{A9F2433B-56B9-4E65-945B-A17DE1C11183}" srcOrd="0" destOrd="0" presId="urn:microsoft.com/office/officeart/2005/8/layout/StepDownProcess"/>
    <dgm:cxn modelId="{4FEED4C4-8397-4136-A3DD-D7949D9C2F5E}" srcId="{4968DCEB-CE88-4D4F-BA55-AAC6F3BE6EF0}" destId="{2DC348F1-3DE2-4F54-BBDB-90F0767B04A3}" srcOrd="0" destOrd="0" parTransId="{DDA0716B-BF70-47E5-85AE-6F733CAC9B4A}" sibTransId="{EE70EE2E-98D6-4982-A49F-835CCA82EBF9}"/>
    <dgm:cxn modelId="{D2B8A1C9-6643-4544-8E10-4C8C3DFA7C47}" type="presOf" srcId="{2DC348F1-3DE2-4F54-BBDB-90F0767B04A3}" destId="{A257C710-9D16-46FE-975C-CE0236B566A2}" srcOrd="0" destOrd="0" presId="urn:microsoft.com/office/officeart/2005/8/layout/StepDownProcess"/>
    <dgm:cxn modelId="{9E42977A-B152-4B08-AD9B-A1AD9A9A703F}" srcId="{4968DCEB-CE88-4D4F-BA55-AAC6F3BE6EF0}" destId="{EEFB16CA-97CD-4B3B-A178-5284A9DCA395}" srcOrd="1" destOrd="0" parTransId="{2CED8A66-613F-4F64-9EE0-4933D33447D3}" sibTransId="{A2275E67-576E-45D6-92F5-72E7C5493515}"/>
    <dgm:cxn modelId="{44B99F9B-C646-4A5E-944A-3D9207CFFBD9}" type="presOf" srcId="{22DAFE33-4A65-4D22-A1DD-D4E2FFE0EAB6}" destId="{9F9AE266-35D2-4432-8615-CCD4F3C3CDF2}" srcOrd="0" destOrd="0" presId="urn:microsoft.com/office/officeart/2005/8/layout/StepDownProcess"/>
    <dgm:cxn modelId="{35215CAB-6605-4592-BE43-8EBCB5DF6EA4}" type="presOf" srcId="{4968DCEB-CE88-4D4F-BA55-AAC6F3BE6EF0}" destId="{3B61D132-065D-4D2C-81ED-D66799760F61}" srcOrd="0" destOrd="0" presId="urn:microsoft.com/office/officeart/2005/8/layout/StepDownProcess"/>
    <dgm:cxn modelId="{21F71266-E73C-4F7F-9170-19525D273946}" type="presParOf" srcId="{3B61D132-065D-4D2C-81ED-D66799760F61}" destId="{CEE1F11A-4FF3-43C5-872C-3F394CFCA21A}" srcOrd="0" destOrd="0" presId="urn:microsoft.com/office/officeart/2005/8/layout/StepDownProcess"/>
    <dgm:cxn modelId="{6711D30E-1AB6-49B2-9061-EF33E5301C94}" type="presParOf" srcId="{CEE1F11A-4FF3-43C5-872C-3F394CFCA21A}" destId="{D3EBCEBA-D6C0-4444-88DD-9CA9AA6EE33C}" srcOrd="0" destOrd="0" presId="urn:microsoft.com/office/officeart/2005/8/layout/StepDownProcess"/>
    <dgm:cxn modelId="{1BAC6787-EBF6-4017-9734-A32903D055E1}" type="presParOf" srcId="{CEE1F11A-4FF3-43C5-872C-3F394CFCA21A}" destId="{A257C710-9D16-46FE-975C-CE0236B566A2}" srcOrd="1" destOrd="0" presId="urn:microsoft.com/office/officeart/2005/8/layout/StepDownProcess"/>
    <dgm:cxn modelId="{6AFC05F4-0DB4-4E61-B65C-ED8E6A433B3B}" type="presParOf" srcId="{CEE1F11A-4FF3-43C5-872C-3F394CFCA21A}" destId="{D6AB0A1A-EA62-441A-9374-731F675E8C9C}" srcOrd="2" destOrd="0" presId="urn:microsoft.com/office/officeart/2005/8/layout/StepDownProcess"/>
    <dgm:cxn modelId="{D8DEFC3B-2E6C-4257-8283-BADBA53A4029}" type="presParOf" srcId="{3B61D132-065D-4D2C-81ED-D66799760F61}" destId="{59CEF665-0DFD-4497-9548-61D2C83E7382}" srcOrd="1" destOrd="0" presId="urn:microsoft.com/office/officeart/2005/8/layout/StepDownProcess"/>
    <dgm:cxn modelId="{B9A63AE7-A3F9-44F6-A67D-442887A9E587}" type="presParOf" srcId="{3B61D132-065D-4D2C-81ED-D66799760F61}" destId="{AFFBFD29-7E4A-456D-9A0E-34CEB42D5A3D}" srcOrd="2" destOrd="0" presId="urn:microsoft.com/office/officeart/2005/8/layout/StepDownProcess"/>
    <dgm:cxn modelId="{10289721-B6E7-474B-8505-D2BB4388E7C1}" type="presParOf" srcId="{AFFBFD29-7E4A-456D-9A0E-34CEB42D5A3D}" destId="{DB021BFA-5952-4B45-8DD2-AAFA46BA7A76}" srcOrd="0" destOrd="0" presId="urn:microsoft.com/office/officeart/2005/8/layout/StepDownProcess"/>
    <dgm:cxn modelId="{2CFF47EC-C036-4F58-A9C2-887FFC1ECDD0}" type="presParOf" srcId="{AFFBFD29-7E4A-456D-9A0E-34CEB42D5A3D}" destId="{A9F2433B-56B9-4E65-945B-A17DE1C11183}" srcOrd="1" destOrd="0" presId="urn:microsoft.com/office/officeart/2005/8/layout/StepDownProcess"/>
    <dgm:cxn modelId="{EC97A5F7-F266-4D8F-A983-94B041418580}" type="presParOf" srcId="{AFFBFD29-7E4A-456D-9A0E-34CEB42D5A3D}" destId="{E759B8B7-9FCE-4B88-B33E-69B00D61B503}" srcOrd="2" destOrd="0" presId="urn:microsoft.com/office/officeart/2005/8/layout/StepDownProcess"/>
    <dgm:cxn modelId="{1F659BA1-B332-407C-9F64-67A42246448E}" type="presParOf" srcId="{3B61D132-065D-4D2C-81ED-D66799760F61}" destId="{02A416DF-D892-49FB-9A22-99B2A46F0E29}" srcOrd="3" destOrd="0" presId="urn:microsoft.com/office/officeart/2005/8/layout/StepDownProcess"/>
    <dgm:cxn modelId="{71E6DBA7-C533-4B0D-9B6A-734F5CFAA514}" type="presParOf" srcId="{3B61D132-065D-4D2C-81ED-D66799760F61}" destId="{76C529BE-9D8C-427D-AD91-9811DD148156}" srcOrd="4" destOrd="0" presId="urn:microsoft.com/office/officeart/2005/8/layout/StepDownProcess"/>
    <dgm:cxn modelId="{EA560000-7CEA-4CCF-81E5-91C6992D0236}" type="presParOf" srcId="{76C529BE-9D8C-427D-AD91-9811DD148156}" destId="{9F9AE266-35D2-4432-8615-CCD4F3C3CDF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4D1B9-521E-40F1-8FE0-B9156AB1C54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E2A33-9D01-4AD1-96DD-65CFEA8B6BC2}">
      <dgm:prSet phldrT="[Текст]"/>
      <dgm:spPr/>
      <dgm:t>
        <a:bodyPr/>
        <a:lstStyle/>
        <a:p>
          <a:endParaRPr lang="ru-RU" dirty="0"/>
        </a:p>
      </dgm:t>
    </dgm:pt>
    <dgm:pt modelId="{06C32339-7B3B-4985-B74D-FD44C9073AA2}" type="parTrans" cxnId="{2522AC5F-2B55-408F-B27F-4BD9E28E4C01}">
      <dgm:prSet/>
      <dgm:spPr/>
      <dgm:t>
        <a:bodyPr/>
        <a:lstStyle/>
        <a:p>
          <a:endParaRPr lang="ru-RU"/>
        </a:p>
      </dgm:t>
    </dgm:pt>
    <dgm:pt modelId="{74C28D5A-B0FF-4DCA-898E-4C8161B79222}" type="sibTrans" cxnId="{2522AC5F-2B55-408F-B27F-4BD9E28E4C01}">
      <dgm:prSet/>
      <dgm:spPr/>
      <dgm:t>
        <a:bodyPr/>
        <a:lstStyle/>
        <a:p>
          <a:endParaRPr lang="ru-RU"/>
        </a:p>
      </dgm:t>
    </dgm:pt>
    <dgm:pt modelId="{192DF511-C29D-40D6-9509-569463D466B9}">
      <dgm:prSet phldrT="[Текст]" custT="1"/>
      <dgm:spPr/>
      <dgm:t>
        <a:bodyPr/>
        <a:lstStyle/>
        <a:p>
          <a:pPr algn="ctr"/>
          <a:endParaRPr lang="en-U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sifatdoshlar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06151-E236-490B-AE9D-832B228A627C}" type="parTrans" cxnId="{C4B901ED-1162-4D67-B539-BD0048559A89}">
      <dgm:prSet/>
      <dgm:spPr/>
      <dgm:t>
        <a:bodyPr/>
        <a:lstStyle/>
        <a:p>
          <a:endParaRPr lang="ru-RU"/>
        </a:p>
      </dgm:t>
    </dgm:pt>
    <dgm:pt modelId="{27157949-18DE-4859-887F-8ABE9216F6C8}" type="sibTrans" cxnId="{C4B901ED-1162-4D67-B539-BD0048559A89}">
      <dgm:prSet/>
      <dgm:spPr/>
      <dgm:t>
        <a:bodyPr/>
        <a:lstStyle/>
        <a:p>
          <a:endParaRPr lang="ru-RU"/>
        </a:p>
      </dgm:t>
    </dgm:pt>
    <dgm:pt modelId="{7779E333-7498-4F8B-9E63-53C19CC4A79C}">
      <dgm:prSet phldrT="[Текст]" custT="1"/>
      <dgm:spPr/>
      <dgm:t>
        <a:bodyPr/>
        <a:lstStyle/>
        <a:p>
          <a:pPr algn="ctr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buyumlarning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rang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tusi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mazasi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nimaga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qarashliligini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bildiradi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l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399CD-AEEA-4F9A-9B50-7AD6DDD8AADF}" type="parTrans" cxnId="{FFF22CEF-47B5-4530-B693-044E08B9A303}">
      <dgm:prSet/>
      <dgm:spPr/>
      <dgm:t>
        <a:bodyPr/>
        <a:lstStyle/>
        <a:p>
          <a:endParaRPr lang="ru-RU"/>
        </a:p>
      </dgm:t>
    </dgm:pt>
    <dgm:pt modelId="{8565F2C0-B34A-442B-BDF0-4B4A2E12AAA7}" type="sibTrans" cxnId="{FFF22CEF-47B5-4530-B693-044E08B9A303}">
      <dgm:prSet/>
      <dgm:spPr/>
      <dgm:t>
        <a:bodyPr/>
        <a:lstStyle/>
        <a:p>
          <a:endParaRPr lang="ru-RU"/>
        </a:p>
      </dgm:t>
    </dgm:pt>
    <dgm:pt modelId="{17D3B1B5-C0D0-4D12-B281-DB717E4E33C8}">
      <dgm:prSet phldrT="[Текст]" custT="1"/>
      <dgm:spPr/>
      <dgm:t>
        <a:bodyPr/>
        <a:lstStyle/>
        <a:p>
          <a:pPr algn="ctr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to‘ldiruvchi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holga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FD827-CFC0-4EEE-B384-5360F03F9FDC}" type="parTrans" cxnId="{45CE4241-EA42-4CC9-B9B7-7809C7960588}">
      <dgm:prSet/>
      <dgm:spPr/>
      <dgm:t>
        <a:bodyPr/>
        <a:lstStyle/>
        <a:p>
          <a:endParaRPr lang="ru-RU"/>
        </a:p>
      </dgm:t>
    </dgm:pt>
    <dgm:pt modelId="{F9A88AC7-6F1B-4052-9AEA-6DC56EB1F1F8}" type="sibTrans" cxnId="{45CE4241-EA42-4CC9-B9B7-7809C7960588}">
      <dgm:prSet/>
      <dgm:spPr/>
      <dgm:t>
        <a:bodyPr/>
        <a:lstStyle/>
        <a:p>
          <a:endParaRPr lang="ru-RU"/>
        </a:p>
      </dgm:t>
    </dgm:pt>
    <dgm:pt modelId="{F2040ABA-64AB-41E2-A251-6FCDB7228859}">
      <dgm:prSet phldrT="[Текст]" phldr="1"/>
      <dgm:spPr/>
      <dgm:t>
        <a:bodyPr/>
        <a:lstStyle/>
        <a:p>
          <a:endParaRPr lang="ru-RU" dirty="0"/>
        </a:p>
      </dgm:t>
    </dgm:pt>
    <dgm:pt modelId="{7A8B4D9D-9BF7-4763-98EB-7F51F44BE17C}" type="sibTrans" cxnId="{9245786F-9240-4B99-AC09-7131FF371533}">
      <dgm:prSet/>
      <dgm:spPr/>
      <dgm:t>
        <a:bodyPr/>
        <a:lstStyle/>
        <a:p>
          <a:endParaRPr lang="ru-RU"/>
        </a:p>
      </dgm:t>
    </dgm:pt>
    <dgm:pt modelId="{A7DAD2FF-642F-4BE3-8311-6175C3AA48CE}" type="parTrans" cxnId="{9245786F-9240-4B99-AC09-7131FF371533}">
      <dgm:prSet/>
      <dgm:spPr/>
      <dgm:t>
        <a:bodyPr/>
        <a:lstStyle/>
        <a:p>
          <a:endParaRPr lang="ru-RU"/>
        </a:p>
      </dgm:t>
    </dgm:pt>
    <dgm:pt modelId="{0C6B36E2-0AB8-44EA-B36E-2AE4A7BBC0C9}">
      <dgm:prSet phldrT="[Текст]" phldr="1"/>
      <dgm:spPr/>
      <dgm:t>
        <a:bodyPr/>
        <a:lstStyle/>
        <a:p>
          <a:endParaRPr lang="ru-RU" dirty="0"/>
        </a:p>
      </dgm:t>
    </dgm:pt>
    <dgm:pt modelId="{524EE725-6A40-432C-A9D8-B85FA2209C2C}" type="sibTrans" cxnId="{530573EF-3D5E-4D14-803C-485F8F68EC2D}">
      <dgm:prSet/>
      <dgm:spPr/>
      <dgm:t>
        <a:bodyPr/>
        <a:lstStyle/>
        <a:p>
          <a:endParaRPr lang="ru-RU"/>
        </a:p>
      </dgm:t>
    </dgm:pt>
    <dgm:pt modelId="{68D04393-B250-43B4-91B6-25225E234A9D}" type="parTrans" cxnId="{530573EF-3D5E-4D14-803C-485F8F68EC2D}">
      <dgm:prSet/>
      <dgm:spPr/>
      <dgm:t>
        <a:bodyPr/>
        <a:lstStyle/>
        <a:p>
          <a:endParaRPr lang="ru-RU"/>
        </a:p>
      </dgm:t>
    </dgm:pt>
    <dgm:pt modelId="{9CC6AD9F-E587-4A92-83D0-83112C51EC04}" type="pres">
      <dgm:prSet presAssocID="{0944D1B9-521E-40F1-8FE0-B9156AB1C54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A9613E-425E-441C-80F8-C80F75771C86}" type="pres">
      <dgm:prSet presAssocID="{3B3E2A33-9D01-4AD1-96DD-65CFEA8B6BC2}" presName="parentText1" presStyleLbl="node1" presStyleIdx="0" presStyleCnt="3" custLinFactNeighborX="-60" custLinFactNeighborY="-7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8764F-7E03-4E36-8418-9EEE11757B89}" type="pres">
      <dgm:prSet presAssocID="{3B3E2A33-9D01-4AD1-96DD-65CFEA8B6BC2}" presName="childText1" presStyleLbl="solidAlignAcc1" presStyleIdx="0" presStyleCnt="3" custLinFactNeighborX="2028" custLinFactNeighborY="-6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4DD15-E971-41CC-8231-E91FCA4DDCAF}" type="pres">
      <dgm:prSet presAssocID="{0C6B36E2-0AB8-44EA-B36E-2AE4A7BBC0C9}" presName="parentText2" presStyleLbl="node1" presStyleIdx="1" presStyleCnt="3" custScaleX="10396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3AC3B-BEF5-4C5F-839B-19516B52960C}" type="pres">
      <dgm:prSet presAssocID="{0C6B36E2-0AB8-44EA-B36E-2AE4A7BBC0C9}" presName="childText2" presStyleLbl="solidAlignAcc1" presStyleIdx="1" presStyleCnt="3" custScaleX="122653" custLinFactNeighborX="13551" custLinFactNeighborY="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469D6-3CCC-43C7-97DA-EB0F62D713C0}" type="pres">
      <dgm:prSet presAssocID="{F2040ABA-64AB-41E2-A251-6FCDB7228859}" presName="parentText3" presStyleLbl="node1" presStyleIdx="2" presStyleCnt="3" custLinFactNeighborX="-3418" custLinFactNeighborY="-1093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3F2DC-B338-4EC9-BEB2-668C141214C8}" type="pres">
      <dgm:prSet presAssocID="{F2040ABA-64AB-41E2-A251-6FCDB7228859}" presName="childText3" presStyleLbl="solidAlignAcc1" presStyleIdx="2" presStyleCnt="3" custScaleX="104840" custLinFactNeighborX="26910" custLinFactNeighborY="-6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E4241-EA42-4CC9-B9B7-7809C7960588}" srcId="{F2040ABA-64AB-41E2-A251-6FCDB7228859}" destId="{17D3B1B5-C0D0-4D12-B281-DB717E4E33C8}" srcOrd="0" destOrd="0" parTransId="{CFFFD827-CFC0-4EEE-B384-5360F03F9FDC}" sibTransId="{F9A88AC7-6F1B-4052-9AEA-6DC56EB1F1F8}"/>
    <dgm:cxn modelId="{FFF22CEF-47B5-4530-B693-044E08B9A303}" srcId="{0C6B36E2-0AB8-44EA-B36E-2AE4A7BBC0C9}" destId="{7779E333-7498-4F8B-9E63-53C19CC4A79C}" srcOrd="0" destOrd="0" parTransId="{330399CD-AEEA-4F9A-9B50-7AD6DDD8AADF}" sibTransId="{8565F2C0-B34A-442B-BDF0-4B4A2E12AAA7}"/>
    <dgm:cxn modelId="{7DC2DF24-6D7D-42B4-B86C-3A3C3C75DD9B}" type="presOf" srcId="{F2040ABA-64AB-41E2-A251-6FCDB7228859}" destId="{5CF469D6-3CCC-43C7-97DA-EB0F62D713C0}" srcOrd="0" destOrd="0" presId="urn:microsoft.com/office/officeart/2009/3/layout/IncreasingArrowsProcess"/>
    <dgm:cxn modelId="{9245786F-9240-4B99-AC09-7131FF371533}" srcId="{0944D1B9-521E-40F1-8FE0-B9156AB1C548}" destId="{F2040ABA-64AB-41E2-A251-6FCDB7228859}" srcOrd="2" destOrd="0" parTransId="{A7DAD2FF-642F-4BE3-8311-6175C3AA48CE}" sibTransId="{7A8B4D9D-9BF7-4763-98EB-7F51F44BE17C}"/>
    <dgm:cxn modelId="{E2DCF5ED-95C8-43E8-AED1-F3CA48DA34E5}" type="presOf" srcId="{7779E333-7498-4F8B-9E63-53C19CC4A79C}" destId="{EE53AC3B-BEF5-4C5F-839B-19516B52960C}" srcOrd="0" destOrd="0" presId="urn:microsoft.com/office/officeart/2009/3/layout/IncreasingArrowsProcess"/>
    <dgm:cxn modelId="{2522AC5F-2B55-408F-B27F-4BD9E28E4C01}" srcId="{0944D1B9-521E-40F1-8FE0-B9156AB1C548}" destId="{3B3E2A33-9D01-4AD1-96DD-65CFEA8B6BC2}" srcOrd="0" destOrd="0" parTransId="{06C32339-7B3B-4985-B74D-FD44C9073AA2}" sibTransId="{74C28D5A-B0FF-4DCA-898E-4C8161B79222}"/>
    <dgm:cxn modelId="{737FED4A-C312-4F8F-9C01-FCDBFA66F54C}" type="presOf" srcId="{192DF511-C29D-40D6-9509-569463D466B9}" destId="{DE38764F-7E03-4E36-8418-9EEE11757B89}" srcOrd="0" destOrd="0" presId="urn:microsoft.com/office/officeart/2009/3/layout/IncreasingArrowsProcess"/>
    <dgm:cxn modelId="{C4B901ED-1162-4D67-B539-BD0048559A89}" srcId="{3B3E2A33-9D01-4AD1-96DD-65CFEA8B6BC2}" destId="{192DF511-C29D-40D6-9509-569463D466B9}" srcOrd="0" destOrd="0" parTransId="{26506151-E236-490B-AE9D-832B228A627C}" sibTransId="{27157949-18DE-4859-887F-8ABE9216F6C8}"/>
    <dgm:cxn modelId="{53D8B6BF-B038-4078-B636-7D3EF1D79E94}" type="presOf" srcId="{0C6B36E2-0AB8-44EA-B36E-2AE4A7BBC0C9}" destId="{7774DD15-E971-41CC-8231-E91FCA4DDCAF}" srcOrd="0" destOrd="0" presId="urn:microsoft.com/office/officeart/2009/3/layout/IncreasingArrowsProcess"/>
    <dgm:cxn modelId="{54AB0DE2-FE8D-4712-89E2-5E68F7BBF2E8}" type="presOf" srcId="{17D3B1B5-C0D0-4D12-B281-DB717E4E33C8}" destId="{3DE3F2DC-B338-4EC9-BEB2-668C141214C8}" srcOrd="0" destOrd="0" presId="urn:microsoft.com/office/officeart/2009/3/layout/IncreasingArrowsProcess"/>
    <dgm:cxn modelId="{8AA326FF-5DC4-4330-8AAF-ED40DD617C9C}" type="presOf" srcId="{3B3E2A33-9D01-4AD1-96DD-65CFEA8B6BC2}" destId="{74A9613E-425E-441C-80F8-C80F75771C86}" srcOrd="0" destOrd="0" presId="urn:microsoft.com/office/officeart/2009/3/layout/IncreasingArrowsProcess"/>
    <dgm:cxn modelId="{F9C42220-88EC-4720-AFDD-754D3D35357E}" type="presOf" srcId="{0944D1B9-521E-40F1-8FE0-B9156AB1C548}" destId="{9CC6AD9F-E587-4A92-83D0-83112C51EC04}" srcOrd="0" destOrd="0" presId="urn:microsoft.com/office/officeart/2009/3/layout/IncreasingArrowsProcess"/>
    <dgm:cxn modelId="{530573EF-3D5E-4D14-803C-485F8F68EC2D}" srcId="{0944D1B9-521E-40F1-8FE0-B9156AB1C548}" destId="{0C6B36E2-0AB8-44EA-B36E-2AE4A7BBC0C9}" srcOrd="1" destOrd="0" parTransId="{68D04393-B250-43B4-91B6-25225E234A9D}" sibTransId="{524EE725-6A40-432C-A9D8-B85FA2209C2C}"/>
    <dgm:cxn modelId="{835AF7CC-0712-4273-9F57-2C27B17B06B6}" type="presParOf" srcId="{9CC6AD9F-E587-4A92-83D0-83112C51EC04}" destId="{74A9613E-425E-441C-80F8-C80F75771C86}" srcOrd="0" destOrd="0" presId="urn:microsoft.com/office/officeart/2009/3/layout/IncreasingArrowsProcess"/>
    <dgm:cxn modelId="{19D6C1C6-6BCB-4BC2-B828-7CA40A7D0460}" type="presParOf" srcId="{9CC6AD9F-E587-4A92-83D0-83112C51EC04}" destId="{DE38764F-7E03-4E36-8418-9EEE11757B89}" srcOrd="1" destOrd="0" presId="urn:microsoft.com/office/officeart/2009/3/layout/IncreasingArrowsProcess"/>
    <dgm:cxn modelId="{0CE92E92-C092-47E9-9745-54EB70749F0A}" type="presParOf" srcId="{9CC6AD9F-E587-4A92-83D0-83112C51EC04}" destId="{7774DD15-E971-41CC-8231-E91FCA4DDCAF}" srcOrd="2" destOrd="0" presId="urn:microsoft.com/office/officeart/2009/3/layout/IncreasingArrowsProcess"/>
    <dgm:cxn modelId="{B5270779-6CCD-4D9F-9ED5-CE05AD3A636F}" type="presParOf" srcId="{9CC6AD9F-E587-4A92-83D0-83112C51EC04}" destId="{EE53AC3B-BEF5-4C5F-839B-19516B52960C}" srcOrd="3" destOrd="0" presId="urn:microsoft.com/office/officeart/2009/3/layout/IncreasingArrowsProcess"/>
    <dgm:cxn modelId="{48882611-8A60-49BA-BA53-BCFB2792EF51}" type="presParOf" srcId="{9CC6AD9F-E587-4A92-83D0-83112C51EC04}" destId="{5CF469D6-3CCC-43C7-97DA-EB0F62D713C0}" srcOrd="4" destOrd="0" presId="urn:microsoft.com/office/officeart/2009/3/layout/IncreasingArrowsProcess"/>
    <dgm:cxn modelId="{664DF641-C449-47DB-97D4-A682B9C014DA}" type="presParOf" srcId="{9CC6AD9F-E587-4A92-83D0-83112C51EC04}" destId="{3DE3F2DC-B338-4EC9-BEB2-668C141214C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0C3532-5B05-4DAF-9DA6-B03C76E6A9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95CD3-C348-4D0B-8959-72F5361A07B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Bahaybat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samolyot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yerga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ohista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qo‘ndi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233EB-CD73-45F8-AFBD-1E55F16BA872}" type="parTrans" cxnId="{C2554016-A112-4733-A983-4DD8148DE2A3}">
      <dgm:prSet/>
      <dgm:spPr/>
      <dgm:t>
        <a:bodyPr/>
        <a:lstStyle/>
        <a:p>
          <a:endParaRPr lang="ru-RU"/>
        </a:p>
      </dgm:t>
    </dgm:pt>
    <dgm:pt modelId="{3E8DC490-9EB0-44CB-9BAC-1BD01A261162}" type="sibTrans" cxnId="{C2554016-A112-4733-A983-4DD8148DE2A3}">
      <dgm:prSet/>
      <dgm:spPr/>
      <dgm:t>
        <a:bodyPr/>
        <a:lstStyle/>
        <a:p>
          <a:endParaRPr lang="ru-RU"/>
        </a:p>
      </dgm:t>
    </dgm:pt>
    <dgm:pt modelId="{051A4AD9-69BC-4669-B921-ACE7A6A474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faxriylari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uchrashdik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0F5E2-2823-4A5D-B917-38636184267B}" type="parTrans" cxnId="{E8224F2B-C709-4A68-8762-C0883471D56B}">
      <dgm:prSet/>
      <dgm:spPr/>
      <dgm:t>
        <a:bodyPr/>
        <a:lstStyle/>
        <a:p>
          <a:endParaRPr lang="ru-RU"/>
        </a:p>
      </dgm:t>
    </dgm:pt>
    <dgm:pt modelId="{B842C113-5D82-4964-B4FE-92747CA7FB4A}" type="sibTrans" cxnId="{E8224F2B-C709-4A68-8762-C0883471D56B}">
      <dgm:prSet/>
      <dgm:spPr/>
      <dgm:t>
        <a:bodyPr/>
        <a:lstStyle/>
        <a:p>
          <a:endParaRPr lang="ru-RU"/>
        </a:p>
      </dgm:t>
    </dgm:pt>
    <dgm:pt modelId="{36BE6696-B227-41F1-B347-1F5AC268B3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Salimjon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a’lochi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o‘quvchi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9305B-F954-4631-8610-E416D190684E}" type="parTrans" cxnId="{D8EE4699-3CB0-4289-A4CF-43835528C34D}">
      <dgm:prSet/>
      <dgm:spPr/>
      <dgm:t>
        <a:bodyPr/>
        <a:lstStyle/>
        <a:p>
          <a:endParaRPr lang="ru-RU"/>
        </a:p>
      </dgm:t>
    </dgm:pt>
    <dgm:pt modelId="{9E2B65D5-50DE-4DB2-96B5-B081461AB0F0}" type="sibTrans" cxnId="{D8EE4699-3CB0-4289-A4CF-43835528C34D}">
      <dgm:prSet/>
      <dgm:spPr/>
      <dgm:t>
        <a:bodyPr/>
        <a:lstStyle/>
        <a:p>
          <a:endParaRPr lang="ru-RU"/>
        </a:p>
      </dgm:t>
    </dgm:pt>
    <dgm:pt modelId="{28977A0C-F25E-44D5-B4DD-B5661F926DDA}" type="pres">
      <dgm:prSet presAssocID="{4F0C3532-5B05-4DAF-9DA6-B03C76E6A9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08E18-47D5-4833-87FD-6196848BB2C0}" type="pres">
      <dgm:prSet presAssocID="{36BE6696-B227-41F1-B347-1F5AC268B359}" presName="parentLin" presStyleCnt="0"/>
      <dgm:spPr/>
    </dgm:pt>
    <dgm:pt modelId="{CBDE9F1A-6CE6-4368-9E27-66EEF677E2E7}" type="pres">
      <dgm:prSet presAssocID="{36BE6696-B227-41F1-B347-1F5AC268B35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E1747F-AB43-4587-A71E-6AF9305D64F9}" type="pres">
      <dgm:prSet presAssocID="{36BE6696-B227-41F1-B347-1F5AC268B3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22DEF-BB15-4D27-9844-C154FAB44E2F}" type="pres">
      <dgm:prSet presAssocID="{36BE6696-B227-41F1-B347-1F5AC268B359}" presName="negativeSpace" presStyleCnt="0"/>
      <dgm:spPr/>
    </dgm:pt>
    <dgm:pt modelId="{5D9E0723-4A98-420B-9DF1-8C57581B5A30}" type="pres">
      <dgm:prSet presAssocID="{36BE6696-B227-41F1-B347-1F5AC268B359}" presName="childText" presStyleLbl="conFgAcc1" presStyleIdx="0" presStyleCnt="3">
        <dgm:presLayoutVars>
          <dgm:bulletEnabled val="1"/>
        </dgm:presLayoutVars>
      </dgm:prSet>
      <dgm:spPr/>
    </dgm:pt>
    <dgm:pt modelId="{97B17AEC-91D1-4FD0-802B-6F5888F4AD37}" type="pres">
      <dgm:prSet presAssocID="{9E2B65D5-50DE-4DB2-96B5-B081461AB0F0}" presName="spaceBetweenRectangles" presStyleCnt="0"/>
      <dgm:spPr/>
    </dgm:pt>
    <dgm:pt modelId="{94A35EF7-AC33-4B9B-BFF3-13B7F394150C}" type="pres">
      <dgm:prSet presAssocID="{AEE95CD3-C348-4D0B-8959-72F5361A07B8}" presName="parentLin" presStyleCnt="0"/>
      <dgm:spPr/>
    </dgm:pt>
    <dgm:pt modelId="{FCA73A87-3672-4BC9-B758-04CE0A29D70F}" type="pres">
      <dgm:prSet presAssocID="{AEE95CD3-C348-4D0B-8959-72F5361A07B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35EAF-79AF-4D67-A182-74199669EC58}" type="pres">
      <dgm:prSet presAssocID="{AEE95CD3-C348-4D0B-8959-72F5361A07B8}" presName="parentText" presStyleLbl="node1" presStyleIdx="1" presStyleCnt="3" custScaleX="101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5696-A1C7-4210-9BF5-037038B71AF9}" type="pres">
      <dgm:prSet presAssocID="{AEE95CD3-C348-4D0B-8959-72F5361A07B8}" presName="negativeSpace" presStyleCnt="0"/>
      <dgm:spPr/>
    </dgm:pt>
    <dgm:pt modelId="{B89D8226-DD7F-4ABA-A534-FF1918894763}" type="pres">
      <dgm:prSet presAssocID="{AEE95CD3-C348-4D0B-8959-72F5361A07B8}" presName="childText" presStyleLbl="conFgAcc1" presStyleIdx="1" presStyleCnt="3">
        <dgm:presLayoutVars>
          <dgm:bulletEnabled val="1"/>
        </dgm:presLayoutVars>
      </dgm:prSet>
      <dgm:spPr/>
    </dgm:pt>
    <dgm:pt modelId="{888D9C77-7942-43F6-8D77-55B92226C0F5}" type="pres">
      <dgm:prSet presAssocID="{3E8DC490-9EB0-44CB-9BAC-1BD01A261162}" presName="spaceBetweenRectangles" presStyleCnt="0"/>
      <dgm:spPr/>
    </dgm:pt>
    <dgm:pt modelId="{3695DCD1-245E-46C4-88AF-E3D6A8772B05}" type="pres">
      <dgm:prSet presAssocID="{051A4AD9-69BC-4669-B921-ACE7A6A4745A}" presName="parentLin" presStyleCnt="0"/>
      <dgm:spPr/>
    </dgm:pt>
    <dgm:pt modelId="{C06A6D21-04F4-4E94-8045-7AE65E75B2CD}" type="pres">
      <dgm:prSet presAssocID="{051A4AD9-69BC-4669-B921-ACE7A6A4745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4FBD2F-CA0B-4B6B-B8EA-405A3F6B20D2}" type="pres">
      <dgm:prSet presAssocID="{051A4AD9-69BC-4669-B921-ACE7A6A4745A}" presName="parentText" presStyleLbl="node1" presStyleIdx="2" presStyleCnt="3" custScaleX="118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F189-B55A-43E5-B4E7-C5D2297E142E}" type="pres">
      <dgm:prSet presAssocID="{051A4AD9-69BC-4669-B921-ACE7A6A4745A}" presName="negativeSpace" presStyleCnt="0"/>
      <dgm:spPr/>
    </dgm:pt>
    <dgm:pt modelId="{886B912D-42A3-4BE3-B0DE-3494727472FD}" type="pres">
      <dgm:prSet presAssocID="{051A4AD9-69BC-4669-B921-ACE7A6A474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118E39-F2F7-493C-9C70-FD376867DEA8}" type="presOf" srcId="{051A4AD9-69BC-4669-B921-ACE7A6A4745A}" destId="{C06A6D21-04F4-4E94-8045-7AE65E75B2CD}" srcOrd="0" destOrd="0" presId="urn:microsoft.com/office/officeart/2005/8/layout/list1"/>
    <dgm:cxn modelId="{AD4F62C5-97A6-441D-BBDE-B4ED76BE844A}" type="presOf" srcId="{AEE95CD3-C348-4D0B-8959-72F5361A07B8}" destId="{57235EAF-79AF-4D67-A182-74199669EC58}" srcOrd="1" destOrd="0" presId="urn:microsoft.com/office/officeart/2005/8/layout/list1"/>
    <dgm:cxn modelId="{D8EE4699-3CB0-4289-A4CF-43835528C34D}" srcId="{4F0C3532-5B05-4DAF-9DA6-B03C76E6A911}" destId="{36BE6696-B227-41F1-B347-1F5AC268B359}" srcOrd="0" destOrd="0" parTransId="{7E49305B-F954-4631-8610-E416D190684E}" sibTransId="{9E2B65D5-50DE-4DB2-96B5-B081461AB0F0}"/>
    <dgm:cxn modelId="{E8224F2B-C709-4A68-8762-C0883471D56B}" srcId="{4F0C3532-5B05-4DAF-9DA6-B03C76E6A911}" destId="{051A4AD9-69BC-4669-B921-ACE7A6A4745A}" srcOrd="2" destOrd="0" parTransId="{6E10F5E2-2823-4A5D-B917-38636184267B}" sibTransId="{B842C113-5D82-4964-B4FE-92747CA7FB4A}"/>
    <dgm:cxn modelId="{C2554016-A112-4733-A983-4DD8148DE2A3}" srcId="{4F0C3532-5B05-4DAF-9DA6-B03C76E6A911}" destId="{AEE95CD3-C348-4D0B-8959-72F5361A07B8}" srcOrd="1" destOrd="0" parTransId="{DA0233EB-CD73-45F8-AFBD-1E55F16BA872}" sibTransId="{3E8DC490-9EB0-44CB-9BAC-1BD01A261162}"/>
    <dgm:cxn modelId="{DD116821-E859-4CCB-AE56-E7A70B3BBE6C}" type="presOf" srcId="{051A4AD9-69BC-4669-B921-ACE7A6A4745A}" destId="{BC4FBD2F-CA0B-4B6B-B8EA-405A3F6B20D2}" srcOrd="1" destOrd="0" presId="urn:microsoft.com/office/officeart/2005/8/layout/list1"/>
    <dgm:cxn modelId="{194DC4AF-8CFB-4E85-9113-87BA2E7A072D}" type="presOf" srcId="{36BE6696-B227-41F1-B347-1F5AC268B359}" destId="{CBDE9F1A-6CE6-4368-9E27-66EEF677E2E7}" srcOrd="0" destOrd="0" presId="urn:microsoft.com/office/officeart/2005/8/layout/list1"/>
    <dgm:cxn modelId="{35FBD802-00B3-4879-B560-1F8134FDEBD4}" type="presOf" srcId="{4F0C3532-5B05-4DAF-9DA6-B03C76E6A911}" destId="{28977A0C-F25E-44D5-B4DD-B5661F926DDA}" srcOrd="0" destOrd="0" presId="urn:microsoft.com/office/officeart/2005/8/layout/list1"/>
    <dgm:cxn modelId="{F373527E-0BA0-453C-874A-1E9495EBFAEB}" type="presOf" srcId="{AEE95CD3-C348-4D0B-8959-72F5361A07B8}" destId="{FCA73A87-3672-4BC9-B758-04CE0A29D70F}" srcOrd="0" destOrd="0" presId="urn:microsoft.com/office/officeart/2005/8/layout/list1"/>
    <dgm:cxn modelId="{0BCB8F1E-E69C-4D24-9BF8-1DCCA841C3F7}" type="presOf" srcId="{36BE6696-B227-41F1-B347-1F5AC268B359}" destId="{5AE1747F-AB43-4587-A71E-6AF9305D64F9}" srcOrd="1" destOrd="0" presId="urn:microsoft.com/office/officeart/2005/8/layout/list1"/>
    <dgm:cxn modelId="{D04317F3-A773-4156-9C5B-DB73D2DBA4F7}" type="presParOf" srcId="{28977A0C-F25E-44D5-B4DD-B5661F926DDA}" destId="{1D008E18-47D5-4833-87FD-6196848BB2C0}" srcOrd="0" destOrd="0" presId="urn:microsoft.com/office/officeart/2005/8/layout/list1"/>
    <dgm:cxn modelId="{13F108B8-D103-46E8-B9B6-77E617A7B213}" type="presParOf" srcId="{1D008E18-47D5-4833-87FD-6196848BB2C0}" destId="{CBDE9F1A-6CE6-4368-9E27-66EEF677E2E7}" srcOrd="0" destOrd="0" presId="urn:microsoft.com/office/officeart/2005/8/layout/list1"/>
    <dgm:cxn modelId="{CED80355-07B6-4A29-AE39-E4E28C8CF13A}" type="presParOf" srcId="{1D008E18-47D5-4833-87FD-6196848BB2C0}" destId="{5AE1747F-AB43-4587-A71E-6AF9305D64F9}" srcOrd="1" destOrd="0" presId="urn:microsoft.com/office/officeart/2005/8/layout/list1"/>
    <dgm:cxn modelId="{DDC1AA4B-4B54-4752-9CF7-D9E8D05FFA0D}" type="presParOf" srcId="{28977A0C-F25E-44D5-B4DD-B5661F926DDA}" destId="{A3122DEF-BB15-4D27-9844-C154FAB44E2F}" srcOrd="1" destOrd="0" presId="urn:microsoft.com/office/officeart/2005/8/layout/list1"/>
    <dgm:cxn modelId="{8BE801D5-10FC-407F-A83B-D55BC4BBA719}" type="presParOf" srcId="{28977A0C-F25E-44D5-B4DD-B5661F926DDA}" destId="{5D9E0723-4A98-420B-9DF1-8C57581B5A30}" srcOrd="2" destOrd="0" presId="urn:microsoft.com/office/officeart/2005/8/layout/list1"/>
    <dgm:cxn modelId="{1E8FE78E-3AC2-4101-9D75-AF0D1C488725}" type="presParOf" srcId="{28977A0C-F25E-44D5-B4DD-B5661F926DDA}" destId="{97B17AEC-91D1-4FD0-802B-6F5888F4AD37}" srcOrd="3" destOrd="0" presId="urn:microsoft.com/office/officeart/2005/8/layout/list1"/>
    <dgm:cxn modelId="{5FCDE9A2-D23C-44BA-8081-674D8E9B1059}" type="presParOf" srcId="{28977A0C-F25E-44D5-B4DD-B5661F926DDA}" destId="{94A35EF7-AC33-4B9B-BFF3-13B7F394150C}" srcOrd="4" destOrd="0" presId="urn:microsoft.com/office/officeart/2005/8/layout/list1"/>
    <dgm:cxn modelId="{DB3F3501-1F5D-4ECB-A3DA-7CBAB24F5F4B}" type="presParOf" srcId="{94A35EF7-AC33-4B9B-BFF3-13B7F394150C}" destId="{FCA73A87-3672-4BC9-B758-04CE0A29D70F}" srcOrd="0" destOrd="0" presId="urn:microsoft.com/office/officeart/2005/8/layout/list1"/>
    <dgm:cxn modelId="{8E7C80AF-998C-46EF-B6C9-BD2DF65AF60B}" type="presParOf" srcId="{94A35EF7-AC33-4B9B-BFF3-13B7F394150C}" destId="{57235EAF-79AF-4D67-A182-74199669EC58}" srcOrd="1" destOrd="0" presId="urn:microsoft.com/office/officeart/2005/8/layout/list1"/>
    <dgm:cxn modelId="{A3E9D706-C8F6-45F7-A1A1-957B7D285AA2}" type="presParOf" srcId="{28977A0C-F25E-44D5-B4DD-B5661F926DDA}" destId="{77E75696-A1C7-4210-9BF5-037038B71AF9}" srcOrd="5" destOrd="0" presId="urn:microsoft.com/office/officeart/2005/8/layout/list1"/>
    <dgm:cxn modelId="{1065D114-BBE5-4839-8231-D937D18EFDAF}" type="presParOf" srcId="{28977A0C-F25E-44D5-B4DD-B5661F926DDA}" destId="{B89D8226-DD7F-4ABA-A534-FF1918894763}" srcOrd="6" destOrd="0" presId="urn:microsoft.com/office/officeart/2005/8/layout/list1"/>
    <dgm:cxn modelId="{E127D05A-0FCB-4E09-AC18-D1D6D8AA7AAB}" type="presParOf" srcId="{28977A0C-F25E-44D5-B4DD-B5661F926DDA}" destId="{888D9C77-7942-43F6-8D77-55B92226C0F5}" srcOrd="7" destOrd="0" presId="urn:microsoft.com/office/officeart/2005/8/layout/list1"/>
    <dgm:cxn modelId="{79CEDB6C-19A8-4E82-9B46-91F0EE6F641C}" type="presParOf" srcId="{28977A0C-F25E-44D5-B4DD-B5661F926DDA}" destId="{3695DCD1-245E-46C4-88AF-E3D6A8772B05}" srcOrd="8" destOrd="0" presId="urn:microsoft.com/office/officeart/2005/8/layout/list1"/>
    <dgm:cxn modelId="{827F71DF-0DCC-4B04-B31E-EC6129B37EEA}" type="presParOf" srcId="{3695DCD1-245E-46C4-88AF-E3D6A8772B05}" destId="{C06A6D21-04F4-4E94-8045-7AE65E75B2CD}" srcOrd="0" destOrd="0" presId="urn:microsoft.com/office/officeart/2005/8/layout/list1"/>
    <dgm:cxn modelId="{F5D9C164-DC46-4312-AE4D-276E313CE12A}" type="presParOf" srcId="{3695DCD1-245E-46C4-88AF-E3D6A8772B05}" destId="{BC4FBD2F-CA0B-4B6B-B8EA-405A3F6B20D2}" srcOrd="1" destOrd="0" presId="urn:microsoft.com/office/officeart/2005/8/layout/list1"/>
    <dgm:cxn modelId="{7F38C317-33FE-4D81-88D9-938EA54A1B2C}" type="presParOf" srcId="{28977A0C-F25E-44D5-B4DD-B5661F926DDA}" destId="{C31CF189-B55A-43E5-B4E7-C5D2297E142E}" srcOrd="9" destOrd="0" presId="urn:microsoft.com/office/officeart/2005/8/layout/list1"/>
    <dgm:cxn modelId="{AD7A4F54-305B-41EE-9449-A0990D4E4C6F}" type="presParOf" srcId="{28977A0C-F25E-44D5-B4DD-B5661F926DDA}" destId="{886B912D-42A3-4BE3-B0DE-3494727472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B3401A-99F0-4DF6-8AD4-00E34A2550A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E4469-CFEA-49EF-BA58-5FD5ACDC2BF5}">
      <dgm:prSet phldrT="[Текст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Bosh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3EFDB-A6EB-45C2-8860-F7562A8A050E}" type="parTrans" cxnId="{8D71605A-811C-4D65-B70E-43BB6390845A}">
      <dgm:prSet/>
      <dgm:spPr/>
      <dgm:t>
        <a:bodyPr/>
        <a:lstStyle/>
        <a:p>
          <a:endParaRPr lang="ru-RU"/>
        </a:p>
      </dgm:t>
    </dgm:pt>
    <dgm:pt modelId="{76644703-3679-4AD6-9C27-8E08E049BFAB}" type="sibTrans" cxnId="{8D71605A-811C-4D65-B70E-43BB6390845A}">
      <dgm:prSet/>
      <dgm:spPr/>
      <dgm:t>
        <a:bodyPr/>
        <a:lstStyle/>
        <a:p>
          <a:endParaRPr lang="ru-RU"/>
        </a:p>
      </dgm:t>
    </dgm:pt>
    <dgm:pt modelId="{74A075ED-0508-4BF6-B7F9-FC15D3A37873}">
      <dgm:prSet phldrT="[Текст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48E01-2CB5-46D8-9BF0-AADE3EA10D53}" type="sibTrans" cxnId="{C1D463C5-2523-4A9F-8C2D-85197FFD6791}">
      <dgm:prSet/>
      <dgm:spPr/>
      <dgm:t>
        <a:bodyPr/>
        <a:lstStyle/>
        <a:p>
          <a:endParaRPr lang="ru-RU"/>
        </a:p>
      </dgm:t>
    </dgm:pt>
    <dgm:pt modelId="{5CD2968D-3703-44BC-B431-0182FB5D6E69}" type="parTrans" cxnId="{C1D463C5-2523-4A9F-8C2D-85197FFD6791}">
      <dgm:prSet/>
      <dgm:spPr/>
      <dgm:t>
        <a:bodyPr/>
        <a:lstStyle/>
        <a:p>
          <a:endParaRPr lang="ru-RU"/>
        </a:p>
      </dgm:t>
    </dgm:pt>
    <dgm:pt modelId="{98F7AE05-275C-446F-B7FC-83323E923EEA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C8390-C438-46D9-B521-98A1FA702CF7}" type="parTrans" cxnId="{61236ED2-C9AB-435D-8226-627F7C9B5A12}">
      <dgm:prSet/>
      <dgm:spPr/>
      <dgm:t>
        <a:bodyPr/>
        <a:lstStyle/>
        <a:p>
          <a:endParaRPr lang="ru-RU"/>
        </a:p>
      </dgm:t>
    </dgm:pt>
    <dgm:pt modelId="{78410EE7-3221-4859-99D8-F29CB46E2603}" type="sibTrans" cxnId="{61236ED2-C9AB-435D-8226-627F7C9B5A12}">
      <dgm:prSet/>
      <dgm:spPr/>
      <dgm:t>
        <a:bodyPr/>
        <a:lstStyle/>
        <a:p>
          <a:endParaRPr lang="ru-RU"/>
        </a:p>
      </dgm:t>
    </dgm:pt>
    <dgm:pt modelId="{6BB87F15-92DF-4516-8839-E684E25CD9C9}">
      <dgm:prSet phldrT="[Текст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AAAE2-DDBF-4DF8-A47C-3BF3A9B3D0F0}" type="parTrans" cxnId="{201BA8E2-863E-47EC-8103-8F03D3821BBB}">
      <dgm:prSet/>
      <dgm:spPr/>
      <dgm:t>
        <a:bodyPr/>
        <a:lstStyle/>
        <a:p>
          <a:endParaRPr lang="ru-RU"/>
        </a:p>
      </dgm:t>
    </dgm:pt>
    <dgm:pt modelId="{255ADEC1-020C-4597-8A84-59C886CF5AC4}" type="sibTrans" cxnId="{201BA8E2-863E-47EC-8103-8F03D3821BBB}">
      <dgm:prSet/>
      <dgm:spPr/>
      <dgm:t>
        <a:bodyPr/>
        <a:lstStyle/>
        <a:p>
          <a:endParaRPr lang="ru-RU"/>
        </a:p>
      </dgm:t>
    </dgm:pt>
    <dgm:pt modelId="{A712A377-F8B4-4CAD-99CA-91651ECF4A41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E714B-D719-4013-A12E-38EE0884CBE9}" type="parTrans" cxnId="{9E7F5CD7-517C-44F9-A518-499E75BC0B0E}">
      <dgm:prSet/>
      <dgm:spPr/>
      <dgm:t>
        <a:bodyPr/>
        <a:lstStyle/>
        <a:p>
          <a:endParaRPr lang="ru-RU"/>
        </a:p>
      </dgm:t>
    </dgm:pt>
    <dgm:pt modelId="{761E723F-478B-4D6E-A1AF-2F989A9310B5}" type="sibTrans" cxnId="{9E7F5CD7-517C-44F9-A518-499E75BC0B0E}">
      <dgm:prSet/>
      <dgm:spPr/>
      <dgm:t>
        <a:bodyPr/>
        <a:lstStyle/>
        <a:p>
          <a:endParaRPr lang="ru-RU"/>
        </a:p>
      </dgm:t>
    </dgm:pt>
    <dgm:pt modelId="{F2C6454F-C68F-4B76-AC00-8EBEFA054091}" type="pres">
      <dgm:prSet presAssocID="{E5B3401A-99F0-4DF6-8AD4-00E34A2550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4A7BA6-36A9-41E7-8320-6BCF0AE8CA44}" type="pres">
      <dgm:prSet presAssocID="{DFCE4469-CFEA-49EF-BA58-5FD5ACDC2BF5}" presName="linNode" presStyleCnt="0"/>
      <dgm:spPr/>
    </dgm:pt>
    <dgm:pt modelId="{25694947-DC9B-4C35-B959-39ABE1553F7A}" type="pres">
      <dgm:prSet presAssocID="{DFCE4469-CFEA-49EF-BA58-5FD5ACDC2BF5}" presName="parentShp" presStyleLbl="node1" presStyleIdx="0" presStyleCnt="1" custScaleY="77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DD84A-BB2C-4C22-97B6-9CA613433BBC}" type="pres">
      <dgm:prSet presAssocID="{DFCE4469-CFEA-49EF-BA58-5FD5ACDC2BF5}" presName="childShp" presStyleLbl="bgAccFollowNode1" presStyleIdx="0" presStyleCnt="1" custScaleY="6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BA8E2-863E-47EC-8103-8F03D3821BBB}" srcId="{DFCE4469-CFEA-49EF-BA58-5FD5ACDC2BF5}" destId="{6BB87F15-92DF-4516-8839-E684E25CD9C9}" srcOrd="1" destOrd="0" parTransId="{18EAAAE2-DDBF-4DF8-A47C-3BF3A9B3D0F0}" sibTransId="{255ADEC1-020C-4597-8A84-59C886CF5AC4}"/>
    <dgm:cxn modelId="{A302DB64-8048-4141-AA0C-67773914208B}" type="presOf" srcId="{6BB87F15-92DF-4516-8839-E684E25CD9C9}" destId="{3B5DD84A-BB2C-4C22-97B6-9CA613433BBC}" srcOrd="0" destOrd="1" presId="urn:microsoft.com/office/officeart/2005/8/layout/vList6"/>
    <dgm:cxn modelId="{51266A3F-D150-4BBF-94BE-4ADCF316FF10}" type="presOf" srcId="{E5B3401A-99F0-4DF6-8AD4-00E34A2550A7}" destId="{F2C6454F-C68F-4B76-AC00-8EBEFA054091}" srcOrd="0" destOrd="0" presId="urn:microsoft.com/office/officeart/2005/8/layout/vList6"/>
    <dgm:cxn modelId="{9E7F5CD7-517C-44F9-A518-499E75BC0B0E}" srcId="{DFCE4469-CFEA-49EF-BA58-5FD5ACDC2BF5}" destId="{A712A377-F8B4-4CAD-99CA-91651ECF4A41}" srcOrd="2" destOrd="0" parTransId="{AEAE714B-D719-4013-A12E-38EE0884CBE9}" sibTransId="{761E723F-478B-4D6E-A1AF-2F989A9310B5}"/>
    <dgm:cxn modelId="{D1101BFA-7BD6-4807-AEDC-A44550489887}" type="presOf" srcId="{A712A377-F8B4-4CAD-99CA-91651ECF4A41}" destId="{3B5DD84A-BB2C-4C22-97B6-9CA613433BBC}" srcOrd="0" destOrd="2" presId="urn:microsoft.com/office/officeart/2005/8/layout/vList6"/>
    <dgm:cxn modelId="{7C768D7E-4F91-46BE-AD56-BB3E623AB230}" type="presOf" srcId="{98F7AE05-275C-446F-B7FC-83323E923EEA}" destId="{3B5DD84A-BB2C-4C22-97B6-9CA613433BBC}" srcOrd="0" destOrd="0" presId="urn:microsoft.com/office/officeart/2005/8/layout/vList6"/>
    <dgm:cxn modelId="{CA79618F-6ECC-4702-B564-9B508BB9018F}" type="presOf" srcId="{DFCE4469-CFEA-49EF-BA58-5FD5ACDC2BF5}" destId="{25694947-DC9B-4C35-B959-39ABE1553F7A}" srcOrd="0" destOrd="0" presId="urn:microsoft.com/office/officeart/2005/8/layout/vList6"/>
    <dgm:cxn modelId="{33821BBF-3D8B-4E52-ACFC-735098C88DCD}" type="presOf" srcId="{74A075ED-0508-4BF6-B7F9-FC15D3A37873}" destId="{3B5DD84A-BB2C-4C22-97B6-9CA613433BBC}" srcOrd="0" destOrd="3" presId="urn:microsoft.com/office/officeart/2005/8/layout/vList6"/>
    <dgm:cxn modelId="{C1D463C5-2523-4A9F-8C2D-85197FFD6791}" srcId="{DFCE4469-CFEA-49EF-BA58-5FD5ACDC2BF5}" destId="{74A075ED-0508-4BF6-B7F9-FC15D3A37873}" srcOrd="3" destOrd="0" parTransId="{5CD2968D-3703-44BC-B431-0182FB5D6E69}" sibTransId="{C1C48E01-2CB5-46D8-9BF0-AADE3EA10D53}"/>
    <dgm:cxn modelId="{8D71605A-811C-4D65-B70E-43BB6390845A}" srcId="{E5B3401A-99F0-4DF6-8AD4-00E34A2550A7}" destId="{DFCE4469-CFEA-49EF-BA58-5FD5ACDC2BF5}" srcOrd="0" destOrd="0" parTransId="{3003EFDB-A6EB-45C2-8860-F7562A8A050E}" sibTransId="{76644703-3679-4AD6-9C27-8E08E049BFAB}"/>
    <dgm:cxn modelId="{61236ED2-C9AB-435D-8226-627F7C9B5A12}" srcId="{DFCE4469-CFEA-49EF-BA58-5FD5ACDC2BF5}" destId="{98F7AE05-275C-446F-B7FC-83323E923EEA}" srcOrd="0" destOrd="0" parTransId="{840C8390-C438-46D9-B521-98A1FA702CF7}" sibTransId="{78410EE7-3221-4859-99D8-F29CB46E2603}"/>
    <dgm:cxn modelId="{E6A42F38-E4C5-4587-B4C3-A550FE6E4D8E}" type="presParOf" srcId="{F2C6454F-C68F-4B76-AC00-8EBEFA054091}" destId="{024A7BA6-36A9-41E7-8320-6BCF0AE8CA44}" srcOrd="0" destOrd="0" presId="urn:microsoft.com/office/officeart/2005/8/layout/vList6"/>
    <dgm:cxn modelId="{DDD3AE08-A1F6-435B-9829-732708AA930B}" type="presParOf" srcId="{024A7BA6-36A9-41E7-8320-6BCF0AE8CA44}" destId="{25694947-DC9B-4C35-B959-39ABE1553F7A}" srcOrd="0" destOrd="0" presId="urn:microsoft.com/office/officeart/2005/8/layout/vList6"/>
    <dgm:cxn modelId="{CD2D0D15-3983-4C59-A960-9DA5C62032FF}" type="presParOf" srcId="{024A7BA6-36A9-41E7-8320-6BCF0AE8CA44}" destId="{3B5DD84A-BB2C-4C22-97B6-9CA613433B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3401A-99F0-4DF6-8AD4-00E34A2550A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E4469-CFEA-49EF-BA58-5FD5ACDC2BF5}">
      <dgm:prSet phldrT="[Текст]" custT="1"/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Kesimni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toping:</a:t>
          </a:r>
        </a:p>
        <a:p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Egani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toping: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3EFDB-A6EB-45C2-8860-F7562A8A050E}" type="parTrans" cxnId="{8D71605A-811C-4D65-B70E-43BB6390845A}">
      <dgm:prSet/>
      <dgm:spPr/>
      <dgm:t>
        <a:bodyPr/>
        <a:lstStyle/>
        <a:p>
          <a:endParaRPr lang="ru-RU"/>
        </a:p>
      </dgm:t>
    </dgm:pt>
    <dgm:pt modelId="{76644703-3679-4AD6-9C27-8E08E049BFAB}" type="sibTrans" cxnId="{8D71605A-811C-4D65-B70E-43BB6390845A}">
      <dgm:prSet/>
      <dgm:spPr/>
      <dgm:t>
        <a:bodyPr/>
        <a:lstStyle/>
        <a:p>
          <a:endParaRPr lang="ru-RU"/>
        </a:p>
      </dgm:t>
    </dgm:pt>
    <dgm:pt modelId="{74A075ED-0508-4BF6-B7F9-FC15D3A37873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Salima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xola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og‘liga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qaradi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48E01-2CB5-46D8-9BF0-AADE3EA10D53}" type="sibTrans" cxnId="{C1D463C5-2523-4A9F-8C2D-85197FFD6791}">
      <dgm:prSet/>
      <dgm:spPr/>
      <dgm:t>
        <a:bodyPr/>
        <a:lstStyle/>
        <a:p>
          <a:endParaRPr lang="ru-RU"/>
        </a:p>
      </dgm:t>
    </dgm:pt>
    <dgm:pt modelId="{5CD2968D-3703-44BC-B431-0182FB5D6E69}" type="parTrans" cxnId="{C1D463C5-2523-4A9F-8C2D-85197FFD6791}">
      <dgm:prSet/>
      <dgm:spPr/>
      <dgm:t>
        <a:bodyPr/>
        <a:lstStyle/>
        <a:p>
          <a:endParaRPr lang="ru-RU"/>
        </a:p>
      </dgm:t>
    </dgm:pt>
    <dgm:pt modelId="{98F7AE05-275C-446F-B7FC-83323E923EEA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C8390-C438-46D9-B521-98A1FA702CF7}" type="parTrans" cxnId="{61236ED2-C9AB-435D-8226-627F7C9B5A12}">
      <dgm:prSet/>
      <dgm:spPr/>
      <dgm:t>
        <a:bodyPr/>
        <a:lstStyle/>
        <a:p>
          <a:endParaRPr lang="ru-RU"/>
        </a:p>
      </dgm:t>
    </dgm:pt>
    <dgm:pt modelId="{78410EE7-3221-4859-99D8-F29CB46E2603}" type="sibTrans" cxnId="{61236ED2-C9AB-435D-8226-627F7C9B5A12}">
      <dgm:prSet/>
      <dgm:spPr/>
      <dgm:t>
        <a:bodyPr/>
        <a:lstStyle/>
        <a:p>
          <a:endParaRPr lang="ru-RU"/>
        </a:p>
      </dgm:t>
    </dgm:pt>
    <dgm:pt modelId="{6BB87F15-92DF-4516-8839-E684E25CD9C9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kechgacha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yog‘di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AAAE2-DDBF-4DF8-A47C-3BF3A9B3D0F0}" type="parTrans" cxnId="{201BA8E2-863E-47EC-8103-8F03D3821BBB}">
      <dgm:prSet/>
      <dgm:spPr/>
      <dgm:t>
        <a:bodyPr/>
        <a:lstStyle/>
        <a:p>
          <a:endParaRPr lang="ru-RU"/>
        </a:p>
      </dgm:t>
    </dgm:pt>
    <dgm:pt modelId="{255ADEC1-020C-4597-8A84-59C886CF5AC4}" type="sibTrans" cxnId="{201BA8E2-863E-47EC-8103-8F03D3821BBB}">
      <dgm:prSet/>
      <dgm:spPr/>
      <dgm:t>
        <a:bodyPr/>
        <a:lstStyle/>
        <a:p>
          <a:endParaRPr lang="ru-RU"/>
        </a:p>
      </dgm:t>
    </dgm:pt>
    <dgm:pt modelId="{A712A377-F8B4-4CAD-99CA-91651ECF4A41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E714B-D719-4013-A12E-38EE0884CBE9}" type="parTrans" cxnId="{9E7F5CD7-517C-44F9-A518-499E75BC0B0E}">
      <dgm:prSet/>
      <dgm:spPr/>
      <dgm:t>
        <a:bodyPr/>
        <a:lstStyle/>
        <a:p>
          <a:endParaRPr lang="ru-RU"/>
        </a:p>
      </dgm:t>
    </dgm:pt>
    <dgm:pt modelId="{761E723F-478B-4D6E-A1AF-2F989A9310B5}" type="sibTrans" cxnId="{9E7F5CD7-517C-44F9-A518-499E75BC0B0E}">
      <dgm:prSet/>
      <dgm:spPr/>
      <dgm:t>
        <a:bodyPr/>
        <a:lstStyle/>
        <a:p>
          <a:endParaRPr lang="ru-RU"/>
        </a:p>
      </dgm:t>
    </dgm:pt>
    <dgm:pt modelId="{F2C6454F-C68F-4B76-AC00-8EBEFA054091}" type="pres">
      <dgm:prSet presAssocID="{E5B3401A-99F0-4DF6-8AD4-00E34A2550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4A7BA6-36A9-41E7-8320-6BCF0AE8CA44}" type="pres">
      <dgm:prSet presAssocID="{DFCE4469-CFEA-49EF-BA58-5FD5ACDC2BF5}" presName="linNode" presStyleCnt="0"/>
      <dgm:spPr/>
    </dgm:pt>
    <dgm:pt modelId="{25694947-DC9B-4C35-B959-39ABE1553F7A}" type="pres">
      <dgm:prSet presAssocID="{DFCE4469-CFEA-49EF-BA58-5FD5ACDC2BF5}" presName="parentShp" presStyleLbl="node1" presStyleIdx="0" presStyleCnt="1" custScaleX="88312" custScaleY="77520" custLinFactNeighborX="-38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DD84A-BB2C-4C22-97B6-9CA613433BBC}" type="pres">
      <dgm:prSet presAssocID="{DFCE4469-CFEA-49EF-BA58-5FD5ACDC2BF5}" presName="childShp" presStyleLbl="bgAccFollowNode1" presStyleIdx="0" presStyleCnt="1" custScaleX="107792" custScaleY="94380" custLinFactNeighborX="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F5CD7-517C-44F9-A518-499E75BC0B0E}" srcId="{DFCE4469-CFEA-49EF-BA58-5FD5ACDC2BF5}" destId="{A712A377-F8B4-4CAD-99CA-91651ECF4A41}" srcOrd="2" destOrd="0" parTransId="{AEAE714B-D719-4013-A12E-38EE0884CBE9}" sibTransId="{761E723F-478B-4D6E-A1AF-2F989A9310B5}"/>
    <dgm:cxn modelId="{EA1018B1-B02E-4DAB-952D-CFAD48632422}" type="presOf" srcId="{74A075ED-0508-4BF6-B7F9-FC15D3A37873}" destId="{3B5DD84A-BB2C-4C22-97B6-9CA613433BBC}" srcOrd="0" destOrd="3" presId="urn:microsoft.com/office/officeart/2005/8/layout/vList6"/>
    <dgm:cxn modelId="{0A1921F3-6414-4447-BDFC-0BC15AA3E31A}" type="presOf" srcId="{6BB87F15-92DF-4516-8839-E684E25CD9C9}" destId="{3B5DD84A-BB2C-4C22-97B6-9CA613433BBC}" srcOrd="0" destOrd="1" presId="urn:microsoft.com/office/officeart/2005/8/layout/vList6"/>
    <dgm:cxn modelId="{201BA8E2-863E-47EC-8103-8F03D3821BBB}" srcId="{DFCE4469-CFEA-49EF-BA58-5FD5ACDC2BF5}" destId="{6BB87F15-92DF-4516-8839-E684E25CD9C9}" srcOrd="1" destOrd="0" parTransId="{18EAAAE2-DDBF-4DF8-A47C-3BF3A9B3D0F0}" sibTransId="{255ADEC1-020C-4597-8A84-59C886CF5AC4}"/>
    <dgm:cxn modelId="{8D71605A-811C-4D65-B70E-43BB6390845A}" srcId="{E5B3401A-99F0-4DF6-8AD4-00E34A2550A7}" destId="{DFCE4469-CFEA-49EF-BA58-5FD5ACDC2BF5}" srcOrd="0" destOrd="0" parTransId="{3003EFDB-A6EB-45C2-8860-F7562A8A050E}" sibTransId="{76644703-3679-4AD6-9C27-8E08E049BFAB}"/>
    <dgm:cxn modelId="{EE629080-163C-426B-A075-3FA75F24F2D8}" type="presOf" srcId="{98F7AE05-275C-446F-B7FC-83323E923EEA}" destId="{3B5DD84A-BB2C-4C22-97B6-9CA613433BBC}" srcOrd="0" destOrd="0" presId="urn:microsoft.com/office/officeart/2005/8/layout/vList6"/>
    <dgm:cxn modelId="{5D817F35-2290-431D-9523-B61C4DEC3331}" type="presOf" srcId="{A712A377-F8B4-4CAD-99CA-91651ECF4A41}" destId="{3B5DD84A-BB2C-4C22-97B6-9CA613433BBC}" srcOrd="0" destOrd="2" presId="urn:microsoft.com/office/officeart/2005/8/layout/vList6"/>
    <dgm:cxn modelId="{61236ED2-C9AB-435D-8226-627F7C9B5A12}" srcId="{DFCE4469-CFEA-49EF-BA58-5FD5ACDC2BF5}" destId="{98F7AE05-275C-446F-B7FC-83323E923EEA}" srcOrd="0" destOrd="0" parTransId="{840C8390-C438-46D9-B521-98A1FA702CF7}" sibTransId="{78410EE7-3221-4859-99D8-F29CB46E2603}"/>
    <dgm:cxn modelId="{3A5CC1A0-F49A-4AF5-85DB-1EFB727B939D}" type="presOf" srcId="{E5B3401A-99F0-4DF6-8AD4-00E34A2550A7}" destId="{F2C6454F-C68F-4B76-AC00-8EBEFA054091}" srcOrd="0" destOrd="0" presId="urn:microsoft.com/office/officeart/2005/8/layout/vList6"/>
    <dgm:cxn modelId="{C1D463C5-2523-4A9F-8C2D-85197FFD6791}" srcId="{DFCE4469-CFEA-49EF-BA58-5FD5ACDC2BF5}" destId="{74A075ED-0508-4BF6-B7F9-FC15D3A37873}" srcOrd="3" destOrd="0" parTransId="{5CD2968D-3703-44BC-B431-0182FB5D6E69}" sibTransId="{C1C48E01-2CB5-46D8-9BF0-AADE3EA10D53}"/>
    <dgm:cxn modelId="{5787F6FE-43BE-4E57-AB26-1D7B0332A66B}" type="presOf" srcId="{DFCE4469-CFEA-49EF-BA58-5FD5ACDC2BF5}" destId="{25694947-DC9B-4C35-B959-39ABE1553F7A}" srcOrd="0" destOrd="0" presId="urn:microsoft.com/office/officeart/2005/8/layout/vList6"/>
    <dgm:cxn modelId="{E10E8447-B263-4ECE-B098-C832A5BBAE54}" type="presParOf" srcId="{F2C6454F-C68F-4B76-AC00-8EBEFA054091}" destId="{024A7BA6-36A9-41E7-8320-6BCF0AE8CA44}" srcOrd="0" destOrd="0" presId="urn:microsoft.com/office/officeart/2005/8/layout/vList6"/>
    <dgm:cxn modelId="{E6889BFD-9CE4-489E-9D6E-C15006F123B5}" type="presParOf" srcId="{024A7BA6-36A9-41E7-8320-6BCF0AE8CA44}" destId="{25694947-DC9B-4C35-B959-39ABE1553F7A}" srcOrd="0" destOrd="0" presId="urn:microsoft.com/office/officeart/2005/8/layout/vList6"/>
    <dgm:cxn modelId="{8BC22535-1E66-437A-BA76-2409876FA143}" type="presParOf" srcId="{024A7BA6-36A9-41E7-8320-6BCF0AE8CA44}" destId="{3B5DD84A-BB2C-4C22-97B6-9CA613433B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94568-A5F6-4122-B83D-95CDA3CB48FA}">
      <dsp:nvSpPr>
        <dsp:cNvPr id="0" name=""/>
        <dsp:cNvSpPr/>
      </dsp:nvSpPr>
      <dsp:spPr>
        <a:xfrm>
          <a:off x="1638" y="392158"/>
          <a:ext cx="1747369" cy="11241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qo‘shimchalarisiz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qo‘llanganda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" y="392158"/>
        <a:ext cx="1747369" cy="1124126"/>
      </dsp:txXfrm>
    </dsp:sp>
    <dsp:sp modelId="{3203CAA6-B042-4932-86B8-17B38D7755E3}">
      <dsp:nvSpPr>
        <dsp:cNvPr id="0" name=""/>
        <dsp:cNvSpPr/>
      </dsp:nvSpPr>
      <dsp:spPr>
        <a:xfrm>
          <a:off x="1889505" y="403828"/>
          <a:ext cx="1713014" cy="111443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bog‘lamalarsiz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ishlatilganda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505" y="403828"/>
        <a:ext cx="1713014" cy="1114430"/>
      </dsp:txXfrm>
    </dsp:sp>
    <dsp:sp modelId="{0A38B7B5-87C1-405E-8171-048448948C0E}">
      <dsp:nvSpPr>
        <dsp:cNvPr id="0" name=""/>
        <dsp:cNvSpPr/>
      </dsp:nvSpPr>
      <dsp:spPr>
        <a:xfrm>
          <a:off x="3735305" y="195611"/>
          <a:ext cx="1846901" cy="1427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aytadigan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Samarqand -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azim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5305" y="195611"/>
        <a:ext cx="1846901" cy="14276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56BDB-05DB-42AE-8370-40AAB49E6E4D}">
      <dsp:nvSpPr>
        <dsp:cNvPr id="0" name=""/>
        <dsp:cNvSpPr/>
      </dsp:nvSpPr>
      <dsp:spPr>
        <a:xfrm rot="5400000">
          <a:off x="348942" y="682914"/>
          <a:ext cx="1050692" cy="1748328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CAC2-D3E8-4A92-9B4F-1532D8627B53}">
      <dsp:nvSpPr>
        <dsp:cNvPr id="0" name=""/>
        <dsp:cNvSpPr/>
      </dsp:nvSpPr>
      <dsp:spPr>
        <a:xfrm>
          <a:off x="173555" y="1205288"/>
          <a:ext cx="1578401" cy="138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Bir-umr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o’qib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o’rganishdan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to’xtamang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555" y="1205288"/>
        <a:ext cx="1578401" cy="1383561"/>
      </dsp:txXfrm>
    </dsp:sp>
    <dsp:sp modelId="{C5D8B102-FD84-4B19-9375-F97A7C3A6C3D}">
      <dsp:nvSpPr>
        <dsp:cNvPr id="0" name=""/>
        <dsp:cNvSpPr/>
      </dsp:nvSpPr>
      <dsp:spPr>
        <a:xfrm>
          <a:off x="1454145" y="554200"/>
          <a:ext cx="297811" cy="297811"/>
        </a:xfrm>
        <a:prstGeom prst="triangle">
          <a:avLst>
            <a:gd name="adj" fmla="val 10000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9245A-5030-4163-92CC-7A2CAB80756E}">
      <dsp:nvSpPr>
        <dsp:cNvPr id="0" name=""/>
        <dsp:cNvSpPr/>
      </dsp:nvSpPr>
      <dsp:spPr>
        <a:xfrm rot="5400000">
          <a:off x="2281213" y="204772"/>
          <a:ext cx="1050692" cy="1748328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7DEA-4842-4F16-A59F-BA760A09B34A}">
      <dsp:nvSpPr>
        <dsp:cNvPr id="0" name=""/>
        <dsp:cNvSpPr/>
      </dsp:nvSpPr>
      <dsp:spPr>
        <a:xfrm>
          <a:off x="2232241" y="720075"/>
          <a:ext cx="1578401" cy="138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narsaga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tirishqoqlik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b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2241" y="720075"/>
        <a:ext cx="1578401" cy="1383561"/>
      </dsp:txXfrm>
    </dsp:sp>
    <dsp:sp modelId="{2F08BC94-A271-48F6-BD5C-43BF77306479}">
      <dsp:nvSpPr>
        <dsp:cNvPr id="0" name=""/>
        <dsp:cNvSpPr/>
      </dsp:nvSpPr>
      <dsp:spPr>
        <a:xfrm>
          <a:off x="3386416" y="76058"/>
          <a:ext cx="297811" cy="297811"/>
        </a:xfrm>
        <a:prstGeom prst="triangle">
          <a:avLst>
            <a:gd name="adj" fmla="val 10000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E667-FCDE-4559-8029-AA30D54BDAF2}">
      <dsp:nvSpPr>
        <dsp:cNvPr id="0" name=""/>
        <dsp:cNvSpPr/>
      </dsp:nvSpPr>
      <dsp:spPr>
        <a:xfrm rot="5400000">
          <a:off x="4213485" y="-273370"/>
          <a:ext cx="1050692" cy="1748328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28C2-A97C-4017-B9F1-FBCD53A8177D}">
      <dsp:nvSpPr>
        <dsp:cNvPr id="0" name=""/>
        <dsp:cNvSpPr/>
      </dsp:nvSpPr>
      <dsp:spPr>
        <a:xfrm>
          <a:off x="4038098" y="249003"/>
          <a:ext cx="1578401" cy="138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narsalar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xaqida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orzu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b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8098" y="249003"/>
        <a:ext cx="1578401" cy="13835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DD647-AAD6-4649-8EA0-5AD3032A9985}">
      <dsp:nvSpPr>
        <dsp:cNvPr id="0" name=""/>
        <dsp:cNvSpPr/>
      </dsp:nvSpPr>
      <dsp:spPr>
        <a:xfrm rot="5400000">
          <a:off x="351153" y="647493"/>
          <a:ext cx="1049748" cy="17467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2D6A8-962B-4EB7-AE9A-A46AE894C65B}">
      <dsp:nvSpPr>
        <dsp:cNvPr id="0" name=""/>
        <dsp:cNvSpPr/>
      </dsp:nvSpPr>
      <dsp:spPr>
        <a:xfrm>
          <a:off x="4011428" y="202411"/>
          <a:ext cx="1576982" cy="138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O’zingiz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bajarishni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ko’rgan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ishni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b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1428" y="202411"/>
        <a:ext cx="1576982" cy="1382317"/>
      </dsp:txXfrm>
    </dsp:sp>
    <dsp:sp modelId="{74248F77-6E01-40A9-92AC-BDC318185892}">
      <dsp:nvSpPr>
        <dsp:cNvPr id="0" name=""/>
        <dsp:cNvSpPr/>
      </dsp:nvSpPr>
      <dsp:spPr>
        <a:xfrm>
          <a:off x="1455362" y="518895"/>
          <a:ext cx="297543" cy="29754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DA85C-DBC5-4DE0-9FD9-E24AAD71880C}">
      <dsp:nvSpPr>
        <dsp:cNvPr id="0" name=""/>
        <dsp:cNvSpPr/>
      </dsp:nvSpPr>
      <dsp:spPr>
        <a:xfrm rot="5400000">
          <a:off x="2281687" y="169781"/>
          <a:ext cx="1049748" cy="17467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E30BD-237E-4B38-A134-9DD504BC4792}">
      <dsp:nvSpPr>
        <dsp:cNvPr id="0" name=""/>
        <dsp:cNvSpPr/>
      </dsp:nvSpPr>
      <dsp:spPr>
        <a:xfrm>
          <a:off x="2088228" y="648072"/>
          <a:ext cx="1576982" cy="138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Muvaffaqiyat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qozonishingizga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ishoning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b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8228" y="648072"/>
        <a:ext cx="1576982" cy="1382317"/>
      </dsp:txXfrm>
    </dsp:sp>
    <dsp:sp modelId="{CE170659-0CDB-43EF-97DD-7F477BBC3730}">
      <dsp:nvSpPr>
        <dsp:cNvPr id="0" name=""/>
        <dsp:cNvSpPr/>
      </dsp:nvSpPr>
      <dsp:spPr>
        <a:xfrm>
          <a:off x="3385897" y="41182"/>
          <a:ext cx="297543" cy="29754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E6254-D4B6-4458-9D4D-6B28DAAB572E}">
      <dsp:nvSpPr>
        <dsp:cNvPr id="0" name=""/>
        <dsp:cNvSpPr/>
      </dsp:nvSpPr>
      <dsp:spPr>
        <a:xfrm rot="5400000">
          <a:off x="4212221" y="-307931"/>
          <a:ext cx="1049748" cy="17467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F88A4-1CAE-4272-BE0B-81C9D9230DD2}">
      <dsp:nvSpPr>
        <dsp:cNvPr id="0" name=""/>
        <dsp:cNvSpPr/>
      </dsp:nvSpPr>
      <dsp:spPr>
        <a:xfrm>
          <a:off x="216028" y="1152123"/>
          <a:ext cx="1576982" cy="138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O’zingizning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jismoniy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sog’lig’ingiz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xaqida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g’amxo’rlik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b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8" y="1152123"/>
        <a:ext cx="1576982" cy="13823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B919-5E4B-4F75-8176-3A76F9863B84}">
      <dsp:nvSpPr>
        <dsp:cNvPr id="0" name=""/>
        <dsp:cNvSpPr/>
      </dsp:nvSpPr>
      <dsp:spPr>
        <a:xfrm>
          <a:off x="1800195" y="0"/>
          <a:ext cx="2205443" cy="209886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Hozir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kelajak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qanday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tayyorgarlik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ko‘ryapsiz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5622" y="491650"/>
        <a:ext cx="1334589" cy="1078861"/>
      </dsp:txXfrm>
    </dsp:sp>
    <dsp:sp modelId="{9B678845-0CCF-4A9B-B0C0-D6FA3E7D7F16}">
      <dsp:nvSpPr>
        <dsp:cNvPr id="0" name=""/>
        <dsp:cNvSpPr/>
      </dsp:nvSpPr>
      <dsp:spPr>
        <a:xfrm>
          <a:off x="72002" y="0"/>
          <a:ext cx="1906452" cy="190645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nimalarni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orzu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qilasiz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957" y="482856"/>
        <a:ext cx="946542" cy="940740"/>
      </dsp:txXfrm>
    </dsp:sp>
    <dsp:sp modelId="{57CB01BC-3FF5-476F-B17F-23078E3A8205}">
      <dsp:nvSpPr>
        <dsp:cNvPr id="0" name=""/>
        <dsp:cNvSpPr/>
      </dsp:nvSpPr>
      <dsp:spPr>
        <a:xfrm rot="1676691">
          <a:off x="2621495" y="173230"/>
          <a:ext cx="1802395" cy="1802395"/>
        </a:xfrm>
        <a:prstGeom prst="circularArrow">
          <a:avLst>
            <a:gd name="adj1" fmla="val 4878"/>
            <a:gd name="adj2" fmla="val 312630"/>
            <a:gd name="adj3" fmla="val 2995832"/>
            <a:gd name="adj4" fmla="val 1543413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42C6D-1429-4D2F-A5C6-0D96368E7ADD}">
      <dsp:nvSpPr>
        <dsp:cNvPr id="0" name=""/>
        <dsp:cNvSpPr/>
      </dsp:nvSpPr>
      <dsp:spPr>
        <a:xfrm rot="21285535">
          <a:off x="-97004" y="-51364"/>
          <a:ext cx="2189603" cy="13627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BC53-5705-48E3-955B-8545B58607C6}">
      <dsp:nvSpPr>
        <dsp:cNvPr id="0" name=""/>
        <dsp:cNvSpPr/>
      </dsp:nvSpPr>
      <dsp:spPr>
        <a:xfrm>
          <a:off x="70791" y="431810"/>
          <a:ext cx="1513370" cy="16926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bo‘laklaridan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etishda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muhimdir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116" y="476135"/>
        <a:ext cx="1424720" cy="1604044"/>
      </dsp:txXfrm>
    </dsp:sp>
    <dsp:sp modelId="{B7093880-8C99-41A2-B819-58BD3E5E218A}">
      <dsp:nvSpPr>
        <dsp:cNvPr id="0" name=""/>
        <dsp:cNvSpPr/>
      </dsp:nvSpPr>
      <dsp:spPr>
        <a:xfrm rot="2885">
          <a:off x="1666465" y="1137264"/>
          <a:ext cx="174483" cy="283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66465" y="1193910"/>
        <a:ext cx="122138" cy="170004"/>
      </dsp:txXfrm>
    </dsp:sp>
    <dsp:sp modelId="{84809F93-027F-4430-85AA-AC7D789C52C6}">
      <dsp:nvSpPr>
        <dsp:cNvPr id="0" name=""/>
        <dsp:cNvSpPr/>
      </dsp:nvSpPr>
      <dsp:spPr>
        <a:xfrm>
          <a:off x="1913376" y="433316"/>
          <a:ext cx="1418473" cy="16926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avval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4922" y="474862"/>
        <a:ext cx="1335381" cy="1609602"/>
      </dsp:txXfrm>
    </dsp:sp>
    <dsp:sp modelId="{751FD2C4-1711-4122-92CD-51A73AC61D46}">
      <dsp:nvSpPr>
        <dsp:cNvPr id="0" name=""/>
        <dsp:cNvSpPr/>
      </dsp:nvSpPr>
      <dsp:spPr>
        <a:xfrm>
          <a:off x="3420816" y="1137993"/>
          <a:ext cx="188609" cy="283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20816" y="1194661"/>
        <a:ext cx="132026" cy="170004"/>
      </dsp:txXfrm>
    </dsp:sp>
    <dsp:sp modelId="{C689518A-361E-495C-90DC-FA900B59F08D}">
      <dsp:nvSpPr>
        <dsp:cNvPr id="0" name=""/>
        <dsp:cNvSpPr/>
      </dsp:nvSpPr>
      <dsp:spPr>
        <a:xfrm>
          <a:off x="3687716" y="433316"/>
          <a:ext cx="1758836" cy="16926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fazifasida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ko‘plik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qo‘shimchalarini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7293" y="482893"/>
        <a:ext cx="1659682" cy="15935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9C74-BBD2-4689-AB83-19E4BE004ABE}">
      <dsp:nvSpPr>
        <dsp:cNvPr id="0" name=""/>
        <dsp:cNvSpPr/>
      </dsp:nvSpPr>
      <dsp:spPr>
        <a:xfrm>
          <a:off x="0" y="267442"/>
          <a:ext cx="2130270" cy="2191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endParaRPr lang="en-U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93" y="329835"/>
        <a:ext cx="2005484" cy="2066285"/>
      </dsp:txXfrm>
    </dsp:sp>
    <dsp:sp modelId="{1E3FB478-15EA-4B5C-8443-704DC0060495}">
      <dsp:nvSpPr>
        <dsp:cNvPr id="0" name=""/>
        <dsp:cNvSpPr/>
      </dsp:nvSpPr>
      <dsp:spPr>
        <a:xfrm rot="19380700">
          <a:off x="2026714" y="1010047"/>
          <a:ext cx="1029169" cy="86660"/>
        </a:xfrm>
        <a:custGeom>
          <a:avLst/>
          <a:gdLst/>
          <a:ahLst/>
          <a:cxnLst/>
          <a:rect l="0" t="0" r="0" b="0"/>
          <a:pathLst>
            <a:path>
              <a:moveTo>
                <a:pt x="0" y="43330"/>
              </a:moveTo>
              <a:lnTo>
                <a:pt x="1029169" y="433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5569" y="1027648"/>
        <a:ext cx="51458" cy="51458"/>
      </dsp:txXfrm>
    </dsp:sp>
    <dsp:sp modelId="{922724E1-D76D-45A9-925A-072626ACEC58}">
      <dsp:nvSpPr>
        <dsp:cNvPr id="0" name=""/>
        <dsp:cNvSpPr/>
      </dsp:nvSpPr>
      <dsp:spPr>
        <a:xfrm>
          <a:off x="2952328" y="144015"/>
          <a:ext cx="2402404" cy="11995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Nazira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tezda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darsga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7461" y="179148"/>
        <a:ext cx="2332138" cy="1129255"/>
      </dsp:txXfrm>
    </dsp:sp>
    <dsp:sp modelId="{AE7FD38E-8070-45A0-9E57-3663B33314B8}">
      <dsp:nvSpPr>
        <dsp:cNvPr id="0" name=""/>
        <dsp:cNvSpPr/>
      </dsp:nvSpPr>
      <dsp:spPr>
        <a:xfrm rot="2475482">
          <a:off x="1994534" y="1680213"/>
          <a:ext cx="1093529" cy="86660"/>
        </a:xfrm>
        <a:custGeom>
          <a:avLst/>
          <a:gdLst/>
          <a:ahLst/>
          <a:cxnLst/>
          <a:rect l="0" t="0" r="0" b="0"/>
          <a:pathLst>
            <a:path>
              <a:moveTo>
                <a:pt x="0" y="43330"/>
              </a:moveTo>
              <a:lnTo>
                <a:pt x="1093529" y="433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3960" y="1696205"/>
        <a:ext cx="54676" cy="54676"/>
      </dsp:txXfrm>
    </dsp:sp>
    <dsp:sp modelId="{38D05B24-CC63-4DFB-A817-B4F5F906D525}">
      <dsp:nvSpPr>
        <dsp:cNvPr id="0" name=""/>
        <dsp:cNvSpPr/>
      </dsp:nvSpPr>
      <dsp:spPr>
        <a:xfrm>
          <a:off x="2952328" y="1512168"/>
          <a:ext cx="2441002" cy="11438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Sen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ishni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bajar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5831" y="1545671"/>
        <a:ext cx="2373996" cy="10768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9C74-BBD2-4689-AB83-19E4BE004ABE}">
      <dsp:nvSpPr>
        <dsp:cNvPr id="0" name=""/>
        <dsp:cNvSpPr/>
      </dsp:nvSpPr>
      <dsp:spPr>
        <a:xfrm>
          <a:off x="3888" y="474782"/>
          <a:ext cx="1701180" cy="16850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41" y="524135"/>
        <a:ext cx="1602474" cy="1586314"/>
      </dsp:txXfrm>
    </dsp:sp>
    <dsp:sp modelId="{C801BA1E-4D7F-47AD-9EA6-8724DC2CA535}">
      <dsp:nvSpPr>
        <dsp:cNvPr id="0" name=""/>
        <dsp:cNvSpPr/>
      </dsp:nvSpPr>
      <dsp:spPr>
        <a:xfrm rot="18904393">
          <a:off x="1563653" y="945807"/>
          <a:ext cx="968637" cy="58917"/>
        </a:xfrm>
        <a:custGeom>
          <a:avLst/>
          <a:gdLst/>
          <a:ahLst/>
          <a:cxnLst/>
          <a:rect l="0" t="0" r="0" b="0"/>
          <a:pathLst>
            <a:path>
              <a:moveTo>
                <a:pt x="0" y="29458"/>
              </a:moveTo>
              <a:lnTo>
                <a:pt x="968637" y="29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3756" y="951049"/>
        <a:ext cx="48431" cy="48431"/>
      </dsp:txXfrm>
    </dsp:sp>
    <dsp:sp modelId="{0B0D6D1C-A036-4AA6-87FB-50F7890A4F59}">
      <dsp:nvSpPr>
        <dsp:cNvPr id="0" name=""/>
        <dsp:cNvSpPr/>
      </dsp:nvSpPr>
      <dsp:spPr>
        <a:xfrm>
          <a:off x="2390874" y="50983"/>
          <a:ext cx="3073774" cy="1164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</a:t>
          </a:r>
          <a:r>
            <a:rPr lang="en-US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To‘rttalasi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o‘qishga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kirishdi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981" y="85090"/>
        <a:ext cx="3005560" cy="1096295"/>
      </dsp:txXfrm>
    </dsp:sp>
    <dsp:sp modelId="{A3059B08-91EA-4C9B-B920-6FCB63E560FA}">
      <dsp:nvSpPr>
        <dsp:cNvPr id="0" name=""/>
        <dsp:cNvSpPr/>
      </dsp:nvSpPr>
      <dsp:spPr>
        <a:xfrm rot="2518158">
          <a:off x="1577585" y="1620207"/>
          <a:ext cx="994039" cy="58917"/>
        </a:xfrm>
        <a:custGeom>
          <a:avLst/>
          <a:gdLst/>
          <a:ahLst/>
          <a:cxnLst/>
          <a:rect l="0" t="0" r="0" b="0"/>
          <a:pathLst>
            <a:path>
              <a:moveTo>
                <a:pt x="0" y="29458"/>
              </a:moveTo>
              <a:lnTo>
                <a:pt x="994039" y="29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49754" y="1624815"/>
        <a:ext cx="49701" cy="49701"/>
      </dsp:txXfrm>
    </dsp:sp>
    <dsp:sp modelId="{7B51E498-57B1-4F09-922F-EFE337730C17}">
      <dsp:nvSpPr>
        <dsp:cNvPr id="0" name=""/>
        <dsp:cNvSpPr/>
      </dsp:nvSpPr>
      <dsp:spPr>
        <a:xfrm>
          <a:off x="2444141" y="1368154"/>
          <a:ext cx="3028466" cy="12277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Yashash</a:t>
          </a: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yashash</a:t>
          </a: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0101" y="1404114"/>
        <a:ext cx="2956546" cy="11558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9A72B-0C6D-48A6-AEFB-DE68C721766B}">
      <dsp:nvSpPr>
        <dsp:cNvPr id="0" name=""/>
        <dsp:cNvSpPr/>
      </dsp:nvSpPr>
      <dsp:spPr>
        <a:xfrm rot="5400000">
          <a:off x="972747" y="683437"/>
          <a:ext cx="951441" cy="1600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E98DD-A57E-43BF-B70D-6F4145626FF3}">
      <dsp:nvSpPr>
        <dsp:cNvPr id="0" name=""/>
        <dsp:cNvSpPr/>
      </dsp:nvSpPr>
      <dsp:spPr>
        <a:xfrm>
          <a:off x="90624" y="51671"/>
          <a:ext cx="2842902" cy="943836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Ma’lumki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sharq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xalqlari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tan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olingan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axloqiy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qoidalardan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odobidir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707" y="97754"/>
        <a:ext cx="2750736" cy="851670"/>
      </dsp:txXfrm>
    </dsp:sp>
    <dsp:sp modelId="{17770C42-F4A8-4349-A614-9232494C4D03}">
      <dsp:nvSpPr>
        <dsp:cNvPr id="0" name=""/>
        <dsp:cNvSpPr/>
      </dsp:nvSpPr>
      <dsp:spPr>
        <a:xfrm>
          <a:off x="2518948" y="144852"/>
          <a:ext cx="860480" cy="669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3171B-40B1-437C-9508-E5A547FB1267}">
      <dsp:nvSpPr>
        <dsp:cNvPr id="0" name=""/>
        <dsp:cNvSpPr/>
      </dsp:nvSpPr>
      <dsp:spPr>
        <a:xfrm>
          <a:off x="2278990" y="1069397"/>
          <a:ext cx="3153456" cy="146380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Agar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biror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kimsa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o‘zgalar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xonadoniga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buyursa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eshikdan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xonadon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sohiblarining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ruxsatisiz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boravermay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ma‘lum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qoidalarga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rioya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qilishi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0460" y="1140867"/>
        <a:ext cx="3010516" cy="132086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81295-67D7-415E-9C95-8F40E353E2D7}">
      <dsp:nvSpPr>
        <dsp:cNvPr id="0" name=""/>
        <dsp:cNvSpPr/>
      </dsp:nvSpPr>
      <dsp:spPr>
        <a:xfrm>
          <a:off x="1995952" y="888475"/>
          <a:ext cx="1552711" cy="847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odobi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3341" y="1012620"/>
        <a:ext cx="1097933" cy="599425"/>
      </dsp:txXfrm>
    </dsp:sp>
    <dsp:sp modelId="{45C2EB67-CCDE-4221-BC49-508915F6A140}">
      <dsp:nvSpPr>
        <dsp:cNvPr id="0" name=""/>
        <dsp:cNvSpPr/>
      </dsp:nvSpPr>
      <dsp:spPr>
        <a:xfrm rot="16200000">
          <a:off x="2722656" y="678630"/>
          <a:ext cx="99302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37552" y="741115"/>
        <a:ext cx="69511" cy="142769"/>
      </dsp:txXfrm>
    </dsp:sp>
    <dsp:sp modelId="{1DD0E01A-FC64-4D72-9C9A-7D8ABFF514DB}">
      <dsp:nvSpPr>
        <dsp:cNvPr id="0" name=""/>
        <dsp:cNvSpPr/>
      </dsp:nvSpPr>
      <dsp:spPr>
        <a:xfrm>
          <a:off x="2422385" y="1266"/>
          <a:ext cx="699845" cy="69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?</a:t>
          </a:r>
          <a:endParaRPr lang="ru-RU" sz="3000" kern="1200" dirty="0"/>
        </a:p>
      </dsp:txBody>
      <dsp:txXfrm>
        <a:off x="2524875" y="103756"/>
        <a:ext cx="494865" cy="494865"/>
      </dsp:txXfrm>
    </dsp:sp>
    <dsp:sp modelId="{3D09D360-7EAD-4C5A-B328-2046CEEFC29E}">
      <dsp:nvSpPr>
        <dsp:cNvPr id="0" name=""/>
        <dsp:cNvSpPr/>
      </dsp:nvSpPr>
      <dsp:spPr>
        <a:xfrm rot="130994">
          <a:off x="3726917" y="1238037"/>
          <a:ext cx="434666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726943" y="1284266"/>
        <a:ext cx="363282" cy="142769"/>
      </dsp:txXfrm>
    </dsp:sp>
    <dsp:sp modelId="{F30AC62F-D92E-4412-A375-E584473B210A}">
      <dsp:nvSpPr>
        <dsp:cNvPr id="0" name=""/>
        <dsp:cNvSpPr/>
      </dsp:nvSpPr>
      <dsp:spPr>
        <a:xfrm>
          <a:off x="4366054" y="1036508"/>
          <a:ext cx="699845" cy="69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?</a:t>
          </a:r>
          <a:endParaRPr lang="ru-RU" sz="3000" kern="1200" dirty="0"/>
        </a:p>
      </dsp:txBody>
      <dsp:txXfrm>
        <a:off x="4468544" y="1138998"/>
        <a:ext cx="494865" cy="494865"/>
      </dsp:txXfrm>
    </dsp:sp>
    <dsp:sp modelId="{3296D64F-E997-4223-9465-7FD9C10B9108}">
      <dsp:nvSpPr>
        <dsp:cNvPr id="0" name=""/>
        <dsp:cNvSpPr/>
      </dsp:nvSpPr>
      <dsp:spPr>
        <a:xfrm rot="5400000">
          <a:off x="2712154" y="1727309"/>
          <a:ext cx="120306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30200" y="1756852"/>
        <a:ext cx="84214" cy="142769"/>
      </dsp:txXfrm>
    </dsp:sp>
    <dsp:sp modelId="{CF9670AB-11FB-4FEB-8B85-BEA2656F2127}">
      <dsp:nvSpPr>
        <dsp:cNvPr id="0" name=""/>
        <dsp:cNvSpPr/>
      </dsp:nvSpPr>
      <dsp:spPr>
        <a:xfrm>
          <a:off x="2422385" y="1963184"/>
          <a:ext cx="699845" cy="69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?</a:t>
          </a:r>
          <a:endParaRPr lang="ru-RU" sz="3000" kern="1200" dirty="0"/>
        </a:p>
      </dsp:txBody>
      <dsp:txXfrm>
        <a:off x="2524875" y="2065674"/>
        <a:ext cx="494865" cy="494865"/>
      </dsp:txXfrm>
    </dsp:sp>
    <dsp:sp modelId="{391AEE63-7D45-4F98-80A0-587FCD771DF6}">
      <dsp:nvSpPr>
        <dsp:cNvPr id="0" name=""/>
        <dsp:cNvSpPr/>
      </dsp:nvSpPr>
      <dsp:spPr>
        <a:xfrm rot="10799988">
          <a:off x="1408756" y="1193363"/>
          <a:ext cx="414951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480140" y="1240952"/>
        <a:ext cx="343567" cy="142769"/>
      </dsp:txXfrm>
    </dsp:sp>
    <dsp:sp modelId="{A053A853-696D-4EFC-AAD5-73D171EED41C}">
      <dsp:nvSpPr>
        <dsp:cNvPr id="0" name=""/>
        <dsp:cNvSpPr/>
      </dsp:nvSpPr>
      <dsp:spPr>
        <a:xfrm>
          <a:off x="513178" y="962416"/>
          <a:ext cx="699845" cy="69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?</a:t>
          </a:r>
          <a:endParaRPr lang="ru-RU" sz="3000" kern="1200" dirty="0"/>
        </a:p>
      </dsp:txBody>
      <dsp:txXfrm>
        <a:off x="615668" y="1064906"/>
        <a:ext cx="494865" cy="4948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81295-67D7-415E-9C95-8F40E353E2D7}">
      <dsp:nvSpPr>
        <dsp:cNvPr id="0" name=""/>
        <dsp:cNvSpPr/>
      </dsp:nvSpPr>
      <dsp:spPr>
        <a:xfrm>
          <a:off x="2037542" y="845973"/>
          <a:ext cx="1552711" cy="847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odobi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4931" y="970118"/>
        <a:ext cx="1097933" cy="599425"/>
      </dsp:txXfrm>
    </dsp:sp>
    <dsp:sp modelId="{45C2EB67-CCDE-4221-BC49-508915F6A140}">
      <dsp:nvSpPr>
        <dsp:cNvPr id="0" name=""/>
        <dsp:cNvSpPr/>
      </dsp:nvSpPr>
      <dsp:spPr>
        <a:xfrm rot="16200000">
          <a:off x="2764246" y="636128"/>
          <a:ext cx="99302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79142" y="698613"/>
        <a:ext cx="69511" cy="142769"/>
      </dsp:txXfrm>
    </dsp:sp>
    <dsp:sp modelId="{1DD0E01A-FC64-4D72-9C9A-7D8ABFF514DB}">
      <dsp:nvSpPr>
        <dsp:cNvPr id="0" name=""/>
        <dsp:cNvSpPr/>
      </dsp:nvSpPr>
      <dsp:spPr>
        <a:xfrm>
          <a:off x="1841791" y="-41234"/>
          <a:ext cx="1944212" cy="69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Birovnikiga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borganda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so‘rab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kirish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6514" y="61256"/>
        <a:ext cx="1374766" cy="494865"/>
      </dsp:txXfrm>
    </dsp:sp>
    <dsp:sp modelId="{3D09D360-7EAD-4C5A-B328-2046CEEFC29E}">
      <dsp:nvSpPr>
        <dsp:cNvPr id="0" name=""/>
        <dsp:cNvSpPr/>
      </dsp:nvSpPr>
      <dsp:spPr>
        <a:xfrm rot="81839">
          <a:off x="3676318" y="1173883"/>
          <a:ext cx="209244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76327" y="1220725"/>
        <a:ext cx="146471" cy="142769"/>
      </dsp:txXfrm>
    </dsp:sp>
    <dsp:sp modelId="{F30AC62F-D92E-4412-A375-E584473B210A}">
      <dsp:nvSpPr>
        <dsp:cNvPr id="0" name=""/>
        <dsp:cNvSpPr/>
      </dsp:nvSpPr>
      <dsp:spPr>
        <a:xfrm>
          <a:off x="3983717" y="821597"/>
          <a:ext cx="1498935" cy="987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Ota-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onadan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so‘rash</a:t>
          </a:r>
          <a:endParaRPr lang="ru-RU" sz="3000" kern="1200" dirty="0"/>
        </a:p>
      </dsp:txBody>
      <dsp:txXfrm>
        <a:off x="4203231" y="966267"/>
        <a:ext cx="1059907" cy="698526"/>
      </dsp:txXfrm>
    </dsp:sp>
    <dsp:sp modelId="{3296D64F-E997-4223-9465-7FD9C10B9108}">
      <dsp:nvSpPr>
        <dsp:cNvPr id="0" name=""/>
        <dsp:cNvSpPr/>
      </dsp:nvSpPr>
      <dsp:spPr>
        <a:xfrm rot="5400000">
          <a:off x="2776270" y="1643581"/>
          <a:ext cx="75255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87558" y="1679882"/>
        <a:ext cx="52679" cy="142769"/>
      </dsp:txXfrm>
    </dsp:sp>
    <dsp:sp modelId="{CF9670AB-11FB-4FEB-8B85-BEA2656F2127}">
      <dsp:nvSpPr>
        <dsp:cNvPr id="0" name=""/>
        <dsp:cNvSpPr/>
      </dsp:nvSpPr>
      <dsp:spPr>
        <a:xfrm>
          <a:off x="1883380" y="1835680"/>
          <a:ext cx="1861035" cy="869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Birovning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narsasiga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ruxsatsiz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tegmaslik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5922" y="1963067"/>
        <a:ext cx="1315951" cy="615077"/>
      </dsp:txXfrm>
    </dsp:sp>
    <dsp:sp modelId="{391AEE63-7D45-4F98-80A0-587FCD771DF6}">
      <dsp:nvSpPr>
        <dsp:cNvPr id="0" name=""/>
        <dsp:cNvSpPr/>
      </dsp:nvSpPr>
      <dsp:spPr>
        <a:xfrm rot="10799988">
          <a:off x="1812390" y="1150860"/>
          <a:ext cx="159107" cy="237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860122" y="1198449"/>
        <a:ext cx="111375" cy="142769"/>
      </dsp:txXfrm>
    </dsp:sp>
    <dsp:sp modelId="{A053A853-696D-4EFC-AAD5-73D171EED41C}">
      <dsp:nvSpPr>
        <dsp:cNvPr id="0" name=""/>
        <dsp:cNvSpPr/>
      </dsp:nvSpPr>
      <dsp:spPr>
        <a:xfrm>
          <a:off x="72043" y="821597"/>
          <a:ext cx="1665295" cy="89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Boshqalarning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suhbatiga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aralashmaslik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20" y="952883"/>
        <a:ext cx="1177541" cy="6339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5F61E-911B-4CF6-BF8F-B3F631E67015}">
      <dsp:nvSpPr>
        <dsp:cNvPr id="0" name=""/>
        <dsp:cNvSpPr/>
      </dsp:nvSpPr>
      <dsp:spPr>
        <a:xfrm>
          <a:off x="2025015" y="49137"/>
          <a:ext cx="1431369" cy="786183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bosh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bo‘laklardan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biridir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8042" y="72164"/>
        <a:ext cx="1385315" cy="740129"/>
      </dsp:txXfrm>
    </dsp:sp>
    <dsp:sp modelId="{3559947F-9ABF-4C91-B06A-6FC72C84EC43}">
      <dsp:nvSpPr>
        <dsp:cNvPr id="0" name=""/>
        <dsp:cNvSpPr/>
      </dsp:nvSpPr>
      <dsp:spPr>
        <a:xfrm rot="2825423">
          <a:off x="3110724" y="1001195"/>
          <a:ext cx="511428" cy="2283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79233" y="1046868"/>
        <a:ext cx="374410" cy="137017"/>
      </dsp:txXfrm>
    </dsp:sp>
    <dsp:sp modelId="{E4039681-323D-4F33-8E42-3A6851A86685}">
      <dsp:nvSpPr>
        <dsp:cNvPr id="0" name=""/>
        <dsp:cNvSpPr/>
      </dsp:nvSpPr>
      <dsp:spPr>
        <a:xfrm>
          <a:off x="3096342" y="1395433"/>
          <a:ext cx="1949427" cy="9558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4339" y="1423430"/>
        <a:ext cx="1893433" cy="899902"/>
      </dsp:txXfrm>
    </dsp:sp>
    <dsp:sp modelId="{08F014BF-E45F-4CB2-9443-AAACA82367B8}">
      <dsp:nvSpPr>
        <dsp:cNvPr id="0" name=""/>
        <dsp:cNvSpPr/>
      </dsp:nvSpPr>
      <dsp:spPr>
        <a:xfrm rot="10775137">
          <a:off x="2520993" y="1768561"/>
          <a:ext cx="511428" cy="2283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589502" y="1814234"/>
        <a:ext cx="374410" cy="137017"/>
      </dsp:txXfrm>
    </dsp:sp>
    <dsp:sp modelId="{F6AB4C58-4632-4368-800D-D9698BBCC1FA}">
      <dsp:nvSpPr>
        <dsp:cNvPr id="0" name=""/>
        <dsp:cNvSpPr/>
      </dsp:nvSpPr>
      <dsp:spPr>
        <a:xfrm>
          <a:off x="576063" y="1368154"/>
          <a:ext cx="1881010" cy="10474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uyushtiruvchi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markaz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740" y="1398831"/>
        <a:ext cx="1819656" cy="986051"/>
      </dsp:txXfrm>
    </dsp:sp>
    <dsp:sp modelId="{C3F86CEE-B8A0-4D75-B36D-7305C47037D5}">
      <dsp:nvSpPr>
        <dsp:cNvPr id="0" name=""/>
        <dsp:cNvSpPr/>
      </dsp:nvSpPr>
      <dsp:spPr>
        <a:xfrm rot="18610756">
          <a:off x="1928066" y="987556"/>
          <a:ext cx="511428" cy="2283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96575" y="1033229"/>
        <a:ext cx="374410" cy="137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BC93D-5020-4815-A951-6ADAAB8C03D5}">
      <dsp:nvSpPr>
        <dsp:cNvPr id="0" name=""/>
        <dsp:cNvSpPr/>
      </dsp:nvSpPr>
      <dsp:spPr>
        <a:xfrm>
          <a:off x="421246" y="0"/>
          <a:ext cx="4774130" cy="25625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ADAD1-A14F-43B8-9539-156D1ABCA181}">
      <dsp:nvSpPr>
        <dsp:cNvPr id="0" name=""/>
        <dsp:cNvSpPr/>
      </dsp:nvSpPr>
      <dsp:spPr>
        <a:xfrm>
          <a:off x="91230" y="504059"/>
          <a:ext cx="1659270" cy="15544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112" y="579941"/>
        <a:ext cx="1507506" cy="1402695"/>
      </dsp:txXfrm>
    </dsp:sp>
    <dsp:sp modelId="{8BC670DA-C76D-4566-9B8B-A5B4307288AE}">
      <dsp:nvSpPr>
        <dsp:cNvPr id="0" name=""/>
        <dsp:cNvSpPr/>
      </dsp:nvSpPr>
      <dsp:spPr>
        <a:xfrm>
          <a:off x="1978676" y="504059"/>
          <a:ext cx="1659270" cy="15544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qo‘shimchasi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bo‘lmaganda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558" y="579941"/>
        <a:ext cx="1507506" cy="1402695"/>
      </dsp:txXfrm>
    </dsp:sp>
    <dsp:sp modelId="{6E914960-880E-45E9-B6BD-9E6D675B69DC}">
      <dsp:nvSpPr>
        <dsp:cNvPr id="0" name=""/>
        <dsp:cNvSpPr/>
      </dsp:nvSpPr>
      <dsp:spPr>
        <a:xfrm>
          <a:off x="3866122" y="504059"/>
          <a:ext cx="1659270" cy="15544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ulg‘ayish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Maqsadim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o‘qimoq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2004" y="579941"/>
        <a:ext cx="1507506" cy="14026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4CAA6-2228-4893-9C81-CFFAD7FB758E}">
      <dsp:nvSpPr>
        <dsp:cNvPr id="0" name=""/>
        <dsp:cNvSpPr/>
      </dsp:nvSpPr>
      <dsp:spPr>
        <a:xfrm>
          <a:off x="2594880" y="504046"/>
          <a:ext cx="2765089" cy="1469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4880" y="687780"/>
        <a:ext cx="2213888" cy="1102401"/>
      </dsp:txXfrm>
    </dsp:sp>
    <dsp:sp modelId="{DA4DB2B0-54E5-4490-B0D4-A56E646D6030}">
      <dsp:nvSpPr>
        <dsp:cNvPr id="0" name=""/>
        <dsp:cNvSpPr/>
      </dsp:nvSpPr>
      <dsp:spPr>
        <a:xfrm>
          <a:off x="259237" y="576067"/>
          <a:ext cx="2189043" cy="141044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ko‘rinishda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89" y="644919"/>
        <a:ext cx="2051339" cy="12727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4CAA6-2228-4893-9C81-CFFAD7FB758E}">
      <dsp:nvSpPr>
        <dsp:cNvPr id="0" name=""/>
        <dsp:cNvSpPr/>
      </dsp:nvSpPr>
      <dsp:spPr>
        <a:xfrm>
          <a:off x="2270311" y="504050"/>
          <a:ext cx="3202296" cy="132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Nozimjon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olmazorda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kechgacha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qolib</a:t>
          </a: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ketdi</a:t>
          </a: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0311" y="669789"/>
        <a:ext cx="2705078" cy="994436"/>
      </dsp:txXfrm>
    </dsp:sp>
    <dsp:sp modelId="{DA4DB2B0-54E5-4490-B0D4-A56E646D6030}">
      <dsp:nvSpPr>
        <dsp:cNvPr id="0" name=""/>
        <dsp:cNvSpPr/>
      </dsp:nvSpPr>
      <dsp:spPr>
        <a:xfrm>
          <a:off x="216020" y="360045"/>
          <a:ext cx="1900987" cy="184248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ham 3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a)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sof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963" y="449988"/>
        <a:ext cx="1721101" cy="16626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4CAA6-2228-4893-9C81-CFFAD7FB758E}">
      <dsp:nvSpPr>
        <dsp:cNvPr id="0" name=""/>
        <dsp:cNvSpPr/>
      </dsp:nvSpPr>
      <dsp:spPr>
        <a:xfrm>
          <a:off x="2270311" y="504050"/>
          <a:ext cx="3202296" cy="132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Fotima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kelguncha</a:t>
          </a: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singlisi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uyni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yig‘ishtirib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0311" y="669789"/>
        <a:ext cx="2705078" cy="994436"/>
      </dsp:txXfrm>
    </dsp:sp>
    <dsp:sp modelId="{DA4DB2B0-54E5-4490-B0D4-A56E646D6030}">
      <dsp:nvSpPr>
        <dsp:cNvPr id="0" name=""/>
        <dsp:cNvSpPr/>
      </dsp:nvSpPr>
      <dsp:spPr>
        <a:xfrm>
          <a:off x="216020" y="360045"/>
          <a:ext cx="1900987" cy="184248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Ravishdosh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ifodalanadigan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963" y="449988"/>
        <a:ext cx="1721101" cy="16626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4CAA6-2228-4893-9C81-CFFAD7FB758E}">
      <dsp:nvSpPr>
        <dsp:cNvPr id="0" name=""/>
        <dsp:cNvSpPr/>
      </dsp:nvSpPr>
      <dsp:spPr>
        <a:xfrm>
          <a:off x="2270311" y="503290"/>
          <a:ext cx="3202296" cy="1327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Po‘lat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xatni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kecha</a:t>
          </a:r>
          <a:r>
            <a:rPr lang="en-US" sz="18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yuborgan</a:t>
          </a: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0311" y="669191"/>
        <a:ext cx="2704592" cy="995408"/>
      </dsp:txXfrm>
    </dsp:sp>
    <dsp:sp modelId="{DA4DB2B0-54E5-4490-B0D4-A56E646D6030}">
      <dsp:nvSpPr>
        <dsp:cNvPr id="0" name=""/>
        <dsp:cNvSpPr/>
      </dsp:nvSpPr>
      <dsp:spPr>
        <a:xfrm>
          <a:off x="216020" y="359145"/>
          <a:ext cx="1900987" cy="184428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Sifatdosh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ifodalanadigan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051" y="449176"/>
        <a:ext cx="1720925" cy="166422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1194F-4FCE-4098-84AE-D21103BBD7B2}">
      <dsp:nvSpPr>
        <dsp:cNvPr id="0" name=""/>
        <dsp:cNvSpPr/>
      </dsp:nvSpPr>
      <dsp:spPr>
        <a:xfrm>
          <a:off x="4145576" y="1539377"/>
          <a:ext cx="91440" cy="380820"/>
        </a:xfrm>
        <a:custGeom>
          <a:avLst/>
          <a:gdLst/>
          <a:ahLst/>
          <a:cxnLst/>
          <a:rect l="0" t="0" r="0" b="0"/>
          <a:pathLst>
            <a:path>
              <a:moveTo>
                <a:pt x="111314" y="0"/>
              </a:moveTo>
              <a:lnTo>
                <a:pt x="111314" y="300463"/>
              </a:lnTo>
              <a:lnTo>
                <a:pt x="45720" y="300463"/>
              </a:lnTo>
              <a:lnTo>
                <a:pt x="45720" y="380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EEA49-BFF8-4E67-9CCF-65CF5ACDCD9C}">
      <dsp:nvSpPr>
        <dsp:cNvPr id="0" name=""/>
        <dsp:cNvSpPr/>
      </dsp:nvSpPr>
      <dsp:spPr>
        <a:xfrm>
          <a:off x="2703041" y="642666"/>
          <a:ext cx="1553850" cy="345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35"/>
              </a:lnTo>
              <a:lnTo>
                <a:pt x="1553850" y="265535"/>
              </a:lnTo>
              <a:lnTo>
                <a:pt x="1553850" y="345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01BB8-E6CD-47BC-9482-322CC5CE1D7F}">
      <dsp:nvSpPr>
        <dsp:cNvPr id="0" name=""/>
        <dsp:cNvSpPr/>
      </dsp:nvSpPr>
      <dsp:spPr>
        <a:xfrm>
          <a:off x="1274425" y="1595996"/>
          <a:ext cx="161975" cy="323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59"/>
              </a:lnTo>
              <a:lnTo>
                <a:pt x="161975" y="242859"/>
              </a:lnTo>
              <a:lnTo>
                <a:pt x="161975" y="323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C55D-F996-4E96-8BE3-57D92284C163}">
      <dsp:nvSpPr>
        <dsp:cNvPr id="0" name=""/>
        <dsp:cNvSpPr/>
      </dsp:nvSpPr>
      <dsp:spPr>
        <a:xfrm>
          <a:off x="1274425" y="642666"/>
          <a:ext cx="1428615" cy="273884"/>
        </a:xfrm>
        <a:custGeom>
          <a:avLst/>
          <a:gdLst/>
          <a:ahLst/>
          <a:cxnLst/>
          <a:rect l="0" t="0" r="0" b="0"/>
          <a:pathLst>
            <a:path>
              <a:moveTo>
                <a:pt x="1428615" y="0"/>
              </a:moveTo>
              <a:lnTo>
                <a:pt x="1428615" y="193527"/>
              </a:lnTo>
              <a:lnTo>
                <a:pt x="0" y="193527"/>
              </a:lnTo>
              <a:lnTo>
                <a:pt x="0" y="2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71C73-2D8E-457A-9F8A-81B110806C97}">
      <dsp:nvSpPr>
        <dsp:cNvPr id="0" name=""/>
        <dsp:cNvSpPr/>
      </dsp:nvSpPr>
      <dsp:spPr>
        <a:xfrm>
          <a:off x="1189142" y="-91561"/>
          <a:ext cx="3027796" cy="73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0D58-18B1-46F2-BFD4-1CCD271C5458}">
      <dsp:nvSpPr>
        <dsp:cNvPr id="0" name=""/>
        <dsp:cNvSpPr/>
      </dsp:nvSpPr>
      <dsp:spPr>
        <a:xfrm>
          <a:off x="1285524" y="0"/>
          <a:ext cx="3027796" cy="734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kesimlardir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7029" y="21505"/>
        <a:ext cx="2984786" cy="691218"/>
      </dsp:txXfrm>
    </dsp:sp>
    <dsp:sp modelId="{E2E67309-EF8A-44FB-BDC8-AC70F6D082E0}">
      <dsp:nvSpPr>
        <dsp:cNvPr id="0" name=""/>
        <dsp:cNvSpPr/>
      </dsp:nvSpPr>
      <dsp:spPr>
        <a:xfrm>
          <a:off x="47637" y="916551"/>
          <a:ext cx="2453575" cy="679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23800-5142-472B-A9BF-D2DB9A7C8082}">
      <dsp:nvSpPr>
        <dsp:cNvPr id="0" name=""/>
        <dsp:cNvSpPr/>
      </dsp:nvSpPr>
      <dsp:spPr>
        <a:xfrm>
          <a:off x="144018" y="1008113"/>
          <a:ext cx="2453575" cy="67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Yoshning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hurmati</a:t>
          </a:r>
          <a:r>
            <a:rPr lang="en-US" sz="1800" kern="1200" dirty="0" smtClean="0"/>
            <a:t>- </a:t>
          </a:r>
          <a:r>
            <a:rPr lang="en-US" sz="1800" u="sng" kern="1200" dirty="0" err="1" smtClean="0"/>
            <a:t>qarz</a:t>
          </a:r>
          <a:r>
            <a:rPr lang="en-US" sz="1800" u="sng" kern="1200" dirty="0" smtClean="0"/>
            <a:t>,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qarining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hurmati</a:t>
          </a:r>
          <a:r>
            <a:rPr lang="en-US" sz="1800" kern="1200" dirty="0" smtClean="0"/>
            <a:t>- </a:t>
          </a:r>
          <a:r>
            <a:rPr lang="en-US" sz="1800" u="sng" kern="1200" dirty="0" err="1" smtClean="0">
              <a:effectLst/>
            </a:rPr>
            <a:t>farz</a:t>
          </a:r>
          <a:r>
            <a:rPr lang="en-US" sz="1800" u="sng" kern="1200" dirty="0" smtClean="0">
              <a:effectLst/>
            </a:rPr>
            <a:t>.</a:t>
          </a:r>
          <a:endParaRPr lang="ru-RU" sz="1800" u="sng" kern="1200" dirty="0">
            <a:effectLst/>
          </a:endParaRPr>
        </a:p>
      </dsp:txBody>
      <dsp:txXfrm>
        <a:off x="163918" y="1028013"/>
        <a:ext cx="2413775" cy="639644"/>
      </dsp:txXfrm>
    </dsp:sp>
    <dsp:sp modelId="{46E18CE1-0B37-4213-8106-EB57AFD0FB50}">
      <dsp:nvSpPr>
        <dsp:cNvPr id="0" name=""/>
        <dsp:cNvSpPr/>
      </dsp:nvSpPr>
      <dsp:spPr>
        <a:xfrm>
          <a:off x="152440" y="1919213"/>
          <a:ext cx="2567920" cy="550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CE119-E44E-4507-8773-639CD4428231}">
      <dsp:nvSpPr>
        <dsp:cNvPr id="0" name=""/>
        <dsp:cNvSpPr/>
      </dsp:nvSpPr>
      <dsp:spPr>
        <a:xfrm>
          <a:off x="248821" y="2010775"/>
          <a:ext cx="2567920" cy="550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Podshoni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kuyov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qilishga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havasmandlar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954" y="2026908"/>
        <a:ext cx="2535654" cy="518551"/>
      </dsp:txXfrm>
    </dsp:sp>
    <dsp:sp modelId="{0698B723-61F0-411C-9A99-E8DF8880287C}">
      <dsp:nvSpPr>
        <dsp:cNvPr id="0" name=""/>
        <dsp:cNvSpPr/>
      </dsp:nvSpPr>
      <dsp:spPr>
        <a:xfrm>
          <a:off x="3143975" y="988559"/>
          <a:ext cx="2225831" cy="550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1722D-9FA0-4CCB-B727-169DB5ACC4CC}">
      <dsp:nvSpPr>
        <dsp:cNvPr id="0" name=""/>
        <dsp:cNvSpPr/>
      </dsp:nvSpPr>
      <dsp:spPr>
        <a:xfrm>
          <a:off x="3240356" y="1080121"/>
          <a:ext cx="2225831" cy="550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O‘rmonning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ichi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sersoya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            </a:t>
          </a:r>
          <a:endParaRPr lang="ru-RU" sz="1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6489" y="1096254"/>
        <a:ext cx="2193565" cy="518551"/>
      </dsp:txXfrm>
    </dsp:sp>
    <dsp:sp modelId="{29AF0503-0A7A-44B5-A960-FEA8C90856E7}">
      <dsp:nvSpPr>
        <dsp:cNvPr id="0" name=""/>
        <dsp:cNvSpPr/>
      </dsp:nvSpPr>
      <dsp:spPr>
        <a:xfrm>
          <a:off x="2999960" y="1920198"/>
          <a:ext cx="2382671" cy="550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633B1-6CD8-4E47-A239-1B96DBFF4FC6}">
      <dsp:nvSpPr>
        <dsp:cNvPr id="0" name=""/>
        <dsp:cNvSpPr/>
      </dsp:nvSpPr>
      <dsp:spPr>
        <a:xfrm>
          <a:off x="3096341" y="2011760"/>
          <a:ext cx="2382671" cy="550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karra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besh-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yigirma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2474" y="2027893"/>
        <a:ext cx="2350405" cy="5185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8D0B7-42ED-49CB-B425-37C495E4D21A}">
      <dsp:nvSpPr>
        <dsp:cNvPr id="0" name=""/>
        <dsp:cNvSpPr/>
      </dsp:nvSpPr>
      <dsp:spPr>
        <a:xfrm>
          <a:off x="2632305" y="666680"/>
          <a:ext cx="140002" cy="614608"/>
        </a:xfrm>
        <a:custGeom>
          <a:avLst/>
          <a:gdLst/>
          <a:ahLst/>
          <a:cxnLst/>
          <a:rect l="0" t="0" r="0" b="0"/>
          <a:pathLst>
            <a:path>
              <a:moveTo>
                <a:pt x="140002" y="0"/>
              </a:moveTo>
              <a:lnTo>
                <a:pt x="140002" y="614608"/>
              </a:lnTo>
              <a:lnTo>
                <a:pt x="0" y="614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357BD-D52E-4A66-AEDA-E18E4D0953AD}">
      <dsp:nvSpPr>
        <dsp:cNvPr id="0" name=""/>
        <dsp:cNvSpPr/>
      </dsp:nvSpPr>
      <dsp:spPr>
        <a:xfrm>
          <a:off x="2772308" y="666680"/>
          <a:ext cx="1123910" cy="1227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951"/>
              </a:lnTo>
              <a:lnTo>
                <a:pt x="1123910" y="1087951"/>
              </a:lnTo>
              <a:lnTo>
                <a:pt x="1123910" y="1227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B2DC7-50A7-4B65-8568-79042A1495B6}">
      <dsp:nvSpPr>
        <dsp:cNvPr id="0" name=""/>
        <dsp:cNvSpPr/>
      </dsp:nvSpPr>
      <dsp:spPr>
        <a:xfrm>
          <a:off x="1680391" y="666680"/>
          <a:ext cx="1091916" cy="1227954"/>
        </a:xfrm>
        <a:custGeom>
          <a:avLst/>
          <a:gdLst/>
          <a:ahLst/>
          <a:cxnLst/>
          <a:rect l="0" t="0" r="0" b="0"/>
          <a:pathLst>
            <a:path>
              <a:moveTo>
                <a:pt x="1091916" y="0"/>
              </a:moveTo>
              <a:lnTo>
                <a:pt x="1091916" y="1087951"/>
              </a:lnTo>
              <a:lnTo>
                <a:pt x="0" y="1087951"/>
              </a:lnTo>
              <a:lnTo>
                <a:pt x="0" y="1227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5E1C4-FD5B-4543-B120-5692E9A088BB}">
      <dsp:nvSpPr>
        <dsp:cNvPr id="0" name=""/>
        <dsp:cNvSpPr/>
      </dsp:nvSpPr>
      <dsp:spPr>
        <a:xfrm>
          <a:off x="1826601" y="0"/>
          <a:ext cx="1891412" cy="6666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Endi</a:t>
          </a:r>
          <a:r>
            <a:rPr lang="en-US" sz="140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none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navbat</a:t>
          </a:r>
          <a:r>
            <a:rPr lang="en-US" sz="140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sizniki</a:t>
          </a:r>
          <a:r>
            <a:rPr lang="en-US" sz="1400" u="sng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6601" y="0"/>
        <a:ext cx="1891412" cy="666680"/>
      </dsp:txXfrm>
    </dsp:sp>
    <dsp:sp modelId="{92AAB822-F08A-40D6-9C5F-6BF6CE43BA60}">
      <dsp:nvSpPr>
        <dsp:cNvPr id="0" name=""/>
        <dsp:cNvSpPr/>
      </dsp:nvSpPr>
      <dsp:spPr>
        <a:xfrm>
          <a:off x="696484" y="1894635"/>
          <a:ext cx="1967814" cy="6666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bilish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tanish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484" y="1894635"/>
        <a:ext cx="1967814" cy="666680"/>
      </dsp:txXfrm>
    </dsp:sp>
    <dsp:sp modelId="{0B582C24-4BF7-4D9B-882E-2C4BDCA48200}">
      <dsp:nvSpPr>
        <dsp:cNvPr id="0" name=""/>
        <dsp:cNvSpPr/>
      </dsp:nvSpPr>
      <dsp:spPr>
        <a:xfrm>
          <a:off x="2944304" y="1894635"/>
          <a:ext cx="1903826" cy="6666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Oy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tunda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aql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kunda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4304" y="1894635"/>
        <a:ext cx="1903826" cy="666680"/>
      </dsp:txXfrm>
    </dsp:sp>
    <dsp:sp modelId="{913516FA-BEBC-49CF-A67E-9DF995BD4A32}">
      <dsp:nvSpPr>
        <dsp:cNvPr id="0" name=""/>
        <dsp:cNvSpPr/>
      </dsp:nvSpPr>
      <dsp:spPr>
        <a:xfrm>
          <a:off x="717278" y="947948"/>
          <a:ext cx="1915026" cy="6666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Ellarni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qutqargan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mardlarga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balli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1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7278" y="947948"/>
        <a:ext cx="1915026" cy="6666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7CEAA-D1FF-4ADE-9BC1-D5EBA5352E89}">
      <dsp:nvSpPr>
        <dsp:cNvPr id="0" name=""/>
        <dsp:cNvSpPr/>
      </dsp:nvSpPr>
      <dsp:spPr>
        <a:xfrm>
          <a:off x="2308687" y="1259276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E6D7E-1857-4F93-A845-C295424E60F0}">
      <dsp:nvSpPr>
        <dsp:cNvPr id="0" name=""/>
        <dsp:cNvSpPr/>
      </dsp:nvSpPr>
      <dsp:spPr>
        <a:xfrm>
          <a:off x="1296143" y="72007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954D-D633-46F4-B37B-FD15D32E1070}">
      <dsp:nvSpPr>
        <dsp:cNvPr id="0" name=""/>
        <dsp:cNvSpPr/>
      </dsp:nvSpPr>
      <dsp:spPr>
        <a:xfrm flipH="1">
          <a:off x="1368152" y="216024"/>
          <a:ext cx="8323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75D98-311C-47DB-908B-148533900332}">
      <dsp:nvSpPr>
        <dsp:cNvPr id="0" name=""/>
        <dsp:cNvSpPr/>
      </dsp:nvSpPr>
      <dsp:spPr>
        <a:xfrm>
          <a:off x="1224136" y="216024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02CE7-CC37-4B99-874C-5156F421CF66}">
      <dsp:nvSpPr>
        <dsp:cNvPr id="0" name=""/>
        <dsp:cNvSpPr/>
      </dsp:nvSpPr>
      <dsp:spPr>
        <a:xfrm>
          <a:off x="1440160" y="360040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366C1-D39B-477E-AE09-6424AE5224D2}">
      <dsp:nvSpPr>
        <dsp:cNvPr id="0" name=""/>
        <dsp:cNvSpPr/>
      </dsp:nvSpPr>
      <dsp:spPr>
        <a:xfrm>
          <a:off x="1440160" y="72007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727E-9ADB-4E22-A995-20DAFEBE66F3}">
      <dsp:nvSpPr>
        <dsp:cNvPr id="0" name=""/>
        <dsp:cNvSpPr/>
      </dsp:nvSpPr>
      <dsp:spPr>
        <a:xfrm>
          <a:off x="2015779" y="288032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DC4D1-7CBB-468D-AEBD-AEBA5B721AA3}">
      <dsp:nvSpPr>
        <dsp:cNvPr id="0" name=""/>
        <dsp:cNvSpPr/>
      </dsp:nvSpPr>
      <dsp:spPr>
        <a:xfrm>
          <a:off x="1296144" y="360040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96DBB-EFBC-4044-9F0C-5637F6E644D7}">
      <dsp:nvSpPr>
        <dsp:cNvPr id="0" name=""/>
        <dsp:cNvSpPr/>
      </dsp:nvSpPr>
      <dsp:spPr>
        <a:xfrm>
          <a:off x="1812759" y="288032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B5B6C-7399-4B4A-8D51-381095F7C980}">
      <dsp:nvSpPr>
        <dsp:cNvPr id="0" name=""/>
        <dsp:cNvSpPr/>
      </dsp:nvSpPr>
      <dsp:spPr>
        <a:xfrm>
          <a:off x="1512168" y="144016"/>
          <a:ext cx="60783" cy="60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67C4-0658-46C8-A41F-D0CD43D44FBA}">
      <dsp:nvSpPr>
        <dsp:cNvPr id="0" name=""/>
        <dsp:cNvSpPr/>
      </dsp:nvSpPr>
      <dsp:spPr>
        <a:xfrm>
          <a:off x="851542" y="1647786"/>
          <a:ext cx="4273584" cy="944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Muomala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madaniyati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insonning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aqliy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qobiliyati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tafakkur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salohiyati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dunyoqarashining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7649" y="1693893"/>
        <a:ext cx="4181370" cy="852287"/>
      </dsp:txXfrm>
    </dsp:sp>
    <dsp:sp modelId="{A8406F9F-F659-47A2-B8C6-C1EFADA6A7A8}">
      <dsp:nvSpPr>
        <dsp:cNvPr id="0" name=""/>
        <dsp:cNvSpPr/>
      </dsp:nvSpPr>
      <dsp:spPr>
        <a:xfrm>
          <a:off x="1" y="1296144"/>
          <a:ext cx="832331" cy="9763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5F5F9-8BDA-49F7-8F1D-B8B7D19BDABE}">
      <dsp:nvSpPr>
        <dsp:cNvPr id="0" name=""/>
        <dsp:cNvSpPr/>
      </dsp:nvSpPr>
      <dsp:spPr>
        <a:xfrm>
          <a:off x="1596731" y="288032"/>
          <a:ext cx="3890753" cy="1248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Muomala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madaniyati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m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a’noda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insonning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butun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hayoti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davomida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tarbiyalanadigan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jarayon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oilada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jamiyatda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jamoada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shakllanadi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7699" y="349000"/>
        <a:ext cx="3768817" cy="1127000"/>
      </dsp:txXfrm>
    </dsp:sp>
    <dsp:sp modelId="{F68CC9A7-EF1C-4609-A378-7B8C11BD7940}">
      <dsp:nvSpPr>
        <dsp:cNvPr id="0" name=""/>
        <dsp:cNvSpPr/>
      </dsp:nvSpPr>
      <dsp:spPr>
        <a:xfrm>
          <a:off x="432049" y="288030"/>
          <a:ext cx="1039881" cy="8958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C0AD-1A80-4684-BBD6-57EF478C15C5}">
      <dsp:nvSpPr>
        <dsp:cNvPr id="0" name=""/>
        <dsp:cNvSpPr/>
      </dsp:nvSpPr>
      <dsp:spPr>
        <a:xfrm>
          <a:off x="576062" y="0"/>
          <a:ext cx="4392491" cy="12825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E712-17E3-4B75-8129-22A40AAE106E}">
      <dsp:nvSpPr>
        <dsp:cNvPr id="0" name=""/>
        <dsp:cNvSpPr/>
      </dsp:nvSpPr>
      <dsp:spPr>
        <a:xfrm>
          <a:off x="1080122" y="432049"/>
          <a:ext cx="3381480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Kishining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go‘zalligi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tilidan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bilinur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0122" y="432049"/>
        <a:ext cx="3381480" cy="356216"/>
      </dsp:txXfrm>
    </dsp:sp>
    <dsp:sp modelId="{AB2F03EA-32E4-4763-BA9F-8A5B44ADBEC9}">
      <dsp:nvSpPr>
        <dsp:cNvPr id="0" name=""/>
        <dsp:cNvSpPr/>
      </dsp:nvSpPr>
      <dsp:spPr>
        <a:xfrm>
          <a:off x="1774928" y="736944"/>
          <a:ext cx="1282396" cy="12825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B5F1D-0EAF-49A2-AFAD-FD6E4D9658AB}">
      <dsp:nvSpPr>
        <dsp:cNvPr id="0" name=""/>
        <dsp:cNvSpPr/>
      </dsp:nvSpPr>
      <dsp:spPr>
        <a:xfrm>
          <a:off x="2088229" y="1152129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8229" y="1152129"/>
        <a:ext cx="712603" cy="356216"/>
      </dsp:txXfrm>
    </dsp:sp>
    <dsp:sp modelId="{A4CC00D7-7E07-4D31-AB55-8874302C09A1}">
      <dsp:nvSpPr>
        <dsp:cNvPr id="0" name=""/>
        <dsp:cNvSpPr/>
      </dsp:nvSpPr>
      <dsp:spPr>
        <a:xfrm>
          <a:off x="794015" y="1562076"/>
          <a:ext cx="3958510" cy="11022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8D7EB-AD0B-49A3-82AB-C4AB5ACD4C6E}">
      <dsp:nvSpPr>
        <dsp:cNvPr id="0" name=""/>
        <dsp:cNvSpPr/>
      </dsp:nvSpPr>
      <dsp:spPr>
        <a:xfrm>
          <a:off x="1296145" y="2016224"/>
          <a:ext cx="2955700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sehr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she’rda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hikmat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bor.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6145" y="2016224"/>
        <a:ext cx="2955700" cy="35621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4B855-CD3F-40A8-92CC-615C26DC2232}">
      <dsp:nvSpPr>
        <dsp:cNvPr id="0" name=""/>
        <dsp:cNvSpPr/>
      </dsp:nvSpPr>
      <dsp:spPr>
        <a:xfrm>
          <a:off x="1614671" y="738080"/>
          <a:ext cx="2315276" cy="156899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yaxshisi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xushxulq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shirin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suhbatlisidir.Yomonlari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og‘zini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ezmalik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ila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gapiruvchilaridir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263" y="814672"/>
        <a:ext cx="2162092" cy="1415813"/>
      </dsp:txXfrm>
    </dsp:sp>
    <dsp:sp modelId="{587B27D9-6893-41D3-9277-2B50566DC7DA}">
      <dsp:nvSpPr>
        <dsp:cNvPr id="0" name=""/>
        <dsp:cNvSpPr/>
      </dsp:nvSpPr>
      <dsp:spPr>
        <a:xfrm rot="16214977">
          <a:off x="2664710" y="626579"/>
          <a:ext cx="223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3ADAF-B389-49B8-9D57-54BAAAEE5DBA}">
      <dsp:nvSpPr>
        <dsp:cNvPr id="0" name=""/>
        <dsp:cNvSpPr/>
      </dsp:nvSpPr>
      <dsp:spPr>
        <a:xfrm>
          <a:off x="2016226" y="0"/>
          <a:ext cx="1523189" cy="51507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Shirinso‘z</a:t>
          </a:r>
          <a:endParaRPr lang="ru-RU" sz="2400" kern="1200" dirty="0"/>
        </a:p>
      </dsp:txBody>
      <dsp:txXfrm>
        <a:off x="2041370" y="25144"/>
        <a:ext cx="1472901" cy="464790"/>
      </dsp:txXfrm>
    </dsp:sp>
    <dsp:sp modelId="{80F8C656-6192-4106-9AFA-BFC8E662412D}">
      <dsp:nvSpPr>
        <dsp:cNvPr id="0" name=""/>
        <dsp:cNvSpPr/>
      </dsp:nvSpPr>
      <dsp:spPr>
        <a:xfrm rot="1068935">
          <a:off x="3920112" y="1957354"/>
          <a:ext cx="410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2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22F21-24BB-4CE9-A0D8-53CD88EF47C7}">
      <dsp:nvSpPr>
        <dsp:cNvPr id="0" name=""/>
        <dsp:cNvSpPr/>
      </dsp:nvSpPr>
      <dsp:spPr>
        <a:xfrm>
          <a:off x="4320477" y="1867485"/>
          <a:ext cx="1213112" cy="69509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Past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2400" kern="1200" dirty="0" smtClean="0"/>
            <a:t>.</a:t>
          </a:r>
          <a:endParaRPr lang="ru-RU" sz="2400" kern="1200" dirty="0"/>
        </a:p>
      </dsp:txBody>
      <dsp:txXfrm>
        <a:off x="4354409" y="1901417"/>
        <a:ext cx="1145248" cy="627228"/>
      </dsp:txXfrm>
    </dsp:sp>
    <dsp:sp modelId="{FB6FC482-00B0-4BB7-97EB-4742A7A51E35}">
      <dsp:nvSpPr>
        <dsp:cNvPr id="0" name=""/>
        <dsp:cNvSpPr/>
      </dsp:nvSpPr>
      <dsp:spPr>
        <a:xfrm rot="9762160">
          <a:off x="1203606" y="1945608"/>
          <a:ext cx="420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5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C267B-5397-4BB5-B9C2-A38E9DF6880D}">
      <dsp:nvSpPr>
        <dsp:cNvPr id="0" name=""/>
        <dsp:cNvSpPr/>
      </dsp:nvSpPr>
      <dsp:spPr>
        <a:xfrm>
          <a:off x="0" y="1831470"/>
          <a:ext cx="1213117" cy="73110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Muloyim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90" y="1867160"/>
        <a:ext cx="1141737" cy="659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8088-EA9D-4A6B-9F55-51EF3F221164}">
      <dsp:nvSpPr>
        <dsp:cNvPr id="0" name=""/>
        <dsp:cNvSpPr/>
      </dsp:nvSpPr>
      <dsp:spPr>
        <a:xfrm>
          <a:off x="421246" y="0"/>
          <a:ext cx="4774130" cy="26642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BB2B5-84FC-4065-A665-43FBA7386642}">
      <dsp:nvSpPr>
        <dsp:cNvPr id="0" name=""/>
        <dsp:cNvSpPr/>
      </dsp:nvSpPr>
      <dsp:spPr>
        <a:xfrm>
          <a:off x="648071" y="792084"/>
          <a:ext cx="2172740" cy="106571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olmoshi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095" y="844108"/>
        <a:ext cx="2068692" cy="961670"/>
      </dsp:txXfrm>
    </dsp:sp>
    <dsp:sp modelId="{AE192670-3BAE-48A0-8484-A00EEAABFE00}">
      <dsp:nvSpPr>
        <dsp:cNvPr id="0" name=""/>
        <dsp:cNvSpPr/>
      </dsp:nvSpPr>
      <dsp:spPr>
        <a:xfrm>
          <a:off x="3192604" y="648074"/>
          <a:ext cx="1684987" cy="136814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Bu –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sinovdir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9391" y="714861"/>
        <a:ext cx="1551413" cy="1234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187B1-C09D-483A-8702-7FC5709FF78C}">
      <dsp:nvSpPr>
        <dsp:cNvPr id="0" name=""/>
        <dsp:cNvSpPr/>
      </dsp:nvSpPr>
      <dsp:spPr>
        <a:xfrm>
          <a:off x="1872211" y="864099"/>
          <a:ext cx="1800198" cy="86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Ko‘chada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o‘zini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tutish</a:t>
          </a: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odoblari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5844" y="990643"/>
        <a:ext cx="1272932" cy="611007"/>
      </dsp:txXfrm>
    </dsp:sp>
    <dsp:sp modelId="{7100CCD8-E9F8-4FB3-BF6B-3ED35D4E20EE}">
      <dsp:nvSpPr>
        <dsp:cNvPr id="0" name=""/>
        <dsp:cNvSpPr/>
      </dsp:nvSpPr>
      <dsp:spPr>
        <a:xfrm rot="16228153">
          <a:off x="2723701" y="651345"/>
          <a:ext cx="105884" cy="2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739453" y="713574"/>
        <a:ext cx="74119" cy="139040"/>
      </dsp:txXfrm>
    </dsp:sp>
    <dsp:sp modelId="{37813111-894C-4C75-B5A8-C5B5260B3D69}">
      <dsp:nvSpPr>
        <dsp:cNvPr id="0" name=""/>
        <dsp:cNvSpPr/>
      </dsp:nvSpPr>
      <dsp:spPr>
        <a:xfrm>
          <a:off x="2016225" y="-17240"/>
          <a:ext cx="1528102" cy="681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gaplashmaslik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0010" y="82574"/>
        <a:ext cx="1080532" cy="481942"/>
      </dsp:txXfrm>
    </dsp:sp>
    <dsp:sp modelId="{A567E422-143C-41E1-8167-0F4F908754EB}">
      <dsp:nvSpPr>
        <dsp:cNvPr id="0" name=""/>
        <dsp:cNvSpPr/>
      </dsp:nvSpPr>
      <dsp:spPr>
        <a:xfrm rot="20442449">
          <a:off x="3618523" y="826819"/>
          <a:ext cx="327076" cy="2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620475" y="884650"/>
        <a:ext cx="257556" cy="139040"/>
      </dsp:txXfrm>
    </dsp:sp>
    <dsp:sp modelId="{CBC925D3-72EF-4333-943A-A492A5AF18A4}">
      <dsp:nvSpPr>
        <dsp:cNvPr id="0" name=""/>
        <dsp:cNvSpPr/>
      </dsp:nvSpPr>
      <dsp:spPr>
        <a:xfrm>
          <a:off x="3899821" y="280446"/>
          <a:ext cx="1601105" cy="681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Qo‘l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siltab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gapirmaslik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297" y="380260"/>
        <a:ext cx="1132153" cy="481942"/>
      </dsp:txXfrm>
    </dsp:sp>
    <dsp:sp modelId="{8B9AEB63-6FAE-42C3-A059-3AF38CECA745}">
      <dsp:nvSpPr>
        <dsp:cNvPr id="0" name=""/>
        <dsp:cNvSpPr/>
      </dsp:nvSpPr>
      <dsp:spPr>
        <a:xfrm rot="1111254">
          <a:off x="3636613" y="1527306"/>
          <a:ext cx="343189" cy="2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638413" y="1562611"/>
        <a:ext cx="273669" cy="139040"/>
      </dsp:txXfrm>
    </dsp:sp>
    <dsp:sp modelId="{573F94FC-4206-4FF3-8E55-91D186E31C06}">
      <dsp:nvSpPr>
        <dsp:cNvPr id="0" name=""/>
        <dsp:cNvSpPr/>
      </dsp:nvSpPr>
      <dsp:spPr>
        <a:xfrm>
          <a:off x="4001628" y="1564924"/>
          <a:ext cx="1542987" cy="80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O‘ng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joyga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tuflamaslik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7593" y="1682519"/>
        <a:ext cx="1091057" cy="567802"/>
      </dsp:txXfrm>
    </dsp:sp>
    <dsp:sp modelId="{6B777503-FF15-4C71-9747-77B6018C6471}">
      <dsp:nvSpPr>
        <dsp:cNvPr id="0" name=""/>
        <dsp:cNvSpPr/>
      </dsp:nvSpPr>
      <dsp:spPr>
        <a:xfrm rot="5490770">
          <a:off x="2726774" y="1671854"/>
          <a:ext cx="65109" cy="2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736798" y="1708438"/>
        <a:ext cx="45576" cy="139040"/>
      </dsp:txXfrm>
    </dsp:sp>
    <dsp:sp modelId="{F88069EC-89C0-487A-A546-85ED52159727}">
      <dsp:nvSpPr>
        <dsp:cNvPr id="0" name=""/>
        <dsp:cNvSpPr/>
      </dsp:nvSpPr>
      <dsp:spPr>
        <a:xfrm>
          <a:off x="1872208" y="1850940"/>
          <a:ext cx="1750866" cy="758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Suhbatlashganda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saqich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chaynamaslik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8616" y="1962033"/>
        <a:ext cx="1238050" cy="536402"/>
      </dsp:txXfrm>
    </dsp:sp>
    <dsp:sp modelId="{AF6E14EC-EA4F-4C31-AFC4-6E20E61CD538}">
      <dsp:nvSpPr>
        <dsp:cNvPr id="0" name=""/>
        <dsp:cNvSpPr/>
      </dsp:nvSpPr>
      <dsp:spPr>
        <a:xfrm rot="9631761">
          <a:off x="1618255" y="1532598"/>
          <a:ext cx="315038" cy="2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685787" y="1567359"/>
        <a:ext cx="245518" cy="139040"/>
      </dsp:txXfrm>
    </dsp:sp>
    <dsp:sp modelId="{0A4110A3-58EE-4929-9F39-7834EA9F78DC}">
      <dsp:nvSpPr>
        <dsp:cNvPr id="0" name=""/>
        <dsp:cNvSpPr/>
      </dsp:nvSpPr>
      <dsp:spPr>
        <a:xfrm>
          <a:off x="152034" y="1564924"/>
          <a:ext cx="1448794" cy="80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Qo‘pol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behayo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gaplarni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gapirmaslik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05" y="1682519"/>
        <a:ext cx="1024452" cy="567802"/>
      </dsp:txXfrm>
    </dsp:sp>
    <dsp:sp modelId="{AD80F508-D483-47AA-A7A6-F88A4A14151F}">
      <dsp:nvSpPr>
        <dsp:cNvPr id="0" name=""/>
        <dsp:cNvSpPr/>
      </dsp:nvSpPr>
      <dsp:spPr>
        <a:xfrm rot="11927705">
          <a:off x="1552940" y="825707"/>
          <a:ext cx="355052" cy="2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620606" y="883253"/>
        <a:ext cx="285532" cy="139040"/>
      </dsp:txXfrm>
    </dsp:sp>
    <dsp:sp modelId="{940AFA9C-715A-4A47-84C7-35836CED97C0}">
      <dsp:nvSpPr>
        <dsp:cNvPr id="0" name=""/>
        <dsp:cNvSpPr/>
      </dsp:nvSpPr>
      <dsp:spPr>
        <a:xfrm>
          <a:off x="10500" y="280436"/>
          <a:ext cx="1557341" cy="681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kulmaslik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567" y="380250"/>
        <a:ext cx="1101207" cy="481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BCEBA-D6C0-4444-88DD-9CA9AA6EE33C}">
      <dsp:nvSpPr>
        <dsp:cNvPr id="0" name=""/>
        <dsp:cNvSpPr/>
      </dsp:nvSpPr>
      <dsp:spPr>
        <a:xfrm rot="5400000">
          <a:off x="475550" y="820592"/>
          <a:ext cx="628347" cy="7153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7C710-9D16-46FE-975C-CE0236B566A2}">
      <dsp:nvSpPr>
        <dsp:cNvPr id="0" name=""/>
        <dsp:cNvSpPr/>
      </dsp:nvSpPr>
      <dsp:spPr>
        <a:xfrm>
          <a:off x="216026" y="0"/>
          <a:ext cx="2991840" cy="836913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predmetning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belgisini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bildirgan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deyiladi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888" y="40862"/>
        <a:ext cx="2910116" cy="755189"/>
      </dsp:txXfrm>
    </dsp:sp>
    <dsp:sp modelId="{D6AB0A1A-EA62-441A-9374-731F675E8C9C}">
      <dsp:nvSpPr>
        <dsp:cNvPr id="0" name=""/>
        <dsp:cNvSpPr/>
      </dsp:nvSpPr>
      <dsp:spPr>
        <a:xfrm>
          <a:off x="3166378" y="243775"/>
          <a:ext cx="769318" cy="59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21BFA-5952-4B45-8DD2-AAFA46BA7A76}">
      <dsp:nvSpPr>
        <dsp:cNvPr id="0" name=""/>
        <dsp:cNvSpPr/>
      </dsp:nvSpPr>
      <dsp:spPr>
        <a:xfrm rot="5400000">
          <a:off x="1987717" y="1684693"/>
          <a:ext cx="628347" cy="7153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2433B-56B9-4E65-945B-A17DE1C11183}">
      <dsp:nvSpPr>
        <dsp:cNvPr id="0" name=""/>
        <dsp:cNvSpPr/>
      </dsp:nvSpPr>
      <dsp:spPr>
        <a:xfrm>
          <a:off x="1440164" y="864095"/>
          <a:ext cx="2770566" cy="830116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aniqlagan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aniqlanmish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0694" y="904625"/>
        <a:ext cx="2689506" cy="749056"/>
      </dsp:txXfrm>
    </dsp:sp>
    <dsp:sp modelId="{E759B8B7-9FCE-4B88-B33E-69B00D61B503}">
      <dsp:nvSpPr>
        <dsp:cNvPr id="0" name=""/>
        <dsp:cNvSpPr/>
      </dsp:nvSpPr>
      <dsp:spPr>
        <a:xfrm>
          <a:off x="4079092" y="981700"/>
          <a:ext cx="769318" cy="59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AE266-35D2-4432-8615-CCD4F3C3CDF2}">
      <dsp:nvSpPr>
        <dsp:cNvPr id="0" name=""/>
        <dsp:cNvSpPr/>
      </dsp:nvSpPr>
      <dsp:spPr>
        <a:xfrm>
          <a:off x="2664292" y="1728192"/>
          <a:ext cx="2691423" cy="883174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Qovunlarning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mayin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hidlari</a:t>
          </a:r>
          <a:r>
            <a:rPr lang="en-US" sz="16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sabo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tarqalar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sekin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7413" y="1771313"/>
        <a:ext cx="2605181" cy="796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9613E-425E-441C-80F8-C80F75771C86}">
      <dsp:nvSpPr>
        <dsp:cNvPr id="0" name=""/>
        <dsp:cNvSpPr/>
      </dsp:nvSpPr>
      <dsp:spPr>
        <a:xfrm>
          <a:off x="144037" y="2"/>
          <a:ext cx="5250149" cy="7646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138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44037" y="191157"/>
        <a:ext cx="5058994" cy="382311"/>
      </dsp:txXfrm>
    </dsp:sp>
    <dsp:sp modelId="{DE38764F-7E03-4E36-8418-9EEE11757B89}">
      <dsp:nvSpPr>
        <dsp:cNvPr id="0" name=""/>
        <dsp:cNvSpPr/>
      </dsp:nvSpPr>
      <dsp:spPr>
        <a:xfrm>
          <a:off x="179981" y="504054"/>
          <a:ext cx="1617046" cy="1472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sifatdoshlar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981" y="504054"/>
        <a:ext cx="1617046" cy="1472943"/>
      </dsp:txXfrm>
    </dsp:sp>
    <dsp:sp modelId="{7774DD15-E971-41CC-8231-E91FCA4DDCAF}">
      <dsp:nvSpPr>
        <dsp:cNvPr id="0" name=""/>
        <dsp:cNvSpPr/>
      </dsp:nvSpPr>
      <dsp:spPr>
        <a:xfrm>
          <a:off x="1692134" y="260778"/>
          <a:ext cx="3777301" cy="7646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138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92134" y="451933"/>
        <a:ext cx="3586146" cy="382311"/>
      </dsp:txXfrm>
    </dsp:sp>
    <dsp:sp modelId="{EE53AC3B-BEF5-4C5F-839B-19516B52960C}">
      <dsp:nvSpPr>
        <dsp:cNvPr id="0" name=""/>
        <dsp:cNvSpPr/>
      </dsp:nvSpPr>
      <dsp:spPr>
        <a:xfrm>
          <a:off x="1800205" y="936108"/>
          <a:ext cx="1983355" cy="1472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buyumlarning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rang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mazasi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nimaga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qarashliligini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bildiradi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205" y="936108"/>
        <a:ext cx="1983355" cy="1472943"/>
      </dsp:txXfrm>
    </dsp:sp>
    <dsp:sp modelId="{5CF469D6-3CCC-43C7-97DA-EB0F62D713C0}">
      <dsp:nvSpPr>
        <dsp:cNvPr id="0" name=""/>
        <dsp:cNvSpPr/>
      </dsp:nvSpPr>
      <dsp:spPr>
        <a:xfrm>
          <a:off x="3312371" y="432049"/>
          <a:ext cx="2016057" cy="7646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138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312371" y="623204"/>
        <a:ext cx="1824902" cy="382311"/>
      </dsp:txXfrm>
    </dsp:sp>
    <dsp:sp modelId="{3DE3F2DC-B338-4EC9-BEB2-668C141214C8}">
      <dsp:nvSpPr>
        <dsp:cNvPr id="0" name=""/>
        <dsp:cNvSpPr/>
      </dsp:nvSpPr>
      <dsp:spPr>
        <a:xfrm>
          <a:off x="3777294" y="1008116"/>
          <a:ext cx="1695311" cy="1451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to‘ldiruvchi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holga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294" y="1008116"/>
        <a:ext cx="1695311" cy="1451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E0723-4A98-420B-9DF1-8C57581B5A30}">
      <dsp:nvSpPr>
        <dsp:cNvPr id="0" name=""/>
        <dsp:cNvSpPr/>
      </dsp:nvSpPr>
      <dsp:spPr>
        <a:xfrm>
          <a:off x="0" y="320268"/>
          <a:ext cx="56166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1747F-AB43-4587-A71E-6AF9305D64F9}">
      <dsp:nvSpPr>
        <dsp:cNvPr id="0" name=""/>
        <dsp:cNvSpPr/>
      </dsp:nvSpPr>
      <dsp:spPr>
        <a:xfrm>
          <a:off x="280831" y="39828"/>
          <a:ext cx="3931636" cy="56088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Salimjon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a’lochi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o‘quvchi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211" y="67208"/>
        <a:ext cx="3876876" cy="506120"/>
      </dsp:txXfrm>
    </dsp:sp>
    <dsp:sp modelId="{B89D8226-DD7F-4ABA-A534-FF1918894763}">
      <dsp:nvSpPr>
        <dsp:cNvPr id="0" name=""/>
        <dsp:cNvSpPr/>
      </dsp:nvSpPr>
      <dsp:spPr>
        <a:xfrm>
          <a:off x="0" y="1182109"/>
          <a:ext cx="56166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35EAF-79AF-4D67-A182-74199669EC58}">
      <dsp:nvSpPr>
        <dsp:cNvPr id="0" name=""/>
        <dsp:cNvSpPr/>
      </dsp:nvSpPr>
      <dsp:spPr>
        <a:xfrm>
          <a:off x="280831" y="901668"/>
          <a:ext cx="4003664" cy="56088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Bahaybat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samolyot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yerga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ohista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qo‘ndi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211" y="929048"/>
        <a:ext cx="3948904" cy="506120"/>
      </dsp:txXfrm>
    </dsp:sp>
    <dsp:sp modelId="{886B912D-42A3-4BE3-B0DE-3494727472FD}">
      <dsp:nvSpPr>
        <dsp:cNvPr id="0" name=""/>
        <dsp:cNvSpPr/>
      </dsp:nvSpPr>
      <dsp:spPr>
        <a:xfrm>
          <a:off x="0" y="2043949"/>
          <a:ext cx="56166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FBD2F-CA0B-4B6B-B8EA-405A3F6B20D2}">
      <dsp:nvSpPr>
        <dsp:cNvPr id="0" name=""/>
        <dsp:cNvSpPr/>
      </dsp:nvSpPr>
      <dsp:spPr>
        <a:xfrm>
          <a:off x="280831" y="1763509"/>
          <a:ext cx="4651716" cy="56088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faxriylari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uchrashdik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211" y="1790889"/>
        <a:ext cx="4596956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D84A-BB2C-4C22-97B6-9CA613433BBC}">
      <dsp:nvSpPr>
        <dsp:cNvPr id="0" name=""/>
        <dsp:cNvSpPr/>
      </dsp:nvSpPr>
      <dsp:spPr>
        <a:xfrm>
          <a:off x="2217846" y="432050"/>
          <a:ext cx="3326769" cy="1698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7846" y="644360"/>
        <a:ext cx="2689841" cy="1273857"/>
      </dsp:txXfrm>
    </dsp:sp>
    <dsp:sp modelId="{25694947-DC9B-4C35-B959-39ABE1553F7A}">
      <dsp:nvSpPr>
        <dsp:cNvPr id="0" name=""/>
        <dsp:cNvSpPr/>
      </dsp:nvSpPr>
      <dsp:spPr>
        <a:xfrm>
          <a:off x="0" y="288033"/>
          <a:ext cx="2217846" cy="198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Bosh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973" y="385006"/>
        <a:ext cx="2023900" cy="17925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D84A-BB2C-4C22-97B6-9CA613433BBC}">
      <dsp:nvSpPr>
        <dsp:cNvPr id="0" name=""/>
        <dsp:cNvSpPr/>
      </dsp:nvSpPr>
      <dsp:spPr>
        <a:xfrm>
          <a:off x="1958624" y="74031"/>
          <a:ext cx="3585991" cy="2486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kechgacha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yog‘di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Salima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xola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og‘liga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qaradi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8624" y="384846"/>
        <a:ext cx="2653545" cy="1864892"/>
      </dsp:txXfrm>
    </dsp:sp>
    <dsp:sp modelId="{25694947-DC9B-4C35-B959-39ABE1553F7A}">
      <dsp:nvSpPr>
        <dsp:cNvPr id="0" name=""/>
        <dsp:cNvSpPr/>
      </dsp:nvSpPr>
      <dsp:spPr>
        <a:xfrm>
          <a:off x="0" y="296127"/>
          <a:ext cx="1958624" cy="2042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Kesimni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toping: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Egani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toping: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12" y="391739"/>
        <a:ext cx="1767400" cy="185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AA214-A59E-4AE4-908E-15922EF7911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976D6-25E6-49D5-9A49-80C0F11AB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9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976D6-25E6-49D5-9A49-80C0F11AB5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8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976D6-25E6-49D5-9A49-80C0F11AB598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0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976D6-25E6-49D5-9A49-80C0F11AB598}" type="slidenum">
              <a:rPr lang="ru-RU" smtClean="0"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7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976D6-25E6-49D5-9A49-80C0F11AB598}" type="slidenum">
              <a:rPr lang="ru-RU" smtClean="0"/>
              <a:t>143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8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41" y="1182826"/>
            <a:ext cx="4817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Kitobdan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olgan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saboqlarim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2" y="2296898"/>
            <a:ext cx="1296566" cy="7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Fransiyada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64149"/>
            <a:ext cx="5691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yonoqdan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o‘pish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samimiyat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insoningizga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munosabatni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etishning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odatiy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Fransiyada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uchrashganlarida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bir-birlarining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yonoqlaridan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o‘pishadi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xayrlashish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chog‘ida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bo‘salarini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yuboradilar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yuzlarini-yuzlariga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tekkazib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qo‘yadilar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2031-entry-10-1572543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26246" r="4785"/>
          <a:stretch/>
        </p:blipFill>
        <p:spPr bwMode="auto">
          <a:xfrm>
            <a:off x="3314948" y="2054473"/>
            <a:ext cx="2269475" cy="11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88" y="1910457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Agar </a:t>
            </a:r>
            <a:r>
              <a:rPr lang="en-US" dirty="0" err="1"/>
              <a:t>ichkaridan</a:t>
            </a:r>
            <a:r>
              <a:rPr lang="en-US" dirty="0"/>
              <a:t> </a:t>
            </a:r>
            <a:r>
              <a:rPr lang="en-US" dirty="0" err="1"/>
              <a:t>ovoz</a:t>
            </a:r>
            <a:r>
              <a:rPr lang="en-US" dirty="0"/>
              <a:t> </a:t>
            </a:r>
            <a:r>
              <a:rPr lang="en-US" dirty="0" err="1"/>
              <a:t>chiqsa</a:t>
            </a:r>
            <a:r>
              <a:rPr lang="en-US" dirty="0"/>
              <a:t>, </a:t>
            </a:r>
            <a:r>
              <a:rPr lang="en-US" dirty="0" err="1"/>
              <a:t>eshikning</a:t>
            </a:r>
            <a:r>
              <a:rPr lang="en-US" dirty="0"/>
              <a:t> </a:t>
            </a:r>
            <a:r>
              <a:rPr lang="en-US" dirty="0" err="1"/>
              <a:t>orqasidan</a:t>
            </a:r>
            <a:r>
              <a:rPr lang="en-US" dirty="0"/>
              <a:t> </a:t>
            </a:r>
            <a:r>
              <a:rPr lang="en-US" dirty="0" err="1"/>
              <a:t>salom</a:t>
            </a:r>
            <a:r>
              <a:rPr lang="en-US" dirty="0"/>
              <a:t> </a:t>
            </a:r>
            <a:r>
              <a:rPr lang="en-US" dirty="0" err="1"/>
              <a:t>berib</a:t>
            </a:r>
            <a:r>
              <a:rPr lang="en-US" dirty="0"/>
              <a:t>: “</a:t>
            </a:r>
            <a:r>
              <a:rPr lang="en-US" dirty="0" err="1"/>
              <a:t>Ichkariga</a:t>
            </a:r>
            <a:r>
              <a:rPr lang="en-US" dirty="0"/>
              <a:t> </a:t>
            </a:r>
            <a:r>
              <a:rPr lang="en-US" dirty="0" err="1"/>
              <a:t>kirsam</a:t>
            </a:r>
            <a:r>
              <a:rPr lang="en-US" dirty="0"/>
              <a:t> </a:t>
            </a:r>
            <a:r>
              <a:rPr lang="en-US" dirty="0" err="1"/>
              <a:t>boʻladimi</a:t>
            </a:r>
            <a:r>
              <a:rPr lang="en-US" dirty="0"/>
              <a:t>?” deb </a:t>
            </a:r>
            <a:r>
              <a:rPr lang="en-US" dirty="0" err="1"/>
              <a:t>soʻraydi</a:t>
            </a:r>
            <a:r>
              <a:rPr lang="en-US" dirty="0"/>
              <a:t>. Agar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egasi</a:t>
            </a:r>
            <a:r>
              <a:rPr lang="en-US" dirty="0"/>
              <a:t>  </a:t>
            </a:r>
            <a:r>
              <a:rPr lang="en-US" dirty="0" err="1"/>
              <a:t>kirishga</a:t>
            </a:r>
            <a:r>
              <a:rPr lang="en-US" dirty="0"/>
              <a:t> </a:t>
            </a:r>
            <a:r>
              <a:rPr lang="en-US" dirty="0" err="1"/>
              <a:t>izn</a:t>
            </a:r>
            <a:r>
              <a:rPr lang="en-US" dirty="0"/>
              <a:t> </a:t>
            </a:r>
            <a:r>
              <a:rPr lang="en-US" dirty="0" err="1"/>
              <a:t>bermasa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ovoz</a:t>
            </a:r>
            <a:r>
              <a:rPr lang="en-US" dirty="0"/>
              <a:t> </a:t>
            </a:r>
            <a:r>
              <a:rPr lang="en-US" dirty="0" err="1"/>
              <a:t>chiqarmasa</a:t>
            </a:r>
            <a:r>
              <a:rPr lang="en-US" dirty="0"/>
              <a:t>, </a:t>
            </a:r>
            <a:r>
              <a:rPr lang="en-US" dirty="0" err="1"/>
              <a:t>ortiga</a:t>
            </a:r>
            <a:r>
              <a:rPr lang="en-US" dirty="0"/>
              <a:t> </a:t>
            </a:r>
            <a:r>
              <a:rPr lang="en-US" dirty="0" err="1"/>
              <a:t>qaytib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C:\Users\User\Desktop\Без назван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" y="470297"/>
            <a:ext cx="2647950" cy="13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779" y="542305"/>
            <a:ext cx="5550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Birovning</a:t>
            </a:r>
            <a:r>
              <a:rPr lang="en-US" dirty="0"/>
              <a:t> </a:t>
            </a:r>
            <a:r>
              <a:rPr lang="en-US" dirty="0" err="1"/>
              <a:t>uyiga</a:t>
            </a:r>
            <a:r>
              <a:rPr lang="en-US" dirty="0"/>
              <a:t> </a:t>
            </a:r>
            <a:r>
              <a:rPr lang="en-US" dirty="0" err="1"/>
              <a:t>chaqirmasdan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u </a:t>
            </a:r>
            <a:r>
              <a:rPr lang="en-US" dirty="0" err="1"/>
              <a:t>yoqda</a:t>
            </a:r>
            <a:r>
              <a:rPr lang="en-US" dirty="0"/>
              <a:t> </a:t>
            </a:r>
            <a:r>
              <a:rPr lang="en-US" dirty="0" err="1"/>
              <a:t>tursin</a:t>
            </a:r>
            <a:r>
              <a:rPr lang="en-US" dirty="0"/>
              <a:t>, </a:t>
            </a:r>
            <a:r>
              <a:rPr lang="en-US" dirty="0" err="1"/>
              <a:t>hatto</a:t>
            </a:r>
            <a:r>
              <a:rPr lang="en-US" dirty="0"/>
              <a:t> </a:t>
            </a:r>
            <a:r>
              <a:rPr lang="en-US" dirty="0" err="1"/>
              <a:t>ko‘z</a:t>
            </a:r>
            <a:r>
              <a:rPr lang="en-US" dirty="0"/>
              <a:t> </a:t>
            </a:r>
            <a:r>
              <a:rPr lang="en-US" dirty="0" err="1"/>
              <a:t>tashlash</a:t>
            </a:r>
            <a:r>
              <a:rPr lang="en-US" dirty="0"/>
              <a:t>, </a:t>
            </a:r>
            <a:r>
              <a:rPr lang="en-US" dirty="0" smtClean="0"/>
              <a:t>“</a:t>
            </a:r>
            <a:r>
              <a:rPr lang="en-US" dirty="0" err="1" smtClean="0"/>
              <a:t>Ichkarida</a:t>
            </a:r>
            <a:r>
              <a:rPr lang="en-US" dirty="0" smtClean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 smtClean="0"/>
              <a:t>?” </a:t>
            </a:r>
            <a:r>
              <a:rPr lang="en-US" dirty="0"/>
              <a:t>deb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qo‘yish</a:t>
            </a:r>
            <a:r>
              <a:rPr lang="en-US" dirty="0"/>
              <a:t> ham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eshikni</a:t>
            </a:r>
            <a:r>
              <a:rPr lang="en-US" dirty="0"/>
              <a:t> </a:t>
            </a:r>
            <a:r>
              <a:rPr lang="en-US" dirty="0" err="1"/>
              <a:t>taqillatish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Ichkariga</a:t>
            </a:r>
            <a:r>
              <a:rPr lang="en-US" dirty="0" smtClean="0"/>
              <a:t> </a:t>
            </a:r>
            <a:r>
              <a:rPr lang="en-US" dirty="0" err="1"/>
              <a:t>kirsam</a:t>
            </a:r>
            <a:r>
              <a:rPr lang="en-US" dirty="0"/>
              <a:t> </a:t>
            </a:r>
            <a:r>
              <a:rPr lang="en-US" dirty="0" err="1"/>
              <a:t>maylimi</a:t>
            </a:r>
            <a:r>
              <a:rPr lang="en-US" dirty="0" smtClean="0"/>
              <a:t>?” </a:t>
            </a:r>
            <a:r>
              <a:rPr lang="en-US" dirty="0" err="1"/>
              <a:t>deya</a:t>
            </a:r>
            <a:r>
              <a:rPr lang="en-US" dirty="0"/>
              <a:t>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egasini</a:t>
            </a:r>
            <a:r>
              <a:rPr lang="en-US" dirty="0"/>
              <a:t> </a:t>
            </a:r>
            <a:r>
              <a:rPr lang="en-US" dirty="0" err="1"/>
              <a:t>chaqirish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170" name="Picture 2" descr="C:\Users\User\Desktop\Без названия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60" y="2019633"/>
            <a:ext cx="3095625" cy="11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5028" y="2333794"/>
            <a:ext cx="1296144" cy="584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Algerian" panose="04020705040A02060702" pitchFamily="82" charset="0"/>
                <a:cs typeface="Arial" panose="020B0604020202020204" pitchFamily="34" charset="0"/>
              </a:rPr>
              <a:t>Kirsam</a:t>
            </a:r>
            <a:r>
              <a:rPr lang="en-US" sz="1400" i="1" dirty="0"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lgerian" panose="04020705040A02060702" pitchFamily="82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i="1" dirty="0" smtClean="0">
                <a:latin typeface="Algerian" panose="04020705040A02060702" pitchFamily="82" charset="0"/>
                <a:cs typeface="Arial" panose="020B0604020202020204" pitchFamily="34" charset="0"/>
              </a:rPr>
              <a:t>MAYLIMI </a:t>
            </a:r>
            <a:r>
              <a:rPr lang="en-US" i="1" dirty="0" smtClean="0">
                <a:latin typeface="Algerian" panose="04020705040A02060702" pitchFamily="82" charset="0"/>
                <a:cs typeface="Arial" panose="020B0604020202020204" pitchFamily="34" charset="0"/>
              </a:rPr>
              <a:t>?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470297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Qadrli</a:t>
            </a:r>
            <a:r>
              <a:rPr lang="en-US" dirty="0" smtClean="0"/>
              <a:t> </a:t>
            </a:r>
            <a:r>
              <a:rPr lang="en-US" dirty="0" err="1" smtClean="0"/>
              <a:t>o‘quvchilar</a:t>
            </a:r>
            <a:r>
              <a:rPr lang="en-US" dirty="0" smtClean="0"/>
              <a:t>,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joyga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so‘rash</a:t>
            </a:r>
            <a:r>
              <a:rPr lang="en-US" dirty="0"/>
              <a:t> </a:t>
            </a:r>
            <a:r>
              <a:rPr lang="en-US" dirty="0" err="1"/>
              <a:t>nega</a:t>
            </a:r>
            <a:r>
              <a:rPr lang="en-US" dirty="0"/>
              <a:t> </a:t>
            </a:r>
            <a:r>
              <a:rPr lang="en-US" dirty="0" err="1"/>
              <a:t>buncha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/>
              <a:t>, deb </a:t>
            </a:r>
            <a:r>
              <a:rPr lang="en-US" dirty="0" err="1"/>
              <a:t>o‘ylayapsizmi</a:t>
            </a:r>
            <a:r>
              <a:rPr lang="en-US" dirty="0"/>
              <a:t>?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maktabda</a:t>
            </a:r>
            <a:r>
              <a:rPr lang="en-US" dirty="0"/>
              <a:t>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sinfxonaga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so‘ramay</a:t>
            </a:r>
            <a:r>
              <a:rPr lang="en-US" dirty="0"/>
              <a:t> </a:t>
            </a:r>
            <a:r>
              <a:rPr lang="en-US" dirty="0" err="1"/>
              <a:t>kirsangiz</a:t>
            </a:r>
            <a:r>
              <a:rPr lang="en-US" dirty="0"/>
              <a:t>, </a:t>
            </a:r>
            <a:r>
              <a:rPr lang="en-US" dirty="0" err="1"/>
              <a:t>darsga</a:t>
            </a:r>
            <a:r>
              <a:rPr lang="en-US" dirty="0"/>
              <a:t> </a:t>
            </a:r>
            <a:r>
              <a:rPr lang="en-US" dirty="0" err="1"/>
              <a:t>xalaqit</a:t>
            </a:r>
            <a:r>
              <a:rPr lang="en-US" dirty="0"/>
              <a:t> </a:t>
            </a:r>
            <a:r>
              <a:rPr lang="en-US" dirty="0" err="1"/>
              <a:t>qilishingiz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8" name="Picture 2" descr="C:\Users\User\Desktop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36" y="1670626"/>
            <a:ext cx="3028950" cy="14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741" y="1694433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Xuddi</a:t>
            </a:r>
            <a:r>
              <a:rPr lang="en-US" dirty="0"/>
              <a:t>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uyingizda</a:t>
            </a:r>
            <a:r>
              <a:rPr lang="en-US" dirty="0"/>
              <a:t> ham </a:t>
            </a:r>
            <a:r>
              <a:rPr lang="en-US" dirty="0" err="1"/>
              <a:t>ota-onangiz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opa-ukalaringiz</a:t>
            </a:r>
            <a:r>
              <a:rPr lang="en-US" dirty="0"/>
              <a:t> </a:t>
            </a:r>
            <a:r>
              <a:rPr lang="en-US" dirty="0" err="1"/>
              <a:t>o‘tirgan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yotgan</a:t>
            </a:r>
            <a:r>
              <a:rPr lang="en-US" dirty="0"/>
              <a:t> </a:t>
            </a:r>
            <a:r>
              <a:rPr lang="en-US" dirty="0" err="1"/>
              <a:t>xonaga</a:t>
            </a:r>
            <a:r>
              <a:rPr lang="en-US" dirty="0"/>
              <a:t> </a:t>
            </a:r>
            <a:r>
              <a:rPr lang="en-US" dirty="0" err="1"/>
              <a:t>ruxsatsiz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ham, </a:t>
            </a:r>
            <a:r>
              <a:rPr lang="en-US" dirty="0" err="1"/>
              <a:t>hozir</a:t>
            </a:r>
            <a:r>
              <a:rPr lang="en-US" dirty="0"/>
              <a:t> </a:t>
            </a:r>
            <a:r>
              <a:rPr lang="en-US" dirty="0" err="1"/>
              <a:t>aytilganidek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eshikni</a:t>
            </a:r>
            <a:r>
              <a:rPr lang="en-US" dirty="0"/>
              <a:t> </a:t>
            </a:r>
            <a:r>
              <a:rPr lang="en-US" dirty="0" err="1"/>
              <a:t>taqillatasiz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ovoz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chaqirasiz</a:t>
            </a:r>
            <a:r>
              <a:rPr lang="en-US" dirty="0"/>
              <a:t>.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berilsagina</a:t>
            </a:r>
            <a:r>
              <a:rPr lang="en-US" dirty="0"/>
              <a:t>, </a:t>
            </a:r>
            <a:r>
              <a:rPr lang="en-US" dirty="0" err="1"/>
              <a:t>kirasiz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 descr="C:\Users\User\Desktop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470297"/>
            <a:ext cx="28575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176644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Yana </a:t>
            </a:r>
            <a:r>
              <a:rPr lang="en-US" dirty="0" err="1"/>
              <a:t>bir</a:t>
            </a:r>
            <a:r>
              <a:rPr lang="en-US" dirty="0"/>
              <a:t> gap –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so‘rasangiz</a:t>
            </a:r>
            <a:r>
              <a:rPr lang="en-US" dirty="0"/>
              <a:t> ham, </a:t>
            </a:r>
            <a:r>
              <a:rPr lang="en-US" dirty="0" err="1"/>
              <a:t>birovning</a:t>
            </a:r>
            <a:r>
              <a:rPr lang="en-US" dirty="0"/>
              <a:t> </a:t>
            </a:r>
            <a:r>
              <a:rPr lang="en-US" dirty="0" err="1"/>
              <a:t>uyiga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xonasiga</a:t>
            </a:r>
            <a:r>
              <a:rPr lang="en-US" dirty="0"/>
              <a:t> </a:t>
            </a:r>
            <a:r>
              <a:rPr lang="en-US" dirty="0" err="1"/>
              <a:t>istagan</a:t>
            </a:r>
            <a:r>
              <a:rPr lang="en-US" dirty="0"/>
              <a:t> </a:t>
            </a:r>
            <a:r>
              <a:rPr lang="en-US" dirty="0" err="1"/>
              <a:t>vaqtingizda</a:t>
            </a:r>
            <a:r>
              <a:rPr lang="en-US" dirty="0"/>
              <a:t> </a:t>
            </a:r>
            <a:r>
              <a:rPr lang="en-US" dirty="0" err="1"/>
              <a:t>boravermang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kech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uyquga</a:t>
            </a:r>
            <a:r>
              <a:rPr lang="en-US" dirty="0"/>
              <a:t> </a:t>
            </a:r>
            <a:r>
              <a:rPr lang="en-US" dirty="0" err="1"/>
              <a:t>yotish</a:t>
            </a:r>
            <a:r>
              <a:rPr lang="en-US" dirty="0"/>
              <a:t> </a:t>
            </a:r>
            <a:r>
              <a:rPr lang="en-US" dirty="0" err="1"/>
              <a:t>vaqti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bormagan</a:t>
            </a:r>
            <a:r>
              <a:rPr lang="en-US" dirty="0"/>
              <a:t> </a:t>
            </a:r>
            <a:r>
              <a:rPr lang="en-US" dirty="0" err="1"/>
              <a:t>ma’qul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146" name="Picture 2" descr="C:\Users\User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470298"/>
            <a:ext cx="30289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596" y="52193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User\Desktop\Без названия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47" y="1608163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4888" y="2053964"/>
            <a:ext cx="1296144" cy="584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Algerian" panose="04020705040A02060702" pitchFamily="82" charset="0"/>
                <a:cs typeface="Arial" panose="020B0604020202020204" pitchFamily="34" charset="0"/>
              </a:rPr>
              <a:t>Kirsam</a:t>
            </a:r>
            <a:r>
              <a:rPr lang="en-US" sz="1400" i="1" dirty="0"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lgerian" panose="04020705040A02060702" pitchFamily="82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i="1" dirty="0" smtClean="0">
                <a:latin typeface="Algerian" panose="04020705040A02060702" pitchFamily="82" charset="0"/>
                <a:cs typeface="Arial" panose="020B0604020202020204" pitchFamily="34" charset="0"/>
              </a:rPr>
              <a:t>MAYLIMI </a:t>
            </a:r>
            <a:r>
              <a:rPr lang="en-US" i="1" dirty="0" smtClean="0">
                <a:latin typeface="Algerian" panose="04020705040A02060702" pitchFamily="82" charset="0"/>
                <a:cs typeface="Arial" panose="020B0604020202020204" pitchFamily="34" charset="0"/>
              </a:rPr>
              <a:t>?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52" y="1190376"/>
            <a:ext cx="30909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Do‘stlikni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qadrlash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643" y="1118369"/>
            <a:ext cx="49423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kelishikda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67242" y="491443"/>
            <a:ext cx="2887666" cy="68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hujum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7509798"/>
              </p:ext>
            </p:extLst>
          </p:nvPr>
        </p:nvGraphicFramePr>
        <p:xfrm>
          <a:off x="74588" y="542304"/>
          <a:ext cx="5544616" cy="26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7334037"/>
              </p:ext>
            </p:extLst>
          </p:nvPr>
        </p:nvGraphicFramePr>
        <p:xfrm>
          <a:off x="74588" y="542304"/>
          <a:ext cx="5544616" cy="26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Fillipincha</a:t>
            </a:r>
            <a:r>
              <a:rPr lang="en-US" dirty="0" smtClean="0"/>
              <a:t> “</a:t>
            </a:r>
            <a:r>
              <a:rPr lang="en-US" dirty="0" err="1" smtClean="0"/>
              <a:t>Salom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470297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Filippinliklarda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an’anasi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Uchrashganda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peshonasiga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tekkizishi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C:\Users\User\Desktop\2031-entry-12-1572543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8" y="758329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Do‘stlikni</a:t>
            </a:r>
            <a:r>
              <a:rPr lang="en-US" dirty="0" smtClean="0"/>
              <a:t> </a:t>
            </a:r>
            <a:r>
              <a:rPr lang="en-US" dirty="0" err="1" smtClean="0"/>
              <a:t>qadrlash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184" y="470297"/>
            <a:ext cx="51819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Do`stlik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axloqining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bebaho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go`zalligi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gavhari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go`zal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marvarid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bo`lsa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duru-gavhari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muhabbatga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do‘stlikdir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60" y="1686111"/>
            <a:ext cx="2600325" cy="14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Do‘stlikni</a:t>
            </a:r>
            <a:r>
              <a:rPr lang="en-US" dirty="0" smtClean="0"/>
              <a:t> </a:t>
            </a:r>
            <a:r>
              <a:rPr lang="en-US" dirty="0" err="1" smtClean="0"/>
              <a:t>qadrlash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176" y="149052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Do`stlik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xonadonimiz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dasturxonimizda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to`kinlik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hukmron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jamiyatda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do`stlikni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ulug`lab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qadrlab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kelganlar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do`st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bo`lib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ko`proq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do`st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orttirishga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undaganlar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C:\Users\User\Desktop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40" y="470298"/>
            <a:ext cx="267652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Do‘stlikni</a:t>
            </a:r>
            <a:r>
              <a:rPr lang="en-US" dirty="0" smtClean="0"/>
              <a:t> </a:t>
            </a:r>
            <a:r>
              <a:rPr lang="en-US" dirty="0" err="1" smtClean="0"/>
              <a:t>qadrlash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88" y="542305"/>
            <a:ext cx="5619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Do’stlik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boylikdan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afzaldir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”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Do’stingni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Do’stga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xislat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o’zaro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Qalbida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do’stlik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yo’q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faqir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iqbolsiz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istiqbolsiz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5" y="1838449"/>
            <a:ext cx="2187327" cy="13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66804" y="945833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Cho‘lda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bir-birlari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g‘ijillashib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qolishdi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ikkinchisining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tarsaki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yubordi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4" y="945834"/>
            <a:ext cx="2304256" cy="17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906" y="974353"/>
            <a:ext cx="2881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Tarsaki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yeganning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og‘ridi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demasdan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tarsaki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User\Desktop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8"/>
          <a:stretch/>
        </p:blipFill>
        <p:spPr bwMode="auto">
          <a:xfrm>
            <a:off x="3746996" y="1118369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2860" y="614313"/>
            <a:ext cx="31143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etishdi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vohaga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Chanqoqlarini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qondirish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shoshilishdi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tarsaki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botqoqqa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cho‘ka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User\Desktop\images (2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 bwMode="auto">
          <a:xfrm>
            <a:off x="146596" y="974353"/>
            <a:ext cx="230425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795284"/>
            <a:ext cx="3502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shoshilib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o‘limdan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qutqarib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cho‘kkan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kelgandan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hayotimni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images (3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2105"/>
          <a:stretch/>
        </p:blipFill>
        <p:spPr bwMode="auto">
          <a:xfrm>
            <a:off x="3661544" y="902345"/>
            <a:ext cx="19492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4868" y="1046361"/>
            <a:ext cx="3026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sherigi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Tarsaki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tortgandim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yozding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yozapsan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Do‘stining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User\Desktop\images (3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0964"/>
          <a:stretch/>
        </p:blipFill>
        <p:spPr bwMode="auto">
          <a:xfrm>
            <a:off x="146596" y="830337"/>
            <a:ext cx="2219761" cy="19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604" y="758329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Do'stdan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og‘ringanimizda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yozishimiz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salgina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shabboda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o‘chib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do'stning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yaxshiligini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bitishimiz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bo‘ronlar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o‘chira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olmasin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User\Desktop\images (3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r="12079"/>
          <a:stretch/>
        </p:blipFill>
        <p:spPr bwMode="auto">
          <a:xfrm>
            <a:off x="3674988" y="758329"/>
            <a:ext cx="184170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Do‘stlik</a:t>
            </a:r>
            <a:r>
              <a:rPr lang="en-US" dirty="0" smtClean="0"/>
              <a:t> </a:t>
            </a:r>
            <a:r>
              <a:rPr lang="en-US" dirty="0" err="1" smtClean="0"/>
              <a:t>qalbandir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596" y="54230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Qalbida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do’stlik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yo’q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faqir,eng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iqbolsiz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istiqbolsiz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User\Desktop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1334393"/>
            <a:ext cx="2448272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8742" y="139809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Afrikacha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490524"/>
            <a:ext cx="56166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Afrikaning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mintaqalarida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bir-birlari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salomlashayotganlarida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xushmuomalalik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qilishadi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qo‘llari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qarsak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chalishadi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Afrikada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qo‘llarning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kaftlari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ko‘krakka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do‘stona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zarbalar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urish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C:\Users\User\Desktop\2031-entry-14-15725434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3215" r="6304"/>
          <a:stretch/>
        </p:blipFill>
        <p:spPr bwMode="auto">
          <a:xfrm>
            <a:off x="3170932" y="455280"/>
            <a:ext cx="2542915" cy="13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Do‘stlikni</a:t>
            </a:r>
            <a:r>
              <a:rPr lang="en-US" dirty="0" smtClean="0"/>
              <a:t> </a:t>
            </a:r>
            <a:r>
              <a:rPr lang="en-US" dirty="0" err="1" smtClean="0"/>
              <a:t>qadrlash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45154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Do’stga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xislat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o’zaro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Biz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o’qishda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mehnatda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o’rtoqlardan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yordamimizni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ayamasligimiz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 descr="C:\Users\User\Desktop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24" y="1478409"/>
            <a:ext cx="338437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665" y="614313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sinaladi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Shunchaki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o‘xshatilgan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Chin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oqeaga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tushunchangiz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596" y="579179"/>
            <a:ext cx="5570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maqollaridan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7-8 ta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ilasizmi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29" y="1202460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52" y="1190376"/>
            <a:ext cx="36776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Grammatika:Kesim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Muomala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Salomlashish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93652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boylikdan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afzal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Do‘stingni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sirdosh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Yolg‘iz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dong‘i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bezaydi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4588" y="474363"/>
            <a:ext cx="2951305" cy="355974"/>
          </a:xfrm>
          <a:prstGeom prst="wedgeRectCallout">
            <a:avLst>
              <a:gd name="adj1" fmla="val -20833"/>
              <a:gd name="adj2" fmla="val 940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6876" y="659527"/>
            <a:ext cx="28829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 err="1"/>
              <a:t>Do’stlik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</a:t>
            </a:r>
            <a:r>
              <a:rPr lang="en-US" dirty="0" err="1"/>
              <a:t>jahonda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Tinchlik</a:t>
            </a:r>
            <a:r>
              <a:rPr lang="en-US" dirty="0"/>
              <a:t>  </a:t>
            </a:r>
            <a:r>
              <a:rPr lang="en-US" dirty="0" err="1"/>
              <a:t>bo’lar</a:t>
            </a:r>
            <a:r>
              <a:rPr lang="en-US" dirty="0"/>
              <a:t> </a:t>
            </a:r>
            <a:r>
              <a:rPr lang="en-US" dirty="0" err="1"/>
              <a:t>dunyoda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Kim </a:t>
            </a:r>
            <a:r>
              <a:rPr lang="en-US" dirty="0" err="1"/>
              <a:t>tinchlikni</a:t>
            </a:r>
            <a:r>
              <a:rPr lang="en-US" dirty="0"/>
              <a:t> </a:t>
            </a:r>
            <a:r>
              <a:rPr lang="en-US" dirty="0" err="1"/>
              <a:t>istasa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Rizqi</a:t>
            </a:r>
            <a:r>
              <a:rPr lang="en-US" dirty="0"/>
              <a:t> </a:t>
            </a:r>
            <a:r>
              <a:rPr lang="en-US" dirty="0" err="1"/>
              <a:t>bo’lar</a:t>
            </a:r>
            <a:r>
              <a:rPr lang="en-US" dirty="0"/>
              <a:t> </a:t>
            </a:r>
            <a:r>
              <a:rPr lang="en-US" dirty="0" err="1"/>
              <a:t>ziyoda</a:t>
            </a:r>
            <a:r>
              <a:rPr lang="en-US" dirty="0"/>
              <a:t>. </a:t>
            </a:r>
            <a:r>
              <a:rPr lang="en-US" dirty="0" err="1"/>
              <a:t>G’animlikdan</a:t>
            </a:r>
            <a:r>
              <a:rPr lang="en-US" dirty="0"/>
              <a:t> </a:t>
            </a:r>
            <a:r>
              <a:rPr lang="en-US" dirty="0" err="1"/>
              <a:t>do’stlikni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Ey</a:t>
            </a:r>
            <a:r>
              <a:rPr lang="en-US" dirty="0"/>
              <a:t> </a:t>
            </a:r>
            <a:r>
              <a:rPr lang="en-US" dirty="0" err="1"/>
              <a:t>do’stim</a:t>
            </a:r>
            <a:r>
              <a:rPr lang="en-US" dirty="0"/>
              <a:t> </a:t>
            </a:r>
            <a:r>
              <a:rPr lang="en-US" dirty="0" err="1"/>
              <a:t>qo’ygin</a:t>
            </a:r>
            <a:r>
              <a:rPr lang="en-US" dirty="0"/>
              <a:t> </a:t>
            </a:r>
            <a:r>
              <a:rPr lang="en-US" dirty="0" err="1"/>
              <a:t>ustun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Do’sting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Bag’ring</a:t>
            </a:r>
            <a:r>
              <a:rPr lang="en-US" dirty="0"/>
              <a:t> </a:t>
            </a:r>
            <a:r>
              <a:rPr lang="en-US" dirty="0" err="1"/>
              <a:t>bo’lar</a:t>
            </a:r>
            <a:r>
              <a:rPr lang="en-US" dirty="0"/>
              <a:t> but – </a:t>
            </a:r>
            <a:r>
              <a:rPr lang="en-US" dirty="0" err="1"/>
              <a:t>butun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</p:txBody>
      </p:sp>
      <p:pic>
        <p:nvPicPr>
          <p:cNvPr id="1026" name="Picture 2" descr="C:\Users\User\Desktop\Без названия (1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1"/>
          <a:stretch/>
        </p:blipFill>
        <p:spPr bwMode="auto">
          <a:xfrm>
            <a:off x="290612" y="830337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Kesim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4775788"/>
              </p:ext>
            </p:extLst>
          </p:nvPr>
        </p:nvGraphicFramePr>
        <p:xfrm>
          <a:off x="146596" y="542304"/>
          <a:ext cx="5544616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1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Kesim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9757401"/>
              </p:ext>
            </p:extLst>
          </p:nvPr>
        </p:nvGraphicFramePr>
        <p:xfrm>
          <a:off x="146596" y="614313"/>
          <a:ext cx="5472608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8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Kesim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1379851"/>
              </p:ext>
            </p:extLst>
          </p:nvPr>
        </p:nvGraphicFramePr>
        <p:xfrm>
          <a:off x="146596" y="614313"/>
          <a:ext cx="5472608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5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Kesim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4283694"/>
              </p:ext>
            </p:extLst>
          </p:nvPr>
        </p:nvGraphicFramePr>
        <p:xfrm>
          <a:off x="146596" y="614313"/>
          <a:ext cx="5472608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9" y="110257"/>
            <a:ext cx="5318463" cy="315471"/>
          </a:xfrm>
        </p:spPr>
        <p:txBody>
          <a:bodyPr/>
          <a:lstStyle/>
          <a:p>
            <a:r>
              <a:rPr lang="en-US" dirty="0" err="1" smtClean="0"/>
              <a:t>Yaponcha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69" y="1406401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Yaponiyada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muloyim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qilsangiz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shunchalik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egilishingiz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pastroqlar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qilayotganlarida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egilishlari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6146" name="Picture 2" descr="C:\Users\User\Desktop\2031-entry-16-15725434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8591" r="2536"/>
          <a:stretch/>
        </p:blipFill>
        <p:spPr bwMode="auto">
          <a:xfrm>
            <a:off x="3098924" y="326281"/>
            <a:ext cx="261750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Fe’l</a:t>
            </a:r>
            <a:r>
              <a:rPr lang="en-US" dirty="0" smtClean="0"/>
              <a:t> </a:t>
            </a:r>
            <a:r>
              <a:rPr lang="en-US" dirty="0" err="1" smtClean="0"/>
              <a:t>kesim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1149588"/>
              </p:ext>
            </p:extLst>
          </p:nvPr>
        </p:nvGraphicFramePr>
        <p:xfrm>
          <a:off x="146596" y="614313"/>
          <a:ext cx="5472608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11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kesim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3513939"/>
              </p:ext>
            </p:extLst>
          </p:nvPr>
        </p:nvGraphicFramePr>
        <p:xfrm>
          <a:off x="146596" y="542305"/>
          <a:ext cx="5544616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9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Ot</a:t>
            </a:r>
            <a:r>
              <a:rPr lang="en-US" dirty="0" smtClean="0"/>
              <a:t> -</a:t>
            </a:r>
            <a:r>
              <a:rPr lang="en-US" dirty="0" err="1" smtClean="0"/>
              <a:t>kesimlar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2815107"/>
              </p:ext>
            </p:extLst>
          </p:nvPr>
        </p:nvGraphicFramePr>
        <p:xfrm>
          <a:off x="146596" y="542305"/>
          <a:ext cx="5544616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2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Muomala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4238199"/>
              </p:ext>
            </p:extLst>
          </p:nvPr>
        </p:nvGraphicFramePr>
        <p:xfrm>
          <a:off x="146596" y="542305"/>
          <a:ext cx="554461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9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10257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So‘z</a:t>
            </a:r>
            <a:r>
              <a:rPr lang="en-US" dirty="0" smtClean="0"/>
              <a:t> </a:t>
            </a:r>
            <a:r>
              <a:rPr lang="en-US" dirty="0" err="1" smtClean="0"/>
              <a:t>sehri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5383897"/>
              </p:ext>
            </p:extLst>
          </p:nvPr>
        </p:nvGraphicFramePr>
        <p:xfrm>
          <a:off x="74588" y="542305"/>
          <a:ext cx="554461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3158278"/>
              </p:ext>
            </p:extLst>
          </p:nvPr>
        </p:nvGraphicFramePr>
        <p:xfrm>
          <a:off x="146596" y="542305"/>
          <a:ext cx="5544616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542305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ota-ona</a:t>
            </a:r>
            <a:r>
              <a:rPr lang="en-US" dirty="0" smtClean="0"/>
              <a:t> </a:t>
            </a:r>
            <a:r>
              <a:rPr lang="en-US" dirty="0" err="1" smtClean="0"/>
              <a:t>farzandiga</a:t>
            </a:r>
            <a:r>
              <a:rPr lang="en-US" dirty="0" smtClean="0"/>
              <a:t> </a:t>
            </a:r>
            <a:r>
              <a:rPr lang="en-US" dirty="0" err="1" smtClean="0"/>
              <a:t>tarbiya</a:t>
            </a:r>
            <a:r>
              <a:rPr lang="en-US" dirty="0" smtClean="0"/>
              <a:t> –</a:t>
            </a:r>
            <a:r>
              <a:rPr lang="en-US" dirty="0" err="1" smtClean="0"/>
              <a:t>odob</a:t>
            </a:r>
            <a:r>
              <a:rPr lang="en-US" dirty="0" smtClean="0"/>
              <a:t> </a:t>
            </a:r>
            <a:r>
              <a:rPr lang="en-US" dirty="0" err="1" smtClean="0"/>
              <a:t>berar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avvalo</a:t>
            </a:r>
            <a:r>
              <a:rPr lang="en-US" dirty="0" smtClean="0"/>
              <a:t> </a:t>
            </a:r>
            <a:r>
              <a:rPr lang="en-US" dirty="0" err="1" smtClean="0"/>
              <a:t>salomlashishni</a:t>
            </a:r>
            <a:r>
              <a:rPr lang="en-US" dirty="0" smtClean="0"/>
              <a:t> </a:t>
            </a:r>
            <a:r>
              <a:rPr lang="en-US" dirty="0" err="1" smtClean="0"/>
              <a:t>o‘rgatadi</a:t>
            </a:r>
            <a:r>
              <a:rPr lang="en-US" dirty="0" smtClean="0"/>
              <a:t>; </a:t>
            </a:r>
            <a:r>
              <a:rPr lang="en-US" dirty="0" err="1" smtClean="0"/>
              <a:t>jahonda</a:t>
            </a:r>
            <a:r>
              <a:rPr lang="en-US" dirty="0" smtClean="0"/>
              <a:t> </a:t>
            </a:r>
            <a:r>
              <a:rPr lang="en-US" dirty="0" err="1" smtClean="0"/>
              <a:t>odobning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jihatiga</a:t>
            </a:r>
            <a:r>
              <a:rPr lang="en-US" dirty="0" smtClean="0"/>
              <a:t> </a:t>
            </a:r>
            <a:r>
              <a:rPr lang="en-US" dirty="0" err="1" smtClean="0"/>
              <a:t>e’tibor</a:t>
            </a:r>
            <a:r>
              <a:rPr lang="en-US" dirty="0" smtClean="0"/>
              <a:t> </a:t>
            </a:r>
            <a:r>
              <a:rPr lang="en-US" dirty="0" err="1" smtClean="0"/>
              <a:t>bermaydigan</a:t>
            </a:r>
            <a:r>
              <a:rPr lang="en-US" dirty="0" smtClean="0"/>
              <a:t> </a:t>
            </a:r>
            <a:r>
              <a:rPr lang="en-US" dirty="0" err="1" smtClean="0"/>
              <a:t>biror</a:t>
            </a:r>
            <a:r>
              <a:rPr lang="en-US" dirty="0" smtClean="0"/>
              <a:t> </a:t>
            </a:r>
            <a:r>
              <a:rPr lang="en-US" dirty="0" err="1" smtClean="0"/>
              <a:t>millat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xalq</a:t>
            </a:r>
            <a:r>
              <a:rPr lang="en-US" dirty="0" smtClean="0"/>
              <a:t> </a:t>
            </a:r>
            <a:r>
              <a:rPr lang="en-US" dirty="0" err="1" smtClean="0"/>
              <a:t>yo‘q</a:t>
            </a:r>
            <a:r>
              <a:rPr lang="en-US" dirty="0" smtClean="0"/>
              <a:t>. </a:t>
            </a:r>
            <a:r>
              <a:rPr lang="en-US" dirty="0" err="1" smtClean="0"/>
              <a:t>Bejizga</a:t>
            </a:r>
            <a:r>
              <a:rPr lang="en-US" dirty="0" smtClean="0"/>
              <a:t> </a:t>
            </a:r>
            <a:r>
              <a:rPr lang="en-US" dirty="0" err="1" smtClean="0"/>
              <a:t>dono</a:t>
            </a:r>
            <a:r>
              <a:rPr lang="en-US" dirty="0" smtClean="0"/>
              <a:t> </a:t>
            </a:r>
            <a:r>
              <a:rPr lang="en-US" dirty="0" err="1" smtClean="0"/>
              <a:t>xalqimiz</a:t>
            </a:r>
            <a:r>
              <a:rPr lang="en-US" dirty="0" smtClean="0"/>
              <a:t> “</a:t>
            </a:r>
            <a:r>
              <a:rPr lang="en-US" dirty="0" err="1"/>
              <a:t>G</a:t>
            </a:r>
            <a:r>
              <a:rPr lang="en-US" dirty="0" err="1" smtClean="0"/>
              <a:t>apning</a:t>
            </a:r>
            <a:r>
              <a:rPr lang="en-US" dirty="0" smtClean="0"/>
              <a:t> </a:t>
            </a:r>
            <a:r>
              <a:rPr lang="en-US" dirty="0" err="1" smtClean="0"/>
              <a:t>boshi-kalom</a:t>
            </a:r>
            <a:r>
              <a:rPr lang="en-US" dirty="0" smtClean="0"/>
              <a:t>, -</a:t>
            </a:r>
            <a:r>
              <a:rPr lang="en-US" dirty="0" err="1" smtClean="0"/>
              <a:t>odob</a:t>
            </a:r>
            <a:r>
              <a:rPr lang="en-US" dirty="0" smtClean="0"/>
              <a:t> </a:t>
            </a:r>
            <a:r>
              <a:rPr lang="en-US" dirty="0" err="1" smtClean="0"/>
              <a:t>boshi</a:t>
            </a:r>
            <a:r>
              <a:rPr lang="en-US" dirty="0" smtClean="0"/>
              <a:t> –</a:t>
            </a:r>
            <a:r>
              <a:rPr lang="en-US" dirty="0" err="1" smtClean="0"/>
              <a:t>salom</a:t>
            </a:r>
            <a:r>
              <a:rPr lang="en-US" dirty="0" smtClean="0"/>
              <a:t>” </a:t>
            </a:r>
            <a:r>
              <a:rPr lang="en-US" dirty="0" err="1" smtClean="0"/>
              <a:t>demagan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Без названия (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13562" r="-430"/>
          <a:stretch/>
        </p:blipFill>
        <p:spPr bwMode="auto">
          <a:xfrm>
            <a:off x="2594868" y="1838449"/>
            <a:ext cx="2403351" cy="13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752" y="542305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buzmay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somalaykum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yomonlik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images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4" y="1465635"/>
            <a:ext cx="2547367" cy="16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612" y="686321"/>
            <a:ext cx="5181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qoidalari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piyodalarga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ketayotga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o‘tirganga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ozchilik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ko‘pchilikka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mavqedagi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mavqedagi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farzdir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42706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Uchrashganda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xayrlashayotganda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xayrlashish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kerak.Xattoki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Без назван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40" y="1627395"/>
            <a:ext cx="2619375" cy="15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Zelandiyada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salolashiladi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5892" y="758329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Zelandiya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hayron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qoldiradi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Zelandiyaning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joylarida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salomlashishning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ajoyib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an’anasi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qolingan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salomlashayotganlar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burunlarini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burunlariga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tekkizishlari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zamonlarda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7170" name="Picture 2" descr="C:\Users\User\Desktop\2031-entry-18-1572543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758329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0812" y="1262385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xalqning</a:t>
            </a:r>
            <a:r>
              <a:rPr lang="en-US" dirty="0" smtClean="0"/>
              <a:t> </a:t>
            </a:r>
            <a:r>
              <a:rPr lang="en-US" dirty="0" err="1" smtClean="0"/>
              <a:t>o‘ziga</a:t>
            </a:r>
            <a:r>
              <a:rPr lang="en-US" dirty="0" smtClean="0"/>
              <a:t> </a:t>
            </a:r>
            <a:r>
              <a:rPr lang="en-US" dirty="0" err="1" smtClean="0"/>
              <a:t>xos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ru-RU" dirty="0" smtClean="0"/>
              <a:t>.</a:t>
            </a:r>
            <a:r>
              <a:rPr lang="en-US" dirty="0" smtClean="0"/>
              <a:t> Ammo </a:t>
            </a:r>
            <a:r>
              <a:rPr lang="en-US" dirty="0" err="1" smtClean="0"/>
              <a:t>sharqona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bularning</a:t>
            </a:r>
            <a:r>
              <a:rPr lang="en-US" dirty="0" smtClean="0"/>
              <a:t>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go‘zali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chuqur</a:t>
            </a:r>
            <a:r>
              <a:rPr lang="en-US" dirty="0" smtClean="0"/>
              <a:t> </a:t>
            </a:r>
            <a:r>
              <a:rPr lang="en-US" dirty="0" err="1" smtClean="0"/>
              <a:t>ma’nolisidir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122" name="Picture 2" descr="C:\Users\User\Desktop\images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55286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88" y="470297"/>
            <a:ext cx="5545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Ziyovuddin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Raximning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“Bola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hikoyalaridan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audio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eshittirishni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marhamat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96" y="1679744"/>
            <a:ext cx="2857500" cy="14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8804" y="525172"/>
            <a:ext cx="3625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Assalomu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alaykum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shunchaki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manosi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bor. Bu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odamlarga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yaqinlarga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qo‘shnilarga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azolaringizga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soglik-salomatlik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baraka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hoyirjamlik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tilaysiz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Bir-birlaringiz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salomlashib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yuringlar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o‘rtalaringizda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mehr-muhabbat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uyg‘onadi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images (3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5825" r="13895" b="19022"/>
          <a:stretch/>
        </p:blipFill>
        <p:spPr bwMode="auto">
          <a:xfrm>
            <a:off x="169137" y="614312"/>
            <a:ext cx="160580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614313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a'no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–         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ildirmoq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     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означать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сообщать,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извещать.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места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      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семейство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bo'lib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o'tirgan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сидящие кучкой,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групповой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imo-ishora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-   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мимика. 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chehra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приветливый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радушно</a:t>
            </a:r>
          </a:p>
        </p:txBody>
      </p:sp>
    </p:spTree>
    <p:extLst>
      <p:ext uri="{BB962C8B-B14F-4D97-AF65-F5344CB8AC3E}">
        <p14:creationId xmlns:p14="http://schemas.microsoft.com/office/powerpoint/2010/main" val="35727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034" y="470297"/>
            <a:ext cx="5211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ifodalanayotganini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Без названия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8" y="1838449"/>
            <a:ext cx="24482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en-US" b="0" i="1" dirty="0" err="1"/>
              <a:t>Ilm</a:t>
            </a:r>
            <a:r>
              <a:rPr lang="en-US" b="0" i="1" dirty="0"/>
              <a:t> </a:t>
            </a:r>
            <a:r>
              <a:rPr lang="en-US" b="0" i="1" dirty="0" err="1"/>
              <a:t>kaliti</a:t>
            </a:r>
            <a:r>
              <a:rPr lang="en-US" b="0" i="1" dirty="0"/>
              <a:t> – </a:t>
            </a:r>
            <a:r>
              <a:rPr lang="en-US" b="0" i="1" dirty="0" err="1" smtClean="0"/>
              <a:t>kitob</a:t>
            </a:r>
            <a:r>
              <a:rPr lang="en-US" b="0" dirty="0"/>
              <a:t/>
            </a:r>
            <a:br>
              <a:rPr lang="en-US" b="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604" y="614313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Darhaqiqat</a:t>
            </a:r>
            <a:r>
              <a:rPr lang="en-US" dirty="0"/>
              <a:t>, </a:t>
            </a:r>
            <a:r>
              <a:rPr lang="en-US" dirty="0" err="1"/>
              <a:t>kitob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ilm</a:t>
            </a:r>
            <a:r>
              <a:rPr lang="en-US" dirty="0"/>
              <a:t> </a:t>
            </a:r>
            <a:r>
              <a:rPr lang="en-US" dirty="0" err="1"/>
              <a:t>sahroda</a:t>
            </a:r>
            <a:r>
              <a:rPr lang="en-US" dirty="0"/>
              <a:t> </a:t>
            </a:r>
            <a:r>
              <a:rPr lang="en-US" dirty="0" err="1"/>
              <a:t>do‘st</a:t>
            </a:r>
            <a:r>
              <a:rPr lang="en-US" dirty="0"/>
              <a:t>, </a:t>
            </a:r>
            <a:r>
              <a:rPr lang="en-US" dirty="0" err="1"/>
              <a:t>hayot</a:t>
            </a:r>
            <a:r>
              <a:rPr lang="en-US" dirty="0"/>
              <a:t> </a:t>
            </a:r>
            <a:r>
              <a:rPr lang="en-US" dirty="0" err="1"/>
              <a:t>yo‘llarida</a:t>
            </a:r>
            <a:r>
              <a:rPr lang="en-US" dirty="0"/>
              <a:t> </a:t>
            </a:r>
            <a:r>
              <a:rPr lang="en-US" dirty="0" err="1"/>
              <a:t>tayanch</a:t>
            </a:r>
            <a:r>
              <a:rPr lang="en-US" dirty="0"/>
              <a:t>, </a:t>
            </a:r>
            <a:r>
              <a:rPr lang="en-US" dirty="0" err="1"/>
              <a:t>yolg‘izlik</a:t>
            </a:r>
            <a:r>
              <a:rPr lang="en-US" dirty="0"/>
              <a:t> </a:t>
            </a:r>
            <a:r>
              <a:rPr lang="en-US" dirty="0" err="1"/>
              <a:t>damlarida</a:t>
            </a:r>
            <a:r>
              <a:rPr lang="en-US" dirty="0"/>
              <a:t> </a:t>
            </a:r>
            <a:r>
              <a:rPr lang="en-US" dirty="0" err="1"/>
              <a:t>yo‘ldosh</a:t>
            </a:r>
            <a:r>
              <a:rPr lang="en-US" dirty="0"/>
              <a:t>, </a:t>
            </a:r>
            <a:r>
              <a:rPr lang="en-US" dirty="0" err="1"/>
              <a:t>baxtiyor</a:t>
            </a:r>
            <a:r>
              <a:rPr lang="en-US" dirty="0"/>
              <a:t> </a:t>
            </a:r>
            <a:r>
              <a:rPr lang="en-US" dirty="0" err="1"/>
              <a:t>daqiqalarda</a:t>
            </a:r>
            <a:r>
              <a:rPr lang="en-US" dirty="0"/>
              <a:t> </a:t>
            </a:r>
            <a:r>
              <a:rPr lang="en-US" dirty="0" err="1"/>
              <a:t>rahbar</a:t>
            </a:r>
            <a:r>
              <a:rPr lang="en-US" dirty="0"/>
              <a:t>, </a:t>
            </a:r>
            <a:r>
              <a:rPr lang="en-US" dirty="0" err="1"/>
              <a:t>qayg‘uli</a:t>
            </a:r>
            <a:r>
              <a:rPr lang="en-US" dirty="0"/>
              <a:t> </a:t>
            </a:r>
            <a:r>
              <a:rPr lang="en-US" dirty="0" err="1"/>
              <a:t>damlarda</a:t>
            </a:r>
            <a:r>
              <a:rPr lang="en-US" dirty="0"/>
              <a:t> </a:t>
            </a:r>
            <a:r>
              <a:rPr lang="en-US" dirty="0" err="1"/>
              <a:t>madadkor</a:t>
            </a:r>
            <a:r>
              <a:rPr lang="en-US" dirty="0"/>
              <a:t>, </a:t>
            </a:r>
            <a:r>
              <a:rPr lang="en-US" dirty="0" err="1"/>
              <a:t>odamlar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zebu-</a:t>
            </a:r>
            <a:r>
              <a:rPr lang="en-US" dirty="0" err="1"/>
              <a:t>ziynat</a:t>
            </a:r>
            <a:r>
              <a:rPr lang="en-US" dirty="0"/>
              <a:t>, </a:t>
            </a:r>
            <a:r>
              <a:rPr lang="en-US" dirty="0" err="1"/>
              <a:t>dushmanlarga</a:t>
            </a:r>
            <a:r>
              <a:rPr lang="en-US" dirty="0"/>
              <a:t> </a:t>
            </a:r>
            <a:r>
              <a:rPr lang="en-US" dirty="0" err="1"/>
              <a:t>qarshi</a:t>
            </a:r>
            <a:r>
              <a:rPr lang="en-US" dirty="0"/>
              <a:t> </a:t>
            </a:r>
            <a:r>
              <a:rPr lang="en-US" dirty="0" err="1"/>
              <a:t>kurashda</a:t>
            </a:r>
            <a:r>
              <a:rPr lang="en-US" dirty="0"/>
              <a:t> </a:t>
            </a:r>
            <a:r>
              <a:rPr lang="en-US" dirty="0" err="1"/>
              <a:t>quroldir</a:t>
            </a:r>
            <a:r>
              <a:rPr lang="en-US" dirty="0"/>
              <a:t>. Zero, </a:t>
            </a: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mutafakkir</a:t>
            </a:r>
            <a:r>
              <a:rPr lang="en-US" dirty="0"/>
              <a:t> </a:t>
            </a:r>
            <a:r>
              <a:rPr lang="en-US" dirty="0" err="1"/>
              <a:t>Rudakiy</a:t>
            </a:r>
            <a:r>
              <a:rPr lang="en-US" dirty="0"/>
              <a:t> </a:t>
            </a:r>
            <a:r>
              <a:rPr lang="en-US" dirty="0" err="1"/>
              <a:t>aytganidek</a:t>
            </a:r>
            <a:r>
              <a:rPr lang="en-US" dirty="0"/>
              <a:t>, "</a:t>
            </a:r>
            <a:r>
              <a:rPr lang="en-US" dirty="0" err="1"/>
              <a:t>Ilmdan</a:t>
            </a:r>
            <a:r>
              <a:rPr lang="en-US" dirty="0"/>
              <a:t> </a:t>
            </a:r>
            <a:r>
              <a:rPr lang="en-US" dirty="0" err="1"/>
              <a:t>yaxshiroq</a:t>
            </a:r>
            <a:r>
              <a:rPr lang="en-US" dirty="0"/>
              <a:t> </a:t>
            </a:r>
            <a:r>
              <a:rPr lang="en-US" dirty="0" err="1"/>
              <a:t>hazina</a:t>
            </a:r>
            <a:r>
              <a:rPr lang="en-US" dirty="0"/>
              <a:t> </a:t>
            </a:r>
            <a:r>
              <a:rPr lang="en-US" dirty="0" err="1"/>
              <a:t>bo‘lmas</a:t>
            </a:r>
            <a:r>
              <a:rPr lang="en-US" dirty="0"/>
              <a:t>, </a:t>
            </a:r>
            <a:r>
              <a:rPr lang="en-US" dirty="0" err="1"/>
              <a:t>qo‘lingdan</a:t>
            </a:r>
            <a:r>
              <a:rPr lang="en-US" dirty="0"/>
              <a:t> </a:t>
            </a:r>
            <a:r>
              <a:rPr lang="en-US" dirty="0" err="1"/>
              <a:t>kelgancha</a:t>
            </a:r>
            <a:r>
              <a:rPr lang="en-US" dirty="0"/>
              <a:t> </a:t>
            </a:r>
            <a:r>
              <a:rPr lang="en-US" dirty="0" err="1"/>
              <a:t>tera</a:t>
            </a:r>
            <a:r>
              <a:rPr lang="en-US" dirty="0"/>
              <a:t> </a:t>
            </a:r>
            <a:r>
              <a:rPr lang="en-US" dirty="0" err="1"/>
              <a:t>olsang</a:t>
            </a:r>
            <a:r>
              <a:rPr lang="en-US" dirty="0"/>
              <a:t> bas”.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o‘zbek</a:t>
            </a:r>
            <a:r>
              <a:rPr lang="en-US" dirty="0"/>
              <a:t> </a:t>
            </a:r>
            <a:r>
              <a:rPr lang="en-US" dirty="0" err="1"/>
              <a:t>farzandining</a:t>
            </a:r>
            <a:r>
              <a:rPr lang="en-US" dirty="0"/>
              <a:t> </a:t>
            </a:r>
            <a:r>
              <a:rPr lang="en-US" dirty="0" err="1"/>
              <a:t>diliga</a:t>
            </a:r>
            <a:r>
              <a:rPr lang="en-US" dirty="0"/>
              <a:t> </a:t>
            </a:r>
            <a:r>
              <a:rPr lang="en-US" dirty="0" err="1"/>
              <a:t>muxrlanishini</a:t>
            </a:r>
            <a:r>
              <a:rPr lang="en-US" dirty="0"/>
              <a:t> </a:t>
            </a:r>
            <a:r>
              <a:rPr lang="en-US" dirty="0" err="1"/>
              <a:t>niyat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qolamiz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7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305" y="1046361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Kitob</a:t>
            </a:r>
            <a:r>
              <a:rPr lang="en-US" dirty="0"/>
              <a:t> </a:t>
            </a:r>
            <a:r>
              <a:rPr lang="en-US" dirty="0" err="1"/>
              <a:t>nafaqat</a:t>
            </a:r>
            <a:r>
              <a:rPr lang="en-US" dirty="0"/>
              <a:t> </a:t>
            </a:r>
            <a:r>
              <a:rPr lang="en-US" dirty="0" err="1"/>
              <a:t>ziyo</a:t>
            </a:r>
            <a:r>
              <a:rPr lang="en-US" dirty="0"/>
              <a:t> </a:t>
            </a:r>
            <a:r>
              <a:rPr lang="en-US" dirty="0" err="1"/>
              <a:t>maskanlarini</a:t>
            </a:r>
            <a:r>
              <a:rPr lang="en-US" dirty="0"/>
              <a:t> </a:t>
            </a:r>
            <a:r>
              <a:rPr lang="en-US" dirty="0" err="1"/>
              <a:t>yorituvchi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insonlarni</a:t>
            </a:r>
            <a:r>
              <a:rPr lang="en-US" dirty="0"/>
              <a:t> </a:t>
            </a:r>
            <a:r>
              <a:rPr lang="en-US" dirty="0" err="1"/>
              <a:t>kamolot</a:t>
            </a:r>
            <a:r>
              <a:rPr lang="en-US" dirty="0"/>
              <a:t> sari </a:t>
            </a:r>
            <a:r>
              <a:rPr lang="en-US" dirty="0" err="1"/>
              <a:t>etaklovchi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ma'naviy</a:t>
            </a:r>
            <a:r>
              <a:rPr lang="en-US" dirty="0"/>
              <a:t> </a:t>
            </a:r>
            <a:r>
              <a:rPr lang="en-US" dirty="0" err="1"/>
              <a:t>xazina</a:t>
            </a:r>
            <a:r>
              <a:rPr lang="en-US" dirty="0"/>
              <a:t> </a:t>
            </a:r>
            <a:r>
              <a:rPr lang="en-US" dirty="0" err="1"/>
              <a:t>hamdir</a:t>
            </a:r>
            <a:r>
              <a:rPr lang="en-US" dirty="0"/>
              <a:t>. </a:t>
            </a:r>
            <a:r>
              <a:rPr lang="en-US" dirty="0" err="1"/>
              <a:t>Kitob</a:t>
            </a:r>
            <a:r>
              <a:rPr lang="en-US" dirty="0"/>
              <a:t> </a:t>
            </a:r>
            <a:r>
              <a:rPr lang="en-US" dirty="0" err="1"/>
              <a:t>insonga</a:t>
            </a:r>
            <a:r>
              <a:rPr lang="en-US" dirty="0"/>
              <a:t> </a:t>
            </a:r>
            <a:r>
              <a:rPr lang="en-US" dirty="0" err="1"/>
              <a:t>ma'naviy</a:t>
            </a:r>
            <a:r>
              <a:rPr lang="en-US" dirty="0"/>
              <a:t> </a:t>
            </a:r>
            <a:r>
              <a:rPr lang="en-US" dirty="0" err="1"/>
              <a:t>ozuqa</a:t>
            </a:r>
            <a:r>
              <a:rPr lang="en-US" dirty="0"/>
              <a:t> </a:t>
            </a:r>
            <a:r>
              <a:rPr lang="en-US" dirty="0" err="1"/>
              <a:t>beribgina</a:t>
            </a:r>
            <a:r>
              <a:rPr lang="en-US" dirty="0"/>
              <a:t> </a:t>
            </a:r>
            <a:r>
              <a:rPr lang="en-US" dirty="0" err="1"/>
              <a:t>qolmay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tafakkurini</a:t>
            </a:r>
            <a:r>
              <a:rPr lang="en-US" dirty="0"/>
              <a:t> </a:t>
            </a:r>
            <a:r>
              <a:rPr lang="en-US" dirty="0" err="1"/>
              <a:t>teranlashtirib</a:t>
            </a:r>
            <a:r>
              <a:rPr lang="en-US" dirty="0"/>
              <a:t>, </a:t>
            </a:r>
            <a:r>
              <a:rPr lang="en-US" dirty="0" err="1"/>
              <a:t>sog'lom</a:t>
            </a:r>
            <a:r>
              <a:rPr lang="en-US" dirty="0"/>
              <a:t> </a:t>
            </a:r>
            <a:r>
              <a:rPr lang="en-US" dirty="0" err="1"/>
              <a:t>mulohaza</a:t>
            </a:r>
            <a:r>
              <a:rPr lang="en-US" dirty="0"/>
              <a:t> </a:t>
            </a:r>
            <a:r>
              <a:rPr lang="en-US" dirty="0" err="1"/>
              <a:t>yuritishga</a:t>
            </a:r>
            <a:r>
              <a:rPr lang="en-US" dirty="0"/>
              <a:t> </a:t>
            </a:r>
            <a:r>
              <a:rPr lang="en-US" dirty="0" err="1"/>
              <a:t>o'rgatadi</a:t>
            </a:r>
            <a:r>
              <a:rPr lang="en-US" dirty="0"/>
              <a:t>, </a:t>
            </a:r>
            <a:r>
              <a:rPr lang="en-US" dirty="0" err="1"/>
              <a:t>kelajakka</a:t>
            </a:r>
            <a:r>
              <a:rPr lang="en-US" dirty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maqsadlar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odimlashga</a:t>
            </a:r>
            <a:r>
              <a:rPr lang="en-US" dirty="0"/>
              <a:t> </a:t>
            </a:r>
            <a:r>
              <a:rPr lang="en-US" dirty="0" err="1"/>
              <a:t>mustahkam</a:t>
            </a:r>
            <a:r>
              <a:rPr lang="en-US" dirty="0"/>
              <a:t> </a:t>
            </a:r>
            <a:r>
              <a:rPr lang="en-US" dirty="0" err="1"/>
              <a:t>pilla</a:t>
            </a:r>
            <a:r>
              <a:rPr lang="en-US" dirty="0"/>
              <a:t> </a:t>
            </a:r>
            <a:r>
              <a:rPr lang="en-US" dirty="0" err="1"/>
              <a:t>poya</a:t>
            </a:r>
            <a:r>
              <a:rPr lang="en-US" dirty="0"/>
              <a:t> </a:t>
            </a:r>
            <a:r>
              <a:rPr lang="en-US" dirty="0" err="1"/>
              <a:t>vazifasini</a:t>
            </a:r>
            <a:r>
              <a:rPr lang="en-US" dirty="0"/>
              <a:t> </a:t>
            </a:r>
            <a:r>
              <a:rPr lang="en-US" dirty="0" err="1"/>
              <a:t>bajaradi</a:t>
            </a:r>
            <a:r>
              <a:rPr lang="en-US" dirty="0"/>
              <a:t>. </a:t>
            </a:r>
            <a:r>
              <a:rPr lang="en-US" dirty="0" smtClean="0"/>
              <a:t>"</a:t>
            </a:r>
            <a:r>
              <a:rPr lang="en-US" dirty="0" err="1" smtClean="0"/>
              <a:t>Kitoblar</a:t>
            </a:r>
            <a:r>
              <a:rPr lang="en-US" dirty="0" smtClean="0"/>
              <a:t> </a:t>
            </a:r>
            <a:r>
              <a:rPr lang="en-US" dirty="0" err="1" smtClean="0"/>
              <a:t>jonsiz</a:t>
            </a:r>
            <a:r>
              <a:rPr lang="en-US" dirty="0"/>
              <a:t>, ammo </a:t>
            </a:r>
            <a:r>
              <a:rPr lang="en-US" dirty="0" err="1"/>
              <a:t>sodiq</a:t>
            </a:r>
            <a:r>
              <a:rPr lang="en-US" dirty="0"/>
              <a:t> </a:t>
            </a:r>
            <a:r>
              <a:rPr lang="en-US" dirty="0" err="1"/>
              <a:t>do'stlardir</a:t>
            </a:r>
            <a:r>
              <a:rPr lang="en-US" dirty="0"/>
              <a:t>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9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                      </a:t>
            </a:r>
            <a:r>
              <a:rPr lang="en-US" dirty="0" err="1" smtClean="0"/>
              <a:t>Kitob</a:t>
            </a:r>
            <a:r>
              <a:rPr lang="en-US" dirty="0" smtClean="0"/>
              <a:t> – </a:t>
            </a:r>
            <a:r>
              <a:rPr lang="en-US" dirty="0" err="1" smtClean="0"/>
              <a:t>bilim</a:t>
            </a:r>
            <a:r>
              <a:rPr lang="en-US" dirty="0" smtClean="0"/>
              <a:t> </a:t>
            </a:r>
            <a:r>
              <a:rPr lang="en-US" dirty="0" err="1" smtClean="0"/>
              <a:t>manbai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176" y="1262385"/>
            <a:ext cx="5542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Insoniyat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tamaddunining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g‘aroyib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ne‘matlari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kitobning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oʻrni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Bola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dunyoni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anglashida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o‘rganishi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o‘qishni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o‘rganiboq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borliqni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Kitobga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oʻquvchining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u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oʻzga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yoʻqdek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bagʻishlaydigan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qalbga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joylaydigan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jarayondir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Без названия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2837" r="3365" b="5376"/>
          <a:stretch/>
        </p:blipFill>
        <p:spPr bwMode="auto">
          <a:xfrm>
            <a:off x="0" y="38250"/>
            <a:ext cx="205464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kamolotga</a:t>
            </a:r>
            <a:r>
              <a:rPr lang="en-US" dirty="0" smtClean="0"/>
              <a:t> </a:t>
            </a:r>
            <a:r>
              <a:rPr lang="en-US" dirty="0" err="1" smtClean="0"/>
              <a:t>yetkazuvchi</a:t>
            </a:r>
            <a:r>
              <a:rPr lang="en-US" dirty="0" smtClean="0"/>
              <a:t> </a:t>
            </a:r>
            <a:r>
              <a:rPr lang="en-US" dirty="0" err="1" smtClean="0"/>
              <a:t>manbadir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2860" y="909459"/>
            <a:ext cx="3146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Navqiron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kamolotini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mutolaasidan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boʻladimi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Aslo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maʼnaviy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ozuqani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biror-bir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texnik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vosita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boʻlmaydi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909459"/>
            <a:ext cx="2062361" cy="19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Kitobga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qo‘ying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447" y="758329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qalbning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oʻzini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taniy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bilishida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oʻzligini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anglab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yetishida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umuminsoniy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qadriyatlardan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bahramand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boʻlishida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doʻst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tutinishi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taʼsirchan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omildir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902345"/>
            <a:ext cx="223224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Mashhurlar</a:t>
            </a:r>
            <a:r>
              <a:rPr lang="en-US" dirty="0" smtClean="0"/>
              <a:t> ham </a:t>
            </a:r>
            <a:r>
              <a:rPr lang="en-US" dirty="0" err="1" smtClean="0"/>
              <a:t>kitobni</a:t>
            </a:r>
            <a:r>
              <a:rPr lang="en-US" dirty="0" smtClean="0"/>
              <a:t> </a:t>
            </a:r>
            <a:r>
              <a:rPr lang="en-US" dirty="0" err="1" smtClean="0"/>
              <a:t>sevganlar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622425"/>
            <a:ext cx="56166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Bilasizlarmi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kinoaktyor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kung-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ustasi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Bryus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mutolaa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judayam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g‘oyalarning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sarchashmasi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qaragan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Bryus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Lining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kutubxonasida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falsafiy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amerikalik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faylasufning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kitoblaridan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29" y="493682"/>
            <a:ext cx="2914650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Kitobdan</a:t>
            </a:r>
            <a:r>
              <a:rPr lang="en-US" dirty="0" smtClean="0"/>
              <a:t> </a:t>
            </a:r>
            <a:r>
              <a:rPr lang="en-US" dirty="0" err="1" smtClean="0"/>
              <a:t>olgan</a:t>
            </a:r>
            <a:r>
              <a:rPr lang="en-US" dirty="0" smtClean="0"/>
              <a:t> </a:t>
            </a:r>
            <a:r>
              <a:rPr lang="en-US" dirty="0" err="1" smtClean="0"/>
              <a:t>saboqlarim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636" y="758329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Audiolavha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3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O </a:t>
            </a:r>
            <a:r>
              <a:rPr lang="en-US" dirty="0" err="1" smtClean="0"/>
              <a:t>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2620" y="788233"/>
            <a:ext cx="54726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ifodalanayotganini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davlatlarda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8604" y="614313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o‘qiysiz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asaringizning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do‘stmisiz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fodalanasizmi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1982465"/>
            <a:ext cx="2143125" cy="11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530" y="1005635"/>
            <a:ext cx="486222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kesim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orasida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tirening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ishlatilishi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Muomala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Ko‘chada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o‘zini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tutish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8" y="102424"/>
            <a:ext cx="5318465" cy="315471"/>
          </a:xfrm>
        </p:spPr>
        <p:txBody>
          <a:bodyPr/>
          <a:lstStyle/>
          <a:p>
            <a:pPr algn="ctr"/>
            <a:r>
              <a:rPr lang="en-US" dirty="0" smtClean="0"/>
              <a:t>                         </a:t>
            </a:r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764" y="614313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dramaturg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Viliyam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Shekspir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muqovasi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zarhalli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bo‘libgina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qolmay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beminnat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donishmandlarning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xazinasi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mutafakkir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9764" y="110257"/>
            <a:ext cx="201104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xazinasi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102424"/>
            <a:ext cx="5328592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998" y="542305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bag‘ishlaydi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F.V.Gladkov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qarshisida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P.Chexov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qadrlamoq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qasriga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izzat-ehtirom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N.Gertsen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donishmandlikni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yoyish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qurolidir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Komenskiy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haqiqiy</a:t>
            </a:r>
            <a:r>
              <a:rPr lang="en-US" dirty="0" smtClean="0"/>
              <a:t> </a:t>
            </a:r>
            <a:r>
              <a:rPr lang="en-US" dirty="0" err="1" smtClean="0"/>
              <a:t>mo‘jiza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444083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Yapon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maktablaridan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kashfiyot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so‘rovnoma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so‘rovnomada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etganlar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mo‘jiza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olishgan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bombasi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elektrotexnika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qatnashchilar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ichidan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6-sinf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o‘quvchisining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kashfiyot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hay’at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a’zolariga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ma’qul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savoliga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Qolganlarning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fikrlari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birortasi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qilinmasdi-ku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”, deb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4588" y="470297"/>
            <a:ext cx="2880320" cy="91440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tirening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4588" y="1406401"/>
            <a:ext cx="2952328" cy="1728192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ifodalanganda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tire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3170932" y="1406401"/>
            <a:ext cx="2448272" cy="1728192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farovon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kesim</a:t>
            </a:r>
            <a:r>
              <a:rPr lang="en-US" dirty="0" smtClean="0"/>
              <a:t> </a:t>
            </a:r>
            <a:r>
              <a:rPr lang="en-US" dirty="0" err="1" smtClean="0"/>
              <a:t>o‘rtasida</a:t>
            </a:r>
            <a:r>
              <a:rPr lang="en-US" dirty="0" smtClean="0"/>
              <a:t> </a:t>
            </a:r>
            <a:r>
              <a:rPr lang="en-US" dirty="0" err="1" smtClean="0"/>
              <a:t>tirening</a:t>
            </a:r>
            <a:r>
              <a:rPr lang="en-US" dirty="0" smtClean="0"/>
              <a:t> </a:t>
            </a:r>
            <a:r>
              <a:rPr lang="en-US" dirty="0" err="1" smtClean="0"/>
              <a:t>ishlatilishi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517153"/>
            <a:ext cx="25202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tire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8820430"/>
              </p:ext>
            </p:extLst>
          </p:nvPr>
        </p:nvGraphicFramePr>
        <p:xfrm>
          <a:off x="74588" y="1262385"/>
          <a:ext cx="5616624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2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kesim</a:t>
            </a:r>
            <a:r>
              <a:rPr lang="en-US" dirty="0" smtClean="0"/>
              <a:t> </a:t>
            </a:r>
            <a:r>
              <a:rPr lang="en-US" dirty="0" err="1" smtClean="0"/>
              <a:t>o‘rtasida</a:t>
            </a:r>
            <a:r>
              <a:rPr lang="en-US" dirty="0" smtClean="0"/>
              <a:t> </a:t>
            </a:r>
            <a:r>
              <a:rPr lang="en-US" dirty="0" err="1" smtClean="0"/>
              <a:t>tirening</a:t>
            </a:r>
            <a:r>
              <a:rPr lang="en-US" dirty="0" smtClean="0"/>
              <a:t> </a:t>
            </a:r>
            <a:r>
              <a:rPr lang="en-US" dirty="0" err="1" smtClean="0"/>
              <a:t>ishlatilishi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9263351"/>
              </p:ext>
            </p:extLst>
          </p:nvPr>
        </p:nvGraphicFramePr>
        <p:xfrm>
          <a:off x="74588" y="542305"/>
          <a:ext cx="5616624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8" y="102424"/>
            <a:ext cx="5318465" cy="630942"/>
          </a:xfrm>
        </p:spPr>
        <p:txBody>
          <a:bodyPr/>
          <a:lstStyle/>
          <a:p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kesim</a:t>
            </a:r>
            <a:r>
              <a:rPr lang="en-US" dirty="0" smtClean="0"/>
              <a:t> </a:t>
            </a:r>
            <a:r>
              <a:rPr lang="en-US" dirty="0" err="1" smtClean="0"/>
              <a:t>o‘rtasida</a:t>
            </a:r>
            <a:r>
              <a:rPr lang="en-US" dirty="0" smtClean="0"/>
              <a:t> </a:t>
            </a:r>
            <a:r>
              <a:rPr lang="en-US" dirty="0" err="1" smtClean="0"/>
              <a:t>tirening</a:t>
            </a:r>
            <a:r>
              <a:rPr lang="en-US" dirty="0" smtClean="0"/>
              <a:t> </a:t>
            </a:r>
            <a:r>
              <a:rPr lang="en-US" dirty="0" err="1" smtClean="0"/>
              <a:t>ishlatilishi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7049358"/>
              </p:ext>
            </p:extLst>
          </p:nvPr>
        </p:nvGraphicFramePr>
        <p:xfrm>
          <a:off x="74588" y="542305"/>
          <a:ext cx="56166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6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600" y="47029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gaplardagi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2" y="936526"/>
            <a:ext cx="5724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qiziqish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 biz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Ro‘paradagi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… - mana </a:t>
            </a: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5. …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etuvchisan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karvon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ro‘zg‘or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jannat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ro‘zg‘or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to‘qqiz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do‘zax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men,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90644" y="563628"/>
            <a:ext cx="145956" cy="2369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38249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60890"/>
              </p:ext>
            </p:extLst>
          </p:nvPr>
        </p:nvGraphicFramePr>
        <p:xfrm>
          <a:off x="74588" y="398289"/>
          <a:ext cx="5616626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93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Kesim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</a:t>
                      </a:r>
                      <a:r>
                        <a:rPr lang="en-US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</a:t>
                      </a:r>
                      <a:r>
                        <a:rPr lang="en-US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r>
                        <a:rPr lang="en-US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00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yasagan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gullar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 – </a:t>
                      </a:r>
                      <a:r>
                        <a:rPr lang="en-US" sz="13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barang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Bizning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vazifamiz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a’lo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o‘qish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Bugungi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keltirilgan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hayvonlarning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sakkizta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Odobli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bola –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elga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manzur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U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tezlik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sinfdan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chiqib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ketdi</a:t>
                      </a:r>
                      <a:r>
                        <a:rPr lang="en-US" sz="13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3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6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884" y="182265"/>
            <a:ext cx="2903337" cy="10392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</a:t>
            </a: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o‘chada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o‘zini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tutish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odobi</a:t>
            </a:r>
            <a:r>
              <a:rPr lang="en-US" dirty="0" smtClean="0"/>
              <a:t>‘ </a:t>
            </a:r>
            <a:br>
              <a:rPr lang="en-US" dirty="0" smtClean="0"/>
            </a:br>
            <a:r>
              <a:rPr lang="en-US" dirty="0" err="1" smtClean="0"/>
              <a:t>tutish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323" y="1190377"/>
            <a:ext cx="561662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joylarida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tutishi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belgilaydi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joylarda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ishlardan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abardor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qaramay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narsalardan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chiqishadi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atrofdagilarga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hunuk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ko‘rinadigan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o‘zimizning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ko‘rkimizni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buzadigan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User\Desktop\2184-entry-1-1575135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" y="69399"/>
            <a:ext cx="273438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Jamoat</a:t>
            </a:r>
            <a:r>
              <a:rPr lang="en-US" dirty="0" smtClean="0"/>
              <a:t> </a:t>
            </a:r>
            <a:r>
              <a:rPr lang="en-US" dirty="0" err="1" smtClean="0"/>
              <a:t>joylarida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522750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aomni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barmoqlar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kovlash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trofdagilarning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tinchini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buzish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noqulaylik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tug‘dirish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Xirgoyi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Tirnoqlarni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tishlash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Qo‘pol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bexayo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3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6" cy="276999"/>
          </a:xfrm>
        </p:spPr>
        <p:txBody>
          <a:bodyPr/>
          <a:lstStyle/>
          <a:p>
            <a:pPr algn="ctr"/>
            <a:r>
              <a:rPr lang="en-US" sz="1800" dirty="0" err="1" smtClean="0"/>
              <a:t>Suhbat</a:t>
            </a:r>
            <a:r>
              <a:rPr lang="en-US" sz="1800" dirty="0" smtClean="0"/>
              <a:t> </a:t>
            </a:r>
            <a:r>
              <a:rPr lang="en-US" sz="1800" dirty="0" err="1" smtClean="0"/>
              <a:t>chog‘ida</a:t>
            </a:r>
            <a:r>
              <a:rPr lang="en-US" sz="1800" dirty="0" smtClean="0"/>
              <a:t> </a:t>
            </a:r>
            <a:r>
              <a:rPr lang="en-US" sz="1800" dirty="0" err="1" smtClean="0"/>
              <a:t>qanday</a:t>
            </a:r>
            <a:r>
              <a:rPr lang="en-US" sz="1800" dirty="0" smtClean="0"/>
              <a:t> </a:t>
            </a:r>
            <a:r>
              <a:rPr lang="en-US" sz="1800" dirty="0" err="1" smtClean="0"/>
              <a:t>holatlar</a:t>
            </a:r>
            <a:r>
              <a:rPr lang="en-US" sz="1800" dirty="0" smtClean="0"/>
              <a:t> </a:t>
            </a:r>
            <a:r>
              <a:rPr lang="en-US" sz="1800" dirty="0" err="1" smtClean="0"/>
              <a:t>hunuk</a:t>
            </a:r>
            <a:r>
              <a:rPr lang="en-US" sz="1800" dirty="0" smtClean="0"/>
              <a:t> </a:t>
            </a:r>
            <a:r>
              <a:rPr lang="en-US" sz="1800" dirty="0" err="1" smtClean="0"/>
              <a:t>ko‘rinadi</a:t>
            </a:r>
            <a:r>
              <a:rPr lang="en-US" sz="1800" dirty="0" smtClean="0"/>
              <a:t>?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614313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cho‘ntakka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siltab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Suxbatdoshga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beparvo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chog‘i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chaynash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ovozda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chertish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Suhbatdoshga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30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102424"/>
            <a:ext cx="5400599" cy="315471"/>
          </a:xfrm>
        </p:spPr>
        <p:txBody>
          <a:bodyPr/>
          <a:lstStyle/>
          <a:p>
            <a:pPr algn="ctr"/>
            <a:r>
              <a:rPr lang="en-US" dirty="0" err="1" smtClean="0"/>
              <a:t>O‘zini</a:t>
            </a:r>
            <a:r>
              <a:rPr lang="en-US" dirty="0" smtClean="0"/>
              <a:t> </a:t>
            </a:r>
            <a:r>
              <a:rPr lang="en-US" dirty="0" err="1" smtClean="0"/>
              <a:t>tutish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468263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og‘izni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esnash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begonalar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a’zolaringiz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Juda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og‘zingizni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berkitib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esnang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2184-entry-5-15751355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5723" b="9602"/>
          <a:stretch/>
        </p:blipFill>
        <p:spPr bwMode="auto">
          <a:xfrm>
            <a:off x="2954908" y="1668591"/>
            <a:ext cx="2736304" cy="15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860" y="107127"/>
            <a:ext cx="3384375" cy="315471"/>
          </a:xfrm>
        </p:spPr>
        <p:txBody>
          <a:bodyPr/>
          <a:lstStyle/>
          <a:p>
            <a:pPr algn="ctr"/>
            <a:r>
              <a:rPr lang="en-US" dirty="0" err="1" smtClean="0"/>
              <a:t>O‘zini</a:t>
            </a:r>
            <a:r>
              <a:rPr lang="en-US" dirty="0" smtClean="0"/>
              <a:t> </a:t>
            </a:r>
            <a:r>
              <a:rPr lang="en-US" dirty="0" err="1" smtClean="0"/>
              <a:t>tutish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406401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qo‘qqisdan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to‘xtatish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qolsa-yu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boshingizni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og‘izni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berkitib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yo‘taling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dastro‘mol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og‘izni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yopish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Xadeb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2184-entry-7-15751355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659"/>
          <a:stretch/>
        </p:blipFill>
        <p:spPr bwMode="auto">
          <a:xfrm>
            <a:off x="74588" y="107127"/>
            <a:ext cx="24482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10257"/>
            <a:ext cx="4536504" cy="315471"/>
          </a:xfrm>
        </p:spPr>
        <p:txBody>
          <a:bodyPr/>
          <a:lstStyle/>
          <a:p>
            <a:pPr algn="ctr"/>
            <a:r>
              <a:rPr lang="en-US" dirty="0" err="1" smtClean="0"/>
              <a:t>O‘zini</a:t>
            </a:r>
            <a:r>
              <a:rPr lang="en-US" dirty="0" smtClean="0"/>
              <a:t> </a:t>
            </a:r>
            <a:r>
              <a:rPr lang="en-US" dirty="0" err="1" smtClean="0"/>
              <a:t>tutish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198246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hiqichoq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to‘xtatishga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urinib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olmay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ho‘plang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images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r="13370"/>
          <a:stretch/>
        </p:blipFill>
        <p:spPr bwMode="auto">
          <a:xfrm>
            <a:off x="3473812" y="506775"/>
            <a:ext cx="2145392" cy="15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O‘zini</a:t>
            </a:r>
            <a:r>
              <a:rPr lang="en-US" dirty="0" smtClean="0"/>
              <a:t> </a:t>
            </a:r>
            <a:r>
              <a:rPr lang="en-US" dirty="0" err="1" smtClean="0"/>
              <a:t>tutish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4628" y="758329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Audiolavha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6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596" y="542305"/>
            <a:ext cx="5314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User\Desktop\jamoat-joyida-o-zini-tutish-qoidalari_1575135590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64" y="1766440"/>
            <a:ext cx="2088232" cy="14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692" y="119037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Ilm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odobi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588" y="542305"/>
            <a:ext cx="52694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tire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kesimlarda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tire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ishlatiladimi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kesimlarda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tire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shlatiladimi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-chi?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8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39" y="110257"/>
            <a:ext cx="5472608" cy="553998"/>
          </a:xfrm>
        </p:spPr>
        <p:txBody>
          <a:bodyPr/>
          <a:lstStyle/>
          <a:p>
            <a:r>
              <a:rPr lang="en-US" sz="1800" dirty="0" err="1" smtClean="0"/>
              <a:t>Dunyoning</a:t>
            </a:r>
            <a:r>
              <a:rPr lang="en-US" sz="1800" dirty="0" smtClean="0"/>
              <a:t> </a:t>
            </a:r>
            <a:r>
              <a:rPr lang="en-US" sz="1800" dirty="0" err="1" smtClean="0"/>
              <a:t>turli</a:t>
            </a:r>
            <a:r>
              <a:rPr lang="en-US" sz="1800" dirty="0" smtClean="0"/>
              <a:t> </a:t>
            </a:r>
            <a:r>
              <a:rPr lang="en-US" sz="1800" dirty="0" err="1" smtClean="0"/>
              <a:t>xalqlarida</a:t>
            </a:r>
            <a:r>
              <a:rPr lang="en-US" sz="1800" dirty="0" smtClean="0"/>
              <a:t> </a:t>
            </a:r>
            <a:r>
              <a:rPr lang="en-US" sz="1800" dirty="0" err="1" smtClean="0"/>
              <a:t>salomlashish</a:t>
            </a:r>
            <a:r>
              <a:rPr lang="en-US" sz="1800" dirty="0" smtClean="0"/>
              <a:t> </a:t>
            </a:r>
            <a:r>
              <a:rPr lang="en-US" sz="1800" dirty="0" err="1" smtClean="0"/>
              <a:t>an’analari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521314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oddiyroq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xalqlarlarning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an’analari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sidqidildan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janjallarga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butkul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kutilmagan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o‘tmoqchiman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15668118"/>
              </p:ext>
            </p:extLst>
          </p:nvPr>
        </p:nvGraphicFramePr>
        <p:xfrm>
          <a:off x="146596" y="542304"/>
          <a:ext cx="5544616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8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877" y="1720878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Mahmud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az-Zamaxshariy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boʻl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mushfiq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boʻlsin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azaldan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tashnalik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ishtiyoqi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Без названия (1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8466" b="3528"/>
          <a:stretch/>
        </p:blipFill>
        <p:spPr bwMode="auto">
          <a:xfrm>
            <a:off x="1795749" y="470297"/>
            <a:ext cx="2049138" cy="12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Ilm-ma’rifat</a:t>
            </a:r>
            <a:r>
              <a:rPr lang="en-US" dirty="0" smtClean="0"/>
              <a:t> </a:t>
            </a:r>
            <a:r>
              <a:rPr lang="en-US" dirty="0" err="1" smtClean="0"/>
              <a:t>yuksaklikdir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400" y="1622425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Ilm-maʼrifat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odob-axloq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masalasi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jamiyatida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bashariyat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hayotida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qadimdan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ilmli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kishilariga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ishongan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ergashgan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baxtimiz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ilmli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ajdodlarimiz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yoʻlni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cho‘qqilariga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" y="398290"/>
            <a:ext cx="180975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Bilim</a:t>
            </a:r>
            <a:r>
              <a:rPr lang="en-US" dirty="0" smtClean="0"/>
              <a:t> - </a:t>
            </a:r>
            <a:r>
              <a:rPr lang="en-US" dirty="0" err="1" smtClean="0"/>
              <a:t>aql</a:t>
            </a:r>
            <a:r>
              <a:rPr lang="en-US" dirty="0" smtClean="0"/>
              <a:t> </a:t>
            </a:r>
            <a:r>
              <a:rPr lang="en-US" dirty="0" err="1" smtClean="0"/>
              <a:t>chirog‘i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143" y="542305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voqelik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maʼlumotlar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tafakkurida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etishidir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tasavvurimizda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ishonsak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ishonchimiz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voqea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:\Users\User\Desktop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75" y="682838"/>
            <a:ext cx="173463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622425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hamohangdir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barkamollikka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erishmay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barkamollikka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intilish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intilishdir.Komillikka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erishib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User\Desktop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6"/>
          <a:stretch/>
        </p:blipFill>
        <p:spPr bwMode="auto">
          <a:xfrm>
            <a:off x="74587" y="62830"/>
            <a:ext cx="17811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Ilmli</a:t>
            </a:r>
            <a:r>
              <a:rPr lang="en-US" dirty="0" smtClean="0"/>
              <a:t> </a:t>
            </a:r>
            <a:r>
              <a:rPr lang="en-US" dirty="0" err="1" smtClean="0"/>
              <a:t>kishi</a:t>
            </a:r>
            <a:r>
              <a:rPr lang="en-US" dirty="0" smtClean="0"/>
              <a:t> </a:t>
            </a:r>
            <a:r>
              <a:rPr lang="en-US" dirty="0" err="1" smtClean="0"/>
              <a:t>komil</a:t>
            </a:r>
            <a:r>
              <a:rPr lang="en-US" dirty="0" smtClean="0"/>
              <a:t> </a:t>
            </a:r>
            <a:r>
              <a:rPr lang="en-US" dirty="0" err="1" smtClean="0"/>
              <a:t>insondir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68" y="1478409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ahloqiy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egallab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martabasiga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mukammali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donosi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yetishib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zotdir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komillikka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ahloqiy-ma’naviy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erishadilar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images (2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7809" r="3190" b="7829"/>
          <a:stretch/>
        </p:blipFill>
        <p:spPr bwMode="auto">
          <a:xfrm>
            <a:off x="1658764" y="542305"/>
            <a:ext cx="231354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2820" y="461185"/>
            <a:ext cx="65271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283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528945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“Shu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?” deb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“Men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Vatanimga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yurtimga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?” deb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ylashimiz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aqida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yashashimiz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bo‘ishimiz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page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29109" r="28292" b="4673"/>
          <a:stretch/>
        </p:blipFill>
        <p:spPr bwMode="auto">
          <a:xfrm>
            <a:off x="1442740" y="1886751"/>
            <a:ext cx="2304256" cy="1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" y="102424"/>
            <a:ext cx="5691212" cy="592470"/>
          </a:xfrm>
        </p:spPr>
        <p:txBody>
          <a:bodyPr/>
          <a:lstStyle/>
          <a:p>
            <a:pPr algn="ctr"/>
            <a:r>
              <a:rPr lang="en-US" sz="1800" b="0" dirty="0" err="1"/>
              <a:t>Bilim</a:t>
            </a:r>
            <a:r>
              <a:rPr lang="en-US" sz="1800" b="0" dirty="0"/>
              <a:t>, </a:t>
            </a:r>
            <a:r>
              <a:rPr lang="en-US" sz="1800" b="0" dirty="0" err="1"/>
              <a:t>ma’rifat</a:t>
            </a:r>
            <a:r>
              <a:rPr lang="en-US" sz="1800" b="0" dirty="0"/>
              <a:t> </a:t>
            </a:r>
            <a:r>
              <a:rPr lang="en-US" sz="1800" b="0" dirty="0" err="1"/>
              <a:t>yaxshi</a:t>
            </a:r>
            <a:r>
              <a:rPr lang="en-US" sz="1800" b="0" dirty="0"/>
              <a:t> </a:t>
            </a:r>
            <a:r>
              <a:rPr lang="en-US" sz="1800" b="0" dirty="0" err="1"/>
              <a:t>axloq</a:t>
            </a:r>
            <a:r>
              <a:rPr lang="en-US" sz="1800" b="0" dirty="0"/>
              <a:t> </a:t>
            </a:r>
            <a:r>
              <a:rPr lang="en-US" sz="1800" b="0" dirty="0" err="1"/>
              <a:t>bilan</a:t>
            </a:r>
            <a:r>
              <a:rPr lang="en-US" sz="1800" b="0" dirty="0"/>
              <a:t> </a:t>
            </a:r>
            <a:r>
              <a:rPr lang="en-US" sz="1800" b="0" dirty="0" err="1" smtClean="0"/>
              <a:t>bezanmog‘i</a:t>
            </a:r>
            <a:r>
              <a:rPr lang="en-US" sz="1800" b="0" dirty="0" smtClean="0"/>
              <a:t> </a:t>
            </a:r>
            <a:r>
              <a:rPr lang="en-US" sz="1800" b="0" dirty="0" err="1"/>
              <a:t>lozim</a:t>
            </a:r>
            <a:r>
              <a:rPr lang="en-US" sz="1800" b="0" dirty="0"/>
              <a:t>.</a:t>
            </a:r>
            <a:r>
              <a:rPr lang="en-US" b="0" dirty="0"/>
              <a:t/>
            </a:r>
            <a:br>
              <a:rPr lang="en-US" b="0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588" y="614313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Audiolavha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88" y="470297"/>
            <a:ext cx="5868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9875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hikmatli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46" y="16446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84" y="1132885"/>
            <a:ext cx="4198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Grammatika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Aniqlovchi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Muomala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Ota-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farzand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burchi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5" cy="315471"/>
          </a:xfrm>
        </p:spPr>
        <p:txBody>
          <a:bodyPr/>
          <a:lstStyle/>
          <a:p>
            <a:pPr algn="ctr"/>
            <a:r>
              <a:rPr lang="en-US" dirty="0" err="1" smtClean="0"/>
              <a:t>Dunyo</a:t>
            </a:r>
            <a:r>
              <a:rPr lang="en-US" dirty="0" smtClean="0"/>
              <a:t> </a:t>
            </a:r>
            <a:r>
              <a:rPr lang="en-US" dirty="0" err="1" smtClean="0"/>
              <a:t>xalqlqrining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r>
              <a:rPr lang="en-US" dirty="0" smtClean="0"/>
              <a:t> </a:t>
            </a:r>
            <a:r>
              <a:rPr lang="en-US" dirty="0" err="1" smtClean="0"/>
              <a:t>odoblari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542305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moyilligingizni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do‘stlikni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ifodalar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1910457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Hindistonda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hikoh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marosimining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rimliklarda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tantanali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marosimning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belgilaridan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588" y="614313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 ibn Sino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Buxorodan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Xorazmga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karvon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Ibn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Xorazmshohga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yetazishibdi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ibn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huzuriga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chorlashni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buyuribdi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mulozamat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Без названия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80" y="758329"/>
            <a:ext cx="19772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Ilmning</a:t>
            </a:r>
            <a:r>
              <a:rPr lang="en-US" dirty="0" smtClean="0"/>
              <a:t> </a:t>
            </a:r>
            <a:r>
              <a:rPr lang="en-US" dirty="0" err="1" smtClean="0"/>
              <a:t>kuchi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6836" y="1009193"/>
            <a:ext cx="3314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tabibsiz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aytingchi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yeyverasan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yeyverasan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mazasini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topmaysan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qanaqa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?”.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194" name="Picture 2" descr="C:\Users\User\Desktop\images (3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5" y="902345"/>
            <a:ext cx="2160240" cy="18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Ilmning</a:t>
            </a:r>
            <a:r>
              <a:rPr lang="en-US" dirty="0" smtClean="0"/>
              <a:t> </a:t>
            </a:r>
            <a:r>
              <a:rPr lang="en-US" dirty="0" err="1" smtClean="0"/>
              <a:t>kuchi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4828" y="758329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darhol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shoshilib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yeyilgan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savolni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aytibdi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davolayverasan-davolayverasan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qanaqa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just"/>
            <a:r>
              <a:rPr lang="en-US" dirty="0"/>
              <a:t>  </a:t>
            </a:r>
          </a:p>
        </p:txBody>
      </p:sp>
      <p:pic>
        <p:nvPicPr>
          <p:cNvPr id="9218" name="Picture 2" descr="C:\Users\User\Desktop\image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3" y="830337"/>
            <a:ext cx="19922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Ilmning</a:t>
            </a:r>
            <a:r>
              <a:rPr lang="en-US" dirty="0" smtClean="0"/>
              <a:t> </a:t>
            </a:r>
            <a:r>
              <a:rPr lang="en-US" dirty="0" err="1" smtClean="0"/>
              <a:t>kuchi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550417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Ibn Sino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ikkilanmay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qaytaribdi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Shoxim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tabibning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mashhurligi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bejiz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emasligiga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ishonishib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Ibn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Xorazmda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  </a:t>
            </a:r>
          </a:p>
        </p:txBody>
      </p:sp>
      <p:pic>
        <p:nvPicPr>
          <p:cNvPr id="10243" name="Picture 3" descr="C:\Users\User\Desktop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398288"/>
            <a:ext cx="1628775" cy="11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Aniqlovchi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3676071"/>
              </p:ext>
            </p:extLst>
          </p:nvPr>
        </p:nvGraphicFramePr>
        <p:xfrm>
          <a:off x="74588" y="542305"/>
          <a:ext cx="56166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1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Aniqlovchi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8562179"/>
              </p:ext>
            </p:extLst>
          </p:nvPr>
        </p:nvGraphicFramePr>
        <p:xfrm>
          <a:off x="74588" y="542305"/>
          <a:ext cx="5616624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7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Aniqlovchi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241404"/>
              </p:ext>
            </p:extLst>
          </p:nvPr>
        </p:nvGraphicFramePr>
        <p:xfrm>
          <a:off x="74588" y="542305"/>
          <a:ext cx="5616624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4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596" y="481406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gapdagi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1.Yozning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g‘animat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chiqarmang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chigal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sallasining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qistirib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4. Men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bobomning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maqtovini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kekkayib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bormoqdaman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oriyatli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7. Biz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Ota-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farzand</a:t>
            </a:r>
            <a:r>
              <a:rPr lang="en-US" dirty="0" smtClean="0"/>
              <a:t> </a:t>
            </a:r>
            <a:r>
              <a:rPr lang="en-US" dirty="0" err="1" smtClean="0"/>
              <a:t>burchi</a:t>
            </a:r>
            <a:endParaRPr lang="ru-RU" dirty="0"/>
          </a:p>
        </p:txBody>
      </p:sp>
      <p:sp>
        <p:nvSpPr>
          <p:cNvPr id="6" name="Минус 5"/>
          <p:cNvSpPr/>
          <p:nvPr/>
        </p:nvSpPr>
        <p:spPr>
          <a:xfrm>
            <a:off x="-429468" y="110257"/>
            <a:ext cx="6480720" cy="1008112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Ota                        Ona             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Минус 6"/>
          <p:cNvSpPr/>
          <p:nvPr/>
        </p:nvSpPr>
        <p:spPr>
          <a:xfrm rot="5400000">
            <a:off x="1143857" y="1489263"/>
            <a:ext cx="3240358" cy="9144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749036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evaziga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dunyoni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026" y="749036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hayotini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tikib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dunyoni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53981"/>
            <a:ext cx="239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4385" y="1216964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" y="1578205"/>
            <a:ext cx="222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Yig‘lasangiz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089" y="1540385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yig‘laydi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92574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qolmaslikni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o‘rgatadi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9561" y="1792574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qolishingizdan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tashvishlanadi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198489"/>
            <a:ext cx="2019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Yiqilganingizda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turishni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o‘rgatadi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89" y="2270497"/>
            <a:ext cx="296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Yiqilmasligingiz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tashvishida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9693" y="2676761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bo‘lganingizda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taniysiz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3026" y="2630537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bo‘lgach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Ota –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muhabbati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542305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mehr-muhabbat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shafqat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o‘stiradilar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Binobarin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zimmasiga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shar’an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behisob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yuklanadi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User\Desktop\images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47" y="1982465"/>
            <a:ext cx="2215881" cy="11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318463" cy="315471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Salomlashish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478409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uslubda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qabilalari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bir-birlarining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kaftlariga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tuflab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an’anaga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38" y="84397"/>
            <a:ext cx="2857500" cy="14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Farzandlik</a:t>
            </a:r>
            <a:r>
              <a:rPr lang="en-US" dirty="0" smtClean="0"/>
              <a:t> </a:t>
            </a:r>
            <a:r>
              <a:rPr lang="en-US" dirty="0" err="1" smtClean="0"/>
              <a:t>burchi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542305"/>
            <a:ext cx="555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hizmatini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baribir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burchlarini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ado eta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burchini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72" y="1622425"/>
            <a:ext cx="2857500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38249"/>
            <a:ext cx="5164320" cy="432048"/>
          </a:xfrm>
        </p:spPr>
        <p:txBody>
          <a:bodyPr/>
          <a:lstStyle/>
          <a:p>
            <a:r>
              <a:rPr lang="en-US" dirty="0" err="1"/>
              <a:t>Farzandning</a:t>
            </a:r>
            <a:r>
              <a:rPr lang="en-US" dirty="0"/>
              <a:t> </a:t>
            </a:r>
            <a:r>
              <a:rPr lang="en-US" dirty="0" err="1"/>
              <a:t>ota-ona</a:t>
            </a:r>
            <a:r>
              <a:rPr lang="en-US" dirty="0"/>
              <a:t> </a:t>
            </a:r>
            <a:r>
              <a:rPr lang="en-US" dirty="0" err="1"/>
              <a:t>oldidagi</a:t>
            </a:r>
            <a:r>
              <a:rPr lang="en-US" dirty="0"/>
              <a:t> </a:t>
            </a:r>
            <a:r>
              <a:rPr lang="en-US" dirty="0" err="1"/>
              <a:t>burchlari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614313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 1. Tanu vujudingiz bilan ota-ona hizmatida hoziru nozir turing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Chaqirishsa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labbay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huzurlariga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boring.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onangiz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so‘zlashganda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yumshoqlik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gaplashing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aslo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qilmang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images (2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 b="12644"/>
          <a:stretch/>
        </p:blipFill>
        <p:spPr bwMode="auto">
          <a:xfrm>
            <a:off x="3530972" y="870317"/>
            <a:ext cx="21069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Ota –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oldidagi</a:t>
            </a:r>
            <a:r>
              <a:rPr lang="en-US" dirty="0" smtClean="0"/>
              <a:t> </a:t>
            </a:r>
            <a:r>
              <a:rPr lang="en-US" dirty="0" err="1" smtClean="0"/>
              <a:t>burch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67" y="830337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kiysangiz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ota-onangizga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narsalardan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bahramand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Ota-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80" y="689291"/>
            <a:ext cx="1814711" cy="22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Ota-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oldidagi</a:t>
            </a:r>
            <a:r>
              <a:rPr lang="en-US" dirty="0" smtClean="0"/>
              <a:t> </a:t>
            </a:r>
            <a:r>
              <a:rPr lang="en-US" dirty="0" err="1" smtClean="0"/>
              <a:t>burchlar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636" y="686321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Audiolavha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16" y="542305"/>
            <a:ext cx="5593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“Burch”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Ota-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burchlariga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Farzandning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burchlari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-chi?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4" y="1761434"/>
            <a:ext cx="2495550" cy="14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7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797" y="1517825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ota-ona</a:t>
            </a:r>
            <a:r>
              <a:rPr lang="en-US" dirty="0"/>
              <a:t> </a:t>
            </a:r>
            <a:r>
              <a:rPr lang="en-US" dirty="0" err="1"/>
              <a:t>farzand</a:t>
            </a:r>
            <a:r>
              <a:rPr lang="en-US" dirty="0"/>
              <a:t> </a:t>
            </a:r>
            <a:r>
              <a:rPr lang="en-US" dirty="0" err="1"/>
              <a:t>tarbiyasi</a:t>
            </a:r>
            <a:r>
              <a:rPr lang="en-US" dirty="0"/>
              <a:t> </a:t>
            </a:r>
            <a:r>
              <a:rPr lang="en-US" dirty="0" err="1"/>
              <a:t>avvalo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-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birimizning</a:t>
            </a:r>
            <a:r>
              <a:rPr lang="en-US" dirty="0"/>
              <a:t> </a:t>
            </a:r>
            <a:r>
              <a:rPr lang="en-US" dirty="0" err="1"/>
              <a:t>konstitutsion</a:t>
            </a:r>
            <a:r>
              <a:rPr lang="en-US" dirty="0"/>
              <a:t> </a:t>
            </a:r>
            <a:r>
              <a:rPr lang="en-US" dirty="0" err="1"/>
              <a:t>burchimiz</a:t>
            </a:r>
            <a:r>
              <a:rPr lang="en-US" dirty="0"/>
              <a:t>, deb </a:t>
            </a:r>
            <a:r>
              <a:rPr lang="en-US" dirty="0" err="1"/>
              <a:t>qrashlari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 Zero, </a:t>
            </a:r>
            <a:r>
              <a:rPr lang="en-US" dirty="0" err="1"/>
              <a:t>Konstitutsiyamiznda</a:t>
            </a:r>
            <a:r>
              <a:rPr lang="en-US" dirty="0"/>
              <a:t> ham </a:t>
            </a:r>
            <a:r>
              <a:rPr lang="en-US" dirty="0" err="1"/>
              <a:t>ota-onalar</a:t>
            </a:r>
            <a:r>
              <a:rPr lang="en-US" dirty="0"/>
              <a:t> </a:t>
            </a:r>
            <a:r>
              <a:rPr lang="en-US" dirty="0" err="1"/>
              <a:t>oʼz</a:t>
            </a:r>
            <a:r>
              <a:rPr lang="en-US" dirty="0"/>
              <a:t> </a:t>
            </a:r>
            <a:r>
              <a:rPr lang="en-US" dirty="0" err="1"/>
              <a:t>farzandlarini</a:t>
            </a:r>
            <a:r>
              <a:rPr lang="en-US" dirty="0"/>
              <a:t> </a:t>
            </a:r>
            <a:r>
              <a:rPr lang="en-US" dirty="0" err="1"/>
              <a:t>voyaga</a:t>
            </a:r>
            <a:r>
              <a:rPr lang="en-US" dirty="0"/>
              <a:t> </a:t>
            </a:r>
            <a:r>
              <a:rPr lang="en-US" dirty="0" err="1"/>
              <a:t>yetgunlariga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</a:t>
            </a:r>
            <a:r>
              <a:rPr lang="en-US" dirty="0" err="1"/>
              <a:t>boqish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tarbiyalashga</a:t>
            </a:r>
            <a:r>
              <a:rPr lang="en-US" dirty="0"/>
              <a:t> </a:t>
            </a:r>
            <a:r>
              <a:rPr lang="en-US" dirty="0" err="1"/>
              <a:t>majburdirlar</a:t>
            </a:r>
            <a:r>
              <a:rPr lang="en-US" dirty="0"/>
              <a:t>,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majburiyatimiz</a:t>
            </a:r>
            <a:r>
              <a:rPr lang="en-US" dirty="0"/>
              <a:t> bor.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3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262385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Allomalarning</a:t>
            </a:r>
            <a:r>
              <a:rPr lang="en-US" dirty="0"/>
              <a:t> </a:t>
            </a:r>
            <a:r>
              <a:rPr lang="en-US" dirty="0" err="1"/>
              <a:t>ta’kidlashicha</a:t>
            </a:r>
            <a:r>
              <a:rPr lang="en-US" dirty="0"/>
              <a:t> </a:t>
            </a:r>
            <a:r>
              <a:rPr lang="en-US" dirty="0" err="1"/>
              <a:t>ota</a:t>
            </a:r>
            <a:r>
              <a:rPr lang="en-US" dirty="0"/>
              <a:t> </a:t>
            </a:r>
            <a:r>
              <a:rPr lang="en-US" dirty="0" err="1"/>
              <a:t>farzand</a:t>
            </a:r>
            <a:r>
              <a:rPr lang="en-US" dirty="0"/>
              <a:t> </a:t>
            </a:r>
            <a:r>
              <a:rPr lang="en-US" dirty="0" err="1"/>
              <a:t>oldidagi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burchlarni</a:t>
            </a:r>
            <a:r>
              <a:rPr lang="en-US" dirty="0"/>
              <a:t> </a:t>
            </a:r>
            <a:r>
              <a:rPr lang="en-US" dirty="0" err="1"/>
              <a:t>bajarishi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: 1.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tug’ilgan</a:t>
            </a:r>
            <a:r>
              <a:rPr lang="en-US" dirty="0"/>
              <a:t> </a:t>
            </a:r>
            <a:r>
              <a:rPr lang="en-US" dirty="0" err="1"/>
              <a:t>bolaga</a:t>
            </a:r>
            <a:r>
              <a:rPr lang="en-US" dirty="0"/>
              <a:t> </a:t>
            </a:r>
            <a:r>
              <a:rPr lang="en-US" dirty="0" err="1"/>
              <a:t>chiroyli</a:t>
            </a:r>
            <a:r>
              <a:rPr lang="en-US" dirty="0"/>
              <a:t> ism </a:t>
            </a:r>
            <a:r>
              <a:rPr lang="en-US" dirty="0" err="1"/>
              <a:t>qo‘yish</a:t>
            </a:r>
            <a:r>
              <a:rPr lang="en-US" dirty="0"/>
              <a:t>; 2. </a:t>
            </a:r>
            <a:r>
              <a:rPr lang="en-US" dirty="0" err="1"/>
              <a:t>Bolaga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ta’lim-tarbiya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; 3. </a:t>
            </a:r>
            <a:r>
              <a:rPr lang="en-US" dirty="0" err="1"/>
              <a:t>Farzandning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hunarga</a:t>
            </a:r>
            <a:r>
              <a:rPr lang="en-US" dirty="0"/>
              <a:t> </a:t>
            </a:r>
            <a:r>
              <a:rPr lang="en-US" dirty="0" err="1"/>
              <a:t>shart-sharoit</a:t>
            </a:r>
            <a:r>
              <a:rPr lang="en-US" dirty="0"/>
              <a:t> </a:t>
            </a:r>
            <a:r>
              <a:rPr lang="en-US" dirty="0" err="1"/>
              <a:t>yaratib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; 4. </a:t>
            </a:r>
            <a:r>
              <a:rPr lang="en-US" dirty="0" err="1"/>
              <a:t>Farzandlari</a:t>
            </a:r>
            <a:r>
              <a:rPr lang="en-US" dirty="0"/>
              <a:t> </a:t>
            </a:r>
            <a:r>
              <a:rPr lang="en-US" dirty="0" err="1"/>
              <a:t>voyaga</a:t>
            </a:r>
            <a:r>
              <a:rPr lang="en-US" dirty="0"/>
              <a:t> </a:t>
            </a:r>
            <a:r>
              <a:rPr lang="en-US" dirty="0" err="1"/>
              <a:t>etgandan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qiz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 </a:t>
            </a:r>
            <a:r>
              <a:rPr lang="en-US" dirty="0" err="1"/>
              <a:t>turmushga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, </a:t>
            </a:r>
            <a:r>
              <a:rPr lang="en-US" dirty="0" err="1"/>
              <a:t>o‘g’il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 </a:t>
            </a:r>
            <a:r>
              <a:rPr lang="en-US" dirty="0" err="1"/>
              <a:t>uylantirish</a:t>
            </a:r>
            <a:r>
              <a:rPr lang="en-US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52" y="1190376"/>
            <a:ext cx="3962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O‘rganishdan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to‘xtamang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images (1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734" r="2271" b="9533"/>
          <a:stretch/>
        </p:blipFill>
        <p:spPr bwMode="auto">
          <a:xfrm>
            <a:off x="3692982" y="1001956"/>
            <a:ext cx="2005149" cy="13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000" y="54230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ta gap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4" y="1622425"/>
            <a:ext cx="2736304" cy="1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7648264"/>
              </p:ext>
            </p:extLst>
          </p:nvPr>
        </p:nvGraphicFramePr>
        <p:xfrm>
          <a:off x="146596" y="614313"/>
          <a:ext cx="5544616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924" y="1406401"/>
            <a:ext cx="74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Kesim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0571" y="1905284"/>
            <a:ext cx="5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2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6" cy="367873"/>
          </a:xfrm>
        </p:spPr>
        <p:txBody>
          <a:bodyPr/>
          <a:lstStyle/>
          <a:p>
            <a:r>
              <a:rPr lang="en-US" dirty="0" err="1" smtClean="0"/>
              <a:t>Qadimda</a:t>
            </a:r>
            <a:r>
              <a:rPr lang="en-US" dirty="0" smtClean="0"/>
              <a:t> </a:t>
            </a:r>
            <a:r>
              <a:rPr lang="en-US" dirty="0" err="1" smtClean="0"/>
              <a:t>ritsarlar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salomlashganlar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406401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Salomlashishning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bosh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kiyimni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ritsarlik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taqaladi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o‘shanda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ritsarlar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shlemlarini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yechib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yalang‘och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himoyalanmagan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maqsadlari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ko‘rsganlar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ko‘pgina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tarqalib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24" y="470296"/>
            <a:ext cx="2619375" cy="9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6913432"/>
              </p:ext>
            </p:extLst>
          </p:nvPr>
        </p:nvGraphicFramePr>
        <p:xfrm>
          <a:off x="146596" y="542305"/>
          <a:ext cx="5544616" cy="263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9385" y="1406401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Qor</a:t>
            </a:r>
            <a:r>
              <a:rPr lang="en-US" dirty="0" smtClean="0"/>
              <a:t> – </a:t>
            </a:r>
            <a:r>
              <a:rPr lang="en-US" dirty="0" err="1" smtClean="0"/>
              <a:t>ega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yog‘di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dirty="0" err="1" smtClean="0"/>
              <a:t>kesim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42681" y="2195279"/>
            <a:ext cx="1745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Salima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xola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err="1" smtClean="0"/>
              <a:t>ega</a:t>
            </a:r>
            <a:r>
              <a:rPr lang="en-US" dirty="0" smtClean="0"/>
              <a:t>,</a:t>
            </a:r>
          </a:p>
          <a:p>
            <a:r>
              <a:rPr lang="en-US" dirty="0" err="1">
                <a:solidFill>
                  <a:srgbClr val="7030A0"/>
                </a:solidFill>
              </a:rPr>
              <a:t>q</a:t>
            </a:r>
            <a:r>
              <a:rPr lang="en-US" dirty="0" err="1" smtClean="0">
                <a:solidFill>
                  <a:srgbClr val="7030A0"/>
                </a:solidFill>
              </a:rPr>
              <a:t>aradi</a:t>
            </a:r>
            <a:r>
              <a:rPr lang="en-US" dirty="0" smtClean="0"/>
              <a:t> - </a:t>
            </a:r>
            <a:r>
              <a:rPr lang="en-US" dirty="0" err="1" smtClean="0"/>
              <a:t>kesim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Mehmonning</a:t>
            </a:r>
            <a:r>
              <a:rPr lang="en-US" dirty="0" smtClean="0"/>
              <a:t> </a:t>
            </a:r>
            <a:r>
              <a:rPr lang="en-US" dirty="0" err="1" smtClean="0"/>
              <a:t>izzati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866204" y="1664753"/>
            <a:ext cx="45365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Mehmon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bo‘lishi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11434" y="1719457"/>
            <a:ext cx="1040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1290942" y="866002"/>
            <a:ext cx="914400" cy="914400"/>
          </a:xfrm>
          <a:prstGeom prst="diagStripe">
            <a:avLst>
              <a:gd name="adj" fmla="val 6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2324265" y="811058"/>
            <a:ext cx="914400" cy="914400"/>
          </a:xfrm>
          <a:prstGeom prst="diagStripe">
            <a:avLst>
              <a:gd name="adj" fmla="val 63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3422477" y="830337"/>
            <a:ext cx="914400" cy="914400"/>
          </a:xfrm>
          <a:prstGeom prst="diagStripe">
            <a:avLst>
              <a:gd name="adj" fmla="val 6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4507301" y="805057"/>
            <a:ext cx="914400" cy="914400"/>
          </a:xfrm>
          <a:prstGeom prst="diagStripe">
            <a:avLst>
              <a:gd name="adj" fmla="val 6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7280196">
            <a:off x="1143595" y="2135501"/>
            <a:ext cx="914400" cy="914400"/>
          </a:xfrm>
          <a:prstGeom prst="diagStripe">
            <a:avLst>
              <a:gd name="adj" fmla="val 64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16895123">
            <a:off x="2241762" y="2085010"/>
            <a:ext cx="914400" cy="914400"/>
          </a:xfrm>
          <a:prstGeom prst="diagStripe">
            <a:avLst>
              <a:gd name="adj" fmla="val 67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16850350">
            <a:off x="3344656" y="2089693"/>
            <a:ext cx="914400" cy="914400"/>
          </a:xfrm>
          <a:prstGeom prst="diagStripe">
            <a:avLst>
              <a:gd name="adj" fmla="val 66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6748920">
            <a:off x="4409073" y="2075170"/>
            <a:ext cx="914400" cy="914400"/>
          </a:xfrm>
          <a:prstGeom prst="diagStripe">
            <a:avLst>
              <a:gd name="adj" fmla="val 66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3114097">
            <a:off x="1013944" y="442932"/>
            <a:ext cx="553998" cy="126733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chaqirilgan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719368">
            <a:off x="1429863" y="7271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chaqirig‘ini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inobatga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99761">
            <a:off x="2531852" y="902846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Mehmonga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hadyalar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8891685">
            <a:off x="3649245" y="873107"/>
            <a:ext cx="171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Taomlanish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odoblariga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3537071">
            <a:off x="446433" y="2491131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ketmaslik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330708">
            <a:off x="1547577" y="2421108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yoqqa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alanglamaslik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382897">
            <a:off x="2516354" y="2421108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Mezbon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roziligisiz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narsalardan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157434">
            <a:off x="3797735" y="228627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Mezbonga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Minnatdorlik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0351" y="165790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34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O‘rganishdan</a:t>
            </a:r>
            <a:r>
              <a:rPr lang="en-US" dirty="0" smtClean="0"/>
              <a:t> </a:t>
            </a:r>
            <a:r>
              <a:rPr lang="en-US" dirty="0" err="1" smtClean="0"/>
              <a:t>to‘xtamang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206" y="902345"/>
            <a:ext cx="3386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o'rganishdan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to'xtamang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o'rgatishdan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charchamaydi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qilsangiz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046361"/>
            <a:ext cx="19236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O‘rganishdan</a:t>
            </a:r>
            <a:r>
              <a:rPr lang="en-US" dirty="0" smtClean="0"/>
              <a:t> </a:t>
            </a:r>
            <a:r>
              <a:rPr lang="en-US" dirty="0" err="1" smtClean="0"/>
              <a:t>to‘xtamang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115" y="470297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irodasini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tarbiyalashga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oldingizga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maqsadingiz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muvaffaqiyatli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tugatishdir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darsga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puxta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ko‘rishingiz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fikiringizni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chalg‘itadigan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olishingiz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 (1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9267"/>
          <a:stretch/>
        </p:blipFill>
        <p:spPr bwMode="auto">
          <a:xfrm>
            <a:off x="3242940" y="2414512"/>
            <a:ext cx="2344783" cy="7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Intilganga</a:t>
            </a:r>
            <a:r>
              <a:rPr lang="en-US" dirty="0" smtClean="0"/>
              <a:t> </a:t>
            </a:r>
            <a:r>
              <a:rPr lang="en-US" dirty="0" err="1" smtClean="0"/>
              <a:t>tole</a:t>
            </a:r>
            <a:r>
              <a:rPr lang="en-US" dirty="0" smtClean="0"/>
              <a:t> </a:t>
            </a:r>
            <a:r>
              <a:rPr lang="en-US" dirty="0" err="1" smtClean="0"/>
              <a:t>yor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192889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imkoniyatlaringiz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chegarasini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zabt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qiling.Zamondoshlaringiz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o‘tmishdoshlaringizdan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qo‘ymang.O‘zingizdan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36" y="614312"/>
            <a:ext cx="261937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                   </a:t>
            </a:r>
            <a:r>
              <a:rPr lang="en-US" dirty="0" err="1" smtClean="0"/>
              <a:t>Intilganga</a:t>
            </a:r>
            <a:r>
              <a:rPr lang="en-US" dirty="0" smtClean="0"/>
              <a:t> </a:t>
            </a:r>
            <a:r>
              <a:rPr lang="en-US" dirty="0" err="1" smtClean="0"/>
              <a:t>tole</a:t>
            </a:r>
            <a:r>
              <a:rPr lang="en-US" dirty="0" smtClean="0"/>
              <a:t> </a:t>
            </a:r>
            <a:r>
              <a:rPr lang="en-US" dirty="0" err="1" smtClean="0"/>
              <a:t>yor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1468225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qiziqishlaringizni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yo‘lingizni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olishingizga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kasbini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egallash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o‘qib-o‘rgansa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Intilganga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User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" y="340864"/>
            <a:ext cx="2304256" cy="10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                </a:t>
            </a:r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o‘qishdan</a:t>
            </a:r>
            <a:r>
              <a:rPr lang="en-US" dirty="0" smtClean="0"/>
              <a:t> </a:t>
            </a:r>
            <a:r>
              <a:rPr lang="en-US" dirty="0" err="1" smtClean="0"/>
              <a:t>to‘xtamang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1213524"/>
            <a:ext cx="5691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Inson</a:t>
            </a:r>
            <a:r>
              <a:rPr lang="en-US" dirty="0" smtClean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olamini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narsa</a:t>
            </a:r>
            <a:r>
              <a:rPr lang="en-US" dirty="0"/>
              <a:t> </a:t>
            </a:r>
            <a:r>
              <a:rPr lang="en-US" dirty="0" err="1"/>
              <a:t>kitobchalik</a:t>
            </a:r>
            <a:r>
              <a:rPr lang="en-US" dirty="0"/>
              <a:t> </a:t>
            </a:r>
            <a:r>
              <a:rPr lang="en-US" dirty="0" err="1"/>
              <a:t>benazir</a:t>
            </a:r>
            <a:r>
              <a:rPr lang="en-US" dirty="0"/>
              <a:t> </a:t>
            </a:r>
            <a:r>
              <a:rPr lang="en-US" dirty="0" err="1"/>
              <a:t>boyita</a:t>
            </a:r>
            <a:r>
              <a:rPr lang="en-US" dirty="0"/>
              <a:t> </a:t>
            </a:r>
            <a:r>
              <a:rPr lang="en-US" dirty="0" err="1"/>
              <a:t>olmaydi</a:t>
            </a:r>
            <a:r>
              <a:rPr lang="en-US" dirty="0"/>
              <a:t>. </a:t>
            </a:r>
            <a:r>
              <a:rPr lang="en-US" dirty="0" err="1"/>
              <a:t>Ruhiyatimizni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narsa</a:t>
            </a:r>
            <a:r>
              <a:rPr lang="en-US" dirty="0"/>
              <a:t> </a:t>
            </a:r>
            <a:r>
              <a:rPr lang="en-US" dirty="0" err="1"/>
              <a:t>kitobchalik</a:t>
            </a:r>
            <a:r>
              <a:rPr lang="en-US" dirty="0"/>
              <a:t>, </a:t>
            </a:r>
            <a:r>
              <a:rPr lang="en-US" dirty="0" err="1"/>
              <a:t>o‘qish-o‘rganish</a:t>
            </a:r>
            <a:r>
              <a:rPr lang="en-US" dirty="0"/>
              <a:t>, </a:t>
            </a:r>
            <a:r>
              <a:rPr lang="en-US" dirty="0" err="1"/>
              <a:t>mehnatchalik</a:t>
            </a:r>
            <a:r>
              <a:rPr lang="en-US" dirty="0"/>
              <a:t> </a:t>
            </a:r>
            <a:r>
              <a:rPr lang="en-US" dirty="0" err="1"/>
              <a:t>muvozanatga</a:t>
            </a:r>
            <a:r>
              <a:rPr lang="en-US" dirty="0"/>
              <a:t>,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yo‘lga</a:t>
            </a:r>
            <a:r>
              <a:rPr lang="en-US" dirty="0"/>
              <a:t> sola </a:t>
            </a:r>
            <a:r>
              <a:rPr lang="en-US" dirty="0" err="1"/>
              <a:t>olmaydi</a:t>
            </a:r>
            <a:r>
              <a:rPr lang="en-US" dirty="0"/>
              <a:t>. </a:t>
            </a:r>
            <a:r>
              <a:rPr lang="en-US" dirty="0" err="1"/>
              <a:t>Hattoki</a:t>
            </a:r>
            <a:r>
              <a:rPr lang="en-US" dirty="0"/>
              <a:t>, </a:t>
            </a:r>
            <a:r>
              <a:rPr lang="en-US" dirty="0" err="1"/>
              <a:t>intellektual</a:t>
            </a:r>
            <a:r>
              <a:rPr lang="en-US" dirty="0"/>
              <a:t> </a:t>
            </a:r>
            <a:r>
              <a:rPr lang="en-US" dirty="0" err="1"/>
              <a:t>rivojlanishda</a:t>
            </a:r>
            <a:r>
              <a:rPr lang="en-US" dirty="0"/>
              <a:t> ham </a:t>
            </a:r>
            <a:r>
              <a:rPr lang="en-US" dirty="0" err="1"/>
              <a:t>kitob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o‘rin</a:t>
            </a:r>
            <a:r>
              <a:rPr lang="en-US" dirty="0"/>
              <a:t> </a:t>
            </a:r>
            <a:r>
              <a:rPr lang="en-US" dirty="0" err="1"/>
              <a:t>tutadi</a:t>
            </a:r>
            <a:r>
              <a:rPr lang="en-US" dirty="0"/>
              <a:t>.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kishining</a:t>
            </a:r>
            <a:r>
              <a:rPr lang="en-US" dirty="0"/>
              <a:t> </a:t>
            </a:r>
            <a:r>
              <a:rPr lang="en-US" dirty="0" err="1"/>
              <a:t>o‘zini-o‘zi</a:t>
            </a:r>
            <a:r>
              <a:rPr lang="en-US" dirty="0"/>
              <a:t> </a:t>
            </a:r>
            <a:r>
              <a:rPr lang="en-US" dirty="0" err="1"/>
              <a:t>tarbiyalashida</a:t>
            </a:r>
            <a:r>
              <a:rPr lang="en-US" dirty="0"/>
              <a:t> </a:t>
            </a:r>
            <a:r>
              <a:rPr lang="en-US" dirty="0" err="1"/>
              <a:t>kitob</a:t>
            </a:r>
            <a:r>
              <a:rPr lang="en-US" dirty="0"/>
              <a:t> ham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manbai</a:t>
            </a:r>
            <a:r>
              <a:rPr lang="en-US" dirty="0"/>
              <a:t>, ham </a:t>
            </a:r>
            <a:r>
              <a:rPr lang="en-US" dirty="0" err="1"/>
              <a:t>o‘zini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tomonga</a:t>
            </a:r>
            <a:r>
              <a:rPr lang="en-US" dirty="0"/>
              <a:t> </a:t>
            </a:r>
            <a:r>
              <a:rPr lang="en-US" dirty="0" err="1" smtClean="0"/>
              <a:t>o'zgartirishda</a:t>
            </a:r>
            <a:r>
              <a:rPr lang="en-US" dirty="0" smtClean="0"/>
              <a:t>  </a:t>
            </a:r>
            <a:r>
              <a:rPr lang="en-US" dirty="0" err="1"/>
              <a:t>ko‘zgu</a:t>
            </a:r>
            <a:r>
              <a:rPr lang="en-US" dirty="0"/>
              <a:t> </a:t>
            </a:r>
            <a:r>
              <a:rPr lang="en-US" dirty="0" err="1"/>
              <a:t>vazifasini</a:t>
            </a:r>
            <a:r>
              <a:rPr lang="en-US" dirty="0"/>
              <a:t> </a:t>
            </a:r>
            <a:r>
              <a:rPr lang="en-US" dirty="0" err="1"/>
              <a:t>o‘taydi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 descr="C:\Users\User\Desktop\images (1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3" b="-1"/>
          <a:stretch/>
        </p:blipFill>
        <p:spPr bwMode="auto">
          <a:xfrm>
            <a:off x="74588" y="227789"/>
            <a:ext cx="1603623" cy="9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" y="102424"/>
            <a:ext cx="5616624" cy="315471"/>
          </a:xfrm>
        </p:spPr>
        <p:txBody>
          <a:bodyPr/>
          <a:lstStyle/>
          <a:p>
            <a:pPr algn="l"/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doimo</a:t>
            </a:r>
            <a:r>
              <a:rPr lang="en-US" dirty="0" smtClean="0"/>
              <a:t> </a:t>
            </a:r>
            <a:r>
              <a:rPr lang="en-US" dirty="0" err="1" smtClean="0"/>
              <a:t>yaxshilikka</a:t>
            </a:r>
            <a:r>
              <a:rPr lang="en-US" dirty="0" smtClean="0"/>
              <a:t> </a:t>
            </a:r>
            <a:r>
              <a:rPr lang="en-US" dirty="0" err="1" smtClean="0"/>
              <a:t>yetaklaydi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93652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mutafakkir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beminnat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donishmandlarning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xazinasi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o‘qishdan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to'xtamang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qalbingizda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qoling.Kitob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yaxshilikka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yetaklaydi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unnam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4633" r="3847"/>
          <a:stretch/>
        </p:blipFill>
        <p:spPr bwMode="auto">
          <a:xfrm>
            <a:off x="4420140" y="110258"/>
            <a:ext cx="129872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bilim</a:t>
            </a:r>
            <a:r>
              <a:rPr lang="en-US" dirty="0" smtClean="0"/>
              <a:t> </a:t>
            </a:r>
            <a:r>
              <a:rPr lang="en-US" dirty="0" err="1" smtClean="0"/>
              <a:t>chirog‘i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1767522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o‘rganishlardan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egallashdir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bilsangiz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egallaysiz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User\Desktop\images (1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 bwMode="auto">
          <a:xfrm>
            <a:off x="1699833" y="516804"/>
            <a:ext cx="2343150" cy="12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470297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Ijodkor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iqtidor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iste’dod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qobiliyat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ishtiyoq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tirishqoqlik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samarasini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erishmoq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erishmoq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1.Ijodkor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to‘garagiga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2.Iqtidorli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olimpiadasi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7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Kongoda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6984" y="902345"/>
            <a:ext cx="2974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Kongoda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Kongoda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salomlashish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ko‘rishayotganlar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bir-birlari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tarafga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puflaydilar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C:\Users\User\Desktop\2031-entry-6-15725434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0119" r="8472" b="4973"/>
          <a:stretch/>
        </p:blipFill>
        <p:spPr bwMode="auto">
          <a:xfrm>
            <a:off x="362620" y="817483"/>
            <a:ext cx="2160240" cy="22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O‘z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tilingizga</a:t>
            </a:r>
            <a:r>
              <a:rPr lang="en-US" dirty="0" smtClean="0"/>
              <a:t> </a:t>
            </a:r>
            <a:r>
              <a:rPr lang="en-US" dirty="0" err="1" smtClean="0"/>
              <a:t>tarjima</a:t>
            </a:r>
            <a:r>
              <a:rPr lang="en-US" dirty="0" smtClean="0"/>
              <a:t> </a:t>
            </a:r>
            <a:r>
              <a:rPr lang="en-US" dirty="0" err="1" smtClean="0"/>
              <a:t>qiling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736" y="686321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1.Iste’dodli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o‘quvchilari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yurt,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boy yurt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kasb-hunarini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ishchan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baxt-saodatga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3.Iqtidor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arzon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4.Muvaffaqiyatga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mashaqqatli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mehnatda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5" cy="276999"/>
          </a:xfrm>
        </p:spPr>
        <p:txBody>
          <a:bodyPr/>
          <a:lstStyle/>
          <a:p>
            <a:pPr algn="ctr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boylik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584" y="470297"/>
            <a:ext cx="56132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hikmatga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Aflotun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aytadi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“Men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fidokorona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mehnatdan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rohatni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narsada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ko‘rmadim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salomatligi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ruhimning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saodatini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mehnatda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saodatning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o‘zginasi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4098" name="Picture 2" descr="C:\Users\User\Desktop\Без названия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"/>
          <a:stretch/>
        </p:blipFill>
        <p:spPr bwMode="auto">
          <a:xfrm>
            <a:off x="146596" y="542305"/>
            <a:ext cx="12241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O‘rganishdan</a:t>
            </a:r>
            <a:r>
              <a:rPr lang="en-US" dirty="0" smtClean="0"/>
              <a:t> </a:t>
            </a:r>
            <a:r>
              <a:rPr lang="en-US" dirty="0" err="1" smtClean="0"/>
              <a:t>to‘xtamang</a:t>
            </a:r>
            <a:r>
              <a:rPr lang="en-US" dirty="0" smtClean="0"/>
              <a:t>!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4064187"/>
              </p:ext>
            </p:extLst>
          </p:nvPr>
        </p:nvGraphicFramePr>
        <p:xfrm>
          <a:off x="74588" y="542304"/>
          <a:ext cx="5616624" cy="26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Olg‘a</a:t>
            </a:r>
            <a:r>
              <a:rPr lang="en-US" dirty="0" smtClean="0"/>
              <a:t> </a:t>
            </a:r>
            <a:r>
              <a:rPr lang="en-US" dirty="0" err="1" smtClean="0"/>
              <a:t>qarab</a:t>
            </a:r>
            <a:r>
              <a:rPr lang="en-US" dirty="0" smtClean="0"/>
              <a:t> </a:t>
            </a:r>
            <a:r>
              <a:rPr lang="en-US" dirty="0" err="1" smtClean="0"/>
              <a:t>yurishni</a:t>
            </a:r>
            <a:r>
              <a:rPr lang="en-US" dirty="0" smtClean="0"/>
              <a:t> </a:t>
            </a:r>
            <a:r>
              <a:rPr lang="en-US" dirty="0" err="1" smtClean="0"/>
              <a:t>to‘xtatmang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867504"/>
              </p:ext>
            </p:extLst>
          </p:nvPr>
        </p:nvGraphicFramePr>
        <p:xfrm>
          <a:off x="74588" y="542305"/>
          <a:ext cx="56166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6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8240562"/>
              </p:ext>
            </p:extLst>
          </p:nvPr>
        </p:nvGraphicFramePr>
        <p:xfrm>
          <a:off x="74588" y="542305"/>
          <a:ext cx="5616624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-18749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133" dirty="0" smtClean="0"/>
              <a:t>    </a:t>
            </a:r>
            <a:endParaRPr sz="1133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8604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8604" y="21494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068" y="249977"/>
            <a:ext cx="1080120" cy="580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sinf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52" y="1190376"/>
            <a:ext cx="34676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Muomala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Ruxsat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so‘rash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6" y="1257642"/>
            <a:ext cx="1728192" cy="9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604" y="542305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qilasiz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604" y="83033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ko‘ryapsiz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78644" y="542305"/>
            <a:ext cx="2808312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90812" y="542305"/>
            <a:ext cx="288032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86956" y="966222"/>
            <a:ext cx="14879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ukammal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axshi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qozonish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13" y="830337"/>
            <a:ext cx="16770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A’lo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bilimga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uvaffaqiyatga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99" y="1118368"/>
            <a:ext cx="12410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To‘xtamaslik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irishqoqlik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sog‘lomlik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olg‘a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intilish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5538" y="63713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Intilganga</a:t>
            </a:r>
            <a:r>
              <a:rPr lang="en-US" dirty="0" smtClean="0"/>
              <a:t> </a:t>
            </a:r>
            <a:r>
              <a:rPr lang="en-US" dirty="0" err="1" smtClean="0"/>
              <a:t>tole</a:t>
            </a:r>
            <a:r>
              <a:rPr lang="en-US" dirty="0" smtClean="0"/>
              <a:t> –</a:t>
            </a:r>
          </a:p>
          <a:p>
            <a:r>
              <a:rPr lang="en-US" dirty="0" err="1" smtClean="0"/>
              <a:t>Izlanishdan</a:t>
            </a:r>
            <a:r>
              <a:rPr lang="en-US" dirty="0"/>
              <a:t> </a:t>
            </a:r>
            <a:r>
              <a:rPr lang="en-US" dirty="0" smtClean="0"/>
              <a:t>–</a:t>
            </a:r>
          </a:p>
          <a:p>
            <a:r>
              <a:rPr lang="en-US" dirty="0" err="1" smtClean="0"/>
              <a:t>Olg‘a</a:t>
            </a:r>
            <a:r>
              <a:rPr lang="en-US" dirty="0" smtClean="0"/>
              <a:t> </a:t>
            </a:r>
            <a:r>
              <a:rPr lang="en-US" dirty="0" err="1" smtClean="0"/>
              <a:t>qarab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bilim</a:t>
            </a:r>
            <a:r>
              <a:rPr lang="en-US" dirty="0" smtClean="0"/>
              <a:t> – </a:t>
            </a:r>
          </a:p>
          <a:p>
            <a:r>
              <a:rPr lang="en-US" dirty="0" smtClean="0"/>
              <a:t>Oz-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r>
              <a:rPr lang="en-US" dirty="0" err="1" smtClean="0"/>
              <a:t>o‘rganib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Bilimli</a:t>
            </a:r>
            <a:r>
              <a:rPr lang="en-US" dirty="0" smtClean="0"/>
              <a:t> </a:t>
            </a:r>
            <a:r>
              <a:rPr lang="en-US" dirty="0" err="1" smtClean="0"/>
              <a:t>o‘zar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beminnat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Kitob</a:t>
            </a:r>
            <a:r>
              <a:rPr lang="en-US" dirty="0" smtClean="0"/>
              <a:t> - </a:t>
            </a:r>
            <a:r>
              <a:rPr lang="en-US" dirty="0" err="1" smtClean="0"/>
              <a:t>xazina</a:t>
            </a:r>
            <a:r>
              <a:rPr lang="en-US" dirty="0" smtClean="0"/>
              <a:t>, </a:t>
            </a:r>
            <a:r>
              <a:rPr lang="en-US" dirty="0" err="1" smtClean="0"/>
              <a:t>bilim</a:t>
            </a:r>
            <a:r>
              <a:rPr lang="en-US" dirty="0" smtClean="0"/>
              <a:t> - 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06836" y="645671"/>
            <a:ext cx="119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ole</a:t>
            </a:r>
            <a:r>
              <a:rPr lang="en-US" dirty="0" smtClean="0"/>
              <a:t> </a:t>
            </a:r>
            <a:r>
              <a:rPr lang="en-US" dirty="0" err="1" smtClean="0"/>
              <a:t>yor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9843" y="900179"/>
            <a:ext cx="130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to‘xtamang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17649" y="1227957"/>
            <a:ext cx="5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ntil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94688" y="147840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anbai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94688" y="1745133"/>
            <a:ext cx="131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bo‘lur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9843" y="2020796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ilimsiz</a:t>
            </a:r>
            <a:r>
              <a:rPr lang="en-US" dirty="0" smtClean="0"/>
              <a:t> </a:t>
            </a:r>
            <a:r>
              <a:rPr lang="en-US" dirty="0" err="1" smtClean="0"/>
              <a:t>to‘zar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06836" y="2283036"/>
            <a:ext cx="70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o‘st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17649" y="2590217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oylik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8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Bosh </a:t>
            </a:r>
            <a:r>
              <a:rPr lang="en-US" dirty="0" err="1" smtClean="0"/>
              <a:t>bo‘lak</a:t>
            </a:r>
            <a:r>
              <a:rPr lang="en-US" dirty="0" smtClean="0"/>
              <a:t> –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8789938"/>
              </p:ext>
            </p:extLst>
          </p:nvPr>
        </p:nvGraphicFramePr>
        <p:xfrm>
          <a:off x="74588" y="542305"/>
          <a:ext cx="5616624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5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Tibetda</a:t>
            </a:r>
            <a:r>
              <a:rPr lang="en-US" dirty="0" smtClean="0"/>
              <a:t> </a:t>
            </a:r>
            <a:r>
              <a:rPr lang="en-US" dirty="0" err="1" smtClean="0"/>
              <a:t>salomlashish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149052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bo‘lishingiz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qilig‘idan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ajablanishingiz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Tibetda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tamoman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birovga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hurmatni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2031-entry-4-15725434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5954" r="23576" b="6456"/>
          <a:stretch/>
        </p:blipFill>
        <p:spPr bwMode="auto">
          <a:xfrm>
            <a:off x="74588" y="470297"/>
            <a:ext cx="1779761" cy="10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Ega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9611783"/>
              </p:ext>
            </p:extLst>
          </p:nvPr>
        </p:nvGraphicFramePr>
        <p:xfrm>
          <a:off x="146596" y="470297"/>
          <a:ext cx="5619204" cy="270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Ega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1503090"/>
              </p:ext>
            </p:extLst>
          </p:nvPr>
        </p:nvGraphicFramePr>
        <p:xfrm>
          <a:off x="146596" y="542305"/>
          <a:ext cx="5472608" cy="263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8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Ega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3301" y="985207"/>
            <a:ext cx="2151556" cy="1556948"/>
            <a:chOff x="-1648792" y="680074"/>
            <a:chExt cx="2151556" cy="155694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626495" y="680074"/>
              <a:ext cx="2129259" cy="155694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1648792" y="771276"/>
              <a:ext cx="2038057" cy="1465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Ega</a:t>
              </a: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quyidagi</a:t>
              </a: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so‘z</a:t>
              </a:r>
              <a:endPara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turkumlari</a:t>
              </a: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ifodalanadi</a:t>
              </a: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V="1">
            <a:off x="2324207" y="1143367"/>
            <a:ext cx="1206765" cy="613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423289" y="1906987"/>
            <a:ext cx="1835875" cy="1159982"/>
            <a:chOff x="6909161" y="399114"/>
            <a:chExt cx="1461989" cy="115998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909161" y="399114"/>
              <a:ext cx="1461989" cy="11599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927038" y="433089"/>
              <a:ext cx="1428125" cy="1092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Otlashgan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so‘zlar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endParaRPr lang="en-US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Tinchlik</a:t>
              </a:r>
              <a:r>
                <a:rPr lang="en-US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urushni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yengadi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>
            <a:off x="2314857" y="1763681"/>
            <a:ext cx="1108432" cy="892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3326369" y="579611"/>
            <a:ext cx="1912718" cy="1114822"/>
            <a:chOff x="6834442" y="83792"/>
            <a:chExt cx="1487913" cy="115998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4442" y="83792"/>
              <a:ext cx="1461989" cy="11599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6851333" y="83792"/>
              <a:ext cx="1471022" cy="11599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Sifat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endParaRPr lang="en-US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u="sng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Yaxshi</a:t>
              </a:r>
              <a:r>
                <a:rPr lang="en-US" sz="1600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u="sng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kishi</a:t>
              </a:r>
              <a:r>
                <a:rPr lang="en-US" sz="1600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maqsadiga</a:t>
              </a: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yetadi</a:t>
              </a: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Mustahkamlash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53743"/>
              </p:ext>
            </p:extLst>
          </p:nvPr>
        </p:nvGraphicFramePr>
        <p:xfrm>
          <a:off x="74588" y="411815"/>
          <a:ext cx="5616623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798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qatnashgan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</a:t>
                      </a:r>
                      <a:endParaRPr lang="en-US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turkumi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</a:p>
                    <a:p>
                      <a:pPr algn="ctr"/>
                      <a:r>
                        <a:rPr lang="en-US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en-US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</a:t>
                      </a:r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maktabga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keldim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mashinaga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chiqishdi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Karim aka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kitobni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qiziga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uzatdi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87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‘xtamay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gapirdi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Muomala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4126" y="542305"/>
            <a:ext cx="3284838" cy="144016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soʻzi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yaxshilikka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chaqirish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ma'noni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bolalarni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yaxshilikka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chaqirishga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intilamiz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User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70" y="1334392"/>
            <a:ext cx="216024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798" y="2957273"/>
            <a:ext cx="1182311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Muomala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4" name="Капля 3"/>
          <p:cNvSpPr/>
          <p:nvPr/>
        </p:nvSpPr>
        <p:spPr>
          <a:xfrm>
            <a:off x="434628" y="686321"/>
            <a:ext cx="5256584" cy="2448272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Muomala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shaxslararo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bir-birlari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axloqiy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estetik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ruhiy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aloqaga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kirishadilar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o‘tkazadilar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ta’sirlanadilar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468263"/>
            <a:ext cx="5691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Qadrli</a:t>
            </a:r>
            <a:r>
              <a:rPr lang="en-US" dirty="0"/>
              <a:t> </a:t>
            </a:r>
            <a:r>
              <a:rPr lang="en-US" dirty="0" err="1" smtClean="0"/>
              <a:t>o‘quvchilar</a:t>
            </a:r>
            <a:r>
              <a:rPr lang="en-US" dirty="0" smtClean="0"/>
              <a:t>, </a:t>
            </a:r>
            <a:r>
              <a:rPr lang="en-US" dirty="0" err="1"/>
              <a:t>bugun</a:t>
            </a:r>
            <a:r>
              <a:rPr lang="en-US" dirty="0"/>
              <a:t>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birovning</a:t>
            </a:r>
            <a:r>
              <a:rPr lang="en-US" dirty="0"/>
              <a:t> </a:t>
            </a:r>
            <a:r>
              <a:rPr lang="en-US" dirty="0" err="1"/>
              <a:t>uyiga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xonasiga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suhbatlashamiz</a:t>
            </a:r>
            <a:r>
              <a:rPr lang="en-US" dirty="0"/>
              <a:t>.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kimningdir</a:t>
            </a:r>
            <a:r>
              <a:rPr lang="en-US" dirty="0"/>
              <a:t> </a:t>
            </a:r>
            <a:r>
              <a:rPr lang="en-US" dirty="0" err="1"/>
              <a:t>xonadoniga</a:t>
            </a:r>
            <a:r>
              <a:rPr lang="en-US" dirty="0"/>
              <a:t> </a:t>
            </a:r>
            <a:r>
              <a:rPr lang="en-US" dirty="0" err="1"/>
              <a:t>borganda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, </a:t>
            </a:r>
            <a:r>
              <a:rPr lang="en-US" dirty="0" err="1"/>
              <a:t>avvalo</a:t>
            </a:r>
            <a:r>
              <a:rPr lang="en-US" dirty="0"/>
              <a:t>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egasini</a:t>
            </a:r>
            <a:r>
              <a:rPr lang="en-US" dirty="0"/>
              <a:t> </a:t>
            </a:r>
            <a:r>
              <a:rPr lang="en-US" dirty="0" err="1"/>
              <a:t>chaqirish</a:t>
            </a:r>
            <a:r>
              <a:rPr lang="en-US" dirty="0"/>
              <a:t> </a:t>
            </a:r>
            <a:r>
              <a:rPr lang="en-US" dirty="0" err="1"/>
              <a:t>kerakligini</a:t>
            </a:r>
            <a:r>
              <a:rPr lang="en-US" dirty="0"/>
              <a:t> </a:t>
            </a:r>
            <a:r>
              <a:rPr lang="en-US" dirty="0" err="1"/>
              <a:t>bilasiz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26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4" y="1759092"/>
            <a:ext cx="2592288" cy="14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l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885" y="1418979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yopiq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 ham,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 ham, </a:t>
            </a:r>
            <a:r>
              <a:rPr lang="en-US" dirty="0" err="1"/>
              <a:t>ichkariga</a:t>
            </a:r>
            <a:r>
              <a:rPr lang="en-US" dirty="0"/>
              <a:t> </a:t>
            </a:r>
            <a:r>
              <a:rPr lang="en-US" dirty="0" err="1"/>
              <a:t>qaramasdan</a:t>
            </a:r>
            <a:r>
              <a:rPr lang="en-US" dirty="0"/>
              <a:t> </a:t>
            </a:r>
            <a:r>
              <a:rPr lang="en-US" dirty="0" err="1"/>
              <a:t>eshikning</a:t>
            </a:r>
            <a:r>
              <a:rPr lang="en-US" dirty="0"/>
              <a:t> </a:t>
            </a:r>
            <a:r>
              <a:rPr lang="en-US" dirty="0" err="1"/>
              <a:t>ro‘parasida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o‘ng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chap </a:t>
            </a:r>
            <a:r>
              <a:rPr lang="en-US" dirty="0" err="1"/>
              <a:t>tomonida</a:t>
            </a:r>
            <a:r>
              <a:rPr lang="en-US" dirty="0"/>
              <a:t> </a:t>
            </a:r>
            <a:r>
              <a:rPr lang="en-US" dirty="0" err="1"/>
              <a:t>turib</a:t>
            </a:r>
            <a:r>
              <a:rPr lang="en-US" dirty="0"/>
              <a:t>,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qo‘ng‘irog‘ini</a:t>
            </a:r>
            <a:r>
              <a:rPr lang="en-US" dirty="0"/>
              <a:t> </a:t>
            </a:r>
            <a:r>
              <a:rPr lang="en-US" dirty="0" err="1"/>
              <a:t>bosasiz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eshikni</a:t>
            </a:r>
            <a:r>
              <a:rPr lang="en-US" dirty="0"/>
              <a:t>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egalari</a:t>
            </a:r>
            <a:r>
              <a:rPr lang="en-US" dirty="0"/>
              <a:t> </a:t>
            </a:r>
            <a:r>
              <a:rPr lang="en-US" dirty="0" err="1"/>
              <a:t>eshitadigan</a:t>
            </a:r>
            <a:r>
              <a:rPr lang="en-US" dirty="0"/>
              <a:t> </a:t>
            </a:r>
            <a:r>
              <a:rPr lang="en-US" dirty="0" err="1"/>
              <a:t>darajada</a:t>
            </a:r>
            <a:r>
              <a:rPr lang="en-US" dirty="0"/>
              <a:t> </a:t>
            </a:r>
            <a:r>
              <a:rPr lang="en-US" dirty="0" err="1"/>
              <a:t>taqillatasiz</a:t>
            </a:r>
            <a:r>
              <a:rPr lang="en-US" dirty="0"/>
              <a:t>. Juda </a:t>
            </a:r>
            <a:r>
              <a:rPr lang="en-US" dirty="0" err="1"/>
              <a:t>qattiq</a:t>
            </a:r>
            <a:r>
              <a:rPr lang="en-US" dirty="0"/>
              <a:t> </a:t>
            </a:r>
            <a:r>
              <a:rPr lang="en-US" dirty="0" err="1"/>
              <a:t>taqillatib</a:t>
            </a:r>
            <a:r>
              <a:rPr lang="en-US" dirty="0"/>
              <a:t>,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cho‘chitib</a:t>
            </a:r>
            <a:r>
              <a:rPr lang="en-US" dirty="0"/>
              <a:t> </a:t>
            </a:r>
            <a:r>
              <a:rPr lang="en-US" dirty="0" err="1"/>
              <a:t>yubormaysiz</a:t>
            </a:r>
            <a:r>
              <a:rPr lang="en-US" dirty="0"/>
              <a:t>. </a:t>
            </a:r>
            <a:endParaRPr lang="ru-RU" dirty="0"/>
          </a:p>
        </p:txBody>
      </p:sp>
      <p:pic>
        <p:nvPicPr>
          <p:cNvPr id="2050" name="Picture 2" descr="C:\Users\User\Desktop\Без названия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11468" r="16489"/>
          <a:stretch/>
        </p:blipFill>
        <p:spPr bwMode="auto">
          <a:xfrm>
            <a:off x="3872896" y="110256"/>
            <a:ext cx="1854926" cy="13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860208"/>
              </p:ext>
            </p:extLst>
          </p:nvPr>
        </p:nvGraphicFramePr>
        <p:xfrm>
          <a:off x="146596" y="542304"/>
          <a:ext cx="5544616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8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so‘rash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8" y="47029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Bizning</a:t>
            </a:r>
            <a:r>
              <a:rPr lang="en-US" dirty="0" smtClean="0"/>
              <a:t> </a:t>
            </a:r>
            <a:r>
              <a:rPr lang="en-US" dirty="0" err="1" smtClean="0"/>
              <a:t>sharq</a:t>
            </a:r>
            <a:r>
              <a:rPr lang="en-US" dirty="0" smtClean="0"/>
              <a:t> </a:t>
            </a:r>
            <a:r>
              <a:rPr lang="en-US" dirty="0" err="1" smtClean="0"/>
              <a:t>odatlariga</a:t>
            </a:r>
            <a:r>
              <a:rPr lang="en-US" dirty="0" smtClean="0"/>
              <a:t> </a:t>
            </a:r>
            <a:r>
              <a:rPr lang="en-US" dirty="0" err="1" smtClean="0"/>
              <a:t>ko‘ra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imki</a:t>
            </a:r>
            <a:r>
              <a:rPr lang="en-US" dirty="0" smtClean="0"/>
              <a:t>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kishining</a:t>
            </a:r>
            <a:r>
              <a:rPr lang="en-US" dirty="0"/>
              <a:t> </a:t>
            </a:r>
            <a:r>
              <a:rPr lang="en-US" dirty="0" err="1"/>
              <a:t>uyiga</a:t>
            </a:r>
            <a:r>
              <a:rPr lang="en-US" dirty="0"/>
              <a:t> </a:t>
            </a:r>
            <a:r>
              <a:rPr lang="en-US" dirty="0" err="1"/>
              <a:t>kirishni</a:t>
            </a:r>
            <a:r>
              <a:rPr lang="en-US" dirty="0"/>
              <a:t> </a:t>
            </a:r>
            <a:r>
              <a:rPr lang="en-US" dirty="0" err="1"/>
              <a:t>istasa</a:t>
            </a:r>
            <a:r>
              <a:rPr lang="en-US" dirty="0"/>
              <a:t>, </a:t>
            </a:r>
            <a:r>
              <a:rPr lang="en-US" dirty="0" err="1"/>
              <a:t>avval</a:t>
            </a:r>
            <a:r>
              <a:rPr lang="en-US" dirty="0"/>
              <a:t> u </a:t>
            </a:r>
            <a:r>
              <a:rPr lang="en-US" dirty="0" err="1"/>
              <a:t>kishiga</a:t>
            </a:r>
            <a:r>
              <a:rPr lang="en-US" dirty="0"/>
              <a:t>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ortida</a:t>
            </a:r>
            <a:r>
              <a:rPr lang="en-US" dirty="0"/>
              <a:t> </a:t>
            </a:r>
            <a:r>
              <a:rPr lang="en-US" dirty="0" err="1"/>
              <a:t>turib</a:t>
            </a:r>
            <a:r>
              <a:rPr lang="en-US" dirty="0"/>
              <a:t> </a:t>
            </a:r>
            <a:r>
              <a:rPr lang="en-US" dirty="0" err="1"/>
              <a:t>kelganini</a:t>
            </a:r>
            <a:r>
              <a:rPr lang="en-US" dirty="0"/>
              <a:t> </a:t>
            </a:r>
            <a:r>
              <a:rPr lang="en-US" dirty="0" err="1" smtClean="0"/>
              <a:t>bildirgan</a:t>
            </a:r>
            <a:r>
              <a:rPr lang="en-US" dirty="0" smtClean="0"/>
              <a:t> </a:t>
            </a:r>
            <a:r>
              <a:rPr lang="en-US" dirty="0" err="1" smtClean="0"/>
              <a:t>yaʼni</a:t>
            </a:r>
            <a:r>
              <a:rPr lang="en-US" dirty="0"/>
              <a:t>, </a:t>
            </a:r>
            <a:r>
              <a:rPr lang="en-US" dirty="0" err="1"/>
              <a:t>eshikni</a:t>
            </a:r>
            <a:r>
              <a:rPr lang="en-US" dirty="0"/>
              <a:t> </a:t>
            </a:r>
            <a:r>
              <a:rPr lang="en-US" dirty="0" err="1"/>
              <a:t>ohista</a:t>
            </a:r>
            <a:r>
              <a:rPr lang="en-US" dirty="0"/>
              <a:t> </a:t>
            </a:r>
            <a:r>
              <a:rPr lang="en-US" dirty="0" err="1" smtClean="0"/>
              <a:t>qoqib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tomogʻini</a:t>
            </a:r>
            <a:r>
              <a:rPr lang="en-US" dirty="0"/>
              <a:t> </a:t>
            </a:r>
            <a:r>
              <a:rPr lang="en-US" dirty="0" err="1"/>
              <a:t>qiradi</a:t>
            </a:r>
            <a:r>
              <a:rPr lang="en-US" dirty="0"/>
              <a:t> (</a:t>
            </a:r>
            <a:r>
              <a:rPr lang="en-US" dirty="0" err="1"/>
              <a:t>yoʻtaladi</a:t>
            </a:r>
            <a:r>
              <a:rPr lang="en-US" dirty="0"/>
              <a:t>).</a:t>
            </a:r>
            <a:endParaRPr lang="ru-RU" dirty="0"/>
          </a:p>
        </p:txBody>
      </p:sp>
      <p:pic>
        <p:nvPicPr>
          <p:cNvPr id="3074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3" y="1478409"/>
            <a:ext cx="2619375" cy="15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5314</TotalTime>
  <Words>4846</Words>
  <Application>Microsoft Office PowerPoint</Application>
  <PresentationFormat>Произвольный</PresentationFormat>
  <Paragraphs>641</Paragraphs>
  <Slides>148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148</vt:i4>
      </vt:variant>
    </vt:vector>
  </HeadingPairs>
  <TitlesOfParts>
    <vt:vector size="152" baseType="lpstr">
      <vt:lpstr>Algerian</vt:lpstr>
      <vt:lpstr>Arial</vt:lpstr>
      <vt:lpstr>Calibri</vt:lpstr>
      <vt:lpstr>Office Theme</vt:lpstr>
      <vt:lpstr>Презентация PowerPoint</vt:lpstr>
      <vt:lpstr>O tilgan mavzuni takrorlash</vt:lpstr>
      <vt:lpstr>O‘tilgan mavzuni takrorlash</vt:lpstr>
      <vt:lpstr>Dunyoning turli xalqlarida salomlashish an’analari</vt:lpstr>
      <vt:lpstr>Dunyo xalqlqrining salomlashish odoblari</vt:lpstr>
      <vt:lpstr>      Salomlashish</vt:lpstr>
      <vt:lpstr>Qadimda ritsarlar qanday salomlashganlar?</vt:lpstr>
      <vt:lpstr>Kongoda salomlashish</vt:lpstr>
      <vt:lpstr>Tibetda salomlashish</vt:lpstr>
      <vt:lpstr>Fransiyada</vt:lpstr>
      <vt:lpstr>Fillipincha “Salom”</vt:lpstr>
      <vt:lpstr>Afrikacha salomlashish</vt:lpstr>
      <vt:lpstr>Yaponcha salomlashish</vt:lpstr>
      <vt:lpstr>Yangi Zelandiyada qanday salolashiladi?</vt:lpstr>
      <vt:lpstr>                       Kitob – bilim manbai</vt:lpstr>
      <vt:lpstr>Kitob kamolotga yetkazuvchi manbadir</vt:lpstr>
      <vt:lpstr>Kitobga mehr qo‘ying!</vt:lpstr>
      <vt:lpstr>Mashhurlar ham kitobni sevganlar</vt:lpstr>
      <vt:lpstr>Kitobdan olgan saboqlarim</vt:lpstr>
      <vt:lpstr>Mustaqil bajarish uchun topshiriqlar</vt:lpstr>
      <vt:lpstr>Презентация PowerPoint</vt:lpstr>
      <vt:lpstr>                         O‘tilgan mavzuni takrorlash</vt:lpstr>
      <vt:lpstr>O‘tilgan mavzuni takrorlash</vt:lpstr>
      <vt:lpstr>Kitob haqiqiy mo‘jiza</vt:lpstr>
      <vt:lpstr>Yangi mavzu bayoni</vt:lpstr>
      <vt:lpstr>Ega va kesim o‘rtasida tirening ishlatilishi</vt:lpstr>
      <vt:lpstr>Ega va kesim o‘rtasida tirening ishlatilishi</vt:lpstr>
      <vt:lpstr>Ega va kesim o‘rtasida tirening ishlatilishi</vt:lpstr>
      <vt:lpstr>Mavzuni mustahkamlash</vt:lpstr>
      <vt:lpstr> KKo‘chada o‘zini tutish odobi‘  tutish odobi</vt:lpstr>
      <vt:lpstr>Jamoat joylarida mumkin emas</vt:lpstr>
      <vt:lpstr>Suhbat chog‘ida qanday holatlar hunuk ko‘rinadi?</vt:lpstr>
      <vt:lpstr>O‘zini tutish odobi</vt:lpstr>
      <vt:lpstr>O‘zini tutish odobi</vt:lpstr>
      <vt:lpstr>O‘zini tutish odobi</vt:lpstr>
      <vt:lpstr>O‘zini tutish odobi</vt:lpstr>
      <vt:lpstr>Mustaqil bajarish uchun topshiriqlar</vt:lpstr>
      <vt:lpstr>Презентация PowerPoint</vt:lpstr>
      <vt:lpstr>O‘tilgan mavzuni takrorlash</vt:lpstr>
      <vt:lpstr>O‘tilgan mavzuni takrorlash</vt:lpstr>
      <vt:lpstr>Ilm odobi</vt:lpstr>
      <vt:lpstr>Ilm-ma’rifat yuksaklikdir</vt:lpstr>
      <vt:lpstr>Bilim - aql chirog‘i</vt:lpstr>
      <vt:lpstr>Ilm odobi</vt:lpstr>
      <vt:lpstr>Ilmli kishi komil insondir</vt:lpstr>
      <vt:lpstr>Ilm odobi</vt:lpstr>
      <vt:lpstr>Bilim, ma’rifat yaxshi axloq bilan bezanmog‘i lozim. </vt:lpstr>
      <vt:lpstr>Mustaqil bajarish uchun topshiriqlar</vt:lpstr>
      <vt:lpstr>Презентация PowerPoint</vt:lpstr>
      <vt:lpstr>O‘tilgan mavzuni takrorlash</vt:lpstr>
      <vt:lpstr>Ilmning kuchi</vt:lpstr>
      <vt:lpstr>Ilmning kuchi</vt:lpstr>
      <vt:lpstr>Ilmning kuchi</vt:lpstr>
      <vt:lpstr>Aniqlovchi</vt:lpstr>
      <vt:lpstr>Aniqlovchi</vt:lpstr>
      <vt:lpstr>Aniqlovchi</vt:lpstr>
      <vt:lpstr>Mavzuni mustahkamlash</vt:lpstr>
      <vt:lpstr>Ota- ona va farzand burchi</vt:lpstr>
      <vt:lpstr>Ota – ona muhabbati</vt:lpstr>
      <vt:lpstr>Farzandlik burchi</vt:lpstr>
      <vt:lpstr>Farzandning ota-ona oldidagi burchlari </vt:lpstr>
      <vt:lpstr>Ota – ona oldidagi burch</vt:lpstr>
      <vt:lpstr>Ota-ona oldidagi burchlar</vt:lpstr>
      <vt:lpstr>Mustaqil bajarish uchun topshiriqlar</vt:lpstr>
      <vt:lpstr>Презентация PowerPoint</vt:lpstr>
      <vt:lpstr>Презентация PowerPoint</vt:lpstr>
      <vt:lpstr>Презентация PowerPoint</vt:lpstr>
      <vt:lpstr>O‘tilgan mavzuni takrorlash</vt:lpstr>
      <vt:lpstr>O‘tilgan mavzuni takrorlash</vt:lpstr>
      <vt:lpstr>O‘tilgan mavzuni takrorlash</vt:lpstr>
      <vt:lpstr>Mehmonning izzati</vt:lpstr>
      <vt:lpstr>O‘rganishdan to‘xtamang</vt:lpstr>
      <vt:lpstr>O‘rganishdan to‘xtamang</vt:lpstr>
      <vt:lpstr>Intilganga tole yor</vt:lpstr>
      <vt:lpstr>                    Intilganga tole yor</vt:lpstr>
      <vt:lpstr>                 Kitob o‘qishdan to‘xtamang</vt:lpstr>
      <vt:lpstr>Kitob doimo yaxshilikka yetaklaydi</vt:lpstr>
      <vt:lpstr>Kitob bilim chirog‘i</vt:lpstr>
      <vt:lpstr>Mustahkamlash</vt:lpstr>
      <vt:lpstr>O‘z ona tilingizga tarjima qiling.</vt:lpstr>
      <vt:lpstr>Mehnatdan kelsa boylik, turmush bo‘lar chiroyli</vt:lpstr>
      <vt:lpstr>O‘rganishdan to‘xtamang!</vt:lpstr>
      <vt:lpstr>Olg‘a qarab yurishni to‘xtatmang</vt:lpstr>
      <vt:lpstr>Mustaqil bajarish uchun topshiriqlar</vt:lpstr>
      <vt:lpstr>Презентация PowerPoint</vt:lpstr>
      <vt:lpstr>O‘tilgan mavzuni takrorlash</vt:lpstr>
      <vt:lpstr>O‘tilgan mavzuni takrorlash</vt:lpstr>
      <vt:lpstr>O‘tilgan mavzuni takrorlash</vt:lpstr>
      <vt:lpstr>Bosh bo‘lak – ega haqida</vt:lpstr>
      <vt:lpstr>Ega</vt:lpstr>
      <vt:lpstr>Ega</vt:lpstr>
      <vt:lpstr>Ega</vt:lpstr>
      <vt:lpstr>Mustahkamlash</vt:lpstr>
      <vt:lpstr>Muomala odobi</vt:lpstr>
      <vt:lpstr>Muomala odobi</vt:lpstr>
      <vt:lpstr>O‘tilgan mavzuni takrorlash</vt:lpstr>
      <vt:lpstr>Ruxsat so‘rash odobi</vt:lpstr>
      <vt:lpstr>Ruxsat so‘rash odobi</vt:lpstr>
      <vt:lpstr>Ruxsat so‘rash odobi</vt:lpstr>
      <vt:lpstr>Ruxsat so‘rash odobi</vt:lpstr>
      <vt:lpstr>Ruxsat so‘rash odobi</vt:lpstr>
      <vt:lpstr>Ruxsat so‘rash</vt:lpstr>
      <vt:lpstr>Ruxsat so‘rash odobi</vt:lpstr>
      <vt:lpstr>Ruxsat so‘rash odobi</vt:lpstr>
      <vt:lpstr>Mustaqil bajarish uchun topshiriqlar</vt:lpstr>
      <vt:lpstr>Презентация PowerPoint</vt:lpstr>
      <vt:lpstr>O‘tilgan mavzuni takrorlash</vt:lpstr>
      <vt:lpstr>O‘tilgan mavzuni takrorlash</vt:lpstr>
      <vt:lpstr>O‘tilgan mavzuni takrorlash</vt:lpstr>
      <vt:lpstr>Do‘stlikni qadrlash</vt:lpstr>
      <vt:lpstr>Do‘stlikni qadrlash</vt:lpstr>
      <vt:lpstr>Do‘stlikni qadrlash</vt:lpstr>
      <vt:lpstr>Do‘stga sadoqat</vt:lpstr>
      <vt:lpstr>Do‘stga sadoqat</vt:lpstr>
      <vt:lpstr>Do‘stga sadoqat</vt:lpstr>
      <vt:lpstr>Do‘stga sadoqat</vt:lpstr>
      <vt:lpstr>Do‘stga sadoqat</vt:lpstr>
      <vt:lpstr>Do‘stga sadoqat</vt:lpstr>
      <vt:lpstr>Do‘stlik qalbandir</vt:lpstr>
      <vt:lpstr>Do‘stlikni qadrlash</vt:lpstr>
      <vt:lpstr>Mustahkamlash</vt:lpstr>
      <vt:lpstr>Mustaqil bajarish uchun topshiriqlar</vt:lpstr>
      <vt:lpstr>Презентация PowerPoint</vt:lpstr>
      <vt:lpstr>O‘tilgan mavzuni takrorlash</vt:lpstr>
      <vt:lpstr>O‘tilgan mavzuni takrorlash</vt:lpstr>
      <vt:lpstr>Kesim</vt:lpstr>
      <vt:lpstr>Kesim</vt:lpstr>
      <vt:lpstr>Kesim</vt:lpstr>
      <vt:lpstr>Kesim</vt:lpstr>
      <vt:lpstr>Fe’l kesim</vt:lpstr>
      <vt:lpstr>Ot kesim</vt:lpstr>
      <vt:lpstr>Ot -kesimlar</vt:lpstr>
      <vt:lpstr>Muomala odobi</vt:lpstr>
      <vt:lpstr>So‘z sehri</vt:lpstr>
      <vt:lpstr>Salomlashish odobi</vt:lpstr>
      <vt:lpstr>Salomlashish odobi</vt:lpstr>
      <vt:lpstr>Salomlashish odobi</vt:lpstr>
      <vt:lpstr>Salomlashish odobi</vt:lpstr>
      <vt:lpstr>Salomlashish odobi</vt:lpstr>
      <vt:lpstr>Salomlashish odobi</vt:lpstr>
      <vt:lpstr>Salomlashish odobi</vt:lpstr>
      <vt:lpstr>Salomlashish odobi</vt:lpstr>
      <vt:lpstr>Yangi so‘zlar</vt:lpstr>
      <vt:lpstr>Mustaqil bajarish uchun topshiriqlar</vt:lpstr>
      <vt:lpstr>Презентация PowerPoint</vt:lpstr>
      <vt:lpstr>Ilm kaliti – kitob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Teacher</cp:lastModifiedBy>
  <cp:revision>457</cp:revision>
  <dcterms:created xsi:type="dcterms:W3CDTF">2020-04-13T08:05:16Z</dcterms:created>
  <dcterms:modified xsi:type="dcterms:W3CDTF">2021-02-08T08:24:11Z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