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4"/>
  </p:notesMasterIdLst>
  <p:sldIdLst>
    <p:sldId id="599" r:id="rId2"/>
    <p:sldId id="688" r:id="rId3"/>
    <p:sldId id="751" r:id="rId4"/>
    <p:sldId id="740" r:id="rId5"/>
    <p:sldId id="742" r:id="rId6"/>
    <p:sldId id="744" r:id="rId7"/>
    <p:sldId id="743" r:id="rId8"/>
    <p:sldId id="753" r:id="rId9"/>
    <p:sldId id="754" r:id="rId10"/>
    <p:sldId id="755" r:id="rId11"/>
    <p:sldId id="756" r:id="rId12"/>
    <p:sldId id="776" r:id="rId13"/>
    <p:sldId id="745" r:id="rId14"/>
    <p:sldId id="746" r:id="rId15"/>
    <p:sldId id="747" r:id="rId16"/>
    <p:sldId id="748" r:id="rId17"/>
    <p:sldId id="757" r:id="rId18"/>
    <p:sldId id="759" r:id="rId19"/>
    <p:sldId id="760" r:id="rId20"/>
    <p:sldId id="775" r:id="rId21"/>
    <p:sldId id="762" r:id="rId22"/>
    <p:sldId id="763" r:id="rId23"/>
    <p:sldId id="773" r:id="rId24"/>
    <p:sldId id="761" r:id="rId25"/>
    <p:sldId id="764" r:id="rId26"/>
    <p:sldId id="765" r:id="rId27"/>
    <p:sldId id="771" r:id="rId28"/>
    <p:sldId id="766" r:id="rId29"/>
    <p:sldId id="767" r:id="rId30"/>
    <p:sldId id="768" r:id="rId31"/>
    <p:sldId id="769" r:id="rId32"/>
    <p:sldId id="770" r:id="rId3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86323" autoAdjust="0"/>
  </p:normalViewPr>
  <p:slideViewPr>
    <p:cSldViewPr>
      <p:cViewPr varScale="1">
        <p:scale>
          <a:sx n="152" d="100"/>
          <a:sy n="152" d="100"/>
        </p:scale>
        <p:origin x="558" y="12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9A76AC-ACBB-49F9-8289-D54FBEC7C50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C1B7B52-9926-4E95-AD6D-0B6221D386AB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narsaning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narsaga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qarashli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ekanini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bildirgan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aniqlovchilar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sz="1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aniqlovchilardir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54B404-197B-45B7-A971-F06C8FFFA74C}" type="parTrans" cxnId="{679ACB38-539E-435E-B69F-F3BC6185380D}">
      <dgm:prSet/>
      <dgm:spPr/>
      <dgm:t>
        <a:bodyPr/>
        <a:lstStyle/>
        <a:p>
          <a:endParaRPr lang="ru-RU"/>
        </a:p>
      </dgm:t>
    </dgm:pt>
    <dgm:pt modelId="{CE7A5A65-A179-4A89-8B24-9E7C4F2FE1AE}" type="sibTrans" cxnId="{679ACB38-539E-435E-B69F-F3BC6185380D}">
      <dgm:prSet/>
      <dgm:spPr/>
      <dgm:t>
        <a:bodyPr/>
        <a:lstStyle/>
        <a:p>
          <a:endParaRPr lang="ru-RU"/>
        </a:p>
      </dgm:t>
    </dgm:pt>
    <dgm:pt modelId="{0117F135-A911-4776-B8BB-A98B31839ADA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Kimning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nimaning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qayerning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764C0B-8B77-44AE-8B59-A5ABD93E0486}" type="parTrans" cxnId="{657348F7-E525-453A-9EAE-DCE32CB7E3FA}">
      <dgm:prSet/>
      <dgm:spPr/>
      <dgm:t>
        <a:bodyPr/>
        <a:lstStyle/>
        <a:p>
          <a:endParaRPr lang="ru-RU"/>
        </a:p>
      </dgm:t>
    </dgm:pt>
    <dgm:pt modelId="{74EA2008-14A1-4C4F-B4D3-F81BEAE87906}" type="sibTrans" cxnId="{657348F7-E525-453A-9EAE-DCE32CB7E3FA}">
      <dgm:prSet/>
      <dgm:spPr/>
      <dgm:t>
        <a:bodyPr/>
        <a:lstStyle/>
        <a:p>
          <a:endParaRPr lang="ru-RU"/>
        </a:p>
      </dgm:t>
    </dgm:pt>
    <dgm:pt modelId="{C3788CB8-648D-48FA-B933-13CB873909D0}">
      <dgm:prSet phldrT="[Текст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Vatanimizning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kelajagi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porloq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61F382-59E2-4BC1-93A1-950F214238ED}" type="parTrans" cxnId="{208E659C-7F7B-4D06-A010-04C50680601B}">
      <dgm:prSet/>
      <dgm:spPr/>
      <dgm:t>
        <a:bodyPr/>
        <a:lstStyle/>
        <a:p>
          <a:endParaRPr lang="ru-RU"/>
        </a:p>
      </dgm:t>
    </dgm:pt>
    <dgm:pt modelId="{05702839-4C5E-4A12-A781-F58EE9B4D821}" type="sibTrans" cxnId="{208E659C-7F7B-4D06-A010-04C50680601B}">
      <dgm:prSet/>
      <dgm:spPr/>
      <dgm:t>
        <a:bodyPr/>
        <a:lstStyle/>
        <a:p>
          <a:endParaRPr lang="ru-RU"/>
        </a:p>
      </dgm:t>
    </dgm:pt>
    <dgm:pt modelId="{F727B2E8-420D-4A64-97E1-0A54072CBA97}" type="pres">
      <dgm:prSet presAssocID="{E19A76AC-ACBB-49F9-8289-D54FBEC7C506}" presName="Name0" presStyleCnt="0">
        <dgm:presLayoutVars>
          <dgm:dir/>
          <dgm:resizeHandles val="exact"/>
        </dgm:presLayoutVars>
      </dgm:prSet>
      <dgm:spPr/>
    </dgm:pt>
    <dgm:pt modelId="{B0BA498C-DAE4-4B99-AEFF-F1010896A998}" type="pres">
      <dgm:prSet presAssocID="{FC1B7B52-9926-4E95-AD6D-0B6221D386AB}" presName="node" presStyleLbl="node1" presStyleIdx="0" presStyleCnt="3" custScaleX="249898" custScaleY="264696" custLinFactNeighborX="20844" custLinFactNeighborY="3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1B957F-5B92-4B29-80CA-68A6FB63CB59}" type="pres">
      <dgm:prSet presAssocID="{CE7A5A65-A179-4A89-8B24-9E7C4F2FE1A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90F4715D-9670-42A6-9B89-CFACA2878064}" type="pres">
      <dgm:prSet presAssocID="{CE7A5A65-A179-4A89-8B24-9E7C4F2FE1A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99920F8B-6884-4928-9615-F3917296A20E}" type="pres">
      <dgm:prSet presAssocID="{0117F135-A911-4776-B8BB-A98B31839ADA}" presName="node" presStyleLbl="node1" presStyleIdx="1" presStyleCnt="3" custScaleX="174917" custScaleY="164540" custLinFactNeighborX="1110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9D94B1-5C4F-4856-B133-9713383CA0A6}" type="pres">
      <dgm:prSet presAssocID="{74EA2008-14A1-4C4F-B4D3-F81BEAE8790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F618524-1A3F-4E80-BD3C-17FFE548A959}" type="pres">
      <dgm:prSet presAssocID="{74EA2008-14A1-4C4F-B4D3-F81BEAE8790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0A023A0C-9C75-497D-80E5-897F66A76636}" type="pres">
      <dgm:prSet presAssocID="{C3788CB8-648D-48FA-B933-13CB873909D0}" presName="node" presStyleLbl="node1" presStyleIdx="2" presStyleCnt="3" custScaleX="203621" custScaleY="135925" custLinFactNeighborX="-19518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A5826F-2071-4695-A8F9-0856FCBE0458}" type="presOf" srcId="{0117F135-A911-4776-B8BB-A98B31839ADA}" destId="{99920F8B-6884-4928-9615-F3917296A20E}" srcOrd="0" destOrd="0" presId="urn:microsoft.com/office/officeart/2005/8/layout/process1"/>
    <dgm:cxn modelId="{A6A4DAAE-CCA7-4056-94FB-4A695379A834}" type="presOf" srcId="{FC1B7B52-9926-4E95-AD6D-0B6221D386AB}" destId="{B0BA498C-DAE4-4B99-AEFF-F1010896A998}" srcOrd="0" destOrd="0" presId="urn:microsoft.com/office/officeart/2005/8/layout/process1"/>
    <dgm:cxn modelId="{208E659C-7F7B-4D06-A010-04C50680601B}" srcId="{E19A76AC-ACBB-49F9-8289-D54FBEC7C506}" destId="{C3788CB8-648D-48FA-B933-13CB873909D0}" srcOrd="2" destOrd="0" parTransId="{0C61F382-59E2-4BC1-93A1-950F214238ED}" sibTransId="{05702839-4C5E-4A12-A781-F58EE9B4D821}"/>
    <dgm:cxn modelId="{AF1F8160-470F-41F2-A981-05A0C48B821C}" type="presOf" srcId="{C3788CB8-648D-48FA-B933-13CB873909D0}" destId="{0A023A0C-9C75-497D-80E5-897F66A76636}" srcOrd="0" destOrd="0" presId="urn:microsoft.com/office/officeart/2005/8/layout/process1"/>
    <dgm:cxn modelId="{0BB7A5C2-7A2F-47BD-8C5C-FF5B982E5CEC}" type="presOf" srcId="{74EA2008-14A1-4C4F-B4D3-F81BEAE87906}" destId="{6F618524-1A3F-4E80-BD3C-17FFE548A959}" srcOrd="1" destOrd="0" presId="urn:microsoft.com/office/officeart/2005/8/layout/process1"/>
    <dgm:cxn modelId="{5FBECE35-E1C0-47FC-ACB8-FAD4F7B18847}" type="presOf" srcId="{E19A76AC-ACBB-49F9-8289-D54FBEC7C506}" destId="{F727B2E8-420D-4A64-97E1-0A54072CBA97}" srcOrd="0" destOrd="0" presId="urn:microsoft.com/office/officeart/2005/8/layout/process1"/>
    <dgm:cxn modelId="{679ACB38-539E-435E-B69F-F3BC6185380D}" srcId="{E19A76AC-ACBB-49F9-8289-D54FBEC7C506}" destId="{FC1B7B52-9926-4E95-AD6D-0B6221D386AB}" srcOrd="0" destOrd="0" parTransId="{DF54B404-197B-45B7-A971-F06C8FFFA74C}" sibTransId="{CE7A5A65-A179-4A89-8B24-9E7C4F2FE1AE}"/>
    <dgm:cxn modelId="{15D1FA25-5FC1-406D-9410-64CB3556ACEF}" type="presOf" srcId="{CE7A5A65-A179-4A89-8B24-9E7C4F2FE1AE}" destId="{90F4715D-9670-42A6-9B89-CFACA2878064}" srcOrd="1" destOrd="0" presId="urn:microsoft.com/office/officeart/2005/8/layout/process1"/>
    <dgm:cxn modelId="{F85A3B47-A58F-42EF-B322-1D7E3C1451E4}" type="presOf" srcId="{CE7A5A65-A179-4A89-8B24-9E7C4F2FE1AE}" destId="{311B957F-5B92-4B29-80CA-68A6FB63CB59}" srcOrd="0" destOrd="0" presId="urn:microsoft.com/office/officeart/2005/8/layout/process1"/>
    <dgm:cxn modelId="{4B4A3A45-56BF-4D2A-A9AA-91645C085CEC}" type="presOf" srcId="{74EA2008-14A1-4C4F-B4D3-F81BEAE87906}" destId="{F39D94B1-5C4F-4856-B133-9713383CA0A6}" srcOrd="0" destOrd="0" presId="urn:microsoft.com/office/officeart/2005/8/layout/process1"/>
    <dgm:cxn modelId="{657348F7-E525-453A-9EAE-DCE32CB7E3FA}" srcId="{E19A76AC-ACBB-49F9-8289-D54FBEC7C506}" destId="{0117F135-A911-4776-B8BB-A98B31839ADA}" srcOrd="1" destOrd="0" parTransId="{2A764C0B-8B77-44AE-8B59-A5ABD93E0486}" sibTransId="{74EA2008-14A1-4C4F-B4D3-F81BEAE87906}"/>
    <dgm:cxn modelId="{FC9F0854-27BC-4916-B56F-22EE15052094}" type="presParOf" srcId="{F727B2E8-420D-4A64-97E1-0A54072CBA97}" destId="{B0BA498C-DAE4-4B99-AEFF-F1010896A998}" srcOrd="0" destOrd="0" presId="urn:microsoft.com/office/officeart/2005/8/layout/process1"/>
    <dgm:cxn modelId="{EEB28618-B183-4DC6-AE62-0C9874DF2042}" type="presParOf" srcId="{F727B2E8-420D-4A64-97E1-0A54072CBA97}" destId="{311B957F-5B92-4B29-80CA-68A6FB63CB59}" srcOrd="1" destOrd="0" presId="urn:microsoft.com/office/officeart/2005/8/layout/process1"/>
    <dgm:cxn modelId="{A04C3155-07DD-4E2C-82D1-478648FD8E60}" type="presParOf" srcId="{311B957F-5B92-4B29-80CA-68A6FB63CB59}" destId="{90F4715D-9670-42A6-9B89-CFACA2878064}" srcOrd="0" destOrd="0" presId="urn:microsoft.com/office/officeart/2005/8/layout/process1"/>
    <dgm:cxn modelId="{8D4494DC-C4E0-487D-826E-21AFB11AAFF6}" type="presParOf" srcId="{F727B2E8-420D-4A64-97E1-0A54072CBA97}" destId="{99920F8B-6884-4928-9615-F3917296A20E}" srcOrd="2" destOrd="0" presId="urn:microsoft.com/office/officeart/2005/8/layout/process1"/>
    <dgm:cxn modelId="{346ACF94-34BF-4762-A523-829F1FD7A881}" type="presParOf" srcId="{F727B2E8-420D-4A64-97E1-0A54072CBA97}" destId="{F39D94B1-5C4F-4856-B133-9713383CA0A6}" srcOrd="3" destOrd="0" presId="urn:microsoft.com/office/officeart/2005/8/layout/process1"/>
    <dgm:cxn modelId="{F32E4287-FD3C-4AFC-B0A6-1DB5E31E5306}" type="presParOf" srcId="{F39D94B1-5C4F-4856-B133-9713383CA0A6}" destId="{6F618524-1A3F-4E80-BD3C-17FFE548A959}" srcOrd="0" destOrd="0" presId="urn:microsoft.com/office/officeart/2005/8/layout/process1"/>
    <dgm:cxn modelId="{809F7E6A-D4B5-4CA8-99BD-02AE3C4DCF95}" type="presParOf" srcId="{F727B2E8-420D-4A64-97E1-0A54072CBA97}" destId="{0A023A0C-9C75-497D-80E5-897F66A7663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C3EAAE-3CDE-48A9-A739-7452D5A8A97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BA2755-7EE2-48BF-9A63-5F6182D36B60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Beruniy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7C786D-58F8-4DF6-952C-82541F70D646}" type="parTrans" cxnId="{259B7EB5-88A1-44F5-A8B5-E1D4DFCB4C2D}">
      <dgm:prSet/>
      <dgm:spPr/>
      <dgm:t>
        <a:bodyPr/>
        <a:lstStyle/>
        <a:p>
          <a:endParaRPr lang="ru-RU"/>
        </a:p>
      </dgm:t>
    </dgm:pt>
    <dgm:pt modelId="{9D6FCF16-D847-41E3-9E12-4C70DAC9FFEB}" type="sibTrans" cxnId="{259B7EB5-88A1-44F5-A8B5-E1D4DFCB4C2D}">
      <dgm:prSet/>
      <dgm:spPr/>
      <dgm:t>
        <a:bodyPr/>
        <a:lstStyle/>
        <a:p>
          <a:endParaRPr lang="ru-RU"/>
        </a:p>
      </dgm:t>
    </dgm:pt>
    <dgm:pt modelId="{DF446DF7-1174-4600-A19D-0125D1948470}">
      <dgm:prSet phldrT="[Текст]" custT="1"/>
      <dgm:spPr/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Ibn Sino –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D8D247-9D4C-4CCF-B809-D5D66BAE420E}" type="parTrans" cxnId="{C58872C6-B079-4615-9971-9320902B746B}">
      <dgm:prSet/>
      <dgm:spPr/>
      <dgm:t>
        <a:bodyPr/>
        <a:lstStyle/>
        <a:p>
          <a:endParaRPr lang="ru-RU"/>
        </a:p>
      </dgm:t>
    </dgm:pt>
    <dgm:pt modelId="{2CDCA57D-B8B2-43A7-AE00-DAFD61555193}" type="sibTrans" cxnId="{C58872C6-B079-4615-9971-9320902B746B}">
      <dgm:prSet/>
      <dgm:spPr/>
      <dgm:t>
        <a:bodyPr/>
        <a:lstStyle/>
        <a:p>
          <a:endParaRPr lang="ru-RU"/>
        </a:p>
      </dgm:t>
    </dgm:pt>
    <dgm:pt modelId="{29BC04AE-1BE9-4EBE-9A68-79F88D587A46}">
      <dgm:prSet phldrT="[Текст]"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Nyuton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444A17-E4B5-45A8-A604-E4ED9557624F}" type="parTrans" cxnId="{11F6BEEF-7BF0-4444-BB32-5623797D6231}">
      <dgm:prSet/>
      <dgm:spPr/>
      <dgm:t>
        <a:bodyPr/>
        <a:lstStyle/>
        <a:p>
          <a:endParaRPr lang="ru-RU"/>
        </a:p>
      </dgm:t>
    </dgm:pt>
    <dgm:pt modelId="{31B87F90-31E0-4342-9546-9AE43334CE59}" type="sibTrans" cxnId="{11F6BEEF-7BF0-4444-BB32-5623797D6231}">
      <dgm:prSet/>
      <dgm:spPr/>
      <dgm:t>
        <a:bodyPr/>
        <a:lstStyle/>
        <a:p>
          <a:endParaRPr lang="ru-RU"/>
        </a:p>
      </dgm:t>
    </dgm:pt>
    <dgm:pt modelId="{FC72080F-751B-4A0A-A550-188DB779C3CB}">
      <dgm:prSet custT="1"/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Arhimed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AF2837-EAC5-489A-88C7-BF60B17AFE82}" type="parTrans" cxnId="{6D8A92A9-CF49-4428-B6A4-AC9D40DE9BCF}">
      <dgm:prSet/>
      <dgm:spPr/>
      <dgm:t>
        <a:bodyPr/>
        <a:lstStyle/>
        <a:p>
          <a:endParaRPr lang="ru-RU"/>
        </a:p>
      </dgm:t>
    </dgm:pt>
    <dgm:pt modelId="{3EDD9010-F00B-4101-9984-301AE691438E}" type="sibTrans" cxnId="{6D8A92A9-CF49-4428-B6A4-AC9D40DE9BCF}">
      <dgm:prSet/>
      <dgm:spPr/>
      <dgm:t>
        <a:bodyPr/>
        <a:lstStyle/>
        <a:p>
          <a:endParaRPr lang="ru-RU"/>
        </a:p>
      </dgm:t>
    </dgm:pt>
    <dgm:pt modelId="{717A2826-2987-4858-B361-FC2DF0A3D860}" type="pres">
      <dgm:prSet presAssocID="{F6C3EAAE-3CDE-48A9-A739-7452D5A8A97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612770-D8FB-44D0-A782-F9FBBF8B4FB7}" type="pres">
      <dgm:prSet presAssocID="{F6C3EAAE-3CDE-48A9-A739-7452D5A8A97B}" presName="dummyMaxCanvas" presStyleCnt="0">
        <dgm:presLayoutVars/>
      </dgm:prSet>
      <dgm:spPr/>
    </dgm:pt>
    <dgm:pt modelId="{EFDC2A8F-F505-46A4-AF97-9C15414C7DA2}" type="pres">
      <dgm:prSet presAssocID="{F6C3EAAE-3CDE-48A9-A739-7452D5A8A97B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40952D-D1EB-423F-8CB6-EBBCD4FB2A28}" type="pres">
      <dgm:prSet presAssocID="{F6C3EAAE-3CDE-48A9-A739-7452D5A8A97B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4EBFBD-D106-4DFA-B1DD-AC1B7A17F5E0}" type="pres">
      <dgm:prSet presAssocID="{F6C3EAAE-3CDE-48A9-A739-7452D5A8A97B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0C560B-183A-403B-9A19-EADABE6E5820}" type="pres">
      <dgm:prSet presAssocID="{F6C3EAAE-3CDE-48A9-A739-7452D5A8A97B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205B5-C199-4D2B-97D0-0B8888A49C03}" type="pres">
      <dgm:prSet presAssocID="{F6C3EAAE-3CDE-48A9-A739-7452D5A8A97B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1FAA91-6F26-4CB4-B9CD-42A34A390487}" type="pres">
      <dgm:prSet presAssocID="{F6C3EAAE-3CDE-48A9-A739-7452D5A8A97B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8B539-A225-43F3-B4A8-C0FFCC407ABE}" type="pres">
      <dgm:prSet presAssocID="{F6C3EAAE-3CDE-48A9-A739-7452D5A8A97B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9EE26-30B3-4E9D-902A-32EE683F2B42}" type="pres">
      <dgm:prSet presAssocID="{F6C3EAAE-3CDE-48A9-A739-7452D5A8A97B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105B49-CED3-4480-B63E-C6D331B0873F}" type="pres">
      <dgm:prSet presAssocID="{F6C3EAAE-3CDE-48A9-A739-7452D5A8A97B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D4E704-4974-49D5-8632-40A4D423C7E6}" type="pres">
      <dgm:prSet presAssocID="{F6C3EAAE-3CDE-48A9-A739-7452D5A8A97B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6F8BC-5852-4E46-94BE-7CA6CDADEE04}" type="pres">
      <dgm:prSet presAssocID="{F6C3EAAE-3CDE-48A9-A739-7452D5A8A97B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8C8021-A2C2-462A-ACCD-E1AE4DE7B9CD}" type="presOf" srcId="{29BC04AE-1BE9-4EBE-9A68-79F88D587A46}" destId="{544EBFBD-D106-4DFA-B1DD-AC1B7A17F5E0}" srcOrd="0" destOrd="0" presId="urn:microsoft.com/office/officeart/2005/8/layout/vProcess5"/>
    <dgm:cxn modelId="{16FD169F-654F-40D2-B810-DEBE62CB6424}" type="presOf" srcId="{2CDCA57D-B8B2-43A7-AE00-DAFD61555193}" destId="{2D1FAA91-6F26-4CB4-B9CD-42A34A390487}" srcOrd="0" destOrd="0" presId="urn:microsoft.com/office/officeart/2005/8/layout/vProcess5"/>
    <dgm:cxn modelId="{554F5010-84FE-403B-9124-2A2D1595AD61}" type="presOf" srcId="{DF446DF7-1174-4600-A19D-0125D1948470}" destId="{9240952D-D1EB-423F-8CB6-EBBCD4FB2A28}" srcOrd="0" destOrd="0" presId="urn:microsoft.com/office/officeart/2005/8/layout/vProcess5"/>
    <dgm:cxn modelId="{729AB036-6825-495A-A103-AF5F5E53946E}" type="presOf" srcId="{FC72080F-751B-4A0A-A550-188DB779C3CB}" destId="{A50C560B-183A-403B-9A19-EADABE6E5820}" srcOrd="0" destOrd="0" presId="urn:microsoft.com/office/officeart/2005/8/layout/vProcess5"/>
    <dgm:cxn modelId="{8CFC085F-4488-4632-BF0D-ABD3D5427038}" type="presOf" srcId="{9D6FCF16-D847-41E3-9E12-4C70DAC9FFEB}" destId="{614205B5-C199-4D2B-97D0-0B8888A49C03}" srcOrd="0" destOrd="0" presId="urn:microsoft.com/office/officeart/2005/8/layout/vProcess5"/>
    <dgm:cxn modelId="{C58872C6-B079-4615-9971-9320902B746B}" srcId="{F6C3EAAE-3CDE-48A9-A739-7452D5A8A97B}" destId="{DF446DF7-1174-4600-A19D-0125D1948470}" srcOrd="1" destOrd="0" parTransId="{39D8D247-9D4C-4CCF-B809-D5D66BAE420E}" sibTransId="{2CDCA57D-B8B2-43A7-AE00-DAFD61555193}"/>
    <dgm:cxn modelId="{EDCBA12C-57AC-4637-B6C6-5956E846AE75}" type="presOf" srcId="{31B87F90-31E0-4342-9546-9AE43334CE59}" destId="{0428B539-A225-43F3-B4A8-C0FFCC407ABE}" srcOrd="0" destOrd="0" presId="urn:microsoft.com/office/officeart/2005/8/layout/vProcess5"/>
    <dgm:cxn modelId="{01FB00B7-0462-4754-8DB5-1C018D8174E2}" type="presOf" srcId="{29BC04AE-1BE9-4EBE-9A68-79F88D587A46}" destId="{E9D4E704-4974-49D5-8632-40A4D423C7E6}" srcOrd="1" destOrd="0" presId="urn:microsoft.com/office/officeart/2005/8/layout/vProcess5"/>
    <dgm:cxn modelId="{11F6BEEF-7BF0-4444-BB32-5623797D6231}" srcId="{F6C3EAAE-3CDE-48A9-A739-7452D5A8A97B}" destId="{29BC04AE-1BE9-4EBE-9A68-79F88D587A46}" srcOrd="2" destOrd="0" parTransId="{54444A17-E4B5-45A8-A604-E4ED9557624F}" sibTransId="{31B87F90-31E0-4342-9546-9AE43334CE59}"/>
    <dgm:cxn modelId="{49C382FF-19BB-4E6F-B1E9-568922FABA28}" type="presOf" srcId="{F6C3EAAE-3CDE-48A9-A739-7452D5A8A97B}" destId="{717A2826-2987-4858-B361-FC2DF0A3D860}" srcOrd="0" destOrd="0" presId="urn:microsoft.com/office/officeart/2005/8/layout/vProcess5"/>
    <dgm:cxn modelId="{05BD12C8-49EA-4267-9EF9-402143580739}" type="presOf" srcId="{0ABA2755-7EE2-48BF-9A63-5F6182D36B60}" destId="{8FA9EE26-30B3-4E9D-902A-32EE683F2B42}" srcOrd="1" destOrd="0" presId="urn:microsoft.com/office/officeart/2005/8/layout/vProcess5"/>
    <dgm:cxn modelId="{607F3BE2-BBAB-4201-8E25-AA6E46509D5F}" type="presOf" srcId="{0ABA2755-7EE2-48BF-9A63-5F6182D36B60}" destId="{EFDC2A8F-F505-46A4-AF97-9C15414C7DA2}" srcOrd="0" destOrd="0" presId="urn:microsoft.com/office/officeart/2005/8/layout/vProcess5"/>
    <dgm:cxn modelId="{6EB9FDF3-AEBE-4D6A-9141-64699BCE0991}" type="presOf" srcId="{FC72080F-751B-4A0A-A550-188DB779C3CB}" destId="{5136F8BC-5852-4E46-94BE-7CA6CDADEE04}" srcOrd="1" destOrd="0" presId="urn:microsoft.com/office/officeart/2005/8/layout/vProcess5"/>
    <dgm:cxn modelId="{6D8A92A9-CF49-4428-B6A4-AC9D40DE9BCF}" srcId="{F6C3EAAE-3CDE-48A9-A739-7452D5A8A97B}" destId="{FC72080F-751B-4A0A-A550-188DB779C3CB}" srcOrd="3" destOrd="0" parTransId="{31AF2837-EAC5-489A-88C7-BF60B17AFE82}" sibTransId="{3EDD9010-F00B-4101-9984-301AE691438E}"/>
    <dgm:cxn modelId="{259B7EB5-88A1-44F5-A8B5-E1D4DFCB4C2D}" srcId="{F6C3EAAE-3CDE-48A9-A739-7452D5A8A97B}" destId="{0ABA2755-7EE2-48BF-9A63-5F6182D36B60}" srcOrd="0" destOrd="0" parTransId="{0E7C786D-58F8-4DF6-952C-82541F70D646}" sibTransId="{9D6FCF16-D847-41E3-9E12-4C70DAC9FFEB}"/>
    <dgm:cxn modelId="{CB7E5527-E293-43F2-93B1-B8FF8F725750}" type="presOf" srcId="{DF446DF7-1174-4600-A19D-0125D1948470}" destId="{35105B49-CED3-4480-B63E-C6D331B0873F}" srcOrd="1" destOrd="0" presId="urn:microsoft.com/office/officeart/2005/8/layout/vProcess5"/>
    <dgm:cxn modelId="{3F584854-CBEF-43C0-905D-52F6471F216E}" type="presParOf" srcId="{717A2826-2987-4858-B361-FC2DF0A3D860}" destId="{11612770-D8FB-44D0-A782-F9FBBF8B4FB7}" srcOrd="0" destOrd="0" presId="urn:microsoft.com/office/officeart/2005/8/layout/vProcess5"/>
    <dgm:cxn modelId="{B5F384DF-BDBF-46F7-88B5-75B005089457}" type="presParOf" srcId="{717A2826-2987-4858-B361-FC2DF0A3D860}" destId="{EFDC2A8F-F505-46A4-AF97-9C15414C7DA2}" srcOrd="1" destOrd="0" presId="urn:microsoft.com/office/officeart/2005/8/layout/vProcess5"/>
    <dgm:cxn modelId="{4946F284-735E-4993-9AE8-5EF1C53D9716}" type="presParOf" srcId="{717A2826-2987-4858-B361-FC2DF0A3D860}" destId="{9240952D-D1EB-423F-8CB6-EBBCD4FB2A28}" srcOrd="2" destOrd="0" presId="urn:microsoft.com/office/officeart/2005/8/layout/vProcess5"/>
    <dgm:cxn modelId="{2B119B98-087F-4202-B6DF-C9379C9CC1E2}" type="presParOf" srcId="{717A2826-2987-4858-B361-FC2DF0A3D860}" destId="{544EBFBD-D106-4DFA-B1DD-AC1B7A17F5E0}" srcOrd="3" destOrd="0" presId="urn:microsoft.com/office/officeart/2005/8/layout/vProcess5"/>
    <dgm:cxn modelId="{FCFAD19F-3FFF-4858-8603-2487985E0D3D}" type="presParOf" srcId="{717A2826-2987-4858-B361-FC2DF0A3D860}" destId="{A50C560B-183A-403B-9A19-EADABE6E5820}" srcOrd="4" destOrd="0" presId="urn:microsoft.com/office/officeart/2005/8/layout/vProcess5"/>
    <dgm:cxn modelId="{62C4D7E5-3B36-4065-BAE2-B4CEDEF8F045}" type="presParOf" srcId="{717A2826-2987-4858-B361-FC2DF0A3D860}" destId="{614205B5-C199-4D2B-97D0-0B8888A49C03}" srcOrd="5" destOrd="0" presId="urn:microsoft.com/office/officeart/2005/8/layout/vProcess5"/>
    <dgm:cxn modelId="{6833000A-EA2B-47CC-AC86-1738280DD672}" type="presParOf" srcId="{717A2826-2987-4858-B361-FC2DF0A3D860}" destId="{2D1FAA91-6F26-4CB4-B9CD-42A34A390487}" srcOrd="6" destOrd="0" presId="urn:microsoft.com/office/officeart/2005/8/layout/vProcess5"/>
    <dgm:cxn modelId="{28809A8C-F29F-4371-87C4-6FDBB1BE6BD2}" type="presParOf" srcId="{717A2826-2987-4858-B361-FC2DF0A3D860}" destId="{0428B539-A225-43F3-B4A8-C0FFCC407ABE}" srcOrd="7" destOrd="0" presId="urn:microsoft.com/office/officeart/2005/8/layout/vProcess5"/>
    <dgm:cxn modelId="{4CFA1FE0-EED2-4D56-B895-A5413B58AE3B}" type="presParOf" srcId="{717A2826-2987-4858-B361-FC2DF0A3D860}" destId="{8FA9EE26-30B3-4E9D-902A-32EE683F2B42}" srcOrd="8" destOrd="0" presId="urn:microsoft.com/office/officeart/2005/8/layout/vProcess5"/>
    <dgm:cxn modelId="{3A8B2EEC-24CE-496B-91E1-709AA5DF2DF8}" type="presParOf" srcId="{717A2826-2987-4858-B361-FC2DF0A3D860}" destId="{35105B49-CED3-4480-B63E-C6D331B0873F}" srcOrd="9" destOrd="0" presId="urn:microsoft.com/office/officeart/2005/8/layout/vProcess5"/>
    <dgm:cxn modelId="{6E3CB5D8-ABAF-4FCD-9398-A93D956E35AE}" type="presParOf" srcId="{717A2826-2987-4858-B361-FC2DF0A3D860}" destId="{E9D4E704-4974-49D5-8632-40A4D423C7E6}" srcOrd="10" destOrd="0" presId="urn:microsoft.com/office/officeart/2005/8/layout/vProcess5"/>
    <dgm:cxn modelId="{994ED44E-4F1E-4F69-8CEC-87BF320BAC9D}" type="presParOf" srcId="{717A2826-2987-4858-B361-FC2DF0A3D860}" destId="{5136F8BC-5852-4E46-94BE-7CA6CDADEE04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00ECB5-C944-4CB1-9E92-B17AF4CEB67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5D2720-DAED-4682-AB42-70A02AB4E625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bog‘lanib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kimga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nimaga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kimdan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nimadan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bo‘luvchi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r>
            <a:rPr lang="en-US" sz="18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169A26-E7F4-4EC2-80BC-9C57B6D61F47}" type="parTrans" cxnId="{5C165FC3-697A-4064-BB92-B87879C8E418}">
      <dgm:prSet/>
      <dgm:spPr/>
      <dgm:t>
        <a:bodyPr/>
        <a:lstStyle/>
        <a:p>
          <a:endParaRPr lang="ru-RU"/>
        </a:p>
      </dgm:t>
    </dgm:pt>
    <dgm:pt modelId="{7E84EFBD-15F0-4071-8211-0EA9C606B8E7}" type="sibTrans" cxnId="{5C165FC3-697A-4064-BB92-B87879C8E418}">
      <dgm:prSet/>
      <dgm:spPr/>
      <dgm:t>
        <a:bodyPr/>
        <a:lstStyle/>
        <a:p>
          <a:endParaRPr lang="ru-RU"/>
        </a:p>
      </dgm:t>
    </dgm:pt>
    <dgm:pt modelId="{60355BB5-EE00-4272-ABAE-8735F8A174C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E4BBC-F2D4-4697-91E1-6FA933EA01D8}" type="parTrans" cxnId="{324A360F-E994-4A05-A519-283693CF148B}">
      <dgm:prSet/>
      <dgm:spPr/>
      <dgm:t>
        <a:bodyPr/>
        <a:lstStyle/>
        <a:p>
          <a:endParaRPr lang="ru-RU"/>
        </a:p>
      </dgm:t>
    </dgm:pt>
    <dgm:pt modelId="{D19BC951-88C1-4DEF-8934-8F537E2B7BAE}" type="sibTrans" cxnId="{324A360F-E994-4A05-A519-283693CF148B}">
      <dgm:prSet/>
      <dgm:spPr/>
      <dgm:t>
        <a:bodyPr/>
        <a:lstStyle/>
        <a:p>
          <a:endParaRPr lang="ru-RU"/>
        </a:p>
      </dgm:t>
    </dgm:pt>
    <dgm:pt modelId="{C5F7030D-5825-48EF-893D-FEA4CFB952A6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Vositali</a:t>
          </a:r>
          <a:r>
            <a:rPr lang="en-US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47E8E8-F05B-4142-A2A8-821D9D0FCE7A}" type="parTrans" cxnId="{025788E1-9B00-4EC6-AEEB-B74576C4678A}">
      <dgm:prSet/>
      <dgm:spPr/>
      <dgm:t>
        <a:bodyPr/>
        <a:lstStyle/>
        <a:p>
          <a:endParaRPr lang="ru-RU"/>
        </a:p>
      </dgm:t>
    </dgm:pt>
    <dgm:pt modelId="{6E908F71-6D74-4519-BC5D-779EC0B3EFE9}" type="sibTrans" cxnId="{025788E1-9B00-4EC6-AEEB-B74576C4678A}">
      <dgm:prSet/>
      <dgm:spPr/>
      <dgm:t>
        <a:bodyPr/>
        <a:lstStyle/>
        <a:p>
          <a:endParaRPr lang="ru-RU"/>
        </a:p>
      </dgm:t>
    </dgm:pt>
    <dgm:pt modelId="{F26610C5-637B-4337-A3FD-929C2D633490}" type="pres">
      <dgm:prSet presAssocID="{9700ECB5-C944-4CB1-9E92-B17AF4CEB67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CB5F06-85EC-42A5-B7D7-8F27536E22B8}" type="pres">
      <dgm:prSet presAssocID="{CE5D2720-DAED-4682-AB42-70A02AB4E625}" presName="node" presStyleLbl="node1" presStyleIdx="0" presStyleCnt="3" custScaleX="317903" custScaleY="182394" custRadScaleRad="89457" custRadScaleInc="6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D6684-7293-4348-8F8F-C7443537540A}" type="pres">
      <dgm:prSet presAssocID="{7E84EFBD-15F0-4071-8211-0EA9C606B8E7}" presName="sibTrans" presStyleLbl="sibTrans2D1" presStyleIdx="0" presStyleCnt="3"/>
      <dgm:spPr/>
      <dgm:t>
        <a:bodyPr/>
        <a:lstStyle/>
        <a:p>
          <a:endParaRPr lang="ru-RU"/>
        </a:p>
      </dgm:t>
    </dgm:pt>
    <dgm:pt modelId="{6EA7AEA9-7065-4C86-A36E-6CCE838FC677}" type="pres">
      <dgm:prSet presAssocID="{7E84EFBD-15F0-4071-8211-0EA9C606B8E7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ECD52E7E-3F19-470D-99DC-84AFD5D02542}" type="pres">
      <dgm:prSet presAssocID="{60355BB5-EE00-4272-ABAE-8735F8A174C9}" presName="node" presStyleLbl="node1" presStyleIdx="1" presStyleCnt="3" custRadScaleRad="107855" custRadScaleInc="-17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B5173A-2EF5-45BC-8ECF-837750274ED3}" type="pres">
      <dgm:prSet presAssocID="{D19BC951-88C1-4DEF-8934-8F537E2B7BAE}" presName="sibTrans" presStyleLbl="sibTrans2D1" presStyleIdx="1" presStyleCnt="3"/>
      <dgm:spPr/>
      <dgm:t>
        <a:bodyPr/>
        <a:lstStyle/>
        <a:p>
          <a:endParaRPr lang="ru-RU"/>
        </a:p>
      </dgm:t>
    </dgm:pt>
    <dgm:pt modelId="{55F38F20-B71E-433E-85B2-C3B172794E21}" type="pres">
      <dgm:prSet presAssocID="{D19BC951-88C1-4DEF-8934-8F537E2B7BAE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10E4A11F-2993-45CD-B197-48DF286DBEBD}" type="pres">
      <dgm:prSet presAssocID="{C5F7030D-5825-48EF-893D-FEA4CFB952A6}" presName="node" presStyleLbl="node1" presStyleIdx="2" presStyleCnt="3" custRadScaleRad="116869" custRadScaleInc="217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7CE60-B35C-443C-B6C8-5142EF803D29}" type="pres">
      <dgm:prSet presAssocID="{6E908F71-6D74-4519-BC5D-779EC0B3EFE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6C26530B-D634-4368-8BD6-1C4BF172AC46}" type="pres">
      <dgm:prSet presAssocID="{6E908F71-6D74-4519-BC5D-779EC0B3EFE9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8597EBF2-BF2E-4CC3-A22F-4A7D0688BA61}" type="presOf" srcId="{7E84EFBD-15F0-4071-8211-0EA9C606B8E7}" destId="{D99D6684-7293-4348-8F8F-C7443537540A}" srcOrd="0" destOrd="0" presId="urn:microsoft.com/office/officeart/2005/8/layout/cycle7"/>
    <dgm:cxn modelId="{5C165FC3-697A-4064-BB92-B87879C8E418}" srcId="{9700ECB5-C944-4CB1-9E92-B17AF4CEB676}" destId="{CE5D2720-DAED-4682-AB42-70A02AB4E625}" srcOrd="0" destOrd="0" parTransId="{9D169A26-E7F4-4EC2-80BC-9C57B6D61F47}" sibTransId="{7E84EFBD-15F0-4071-8211-0EA9C606B8E7}"/>
    <dgm:cxn modelId="{F08CE694-F868-47B0-90D9-A128B53D8510}" type="presOf" srcId="{9700ECB5-C944-4CB1-9E92-B17AF4CEB676}" destId="{F26610C5-637B-4337-A3FD-929C2D633490}" srcOrd="0" destOrd="0" presId="urn:microsoft.com/office/officeart/2005/8/layout/cycle7"/>
    <dgm:cxn modelId="{1E725101-C2E6-47C6-A144-B2704E45F637}" type="presOf" srcId="{60355BB5-EE00-4272-ABAE-8735F8A174C9}" destId="{ECD52E7E-3F19-470D-99DC-84AFD5D02542}" srcOrd="0" destOrd="0" presId="urn:microsoft.com/office/officeart/2005/8/layout/cycle7"/>
    <dgm:cxn modelId="{839CD2FE-C2E5-40FE-96E3-2BAD60AA7297}" type="presOf" srcId="{7E84EFBD-15F0-4071-8211-0EA9C606B8E7}" destId="{6EA7AEA9-7065-4C86-A36E-6CCE838FC677}" srcOrd="1" destOrd="0" presId="urn:microsoft.com/office/officeart/2005/8/layout/cycle7"/>
    <dgm:cxn modelId="{0DAC98CE-4E59-47CB-A1A6-1C3EE2A05F4A}" type="presOf" srcId="{CE5D2720-DAED-4682-AB42-70A02AB4E625}" destId="{4BCB5F06-85EC-42A5-B7D7-8F27536E22B8}" srcOrd="0" destOrd="0" presId="urn:microsoft.com/office/officeart/2005/8/layout/cycle7"/>
    <dgm:cxn modelId="{324A360F-E994-4A05-A519-283693CF148B}" srcId="{9700ECB5-C944-4CB1-9E92-B17AF4CEB676}" destId="{60355BB5-EE00-4272-ABAE-8735F8A174C9}" srcOrd="1" destOrd="0" parTransId="{CF6E4BBC-F2D4-4697-91E1-6FA933EA01D8}" sibTransId="{D19BC951-88C1-4DEF-8934-8F537E2B7BAE}"/>
    <dgm:cxn modelId="{AB5B41A3-E401-4264-855A-100866EAE092}" type="presOf" srcId="{6E908F71-6D74-4519-BC5D-779EC0B3EFE9}" destId="{AF57CE60-B35C-443C-B6C8-5142EF803D29}" srcOrd="0" destOrd="0" presId="urn:microsoft.com/office/officeart/2005/8/layout/cycle7"/>
    <dgm:cxn modelId="{025788E1-9B00-4EC6-AEEB-B74576C4678A}" srcId="{9700ECB5-C944-4CB1-9E92-B17AF4CEB676}" destId="{C5F7030D-5825-48EF-893D-FEA4CFB952A6}" srcOrd="2" destOrd="0" parTransId="{A747E8E8-F05B-4142-A2A8-821D9D0FCE7A}" sibTransId="{6E908F71-6D74-4519-BC5D-779EC0B3EFE9}"/>
    <dgm:cxn modelId="{F57238B6-7FC2-4B5B-AD54-DD466769D797}" type="presOf" srcId="{D19BC951-88C1-4DEF-8934-8F537E2B7BAE}" destId="{30B5173A-2EF5-45BC-8ECF-837750274ED3}" srcOrd="0" destOrd="0" presId="urn:microsoft.com/office/officeart/2005/8/layout/cycle7"/>
    <dgm:cxn modelId="{D89FDBBD-7609-4D56-A29F-5B4C75EFDA82}" type="presOf" srcId="{6E908F71-6D74-4519-BC5D-779EC0B3EFE9}" destId="{6C26530B-D634-4368-8BD6-1C4BF172AC46}" srcOrd="1" destOrd="0" presId="urn:microsoft.com/office/officeart/2005/8/layout/cycle7"/>
    <dgm:cxn modelId="{1225E944-5D4B-42DD-A1FB-0BE5CFE2278F}" type="presOf" srcId="{D19BC951-88C1-4DEF-8934-8F537E2B7BAE}" destId="{55F38F20-B71E-433E-85B2-C3B172794E21}" srcOrd="1" destOrd="0" presId="urn:microsoft.com/office/officeart/2005/8/layout/cycle7"/>
    <dgm:cxn modelId="{81B501B1-171F-4905-A921-960F9CF9DC74}" type="presOf" srcId="{C5F7030D-5825-48EF-893D-FEA4CFB952A6}" destId="{10E4A11F-2993-45CD-B197-48DF286DBEBD}" srcOrd="0" destOrd="0" presId="urn:microsoft.com/office/officeart/2005/8/layout/cycle7"/>
    <dgm:cxn modelId="{9B473F09-5ADB-4961-8E21-24B54059B95F}" type="presParOf" srcId="{F26610C5-637B-4337-A3FD-929C2D633490}" destId="{4BCB5F06-85EC-42A5-B7D7-8F27536E22B8}" srcOrd="0" destOrd="0" presId="urn:microsoft.com/office/officeart/2005/8/layout/cycle7"/>
    <dgm:cxn modelId="{DCC0FED7-5F73-4A13-BF19-D6EC996878FB}" type="presParOf" srcId="{F26610C5-637B-4337-A3FD-929C2D633490}" destId="{D99D6684-7293-4348-8F8F-C7443537540A}" srcOrd="1" destOrd="0" presId="urn:microsoft.com/office/officeart/2005/8/layout/cycle7"/>
    <dgm:cxn modelId="{122BDDFE-E581-444F-9864-5DDE7B797E4A}" type="presParOf" srcId="{D99D6684-7293-4348-8F8F-C7443537540A}" destId="{6EA7AEA9-7065-4C86-A36E-6CCE838FC677}" srcOrd="0" destOrd="0" presId="urn:microsoft.com/office/officeart/2005/8/layout/cycle7"/>
    <dgm:cxn modelId="{D95B5AC7-DC0A-4639-946D-CAB3497AA116}" type="presParOf" srcId="{F26610C5-637B-4337-A3FD-929C2D633490}" destId="{ECD52E7E-3F19-470D-99DC-84AFD5D02542}" srcOrd="2" destOrd="0" presId="urn:microsoft.com/office/officeart/2005/8/layout/cycle7"/>
    <dgm:cxn modelId="{A5A6BA1B-B69E-4613-936E-27D3E3B35226}" type="presParOf" srcId="{F26610C5-637B-4337-A3FD-929C2D633490}" destId="{30B5173A-2EF5-45BC-8ECF-837750274ED3}" srcOrd="3" destOrd="0" presId="urn:microsoft.com/office/officeart/2005/8/layout/cycle7"/>
    <dgm:cxn modelId="{64F03865-EA8B-4CA6-9589-5C6BFDA2D056}" type="presParOf" srcId="{30B5173A-2EF5-45BC-8ECF-837750274ED3}" destId="{55F38F20-B71E-433E-85B2-C3B172794E21}" srcOrd="0" destOrd="0" presId="urn:microsoft.com/office/officeart/2005/8/layout/cycle7"/>
    <dgm:cxn modelId="{AFE393B9-7DF1-4652-859A-A5300A12B7F7}" type="presParOf" srcId="{F26610C5-637B-4337-A3FD-929C2D633490}" destId="{10E4A11F-2993-45CD-B197-48DF286DBEBD}" srcOrd="4" destOrd="0" presId="urn:microsoft.com/office/officeart/2005/8/layout/cycle7"/>
    <dgm:cxn modelId="{90EF4039-6213-4350-9167-E240623ADB93}" type="presParOf" srcId="{F26610C5-637B-4337-A3FD-929C2D633490}" destId="{AF57CE60-B35C-443C-B6C8-5142EF803D29}" srcOrd="5" destOrd="0" presId="urn:microsoft.com/office/officeart/2005/8/layout/cycle7"/>
    <dgm:cxn modelId="{08A26B71-7DD7-40F1-B94F-0037602B5840}" type="presParOf" srcId="{AF57CE60-B35C-443C-B6C8-5142EF803D29}" destId="{6C26530B-D634-4368-8BD6-1C4BF172AC46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968425-CBE0-4DF0-9C36-2B951DA4453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680C3A7-527E-4FF1-AEC8-525B5FAC47CF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qayerni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21F96C-C7E1-4A58-BA96-2D84153647E5}" type="parTrans" cxnId="{1F2DB5F8-9313-40D3-BDC9-7C145FAA2D5D}">
      <dgm:prSet/>
      <dgm:spPr/>
      <dgm:t>
        <a:bodyPr/>
        <a:lstStyle/>
        <a:p>
          <a:endParaRPr lang="ru-RU"/>
        </a:p>
      </dgm:t>
    </dgm:pt>
    <dgm:pt modelId="{E660F99D-7E14-45C4-8EBA-DEF9736FF2A7}" type="sibTrans" cxnId="{1F2DB5F8-9313-40D3-BDC9-7C145FAA2D5D}">
      <dgm:prSet/>
      <dgm:spPr/>
      <dgm:t>
        <a:bodyPr/>
        <a:lstStyle/>
        <a:p>
          <a:endParaRPr lang="ru-RU"/>
        </a:p>
      </dgm:t>
    </dgm:pt>
    <dgm:pt modelId="{6150DE7C-08D6-44B9-94D7-F79CAC6BB96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Buvim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Anvarni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tabrikladi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0725DB-45D1-4B25-9584-7D1A268C1115}" type="parTrans" cxnId="{F517AB81-5055-4D9C-9DA9-6B39D65C24D4}">
      <dgm:prSet/>
      <dgm:spPr/>
      <dgm:t>
        <a:bodyPr/>
        <a:lstStyle/>
        <a:p>
          <a:endParaRPr lang="ru-RU"/>
        </a:p>
      </dgm:t>
    </dgm:pt>
    <dgm:pt modelId="{4D6E0E36-EAFD-4BC6-AD7C-97CF10A5D2E6}" type="sibTrans" cxnId="{F517AB81-5055-4D9C-9DA9-6B39D65C24D4}">
      <dgm:prSet/>
      <dgm:spPr/>
      <dgm:t>
        <a:bodyPr/>
        <a:lstStyle/>
        <a:p>
          <a:endParaRPr lang="ru-RU"/>
        </a:p>
      </dgm:t>
    </dgm:pt>
    <dgm:pt modelId="{33468087-19F5-4AFC-8C65-CADF9D3E968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Bobom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bog‘ni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 smtClean="0">
              <a:latin typeface="Arial" panose="020B0604020202020204" pitchFamily="34" charset="0"/>
              <a:cs typeface="Arial" panose="020B0604020202020204" pitchFamily="34" charset="0"/>
            </a:rPr>
            <a:t>aylandi</a:t>
          </a:r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D95025-CEF4-41B4-8688-E55CD56F02B5}" type="parTrans" cxnId="{2242B4FD-72D8-43AF-8D98-7EA8E0FD1936}">
      <dgm:prSet/>
      <dgm:spPr/>
      <dgm:t>
        <a:bodyPr/>
        <a:lstStyle/>
        <a:p>
          <a:endParaRPr lang="ru-RU"/>
        </a:p>
      </dgm:t>
    </dgm:pt>
    <dgm:pt modelId="{D9125E34-BE65-476E-86B7-AD419A349F03}" type="sibTrans" cxnId="{2242B4FD-72D8-43AF-8D98-7EA8E0FD1936}">
      <dgm:prSet/>
      <dgm:spPr/>
      <dgm:t>
        <a:bodyPr/>
        <a:lstStyle/>
        <a:p>
          <a:endParaRPr lang="ru-RU"/>
        </a:p>
      </dgm:t>
    </dgm:pt>
    <dgm:pt modelId="{A1C1530D-8D80-40D0-83AB-F2BC584B293D}" type="pres">
      <dgm:prSet presAssocID="{C7968425-CBE0-4DF0-9C36-2B951DA4453A}" presName="CompostProcess" presStyleCnt="0">
        <dgm:presLayoutVars>
          <dgm:dir/>
          <dgm:resizeHandles val="exact"/>
        </dgm:presLayoutVars>
      </dgm:prSet>
      <dgm:spPr/>
    </dgm:pt>
    <dgm:pt modelId="{47BBF653-33E6-49BF-86AA-F3E4CC1EDF8C}" type="pres">
      <dgm:prSet presAssocID="{C7968425-CBE0-4DF0-9C36-2B951DA4453A}" presName="arrow" presStyleLbl="bgShp" presStyleIdx="0" presStyleCnt="1"/>
      <dgm:spPr/>
    </dgm:pt>
    <dgm:pt modelId="{BC2D1EB7-8BC1-4EDB-9897-F09B36BB5665}" type="pres">
      <dgm:prSet presAssocID="{C7968425-CBE0-4DF0-9C36-2B951DA4453A}" presName="linearProcess" presStyleCnt="0"/>
      <dgm:spPr/>
    </dgm:pt>
    <dgm:pt modelId="{42997253-3A71-41F1-9661-9AF36ACBF43A}" type="pres">
      <dgm:prSet presAssocID="{7680C3A7-527E-4FF1-AEC8-525B5FAC47CF}" presName="textNode" presStyleLbl="node1" presStyleIdx="0" presStyleCnt="3" custScaleX="154380" custScaleY="1474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0F3EA8-7D0E-4D5D-BCF3-3E6D0107830D}" type="pres">
      <dgm:prSet presAssocID="{E660F99D-7E14-45C4-8EBA-DEF9736FF2A7}" presName="sibTrans" presStyleCnt="0"/>
      <dgm:spPr/>
    </dgm:pt>
    <dgm:pt modelId="{FE7F7EA1-600A-4486-9FC9-38A11116B6B2}" type="pres">
      <dgm:prSet presAssocID="{6150DE7C-08D6-44B9-94D7-F79CAC6BB965}" presName="textNode" presStyleLbl="node1" presStyleIdx="1" presStyleCnt="3" custScaleX="119130" custLinFactNeighborX="-1300" custLinFactNeighborY="-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CB7687-AFCD-4F98-ABF8-9D7B84F94A44}" type="pres">
      <dgm:prSet presAssocID="{4D6E0E36-EAFD-4BC6-AD7C-97CF10A5D2E6}" presName="sibTrans" presStyleCnt="0"/>
      <dgm:spPr/>
    </dgm:pt>
    <dgm:pt modelId="{02E86B68-05E3-4509-9532-590B22C74FF7}" type="pres">
      <dgm:prSet presAssocID="{33468087-19F5-4AFC-8C65-CADF9D3E968E}" presName="textNode" presStyleLbl="node1" presStyleIdx="2" presStyleCnt="3" custScaleX="121231" custLinFactNeighborX="-21128" custLinFactNeighborY="-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42B4FD-72D8-43AF-8D98-7EA8E0FD1936}" srcId="{C7968425-CBE0-4DF0-9C36-2B951DA4453A}" destId="{33468087-19F5-4AFC-8C65-CADF9D3E968E}" srcOrd="2" destOrd="0" parTransId="{84D95025-CEF4-41B4-8688-E55CD56F02B5}" sibTransId="{D9125E34-BE65-476E-86B7-AD419A349F03}"/>
    <dgm:cxn modelId="{BF6714EA-1B3B-42A4-9D7A-1DFB25C5900E}" type="presOf" srcId="{C7968425-CBE0-4DF0-9C36-2B951DA4453A}" destId="{A1C1530D-8D80-40D0-83AB-F2BC584B293D}" srcOrd="0" destOrd="0" presId="urn:microsoft.com/office/officeart/2005/8/layout/hProcess9"/>
    <dgm:cxn modelId="{35B2D333-8B3C-459C-8D55-D88CE9DAF3EA}" type="presOf" srcId="{6150DE7C-08D6-44B9-94D7-F79CAC6BB965}" destId="{FE7F7EA1-600A-4486-9FC9-38A11116B6B2}" srcOrd="0" destOrd="0" presId="urn:microsoft.com/office/officeart/2005/8/layout/hProcess9"/>
    <dgm:cxn modelId="{93D2F6D9-7F69-4751-8EC0-93BDEB34D3EE}" type="presOf" srcId="{7680C3A7-527E-4FF1-AEC8-525B5FAC47CF}" destId="{42997253-3A71-41F1-9661-9AF36ACBF43A}" srcOrd="0" destOrd="0" presId="urn:microsoft.com/office/officeart/2005/8/layout/hProcess9"/>
    <dgm:cxn modelId="{1F2DB5F8-9313-40D3-BDC9-7C145FAA2D5D}" srcId="{C7968425-CBE0-4DF0-9C36-2B951DA4453A}" destId="{7680C3A7-527E-4FF1-AEC8-525B5FAC47CF}" srcOrd="0" destOrd="0" parTransId="{6F21F96C-C7E1-4A58-BA96-2D84153647E5}" sibTransId="{E660F99D-7E14-45C4-8EBA-DEF9736FF2A7}"/>
    <dgm:cxn modelId="{F517AB81-5055-4D9C-9DA9-6B39D65C24D4}" srcId="{C7968425-CBE0-4DF0-9C36-2B951DA4453A}" destId="{6150DE7C-08D6-44B9-94D7-F79CAC6BB965}" srcOrd="1" destOrd="0" parTransId="{F70725DB-45D1-4B25-9584-7D1A268C1115}" sibTransId="{4D6E0E36-EAFD-4BC6-AD7C-97CF10A5D2E6}"/>
    <dgm:cxn modelId="{7BA16BC2-6C39-4222-AC86-43AEDC61B0D6}" type="presOf" srcId="{33468087-19F5-4AFC-8C65-CADF9D3E968E}" destId="{02E86B68-05E3-4509-9532-590B22C74FF7}" srcOrd="0" destOrd="0" presId="urn:microsoft.com/office/officeart/2005/8/layout/hProcess9"/>
    <dgm:cxn modelId="{7CCEA637-0E24-43DC-88E5-DD3C5F34DC92}" type="presParOf" srcId="{A1C1530D-8D80-40D0-83AB-F2BC584B293D}" destId="{47BBF653-33E6-49BF-86AA-F3E4CC1EDF8C}" srcOrd="0" destOrd="0" presId="urn:microsoft.com/office/officeart/2005/8/layout/hProcess9"/>
    <dgm:cxn modelId="{C4B49B55-B675-4D40-899B-4C2E3D111967}" type="presParOf" srcId="{A1C1530D-8D80-40D0-83AB-F2BC584B293D}" destId="{BC2D1EB7-8BC1-4EDB-9897-F09B36BB5665}" srcOrd="1" destOrd="0" presId="urn:microsoft.com/office/officeart/2005/8/layout/hProcess9"/>
    <dgm:cxn modelId="{A9A49576-EE6C-43FA-8B7C-7CEB2A192B81}" type="presParOf" srcId="{BC2D1EB7-8BC1-4EDB-9897-F09B36BB5665}" destId="{42997253-3A71-41F1-9661-9AF36ACBF43A}" srcOrd="0" destOrd="0" presId="urn:microsoft.com/office/officeart/2005/8/layout/hProcess9"/>
    <dgm:cxn modelId="{19A380C9-B0E2-4DDE-A462-FC5EE6212075}" type="presParOf" srcId="{BC2D1EB7-8BC1-4EDB-9897-F09B36BB5665}" destId="{360F3EA8-7D0E-4D5D-BCF3-3E6D0107830D}" srcOrd="1" destOrd="0" presId="urn:microsoft.com/office/officeart/2005/8/layout/hProcess9"/>
    <dgm:cxn modelId="{612FF5BB-9465-4D93-96B3-848A7E2160CB}" type="presParOf" srcId="{BC2D1EB7-8BC1-4EDB-9897-F09B36BB5665}" destId="{FE7F7EA1-600A-4486-9FC9-38A11116B6B2}" srcOrd="2" destOrd="0" presId="urn:microsoft.com/office/officeart/2005/8/layout/hProcess9"/>
    <dgm:cxn modelId="{A6136D33-ACF7-4E6B-8AE8-D7573E520873}" type="presParOf" srcId="{BC2D1EB7-8BC1-4EDB-9897-F09B36BB5665}" destId="{E8CB7687-AFCD-4F98-ABF8-9D7B84F94A44}" srcOrd="3" destOrd="0" presId="urn:microsoft.com/office/officeart/2005/8/layout/hProcess9"/>
    <dgm:cxn modelId="{7078344F-3BE9-42F5-8A4D-39BF3D10A94E}" type="presParOf" srcId="{BC2D1EB7-8BC1-4EDB-9897-F09B36BB5665}" destId="{02E86B68-05E3-4509-9532-590B22C74FF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A498C-DAE4-4B99-AEFF-F1010896A998}">
      <dsp:nvSpPr>
        <dsp:cNvPr id="0" name=""/>
        <dsp:cNvSpPr/>
      </dsp:nvSpPr>
      <dsp:spPr>
        <a:xfrm>
          <a:off x="68716" y="0"/>
          <a:ext cx="1953339" cy="266429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narsaning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narsaga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qarashli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ekanini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bildirgan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aniqlovchilar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</a:t>
          </a:r>
          <a:r>
            <a:rPr lang="en-US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r>
            <a:rPr lang="en-US" sz="1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aniqlovchilardir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5927" y="57211"/>
        <a:ext cx="1838917" cy="2549875"/>
      </dsp:txXfrm>
    </dsp:sp>
    <dsp:sp modelId="{311B957F-5B92-4B29-80CA-68A6FB63CB59}">
      <dsp:nvSpPr>
        <dsp:cNvPr id="0" name=""/>
        <dsp:cNvSpPr/>
      </dsp:nvSpPr>
      <dsp:spPr>
        <a:xfrm>
          <a:off x="2092606" y="1235223"/>
          <a:ext cx="149565" cy="1938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092606" y="1273993"/>
        <a:ext cx="104696" cy="116310"/>
      </dsp:txXfrm>
    </dsp:sp>
    <dsp:sp modelId="{99920F8B-6884-4928-9615-F3917296A20E}">
      <dsp:nvSpPr>
        <dsp:cNvPr id="0" name=""/>
        <dsp:cNvSpPr/>
      </dsp:nvSpPr>
      <dsp:spPr>
        <a:xfrm>
          <a:off x="2304256" y="504059"/>
          <a:ext cx="1367247" cy="165617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qayerning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44301" y="544104"/>
        <a:ext cx="1287157" cy="1576087"/>
      </dsp:txXfrm>
    </dsp:sp>
    <dsp:sp modelId="{F39D94B1-5C4F-4856-B133-9713383CA0A6}">
      <dsp:nvSpPr>
        <dsp:cNvPr id="0" name=""/>
        <dsp:cNvSpPr/>
      </dsp:nvSpPr>
      <dsp:spPr>
        <a:xfrm>
          <a:off x="3725735" y="1235223"/>
          <a:ext cx="114971" cy="1938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725735" y="1273993"/>
        <a:ext cx="80480" cy="116310"/>
      </dsp:txXfrm>
    </dsp:sp>
    <dsp:sp modelId="{0A023A0C-9C75-497D-80E5-897F66A76636}">
      <dsp:nvSpPr>
        <dsp:cNvPr id="0" name=""/>
        <dsp:cNvSpPr/>
      </dsp:nvSpPr>
      <dsp:spPr>
        <a:xfrm>
          <a:off x="3888431" y="648072"/>
          <a:ext cx="1591613" cy="13681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Vatanimizning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kelajagi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porloq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28503" y="688144"/>
        <a:ext cx="1511469" cy="128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C2A8F-F505-46A4-AF97-9C15414C7DA2}">
      <dsp:nvSpPr>
        <dsp:cNvPr id="0" name=""/>
        <dsp:cNvSpPr/>
      </dsp:nvSpPr>
      <dsp:spPr>
        <a:xfrm>
          <a:off x="0" y="0"/>
          <a:ext cx="4493299" cy="467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Beruniy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2" y="13702"/>
        <a:ext cx="3948947" cy="440421"/>
      </dsp:txXfrm>
    </dsp:sp>
    <dsp:sp modelId="{9240952D-D1EB-423F-8CB6-EBBCD4FB2A28}">
      <dsp:nvSpPr>
        <dsp:cNvPr id="0" name=""/>
        <dsp:cNvSpPr/>
      </dsp:nvSpPr>
      <dsp:spPr>
        <a:xfrm>
          <a:off x="376313" y="552885"/>
          <a:ext cx="4493299" cy="467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Ibn Sino –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0015" y="566587"/>
        <a:ext cx="3785494" cy="440421"/>
      </dsp:txXfrm>
    </dsp:sp>
    <dsp:sp modelId="{544EBFBD-D106-4DFA-B1DD-AC1B7A17F5E0}">
      <dsp:nvSpPr>
        <dsp:cNvPr id="0" name=""/>
        <dsp:cNvSpPr/>
      </dsp:nvSpPr>
      <dsp:spPr>
        <a:xfrm>
          <a:off x="747010" y="1105770"/>
          <a:ext cx="4493299" cy="467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Nyuton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0712" y="1119472"/>
        <a:ext cx="3791111" cy="440421"/>
      </dsp:txXfrm>
    </dsp:sp>
    <dsp:sp modelId="{A50C560B-183A-403B-9A19-EADABE6E5820}">
      <dsp:nvSpPr>
        <dsp:cNvPr id="0" name=""/>
        <dsp:cNvSpPr/>
      </dsp:nvSpPr>
      <dsp:spPr>
        <a:xfrm>
          <a:off x="1123324" y="1658655"/>
          <a:ext cx="4493299" cy="467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Arhimed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37026" y="1672357"/>
        <a:ext cx="3785494" cy="440421"/>
      </dsp:txXfrm>
    </dsp:sp>
    <dsp:sp modelId="{614205B5-C199-4D2B-97D0-0B8888A49C03}">
      <dsp:nvSpPr>
        <dsp:cNvPr id="0" name=""/>
        <dsp:cNvSpPr/>
      </dsp:nvSpPr>
      <dsp:spPr>
        <a:xfrm>
          <a:off x="4189212" y="358312"/>
          <a:ext cx="304086" cy="3040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4257631" y="358312"/>
        <a:ext cx="167248" cy="228825"/>
      </dsp:txXfrm>
    </dsp:sp>
    <dsp:sp modelId="{2D1FAA91-6F26-4CB4-B9CD-42A34A390487}">
      <dsp:nvSpPr>
        <dsp:cNvPr id="0" name=""/>
        <dsp:cNvSpPr/>
      </dsp:nvSpPr>
      <dsp:spPr>
        <a:xfrm>
          <a:off x="4565526" y="911197"/>
          <a:ext cx="304086" cy="3040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4633945" y="911197"/>
        <a:ext cx="167248" cy="228825"/>
      </dsp:txXfrm>
    </dsp:sp>
    <dsp:sp modelId="{0428B539-A225-43F3-B4A8-C0FFCC407ABE}">
      <dsp:nvSpPr>
        <dsp:cNvPr id="0" name=""/>
        <dsp:cNvSpPr/>
      </dsp:nvSpPr>
      <dsp:spPr>
        <a:xfrm>
          <a:off x="4936223" y="1464082"/>
          <a:ext cx="304086" cy="30408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>
        <a:off x="5004642" y="1464082"/>
        <a:ext cx="167248" cy="2288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B5F06-85EC-42A5-B7D7-8F27536E22B8}">
      <dsp:nvSpPr>
        <dsp:cNvPr id="0" name=""/>
        <dsp:cNvSpPr/>
      </dsp:nvSpPr>
      <dsp:spPr>
        <a:xfrm>
          <a:off x="696865" y="194"/>
          <a:ext cx="4385387" cy="12580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bog‘lanib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kimga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nimaga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kimdan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nimadan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bo‘luvchi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bo‘lak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r>
            <a:rPr lang="en-U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deyiladi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3712" y="37041"/>
        <a:ext cx="4311693" cy="1184344"/>
      </dsp:txXfrm>
    </dsp:sp>
    <dsp:sp modelId="{D99D6684-7293-4348-8F8F-C7443537540A}">
      <dsp:nvSpPr>
        <dsp:cNvPr id="0" name=""/>
        <dsp:cNvSpPr/>
      </dsp:nvSpPr>
      <dsp:spPr>
        <a:xfrm rot="3158472">
          <a:off x="3288090" y="1473553"/>
          <a:ext cx="676402" cy="2414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3360512" y="1521834"/>
        <a:ext cx="531558" cy="144845"/>
      </dsp:txXfrm>
    </dsp:sp>
    <dsp:sp modelId="{ECD52E7E-3F19-470D-99DC-84AFD5D02542}">
      <dsp:nvSpPr>
        <dsp:cNvPr id="0" name=""/>
        <dsp:cNvSpPr/>
      </dsp:nvSpPr>
      <dsp:spPr>
        <a:xfrm>
          <a:off x="3456361" y="1930282"/>
          <a:ext cx="1379473" cy="68973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76563" y="1950484"/>
        <a:ext cx="1339069" cy="649332"/>
      </dsp:txXfrm>
    </dsp:sp>
    <dsp:sp modelId="{30B5173A-2EF5-45BC-8ECF-837750274ED3}">
      <dsp:nvSpPr>
        <dsp:cNvPr id="0" name=""/>
        <dsp:cNvSpPr/>
      </dsp:nvSpPr>
      <dsp:spPr>
        <a:xfrm rot="10829573">
          <a:off x="2403756" y="2142367"/>
          <a:ext cx="676402" cy="2414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800000">
        <a:off x="2476178" y="2190648"/>
        <a:ext cx="531558" cy="144845"/>
      </dsp:txXfrm>
    </dsp:sp>
    <dsp:sp modelId="{10E4A11F-2993-45CD-B197-48DF286DBEBD}">
      <dsp:nvSpPr>
        <dsp:cNvPr id="0" name=""/>
        <dsp:cNvSpPr/>
      </dsp:nvSpPr>
      <dsp:spPr>
        <a:xfrm>
          <a:off x="648080" y="1906123"/>
          <a:ext cx="1379473" cy="68973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Vositali</a:t>
          </a:r>
          <a:r>
            <a:rPr lang="en-US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8282" y="1926325"/>
        <a:ext cx="1339069" cy="649332"/>
      </dsp:txXfrm>
    </dsp:sp>
    <dsp:sp modelId="{AF57CE60-B35C-443C-B6C8-5142EF803D29}">
      <dsp:nvSpPr>
        <dsp:cNvPr id="0" name=""/>
        <dsp:cNvSpPr/>
      </dsp:nvSpPr>
      <dsp:spPr>
        <a:xfrm rot="18824145">
          <a:off x="1639547" y="1461474"/>
          <a:ext cx="676402" cy="24140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711969" y="1509755"/>
        <a:ext cx="531558" cy="1448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BF653-33E6-49BF-86AA-F3E4CC1EDF8C}">
      <dsp:nvSpPr>
        <dsp:cNvPr id="0" name=""/>
        <dsp:cNvSpPr/>
      </dsp:nvSpPr>
      <dsp:spPr>
        <a:xfrm>
          <a:off x="421246" y="0"/>
          <a:ext cx="4774130" cy="266429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997253-3A71-41F1-9661-9AF36ACBF43A}">
      <dsp:nvSpPr>
        <dsp:cNvPr id="0" name=""/>
        <dsp:cNvSpPr/>
      </dsp:nvSpPr>
      <dsp:spPr>
        <a:xfrm>
          <a:off x="1639" y="546521"/>
          <a:ext cx="2060619" cy="1571252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qo‘llanib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?,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qayerni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?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341" y="623223"/>
        <a:ext cx="1907215" cy="1417848"/>
      </dsp:txXfrm>
    </dsp:sp>
    <dsp:sp modelId="{FE7F7EA1-600A-4486-9FC9-38A11116B6B2}">
      <dsp:nvSpPr>
        <dsp:cNvPr id="0" name=""/>
        <dsp:cNvSpPr/>
      </dsp:nvSpPr>
      <dsp:spPr>
        <a:xfrm>
          <a:off x="2232248" y="751470"/>
          <a:ext cx="1590112" cy="1065718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Buvim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Anvarni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tabrikladi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84272" y="803494"/>
        <a:ext cx="1486064" cy="961670"/>
      </dsp:txXfrm>
    </dsp:sp>
    <dsp:sp modelId="{02E86B68-05E3-4509-9532-590B22C74FF7}">
      <dsp:nvSpPr>
        <dsp:cNvPr id="0" name=""/>
        <dsp:cNvSpPr/>
      </dsp:nvSpPr>
      <dsp:spPr>
        <a:xfrm>
          <a:off x="3960439" y="751470"/>
          <a:ext cx="1618156" cy="1065718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Bobom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bog‘ni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aylandi</a:t>
          </a: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12463" y="803494"/>
        <a:ext cx="1514108" cy="961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12.02.2021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48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23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34681"/>
            <a:ext cx="282723" cy="70343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26481"/>
            <a:ext cx="282723" cy="70343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1327" y="1118369"/>
            <a:ext cx="348306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kashfiyotlar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Aniqlovchi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092" y="2305090"/>
            <a:ext cx="1008534" cy="80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10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Ixtirolar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784" y="470297"/>
            <a:ext cx="403825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1876-yil 7-mart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amerikalik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injener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ixtirochi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Aleksandr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Grexem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Bell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Telegramning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takomillashtirish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masofadan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ovoz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almashish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uskunasini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yaratdi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imkoniga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stansiyalari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1881-yildan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faoliyatini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boshlagan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User\Desktop\телефо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7036" y="1050841"/>
            <a:ext cx="1572965" cy="159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9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Ixtirolar</a:t>
            </a:r>
            <a:endParaRPr lang="ru-RU" dirty="0"/>
          </a:p>
        </p:txBody>
      </p:sp>
      <p:pic>
        <p:nvPicPr>
          <p:cNvPr id="8194" name="Picture 2" descr="C:\Users\User\Desktop\лампочка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t="8979" r="11564" b="9950"/>
          <a:stretch/>
        </p:blipFill>
        <p:spPr bwMode="auto">
          <a:xfrm>
            <a:off x="4179044" y="929058"/>
            <a:ext cx="1512168" cy="1197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4588" y="529361"/>
            <a:ext cx="410445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sz="1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lampasi</a:t>
            </a:r>
            <a:r>
              <a:rPr lang="en-US" sz="1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tarzining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ajralmas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foydalanishga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ehtiyoj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ehtiyoji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ortib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qulaylik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shinamlikni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80975" algn="just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1879-yilda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Tomas Edison generator,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chiroq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lampadan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manbaini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yaratishga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muvaffaq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Shu tariqa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shamchiroq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kerosin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lampalari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muddat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qilgandan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lampalariga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bo‘shatib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27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Topshiriqni</a:t>
            </a:r>
            <a:r>
              <a:rPr lang="en-US" dirty="0" smtClean="0"/>
              <a:t> </a:t>
            </a:r>
            <a:r>
              <a:rPr lang="en-US" dirty="0" err="1" smtClean="0"/>
              <a:t>bajaring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470297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ro‘yxatini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User\Desktop\телегра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644" y="1478409"/>
            <a:ext cx="1774414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User\Desktop\лампочка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t="8979" r="11564" b="9950"/>
          <a:stretch/>
        </p:blipFill>
        <p:spPr bwMode="auto">
          <a:xfrm>
            <a:off x="2954908" y="1478409"/>
            <a:ext cx="1656184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419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Bilib</a:t>
            </a:r>
            <a:r>
              <a:rPr lang="en-US" dirty="0" smtClean="0"/>
              <a:t> </a:t>
            </a:r>
            <a:r>
              <a:rPr lang="en-US" dirty="0" err="1" smtClean="0"/>
              <a:t>oling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60251872"/>
              </p:ext>
            </p:extLst>
          </p:nvPr>
        </p:nvGraphicFramePr>
        <p:xfrm>
          <a:off x="74588" y="542304"/>
          <a:ext cx="5544616" cy="2664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469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r>
              <a:rPr lang="en-US" dirty="0" smtClean="0"/>
              <a:t> (34-bet, 3-mashq)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6789" y="542305"/>
            <a:ext cx="5616625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namunada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qaratqich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aniqlovchilardan</a:t>
            </a:r>
            <a:endParaRPr lang="en-US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Amir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ibodatlarning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savoblarning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odamlarning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injenerlikning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keksalarning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mana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kattaning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Aft>
                <a:spcPts val="600"/>
              </a:spcAft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____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____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______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o‘yin-kulgilar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qo‘shiqlar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kuylar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____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diliga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bag‘ishlagan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lola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yaqindagina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380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9912" y="614313"/>
            <a:ext cx="5564974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U ____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mas’uliyatni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____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joniga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yumushini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yengil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ibodat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savob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tejash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____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kattasidir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_____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ulug‘idir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Bobomiz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___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ma’naviy-ma’rifiy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ibratlidir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68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7" cy="315471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r>
              <a:rPr lang="en-US" dirty="0" smtClean="0"/>
              <a:t> (35-bet, 7-topshiriq)</a:t>
            </a:r>
            <a:endParaRPr lang="ru-RU" dirty="0"/>
          </a:p>
        </p:txBody>
      </p:sp>
      <p:sp>
        <p:nvSpPr>
          <p:cNvPr id="3" name="Блок-схема: документ 2"/>
          <p:cNvSpPr/>
          <p:nvPr/>
        </p:nvSpPr>
        <p:spPr>
          <a:xfrm>
            <a:off x="74588" y="470297"/>
            <a:ext cx="2016224" cy="576064"/>
          </a:xfrm>
          <a:prstGeom prst="flowChartDocumen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sinab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20934162"/>
              </p:ext>
            </p:extLst>
          </p:nvPr>
        </p:nvGraphicFramePr>
        <p:xfrm>
          <a:off x="74588" y="1118369"/>
          <a:ext cx="5616624" cy="2126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62820" y="466754"/>
            <a:ext cx="3312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kashfiyotlarni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2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6596" y="573663"/>
            <a:ext cx="53184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iqtidor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qobiliyat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bormi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Niyatim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rejalaringiz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fikringizni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C:\Users\User\Desktop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4988" y="1912947"/>
            <a:ext cx="1947198" cy="1230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1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162673"/>
            <a:ext cx="271541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054473"/>
            <a:ext cx="271541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2043" y="1070804"/>
            <a:ext cx="52010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Axborot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almashish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vositalari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To‘ldiruvchi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pic>
        <p:nvPicPr>
          <p:cNvPr id="11266" name="Picture 2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9" t="4637" r="1658"/>
          <a:stretch/>
        </p:blipFill>
        <p:spPr bwMode="auto">
          <a:xfrm>
            <a:off x="4395068" y="2270497"/>
            <a:ext cx="1234875" cy="84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67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362620" y="624649"/>
            <a:ext cx="3058372" cy="230425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Arximed</a:t>
            </a:r>
            <a:endParaRPr lang="en-US" dirty="0" smtClean="0"/>
          </a:p>
          <a:p>
            <a:pPr algn="ctr"/>
            <a:r>
              <a:rPr lang="en-US" dirty="0" err="1" smtClean="0"/>
              <a:t>Suqrot</a:t>
            </a:r>
            <a:endParaRPr lang="en-US" dirty="0" smtClean="0"/>
          </a:p>
          <a:p>
            <a:pPr algn="ctr"/>
            <a:r>
              <a:rPr lang="en-US" dirty="0" err="1" smtClean="0"/>
              <a:t>Pifagor</a:t>
            </a:r>
            <a:endParaRPr lang="en-US" dirty="0" smtClean="0"/>
          </a:p>
          <a:p>
            <a:pPr algn="ctr"/>
            <a:r>
              <a:rPr lang="en-US" dirty="0" err="1" smtClean="0"/>
              <a:t>Platon</a:t>
            </a:r>
            <a:endParaRPr lang="en-US" dirty="0" smtClean="0"/>
          </a:p>
          <a:p>
            <a:pPr algn="ctr"/>
            <a:r>
              <a:rPr lang="en-US" dirty="0" err="1" smtClean="0"/>
              <a:t>Aristotel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306836" y="699388"/>
            <a:ext cx="3096344" cy="230425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530972" y="974353"/>
            <a:ext cx="12800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 </a:t>
            </a:r>
            <a:r>
              <a:rPr lang="en-US" dirty="0" err="1" smtClean="0"/>
              <a:t>Beruniy</a:t>
            </a:r>
            <a:endParaRPr lang="en-US" dirty="0" smtClean="0"/>
          </a:p>
          <a:p>
            <a:r>
              <a:rPr lang="en-US" dirty="0" smtClean="0"/>
              <a:t>Al </a:t>
            </a:r>
            <a:r>
              <a:rPr lang="en-US" dirty="0" err="1" smtClean="0"/>
              <a:t>Xorazmiy</a:t>
            </a:r>
            <a:endParaRPr lang="en-US" dirty="0" smtClean="0"/>
          </a:p>
          <a:p>
            <a:r>
              <a:rPr lang="en-US" dirty="0" err="1" smtClean="0"/>
              <a:t>Forobiy</a:t>
            </a:r>
            <a:endParaRPr lang="en-US" dirty="0" smtClean="0"/>
          </a:p>
          <a:p>
            <a:r>
              <a:rPr lang="en-US" dirty="0" smtClean="0"/>
              <a:t>Ibn Sino</a:t>
            </a:r>
          </a:p>
          <a:p>
            <a:r>
              <a:rPr lang="en-US" dirty="0" smtClean="0"/>
              <a:t>Al </a:t>
            </a:r>
            <a:r>
              <a:rPr lang="en-US" dirty="0" err="1" smtClean="0"/>
              <a:t>Farg‘oniy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29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4588" y="439476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Минус 4"/>
          <p:cNvSpPr/>
          <p:nvPr/>
        </p:nvSpPr>
        <p:spPr>
          <a:xfrm>
            <a:off x="-501476" y="176937"/>
            <a:ext cx="6768752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86284"/>
            <a:ext cx="5765800" cy="369332"/>
          </a:xfrm>
        </p:spPr>
        <p:txBody>
          <a:bodyPr anchor="ctr"/>
          <a:lstStyle/>
          <a:p>
            <a:pPr algn="ctr"/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kashfiyotlar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endParaRPr lang="ru-RU" sz="1800" b="0" dirty="0"/>
          </a:p>
        </p:txBody>
      </p:sp>
      <p:sp>
        <p:nvSpPr>
          <p:cNvPr id="7" name="Минус 6"/>
          <p:cNvSpPr/>
          <p:nvPr/>
        </p:nvSpPr>
        <p:spPr>
          <a:xfrm rot="5400000">
            <a:off x="1276323" y="1511203"/>
            <a:ext cx="3312369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83349" y="702990"/>
            <a:ext cx="14835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Arximed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Aristotel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Platon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Suqrot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026916" y="689805"/>
            <a:ext cx="27635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uyuk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faylasuf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targ‘ibotchi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falsafa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fanining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asoschisi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donishmand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fikriga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23238" y="450150"/>
            <a:ext cx="22685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yunon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olimlari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71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146596" y="643930"/>
            <a:ext cx="3024336" cy="230425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Arximed</a:t>
            </a:r>
            <a:endParaRPr lang="en-US" dirty="0" smtClean="0"/>
          </a:p>
          <a:p>
            <a:pPr algn="ctr"/>
            <a:r>
              <a:rPr lang="en-US" dirty="0" err="1" smtClean="0"/>
              <a:t>Suqrot</a:t>
            </a:r>
            <a:endParaRPr lang="en-US" dirty="0" smtClean="0"/>
          </a:p>
          <a:p>
            <a:pPr algn="ctr"/>
            <a:r>
              <a:rPr lang="en-US" dirty="0" err="1" smtClean="0"/>
              <a:t>Pifagor</a:t>
            </a:r>
            <a:endParaRPr lang="en-US" dirty="0" smtClean="0"/>
          </a:p>
          <a:p>
            <a:pPr algn="ctr"/>
            <a:r>
              <a:rPr lang="en-US" dirty="0" err="1" smtClean="0"/>
              <a:t>Platon</a:t>
            </a:r>
            <a:endParaRPr lang="en-US" dirty="0" smtClean="0"/>
          </a:p>
          <a:p>
            <a:pPr algn="ctr"/>
            <a:r>
              <a:rPr lang="en-US" dirty="0" err="1" smtClean="0"/>
              <a:t>Aristotel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18804" y="699388"/>
            <a:ext cx="2952328" cy="2304256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144240" y="1112852"/>
            <a:ext cx="128009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 </a:t>
            </a:r>
            <a:r>
              <a:rPr lang="en-US" dirty="0" err="1" smtClean="0"/>
              <a:t>Beruniy</a:t>
            </a:r>
            <a:endParaRPr lang="en-US" dirty="0" smtClean="0"/>
          </a:p>
          <a:p>
            <a:r>
              <a:rPr lang="en-US" dirty="0" smtClean="0"/>
              <a:t>Al </a:t>
            </a:r>
            <a:r>
              <a:rPr lang="en-US" dirty="0" err="1" smtClean="0"/>
              <a:t>Xorazmiy</a:t>
            </a:r>
            <a:endParaRPr lang="en-US" dirty="0" smtClean="0"/>
          </a:p>
          <a:p>
            <a:r>
              <a:rPr lang="en-US" dirty="0" err="1" smtClean="0"/>
              <a:t>Forobiy</a:t>
            </a:r>
            <a:endParaRPr lang="en-US" dirty="0" smtClean="0"/>
          </a:p>
          <a:p>
            <a:r>
              <a:rPr lang="en-US" dirty="0" smtClean="0"/>
              <a:t>Ibn Sino</a:t>
            </a:r>
          </a:p>
          <a:p>
            <a:r>
              <a:rPr lang="en-US" dirty="0" smtClean="0"/>
              <a:t>Al </a:t>
            </a:r>
            <a:r>
              <a:rPr lang="en-US" dirty="0" err="1" smtClean="0"/>
              <a:t>Farg‘oniy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62712" y="1112852"/>
            <a:ext cx="9939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</a:p>
          <a:p>
            <a:r>
              <a:rPr lang="en-US" dirty="0" err="1"/>
              <a:t>y</a:t>
            </a:r>
            <a:r>
              <a:rPr lang="en-US" dirty="0" err="1" smtClean="0"/>
              <a:t>angilik</a:t>
            </a:r>
            <a:r>
              <a:rPr lang="en-US" dirty="0" smtClean="0"/>
              <a:t> </a:t>
            </a:r>
          </a:p>
          <a:p>
            <a:r>
              <a:rPr lang="en-US" dirty="0" err="1"/>
              <a:t>y</a:t>
            </a:r>
            <a:r>
              <a:rPr lang="en-US" dirty="0" err="1" smtClean="0"/>
              <a:t>aratgan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uyuk</a:t>
            </a:r>
            <a:endParaRPr lang="en-US" dirty="0" smtClean="0"/>
          </a:p>
          <a:p>
            <a:r>
              <a:rPr lang="en-US" dirty="0" err="1" smtClean="0"/>
              <a:t>olimlar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02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5080" y="498875"/>
            <a:ext cx="55446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Texnologiya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yunoncha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“techno” –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mohirlik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hunar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“logos” – fan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maqsadga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erishish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vositalar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sharoitlardan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foydalangan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ko‘zda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tutadi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4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2126481"/>
            <a:ext cx="2018146" cy="1066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79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User\Desktop\42d441f6300d50b049d359773b5a3b4ca4b163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3" y="37686"/>
            <a:ext cx="5688632" cy="316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2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Axborot</a:t>
            </a:r>
            <a:r>
              <a:rPr lang="en-US" dirty="0" smtClean="0"/>
              <a:t> </a:t>
            </a:r>
            <a:r>
              <a:rPr lang="en-US" dirty="0" err="1" smtClean="0"/>
              <a:t>qurilmalari</a:t>
            </a:r>
            <a:endParaRPr lang="ru-RU" dirty="0"/>
          </a:p>
        </p:txBody>
      </p:sp>
      <p:pic>
        <p:nvPicPr>
          <p:cNvPr id="1026" name="Picture 2" descr="C:\Users\User\Desktop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8" y="830337"/>
            <a:ext cx="25241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9.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545276"/>
            <a:ext cx="2432769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Без названия (9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217" y="1672219"/>
            <a:ext cx="2714625" cy="156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77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616624" cy="315471"/>
          </a:xfrm>
        </p:spPr>
        <p:txBody>
          <a:bodyPr/>
          <a:lstStyle/>
          <a:p>
            <a:pPr algn="ctr"/>
            <a:r>
              <a:rPr lang="en-US" dirty="0" err="1" smtClean="0"/>
              <a:t>Axborot</a:t>
            </a:r>
            <a:r>
              <a:rPr lang="en-US" dirty="0" smtClean="0"/>
              <a:t> </a:t>
            </a:r>
            <a:r>
              <a:rPr lang="en-US" dirty="0" err="1" smtClean="0"/>
              <a:t>almashish</a:t>
            </a:r>
            <a:r>
              <a:rPr lang="en-US" dirty="0" smtClean="0"/>
              <a:t> </a:t>
            </a:r>
            <a:r>
              <a:rPr lang="en-US" dirty="0" err="1" smtClean="0"/>
              <a:t>vositalari</a:t>
            </a:r>
            <a:r>
              <a:rPr lang="en-US" dirty="0" smtClean="0"/>
              <a:t> (36-bet)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542305"/>
            <a:ext cx="561662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sivilizatsiyasi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rivojlanib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Hayotimizga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telegraf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radio,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>
              <a:spcAft>
                <a:spcPts val="600"/>
              </a:spcAft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radiotelefon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peyjer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uyali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vositalari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telefonlari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teleks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telefaks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pochta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internet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kabilar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/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so‘zlashuv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Telefonsiz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voqeani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lo‘nda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etish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yo‘qotmagan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ma’qul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0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07777"/>
          </a:xfrm>
        </p:spPr>
        <p:txBody>
          <a:bodyPr/>
          <a:lstStyle/>
          <a:p>
            <a:r>
              <a:rPr lang="en-US" sz="2000" dirty="0" err="1" smtClean="0"/>
              <a:t>Axborot</a:t>
            </a:r>
            <a:r>
              <a:rPr lang="en-US" sz="2000" dirty="0" smtClean="0"/>
              <a:t> </a:t>
            </a:r>
            <a:r>
              <a:rPr lang="en-US" sz="2000" dirty="0" err="1" smtClean="0"/>
              <a:t>vositalaridan</a:t>
            </a:r>
            <a:r>
              <a:rPr lang="en-US" sz="2000" dirty="0" smtClean="0"/>
              <a:t> </a:t>
            </a:r>
            <a:r>
              <a:rPr lang="en-US" sz="2000" dirty="0" err="1" smtClean="0"/>
              <a:t>foydalanish</a:t>
            </a:r>
            <a:r>
              <a:rPr lang="en-US" sz="2000" dirty="0" smtClean="0"/>
              <a:t> </a:t>
            </a:r>
            <a:r>
              <a:rPr lang="en-US" sz="2000" dirty="0" err="1" smtClean="0"/>
              <a:t>madaniyati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580055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975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gaplashishning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indent="180975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qo‘ng‘iroq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salomlashish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tanishishdan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Suhbatni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boshlashdan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qoldirmadimmi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?” deb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Juda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qolganda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tanishingizga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qo‘ng‘iroq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qilmang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63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07777"/>
          </a:xfrm>
        </p:spPr>
        <p:txBody>
          <a:bodyPr/>
          <a:lstStyle/>
          <a:p>
            <a:r>
              <a:rPr lang="en-US" sz="2000" dirty="0" err="1"/>
              <a:t>Axborot</a:t>
            </a:r>
            <a:r>
              <a:rPr lang="en-US" sz="2000" dirty="0"/>
              <a:t> </a:t>
            </a:r>
            <a:r>
              <a:rPr lang="en-US" sz="2000" dirty="0" err="1"/>
              <a:t>vositalaridan</a:t>
            </a:r>
            <a:r>
              <a:rPr lang="en-US" sz="2000" dirty="0"/>
              <a:t> </a:t>
            </a:r>
            <a:r>
              <a:rPr lang="en-US" sz="2000" dirty="0" err="1"/>
              <a:t>foydalanish</a:t>
            </a:r>
            <a:r>
              <a:rPr lang="en-US" sz="2000" dirty="0"/>
              <a:t> </a:t>
            </a:r>
            <a:r>
              <a:rPr lang="en-US" sz="2000" dirty="0" err="1"/>
              <a:t>madaniyati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24877" y="470297"/>
            <a:ext cx="5566335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Agar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qolsa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qo‘pollik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qilmang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qilayotgan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“Kim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endParaRPr 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apirayotgan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?” deb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so‘ramang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odobdan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gaplashayotgan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uzilib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qolsa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odamga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qo‘ng‘iroq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Go‘shakdan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baqirib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gapirmang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Ogohlantirmasdan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22.00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9.00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qilmang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11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O‘zingizni</a:t>
            </a:r>
            <a:r>
              <a:rPr lang="en-US" dirty="0" smtClean="0"/>
              <a:t> </a:t>
            </a:r>
            <a:r>
              <a:rPr lang="en-US" dirty="0" err="1" smtClean="0"/>
              <a:t>sinab</a:t>
            </a:r>
            <a:r>
              <a:rPr lang="en-US" dirty="0" smtClean="0"/>
              <a:t> </a:t>
            </a:r>
            <a:r>
              <a:rPr lang="en-US" dirty="0" err="1" smtClean="0"/>
              <a:t>ko‘ring</a:t>
            </a:r>
            <a:r>
              <a:rPr lang="en-US" dirty="0"/>
              <a:t>!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476216"/>
              </p:ext>
            </p:extLst>
          </p:nvPr>
        </p:nvGraphicFramePr>
        <p:xfrm>
          <a:off x="74588" y="529605"/>
          <a:ext cx="5616624" cy="24688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56166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28724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Telefonda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gaplashish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qoidalarining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buzilishiga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misollar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keltiring</a:t>
                      </a:r>
                      <a:endParaRPr lang="ru-RU" sz="1200" b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“Agar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telefon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bo‘lmasa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…”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sabablarini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ko‘rsating</a:t>
                      </a:r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0845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2138"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24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Bilib</a:t>
            </a:r>
            <a:r>
              <a:rPr lang="en-US" dirty="0" smtClean="0"/>
              <a:t> </a:t>
            </a:r>
            <a:r>
              <a:rPr lang="en-US" dirty="0" err="1" smtClean="0"/>
              <a:t>oling</a:t>
            </a:r>
            <a:r>
              <a:rPr lang="en-US" dirty="0" smtClean="0"/>
              <a:t>!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78721928"/>
              </p:ext>
            </p:extLst>
          </p:nvPr>
        </p:nvGraphicFramePr>
        <p:xfrm>
          <a:off x="74588" y="542304"/>
          <a:ext cx="5616624" cy="2664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460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Bilib</a:t>
            </a:r>
            <a:r>
              <a:rPr lang="en-US" dirty="0" smtClean="0"/>
              <a:t> </a:t>
            </a:r>
            <a:r>
              <a:rPr lang="en-US" dirty="0" err="1" smtClean="0"/>
              <a:t>oling</a:t>
            </a:r>
            <a:r>
              <a:rPr lang="en-US" dirty="0" smtClean="0"/>
              <a:t>!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11704634"/>
              </p:ext>
            </p:extLst>
          </p:nvPr>
        </p:nvGraphicFramePr>
        <p:xfrm>
          <a:off x="74588" y="542305"/>
          <a:ext cx="5616624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084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kashfiyotlar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yaratgan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endParaRPr lang="ru-RU" dirty="0"/>
          </a:p>
        </p:txBody>
      </p:sp>
      <p:sp>
        <p:nvSpPr>
          <p:cNvPr id="3" name="Минус 2"/>
          <p:cNvSpPr/>
          <p:nvPr/>
        </p:nvSpPr>
        <p:spPr>
          <a:xfrm>
            <a:off x="-141436" y="157113"/>
            <a:ext cx="612326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Movarounnahr</a:t>
            </a:r>
            <a:r>
              <a:rPr lang="en-US" dirty="0" smtClean="0"/>
              <a:t> </a:t>
            </a:r>
            <a:r>
              <a:rPr lang="en-US" dirty="0" err="1" smtClean="0"/>
              <a:t>allomalari</a:t>
            </a:r>
            <a:endParaRPr lang="ru-RU" dirty="0"/>
          </a:p>
        </p:txBody>
      </p:sp>
      <p:sp>
        <p:nvSpPr>
          <p:cNvPr id="4" name="Минус 3"/>
          <p:cNvSpPr/>
          <p:nvPr/>
        </p:nvSpPr>
        <p:spPr>
          <a:xfrm rot="5400000">
            <a:off x="1044096" y="1539881"/>
            <a:ext cx="3422624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4628" y="902345"/>
            <a:ext cx="223224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Ahmad Al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Xorazmiy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Abu Nasr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Forobiy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Abu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Abu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Ali ibn 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Sino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82901" y="830337"/>
            <a:ext cx="305041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falsafa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fizika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faniga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filosof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astronomik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tabib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tabobat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ilmining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soschisi</a:t>
            </a:r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97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588" y="102424"/>
            <a:ext cx="5616624" cy="630942"/>
          </a:xfrm>
        </p:spPr>
        <p:txBody>
          <a:bodyPr/>
          <a:lstStyle/>
          <a:p>
            <a:pPr algn="ctr"/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mustahkamlash</a:t>
            </a:r>
            <a:r>
              <a:rPr lang="en-US" dirty="0" smtClean="0"/>
              <a:t> (37-bet, 2-mashq)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8604" y="459946"/>
            <a:ext cx="5213863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To‘ldiruvchilarni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so‘rog‘ini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ayblar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aqlsiz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taklif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Halol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tanitadi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Bugungi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ertaga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sizdan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minnatdorman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chalg‘itmang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Bahrom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chizishga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qiziqadi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Kechirasiz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bezovta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qilmadimmi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raqamingni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yubor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Ustoz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tushuntirib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8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Mustahkamlash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814879"/>
              </p:ext>
            </p:extLst>
          </p:nvPr>
        </p:nvGraphicFramePr>
        <p:xfrm>
          <a:off x="146596" y="542305"/>
          <a:ext cx="5472608" cy="2595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o‘zi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kimni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__________________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86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topshiriqlar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8605" y="592177"/>
            <a:ext cx="532859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Mobil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“Mobil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telefondan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…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foydalanaman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fikringizni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8" name="Picture 2" descr="C:\Users\User\Desktop\Без названия (10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5" t="8929" r="5105" b="6090"/>
          <a:stretch/>
        </p:blipFill>
        <p:spPr bwMode="auto">
          <a:xfrm>
            <a:off x="4323060" y="2062107"/>
            <a:ext cx="1360562" cy="111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08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472608" cy="315471"/>
          </a:xfrm>
        </p:spPr>
        <p:txBody>
          <a:bodyPr/>
          <a:lstStyle/>
          <a:p>
            <a:pPr algn="ctr"/>
            <a:r>
              <a:rPr lang="en-US" dirty="0" err="1" smtClean="0"/>
              <a:t>Topshiriqni</a:t>
            </a:r>
            <a:r>
              <a:rPr lang="en-US" dirty="0" smtClean="0"/>
              <a:t> </a:t>
            </a:r>
            <a:r>
              <a:rPr lang="en-US" dirty="0" err="1" smtClean="0"/>
              <a:t>bajaring</a:t>
            </a:r>
            <a:r>
              <a:rPr lang="en-US" dirty="0" smtClean="0"/>
              <a:t> (34- bet)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433978"/>
            <a:ext cx="56131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ixtironing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Izlanish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tadqiqot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ba’zan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tasodifan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jarayonda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732" y="1951047"/>
            <a:ext cx="2857500" cy="11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52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Kashfiyot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ixtironing</a:t>
            </a:r>
            <a:r>
              <a:rPr lang="en-US" dirty="0" smtClean="0"/>
              <a:t> </a:t>
            </a:r>
            <a:r>
              <a:rPr lang="en-US" dirty="0" err="1" smtClean="0"/>
              <a:t>farqi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378844" y="913103"/>
            <a:ext cx="3312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Jahondagi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Beruniyning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sayyoralarning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to‘g‘risidagi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nazariyasidir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26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8" y="830337"/>
            <a:ext cx="2016224" cy="191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65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Kashfiyot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ixtironing</a:t>
            </a:r>
            <a:r>
              <a:rPr lang="en-US" dirty="0"/>
              <a:t> </a:t>
            </a:r>
            <a:r>
              <a:rPr lang="en-US" dirty="0" err="1"/>
              <a:t>farqi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74788" y="521902"/>
            <a:ext cx="37444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nazariya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Yevropada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Kopernik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olamshumul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Nyutonning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”Atom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vodorod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bombalarining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mudhish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sanaladi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Без названия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2" r="2014"/>
          <a:stretch/>
        </p:blipFill>
        <p:spPr bwMode="auto">
          <a:xfrm>
            <a:off x="146596" y="470297"/>
            <a:ext cx="1656184" cy="1319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Без названия (2)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5" r="8324" b="8532"/>
          <a:stretch/>
        </p:blipFill>
        <p:spPr bwMode="auto">
          <a:xfrm>
            <a:off x="142387" y="1910457"/>
            <a:ext cx="1656185" cy="129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83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 </a:t>
            </a:r>
            <a:r>
              <a:rPr lang="en-US" dirty="0" err="1"/>
              <a:t>Kashfiyot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ixtironing</a:t>
            </a:r>
            <a:r>
              <a:rPr lang="en-US" dirty="0"/>
              <a:t> </a:t>
            </a:r>
            <a:r>
              <a:rPr lang="en-US" dirty="0" err="1"/>
              <a:t>farqi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1143" y="572114"/>
            <a:ext cx="5616624" cy="24468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indent="180975"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farqlash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Kashfiyot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qonunlar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yaratiladi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yangiliklarning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Jahondagi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ixtirolarga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Arximedning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vinti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nemis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talabasi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Motor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endParaRPr 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yonuv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dvigatelining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yaratilishi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/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Fon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Bravun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Kogol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Yov</a:t>
            </a:r>
            <a:r>
              <a:rPr lang="en-US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raketalarni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boshqalar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074" name="Picture 2" descr="C:\Users\User\Desktop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295" y="1444146"/>
            <a:ext cx="1512168" cy="154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82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Ixtirolar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588" y="642267"/>
            <a:ext cx="391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Mikroskop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tibbiyotda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xirurgik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jihozlar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dorilar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qatorida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qurilma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kasallik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tarqatuvchi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mikroblarni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yengib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kelishmoqda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80975" algn="just"/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1624-yilda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Galiley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millionlab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hayotini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asrashda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mikroskopini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yaratadi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C:\Users\User\Desktop\микроско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703" y="863972"/>
            <a:ext cx="1728192" cy="1602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6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Ixtirolar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4588" y="470297"/>
            <a:ext cx="371578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Telegraf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aloqa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tizimida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o‘zgarishlarga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ixtirolardan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1844-yilda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yaratildi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180975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Ixtirochi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Semyul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Morze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tire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Vashingtondan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Baltimorgacha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muvaffaqiyatli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telegrammani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yuboradi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телегра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176" y="1046361"/>
            <a:ext cx="1774414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4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6249</TotalTime>
  <Words>1188</Words>
  <Application>Microsoft Office PowerPoint</Application>
  <PresentationFormat>Произвольный</PresentationFormat>
  <Paragraphs>209</Paragraphs>
  <Slides>32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Calibri</vt:lpstr>
      <vt:lpstr>Office Theme</vt:lpstr>
      <vt:lpstr>Презентация PowerPoint</vt:lpstr>
      <vt:lpstr>Buyuk kashfiyotlar yaratgan olimlar</vt:lpstr>
      <vt:lpstr>Buyuk kashfiyotlar yaratgan olimlar</vt:lpstr>
      <vt:lpstr>Topshiriqni bajaring (34- bet)</vt:lpstr>
      <vt:lpstr>Kashfiyot va ixtironing farqi</vt:lpstr>
      <vt:lpstr>Kashfiyot va ixtironing farqi</vt:lpstr>
      <vt:lpstr> Kashfiyot va ixtironing farqi</vt:lpstr>
      <vt:lpstr>Ixtirolar</vt:lpstr>
      <vt:lpstr>Ixtirolar</vt:lpstr>
      <vt:lpstr>Ixtirolar</vt:lpstr>
      <vt:lpstr>Ixtirolar</vt:lpstr>
      <vt:lpstr>Topshiriqni bajaring</vt:lpstr>
      <vt:lpstr>Bilib oling</vt:lpstr>
      <vt:lpstr>Mustahkamlash (34-bet, 3-mashq)</vt:lpstr>
      <vt:lpstr>Mustahkamlash</vt:lpstr>
      <vt:lpstr>Mustahkamlash (35-bet, 7-topshiriq)</vt:lpstr>
      <vt:lpstr>Mustaqil bajarish uchun topshiriqlar</vt:lpstr>
      <vt:lpstr>Презентация PowerPoint</vt:lpstr>
      <vt:lpstr>O‘tilgan mavzuni takrorlash</vt:lpstr>
      <vt:lpstr>O‘tilgan mavzuni takrorlash</vt:lpstr>
      <vt:lpstr>Yangi mavzu bayoni</vt:lpstr>
      <vt:lpstr>Презентация PowerPoint</vt:lpstr>
      <vt:lpstr>Axborot qurilmalari</vt:lpstr>
      <vt:lpstr>Axborot almashish vositalari (36-bet)</vt:lpstr>
      <vt:lpstr>Axborot vositalaridan foydalanish madaniyati</vt:lpstr>
      <vt:lpstr>Axborot vositalaridan foydalanish madaniyati</vt:lpstr>
      <vt:lpstr>O‘zingizni sinab ko‘ring!</vt:lpstr>
      <vt:lpstr>Bilib oling!</vt:lpstr>
      <vt:lpstr>Bilib oling!</vt:lpstr>
      <vt:lpstr>Mavzuni mustahkamlash (37-bet, 2-mashq)</vt:lpstr>
      <vt:lpstr>Mustahkamlash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Teacher</cp:lastModifiedBy>
  <cp:revision>541</cp:revision>
  <dcterms:created xsi:type="dcterms:W3CDTF">2020-04-13T08:05:16Z</dcterms:created>
  <dcterms:modified xsi:type="dcterms:W3CDTF">2021-02-12T09:52:09Z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