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7"/>
  </p:notesMasterIdLst>
  <p:sldIdLst>
    <p:sldId id="763" r:id="rId2"/>
    <p:sldId id="764" r:id="rId3"/>
    <p:sldId id="768" r:id="rId4"/>
    <p:sldId id="770" r:id="rId5"/>
    <p:sldId id="772" r:id="rId6"/>
    <p:sldId id="771" r:id="rId7"/>
    <p:sldId id="769" r:id="rId8"/>
    <p:sldId id="773" r:id="rId9"/>
    <p:sldId id="774" r:id="rId10"/>
    <p:sldId id="775" r:id="rId11"/>
    <p:sldId id="776" r:id="rId12"/>
    <p:sldId id="778" r:id="rId13"/>
    <p:sldId id="777" r:id="rId14"/>
    <p:sldId id="779" r:id="rId15"/>
    <p:sldId id="767" r:id="rId16"/>
    <p:sldId id="780" r:id="rId17"/>
    <p:sldId id="781" r:id="rId18"/>
    <p:sldId id="782" r:id="rId19"/>
    <p:sldId id="783" r:id="rId20"/>
    <p:sldId id="784" r:id="rId21"/>
    <p:sldId id="786" r:id="rId22"/>
    <p:sldId id="787" r:id="rId23"/>
    <p:sldId id="785" r:id="rId24"/>
    <p:sldId id="788" r:id="rId25"/>
    <p:sldId id="789" r:id="rId26"/>
    <p:sldId id="790" r:id="rId27"/>
    <p:sldId id="791" r:id="rId28"/>
    <p:sldId id="794" r:id="rId29"/>
    <p:sldId id="793" r:id="rId30"/>
    <p:sldId id="792" r:id="rId31"/>
    <p:sldId id="766" r:id="rId32"/>
    <p:sldId id="795" r:id="rId33"/>
    <p:sldId id="796" r:id="rId34"/>
    <p:sldId id="797" r:id="rId35"/>
    <p:sldId id="799" r:id="rId36"/>
    <p:sldId id="821" r:id="rId37"/>
    <p:sldId id="822" r:id="rId38"/>
    <p:sldId id="800" r:id="rId39"/>
    <p:sldId id="801" r:id="rId40"/>
    <p:sldId id="802" r:id="rId41"/>
    <p:sldId id="803" r:id="rId42"/>
    <p:sldId id="823" r:id="rId43"/>
    <p:sldId id="813" r:id="rId44"/>
    <p:sldId id="815" r:id="rId45"/>
    <p:sldId id="828" r:id="rId46"/>
    <p:sldId id="816" r:id="rId47"/>
    <p:sldId id="817" r:id="rId48"/>
    <p:sldId id="818" r:id="rId49"/>
    <p:sldId id="814" r:id="rId50"/>
    <p:sldId id="819" r:id="rId51"/>
    <p:sldId id="824" r:id="rId52"/>
    <p:sldId id="765" r:id="rId53"/>
    <p:sldId id="825" r:id="rId54"/>
    <p:sldId id="811" r:id="rId55"/>
    <p:sldId id="804" r:id="rId56"/>
    <p:sldId id="826" r:id="rId57"/>
    <p:sldId id="805" r:id="rId58"/>
    <p:sldId id="806" r:id="rId59"/>
    <p:sldId id="827" r:id="rId60"/>
    <p:sldId id="807" r:id="rId61"/>
    <p:sldId id="808" r:id="rId62"/>
    <p:sldId id="809" r:id="rId63"/>
    <p:sldId id="812" r:id="rId64"/>
    <p:sldId id="810" r:id="rId65"/>
    <p:sldId id="829" r:id="rId66"/>
  </p:sldIdLst>
  <p:sldSz cx="9144000" cy="5143500" type="screen16x9"/>
  <p:notesSz cx="5765800" cy="3244850"/>
  <p:defaultTextStyle>
    <a:defPPr>
      <a:defRPr lang="ru-RU"/>
    </a:defPPr>
    <a:lvl1pPr marL="0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28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68" autoAdjust="0"/>
    <p:restoredTop sz="86323" autoAdjust="0"/>
  </p:normalViewPr>
  <p:slideViewPr>
    <p:cSldViewPr>
      <p:cViewPr varScale="1">
        <p:scale>
          <a:sx n="93" d="100"/>
          <a:sy n="93" d="100"/>
        </p:scale>
        <p:origin x="348" y="90"/>
      </p:cViewPr>
      <p:guideLst>
        <p:guide orient="horz" pos="4565"/>
        <p:guide pos="34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FDE09-0D0A-4A96-AEF9-A11A8225481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E97CBB-B683-43DD-AE4C-58A85D2E3DDA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Misr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ehromlari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4A343A-C63E-4BB2-BBE8-CA26F43EAB4F}" type="parTrans" cxnId="{6DD035EC-694A-46AD-88B5-0A507D022DF5}">
      <dgm:prSet/>
      <dgm:spPr/>
      <dgm:t>
        <a:bodyPr/>
        <a:lstStyle/>
        <a:p>
          <a:endParaRPr lang="ru-RU"/>
        </a:p>
      </dgm:t>
    </dgm:pt>
    <dgm:pt modelId="{43E8D203-B72B-4684-B39B-24D55B08B320}" type="sibTrans" cxnId="{6DD035EC-694A-46AD-88B5-0A507D022DF5}">
      <dgm:prSet/>
      <dgm:spPr/>
      <dgm:t>
        <a:bodyPr/>
        <a:lstStyle/>
        <a:p>
          <a:endParaRPr lang="ru-RU"/>
        </a:p>
      </dgm:t>
    </dgm:pt>
    <dgm:pt modelId="{4099B689-A31F-4A84-8523-EF8171300BD9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Semiramida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osma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bog‘lari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950DCB-5123-42D7-9F5C-3F13E3299461}" type="parTrans" cxnId="{07FFFCEC-3F66-4DEC-8181-5196116EA25E}">
      <dgm:prSet/>
      <dgm:spPr/>
      <dgm:t>
        <a:bodyPr/>
        <a:lstStyle/>
        <a:p>
          <a:endParaRPr lang="ru-RU"/>
        </a:p>
      </dgm:t>
    </dgm:pt>
    <dgm:pt modelId="{6BE5AA38-208A-40CE-A5BE-A6E101B7DD0B}" type="sibTrans" cxnId="{07FFFCEC-3F66-4DEC-8181-5196116EA25E}">
      <dgm:prSet/>
      <dgm:spPr/>
      <dgm:t>
        <a:bodyPr/>
        <a:lstStyle/>
        <a:p>
          <a:endParaRPr lang="ru-RU"/>
        </a:p>
      </dgm:t>
    </dgm:pt>
    <dgm:pt modelId="{7A4E858B-93A4-4874-A45D-C56F5E5714AB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Rodosdagi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Gelios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haykali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98BF38-4C39-41B3-BA29-06C148156016}" type="parTrans" cxnId="{7F9F5E67-5881-46C6-8AC4-8629BD08105A}">
      <dgm:prSet/>
      <dgm:spPr/>
      <dgm:t>
        <a:bodyPr/>
        <a:lstStyle/>
        <a:p>
          <a:endParaRPr lang="ru-RU"/>
        </a:p>
      </dgm:t>
    </dgm:pt>
    <dgm:pt modelId="{5C7A6ED9-444C-4056-88FA-964A8AC81537}" type="sibTrans" cxnId="{7F9F5E67-5881-46C6-8AC4-8629BD08105A}">
      <dgm:prSet/>
      <dgm:spPr/>
      <dgm:t>
        <a:bodyPr/>
        <a:lstStyle/>
        <a:p>
          <a:endParaRPr lang="ru-RU"/>
        </a:p>
      </dgm:t>
    </dgm:pt>
    <dgm:pt modelId="{790E65EC-751C-46A3-A6AA-0AE76983BB1B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Rodosdagi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Artemida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Ibodatxonasi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D9D337-6FBF-46BA-B3F9-6002FC44BC13}" type="parTrans" cxnId="{AAE3753B-7F6F-4870-A9CC-24AB4022F9A3}">
      <dgm:prSet/>
      <dgm:spPr/>
      <dgm:t>
        <a:bodyPr/>
        <a:lstStyle/>
        <a:p>
          <a:endParaRPr lang="ru-RU"/>
        </a:p>
      </dgm:t>
    </dgm:pt>
    <dgm:pt modelId="{8F12D734-B7A4-4DD7-9338-68A41686E10C}" type="sibTrans" cxnId="{AAE3753B-7F6F-4870-A9CC-24AB4022F9A3}">
      <dgm:prSet/>
      <dgm:spPr/>
      <dgm:t>
        <a:bodyPr/>
        <a:lstStyle/>
        <a:p>
          <a:endParaRPr lang="ru-RU"/>
        </a:p>
      </dgm:t>
    </dgm:pt>
    <dgm:pt modelId="{5313AA28-753C-425E-B7D6-9EF3D7F3C6BB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Zevs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haykali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3AB728-E8E2-4392-A831-11AC17DE2463}" type="parTrans" cxnId="{8405E5DE-2F9C-4B37-AD93-6EAABDC04BB3}">
      <dgm:prSet/>
      <dgm:spPr/>
      <dgm:t>
        <a:bodyPr/>
        <a:lstStyle/>
        <a:p>
          <a:endParaRPr lang="ru-RU"/>
        </a:p>
      </dgm:t>
    </dgm:pt>
    <dgm:pt modelId="{2B2157B2-A67E-484C-BAA7-E22E49AEE382}" type="sibTrans" cxnId="{8405E5DE-2F9C-4B37-AD93-6EAABDC04BB3}">
      <dgm:prSet/>
      <dgm:spPr/>
      <dgm:t>
        <a:bodyPr/>
        <a:lstStyle/>
        <a:p>
          <a:endParaRPr lang="ru-RU"/>
        </a:p>
      </dgm:t>
    </dgm:pt>
    <dgm:pt modelId="{33686C84-D0FA-4AD9-83A0-F741A6CBF1E4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Galikarnasdagi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maqbara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481C9F-4D58-44A3-AD9C-CF8A4723DFDE}" type="parTrans" cxnId="{FE651BA2-B28F-49F7-BC72-474C323122C1}">
      <dgm:prSet/>
      <dgm:spPr/>
      <dgm:t>
        <a:bodyPr/>
        <a:lstStyle/>
        <a:p>
          <a:endParaRPr lang="ru-RU"/>
        </a:p>
      </dgm:t>
    </dgm:pt>
    <dgm:pt modelId="{74758DC9-FEA7-43A6-B116-B122F5BCA47A}" type="sibTrans" cxnId="{FE651BA2-B28F-49F7-BC72-474C323122C1}">
      <dgm:prSet/>
      <dgm:spPr/>
      <dgm:t>
        <a:bodyPr/>
        <a:lstStyle/>
        <a:p>
          <a:endParaRPr lang="ru-RU"/>
        </a:p>
      </dgm:t>
    </dgm:pt>
    <dgm:pt modelId="{579E2724-5B09-43A3-90CC-2CC046B12D2C}" type="pres">
      <dgm:prSet presAssocID="{388FDE09-0D0A-4A96-AEF9-A11A822548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C5CDA8-BF70-40C8-BDBF-566540B4B6F7}" type="pres">
      <dgm:prSet presAssocID="{D9E97CBB-B683-43DD-AE4C-58A85D2E3DDA}" presName="hierRoot1" presStyleCnt="0"/>
      <dgm:spPr/>
    </dgm:pt>
    <dgm:pt modelId="{A57E90E3-3A35-4CD2-8E75-3DA986FE8308}" type="pres">
      <dgm:prSet presAssocID="{D9E97CBB-B683-43DD-AE4C-58A85D2E3DDA}" presName="composite" presStyleCnt="0"/>
      <dgm:spPr/>
    </dgm:pt>
    <dgm:pt modelId="{142EA759-D11E-40FC-BAEB-C838C4BA7F3F}" type="pres">
      <dgm:prSet presAssocID="{D9E97CBB-B683-43DD-AE4C-58A85D2E3DDA}" presName="background" presStyleLbl="node0" presStyleIdx="0" presStyleCnt="1"/>
      <dgm:spPr/>
    </dgm:pt>
    <dgm:pt modelId="{6C8A3644-D890-4A18-9BC3-E34CBBFCFAAA}" type="pres">
      <dgm:prSet presAssocID="{D9E97CBB-B683-43DD-AE4C-58A85D2E3DDA}" presName="text" presStyleLbl="fgAcc0" presStyleIdx="0" presStyleCnt="1" custLinFactNeighborX="-2768" custLinFactNeighborY="-1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3DBE88-61E9-4439-A82C-AF58A4F03937}" type="pres">
      <dgm:prSet presAssocID="{D9E97CBB-B683-43DD-AE4C-58A85D2E3DDA}" presName="hierChild2" presStyleCnt="0"/>
      <dgm:spPr/>
    </dgm:pt>
    <dgm:pt modelId="{C7C97035-BCAC-4066-A02C-2F48DD353383}" type="pres">
      <dgm:prSet presAssocID="{01950DCB-5123-42D7-9F5C-3F13E3299461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550E8EB-1C32-4667-96C4-DEB9BE4E3EA6}" type="pres">
      <dgm:prSet presAssocID="{4099B689-A31F-4A84-8523-EF8171300BD9}" presName="hierRoot2" presStyleCnt="0"/>
      <dgm:spPr/>
    </dgm:pt>
    <dgm:pt modelId="{62B92AE7-1AF2-4801-8747-ABEA794FA760}" type="pres">
      <dgm:prSet presAssocID="{4099B689-A31F-4A84-8523-EF8171300BD9}" presName="composite2" presStyleCnt="0"/>
      <dgm:spPr/>
    </dgm:pt>
    <dgm:pt modelId="{7E27C4AC-AB00-4BCD-B4B2-AE4546192AFF}" type="pres">
      <dgm:prSet presAssocID="{4099B689-A31F-4A84-8523-EF8171300BD9}" presName="background2" presStyleLbl="node2" presStyleIdx="0" presStyleCnt="2"/>
      <dgm:spPr/>
    </dgm:pt>
    <dgm:pt modelId="{9DA50FBF-C2B3-4E62-A973-23D635461B17}" type="pres">
      <dgm:prSet presAssocID="{4099B689-A31F-4A84-8523-EF8171300BD9}" presName="text2" presStyleLbl="fgAcc2" presStyleIdx="0" presStyleCnt="2" custScaleX="122222" custLinFactX="-21136" custLinFactNeighborX="-100000" custLinFactNeighborY="-97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BD16DC-B136-44AA-8F13-656721293BFD}" type="pres">
      <dgm:prSet presAssocID="{4099B689-A31F-4A84-8523-EF8171300BD9}" presName="hierChild3" presStyleCnt="0"/>
      <dgm:spPr/>
    </dgm:pt>
    <dgm:pt modelId="{70A8D0BC-8086-4EFB-AA37-EC9F14E08A21}" type="pres">
      <dgm:prSet presAssocID="{4B98BF38-4C39-41B3-BA29-06C148156016}" presName="Name17" presStyleLbl="parChTrans1D3" presStyleIdx="0" presStyleCnt="3"/>
      <dgm:spPr/>
      <dgm:t>
        <a:bodyPr/>
        <a:lstStyle/>
        <a:p>
          <a:endParaRPr lang="ru-RU"/>
        </a:p>
      </dgm:t>
    </dgm:pt>
    <dgm:pt modelId="{28894553-D308-4AC6-9F64-9803B3A42C95}" type="pres">
      <dgm:prSet presAssocID="{7A4E858B-93A4-4874-A45D-C56F5E5714AB}" presName="hierRoot3" presStyleCnt="0"/>
      <dgm:spPr/>
    </dgm:pt>
    <dgm:pt modelId="{D435AF22-6C2B-4251-BC8C-D542C1C63DE6}" type="pres">
      <dgm:prSet presAssocID="{7A4E858B-93A4-4874-A45D-C56F5E5714AB}" presName="composite3" presStyleCnt="0"/>
      <dgm:spPr/>
    </dgm:pt>
    <dgm:pt modelId="{55E70343-16B3-496E-B108-D8343495867D}" type="pres">
      <dgm:prSet presAssocID="{7A4E858B-93A4-4874-A45D-C56F5E5714AB}" presName="background3" presStyleLbl="node3" presStyleIdx="0" presStyleCnt="3"/>
      <dgm:spPr/>
    </dgm:pt>
    <dgm:pt modelId="{51823C0D-9F23-40AF-8B06-F7DA4B90FBE8}" type="pres">
      <dgm:prSet presAssocID="{7A4E858B-93A4-4874-A45D-C56F5E5714AB}" presName="text3" presStyleLbl="fgAcc3" presStyleIdx="0" presStyleCnt="3" custScaleX="130597" custLinFactNeighborX="-20108" custLinFactNeighborY="-103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0FB108-B168-40DC-AB84-5DBB26B1E8AB}" type="pres">
      <dgm:prSet presAssocID="{7A4E858B-93A4-4874-A45D-C56F5E5714AB}" presName="hierChild4" presStyleCnt="0"/>
      <dgm:spPr/>
    </dgm:pt>
    <dgm:pt modelId="{1D027D55-1ADD-4F6E-A7CC-F5026D04675E}" type="pres">
      <dgm:prSet presAssocID="{BED9D337-6FBF-46BA-B3F9-6002FC44BC13}" presName="Name17" presStyleLbl="parChTrans1D3" presStyleIdx="1" presStyleCnt="3"/>
      <dgm:spPr/>
      <dgm:t>
        <a:bodyPr/>
        <a:lstStyle/>
        <a:p>
          <a:endParaRPr lang="ru-RU"/>
        </a:p>
      </dgm:t>
    </dgm:pt>
    <dgm:pt modelId="{9CEF9B24-F351-4402-8F68-F74AB69DBADD}" type="pres">
      <dgm:prSet presAssocID="{790E65EC-751C-46A3-A6AA-0AE76983BB1B}" presName="hierRoot3" presStyleCnt="0"/>
      <dgm:spPr/>
    </dgm:pt>
    <dgm:pt modelId="{E964D43A-C698-4246-ABDC-5BD39F689C00}" type="pres">
      <dgm:prSet presAssocID="{790E65EC-751C-46A3-A6AA-0AE76983BB1B}" presName="composite3" presStyleCnt="0"/>
      <dgm:spPr/>
    </dgm:pt>
    <dgm:pt modelId="{B469083E-63B8-40B2-96B3-15E882E9F899}" type="pres">
      <dgm:prSet presAssocID="{790E65EC-751C-46A3-A6AA-0AE76983BB1B}" presName="background3" presStyleLbl="node3" presStyleIdx="1" presStyleCnt="3"/>
      <dgm:spPr/>
    </dgm:pt>
    <dgm:pt modelId="{0B01BA8B-69EE-4336-858E-9BE4A96E64DC}" type="pres">
      <dgm:prSet presAssocID="{790E65EC-751C-46A3-A6AA-0AE76983BB1B}" presName="text3" presStyleLbl="fgAcc3" presStyleIdx="1" presStyleCnt="3" custScaleX="165459" custLinFactY="-44230" custLinFactNeighborX="26731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7B34E4-16BB-45DF-A96E-FFA704CF7184}" type="pres">
      <dgm:prSet presAssocID="{790E65EC-751C-46A3-A6AA-0AE76983BB1B}" presName="hierChild4" presStyleCnt="0"/>
      <dgm:spPr/>
    </dgm:pt>
    <dgm:pt modelId="{CF995BDB-FB54-49AA-A76A-049993FC17D8}" type="pres">
      <dgm:prSet presAssocID="{BB3AB728-E8E2-4392-A831-11AC17DE246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3452041-183B-44DC-8372-496EA9B42CB5}" type="pres">
      <dgm:prSet presAssocID="{5313AA28-753C-425E-B7D6-9EF3D7F3C6BB}" presName="hierRoot2" presStyleCnt="0"/>
      <dgm:spPr/>
    </dgm:pt>
    <dgm:pt modelId="{E4378A2B-C9F1-45DA-9E32-31600A9E70FB}" type="pres">
      <dgm:prSet presAssocID="{5313AA28-753C-425E-B7D6-9EF3D7F3C6BB}" presName="composite2" presStyleCnt="0"/>
      <dgm:spPr/>
    </dgm:pt>
    <dgm:pt modelId="{B00890EB-F287-448E-A7AA-04EBB7998CDE}" type="pres">
      <dgm:prSet presAssocID="{5313AA28-753C-425E-B7D6-9EF3D7F3C6BB}" presName="background2" presStyleLbl="node2" presStyleIdx="1" presStyleCnt="2"/>
      <dgm:spPr/>
      <dgm:t>
        <a:bodyPr/>
        <a:lstStyle/>
        <a:p>
          <a:endParaRPr lang="ru-RU"/>
        </a:p>
      </dgm:t>
    </dgm:pt>
    <dgm:pt modelId="{8E678358-9E30-4FCA-BC5A-813011DF02BA}" type="pres">
      <dgm:prSet presAssocID="{5313AA28-753C-425E-B7D6-9EF3D7F3C6BB}" presName="text2" presStyleLbl="fgAcc2" presStyleIdx="1" presStyleCnt="2" custScaleX="114412" custLinFactNeighborX="51631" custLinFactNeighborY="-15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284673-AB42-4029-B2B5-DEC2706C946C}" type="pres">
      <dgm:prSet presAssocID="{5313AA28-753C-425E-B7D6-9EF3D7F3C6BB}" presName="hierChild3" presStyleCnt="0"/>
      <dgm:spPr/>
    </dgm:pt>
    <dgm:pt modelId="{A78310FC-9170-494A-A4AD-F108FE919737}" type="pres">
      <dgm:prSet presAssocID="{45481C9F-4D58-44A3-AD9C-CF8A4723DFDE}" presName="Name17" presStyleLbl="parChTrans1D3" presStyleIdx="2" presStyleCnt="3"/>
      <dgm:spPr/>
      <dgm:t>
        <a:bodyPr/>
        <a:lstStyle/>
        <a:p>
          <a:endParaRPr lang="ru-RU"/>
        </a:p>
      </dgm:t>
    </dgm:pt>
    <dgm:pt modelId="{3E7E97CA-DCDB-4D65-8867-D38C46BD7DA9}" type="pres">
      <dgm:prSet presAssocID="{33686C84-D0FA-4AD9-83A0-F741A6CBF1E4}" presName="hierRoot3" presStyleCnt="0"/>
      <dgm:spPr/>
    </dgm:pt>
    <dgm:pt modelId="{35A862B5-CE88-42FA-86FC-B4822B742DFE}" type="pres">
      <dgm:prSet presAssocID="{33686C84-D0FA-4AD9-83A0-F741A6CBF1E4}" presName="composite3" presStyleCnt="0"/>
      <dgm:spPr/>
    </dgm:pt>
    <dgm:pt modelId="{912F3C11-6C22-48D7-8B75-20475E267AD4}" type="pres">
      <dgm:prSet presAssocID="{33686C84-D0FA-4AD9-83A0-F741A6CBF1E4}" presName="background3" presStyleLbl="node3" presStyleIdx="2" presStyleCnt="3"/>
      <dgm:spPr/>
    </dgm:pt>
    <dgm:pt modelId="{54F12DCB-252D-42C7-916C-E3B774ADC44B}" type="pres">
      <dgm:prSet presAssocID="{33686C84-D0FA-4AD9-83A0-F741A6CBF1E4}" presName="text3" presStyleLbl="fgAcc3" presStyleIdx="2" presStyleCnt="3" custScaleX="134824" custLinFactX="-63950" custLinFactNeighborX="-100000" custLinFactNeighborY="-143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BF91F2-DD29-4284-8F68-DF512E356729}" type="pres">
      <dgm:prSet presAssocID="{33686C84-D0FA-4AD9-83A0-F741A6CBF1E4}" presName="hierChild4" presStyleCnt="0"/>
      <dgm:spPr/>
    </dgm:pt>
  </dgm:ptLst>
  <dgm:cxnLst>
    <dgm:cxn modelId="{DB0CB503-5526-4FA6-901A-079E52A6BD36}" type="presOf" srcId="{D9E97CBB-B683-43DD-AE4C-58A85D2E3DDA}" destId="{6C8A3644-D890-4A18-9BC3-E34CBBFCFAAA}" srcOrd="0" destOrd="0" presId="urn:microsoft.com/office/officeart/2005/8/layout/hierarchy1"/>
    <dgm:cxn modelId="{88865732-645E-47DD-8A7D-E87A820012BA}" type="presOf" srcId="{5313AA28-753C-425E-B7D6-9EF3D7F3C6BB}" destId="{8E678358-9E30-4FCA-BC5A-813011DF02BA}" srcOrd="0" destOrd="0" presId="urn:microsoft.com/office/officeart/2005/8/layout/hierarchy1"/>
    <dgm:cxn modelId="{AAE3753B-7F6F-4870-A9CC-24AB4022F9A3}" srcId="{4099B689-A31F-4A84-8523-EF8171300BD9}" destId="{790E65EC-751C-46A3-A6AA-0AE76983BB1B}" srcOrd="1" destOrd="0" parTransId="{BED9D337-6FBF-46BA-B3F9-6002FC44BC13}" sibTransId="{8F12D734-B7A4-4DD7-9338-68A41686E10C}"/>
    <dgm:cxn modelId="{ED92296F-6589-4A43-AA00-44A7A6B4986C}" type="presOf" srcId="{388FDE09-0D0A-4A96-AEF9-A11A8225481D}" destId="{579E2724-5B09-43A3-90CC-2CC046B12D2C}" srcOrd="0" destOrd="0" presId="urn:microsoft.com/office/officeart/2005/8/layout/hierarchy1"/>
    <dgm:cxn modelId="{49AB8727-A5BE-48A8-851C-B4DB157A18E2}" type="presOf" srcId="{45481C9F-4D58-44A3-AD9C-CF8A4723DFDE}" destId="{A78310FC-9170-494A-A4AD-F108FE919737}" srcOrd="0" destOrd="0" presId="urn:microsoft.com/office/officeart/2005/8/layout/hierarchy1"/>
    <dgm:cxn modelId="{6DD035EC-694A-46AD-88B5-0A507D022DF5}" srcId="{388FDE09-0D0A-4A96-AEF9-A11A8225481D}" destId="{D9E97CBB-B683-43DD-AE4C-58A85D2E3DDA}" srcOrd="0" destOrd="0" parTransId="{024A343A-C63E-4BB2-BBE8-CA26F43EAB4F}" sibTransId="{43E8D203-B72B-4684-B39B-24D55B08B320}"/>
    <dgm:cxn modelId="{707A26C2-5980-468E-85F3-3696CF0AB58B}" type="presOf" srcId="{4B98BF38-4C39-41B3-BA29-06C148156016}" destId="{70A8D0BC-8086-4EFB-AA37-EC9F14E08A21}" srcOrd="0" destOrd="0" presId="urn:microsoft.com/office/officeart/2005/8/layout/hierarchy1"/>
    <dgm:cxn modelId="{FE651BA2-B28F-49F7-BC72-474C323122C1}" srcId="{5313AA28-753C-425E-B7D6-9EF3D7F3C6BB}" destId="{33686C84-D0FA-4AD9-83A0-F741A6CBF1E4}" srcOrd="0" destOrd="0" parTransId="{45481C9F-4D58-44A3-AD9C-CF8A4723DFDE}" sibTransId="{74758DC9-FEA7-43A6-B116-B122F5BCA47A}"/>
    <dgm:cxn modelId="{07FFFCEC-3F66-4DEC-8181-5196116EA25E}" srcId="{D9E97CBB-B683-43DD-AE4C-58A85D2E3DDA}" destId="{4099B689-A31F-4A84-8523-EF8171300BD9}" srcOrd="0" destOrd="0" parTransId="{01950DCB-5123-42D7-9F5C-3F13E3299461}" sibTransId="{6BE5AA38-208A-40CE-A5BE-A6E101B7DD0B}"/>
    <dgm:cxn modelId="{77831EFA-3A34-4394-8B05-DA9CAAEED7DA}" type="presOf" srcId="{BB3AB728-E8E2-4392-A831-11AC17DE2463}" destId="{CF995BDB-FB54-49AA-A76A-049993FC17D8}" srcOrd="0" destOrd="0" presId="urn:microsoft.com/office/officeart/2005/8/layout/hierarchy1"/>
    <dgm:cxn modelId="{C27C4855-72F2-433B-8E9A-B8A3C1FB1EA3}" type="presOf" srcId="{790E65EC-751C-46A3-A6AA-0AE76983BB1B}" destId="{0B01BA8B-69EE-4336-858E-9BE4A96E64DC}" srcOrd="0" destOrd="0" presId="urn:microsoft.com/office/officeart/2005/8/layout/hierarchy1"/>
    <dgm:cxn modelId="{0ADDB565-166A-4F37-B7C1-7F807549FB5E}" type="presOf" srcId="{01950DCB-5123-42D7-9F5C-3F13E3299461}" destId="{C7C97035-BCAC-4066-A02C-2F48DD353383}" srcOrd="0" destOrd="0" presId="urn:microsoft.com/office/officeart/2005/8/layout/hierarchy1"/>
    <dgm:cxn modelId="{E90CD842-C659-4C03-BB57-2F10037C4533}" type="presOf" srcId="{33686C84-D0FA-4AD9-83A0-F741A6CBF1E4}" destId="{54F12DCB-252D-42C7-916C-E3B774ADC44B}" srcOrd="0" destOrd="0" presId="urn:microsoft.com/office/officeart/2005/8/layout/hierarchy1"/>
    <dgm:cxn modelId="{5F369E07-5E5D-446B-A9C5-D9F41F3A6B5D}" type="presOf" srcId="{BED9D337-6FBF-46BA-B3F9-6002FC44BC13}" destId="{1D027D55-1ADD-4F6E-A7CC-F5026D04675E}" srcOrd="0" destOrd="0" presId="urn:microsoft.com/office/officeart/2005/8/layout/hierarchy1"/>
    <dgm:cxn modelId="{1E0F4C2B-EDE7-410D-B72D-D07509C4CC35}" type="presOf" srcId="{7A4E858B-93A4-4874-A45D-C56F5E5714AB}" destId="{51823C0D-9F23-40AF-8B06-F7DA4B90FBE8}" srcOrd="0" destOrd="0" presId="urn:microsoft.com/office/officeart/2005/8/layout/hierarchy1"/>
    <dgm:cxn modelId="{7F9F5E67-5881-46C6-8AC4-8629BD08105A}" srcId="{4099B689-A31F-4A84-8523-EF8171300BD9}" destId="{7A4E858B-93A4-4874-A45D-C56F5E5714AB}" srcOrd="0" destOrd="0" parTransId="{4B98BF38-4C39-41B3-BA29-06C148156016}" sibTransId="{5C7A6ED9-444C-4056-88FA-964A8AC81537}"/>
    <dgm:cxn modelId="{8405E5DE-2F9C-4B37-AD93-6EAABDC04BB3}" srcId="{D9E97CBB-B683-43DD-AE4C-58A85D2E3DDA}" destId="{5313AA28-753C-425E-B7D6-9EF3D7F3C6BB}" srcOrd="1" destOrd="0" parTransId="{BB3AB728-E8E2-4392-A831-11AC17DE2463}" sibTransId="{2B2157B2-A67E-484C-BAA7-E22E49AEE382}"/>
    <dgm:cxn modelId="{54AF2E91-FE2F-4A35-8DD7-70339930AC01}" type="presOf" srcId="{4099B689-A31F-4A84-8523-EF8171300BD9}" destId="{9DA50FBF-C2B3-4E62-A973-23D635461B17}" srcOrd="0" destOrd="0" presId="urn:microsoft.com/office/officeart/2005/8/layout/hierarchy1"/>
    <dgm:cxn modelId="{291F5D73-DA13-484C-B42C-5648B34133D0}" type="presParOf" srcId="{579E2724-5B09-43A3-90CC-2CC046B12D2C}" destId="{28C5CDA8-BF70-40C8-BDBF-566540B4B6F7}" srcOrd="0" destOrd="0" presId="urn:microsoft.com/office/officeart/2005/8/layout/hierarchy1"/>
    <dgm:cxn modelId="{93BC345E-4CDF-4F39-922B-8B2C2CE89E14}" type="presParOf" srcId="{28C5CDA8-BF70-40C8-BDBF-566540B4B6F7}" destId="{A57E90E3-3A35-4CD2-8E75-3DA986FE8308}" srcOrd="0" destOrd="0" presId="urn:microsoft.com/office/officeart/2005/8/layout/hierarchy1"/>
    <dgm:cxn modelId="{5CD508C2-01A0-4CE3-A89F-161BB7596CE6}" type="presParOf" srcId="{A57E90E3-3A35-4CD2-8E75-3DA986FE8308}" destId="{142EA759-D11E-40FC-BAEB-C838C4BA7F3F}" srcOrd="0" destOrd="0" presId="urn:microsoft.com/office/officeart/2005/8/layout/hierarchy1"/>
    <dgm:cxn modelId="{D459671A-9731-4D4F-955E-E1FBB5AF26C5}" type="presParOf" srcId="{A57E90E3-3A35-4CD2-8E75-3DA986FE8308}" destId="{6C8A3644-D890-4A18-9BC3-E34CBBFCFAAA}" srcOrd="1" destOrd="0" presId="urn:microsoft.com/office/officeart/2005/8/layout/hierarchy1"/>
    <dgm:cxn modelId="{3CA24615-12B1-4BC3-8844-962EB3002B74}" type="presParOf" srcId="{28C5CDA8-BF70-40C8-BDBF-566540B4B6F7}" destId="{543DBE88-61E9-4439-A82C-AF58A4F03937}" srcOrd="1" destOrd="0" presId="urn:microsoft.com/office/officeart/2005/8/layout/hierarchy1"/>
    <dgm:cxn modelId="{6BC11F60-6B83-4FC6-A909-B03827959DCC}" type="presParOf" srcId="{543DBE88-61E9-4439-A82C-AF58A4F03937}" destId="{C7C97035-BCAC-4066-A02C-2F48DD353383}" srcOrd="0" destOrd="0" presId="urn:microsoft.com/office/officeart/2005/8/layout/hierarchy1"/>
    <dgm:cxn modelId="{A871DCEC-7FB7-40BF-B2D7-86FACF523CBF}" type="presParOf" srcId="{543DBE88-61E9-4439-A82C-AF58A4F03937}" destId="{C550E8EB-1C32-4667-96C4-DEB9BE4E3EA6}" srcOrd="1" destOrd="0" presId="urn:microsoft.com/office/officeart/2005/8/layout/hierarchy1"/>
    <dgm:cxn modelId="{E9B4C992-7CB0-444F-B12F-12496F7C45BA}" type="presParOf" srcId="{C550E8EB-1C32-4667-96C4-DEB9BE4E3EA6}" destId="{62B92AE7-1AF2-4801-8747-ABEA794FA760}" srcOrd="0" destOrd="0" presId="urn:microsoft.com/office/officeart/2005/8/layout/hierarchy1"/>
    <dgm:cxn modelId="{15320200-926F-40B0-B790-A26431C3C872}" type="presParOf" srcId="{62B92AE7-1AF2-4801-8747-ABEA794FA760}" destId="{7E27C4AC-AB00-4BCD-B4B2-AE4546192AFF}" srcOrd="0" destOrd="0" presId="urn:microsoft.com/office/officeart/2005/8/layout/hierarchy1"/>
    <dgm:cxn modelId="{7C2860DB-F3A4-48C6-89D6-8FC29B7356CC}" type="presParOf" srcId="{62B92AE7-1AF2-4801-8747-ABEA794FA760}" destId="{9DA50FBF-C2B3-4E62-A973-23D635461B17}" srcOrd="1" destOrd="0" presId="urn:microsoft.com/office/officeart/2005/8/layout/hierarchy1"/>
    <dgm:cxn modelId="{5BBBA650-EAF5-4B8A-928C-CB36802E73F5}" type="presParOf" srcId="{C550E8EB-1C32-4667-96C4-DEB9BE4E3EA6}" destId="{78BD16DC-B136-44AA-8F13-656721293BFD}" srcOrd="1" destOrd="0" presId="urn:microsoft.com/office/officeart/2005/8/layout/hierarchy1"/>
    <dgm:cxn modelId="{046D3814-7163-45C2-9B3D-EC4E9E4EA96F}" type="presParOf" srcId="{78BD16DC-B136-44AA-8F13-656721293BFD}" destId="{70A8D0BC-8086-4EFB-AA37-EC9F14E08A21}" srcOrd="0" destOrd="0" presId="urn:microsoft.com/office/officeart/2005/8/layout/hierarchy1"/>
    <dgm:cxn modelId="{9166FCA5-3320-4C6D-9F35-4F8401529984}" type="presParOf" srcId="{78BD16DC-B136-44AA-8F13-656721293BFD}" destId="{28894553-D308-4AC6-9F64-9803B3A42C95}" srcOrd="1" destOrd="0" presId="urn:microsoft.com/office/officeart/2005/8/layout/hierarchy1"/>
    <dgm:cxn modelId="{08E44536-576A-4B26-863C-7FB1495F1914}" type="presParOf" srcId="{28894553-D308-4AC6-9F64-9803B3A42C95}" destId="{D435AF22-6C2B-4251-BC8C-D542C1C63DE6}" srcOrd="0" destOrd="0" presId="urn:microsoft.com/office/officeart/2005/8/layout/hierarchy1"/>
    <dgm:cxn modelId="{5C924CAA-B39E-4302-B00C-02C956F9A641}" type="presParOf" srcId="{D435AF22-6C2B-4251-BC8C-D542C1C63DE6}" destId="{55E70343-16B3-496E-B108-D8343495867D}" srcOrd="0" destOrd="0" presId="urn:microsoft.com/office/officeart/2005/8/layout/hierarchy1"/>
    <dgm:cxn modelId="{EC619C63-1701-4ACF-A314-A11594467380}" type="presParOf" srcId="{D435AF22-6C2B-4251-BC8C-D542C1C63DE6}" destId="{51823C0D-9F23-40AF-8B06-F7DA4B90FBE8}" srcOrd="1" destOrd="0" presId="urn:microsoft.com/office/officeart/2005/8/layout/hierarchy1"/>
    <dgm:cxn modelId="{8242A5B7-6647-45B2-9A26-CE3CF7A2D949}" type="presParOf" srcId="{28894553-D308-4AC6-9F64-9803B3A42C95}" destId="{DB0FB108-B168-40DC-AB84-5DBB26B1E8AB}" srcOrd="1" destOrd="0" presId="urn:microsoft.com/office/officeart/2005/8/layout/hierarchy1"/>
    <dgm:cxn modelId="{F85A1C90-E92D-4525-9E78-1C0251B63B5B}" type="presParOf" srcId="{78BD16DC-B136-44AA-8F13-656721293BFD}" destId="{1D027D55-1ADD-4F6E-A7CC-F5026D04675E}" srcOrd="2" destOrd="0" presId="urn:microsoft.com/office/officeart/2005/8/layout/hierarchy1"/>
    <dgm:cxn modelId="{B9EE8FD5-31A1-461B-B9F9-6696E976EB2A}" type="presParOf" srcId="{78BD16DC-B136-44AA-8F13-656721293BFD}" destId="{9CEF9B24-F351-4402-8F68-F74AB69DBADD}" srcOrd="3" destOrd="0" presId="urn:microsoft.com/office/officeart/2005/8/layout/hierarchy1"/>
    <dgm:cxn modelId="{28EC1818-163A-4D41-B2DA-E64A34D1861F}" type="presParOf" srcId="{9CEF9B24-F351-4402-8F68-F74AB69DBADD}" destId="{E964D43A-C698-4246-ABDC-5BD39F689C00}" srcOrd="0" destOrd="0" presId="urn:microsoft.com/office/officeart/2005/8/layout/hierarchy1"/>
    <dgm:cxn modelId="{53292A14-289B-4033-9322-0E4250F824C4}" type="presParOf" srcId="{E964D43A-C698-4246-ABDC-5BD39F689C00}" destId="{B469083E-63B8-40B2-96B3-15E882E9F899}" srcOrd="0" destOrd="0" presId="urn:microsoft.com/office/officeart/2005/8/layout/hierarchy1"/>
    <dgm:cxn modelId="{EFE444BD-BBA2-460B-991A-596603058D1A}" type="presParOf" srcId="{E964D43A-C698-4246-ABDC-5BD39F689C00}" destId="{0B01BA8B-69EE-4336-858E-9BE4A96E64DC}" srcOrd="1" destOrd="0" presId="urn:microsoft.com/office/officeart/2005/8/layout/hierarchy1"/>
    <dgm:cxn modelId="{02DBDCAF-69D1-40E3-A817-55BCAF89B94E}" type="presParOf" srcId="{9CEF9B24-F351-4402-8F68-F74AB69DBADD}" destId="{AF7B34E4-16BB-45DF-A96E-FFA704CF7184}" srcOrd="1" destOrd="0" presId="urn:microsoft.com/office/officeart/2005/8/layout/hierarchy1"/>
    <dgm:cxn modelId="{1FBA26EC-D8ED-4855-A358-B19D868F66BD}" type="presParOf" srcId="{543DBE88-61E9-4439-A82C-AF58A4F03937}" destId="{CF995BDB-FB54-49AA-A76A-049993FC17D8}" srcOrd="2" destOrd="0" presId="urn:microsoft.com/office/officeart/2005/8/layout/hierarchy1"/>
    <dgm:cxn modelId="{438D6AA8-EDDC-46E2-A569-04F8DB7AAEE5}" type="presParOf" srcId="{543DBE88-61E9-4439-A82C-AF58A4F03937}" destId="{83452041-183B-44DC-8372-496EA9B42CB5}" srcOrd="3" destOrd="0" presId="urn:microsoft.com/office/officeart/2005/8/layout/hierarchy1"/>
    <dgm:cxn modelId="{6397ED37-68DA-4E51-972F-12BDB49B1A62}" type="presParOf" srcId="{83452041-183B-44DC-8372-496EA9B42CB5}" destId="{E4378A2B-C9F1-45DA-9E32-31600A9E70FB}" srcOrd="0" destOrd="0" presId="urn:microsoft.com/office/officeart/2005/8/layout/hierarchy1"/>
    <dgm:cxn modelId="{53EDAC96-970C-444B-8920-47A12AE8D761}" type="presParOf" srcId="{E4378A2B-C9F1-45DA-9E32-31600A9E70FB}" destId="{B00890EB-F287-448E-A7AA-04EBB7998CDE}" srcOrd="0" destOrd="0" presId="urn:microsoft.com/office/officeart/2005/8/layout/hierarchy1"/>
    <dgm:cxn modelId="{6CC79AAE-AFA1-4831-A16F-65FB2D52EF22}" type="presParOf" srcId="{E4378A2B-C9F1-45DA-9E32-31600A9E70FB}" destId="{8E678358-9E30-4FCA-BC5A-813011DF02BA}" srcOrd="1" destOrd="0" presId="urn:microsoft.com/office/officeart/2005/8/layout/hierarchy1"/>
    <dgm:cxn modelId="{0EB45CC5-0941-45F4-8C85-F48E9EEB504A}" type="presParOf" srcId="{83452041-183B-44DC-8372-496EA9B42CB5}" destId="{2C284673-AB42-4029-B2B5-DEC2706C946C}" srcOrd="1" destOrd="0" presId="urn:microsoft.com/office/officeart/2005/8/layout/hierarchy1"/>
    <dgm:cxn modelId="{F2581873-60C0-46DB-9057-E62F486C9A37}" type="presParOf" srcId="{2C284673-AB42-4029-B2B5-DEC2706C946C}" destId="{A78310FC-9170-494A-A4AD-F108FE919737}" srcOrd="0" destOrd="0" presId="urn:microsoft.com/office/officeart/2005/8/layout/hierarchy1"/>
    <dgm:cxn modelId="{C00B4698-0449-4177-892B-4CDD97A978A7}" type="presParOf" srcId="{2C284673-AB42-4029-B2B5-DEC2706C946C}" destId="{3E7E97CA-DCDB-4D65-8867-D38C46BD7DA9}" srcOrd="1" destOrd="0" presId="urn:microsoft.com/office/officeart/2005/8/layout/hierarchy1"/>
    <dgm:cxn modelId="{569BC406-45AD-473D-B0E1-A69DD9831E00}" type="presParOf" srcId="{3E7E97CA-DCDB-4D65-8867-D38C46BD7DA9}" destId="{35A862B5-CE88-42FA-86FC-B4822B742DFE}" srcOrd="0" destOrd="0" presId="urn:microsoft.com/office/officeart/2005/8/layout/hierarchy1"/>
    <dgm:cxn modelId="{2AE9ED47-EECD-455B-998F-82C5AB2B3A92}" type="presParOf" srcId="{35A862B5-CE88-42FA-86FC-B4822B742DFE}" destId="{912F3C11-6C22-48D7-8B75-20475E267AD4}" srcOrd="0" destOrd="0" presId="urn:microsoft.com/office/officeart/2005/8/layout/hierarchy1"/>
    <dgm:cxn modelId="{57E95315-E3A0-4059-942E-FDAAF1313300}" type="presParOf" srcId="{35A862B5-CE88-42FA-86FC-B4822B742DFE}" destId="{54F12DCB-252D-42C7-916C-E3B774ADC44B}" srcOrd="1" destOrd="0" presId="urn:microsoft.com/office/officeart/2005/8/layout/hierarchy1"/>
    <dgm:cxn modelId="{24AB530F-2386-4522-BBE9-CBE3A0092831}" type="presParOf" srcId="{3E7E97CA-DCDB-4D65-8867-D38C46BD7DA9}" destId="{88BF91F2-DD29-4284-8F68-DF512E35672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4096CC-EA1F-4D0F-A3C9-D488F3B51208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10EED5-CEB0-40B8-B3BD-7B401FB0D72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Asrni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qaritgan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kun”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17868F-AF42-45C4-AEA5-CC79C340E542}" type="parTrans" cxnId="{3E52CFEA-E441-417A-83AC-DA28382DF581}">
      <dgm:prSet/>
      <dgm:spPr/>
      <dgm:t>
        <a:bodyPr/>
        <a:lstStyle/>
        <a:p>
          <a:endParaRPr lang="ru-RU"/>
        </a:p>
      </dgm:t>
    </dgm:pt>
    <dgm:pt modelId="{6596A125-4665-4293-B980-2511240C3E15}" type="sibTrans" cxnId="{3E52CFEA-E441-417A-83AC-DA28382DF581}">
      <dgm:prSet/>
      <dgm:spPr/>
      <dgm:t>
        <a:bodyPr/>
        <a:lstStyle/>
        <a:p>
          <a:endParaRPr lang="ru-RU"/>
        </a:p>
      </dgm:t>
    </dgm:pt>
    <dgm:pt modelId="{88F15FFF-FFB9-49A4-AF95-24DAD294345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Kassanndra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tamg‘asi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16965C-9224-425C-B5E8-04271C02EBC1}" type="parTrans" cxnId="{24E77FD8-B3F8-46C7-897D-75D073BF408B}">
      <dgm:prSet/>
      <dgm:spPr/>
      <dgm:t>
        <a:bodyPr/>
        <a:lstStyle/>
        <a:p>
          <a:endParaRPr lang="ru-RU"/>
        </a:p>
      </dgm:t>
    </dgm:pt>
    <dgm:pt modelId="{170D4F41-96F9-4425-8D25-0BDA60662A37}" type="sibTrans" cxnId="{24E77FD8-B3F8-46C7-897D-75D073BF408B}">
      <dgm:prSet/>
      <dgm:spPr/>
      <dgm:t>
        <a:bodyPr/>
        <a:lstStyle/>
        <a:p>
          <a:endParaRPr lang="ru-RU"/>
        </a:p>
      </dgm:t>
    </dgm:pt>
    <dgm:pt modelId="{9CFBBCAF-67EB-4358-8A4B-E89F5134887B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Qiyomat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AE60D4-529C-423F-ADCD-6DE8EA0A8F73}" type="parTrans" cxnId="{B3323C6A-C886-4EB0-B1EE-46FC046D4163}">
      <dgm:prSet/>
      <dgm:spPr/>
      <dgm:t>
        <a:bodyPr/>
        <a:lstStyle/>
        <a:p>
          <a:endParaRPr lang="ru-RU"/>
        </a:p>
      </dgm:t>
    </dgm:pt>
    <dgm:pt modelId="{AE81A953-B65F-49DC-B849-4D3F5A5E1147}" type="sibTrans" cxnId="{B3323C6A-C886-4EB0-B1EE-46FC046D4163}">
      <dgm:prSet/>
      <dgm:spPr/>
      <dgm:t>
        <a:bodyPr/>
        <a:lstStyle/>
        <a:p>
          <a:endParaRPr lang="ru-RU"/>
        </a:p>
      </dgm:t>
    </dgm:pt>
    <dgm:pt modelId="{67C15FB0-CEB4-4844-89A5-F56FDBDA21C1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Qulayotgan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tog‘lar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FA2331-0179-4B6B-85D2-44D7C81E1027}" type="parTrans" cxnId="{FA741302-310F-41A7-8FCC-01716B73B052}">
      <dgm:prSet/>
      <dgm:spPr/>
      <dgm:t>
        <a:bodyPr/>
        <a:lstStyle/>
        <a:p>
          <a:endParaRPr lang="ru-RU"/>
        </a:p>
      </dgm:t>
    </dgm:pt>
    <dgm:pt modelId="{460D8085-3426-4FEE-90E8-FBA005229206}" type="sibTrans" cxnId="{FA741302-310F-41A7-8FCC-01716B73B052}">
      <dgm:prSet/>
      <dgm:spPr/>
      <dgm:t>
        <a:bodyPr/>
        <a:lstStyle/>
        <a:p>
          <a:endParaRPr lang="ru-RU"/>
        </a:p>
      </dgm:t>
    </dgm:pt>
    <dgm:pt modelId="{0D99E8D3-4DB1-4B4B-8B2F-6CCF9E6F3F15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Asrga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tatigulik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kun”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162D30-AB1F-43D6-AB98-E453615726AC}" type="parTrans" cxnId="{CDF354F0-A2EA-42EF-B84D-37B4C6180A1A}">
      <dgm:prSet/>
      <dgm:spPr/>
      <dgm:t>
        <a:bodyPr/>
        <a:lstStyle/>
        <a:p>
          <a:endParaRPr lang="ru-RU"/>
        </a:p>
      </dgm:t>
    </dgm:pt>
    <dgm:pt modelId="{6A45FE21-BAFB-42D0-A547-E46251A44384}" type="sibTrans" cxnId="{CDF354F0-A2EA-42EF-B84D-37B4C6180A1A}">
      <dgm:prSet/>
      <dgm:spPr/>
      <dgm:t>
        <a:bodyPr/>
        <a:lstStyle/>
        <a:p>
          <a:endParaRPr lang="ru-RU"/>
        </a:p>
      </dgm:t>
    </dgm:pt>
    <dgm:pt modelId="{C784338F-CC91-4919-AA5A-DA50F4F175B3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Sarvqomat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dilbarim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2053C7-2C77-42EF-8591-380A4F48AD73}" type="parTrans" cxnId="{E3195CD6-ED01-4A64-9016-63BA31437813}">
      <dgm:prSet/>
      <dgm:spPr/>
      <dgm:t>
        <a:bodyPr/>
        <a:lstStyle/>
        <a:p>
          <a:endParaRPr lang="ru-RU"/>
        </a:p>
      </dgm:t>
    </dgm:pt>
    <dgm:pt modelId="{4FA355DA-4E17-4A6A-9352-1D4A13D4B5B1}" type="sibTrans" cxnId="{E3195CD6-ED01-4A64-9016-63BA31437813}">
      <dgm:prSet/>
      <dgm:spPr/>
      <dgm:t>
        <a:bodyPr/>
        <a:lstStyle/>
        <a:p>
          <a:endParaRPr lang="ru-RU"/>
        </a:p>
      </dgm:t>
    </dgm:pt>
    <dgm:pt modelId="{187D4800-118D-4EC0-8508-7516B161DD9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Oq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kema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1D5C16-3F20-466B-AC6A-D1B6A088A58B}" type="parTrans" cxnId="{711E2B34-A052-4321-A1E5-B2A5ED405D01}">
      <dgm:prSet/>
      <dgm:spPr/>
      <dgm:t>
        <a:bodyPr/>
        <a:lstStyle/>
        <a:p>
          <a:endParaRPr lang="ru-RU"/>
        </a:p>
      </dgm:t>
    </dgm:pt>
    <dgm:pt modelId="{A76885FE-16E9-4C61-805A-ABF36B0FA6C2}" type="sibTrans" cxnId="{711E2B34-A052-4321-A1E5-B2A5ED405D01}">
      <dgm:prSet/>
      <dgm:spPr/>
      <dgm:t>
        <a:bodyPr/>
        <a:lstStyle/>
        <a:p>
          <a:endParaRPr lang="ru-RU"/>
        </a:p>
      </dgm:t>
    </dgm:pt>
    <dgm:pt modelId="{7E924E33-4636-40DC-BB48-B9FE4DDDF7C5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Alvido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latin typeface="Arial" panose="020B0604020202020204" pitchFamily="34" charset="0"/>
              <a:cs typeface="Arial" panose="020B0604020202020204" pitchFamily="34" charset="0"/>
            </a:rPr>
            <a:t>Gulsari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FC7D59-AAAF-45C2-AB74-359D8080E3DC}" type="parTrans" cxnId="{861E1396-F34C-43E2-905D-A8494195A7A6}">
      <dgm:prSet/>
      <dgm:spPr/>
      <dgm:t>
        <a:bodyPr/>
        <a:lstStyle/>
        <a:p>
          <a:endParaRPr lang="ru-RU"/>
        </a:p>
      </dgm:t>
    </dgm:pt>
    <dgm:pt modelId="{9295735D-B6BF-4E6B-B300-A6E5E7DE9096}" type="sibTrans" cxnId="{861E1396-F34C-43E2-905D-A8494195A7A6}">
      <dgm:prSet/>
      <dgm:spPr/>
      <dgm:t>
        <a:bodyPr/>
        <a:lstStyle/>
        <a:p>
          <a:endParaRPr lang="ru-RU"/>
        </a:p>
      </dgm:t>
    </dgm:pt>
    <dgm:pt modelId="{77D6D4CE-B935-449E-A970-2F8B09788B1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“Jamila”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83624D-5BE6-4C30-BFAE-BF71CD9F41C7}" type="parTrans" cxnId="{728CE4D5-5942-4856-AD0B-2FDEA1327044}">
      <dgm:prSet/>
      <dgm:spPr/>
      <dgm:t>
        <a:bodyPr/>
        <a:lstStyle/>
        <a:p>
          <a:endParaRPr lang="ru-RU"/>
        </a:p>
      </dgm:t>
    </dgm:pt>
    <dgm:pt modelId="{B6D86CD5-BF61-4968-B28E-1B46EAF949C5}" type="sibTrans" cxnId="{728CE4D5-5942-4856-AD0B-2FDEA1327044}">
      <dgm:prSet/>
      <dgm:spPr/>
      <dgm:t>
        <a:bodyPr/>
        <a:lstStyle/>
        <a:p>
          <a:endParaRPr lang="ru-RU"/>
        </a:p>
      </dgm:t>
    </dgm:pt>
    <dgm:pt modelId="{BAB7433F-E324-45CD-A860-AA2F84E4A63B}" type="pres">
      <dgm:prSet presAssocID="{714096CC-EA1F-4D0F-A3C9-D488F3B5120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4E296BDC-37A3-4F73-BF3B-7C97184FFBC0}" type="pres">
      <dgm:prSet presAssocID="{3610EED5-CEB0-40B8-B3BD-7B401FB0D72E}" presName="compNode" presStyleCnt="0"/>
      <dgm:spPr/>
    </dgm:pt>
    <dgm:pt modelId="{A708A571-CDCB-48B1-92DC-C47C2C6F4853}" type="pres">
      <dgm:prSet presAssocID="{3610EED5-CEB0-40B8-B3BD-7B401FB0D72E}" presName="dummyConnPt" presStyleCnt="0"/>
      <dgm:spPr/>
    </dgm:pt>
    <dgm:pt modelId="{F7C5CF10-D2C7-4948-A101-3DB4C1549D17}" type="pres">
      <dgm:prSet presAssocID="{3610EED5-CEB0-40B8-B3BD-7B401FB0D72E}" presName="node" presStyleLbl="node1" presStyleIdx="0" presStyleCnt="9" custLinFactNeighborX="28893" custLinFactNeighborY="7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AB0EF0-A641-4964-8113-6388AB18F204}" type="pres">
      <dgm:prSet presAssocID="{6596A125-4665-4293-B980-2511240C3E15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887EA7B8-63D8-4666-B97A-9474DF7DE37F}" type="pres">
      <dgm:prSet presAssocID="{88F15FFF-FFB9-49A4-AF95-24DAD2943453}" presName="compNode" presStyleCnt="0"/>
      <dgm:spPr/>
    </dgm:pt>
    <dgm:pt modelId="{E84582AA-B30E-447F-9939-C00B546926FA}" type="pres">
      <dgm:prSet presAssocID="{88F15FFF-FFB9-49A4-AF95-24DAD2943453}" presName="dummyConnPt" presStyleCnt="0"/>
      <dgm:spPr/>
    </dgm:pt>
    <dgm:pt modelId="{CC398B68-2776-4B14-8C6B-C35B39FDA2C6}" type="pres">
      <dgm:prSet presAssocID="{88F15FFF-FFB9-49A4-AF95-24DAD2943453}" presName="node" presStyleLbl="node1" presStyleIdx="1" presStyleCnt="9" custLinFactNeighborX="28351" custLinFactNeighborY="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2CDAD-6E7A-4C73-ABCB-9C01603225B4}" type="pres">
      <dgm:prSet presAssocID="{170D4F41-96F9-4425-8D25-0BDA60662A37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A9ACCE8F-4DC9-4752-B216-0E342016FFEE}" type="pres">
      <dgm:prSet presAssocID="{9CFBBCAF-67EB-4358-8A4B-E89F5134887B}" presName="compNode" presStyleCnt="0"/>
      <dgm:spPr/>
    </dgm:pt>
    <dgm:pt modelId="{7A16CC80-A53B-42D5-A5E9-73AA9FBE6514}" type="pres">
      <dgm:prSet presAssocID="{9CFBBCAF-67EB-4358-8A4B-E89F5134887B}" presName="dummyConnPt" presStyleCnt="0"/>
      <dgm:spPr/>
    </dgm:pt>
    <dgm:pt modelId="{792D8032-6602-4C37-B8DF-94B1BE18C6EC}" type="pres">
      <dgm:prSet presAssocID="{9CFBBCAF-67EB-4358-8A4B-E89F5134887B}" presName="node" presStyleLbl="node1" presStyleIdx="2" presStyleCnt="9" custLinFactNeighborX="25449" custLinFactNeighborY="-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4AC9CE-BA08-4D15-BA75-0FA0C018306B}" type="pres">
      <dgm:prSet presAssocID="{AE81A953-B65F-49DC-B849-4D3F5A5E1147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8B2B9DC2-A4B1-43D4-A806-B3B9EBCD228F}" type="pres">
      <dgm:prSet presAssocID="{67C15FB0-CEB4-4844-89A5-F56FDBDA21C1}" presName="compNode" presStyleCnt="0"/>
      <dgm:spPr/>
    </dgm:pt>
    <dgm:pt modelId="{896A5B27-3C18-4BA5-8F2B-D5D2D946541E}" type="pres">
      <dgm:prSet presAssocID="{67C15FB0-CEB4-4844-89A5-F56FDBDA21C1}" presName="dummyConnPt" presStyleCnt="0"/>
      <dgm:spPr/>
    </dgm:pt>
    <dgm:pt modelId="{D16B740C-92B0-45BF-AB0B-59669B821890}" type="pres">
      <dgm:prSet presAssocID="{67C15FB0-CEB4-4844-89A5-F56FDBDA21C1}" presName="node" presStyleLbl="node1" presStyleIdx="3" presStyleCnt="9" custLinFactNeighborX="12200" custLinFactNeighborY="-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55F5FF-27F4-4DC0-9F3A-F185F28A2AAB}" type="pres">
      <dgm:prSet presAssocID="{460D8085-3426-4FEE-90E8-FBA005229206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D1050C7E-C307-4B91-B4CA-9B54F03D2AF2}" type="pres">
      <dgm:prSet presAssocID="{0D99E8D3-4DB1-4B4B-8B2F-6CCF9E6F3F15}" presName="compNode" presStyleCnt="0"/>
      <dgm:spPr/>
    </dgm:pt>
    <dgm:pt modelId="{160C2901-352A-4026-8BB8-24252D17BD9B}" type="pres">
      <dgm:prSet presAssocID="{0D99E8D3-4DB1-4B4B-8B2F-6CCF9E6F3F15}" presName="dummyConnPt" presStyleCnt="0"/>
      <dgm:spPr/>
    </dgm:pt>
    <dgm:pt modelId="{22522FC3-8A76-469A-8E0B-7AB8890B7AF1}" type="pres">
      <dgm:prSet presAssocID="{0D99E8D3-4DB1-4B4B-8B2F-6CCF9E6F3F15}" presName="node" presStyleLbl="node1" presStyleIdx="4" presStyleCnt="9" custLinFactNeighborX="6385" custLinFactNeighborY="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64E6D2-5F32-497F-948A-873340301402}" type="pres">
      <dgm:prSet presAssocID="{6A45FE21-BAFB-42D0-A547-E46251A44384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A9686280-47E5-4BF6-BC30-6709386F3012}" type="pres">
      <dgm:prSet presAssocID="{C784338F-CC91-4919-AA5A-DA50F4F175B3}" presName="compNode" presStyleCnt="0"/>
      <dgm:spPr/>
    </dgm:pt>
    <dgm:pt modelId="{C9648C24-6C92-4A4F-9DD3-71851E22387A}" type="pres">
      <dgm:prSet presAssocID="{C784338F-CC91-4919-AA5A-DA50F4F175B3}" presName="dummyConnPt" presStyleCnt="0"/>
      <dgm:spPr/>
    </dgm:pt>
    <dgm:pt modelId="{BFF7B773-C1AD-4CEF-971A-D81E496BE6FA}" type="pres">
      <dgm:prSet presAssocID="{C784338F-CC91-4919-AA5A-DA50F4F175B3}" presName="node" presStyleLbl="node1" presStyleIdx="5" presStyleCnt="9" custLinFactNeighborX="6385" custLinFactNeighborY="7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94780-88B9-44C4-9F28-FFF57697A7A5}" type="pres">
      <dgm:prSet presAssocID="{4FA355DA-4E17-4A6A-9352-1D4A13D4B5B1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C54EBF5D-7064-46FD-A2F6-40C7F4B52E79}" type="pres">
      <dgm:prSet presAssocID="{187D4800-118D-4EC0-8508-7516B161DD99}" presName="compNode" presStyleCnt="0"/>
      <dgm:spPr/>
    </dgm:pt>
    <dgm:pt modelId="{D37691C4-340C-4316-9237-DDC825296EEB}" type="pres">
      <dgm:prSet presAssocID="{187D4800-118D-4EC0-8508-7516B161DD99}" presName="dummyConnPt" presStyleCnt="0"/>
      <dgm:spPr/>
    </dgm:pt>
    <dgm:pt modelId="{1906D087-790A-492B-B3E7-0457BC109B08}" type="pres">
      <dgm:prSet presAssocID="{187D4800-118D-4EC0-8508-7516B161DD99}" presName="node" presStyleLbl="node1" presStyleIdx="6" presStyleCnt="9" custLinFactNeighborX="31908" custLinFactNeighborY="94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F92CC2-F6B8-4D6A-915F-700153688088}" type="pres">
      <dgm:prSet presAssocID="{A76885FE-16E9-4C61-805A-ABF36B0FA6C2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3D6CB595-F038-417D-8A8F-00791994C4DF}" type="pres">
      <dgm:prSet presAssocID="{7E924E33-4636-40DC-BB48-B9FE4DDDF7C5}" presName="compNode" presStyleCnt="0"/>
      <dgm:spPr/>
    </dgm:pt>
    <dgm:pt modelId="{0F4420DF-886B-4F8D-B581-06B2FA1501D8}" type="pres">
      <dgm:prSet presAssocID="{7E924E33-4636-40DC-BB48-B9FE4DDDF7C5}" presName="dummyConnPt" presStyleCnt="0"/>
      <dgm:spPr/>
    </dgm:pt>
    <dgm:pt modelId="{A35164A9-0B6D-448A-AB74-1B82F82D274E}" type="pres">
      <dgm:prSet presAssocID="{7E924E33-4636-40DC-BB48-B9FE4DDDF7C5}" presName="node" presStyleLbl="node1" presStyleIdx="7" presStyleCnt="9" custLinFactNeighborX="1323" custLinFactNeighborY="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9CEB5-4F0F-4957-ADD4-08B6F92474FA}" type="pres">
      <dgm:prSet presAssocID="{9295735D-B6BF-4E6B-B300-A6E5E7DE9096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D79C649B-F9AF-437B-B2FC-B0DAA06B4866}" type="pres">
      <dgm:prSet presAssocID="{77D6D4CE-B935-449E-A970-2F8B09788B15}" presName="compNode" presStyleCnt="0"/>
      <dgm:spPr/>
    </dgm:pt>
    <dgm:pt modelId="{7F8ADE20-7E9D-4B77-9ACC-1462B1787B46}" type="pres">
      <dgm:prSet presAssocID="{77D6D4CE-B935-449E-A970-2F8B09788B15}" presName="dummyConnPt" presStyleCnt="0"/>
      <dgm:spPr/>
    </dgm:pt>
    <dgm:pt modelId="{232173E1-89D8-4428-9595-298EF0622E62}" type="pres">
      <dgm:prSet presAssocID="{77D6D4CE-B935-449E-A970-2F8B09788B15}" presName="node" presStyleLbl="node1" presStyleIdx="8" presStyleCnt="9" custLinFactNeighborX="31908" custLinFactNeighborY="-1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AB7361-107B-4924-A2E2-00AD6A094733}" type="presOf" srcId="{4FA355DA-4E17-4A6A-9352-1D4A13D4B5B1}" destId="{34C94780-88B9-44C4-9F28-FFF57697A7A5}" srcOrd="0" destOrd="0" presId="urn:microsoft.com/office/officeart/2005/8/layout/bProcess4"/>
    <dgm:cxn modelId="{F5318326-69E2-4C77-BB16-A9FE5AE3EA5D}" type="presOf" srcId="{187D4800-118D-4EC0-8508-7516B161DD99}" destId="{1906D087-790A-492B-B3E7-0457BC109B08}" srcOrd="0" destOrd="0" presId="urn:microsoft.com/office/officeart/2005/8/layout/bProcess4"/>
    <dgm:cxn modelId="{728CE4D5-5942-4856-AD0B-2FDEA1327044}" srcId="{714096CC-EA1F-4D0F-A3C9-D488F3B51208}" destId="{77D6D4CE-B935-449E-A970-2F8B09788B15}" srcOrd="8" destOrd="0" parTransId="{8583624D-5BE6-4C30-BFAE-BF71CD9F41C7}" sibTransId="{B6D86CD5-BF61-4968-B28E-1B46EAF949C5}"/>
    <dgm:cxn modelId="{24E77FD8-B3F8-46C7-897D-75D073BF408B}" srcId="{714096CC-EA1F-4D0F-A3C9-D488F3B51208}" destId="{88F15FFF-FFB9-49A4-AF95-24DAD2943453}" srcOrd="1" destOrd="0" parTransId="{5516965C-9224-425C-B5E8-04271C02EBC1}" sibTransId="{170D4F41-96F9-4425-8D25-0BDA60662A37}"/>
    <dgm:cxn modelId="{794E691C-DFC3-4B6C-90F8-09DAC60A76A2}" type="presOf" srcId="{A76885FE-16E9-4C61-805A-ABF36B0FA6C2}" destId="{4AF92CC2-F6B8-4D6A-915F-700153688088}" srcOrd="0" destOrd="0" presId="urn:microsoft.com/office/officeart/2005/8/layout/bProcess4"/>
    <dgm:cxn modelId="{0760B07F-01DD-41BC-885D-A8D1D2A3B39A}" type="presOf" srcId="{67C15FB0-CEB4-4844-89A5-F56FDBDA21C1}" destId="{D16B740C-92B0-45BF-AB0B-59669B821890}" srcOrd="0" destOrd="0" presId="urn:microsoft.com/office/officeart/2005/8/layout/bProcess4"/>
    <dgm:cxn modelId="{B3323C6A-C886-4EB0-B1EE-46FC046D4163}" srcId="{714096CC-EA1F-4D0F-A3C9-D488F3B51208}" destId="{9CFBBCAF-67EB-4358-8A4B-E89F5134887B}" srcOrd="2" destOrd="0" parTransId="{57AE60D4-529C-423F-ADCD-6DE8EA0A8F73}" sibTransId="{AE81A953-B65F-49DC-B849-4D3F5A5E1147}"/>
    <dgm:cxn modelId="{1F39530C-8FAC-4B80-A0D0-F6AA245C9185}" type="presOf" srcId="{0D99E8D3-4DB1-4B4B-8B2F-6CCF9E6F3F15}" destId="{22522FC3-8A76-469A-8E0B-7AB8890B7AF1}" srcOrd="0" destOrd="0" presId="urn:microsoft.com/office/officeart/2005/8/layout/bProcess4"/>
    <dgm:cxn modelId="{E363403C-CDC0-4699-A575-D8ED68E6708B}" type="presOf" srcId="{77D6D4CE-B935-449E-A970-2F8B09788B15}" destId="{232173E1-89D8-4428-9595-298EF0622E62}" srcOrd="0" destOrd="0" presId="urn:microsoft.com/office/officeart/2005/8/layout/bProcess4"/>
    <dgm:cxn modelId="{E3195CD6-ED01-4A64-9016-63BA31437813}" srcId="{714096CC-EA1F-4D0F-A3C9-D488F3B51208}" destId="{C784338F-CC91-4919-AA5A-DA50F4F175B3}" srcOrd="5" destOrd="0" parTransId="{182053C7-2C77-42EF-8591-380A4F48AD73}" sibTransId="{4FA355DA-4E17-4A6A-9352-1D4A13D4B5B1}"/>
    <dgm:cxn modelId="{B073FC03-4A6D-40C9-A046-F19E167DE614}" type="presOf" srcId="{460D8085-3426-4FEE-90E8-FBA005229206}" destId="{FD55F5FF-27F4-4DC0-9F3A-F185F28A2AAB}" srcOrd="0" destOrd="0" presId="urn:microsoft.com/office/officeart/2005/8/layout/bProcess4"/>
    <dgm:cxn modelId="{53603DFA-B3F1-4C8E-B2C2-E4EAA5A72B5D}" type="presOf" srcId="{3610EED5-CEB0-40B8-B3BD-7B401FB0D72E}" destId="{F7C5CF10-D2C7-4948-A101-3DB4C1549D17}" srcOrd="0" destOrd="0" presId="urn:microsoft.com/office/officeart/2005/8/layout/bProcess4"/>
    <dgm:cxn modelId="{6B0366D7-BE36-41D3-BF14-A635216F11FD}" type="presOf" srcId="{7E924E33-4636-40DC-BB48-B9FE4DDDF7C5}" destId="{A35164A9-0B6D-448A-AB74-1B82F82D274E}" srcOrd="0" destOrd="0" presId="urn:microsoft.com/office/officeart/2005/8/layout/bProcess4"/>
    <dgm:cxn modelId="{861E1396-F34C-43E2-905D-A8494195A7A6}" srcId="{714096CC-EA1F-4D0F-A3C9-D488F3B51208}" destId="{7E924E33-4636-40DC-BB48-B9FE4DDDF7C5}" srcOrd="7" destOrd="0" parTransId="{E4FC7D59-AAAF-45C2-AB74-359D8080E3DC}" sibTransId="{9295735D-B6BF-4E6B-B300-A6E5E7DE9096}"/>
    <dgm:cxn modelId="{711E2B34-A052-4321-A1E5-B2A5ED405D01}" srcId="{714096CC-EA1F-4D0F-A3C9-D488F3B51208}" destId="{187D4800-118D-4EC0-8508-7516B161DD99}" srcOrd="6" destOrd="0" parTransId="{571D5C16-3F20-466B-AC6A-D1B6A088A58B}" sibTransId="{A76885FE-16E9-4C61-805A-ABF36B0FA6C2}"/>
    <dgm:cxn modelId="{3B355ABB-0624-455F-95EB-0A0FBDE7FD3F}" type="presOf" srcId="{AE81A953-B65F-49DC-B849-4D3F5A5E1147}" destId="{DB4AC9CE-BA08-4D15-BA75-0FA0C018306B}" srcOrd="0" destOrd="0" presId="urn:microsoft.com/office/officeart/2005/8/layout/bProcess4"/>
    <dgm:cxn modelId="{7D91F1A9-10AB-4192-B202-D274C13909A1}" type="presOf" srcId="{6A45FE21-BAFB-42D0-A547-E46251A44384}" destId="{FC64E6D2-5F32-497F-948A-873340301402}" srcOrd="0" destOrd="0" presId="urn:microsoft.com/office/officeart/2005/8/layout/bProcess4"/>
    <dgm:cxn modelId="{FA741302-310F-41A7-8FCC-01716B73B052}" srcId="{714096CC-EA1F-4D0F-A3C9-D488F3B51208}" destId="{67C15FB0-CEB4-4844-89A5-F56FDBDA21C1}" srcOrd="3" destOrd="0" parTransId="{90FA2331-0179-4B6B-85D2-44D7C81E1027}" sibTransId="{460D8085-3426-4FEE-90E8-FBA005229206}"/>
    <dgm:cxn modelId="{4ED3CCF8-C569-4840-97B0-5CEE4FBCA246}" type="presOf" srcId="{6596A125-4665-4293-B980-2511240C3E15}" destId="{44AB0EF0-A641-4964-8113-6388AB18F204}" srcOrd="0" destOrd="0" presId="urn:microsoft.com/office/officeart/2005/8/layout/bProcess4"/>
    <dgm:cxn modelId="{53856436-C621-4B7E-980E-B0ACD558B6A0}" type="presOf" srcId="{88F15FFF-FFB9-49A4-AF95-24DAD2943453}" destId="{CC398B68-2776-4B14-8C6B-C35B39FDA2C6}" srcOrd="0" destOrd="0" presId="urn:microsoft.com/office/officeart/2005/8/layout/bProcess4"/>
    <dgm:cxn modelId="{B7DD7C3C-A153-4DC4-961D-D8B6BE006C65}" type="presOf" srcId="{714096CC-EA1F-4D0F-A3C9-D488F3B51208}" destId="{BAB7433F-E324-45CD-A860-AA2F84E4A63B}" srcOrd="0" destOrd="0" presId="urn:microsoft.com/office/officeart/2005/8/layout/bProcess4"/>
    <dgm:cxn modelId="{3E52CFEA-E441-417A-83AC-DA28382DF581}" srcId="{714096CC-EA1F-4D0F-A3C9-D488F3B51208}" destId="{3610EED5-CEB0-40B8-B3BD-7B401FB0D72E}" srcOrd="0" destOrd="0" parTransId="{2417868F-AF42-45C4-AEA5-CC79C340E542}" sibTransId="{6596A125-4665-4293-B980-2511240C3E15}"/>
    <dgm:cxn modelId="{3B74E92A-A3A3-47E9-80EA-BB4496319CAC}" type="presOf" srcId="{C784338F-CC91-4919-AA5A-DA50F4F175B3}" destId="{BFF7B773-C1AD-4CEF-971A-D81E496BE6FA}" srcOrd="0" destOrd="0" presId="urn:microsoft.com/office/officeart/2005/8/layout/bProcess4"/>
    <dgm:cxn modelId="{04A281B8-2DE2-4B63-9CEF-DB990982C597}" type="presOf" srcId="{170D4F41-96F9-4425-8D25-0BDA60662A37}" destId="{8232CDAD-6E7A-4C73-ABCB-9C01603225B4}" srcOrd="0" destOrd="0" presId="urn:microsoft.com/office/officeart/2005/8/layout/bProcess4"/>
    <dgm:cxn modelId="{496EAE56-C75A-4DED-B01A-D2BA4DA8D12B}" type="presOf" srcId="{9295735D-B6BF-4E6B-B300-A6E5E7DE9096}" destId="{EC99CEB5-4F0F-4957-ADD4-08B6F92474FA}" srcOrd="0" destOrd="0" presId="urn:microsoft.com/office/officeart/2005/8/layout/bProcess4"/>
    <dgm:cxn modelId="{A118DE8B-F965-44D4-8EE3-665A96C13B22}" type="presOf" srcId="{9CFBBCAF-67EB-4358-8A4B-E89F5134887B}" destId="{792D8032-6602-4C37-B8DF-94B1BE18C6EC}" srcOrd="0" destOrd="0" presId="urn:microsoft.com/office/officeart/2005/8/layout/bProcess4"/>
    <dgm:cxn modelId="{CDF354F0-A2EA-42EF-B84D-37B4C6180A1A}" srcId="{714096CC-EA1F-4D0F-A3C9-D488F3B51208}" destId="{0D99E8D3-4DB1-4B4B-8B2F-6CCF9E6F3F15}" srcOrd="4" destOrd="0" parTransId="{2E162D30-AB1F-43D6-AB98-E453615726AC}" sibTransId="{6A45FE21-BAFB-42D0-A547-E46251A44384}"/>
    <dgm:cxn modelId="{E8794C77-B0AA-457F-923D-8F29FD7EA0CF}" type="presParOf" srcId="{BAB7433F-E324-45CD-A860-AA2F84E4A63B}" destId="{4E296BDC-37A3-4F73-BF3B-7C97184FFBC0}" srcOrd="0" destOrd="0" presId="urn:microsoft.com/office/officeart/2005/8/layout/bProcess4"/>
    <dgm:cxn modelId="{C38AFEF3-5FB8-4B7E-9094-716E889C4364}" type="presParOf" srcId="{4E296BDC-37A3-4F73-BF3B-7C97184FFBC0}" destId="{A708A571-CDCB-48B1-92DC-C47C2C6F4853}" srcOrd="0" destOrd="0" presId="urn:microsoft.com/office/officeart/2005/8/layout/bProcess4"/>
    <dgm:cxn modelId="{F2CFA7F0-3BCF-4EBB-8AC6-714D31F207DC}" type="presParOf" srcId="{4E296BDC-37A3-4F73-BF3B-7C97184FFBC0}" destId="{F7C5CF10-D2C7-4948-A101-3DB4C1549D17}" srcOrd="1" destOrd="0" presId="urn:microsoft.com/office/officeart/2005/8/layout/bProcess4"/>
    <dgm:cxn modelId="{22BA4340-E4AB-4C3C-BD58-D72A542401F2}" type="presParOf" srcId="{BAB7433F-E324-45CD-A860-AA2F84E4A63B}" destId="{44AB0EF0-A641-4964-8113-6388AB18F204}" srcOrd="1" destOrd="0" presId="urn:microsoft.com/office/officeart/2005/8/layout/bProcess4"/>
    <dgm:cxn modelId="{DFCC8CC1-A027-4839-B458-1FDB68EDBC3F}" type="presParOf" srcId="{BAB7433F-E324-45CD-A860-AA2F84E4A63B}" destId="{887EA7B8-63D8-4666-B97A-9474DF7DE37F}" srcOrd="2" destOrd="0" presId="urn:microsoft.com/office/officeart/2005/8/layout/bProcess4"/>
    <dgm:cxn modelId="{F676DCE9-E688-4DBF-8A0A-08AD4483FAE2}" type="presParOf" srcId="{887EA7B8-63D8-4666-B97A-9474DF7DE37F}" destId="{E84582AA-B30E-447F-9939-C00B546926FA}" srcOrd="0" destOrd="0" presId="urn:microsoft.com/office/officeart/2005/8/layout/bProcess4"/>
    <dgm:cxn modelId="{EDD4D225-245C-44AA-B25E-B151C8960227}" type="presParOf" srcId="{887EA7B8-63D8-4666-B97A-9474DF7DE37F}" destId="{CC398B68-2776-4B14-8C6B-C35B39FDA2C6}" srcOrd="1" destOrd="0" presId="urn:microsoft.com/office/officeart/2005/8/layout/bProcess4"/>
    <dgm:cxn modelId="{F259B1F5-3897-45EC-AF65-E70CDFC10226}" type="presParOf" srcId="{BAB7433F-E324-45CD-A860-AA2F84E4A63B}" destId="{8232CDAD-6E7A-4C73-ABCB-9C01603225B4}" srcOrd="3" destOrd="0" presId="urn:microsoft.com/office/officeart/2005/8/layout/bProcess4"/>
    <dgm:cxn modelId="{D24DB122-34F2-4244-9F4A-CE8D5BECEF25}" type="presParOf" srcId="{BAB7433F-E324-45CD-A860-AA2F84E4A63B}" destId="{A9ACCE8F-4DC9-4752-B216-0E342016FFEE}" srcOrd="4" destOrd="0" presId="urn:microsoft.com/office/officeart/2005/8/layout/bProcess4"/>
    <dgm:cxn modelId="{5B406229-2F3C-4FE5-A9A4-16B6AB053FEC}" type="presParOf" srcId="{A9ACCE8F-4DC9-4752-B216-0E342016FFEE}" destId="{7A16CC80-A53B-42D5-A5E9-73AA9FBE6514}" srcOrd="0" destOrd="0" presId="urn:microsoft.com/office/officeart/2005/8/layout/bProcess4"/>
    <dgm:cxn modelId="{E0FB0241-F348-4B30-AA10-B205B8B99A6A}" type="presParOf" srcId="{A9ACCE8F-4DC9-4752-B216-0E342016FFEE}" destId="{792D8032-6602-4C37-B8DF-94B1BE18C6EC}" srcOrd="1" destOrd="0" presId="urn:microsoft.com/office/officeart/2005/8/layout/bProcess4"/>
    <dgm:cxn modelId="{2CFF91E7-8C49-4F5A-895F-563957BDFA07}" type="presParOf" srcId="{BAB7433F-E324-45CD-A860-AA2F84E4A63B}" destId="{DB4AC9CE-BA08-4D15-BA75-0FA0C018306B}" srcOrd="5" destOrd="0" presId="urn:microsoft.com/office/officeart/2005/8/layout/bProcess4"/>
    <dgm:cxn modelId="{AF561097-4B10-447A-AD85-FC24E99B9EAD}" type="presParOf" srcId="{BAB7433F-E324-45CD-A860-AA2F84E4A63B}" destId="{8B2B9DC2-A4B1-43D4-A806-B3B9EBCD228F}" srcOrd="6" destOrd="0" presId="urn:microsoft.com/office/officeart/2005/8/layout/bProcess4"/>
    <dgm:cxn modelId="{1ECC3F36-F0AF-437F-875B-F8EB89E8CA19}" type="presParOf" srcId="{8B2B9DC2-A4B1-43D4-A806-B3B9EBCD228F}" destId="{896A5B27-3C18-4BA5-8F2B-D5D2D946541E}" srcOrd="0" destOrd="0" presId="urn:microsoft.com/office/officeart/2005/8/layout/bProcess4"/>
    <dgm:cxn modelId="{A1FB96E1-A750-47FE-BC97-7698251F7C1A}" type="presParOf" srcId="{8B2B9DC2-A4B1-43D4-A806-B3B9EBCD228F}" destId="{D16B740C-92B0-45BF-AB0B-59669B821890}" srcOrd="1" destOrd="0" presId="urn:microsoft.com/office/officeart/2005/8/layout/bProcess4"/>
    <dgm:cxn modelId="{D81E13D9-EC77-432C-B16B-BCC32249B02A}" type="presParOf" srcId="{BAB7433F-E324-45CD-A860-AA2F84E4A63B}" destId="{FD55F5FF-27F4-4DC0-9F3A-F185F28A2AAB}" srcOrd="7" destOrd="0" presId="urn:microsoft.com/office/officeart/2005/8/layout/bProcess4"/>
    <dgm:cxn modelId="{AFC3989D-E606-4177-B39F-247F92765255}" type="presParOf" srcId="{BAB7433F-E324-45CD-A860-AA2F84E4A63B}" destId="{D1050C7E-C307-4B91-B4CA-9B54F03D2AF2}" srcOrd="8" destOrd="0" presId="urn:microsoft.com/office/officeart/2005/8/layout/bProcess4"/>
    <dgm:cxn modelId="{D8D9AF30-9881-4015-B3B5-12A233EBF421}" type="presParOf" srcId="{D1050C7E-C307-4B91-B4CA-9B54F03D2AF2}" destId="{160C2901-352A-4026-8BB8-24252D17BD9B}" srcOrd="0" destOrd="0" presId="urn:microsoft.com/office/officeart/2005/8/layout/bProcess4"/>
    <dgm:cxn modelId="{439B5B39-E59C-4D53-9A20-564CF8F8915E}" type="presParOf" srcId="{D1050C7E-C307-4B91-B4CA-9B54F03D2AF2}" destId="{22522FC3-8A76-469A-8E0B-7AB8890B7AF1}" srcOrd="1" destOrd="0" presId="urn:microsoft.com/office/officeart/2005/8/layout/bProcess4"/>
    <dgm:cxn modelId="{313B108C-89BE-4B72-BB8D-57F67BC506AD}" type="presParOf" srcId="{BAB7433F-E324-45CD-A860-AA2F84E4A63B}" destId="{FC64E6D2-5F32-497F-948A-873340301402}" srcOrd="9" destOrd="0" presId="urn:microsoft.com/office/officeart/2005/8/layout/bProcess4"/>
    <dgm:cxn modelId="{CAEE3C6D-06D8-4401-B84F-B2B305640BBE}" type="presParOf" srcId="{BAB7433F-E324-45CD-A860-AA2F84E4A63B}" destId="{A9686280-47E5-4BF6-BC30-6709386F3012}" srcOrd="10" destOrd="0" presId="urn:microsoft.com/office/officeart/2005/8/layout/bProcess4"/>
    <dgm:cxn modelId="{67BEBF9B-EF19-400F-ACDC-EE89F9A54E6B}" type="presParOf" srcId="{A9686280-47E5-4BF6-BC30-6709386F3012}" destId="{C9648C24-6C92-4A4F-9DD3-71851E22387A}" srcOrd="0" destOrd="0" presId="urn:microsoft.com/office/officeart/2005/8/layout/bProcess4"/>
    <dgm:cxn modelId="{26323C1C-F64A-4F28-A742-F7D8AA7535F9}" type="presParOf" srcId="{A9686280-47E5-4BF6-BC30-6709386F3012}" destId="{BFF7B773-C1AD-4CEF-971A-D81E496BE6FA}" srcOrd="1" destOrd="0" presId="urn:microsoft.com/office/officeart/2005/8/layout/bProcess4"/>
    <dgm:cxn modelId="{4E0816F9-C18B-47C0-A387-068F1C0A9DFA}" type="presParOf" srcId="{BAB7433F-E324-45CD-A860-AA2F84E4A63B}" destId="{34C94780-88B9-44C4-9F28-FFF57697A7A5}" srcOrd="11" destOrd="0" presId="urn:microsoft.com/office/officeart/2005/8/layout/bProcess4"/>
    <dgm:cxn modelId="{A57A83E1-71B0-408E-9B74-7C9A230CB6E1}" type="presParOf" srcId="{BAB7433F-E324-45CD-A860-AA2F84E4A63B}" destId="{C54EBF5D-7064-46FD-A2F6-40C7F4B52E79}" srcOrd="12" destOrd="0" presId="urn:microsoft.com/office/officeart/2005/8/layout/bProcess4"/>
    <dgm:cxn modelId="{081C089A-8ECC-448D-9FFA-E80B97B3F7F1}" type="presParOf" srcId="{C54EBF5D-7064-46FD-A2F6-40C7F4B52E79}" destId="{D37691C4-340C-4316-9237-DDC825296EEB}" srcOrd="0" destOrd="0" presId="urn:microsoft.com/office/officeart/2005/8/layout/bProcess4"/>
    <dgm:cxn modelId="{717C7495-EFBB-432D-A8E4-FD9789EDBC84}" type="presParOf" srcId="{C54EBF5D-7064-46FD-A2F6-40C7F4B52E79}" destId="{1906D087-790A-492B-B3E7-0457BC109B08}" srcOrd="1" destOrd="0" presId="urn:microsoft.com/office/officeart/2005/8/layout/bProcess4"/>
    <dgm:cxn modelId="{3F090FC7-33C4-4F5B-B6AC-65548C504D9E}" type="presParOf" srcId="{BAB7433F-E324-45CD-A860-AA2F84E4A63B}" destId="{4AF92CC2-F6B8-4D6A-915F-700153688088}" srcOrd="13" destOrd="0" presId="urn:microsoft.com/office/officeart/2005/8/layout/bProcess4"/>
    <dgm:cxn modelId="{DF68B5B8-C259-4C57-B6F3-7DB28D899028}" type="presParOf" srcId="{BAB7433F-E324-45CD-A860-AA2F84E4A63B}" destId="{3D6CB595-F038-417D-8A8F-00791994C4DF}" srcOrd="14" destOrd="0" presId="urn:microsoft.com/office/officeart/2005/8/layout/bProcess4"/>
    <dgm:cxn modelId="{6AFD1856-E08D-4433-930C-A56FE083FAF2}" type="presParOf" srcId="{3D6CB595-F038-417D-8A8F-00791994C4DF}" destId="{0F4420DF-886B-4F8D-B581-06B2FA1501D8}" srcOrd="0" destOrd="0" presId="urn:microsoft.com/office/officeart/2005/8/layout/bProcess4"/>
    <dgm:cxn modelId="{2A946276-8244-425A-84D2-C11F0E514EB8}" type="presParOf" srcId="{3D6CB595-F038-417D-8A8F-00791994C4DF}" destId="{A35164A9-0B6D-448A-AB74-1B82F82D274E}" srcOrd="1" destOrd="0" presId="urn:microsoft.com/office/officeart/2005/8/layout/bProcess4"/>
    <dgm:cxn modelId="{B977B7BB-4D3F-4B4D-B12B-02226ADC459C}" type="presParOf" srcId="{BAB7433F-E324-45CD-A860-AA2F84E4A63B}" destId="{EC99CEB5-4F0F-4957-ADD4-08B6F92474FA}" srcOrd="15" destOrd="0" presId="urn:microsoft.com/office/officeart/2005/8/layout/bProcess4"/>
    <dgm:cxn modelId="{BAFA7C3C-8613-4801-97BC-89C8C20E18F8}" type="presParOf" srcId="{BAB7433F-E324-45CD-A860-AA2F84E4A63B}" destId="{D79C649B-F9AF-437B-B2FC-B0DAA06B4866}" srcOrd="16" destOrd="0" presId="urn:microsoft.com/office/officeart/2005/8/layout/bProcess4"/>
    <dgm:cxn modelId="{0DBF7389-22EB-467E-8EC5-4EC30C9593FA}" type="presParOf" srcId="{D79C649B-F9AF-437B-B2FC-B0DAA06B4866}" destId="{7F8ADE20-7E9D-4B77-9ACC-1462B1787B46}" srcOrd="0" destOrd="0" presId="urn:microsoft.com/office/officeart/2005/8/layout/bProcess4"/>
    <dgm:cxn modelId="{D870F8FA-5301-4059-AFA8-72DA985F2850}" type="presParOf" srcId="{D79C649B-F9AF-437B-B2FC-B0DAA06B4866}" destId="{232173E1-89D8-4428-9595-298EF0622E62}" srcOrd="1" destOrd="0" presId="urn:microsoft.com/office/officeart/2005/8/layout/bProcess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1pPr>
    <a:lvl2pPr marL="724936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2pPr>
    <a:lvl3pPr marL="1449873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3pPr>
    <a:lvl4pPr marL="2174809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4pPr>
    <a:lvl5pPr marL="2899745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5pPr>
    <a:lvl6pPr marL="3624682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6pPr>
    <a:lvl7pPr marL="4349618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7pPr>
    <a:lvl8pPr marL="5074554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8pPr>
    <a:lvl9pPr marL="5799491" algn="l" defTabSz="1449873" rtl="0" eaLnBrk="1" latinLnBrk="0" hangingPunct="1">
      <a:defRPr sz="19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4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1621" y="1556658"/>
            <a:ext cx="7760758" cy="341504"/>
          </a:xfrm>
        </p:spPr>
        <p:txBody>
          <a:bodyPr lIns="0" tIns="0" rIns="0" bIns="0"/>
          <a:lstStyle>
            <a:lvl1pPr>
              <a:defRPr sz="2219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52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4524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52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43" y="162355"/>
            <a:ext cx="819011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1621" y="1556658"/>
            <a:ext cx="776075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39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39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39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708">
        <a:defRPr>
          <a:latin typeface="+mn-lt"/>
          <a:ea typeface="+mn-ea"/>
          <a:cs typeface="+mn-cs"/>
        </a:defRPr>
      </a:lvl2pPr>
      <a:lvl3pPr marL="1449415">
        <a:defRPr>
          <a:latin typeface="+mn-lt"/>
          <a:ea typeface="+mn-ea"/>
          <a:cs typeface="+mn-cs"/>
        </a:defRPr>
      </a:lvl3pPr>
      <a:lvl4pPr marL="2174123">
        <a:defRPr>
          <a:latin typeface="+mn-lt"/>
          <a:ea typeface="+mn-ea"/>
          <a:cs typeface="+mn-cs"/>
        </a:defRPr>
      </a:lvl4pPr>
      <a:lvl5pPr marL="2898831">
        <a:defRPr>
          <a:latin typeface="+mn-lt"/>
          <a:ea typeface="+mn-ea"/>
          <a:cs typeface="+mn-cs"/>
        </a:defRPr>
      </a:lvl5pPr>
      <a:lvl6pPr marL="3623539">
        <a:defRPr>
          <a:latin typeface="+mn-lt"/>
          <a:ea typeface="+mn-ea"/>
          <a:cs typeface="+mn-cs"/>
        </a:defRPr>
      </a:lvl6pPr>
      <a:lvl7pPr marL="4348246">
        <a:defRPr>
          <a:latin typeface="+mn-lt"/>
          <a:ea typeface="+mn-ea"/>
          <a:cs typeface="+mn-cs"/>
        </a:defRPr>
      </a:lvl7pPr>
      <a:lvl8pPr marL="5072954">
        <a:defRPr>
          <a:latin typeface="+mn-lt"/>
          <a:ea typeface="+mn-ea"/>
          <a:cs typeface="+mn-cs"/>
        </a:defRPr>
      </a:lvl8pPr>
      <a:lvl9pPr marL="579766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708">
        <a:defRPr>
          <a:latin typeface="+mn-lt"/>
          <a:ea typeface="+mn-ea"/>
          <a:cs typeface="+mn-cs"/>
        </a:defRPr>
      </a:lvl2pPr>
      <a:lvl3pPr marL="1449415">
        <a:defRPr>
          <a:latin typeface="+mn-lt"/>
          <a:ea typeface="+mn-ea"/>
          <a:cs typeface="+mn-cs"/>
        </a:defRPr>
      </a:lvl3pPr>
      <a:lvl4pPr marL="2174123">
        <a:defRPr>
          <a:latin typeface="+mn-lt"/>
          <a:ea typeface="+mn-ea"/>
          <a:cs typeface="+mn-cs"/>
        </a:defRPr>
      </a:lvl4pPr>
      <a:lvl5pPr marL="2898831">
        <a:defRPr>
          <a:latin typeface="+mn-lt"/>
          <a:ea typeface="+mn-ea"/>
          <a:cs typeface="+mn-cs"/>
        </a:defRPr>
      </a:lvl5pPr>
      <a:lvl6pPr marL="3623539">
        <a:defRPr>
          <a:latin typeface="+mn-lt"/>
          <a:ea typeface="+mn-ea"/>
          <a:cs typeface="+mn-cs"/>
        </a:defRPr>
      </a:lvl6pPr>
      <a:lvl7pPr marL="4348246">
        <a:defRPr>
          <a:latin typeface="+mn-lt"/>
          <a:ea typeface="+mn-ea"/>
          <a:cs typeface="+mn-cs"/>
        </a:defRPr>
      </a:lvl7pPr>
      <a:lvl8pPr marL="5072954">
        <a:defRPr>
          <a:latin typeface="+mn-lt"/>
          <a:ea typeface="+mn-ea"/>
          <a:cs typeface="+mn-cs"/>
        </a:defRPr>
      </a:lvl8pPr>
      <a:lvl9pPr marL="579766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5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645" y="-29719"/>
            <a:ext cx="9127118" cy="16179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796" dirty="0"/>
              <a:t>    </a:t>
            </a:r>
            <a:endParaRPr sz="1796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8752" y="1842985"/>
            <a:ext cx="456567" cy="125555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48752" y="3256602"/>
            <a:ext cx="456567" cy="125555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2758512" y="396246"/>
            <a:ext cx="4694714" cy="853757"/>
          </a:xfrm>
          <a:prstGeom prst="rect">
            <a:avLst/>
          </a:prstGeom>
        </p:spPr>
        <p:txBody>
          <a:bodyPr vert="horz" wrap="square" lIns="0" tIns="231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53" defTabSz="1451010">
              <a:spcBef>
                <a:spcPts val="181"/>
              </a:spcBef>
              <a:defRPr/>
            </a:pPr>
            <a:r>
              <a:rPr lang="en-US" sz="5396" kern="0" spc="-8" dirty="0" err="1">
                <a:solidFill>
                  <a:sysClr val="window" lastClr="FFFFFF"/>
                </a:solidFill>
              </a:rPr>
              <a:t>O‘zbek</a:t>
            </a:r>
            <a:r>
              <a:rPr lang="en-US" sz="5396" kern="0" spc="-8" dirty="0">
                <a:solidFill>
                  <a:sysClr val="window" lastClr="FFFFFF"/>
                </a:solidFill>
              </a:rPr>
              <a:t> </a:t>
            </a:r>
            <a:r>
              <a:rPr lang="en-US" sz="5396" kern="0" spc="-8" dirty="0" err="1">
                <a:solidFill>
                  <a:sysClr val="window" lastClr="FFFFFF"/>
                </a:solidFill>
              </a:rPr>
              <a:t>tili</a:t>
            </a:r>
            <a:endParaRPr lang="ru-RU" sz="5396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8978" y="396246"/>
            <a:ext cx="1712128" cy="919944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17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317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317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959" y="1205407"/>
            <a:ext cx="8143576" cy="2921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3804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5072" b="1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5072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uz-Cyrl-UZ" sz="5072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72" b="1" dirty="0" err="1" smtClean="0">
                <a:latin typeface="Arial" pitchFamily="34" charset="0"/>
                <a:cs typeface="Arial" pitchFamily="34" charset="0"/>
              </a:rPr>
              <a:t>Dunyo</a:t>
            </a:r>
            <a:r>
              <a:rPr lang="en-US" sz="5072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072" b="1" dirty="0" err="1">
                <a:latin typeface="Arial" pitchFamily="34" charset="0"/>
                <a:cs typeface="Arial" pitchFamily="34" charset="0"/>
              </a:rPr>
              <a:t>mo‘jizalari</a:t>
            </a:r>
            <a:r>
              <a:rPr lang="en-US" sz="5072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5072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5072" b="1" dirty="0" err="1">
                <a:latin typeface="Arial" pitchFamily="34" charset="0"/>
                <a:cs typeface="Arial" pitchFamily="34" charset="0"/>
              </a:rPr>
              <a:t>Payt</a:t>
            </a:r>
            <a:r>
              <a:rPr lang="en-US" sz="50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72" b="1" dirty="0" err="1">
                <a:latin typeface="Arial" pitchFamily="34" charset="0"/>
                <a:cs typeface="Arial" pitchFamily="34" charset="0"/>
              </a:rPr>
              <a:t>holi</a:t>
            </a:r>
            <a:r>
              <a:rPr lang="en-US" sz="5072" b="1" dirty="0">
                <a:latin typeface="Arial" pitchFamily="34" charset="0"/>
                <a:cs typeface="Arial" pitchFamily="34" charset="0"/>
              </a:rPr>
              <a:t>) </a:t>
            </a:r>
            <a:endParaRPr lang="ru-RU" sz="317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4438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User\Desktop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358" y="2654754"/>
            <a:ext cx="2452922" cy="2101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12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301975"/>
              <a:gd name="f6" fmla="val 22673"/>
              <a:gd name="f7" fmla="val 13828"/>
              <a:gd name="f8" fmla="val 1961"/>
              <a:gd name="f9" fmla="val 6623"/>
              <a:gd name="f10" fmla="val 6956"/>
              <a:gd name="f11" fmla="val 1775"/>
              <a:gd name="f12" fmla="val 14269"/>
              <a:gd name="f13" fmla="val 23183"/>
              <a:gd name="f14" fmla="val 440585"/>
              <a:gd name="f15" fmla="val 1822"/>
              <a:gd name="f16" fmla="val 449613"/>
              <a:gd name="f17" fmla="val 6791"/>
              <a:gd name="f18" fmla="val 456985"/>
              <a:gd name="f19" fmla="val 14162"/>
              <a:gd name="f20" fmla="val 461954"/>
              <a:gd name="f21" fmla="val 23187"/>
              <a:gd name="f22" fmla="val 463777"/>
              <a:gd name="f23" fmla="val 301457"/>
              <a:gd name="f24" fmla="val 310484"/>
              <a:gd name="f25" fmla="val 317856"/>
              <a:gd name="f26" fmla="val 322826"/>
              <a:gd name="f27" fmla="val 323087"/>
              <a:gd name="f28" fmla="val 448318"/>
              <a:gd name="f29" fmla="val 18921"/>
              <a:gd name="f30" fmla="val 15458"/>
              <a:gd name="f31" fmla="val 444855"/>
              <a:gd name="f32" fmla="val 18914"/>
              <a:gd name="f33" fmla="val 15454"/>
              <a:gd name="f34" fmla="val 323109"/>
              <a:gd name="f35" fmla="val 322873"/>
              <a:gd name="f36" fmla="val 318025"/>
              <a:gd name="f37" fmla="val 310820"/>
              <a:gd name="f38" fmla="val 321185"/>
              <a:gd name="f39" fmla="val 247345"/>
              <a:gd name="f40" fmla="val 312649"/>
              <a:gd name="f41" fmla="val 309190"/>
              <a:gd name="f42" fmla="val 250804"/>
              <a:gd name="f43" fmla="val 305727"/>
              <a:gd name="f44" fmla="val 324648"/>
              <a:gd name="f45" fmla="val 73832"/>
              <a:gd name="f46" fmla="val 77292"/>
              <a:gd name="f47" fmla="*/ f0 1 325120"/>
              <a:gd name="f48" fmla="*/ f1 1 464184"/>
              <a:gd name="f49" fmla="+- f4 0 f2"/>
              <a:gd name="f50" fmla="+- f3 0 f2"/>
              <a:gd name="f51" fmla="*/ f50 1 325120"/>
              <a:gd name="f52" fmla="*/ f49 1 464184"/>
              <a:gd name="f53" fmla="*/ f2 1 f51"/>
              <a:gd name="f54" fmla="*/ f3 1 f51"/>
              <a:gd name="f55" fmla="*/ f2 1 f52"/>
              <a:gd name="f56" fmla="*/ f4 1 f52"/>
              <a:gd name="f57" fmla="*/ f53 f47 1"/>
              <a:gd name="f58" fmla="*/ f54 f47 1"/>
              <a:gd name="f59" fmla="*/ f56 f48 1"/>
              <a:gd name="f60" fmla="*/ f55 f4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60" r="f58" b="f59"/>
            <a:pathLst>
              <a:path w="325120" h="464184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2"/>
                </a:lnTo>
                <a:lnTo>
                  <a:pt x="f24" y="f20"/>
                </a:lnTo>
                <a:lnTo>
                  <a:pt x="f25" y="f18"/>
                </a:lnTo>
                <a:lnTo>
                  <a:pt x="f26" y="f16"/>
                </a:lnTo>
                <a:lnTo>
                  <a:pt x="f27" y="f28"/>
                </a:lnTo>
                <a:lnTo>
                  <a:pt x="f29" y="f28"/>
                </a:lnTo>
                <a:lnTo>
                  <a:pt x="f30" y="f31"/>
                </a:lnTo>
                <a:lnTo>
                  <a:pt x="f30" y="f32"/>
                </a:lnTo>
                <a:lnTo>
                  <a:pt x="f29" y="f33"/>
                </a:lnTo>
                <a:lnTo>
                  <a:pt x="f34" y="f33"/>
                </a:lnTo>
                <a:lnTo>
                  <a:pt x="f35" y="f12"/>
                </a:lnTo>
                <a:lnTo>
                  <a:pt x="f36" y="f10"/>
                </a:lnTo>
                <a:lnTo>
                  <a:pt x="f37" y="f8"/>
                </a:lnTo>
                <a:lnTo>
                  <a:pt x="f5" y="f2"/>
                </a:lnTo>
                <a:close/>
              </a:path>
              <a:path w="325120" h="464184">
                <a:moveTo>
                  <a:pt x="f38" y="f39"/>
                </a:moveTo>
                <a:lnTo>
                  <a:pt x="f40" y="f39"/>
                </a:lnTo>
                <a:lnTo>
                  <a:pt x="f41" y="f42"/>
                </a:lnTo>
                <a:lnTo>
                  <a:pt x="f41" y="f31"/>
                </a:lnTo>
                <a:lnTo>
                  <a:pt x="f43" y="f28"/>
                </a:lnTo>
                <a:lnTo>
                  <a:pt x="f27" y="f28"/>
                </a:lnTo>
                <a:lnTo>
                  <a:pt x="f44" y="f14"/>
                </a:lnTo>
                <a:lnTo>
                  <a:pt x="f44" y="f42"/>
                </a:lnTo>
                <a:lnTo>
                  <a:pt x="f38" y="f39"/>
                </a:lnTo>
                <a:close/>
              </a:path>
              <a:path w="325120" h="464184">
                <a:moveTo>
                  <a:pt x="f34" y="f33"/>
                </a:moveTo>
                <a:lnTo>
                  <a:pt x="f43" y="f33"/>
                </a:lnTo>
                <a:lnTo>
                  <a:pt x="f41" y="f32"/>
                </a:lnTo>
                <a:lnTo>
                  <a:pt x="f41" y="f45"/>
                </a:lnTo>
                <a:lnTo>
                  <a:pt x="f40" y="f46"/>
                </a:lnTo>
                <a:lnTo>
                  <a:pt x="f38" y="f46"/>
                </a:lnTo>
                <a:lnTo>
                  <a:pt x="f44" y="f45"/>
                </a:lnTo>
                <a:lnTo>
                  <a:pt x="f44" y="f13"/>
                </a:lnTo>
                <a:lnTo>
                  <a:pt x="f34" y="f33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object 13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23187"/>
              <a:gd name="f6" fmla="val 463777"/>
              <a:gd name="f7" fmla="val 301457"/>
              <a:gd name="f8" fmla="val 310484"/>
              <a:gd name="f9" fmla="val 461954"/>
              <a:gd name="f10" fmla="val 317856"/>
              <a:gd name="f11" fmla="val 456985"/>
              <a:gd name="f12" fmla="val 322826"/>
              <a:gd name="f13" fmla="val 449613"/>
              <a:gd name="f14" fmla="val 324648"/>
              <a:gd name="f15" fmla="val 440585"/>
              <a:gd name="f16" fmla="val 255074"/>
              <a:gd name="f17" fmla="val 250804"/>
              <a:gd name="f18" fmla="val 321185"/>
              <a:gd name="f19" fmla="val 247345"/>
              <a:gd name="f20" fmla="val 316919"/>
              <a:gd name="f21" fmla="val 312649"/>
              <a:gd name="f22" fmla="val 309190"/>
              <a:gd name="f23" fmla="val 444855"/>
              <a:gd name="f24" fmla="val 305727"/>
              <a:gd name="f25" fmla="val 448318"/>
              <a:gd name="f26" fmla="val 18921"/>
              <a:gd name="f27" fmla="val 15458"/>
              <a:gd name="f28" fmla="val 23183"/>
              <a:gd name="f29" fmla="val 18914"/>
              <a:gd name="f30" fmla="val 15454"/>
              <a:gd name="f31" fmla="val 69562"/>
              <a:gd name="f32" fmla="val 73832"/>
              <a:gd name="f33" fmla="val 77292"/>
              <a:gd name="f34" fmla="val 322873"/>
              <a:gd name="f35" fmla="val 14269"/>
              <a:gd name="f36" fmla="val 318025"/>
              <a:gd name="f37" fmla="val 6956"/>
              <a:gd name="f38" fmla="val 310820"/>
              <a:gd name="f39" fmla="val 1961"/>
              <a:gd name="f40" fmla="val 301975"/>
              <a:gd name="f41" fmla="val 22673"/>
              <a:gd name="f42" fmla="val 13828"/>
              <a:gd name="f43" fmla="val 6623"/>
              <a:gd name="f44" fmla="val 1775"/>
              <a:gd name="f45" fmla="val 1822"/>
              <a:gd name="f46" fmla="val 6791"/>
              <a:gd name="f47" fmla="val 14162"/>
              <a:gd name="f48" fmla="*/ f0 1 325120"/>
              <a:gd name="f49" fmla="*/ f1 1 464184"/>
              <a:gd name="f50" fmla="+- f4 0 f2"/>
              <a:gd name="f51" fmla="+- f3 0 f2"/>
              <a:gd name="f52" fmla="*/ f51 1 325120"/>
              <a:gd name="f53" fmla="*/ f50 1 464184"/>
              <a:gd name="f54" fmla="*/ f2 1 f52"/>
              <a:gd name="f55" fmla="*/ f3 1 f52"/>
              <a:gd name="f56" fmla="*/ f2 1 f53"/>
              <a:gd name="f57" fmla="*/ f4 1 f53"/>
              <a:gd name="f58" fmla="*/ f54 f48 1"/>
              <a:gd name="f59" fmla="*/ f55 f48 1"/>
              <a:gd name="f60" fmla="*/ f57 f49 1"/>
              <a:gd name="f61" fmla="*/ f56 f4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8" t="f61" r="f59" b="f60"/>
            <a:pathLst>
              <a:path w="325120" h="464184">
                <a:moveTo>
                  <a:pt x="f5" y="f6"/>
                </a:moveTo>
                <a:lnTo>
                  <a:pt x="f7" y="f6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4" y="f16"/>
                </a:lnTo>
                <a:lnTo>
                  <a:pt x="f14" y="f17"/>
                </a:lnTo>
                <a:lnTo>
                  <a:pt x="f18" y="f19"/>
                </a:lnTo>
                <a:lnTo>
                  <a:pt x="f20" y="f19"/>
                </a:lnTo>
                <a:lnTo>
                  <a:pt x="f21" y="f19"/>
                </a:lnTo>
                <a:lnTo>
                  <a:pt x="f22" y="f17"/>
                </a:lnTo>
                <a:lnTo>
                  <a:pt x="f22" y="f16"/>
                </a:lnTo>
                <a:lnTo>
                  <a:pt x="f22" y="f15"/>
                </a:lnTo>
                <a:lnTo>
                  <a:pt x="f22" y="f23"/>
                </a:lnTo>
                <a:lnTo>
                  <a:pt x="f24" y="f25"/>
                </a:lnTo>
                <a:lnTo>
                  <a:pt x="f7" y="f25"/>
                </a:lnTo>
                <a:lnTo>
                  <a:pt x="f5" y="f25"/>
                </a:lnTo>
                <a:lnTo>
                  <a:pt x="f26" y="f25"/>
                </a:lnTo>
                <a:lnTo>
                  <a:pt x="f27" y="f23"/>
                </a:lnTo>
                <a:lnTo>
                  <a:pt x="f27" y="f15"/>
                </a:lnTo>
                <a:lnTo>
                  <a:pt x="f27" y="f28"/>
                </a:lnTo>
                <a:lnTo>
                  <a:pt x="f27" y="f29"/>
                </a:lnTo>
                <a:lnTo>
                  <a:pt x="f26" y="f30"/>
                </a:lnTo>
                <a:lnTo>
                  <a:pt x="f5" y="f30"/>
                </a:lnTo>
                <a:lnTo>
                  <a:pt x="f7" y="f30"/>
                </a:lnTo>
                <a:lnTo>
                  <a:pt x="f24" y="f30"/>
                </a:lnTo>
                <a:lnTo>
                  <a:pt x="f22" y="f29"/>
                </a:lnTo>
                <a:lnTo>
                  <a:pt x="f22" y="f28"/>
                </a:lnTo>
                <a:lnTo>
                  <a:pt x="f22" y="f31"/>
                </a:lnTo>
                <a:lnTo>
                  <a:pt x="f22" y="f32"/>
                </a:lnTo>
                <a:lnTo>
                  <a:pt x="f21" y="f33"/>
                </a:lnTo>
                <a:lnTo>
                  <a:pt x="f20" y="f33"/>
                </a:lnTo>
                <a:lnTo>
                  <a:pt x="f18" y="f33"/>
                </a:lnTo>
                <a:lnTo>
                  <a:pt x="f14" y="f32"/>
                </a:lnTo>
                <a:lnTo>
                  <a:pt x="f14" y="f31"/>
                </a:lnTo>
                <a:lnTo>
                  <a:pt x="f14" y="f28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2"/>
                </a:lnTo>
                <a:lnTo>
                  <a:pt x="f41" y="f2"/>
                </a:lnTo>
                <a:lnTo>
                  <a:pt x="f42" y="f39"/>
                </a:lnTo>
                <a:lnTo>
                  <a:pt x="f43" y="f37"/>
                </a:lnTo>
                <a:lnTo>
                  <a:pt x="f44" y="f35"/>
                </a:lnTo>
                <a:lnTo>
                  <a:pt x="f2" y="f28"/>
                </a:lnTo>
                <a:lnTo>
                  <a:pt x="f2" y="f15"/>
                </a:lnTo>
                <a:lnTo>
                  <a:pt x="f45" y="f13"/>
                </a:lnTo>
                <a:lnTo>
                  <a:pt x="f46" y="f11"/>
                </a:lnTo>
                <a:lnTo>
                  <a:pt x="f47" y="f9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object 14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406805"/>
              <a:gd name="f5" fmla="val 11192"/>
              <a:gd name="f6" fmla="val 352473"/>
              <a:gd name="f7" fmla="val 35384"/>
              <a:gd name="f8" fmla="val 328280"/>
              <a:gd name="f9" fmla="val 34678"/>
              <a:gd name="f10" fmla="val 329086"/>
              <a:gd name="f11" fmla="val 34182"/>
              <a:gd name="f12" fmla="val 329825"/>
              <a:gd name="f13" fmla="val 33761"/>
              <a:gd name="f14" fmla="val 330761"/>
              <a:gd name="f15" fmla="val 409531"/>
              <a:gd name="f16" fmla="val 245"/>
              <a:gd name="f17" fmla="val 412274"/>
              <a:gd name="f18" fmla="val 3107"/>
              <a:gd name="f19" fmla="val 416613"/>
              <a:gd name="f20" fmla="val 5529"/>
              <a:gd name="f21" fmla="val 417920"/>
              <a:gd name="f22" fmla="val 9195"/>
              <a:gd name="f23" fmla="val 10213"/>
              <a:gd name="f24" fmla="val 417711"/>
              <a:gd name="f25" fmla="val 61990"/>
              <a:gd name="f26" fmla="val 395507"/>
              <a:gd name="f27" fmla="val 22816"/>
              <a:gd name="f28" fmla="val 43498"/>
              <a:gd name="f29" fmla="val 347241"/>
              <a:gd name="f30" fmla="val 65430"/>
              <a:gd name="f31" fmla="val 51854"/>
              <a:gd name="f32" fmla="val 333665"/>
              <a:gd name="f33" fmla="val 307051"/>
              <a:gd name="f34" fmla="val 78479"/>
              <a:gd name="f35" fmla="val 328910"/>
              <a:gd name="f36" fmla="val 317981"/>
              <a:gd name="f37" fmla="val 67549"/>
              <a:gd name="f38" fmla="val 330602"/>
              <a:gd name="f39" fmla="val 54918"/>
              <a:gd name="f40" fmla="val 352438"/>
              <a:gd name="f41" fmla="val 341532"/>
              <a:gd name="f42" fmla="val 43988"/>
              <a:gd name="f43" fmla="val 369260"/>
              <a:gd name="f44" fmla="val 16300"/>
              <a:gd name="f45" fmla="val 377798"/>
              <a:gd name="f46" fmla="val 14014"/>
              <a:gd name="f47" fmla="val 408786"/>
              <a:gd name="f48" fmla="val 406994"/>
              <a:gd name="f49" fmla="val 11318"/>
              <a:gd name="f50" fmla="val 71078"/>
              <a:gd name="f51" fmla="val 374821"/>
              <a:gd name="f52" fmla="val 88492"/>
              <a:gd name="f53" fmla="val 384141"/>
              <a:gd name="f54" fmla="val 89226"/>
              <a:gd name="f55" fmla="val 383641"/>
              <a:gd name="f56" fmla="val 89932"/>
              <a:gd name="f57" fmla="val 382960"/>
              <a:gd name="f58" fmla="val 106502"/>
              <a:gd name="f59" fmla="val 366465"/>
              <a:gd name="f60" fmla="val 84654"/>
              <a:gd name="f61" fmla="val 339840"/>
              <a:gd name="f62" fmla="val 111268"/>
              <a:gd name="f63" fmla="val 372632"/>
              <a:gd name="f64" fmla="val 100338"/>
              <a:gd name="f65" fmla="val 350770"/>
              <a:gd name="f66" fmla="val 363402"/>
              <a:gd name="f67" fmla="val 87713"/>
              <a:gd name="f68" fmla="val 396154"/>
              <a:gd name="f69" fmla="val 76817"/>
              <a:gd name="f70" fmla="val 374291"/>
              <a:gd name="f71" fmla="val 393804"/>
              <a:gd name="f72" fmla="val 18301"/>
              <a:gd name="f73" fmla="val 400057"/>
              <a:gd name="f74" fmla="val 24551"/>
              <a:gd name="f75" fmla="val 404345"/>
              <a:gd name="f76" fmla="val 40561"/>
              <a:gd name="f77" fmla="val 402059"/>
              <a:gd name="f78" fmla="val 49100"/>
              <a:gd name="f79" fmla="val 396198"/>
              <a:gd name="f80" fmla="val 54957"/>
              <a:gd name="f81" fmla="val 407113"/>
              <a:gd name="f82" fmla="val 65858"/>
              <a:gd name="f83" fmla="val 415530"/>
              <a:gd name="f84" fmla="val 53076"/>
              <a:gd name="f85" fmla="val 418313"/>
              <a:gd name="f86" fmla="val 38563"/>
              <a:gd name="f87" fmla="val 415466"/>
              <a:gd name="f88" fmla="val 24063"/>
              <a:gd name="f89" fmla="val 396158"/>
              <a:gd name="f90" fmla="val 54950"/>
              <a:gd name="f91" fmla="val 379748"/>
              <a:gd name="f92" fmla="val 365235"/>
              <a:gd name="f93" fmla="val 2783"/>
              <a:gd name="f94" fmla="val 352454"/>
              <a:gd name="f95" fmla="val 11199"/>
              <a:gd name="f96" fmla="val 394249"/>
              <a:gd name="f97" fmla="val 2846"/>
              <a:gd name="f98" fmla="*/ f0 1 418465"/>
              <a:gd name="f99" fmla="*/ f1 1 418465"/>
              <a:gd name="f100" fmla="+- f3 0 f2"/>
              <a:gd name="f101" fmla="*/ f100 1 418465"/>
              <a:gd name="f102" fmla="*/ f2 1 f101"/>
              <a:gd name="f103" fmla="*/ f3 1 f101"/>
              <a:gd name="f104" fmla="*/ f102 f98 1"/>
              <a:gd name="f105" fmla="*/ f103 f98 1"/>
              <a:gd name="f106" fmla="*/ f103 f99 1"/>
              <a:gd name="f107" fmla="*/ f102 f9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4" t="f107" r="f105" b="f106"/>
            <a:pathLst>
              <a:path w="418465" h="418465">
                <a:moveTo>
                  <a:pt x="f4" y="f5"/>
                </a:moveTo>
                <a:lnTo>
                  <a:pt x="f6" y="f5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2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6"/>
                </a:lnTo>
                <a:lnTo>
                  <a:pt x="f27" y="f26"/>
                </a:lnTo>
                <a:lnTo>
                  <a:pt x="f28" y="f29"/>
                </a:lnTo>
                <a:lnTo>
                  <a:pt x="f30" y="f29"/>
                </a:lnTo>
                <a:lnTo>
                  <a:pt x="f31" y="f32"/>
                </a:lnTo>
                <a:lnTo>
                  <a:pt x="f33" y="f34"/>
                </a:lnTo>
                <a:lnTo>
                  <a:pt x="f35" y="f34"/>
                </a:lnTo>
                <a:lnTo>
                  <a:pt x="f36" y="f37"/>
                </a:lnTo>
                <a:lnTo>
                  <a:pt x="f38" y="f39"/>
                </a:lnTo>
                <a:lnTo>
                  <a:pt x="f40" y="f39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6"/>
                </a:lnTo>
                <a:lnTo>
                  <a:pt x="f48" y="f49"/>
                </a:lnTo>
                <a:lnTo>
                  <a:pt x="f4" y="f5"/>
                </a:lnTo>
                <a:close/>
              </a:path>
              <a:path w="418465" h="418465">
                <a:moveTo>
                  <a:pt x="f30" y="f29"/>
                </a:moveTo>
                <a:lnTo>
                  <a:pt x="f28" y="f29"/>
                </a:lnTo>
                <a:lnTo>
                  <a:pt x="f50" y="f51"/>
                </a:lnTo>
                <a:lnTo>
                  <a:pt x="f27" y="f26"/>
                </a:lnTo>
                <a:lnTo>
                  <a:pt x="f25" y="f26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59"/>
                </a:lnTo>
                <a:lnTo>
                  <a:pt x="f30" y="f29"/>
                </a:lnTo>
                <a:close/>
              </a:path>
              <a:path w="418465" h="418465">
                <a:moveTo>
                  <a:pt x="f35" y="f34"/>
                </a:moveTo>
                <a:lnTo>
                  <a:pt x="f33" y="f34"/>
                </a:lnTo>
                <a:lnTo>
                  <a:pt x="f61" y="f62"/>
                </a:lnTo>
                <a:lnTo>
                  <a:pt x="f60" y="f59"/>
                </a:lnTo>
                <a:lnTo>
                  <a:pt x="f58" y="f59"/>
                </a:lnTo>
                <a:lnTo>
                  <a:pt x="f63" y="f64"/>
                </a:lnTo>
                <a:lnTo>
                  <a:pt x="f65" y="f64"/>
                </a:lnTo>
                <a:lnTo>
                  <a:pt x="f35" y="f34"/>
                </a:lnTo>
                <a:close/>
              </a:path>
              <a:path w="418465" h="418465">
                <a:moveTo>
                  <a:pt x="f40" y="f39"/>
                </a:moveTo>
                <a:lnTo>
                  <a:pt x="f38" y="f39"/>
                </a:lnTo>
                <a:lnTo>
                  <a:pt x="f66" y="f67"/>
                </a:lnTo>
                <a:lnTo>
                  <a:pt x="f65" y="f64"/>
                </a:lnTo>
                <a:lnTo>
                  <a:pt x="f63" y="f64"/>
                </a:lnTo>
                <a:lnTo>
                  <a:pt x="f68" y="f69"/>
                </a:lnTo>
                <a:lnTo>
                  <a:pt x="f70" y="f69"/>
                </a:lnTo>
                <a:lnTo>
                  <a:pt x="f40" y="f39"/>
                </a:lnTo>
                <a:close/>
              </a:path>
              <a:path w="418465" h="418465">
                <a:moveTo>
                  <a:pt x="f47" y="f46"/>
                </a:moveTo>
                <a:lnTo>
                  <a:pt x="f45" y="f46"/>
                </a:lnTo>
                <a:lnTo>
                  <a:pt x="f71" y="f72"/>
                </a:lnTo>
                <a:lnTo>
                  <a:pt x="f73" y="f74"/>
                </a:lnTo>
                <a:lnTo>
                  <a:pt x="f75" y="f76"/>
                </a:lnTo>
                <a:lnTo>
                  <a:pt x="f77" y="f78"/>
                </a:lnTo>
                <a:lnTo>
                  <a:pt x="f79" y="f80"/>
                </a:lnTo>
                <a:lnTo>
                  <a:pt x="f70" y="f69"/>
                </a:lnTo>
                <a:lnTo>
                  <a:pt x="f68" y="f69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47" y="f46"/>
                </a:lnTo>
                <a:close/>
              </a:path>
              <a:path w="418465" h="418465">
                <a:moveTo>
                  <a:pt x="f89" y="f90"/>
                </a:moveTo>
                <a:close/>
              </a:path>
              <a:path w="418465" h="418465">
                <a:moveTo>
                  <a:pt x="f91" y="f2"/>
                </a:moveTo>
                <a:lnTo>
                  <a:pt x="f92" y="f93"/>
                </a:lnTo>
                <a:lnTo>
                  <a:pt x="f94" y="f95"/>
                </a:lnTo>
                <a:lnTo>
                  <a:pt x="f4" y="f5"/>
                </a:lnTo>
                <a:lnTo>
                  <a:pt x="f96" y="f97"/>
                </a:lnTo>
                <a:lnTo>
                  <a:pt x="f91" y="f2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object 17"/>
          <p:cNvSpPr/>
          <p:nvPr/>
        </p:nvSpPr>
        <p:spPr>
          <a:xfrm>
            <a:off x="626182" y="561083"/>
            <a:ext cx="472241" cy="479294"/>
          </a:xfrm>
          <a:custGeom>
            <a:avLst/>
            <a:gdLst>
              <a:gd name="f0" fmla="val w"/>
              <a:gd name="f1" fmla="val h"/>
              <a:gd name="f2" fmla="val 0"/>
              <a:gd name="f3" fmla="val 288290"/>
              <a:gd name="f4" fmla="val 255197"/>
              <a:gd name="f5" fmla="val 287986"/>
              <a:gd name="f6" fmla="val 32788"/>
              <a:gd name="f7" fmla="val 32800"/>
              <a:gd name="f8" fmla="val 255186"/>
              <a:gd name="f9" fmla="*/ f0 1 288290"/>
              <a:gd name="f10" fmla="*/ f1 1 288290"/>
              <a:gd name="f11" fmla="+- f3 0 f2"/>
              <a:gd name="f12" fmla="*/ f11 1 288290"/>
              <a:gd name="f13" fmla="*/ f2 1 f12"/>
              <a:gd name="f14" fmla="*/ f3 1 f12"/>
              <a:gd name="f15" fmla="*/ f13 f9 1"/>
              <a:gd name="f16" fmla="*/ f14 f9 1"/>
              <a:gd name="f17" fmla="*/ f14 f10 1"/>
              <a:gd name="f18" fmla="*/ f13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288290" h="288290">
                <a:moveTo>
                  <a:pt x="f4" y="f2"/>
                </a:moveTo>
                <a:lnTo>
                  <a:pt x="f5" y="f6"/>
                </a:lnTo>
                <a:lnTo>
                  <a:pt x="f7" y="f5"/>
                </a:lnTo>
                <a:lnTo>
                  <a:pt x="f2" y="f8"/>
                </a:lnTo>
                <a:lnTo>
                  <a:pt x="f4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object 19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352473"/>
              <a:gd name="f5" fmla="val 11192"/>
              <a:gd name="f6" fmla="val 301579"/>
              <a:gd name="f7" fmla="val 62078"/>
              <a:gd name="f8" fmla="val 35460"/>
              <a:gd name="f9" fmla="val 328208"/>
              <a:gd name="f10" fmla="val 35359"/>
              <a:gd name="f11" fmla="val 328381"/>
              <a:gd name="f12" fmla="val 34678"/>
              <a:gd name="f13" fmla="val 329086"/>
              <a:gd name="f14" fmla="val 34182"/>
              <a:gd name="f15" fmla="val 329825"/>
              <a:gd name="f16" fmla="val 33822"/>
              <a:gd name="f17" fmla="val 330631"/>
              <a:gd name="f18" fmla="val 33761"/>
              <a:gd name="f19" fmla="val 330761"/>
              <a:gd name="f20" fmla="val 1026"/>
              <a:gd name="f21" fmla="val 407145"/>
              <a:gd name="f22" fmla="val 409531"/>
              <a:gd name="f23" fmla="val 245"/>
              <a:gd name="f24" fmla="val 412274"/>
              <a:gd name="f25" fmla="val 1677"/>
              <a:gd name="f26" fmla="val 414446"/>
              <a:gd name="f27" fmla="val 3107"/>
              <a:gd name="f28" fmla="val 416613"/>
              <a:gd name="f29" fmla="val 5529"/>
              <a:gd name="f30" fmla="val 417920"/>
              <a:gd name="f31" fmla="val 8129"/>
              <a:gd name="f32" fmla="val 9177"/>
              <a:gd name="f33" fmla="val 417923"/>
              <a:gd name="f34" fmla="val 10213"/>
              <a:gd name="f35" fmla="val 417711"/>
              <a:gd name="f36" fmla="val 11174"/>
              <a:gd name="f37" fmla="val 417293"/>
              <a:gd name="f38" fmla="val 87552"/>
              <a:gd name="f39" fmla="val 384559"/>
              <a:gd name="f40" fmla="val 87682"/>
              <a:gd name="f41" fmla="val 384497"/>
              <a:gd name="f42" fmla="val 88492"/>
              <a:gd name="f43" fmla="val 384141"/>
              <a:gd name="f44" fmla="val 89226"/>
              <a:gd name="f45" fmla="val 383641"/>
              <a:gd name="f46" fmla="val 89863"/>
              <a:gd name="f47" fmla="val 383029"/>
              <a:gd name="f48" fmla="val 90032"/>
              <a:gd name="f49" fmla="val 382935"/>
              <a:gd name="f50" fmla="val 356227"/>
              <a:gd name="f51" fmla="val 116748"/>
              <a:gd name="f52" fmla="val 407113"/>
              <a:gd name="f53" fmla="val 65858"/>
              <a:gd name="f54" fmla="val 415530"/>
              <a:gd name="f55" fmla="val 53076"/>
              <a:gd name="f56" fmla="val 418313"/>
              <a:gd name="f57" fmla="val 38563"/>
              <a:gd name="f58" fmla="val 415466"/>
              <a:gd name="f59" fmla="val 24063"/>
              <a:gd name="f60" fmla="val 406994"/>
              <a:gd name="f61" fmla="val 11318"/>
              <a:gd name="f62" fmla="val 394249"/>
              <a:gd name="f63" fmla="val 2846"/>
              <a:gd name="f64" fmla="val 379748"/>
              <a:gd name="f65" fmla="val 365235"/>
              <a:gd name="f66" fmla="val 2783"/>
              <a:gd name="f67" fmla="val 352454"/>
              <a:gd name="f68" fmla="val 11199"/>
              <a:gd name="f69" fmla="*/ f0 1 418465"/>
              <a:gd name="f70" fmla="*/ f1 1 418465"/>
              <a:gd name="f71" fmla="+- f3 0 f2"/>
              <a:gd name="f72" fmla="*/ f71 1 418465"/>
              <a:gd name="f73" fmla="*/ f2 1 f72"/>
              <a:gd name="f74" fmla="*/ f3 1 f72"/>
              <a:gd name="f75" fmla="*/ f73 f69 1"/>
              <a:gd name="f76" fmla="*/ f74 f69 1"/>
              <a:gd name="f77" fmla="*/ f74 f70 1"/>
              <a:gd name="f78" fmla="*/ f73 f7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5" t="f78" r="f76" b="f77"/>
            <a:pathLst>
              <a:path w="418465" h="418465">
                <a:moveTo>
                  <a:pt x="f4" y="f5"/>
                </a:move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2"/>
                </a:lnTo>
                <a:lnTo>
                  <a:pt x="f65" y="f66"/>
                </a:lnTo>
                <a:lnTo>
                  <a:pt x="f67" y="f68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object 20"/>
          <p:cNvSpPr/>
          <p:nvPr/>
        </p:nvSpPr>
        <p:spPr>
          <a:xfrm>
            <a:off x="550091" y="526437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object 21"/>
          <p:cNvSpPr/>
          <p:nvPr/>
        </p:nvSpPr>
        <p:spPr>
          <a:xfrm>
            <a:off x="550091" y="509694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193235"/>
              <a:gd name="f6" fmla="val 7728"/>
              <a:gd name="f7" fmla="val 3459"/>
              <a:gd name="f8" fmla="val 11998"/>
              <a:gd name="f9" fmla="val 15457"/>
              <a:gd name="f10" fmla="val 197501"/>
              <a:gd name="f11" fmla="val 200964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2"/>
                </a:move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8"/>
                </a:lnTo>
                <a:lnTo>
                  <a:pt x="f7" y="f9"/>
                </a:lnTo>
                <a:lnTo>
                  <a:pt x="f6" y="f9"/>
                </a:lnTo>
                <a:lnTo>
                  <a:pt x="f5" y="f9"/>
                </a:lnTo>
                <a:lnTo>
                  <a:pt x="f10" y="f9"/>
                </a:lnTo>
                <a:lnTo>
                  <a:pt x="f11" y="f8"/>
                </a:lnTo>
                <a:lnTo>
                  <a:pt x="f11" y="f6"/>
                </a:lnTo>
                <a:lnTo>
                  <a:pt x="f11" y="f7"/>
                </a:lnTo>
                <a:lnTo>
                  <a:pt x="f10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object 22"/>
          <p:cNvSpPr/>
          <p:nvPr/>
        </p:nvSpPr>
        <p:spPr>
          <a:xfrm>
            <a:off x="550091" y="626913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object 23"/>
          <p:cNvSpPr/>
          <p:nvPr/>
        </p:nvSpPr>
        <p:spPr>
          <a:xfrm>
            <a:off x="550091" y="610170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200964"/>
              <a:gd name="f6" fmla="val 7728"/>
              <a:gd name="f7" fmla="val 3459"/>
              <a:gd name="f8" fmla="val 197501"/>
              <a:gd name="f9" fmla="val 193235"/>
              <a:gd name="f10" fmla="val 11998"/>
              <a:gd name="f11" fmla="val 15457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6"/>
                </a:moveTo>
                <a:lnTo>
                  <a:pt x="f5" y="f7"/>
                </a:lnTo>
                <a:lnTo>
                  <a:pt x="f8" y="f2"/>
                </a:lnTo>
                <a:lnTo>
                  <a:pt x="f9" y="f2"/>
                </a:ln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10"/>
                </a:lnTo>
                <a:lnTo>
                  <a:pt x="f7" y="f11"/>
                </a:lnTo>
                <a:lnTo>
                  <a:pt x="f6" y="f11"/>
                </a:lnTo>
                <a:lnTo>
                  <a:pt x="f9" y="f11"/>
                </a:lnTo>
                <a:lnTo>
                  <a:pt x="f8" y="f11"/>
                </a:lnTo>
                <a:lnTo>
                  <a:pt x="f5" y="f10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object 24"/>
          <p:cNvSpPr/>
          <p:nvPr/>
        </p:nvSpPr>
        <p:spPr>
          <a:xfrm>
            <a:off x="550091" y="727389"/>
            <a:ext cx="253801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361555"/>
              <a:gd name="f5" fmla="val 360731"/>
              <a:gd name="f6" fmla="abs f0"/>
              <a:gd name="f7" fmla="abs f1"/>
              <a:gd name="f8" fmla="abs f2"/>
              <a:gd name="f9" fmla="*/ f0 1 36155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361555"/>
              <a:gd name="f17" fmla="*/ f11 1 0"/>
              <a:gd name="f18" fmla="*/ f13 1 361555"/>
              <a:gd name="f19" fmla="*/ f14 1 21600"/>
              <a:gd name="f20" fmla="*/ 21600 f14 1"/>
              <a:gd name="f21" fmla="*/ 0 1 f16"/>
              <a:gd name="f22" fmla="*/ 36155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36155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6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object 25"/>
          <p:cNvSpPr/>
          <p:nvPr/>
        </p:nvSpPr>
        <p:spPr>
          <a:xfrm>
            <a:off x="550091" y="710645"/>
            <a:ext cx="253801" cy="45719"/>
          </a:xfrm>
          <a:custGeom>
            <a:avLst/>
            <a:gdLst>
              <a:gd name="f0" fmla="val w"/>
              <a:gd name="f1" fmla="val h"/>
              <a:gd name="f2" fmla="val 0"/>
              <a:gd name="f3" fmla="val 154940"/>
              <a:gd name="f4" fmla="val 15875"/>
              <a:gd name="f5" fmla="val 7728"/>
              <a:gd name="f6" fmla="val 3459"/>
              <a:gd name="f7" fmla="val 3463"/>
              <a:gd name="f8" fmla="val 7732"/>
              <a:gd name="f9" fmla="val 11998"/>
              <a:gd name="f10" fmla="val 15461"/>
              <a:gd name="f11" fmla="val 146858"/>
              <a:gd name="f12" fmla="val 151124"/>
              <a:gd name="f13" fmla="val 154587"/>
              <a:gd name="f14" fmla="*/ f0 1 154940"/>
              <a:gd name="f15" fmla="*/ f1 1 15875"/>
              <a:gd name="f16" fmla="+- f4 0 f2"/>
              <a:gd name="f17" fmla="+- f3 0 f2"/>
              <a:gd name="f18" fmla="*/ f17 1 154940"/>
              <a:gd name="f19" fmla="*/ f16 1 15875"/>
              <a:gd name="f20" fmla="*/ f2 1 f18"/>
              <a:gd name="f21" fmla="*/ f3 1 f18"/>
              <a:gd name="f22" fmla="*/ f2 1 f19"/>
              <a:gd name="f23" fmla="*/ f4 1 f19"/>
              <a:gd name="f24" fmla="*/ f20 f14 1"/>
              <a:gd name="f25" fmla="*/ f21 f14 1"/>
              <a:gd name="f26" fmla="*/ f23 f15 1"/>
              <a:gd name="f27" fmla="*/ f2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154940" h="15875">
                <a:moveTo>
                  <a:pt x="f5" y="f2"/>
                </a:moveTo>
                <a:lnTo>
                  <a:pt x="f6" y="f2"/>
                </a:lnTo>
                <a:lnTo>
                  <a:pt x="f2" y="f7"/>
                </a:lnTo>
                <a:lnTo>
                  <a:pt x="f2" y="f8"/>
                </a:lnTo>
                <a:lnTo>
                  <a:pt x="f2" y="f9"/>
                </a:lnTo>
                <a:lnTo>
                  <a:pt x="f6" y="f10"/>
                </a:lnTo>
                <a:lnTo>
                  <a:pt x="f5" y="f10"/>
                </a:lnTo>
                <a:lnTo>
                  <a:pt x="f11" y="f10"/>
                </a:lnTo>
                <a:lnTo>
                  <a:pt x="f12" y="f10"/>
                </a:lnTo>
                <a:lnTo>
                  <a:pt x="f13" y="f9"/>
                </a:lnTo>
                <a:lnTo>
                  <a:pt x="f13" y="f8"/>
                </a:lnTo>
                <a:lnTo>
                  <a:pt x="f13" y="f7"/>
                </a:lnTo>
                <a:lnTo>
                  <a:pt x="f12" y="f2"/>
                </a:lnTo>
                <a:lnTo>
                  <a:pt x="f11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02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r>
              <a:rPr lang="en-US" dirty="0" smtClean="0"/>
              <a:t> (60-bet, 1-mashq)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1" y="907278"/>
            <a:ext cx="8674778" cy="4086632"/>
          </a:xfrm>
        </p:spPr>
        <p:txBody>
          <a:bodyPr/>
          <a:lstStyle/>
          <a:p>
            <a:pPr algn="ctr">
              <a:spcAft>
                <a:spcPts val="951"/>
              </a:spcAft>
            </a:pPr>
            <a:r>
              <a:rPr lang="en-US" b="1" i="0" dirty="0" err="1" smtClean="0"/>
              <a:t>Gaplardagi</a:t>
            </a:r>
            <a:r>
              <a:rPr lang="en-US" b="1" i="0" dirty="0" smtClean="0"/>
              <a:t> </a:t>
            </a:r>
            <a:r>
              <a:rPr lang="en-US" b="1" i="0" dirty="0" err="1" smtClean="0"/>
              <a:t>holning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turini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aniqlang</a:t>
            </a:r>
            <a:r>
              <a:rPr lang="en-US" b="1" i="0" dirty="0" smtClean="0"/>
              <a:t> </a:t>
            </a:r>
            <a:r>
              <a:rPr lang="en-US" b="1" i="0" dirty="0" err="1" smtClean="0"/>
              <a:t>va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so‘rog‘ini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qo‘yib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ko‘chiring</a:t>
            </a:r>
            <a:r>
              <a:rPr lang="en-US" b="1" i="0" dirty="0" smtClean="0"/>
              <a:t>.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1. </a:t>
            </a:r>
            <a:r>
              <a:rPr lang="en-US" sz="2853" i="0" dirty="0" err="1"/>
              <a:t>Yig‘ilish</a:t>
            </a:r>
            <a:r>
              <a:rPr lang="en-US" sz="2853" i="0" dirty="0"/>
              <a:t> </a:t>
            </a:r>
            <a:r>
              <a:rPr lang="en-US" sz="2853" i="0" dirty="0" err="1"/>
              <a:t>uchda</a:t>
            </a:r>
            <a:r>
              <a:rPr lang="en-US" sz="2853" i="0" dirty="0"/>
              <a:t> </a:t>
            </a:r>
            <a:r>
              <a:rPr lang="en-US" sz="2853" i="0" dirty="0" err="1"/>
              <a:t>bo‘ladi</a:t>
            </a:r>
            <a:r>
              <a:rPr lang="en-US" sz="2853" i="0" dirty="0"/>
              <a:t>.  ___________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2. </a:t>
            </a:r>
            <a:r>
              <a:rPr lang="en-US" sz="2853" i="0" dirty="0" err="1"/>
              <a:t>Qaytishda</a:t>
            </a:r>
            <a:r>
              <a:rPr lang="en-US" sz="2853" i="0" dirty="0"/>
              <a:t> </a:t>
            </a:r>
            <a:r>
              <a:rPr lang="en-US" sz="2853" i="0" dirty="0" err="1"/>
              <a:t>siznikiga</a:t>
            </a:r>
            <a:r>
              <a:rPr lang="en-US" sz="2853" i="0" dirty="0"/>
              <a:t> </a:t>
            </a:r>
            <a:r>
              <a:rPr lang="en-US" sz="2853" i="0" dirty="0" err="1"/>
              <a:t>kirib</a:t>
            </a:r>
            <a:r>
              <a:rPr lang="en-US" sz="2853" i="0" dirty="0"/>
              <a:t> </a:t>
            </a:r>
            <a:r>
              <a:rPr lang="en-US" sz="2853" i="0" dirty="0" err="1"/>
              <a:t>o‘tamiz</a:t>
            </a:r>
            <a:r>
              <a:rPr lang="en-US" sz="2853" i="0" dirty="0"/>
              <a:t>.  ________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3. </a:t>
            </a:r>
            <a:r>
              <a:rPr lang="en-US" sz="2853" i="0" dirty="0" err="1"/>
              <a:t>Nafasimni</a:t>
            </a:r>
            <a:r>
              <a:rPr lang="en-US" sz="2853" i="0" dirty="0"/>
              <a:t> </a:t>
            </a:r>
            <a:r>
              <a:rPr lang="en-US" sz="2853" i="0" dirty="0" err="1"/>
              <a:t>rostlagach</a:t>
            </a:r>
            <a:r>
              <a:rPr lang="en-US" sz="2853" i="0" dirty="0"/>
              <a:t>, </a:t>
            </a:r>
            <a:r>
              <a:rPr lang="en-US" sz="2853" i="0" dirty="0" err="1"/>
              <a:t>tikilibroq</a:t>
            </a:r>
            <a:r>
              <a:rPr lang="en-US" sz="2853" i="0" dirty="0"/>
              <a:t> </a:t>
            </a:r>
            <a:r>
              <a:rPr lang="en-US" sz="2853" i="0" dirty="0" err="1"/>
              <a:t>qaradim</a:t>
            </a:r>
            <a:r>
              <a:rPr lang="en-US" sz="2853" i="0" dirty="0"/>
              <a:t>.  _______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4. </a:t>
            </a:r>
            <a:r>
              <a:rPr lang="en-US" sz="2853" i="0" dirty="0" err="1"/>
              <a:t>Shunda</a:t>
            </a:r>
            <a:r>
              <a:rPr lang="en-US" sz="2853" i="0" dirty="0"/>
              <a:t> men </a:t>
            </a:r>
            <a:r>
              <a:rPr lang="en-US" sz="2853" i="0" dirty="0" err="1"/>
              <a:t>bir</a:t>
            </a:r>
            <a:r>
              <a:rPr lang="en-US" sz="2853" i="0" dirty="0"/>
              <a:t> </a:t>
            </a:r>
            <a:r>
              <a:rPr lang="en-US" sz="2853" i="0" dirty="0" err="1"/>
              <a:t>sapchib</a:t>
            </a:r>
            <a:r>
              <a:rPr lang="en-US" sz="2853" i="0" dirty="0"/>
              <a:t> </a:t>
            </a:r>
            <a:r>
              <a:rPr lang="en-US" sz="2853" i="0" dirty="0" err="1"/>
              <a:t>tushganman</a:t>
            </a:r>
            <a:r>
              <a:rPr lang="en-US" sz="2853" i="0" dirty="0"/>
              <a:t>.  _________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5. </a:t>
            </a:r>
            <a:r>
              <a:rPr lang="en-US" sz="2853" i="0" dirty="0" err="1"/>
              <a:t>Bugun</a:t>
            </a:r>
            <a:r>
              <a:rPr lang="en-US" sz="2853" i="0" dirty="0"/>
              <a:t> </a:t>
            </a:r>
            <a:r>
              <a:rPr lang="en-US" sz="2853" i="0" dirty="0" err="1"/>
              <a:t>maktabim</a:t>
            </a:r>
            <a:r>
              <a:rPr lang="en-US" sz="2853" i="0" dirty="0"/>
              <a:t> </a:t>
            </a:r>
            <a:r>
              <a:rPr lang="en-US" sz="2853" i="0" dirty="0" err="1"/>
              <a:t>yonidan</a:t>
            </a:r>
            <a:r>
              <a:rPr lang="en-US" sz="2853" i="0" dirty="0"/>
              <a:t> </a:t>
            </a:r>
            <a:r>
              <a:rPr lang="en-US" sz="2853" i="0" dirty="0" err="1"/>
              <a:t>o‘tdim</a:t>
            </a:r>
            <a:r>
              <a:rPr lang="en-US" sz="2853" i="0" dirty="0"/>
              <a:t>.  _________</a:t>
            </a:r>
          </a:p>
          <a:p>
            <a:pPr algn="l">
              <a:spcAft>
                <a:spcPts val="951"/>
              </a:spcAft>
            </a:pPr>
            <a:r>
              <a:rPr lang="en-US" sz="2853" i="0" dirty="0"/>
              <a:t>6. </a:t>
            </a:r>
            <a:r>
              <a:rPr lang="en-US" sz="2853" i="0" dirty="0" err="1"/>
              <a:t>Imtihonlar</a:t>
            </a:r>
            <a:r>
              <a:rPr lang="en-US" sz="2853" i="0" dirty="0"/>
              <a:t> </a:t>
            </a:r>
            <a:r>
              <a:rPr lang="en-US" sz="2853" i="0" dirty="0" err="1"/>
              <a:t>yozda</a:t>
            </a:r>
            <a:r>
              <a:rPr lang="en-US" sz="2853" i="0" dirty="0"/>
              <a:t> </a:t>
            </a:r>
            <a:r>
              <a:rPr lang="en-US" sz="2853" i="0" dirty="0" err="1"/>
              <a:t>bo‘ladi</a:t>
            </a:r>
            <a:r>
              <a:rPr lang="en-US" sz="2853" i="0" dirty="0"/>
              <a:t>.  __________</a:t>
            </a:r>
            <a:endParaRPr lang="ru-RU" sz="2853" i="0" dirty="0"/>
          </a:p>
        </p:txBody>
      </p:sp>
    </p:spTree>
    <p:extLst>
      <p:ext uri="{BB962C8B-B14F-4D97-AF65-F5344CB8AC3E}">
        <p14:creationId xmlns:p14="http://schemas.microsoft.com/office/powerpoint/2010/main" val="418295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2" y="859622"/>
            <a:ext cx="6163658" cy="4097725"/>
          </a:xfrm>
        </p:spPr>
        <p:txBody>
          <a:bodyPr/>
          <a:lstStyle/>
          <a:p>
            <a:pPr algn="ctr"/>
            <a:r>
              <a:rPr lang="en-US" b="1" i="0" dirty="0" err="1" smtClean="0"/>
              <a:t>Tasavvur</a:t>
            </a:r>
            <a:r>
              <a:rPr lang="en-US" b="1" i="0" dirty="0" smtClean="0"/>
              <a:t> </a:t>
            </a:r>
            <a:r>
              <a:rPr lang="en-US" b="1" i="0" dirty="0" err="1" smtClean="0"/>
              <a:t>qiling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va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so‘zlab</a:t>
            </a:r>
            <a:r>
              <a:rPr lang="en-US" b="1" i="0" dirty="0" smtClean="0"/>
              <a:t> </a:t>
            </a:r>
            <a:r>
              <a:rPr lang="en-US" b="1" i="0" dirty="0" err="1" smtClean="0"/>
              <a:t>bering</a:t>
            </a:r>
            <a:r>
              <a:rPr lang="en-US" b="1" i="0" dirty="0" smtClean="0"/>
              <a:t>.</a:t>
            </a:r>
          </a:p>
          <a:p>
            <a:endParaRPr lang="en-US" b="1" i="0" dirty="0" smtClean="0"/>
          </a:p>
          <a:p>
            <a:pPr indent="286863" algn="just"/>
            <a:r>
              <a:rPr lang="en-US" sz="2853" i="0" dirty="0" err="1"/>
              <a:t>Tojmahal</a:t>
            </a:r>
            <a:r>
              <a:rPr lang="en-US" sz="2853" i="0" dirty="0"/>
              <a:t> – </a:t>
            </a:r>
            <a:r>
              <a:rPr lang="en-US" sz="2853" i="0" dirty="0" err="1"/>
              <a:t>Hindistondagi</a:t>
            </a:r>
            <a:r>
              <a:rPr lang="en-US" sz="2853" i="0" dirty="0"/>
              <a:t> </a:t>
            </a:r>
            <a:r>
              <a:rPr lang="en-US" sz="2853" i="0" dirty="0" err="1"/>
              <a:t>boburiylar</a:t>
            </a:r>
            <a:r>
              <a:rPr lang="en-US" sz="2853" i="0" dirty="0"/>
              <a:t> </a:t>
            </a:r>
            <a:r>
              <a:rPr lang="en-US" sz="2853" i="0" dirty="0" err="1"/>
              <a:t>sulolasi</a:t>
            </a:r>
            <a:r>
              <a:rPr lang="en-US" sz="2853" i="0" dirty="0"/>
              <a:t> </a:t>
            </a:r>
            <a:r>
              <a:rPr lang="en-US" sz="2853" i="0" dirty="0" err="1"/>
              <a:t>davriga</a:t>
            </a:r>
            <a:r>
              <a:rPr lang="en-US" sz="2853" i="0" dirty="0"/>
              <a:t> </a:t>
            </a:r>
            <a:r>
              <a:rPr lang="en-US" sz="2853" i="0" dirty="0" err="1"/>
              <a:t>oid</a:t>
            </a:r>
            <a:r>
              <a:rPr lang="en-US" sz="2853" i="0" dirty="0"/>
              <a:t> </a:t>
            </a:r>
            <a:r>
              <a:rPr lang="en-US" sz="2853" i="0" dirty="0" err="1"/>
              <a:t>me’moriy</a:t>
            </a:r>
            <a:r>
              <a:rPr lang="en-US" sz="2853" i="0" dirty="0"/>
              <a:t> </a:t>
            </a:r>
            <a:r>
              <a:rPr lang="en-US" sz="2853" i="0" dirty="0" err="1"/>
              <a:t>yodgorlik</a:t>
            </a:r>
            <a:r>
              <a:rPr lang="en-US" sz="2853" i="0" dirty="0"/>
              <a:t> (1631-1652). </a:t>
            </a:r>
          </a:p>
          <a:p>
            <a:pPr indent="286863" algn="just"/>
            <a:r>
              <a:rPr lang="en-US" sz="2853" i="0" dirty="0"/>
              <a:t>Agra </a:t>
            </a:r>
            <a:r>
              <a:rPr lang="en-US" sz="2853" i="0" dirty="0" err="1"/>
              <a:t>shahri</a:t>
            </a:r>
            <a:r>
              <a:rPr lang="en-US" sz="2853" i="0" dirty="0"/>
              <a:t> </a:t>
            </a:r>
            <a:r>
              <a:rPr lang="en-US" sz="2853" i="0" dirty="0" err="1"/>
              <a:t>yaqinidagi</a:t>
            </a:r>
            <a:r>
              <a:rPr lang="en-US" sz="2853" i="0" dirty="0"/>
              <a:t> </a:t>
            </a:r>
            <a:r>
              <a:rPr lang="en-US" sz="2853" i="0" dirty="0" err="1"/>
              <a:t>Jamna</a:t>
            </a:r>
            <a:r>
              <a:rPr lang="en-US" sz="2853" i="0" dirty="0"/>
              <a:t> </a:t>
            </a:r>
            <a:r>
              <a:rPr lang="en-US" sz="2853" i="0" dirty="0" err="1"/>
              <a:t>daryosi</a:t>
            </a:r>
            <a:r>
              <a:rPr lang="en-US" sz="2853" i="0" dirty="0"/>
              <a:t> </a:t>
            </a:r>
            <a:r>
              <a:rPr lang="en-US" sz="2853" i="0" dirty="0" err="1"/>
              <a:t>bo‘yida</a:t>
            </a:r>
            <a:r>
              <a:rPr lang="en-US" sz="2853" i="0" dirty="0"/>
              <a:t> </a:t>
            </a:r>
            <a:r>
              <a:rPr lang="en-US" sz="2853" i="0" dirty="0" err="1"/>
              <a:t>Shoh</a:t>
            </a:r>
            <a:r>
              <a:rPr lang="en-US" sz="2853" i="0" dirty="0"/>
              <a:t> </a:t>
            </a:r>
            <a:r>
              <a:rPr lang="en-US" sz="2853" i="0" dirty="0" err="1"/>
              <a:t>Jahon</a:t>
            </a:r>
            <a:r>
              <a:rPr lang="en-US" sz="2853" i="0" dirty="0"/>
              <a:t> </a:t>
            </a:r>
            <a:r>
              <a:rPr lang="en-US" sz="2853" i="0" dirty="0" err="1"/>
              <a:t>suyukli</a:t>
            </a:r>
            <a:r>
              <a:rPr lang="en-US" sz="2853" i="0" dirty="0"/>
              <a:t> </a:t>
            </a:r>
            <a:r>
              <a:rPr lang="en-US" sz="2853" i="0" dirty="0" err="1"/>
              <a:t>xotini</a:t>
            </a:r>
            <a:r>
              <a:rPr lang="en-US" sz="2853" i="0" dirty="0"/>
              <a:t> </a:t>
            </a:r>
            <a:r>
              <a:rPr lang="en-US" sz="2853" i="0" dirty="0" err="1"/>
              <a:t>Arjumand</a:t>
            </a:r>
            <a:r>
              <a:rPr lang="en-US" sz="2853" i="0" dirty="0"/>
              <a:t> (</a:t>
            </a:r>
            <a:r>
              <a:rPr lang="en-US" sz="2853" i="0" dirty="0" err="1"/>
              <a:t>Mumtoz</a:t>
            </a:r>
            <a:r>
              <a:rPr lang="en-US" sz="2853" i="0" dirty="0"/>
              <a:t> Mahal </a:t>
            </a:r>
            <a:r>
              <a:rPr lang="en-US" sz="2853" i="0" dirty="0" err="1"/>
              <a:t>begim</a:t>
            </a:r>
            <a:r>
              <a:rPr lang="en-US" sz="2853" i="0" dirty="0"/>
              <a:t>)</a:t>
            </a:r>
            <a:r>
              <a:rPr lang="en-US" sz="2853" i="0" dirty="0" err="1"/>
              <a:t>ga</a:t>
            </a:r>
            <a:r>
              <a:rPr lang="en-US" sz="2853" i="0" dirty="0"/>
              <a:t> </a:t>
            </a:r>
            <a:r>
              <a:rPr lang="en-US" sz="2853" i="0" dirty="0" err="1"/>
              <a:t>atab</a:t>
            </a:r>
            <a:r>
              <a:rPr lang="en-US" sz="2853" i="0" dirty="0"/>
              <a:t> </a:t>
            </a:r>
            <a:r>
              <a:rPr lang="en-US" sz="2853" i="0" dirty="0" err="1"/>
              <a:t>qurdirgan</a:t>
            </a:r>
            <a:r>
              <a:rPr lang="en-US" sz="2853" i="0" dirty="0"/>
              <a:t>.</a:t>
            </a:r>
          </a:p>
          <a:p>
            <a:r>
              <a:rPr lang="en-US" i="0" dirty="0"/>
              <a:t> </a:t>
            </a:r>
            <a:r>
              <a:rPr lang="en-US" i="0" dirty="0" smtClean="0"/>
              <a:t>  </a:t>
            </a:r>
            <a:endParaRPr lang="ru-RU" dirty="0"/>
          </a:p>
        </p:txBody>
      </p:sp>
      <p:pic>
        <p:nvPicPr>
          <p:cNvPr id="5122" name="Picture 2" descr="C:\Users\User\Desktop\Без названия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412" y="1658617"/>
            <a:ext cx="2416639" cy="194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25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965296"/>
            <a:ext cx="53646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863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Maqbara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me’mori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Isoxon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afandi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boshchiligida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86863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Tojmahal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murabba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tarhli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qavatli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gumbazli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Marmar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supa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286863"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burchagidagi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ingichka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minoralar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maqbaraga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o‘zgacha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hush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bag‘ishlagan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2380" y="1511534"/>
            <a:ext cx="2839090" cy="220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5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74015" y="1166566"/>
            <a:ext cx="5935374" cy="3512115"/>
          </a:xfrm>
        </p:spPr>
        <p:txBody>
          <a:bodyPr/>
          <a:lstStyle/>
          <a:p>
            <a:pPr indent="286863" algn="just"/>
            <a:r>
              <a:rPr lang="en-US" sz="2536" i="0" dirty="0" err="1"/>
              <a:t>Devorlari</a:t>
            </a:r>
            <a:r>
              <a:rPr lang="en-US" sz="2536" i="0" dirty="0"/>
              <a:t> </a:t>
            </a:r>
            <a:r>
              <a:rPr lang="en-US" sz="2536" i="0" dirty="0" err="1"/>
              <a:t>oq</a:t>
            </a:r>
            <a:r>
              <a:rPr lang="en-US" sz="2536" i="0" dirty="0"/>
              <a:t> </a:t>
            </a:r>
            <a:r>
              <a:rPr lang="en-US" sz="2536" i="0" dirty="0" err="1"/>
              <a:t>marmar</a:t>
            </a:r>
            <a:r>
              <a:rPr lang="en-US" sz="2536" i="0" dirty="0"/>
              <a:t> </a:t>
            </a:r>
            <a:r>
              <a:rPr lang="en-US" sz="2536" i="0" dirty="0" err="1"/>
              <a:t>bilan</a:t>
            </a:r>
            <a:r>
              <a:rPr lang="en-US" sz="2536" i="0" dirty="0"/>
              <a:t> </a:t>
            </a:r>
            <a:r>
              <a:rPr lang="en-US" sz="2536" i="0" dirty="0" err="1"/>
              <a:t>qoplangan</a:t>
            </a:r>
            <a:r>
              <a:rPr lang="en-US" sz="2536" i="0" dirty="0"/>
              <a:t>, </a:t>
            </a:r>
            <a:r>
              <a:rPr lang="en-US" sz="2536" i="0" dirty="0" err="1"/>
              <a:t>turli</a:t>
            </a:r>
            <a:r>
              <a:rPr lang="en-US" sz="2536" i="0" dirty="0"/>
              <a:t> </a:t>
            </a:r>
            <a:r>
              <a:rPr lang="en-US" sz="2536" i="0" dirty="0" err="1"/>
              <a:t>rangdagi</a:t>
            </a:r>
            <a:r>
              <a:rPr lang="en-US" sz="2536" i="0" dirty="0"/>
              <a:t> </a:t>
            </a:r>
            <a:r>
              <a:rPr lang="en-US" sz="2536" i="0" dirty="0" err="1"/>
              <a:t>qimmatbaho</a:t>
            </a:r>
            <a:r>
              <a:rPr lang="en-US" sz="2536" i="0" dirty="0"/>
              <a:t> </a:t>
            </a:r>
            <a:r>
              <a:rPr lang="en-US" sz="2536" i="0" dirty="0" err="1"/>
              <a:t>toshlar</a:t>
            </a:r>
            <a:r>
              <a:rPr lang="en-US" sz="2536" i="0" dirty="0"/>
              <a:t> (</a:t>
            </a:r>
            <a:r>
              <a:rPr lang="en-US" sz="2536" i="0" dirty="0" err="1"/>
              <a:t>haqiq</a:t>
            </a:r>
            <a:r>
              <a:rPr lang="en-US" sz="2536" i="0" dirty="0"/>
              <a:t>, </a:t>
            </a:r>
            <a:r>
              <a:rPr lang="en-US" sz="2536" i="0" dirty="0" err="1"/>
              <a:t>marvarid</a:t>
            </a:r>
            <a:r>
              <a:rPr lang="en-US" sz="2536" i="0" dirty="0"/>
              <a:t>, </a:t>
            </a:r>
            <a:r>
              <a:rPr lang="en-US" sz="2536" i="0" dirty="0" err="1"/>
              <a:t>sadaf,qahrabo</a:t>
            </a:r>
            <a:r>
              <a:rPr lang="en-US" sz="2536" i="0" dirty="0"/>
              <a:t>, </a:t>
            </a:r>
            <a:r>
              <a:rPr lang="en-US" sz="2536" i="0" dirty="0" err="1"/>
              <a:t>zumrad</a:t>
            </a:r>
            <a:r>
              <a:rPr lang="en-US" sz="2536" i="0" dirty="0"/>
              <a:t>, </a:t>
            </a:r>
            <a:r>
              <a:rPr lang="en-US" sz="2536" i="0" dirty="0" err="1"/>
              <a:t>yoqut</a:t>
            </a:r>
            <a:r>
              <a:rPr lang="en-US" sz="2536" i="0" dirty="0"/>
              <a:t>, fil </a:t>
            </a:r>
            <a:r>
              <a:rPr lang="en-US" sz="2536" i="0" dirty="0" err="1"/>
              <a:t>suyagi</a:t>
            </a:r>
            <a:r>
              <a:rPr lang="en-US" sz="2536" i="0" dirty="0"/>
              <a:t> </a:t>
            </a:r>
            <a:r>
              <a:rPr lang="en-US" sz="2536" i="0" dirty="0" err="1"/>
              <a:t>va</a:t>
            </a:r>
            <a:r>
              <a:rPr lang="en-US" sz="2536" i="0" dirty="0"/>
              <a:t> </a:t>
            </a:r>
            <a:r>
              <a:rPr lang="en-US" sz="2536" i="0" dirty="0" err="1"/>
              <a:t>boshqalar</a:t>
            </a:r>
            <a:r>
              <a:rPr lang="en-US" sz="2536" i="0" dirty="0"/>
              <a:t>)</a:t>
            </a:r>
            <a:r>
              <a:rPr lang="en-US" sz="2536" i="0" dirty="0" err="1"/>
              <a:t>dan</a:t>
            </a:r>
            <a:r>
              <a:rPr lang="en-US" sz="2536" i="0" dirty="0"/>
              <a:t> </a:t>
            </a:r>
            <a:r>
              <a:rPr lang="en-US" sz="2536" i="0" dirty="0" err="1"/>
              <a:t>qadama</a:t>
            </a:r>
            <a:r>
              <a:rPr lang="en-US" sz="2536" i="0" dirty="0"/>
              <a:t> </a:t>
            </a:r>
            <a:r>
              <a:rPr lang="en-US" sz="2536" i="0" dirty="0" err="1"/>
              <a:t>naqshlar</a:t>
            </a:r>
            <a:r>
              <a:rPr lang="en-US" sz="2536" i="0" dirty="0"/>
              <a:t> </a:t>
            </a:r>
            <a:r>
              <a:rPr lang="en-US" sz="2536" i="0" dirty="0" err="1"/>
              <a:t>ishlangan</a:t>
            </a:r>
            <a:r>
              <a:rPr lang="en-US" sz="2536" i="0" dirty="0"/>
              <a:t>. </a:t>
            </a:r>
          </a:p>
          <a:p>
            <a:pPr indent="286863" algn="just"/>
            <a:r>
              <a:rPr lang="en-US" sz="2536" i="0" dirty="0"/>
              <a:t>Bosh </a:t>
            </a:r>
            <a:r>
              <a:rPr lang="en-US" sz="2536" i="0" dirty="0" err="1"/>
              <a:t>tarzi</a:t>
            </a:r>
            <a:r>
              <a:rPr lang="en-US" sz="2536" i="0" dirty="0"/>
              <a:t> </a:t>
            </a:r>
            <a:r>
              <a:rPr lang="en-US" sz="2536" i="0" dirty="0" err="1"/>
              <a:t>peshtoq</a:t>
            </a:r>
            <a:r>
              <a:rPr lang="en-US" sz="2536" i="0" dirty="0"/>
              <a:t> </a:t>
            </a:r>
            <a:r>
              <a:rPr lang="en-US" sz="2536" i="0" dirty="0" err="1"/>
              <a:t>ravoqli</a:t>
            </a:r>
            <a:r>
              <a:rPr lang="en-US" sz="2536" i="0" dirty="0"/>
              <a:t>. </a:t>
            </a:r>
            <a:r>
              <a:rPr lang="en-US" sz="2536" i="0" dirty="0" err="1"/>
              <a:t>Maqbaraning</a:t>
            </a:r>
            <a:r>
              <a:rPr lang="en-US" sz="2536" i="0" dirty="0"/>
              <a:t> old </a:t>
            </a:r>
            <a:r>
              <a:rPr lang="en-US" sz="2536" i="0" dirty="0" err="1"/>
              <a:t>tomoniga</a:t>
            </a:r>
            <a:r>
              <a:rPr lang="en-US" sz="2536" i="0" dirty="0"/>
              <a:t> 2 </a:t>
            </a:r>
            <a:r>
              <a:rPr lang="en-US" sz="2536" i="0" dirty="0" err="1"/>
              <a:t>qator</a:t>
            </a:r>
            <a:r>
              <a:rPr lang="en-US" sz="2536" i="0" dirty="0"/>
              <a:t> </a:t>
            </a:r>
            <a:r>
              <a:rPr lang="en-US" sz="2536" i="0" dirty="0" err="1"/>
              <a:t>daraxtlar</a:t>
            </a:r>
            <a:r>
              <a:rPr lang="en-US" sz="2536" i="0" dirty="0"/>
              <a:t> </a:t>
            </a:r>
            <a:r>
              <a:rPr lang="en-US" sz="2536" i="0" dirty="0" err="1"/>
              <a:t>ekilgan</a:t>
            </a:r>
            <a:r>
              <a:rPr lang="en-US" sz="2536" i="0" dirty="0"/>
              <a:t>, </a:t>
            </a:r>
            <a:r>
              <a:rPr lang="en-US" sz="2536" i="0" dirty="0" err="1"/>
              <a:t>favvorali</a:t>
            </a:r>
            <a:r>
              <a:rPr lang="en-US" sz="2536" i="0" dirty="0"/>
              <a:t> </a:t>
            </a:r>
            <a:r>
              <a:rPr lang="en-US" sz="2536" i="0" dirty="0" err="1"/>
              <a:t>hovuz</a:t>
            </a:r>
            <a:r>
              <a:rPr lang="en-US" sz="2536" i="0" dirty="0"/>
              <a:t>, </a:t>
            </a:r>
            <a:r>
              <a:rPr lang="en-US" sz="2536" i="0" dirty="0" err="1"/>
              <a:t>gulzorlashtirilgan</a:t>
            </a:r>
            <a:r>
              <a:rPr lang="en-US" sz="2536" i="0" dirty="0"/>
              <a:t> </a:t>
            </a:r>
            <a:r>
              <a:rPr lang="en-US" sz="2536" i="0" dirty="0" err="1"/>
              <a:t>uzun</a:t>
            </a:r>
            <a:r>
              <a:rPr lang="en-US" sz="2536" i="0" dirty="0"/>
              <a:t> </a:t>
            </a:r>
            <a:r>
              <a:rPr lang="en-US" sz="2536" i="0" dirty="0" err="1"/>
              <a:t>yo‘lka</a:t>
            </a:r>
            <a:r>
              <a:rPr lang="en-US" sz="2536" i="0" dirty="0"/>
              <a:t> </a:t>
            </a:r>
            <a:r>
              <a:rPr lang="en-US" sz="2536" i="0" dirty="0" err="1"/>
              <a:t>bor</a:t>
            </a:r>
            <a:r>
              <a:rPr lang="en-US" sz="2536" i="0" dirty="0"/>
              <a:t>…</a:t>
            </a:r>
            <a:endParaRPr lang="ru-RU" sz="2536" i="0" dirty="0"/>
          </a:p>
        </p:txBody>
      </p:sp>
      <p:pic>
        <p:nvPicPr>
          <p:cNvPr id="7170" name="Picture 2" descr="C:\Users\User\Desktop\Без названия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70" y="1430333"/>
            <a:ext cx="2625262" cy="194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54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5496" y="915566"/>
            <a:ext cx="9227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mo‘jizasi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C:\Users\User\Desktop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526" y="2343466"/>
            <a:ext cx="4136944" cy="254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13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645" y="-29719"/>
            <a:ext cx="9127118" cy="16179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796" dirty="0"/>
              <a:t>    </a:t>
            </a:r>
            <a:endParaRPr sz="1796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8752" y="1878213"/>
            <a:ext cx="455140" cy="119394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48752" y="3291830"/>
            <a:ext cx="455140" cy="119394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2230847" y="345453"/>
            <a:ext cx="4694714" cy="853757"/>
          </a:xfrm>
          <a:prstGeom prst="rect">
            <a:avLst/>
          </a:prstGeom>
        </p:spPr>
        <p:txBody>
          <a:bodyPr vert="horz" wrap="square" lIns="0" tIns="231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53" defTabSz="1451010">
              <a:spcBef>
                <a:spcPts val="181"/>
              </a:spcBef>
              <a:defRPr/>
            </a:pPr>
            <a:r>
              <a:rPr lang="en-US" sz="5396" kern="0" spc="-8" dirty="0" err="1">
                <a:solidFill>
                  <a:sysClr val="window" lastClr="FFFFFF"/>
                </a:solidFill>
              </a:rPr>
              <a:t>O‘zbek</a:t>
            </a:r>
            <a:r>
              <a:rPr lang="en-US" sz="5396" kern="0" spc="-8" dirty="0">
                <a:solidFill>
                  <a:sysClr val="window" lastClr="FFFFFF"/>
                </a:solidFill>
              </a:rPr>
              <a:t> </a:t>
            </a:r>
            <a:r>
              <a:rPr lang="en-US" sz="5396" kern="0" spc="-8" dirty="0" err="1">
                <a:solidFill>
                  <a:sysClr val="window" lastClr="FFFFFF"/>
                </a:solidFill>
              </a:rPr>
              <a:t>tili</a:t>
            </a:r>
            <a:endParaRPr lang="ru-RU" sz="5396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8978" y="316463"/>
            <a:ext cx="1712128" cy="919944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17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317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317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8551" y="1876629"/>
            <a:ext cx="54585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mo‘jizalari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II </a:t>
            </a:r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C:\Users\User\Desktop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979" y="3407139"/>
            <a:ext cx="1841092" cy="146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bject 12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301975"/>
              <a:gd name="f6" fmla="val 22673"/>
              <a:gd name="f7" fmla="val 13828"/>
              <a:gd name="f8" fmla="val 1961"/>
              <a:gd name="f9" fmla="val 6623"/>
              <a:gd name="f10" fmla="val 6956"/>
              <a:gd name="f11" fmla="val 1775"/>
              <a:gd name="f12" fmla="val 14269"/>
              <a:gd name="f13" fmla="val 23183"/>
              <a:gd name="f14" fmla="val 440585"/>
              <a:gd name="f15" fmla="val 1822"/>
              <a:gd name="f16" fmla="val 449613"/>
              <a:gd name="f17" fmla="val 6791"/>
              <a:gd name="f18" fmla="val 456985"/>
              <a:gd name="f19" fmla="val 14162"/>
              <a:gd name="f20" fmla="val 461954"/>
              <a:gd name="f21" fmla="val 23187"/>
              <a:gd name="f22" fmla="val 463777"/>
              <a:gd name="f23" fmla="val 301457"/>
              <a:gd name="f24" fmla="val 310484"/>
              <a:gd name="f25" fmla="val 317856"/>
              <a:gd name="f26" fmla="val 322826"/>
              <a:gd name="f27" fmla="val 323087"/>
              <a:gd name="f28" fmla="val 448318"/>
              <a:gd name="f29" fmla="val 18921"/>
              <a:gd name="f30" fmla="val 15458"/>
              <a:gd name="f31" fmla="val 444855"/>
              <a:gd name="f32" fmla="val 18914"/>
              <a:gd name="f33" fmla="val 15454"/>
              <a:gd name="f34" fmla="val 323109"/>
              <a:gd name="f35" fmla="val 322873"/>
              <a:gd name="f36" fmla="val 318025"/>
              <a:gd name="f37" fmla="val 310820"/>
              <a:gd name="f38" fmla="val 321185"/>
              <a:gd name="f39" fmla="val 247345"/>
              <a:gd name="f40" fmla="val 312649"/>
              <a:gd name="f41" fmla="val 309190"/>
              <a:gd name="f42" fmla="val 250804"/>
              <a:gd name="f43" fmla="val 305727"/>
              <a:gd name="f44" fmla="val 324648"/>
              <a:gd name="f45" fmla="val 73832"/>
              <a:gd name="f46" fmla="val 77292"/>
              <a:gd name="f47" fmla="*/ f0 1 325120"/>
              <a:gd name="f48" fmla="*/ f1 1 464184"/>
              <a:gd name="f49" fmla="+- f4 0 f2"/>
              <a:gd name="f50" fmla="+- f3 0 f2"/>
              <a:gd name="f51" fmla="*/ f50 1 325120"/>
              <a:gd name="f52" fmla="*/ f49 1 464184"/>
              <a:gd name="f53" fmla="*/ f2 1 f51"/>
              <a:gd name="f54" fmla="*/ f3 1 f51"/>
              <a:gd name="f55" fmla="*/ f2 1 f52"/>
              <a:gd name="f56" fmla="*/ f4 1 f52"/>
              <a:gd name="f57" fmla="*/ f53 f47 1"/>
              <a:gd name="f58" fmla="*/ f54 f47 1"/>
              <a:gd name="f59" fmla="*/ f56 f48 1"/>
              <a:gd name="f60" fmla="*/ f55 f4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60" r="f58" b="f59"/>
            <a:pathLst>
              <a:path w="325120" h="464184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2"/>
                </a:lnTo>
                <a:lnTo>
                  <a:pt x="f24" y="f20"/>
                </a:lnTo>
                <a:lnTo>
                  <a:pt x="f25" y="f18"/>
                </a:lnTo>
                <a:lnTo>
                  <a:pt x="f26" y="f16"/>
                </a:lnTo>
                <a:lnTo>
                  <a:pt x="f27" y="f28"/>
                </a:lnTo>
                <a:lnTo>
                  <a:pt x="f29" y="f28"/>
                </a:lnTo>
                <a:lnTo>
                  <a:pt x="f30" y="f31"/>
                </a:lnTo>
                <a:lnTo>
                  <a:pt x="f30" y="f32"/>
                </a:lnTo>
                <a:lnTo>
                  <a:pt x="f29" y="f33"/>
                </a:lnTo>
                <a:lnTo>
                  <a:pt x="f34" y="f33"/>
                </a:lnTo>
                <a:lnTo>
                  <a:pt x="f35" y="f12"/>
                </a:lnTo>
                <a:lnTo>
                  <a:pt x="f36" y="f10"/>
                </a:lnTo>
                <a:lnTo>
                  <a:pt x="f37" y="f8"/>
                </a:lnTo>
                <a:lnTo>
                  <a:pt x="f5" y="f2"/>
                </a:lnTo>
                <a:close/>
              </a:path>
              <a:path w="325120" h="464184">
                <a:moveTo>
                  <a:pt x="f38" y="f39"/>
                </a:moveTo>
                <a:lnTo>
                  <a:pt x="f40" y="f39"/>
                </a:lnTo>
                <a:lnTo>
                  <a:pt x="f41" y="f42"/>
                </a:lnTo>
                <a:lnTo>
                  <a:pt x="f41" y="f31"/>
                </a:lnTo>
                <a:lnTo>
                  <a:pt x="f43" y="f28"/>
                </a:lnTo>
                <a:lnTo>
                  <a:pt x="f27" y="f28"/>
                </a:lnTo>
                <a:lnTo>
                  <a:pt x="f44" y="f14"/>
                </a:lnTo>
                <a:lnTo>
                  <a:pt x="f44" y="f42"/>
                </a:lnTo>
                <a:lnTo>
                  <a:pt x="f38" y="f39"/>
                </a:lnTo>
                <a:close/>
              </a:path>
              <a:path w="325120" h="464184">
                <a:moveTo>
                  <a:pt x="f34" y="f33"/>
                </a:moveTo>
                <a:lnTo>
                  <a:pt x="f43" y="f33"/>
                </a:lnTo>
                <a:lnTo>
                  <a:pt x="f41" y="f32"/>
                </a:lnTo>
                <a:lnTo>
                  <a:pt x="f41" y="f45"/>
                </a:lnTo>
                <a:lnTo>
                  <a:pt x="f40" y="f46"/>
                </a:lnTo>
                <a:lnTo>
                  <a:pt x="f38" y="f46"/>
                </a:lnTo>
                <a:lnTo>
                  <a:pt x="f44" y="f45"/>
                </a:lnTo>
                <a:lnTo>
                  <a:pt x="f44" y="f13"/>
                </a:lnTo>
                <a:lnTo>
                  <a:pt x="f34" y="f33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object 13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23187"/>
              <a:gd name="f6" fmla="val 463777"/>
              <a:gd name="f7" fmla="val 301457"/>
              <a:gd name="f8" fmla="val 310484"/>
              <a:gd name="f9" fmla="val 461954"/>
              <a:gd name="f10" fmla="val 317856"/>
              <a:gd name="f11" fmla="val 456985"/>
              <a:gd name="f12" fmla="val 322826"/>
              <a:gd name="f13" fmla="val 449613"/>
              <a:gd name="f14" fmla="val 324648"/>
              <a:gd name="f15" fmla="val 440585"/>
              <a:gd name="f16" fmla="val 255074"/>
              <a:gd name="f17" fmla="val 250804"/>
              <a:gd name="f18" fmla="val 321185"/>
              <a:gd name="f19" fmla="val 247345"/>
              <a:gd name="f20" fmla="val 316919"/>
              <a:gd name="f21" fmla="val 312649"/>
              <a:gd name="f22" fmla="val 309190"/>
              <a:gd name="f23" fmla="val 444855"/>
              <a:gd name="f24" fmla="val 305727"/>
              <a:gd name="f25" fmla="val 448318"/>
              <a:gd name="f26" fmla="val 18921"/>
              <a:gd name="f27" fmla="val 15458"/>
              <a:gd name="f28" fmla="val 23183"/>
              <a:gd name="f29" fmla="val 18914"/>
              <a:gd name="f30" fmla="val 15454"/>
              <a:gd name="f31" fmla="val 69562"/>
              <a:gd name="f32" fmla="val 73832"/>
              <a:gd name="f33" fmla="val 77292"/>
              <a:gd name="f34" fmla="val 322873"/>
              <a:gd name="f35" fmla="val 14269"/>
              <a:gd name="f36" fmla="val 318025"/>
              <a:gd name="f37" fmla="val 6956"/>
              <a:gd name="f38" fmla="val 310820"/>
              <a:gd name="f39" fmla="val 1961"/>
              <a:gd name="f40" fmla="val 301975"/>
              <a:gd name="f41" fmla="val 22673"/>
              <a:gd name="f42" fmla="val 13828"/>
              <a:gd name="f43" fmla="val 6623"/>
              <a:gd name="f44" fmla="val 1775"/>
              <a:gd name="f45" fmla="val 1822"/>
              <a:gd name="f46" fmla="val 6791"/>
              <a:gd name="f47" fmla="val 14162"/>
              <a:gd name="f48" fmla="*/ f0 1 325120"/>
              <a:gd name="f49" fmla="*/ f1 1 464184"/>
              <a:gd name="f50" fmla="+- f4 0 f2"/>
              <a:gd name="f51" fmla="+- f3 0 f2"/>
              <a:gd name="f52" fmla="*/ f51 1 325120"/>
              <a:gd name="f53" fmla="*/ f50 1 464184"/>
              <a:gd name="f54" fmla="*/ f2 1 f52"/>
              <a:gd name="f55" fmla="*/ f3 1 f52"/>
              <a:gd name="f56" fmla="*/ f2 1 f53"/>
              <a:gd name="f57" fmla="*/ f4 1 f53"/>
              <a:gd name="f58" fmla="*/ f54 f48 1"/>
              <a:gd name="f59" fmla="*/ f55 f48 1"/>
              <a:gd name="f60" fmla="*/ f57 f49 1"/>
              <a:gd name="f61" fmla="*/ f56 f4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8" t="f61" r="f59" b="f60"/>
            <a:pathLst>
              <a:path w="325120" h="464184">
                <a:moveTo>
                  <a:pt x="f5" y="f6"/>
                </a:moveTo>
                <a:lnTo>
                  <a:pt x="f7" y="f6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4" y="f16"/>
                </a:lnTo>
                <a:lnTo>
                  <a:pt x="f14" y="f17"/>
                </a:lnTo>
                <a:lnTo>
                  <a:pt x="f18" y="f19"/>
                </a:lnTo>
                <a:lnTo>
                  <a:pt x="f20" y="f19"/>
                </a:lnTo>
                <a:lnTo>
                  <a:pt x="f21" y="f19"/>
                </a:lnTo>
                <a:lnTo>
                  <a:pt x="f22" y="f17"/>
                </a:lnTo>
                <a:lnTo>
                  <a:pt x="f22" y="f16"/>
                </a:lnTo>
                <a:lnTo>
                  <a:pt x="f22" y="f15"/>
                </a:lnTo>
                <a:lnTo>
                  <a:pt x="f22" y="f23"/>
                </a:lnTo>
                <a:lnTo>
                  <a:pt x="f24" y="f25"/>
                </a:lnTo>
                <a:lnTo>
                  <a:pt x="f7" y="f25"/>
                </a:lnTo>
                <a:lnTo>
                  <a:pt x="f5" y="f25"/>
                </a:lnTo>
                <a:lnTo>
                  <a:pt x="f26" y="f25"/>
                </a:lnTo>
                <a:lnTo>
                  <a:pt x="f27" y="f23"/>
                </a:lnTo>
                <a:lnTo>
                  <a:pt x="f27" y="f15"/>
                </a:lnTo>
                <a:lnTo>
                  <a:pt x="f27" y="f28"/>
                </a:lnTo>
                <a:lnTo>
                  <a:pt x="f27" y="f29"/>
                </a:lnTo>
                <a:lnTo>
                  <a:pt x="f26" y="f30"/>
                </a:lnTo>
                <a:lnTo>
                  <a:pt x="f5" y="f30"/>
                </a:lnTo>
                <a:lnTo>
                  <a:pt x="f7" y="f30"/>
                </a:lnTo>
                <a:lnTo>
                  <a:pt x="f24" y="f30"/>
                </a:lnTo>
                <a:lnTo>
                  <a:pt x="f22" y="f29"/>
                </a:lnTo>
                <a:lnTo>
                  <a:pt x="f22" y="f28"/>
                </a:lnTo>
                <a:lnTo>
                  <a:pt x="f22" y="f31"/>
                </a:lnTo>
                <a:lnTo>
                  <a:pt x="f22" y="f32"/>
                </a:lnTo>
                <a:lnTo>
                  <a:pt x="f21" y="f33"/>
                </a:lnTo>
                <a:lnTo>
                  <a:pt x="f20" y="f33"/>
                </a:lnTo>
                <a:lnTo>
                  <a:pt x="f18" y="f33"/>
                </a:lnTo>
                <a:lnTo>
                  <a:pt x="f14" y="f32"/>
                </a:lnTo>
                <a:lnTo>
                  <a:pt x="f14" y="f31"/>
                </a:lnTo>
                <a:lnTo>
                  <a:pt x="f14" y="f28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2"/>
                </a:lnTo>
                <a:lnTo>
                  <a:pt x="f41" y="f2"/>
                </a:lnTo>
                <a:lnTo>
                  <a:pt x="f42" y="f39"/>
                </a:lnTo>
                <a:lnTo>
                  <a:pt x="f43" y="f37"/>
                </a:lnTo>
                <a:lnTo>
                  <a:pt x="f44" y="f35"/>
                </a:lnTo>
                <a:lnTo>
                  <a:pt x="f2" y="f28"/>
                </a:lnTo>
                <a:lnTo>
                  <a:pt x="f2" y="f15"/>
                </a:lnTo>
                <a:lnTo>
                  <a:pt x="f45" y="f13"/>
                </a:lnTo>
                <a:lnTo>
                  <a:pt x="f46" y="f11"/>
                </a:lnTo>
                <a:lnTo>
                  <a:pt x="f47" y="f9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object 14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406805"/>
              <a:gd name="f5" fmla="val 11192"/>
              <a:gd name="f6" fmla="val 352473"/>
              <a:gd name="f7" fmla="val 35384"/>
              <a:gd name="f8" fmla="val 328280"/>
              <a:gd name="f9" fmla="val 34678"/>
              <a:gd name="f10" fmla="val 329086"/>
              <a:gd name="f11" fmla="val 34182"/>
              <a:gd name="f12" fmla="val 329825"/>
              <a:gd name="f13" fmla="val 33761"/>
              <a:gd name="f14" fmla="val 330761"/>
              <a:gd name="f15" fmla="val 409531"/>
              <a:gd name="f16" fmla="val 245"/>
              <a:gd name="f17" fmla="val 412274"/>
              <a:gd name="f18" fmla="val 3107"/>
              <a:gd name="f19" fmla="val 416613"/>
              <a:gd name="f20" fmla="val 5529"/>
              <a:gd name="f21" fmla="val 417920"/>
              <a:gd name="f22" fmla="val 9195"/>
              <a:gd name="f23" fmla="val 10213"/>
              <a:gd name="f24" fmla="val 417711"/>
              <a:gd name="f25" fmla="val 61990"/>
              <a:gd name="f26" fmla="val 395507"/>
              <a:gd name="f27" fmla="val 22816"/>
              <a:gd name="f28" fmla="val 43498"/>
              <a:gd name="f29" fmla="val 347241"/>
              <a:gd name="f30" fmla="val 65430"/>
              <a:gd name="f31" fmla="val 51854"/>
              <a:gd name="f32" fmla="val 333665"/>
              <a:gd name="f33" fmla="val 307051"/>
              <a:gd name="f34" fmla="val 78479"/>
              <a:gd name="f35" fmla="val 328910"/>
              <a:gd name="f36" fmla="val 317981"/>
              <a:gd name="f37" fmla="val 67549"/>
              <a:gd name="f38" fmla="val 330602"/>
              <a:gd name="f39" fmla="val 54918"/>
              <a:gd name="f40" fmla="val 352438"/>
              <a:gd name="f41" fmla="val 341532"/>
              <a:gd name="f42" fmla="val 43988"/>
              <a:gd name="f43" fmla="val 369260"/>
              <a:gd name="f44" fmla="val 16300"/>
              <a:gd name="f45" fmla="val 377798"/>
              <a:gd name="f46" fmla="val 14014"/>
              <a:gd name="f47" fmla="val 408786"/>
              <a:gd name="f48" fmla="val 406994"/>
              <a:gd name="f49" fmla="val 11318"/>
              <a:gd name="f50" fmla="val 71078"/>
              <a:gd name="f51" fmla="val 374821"/>
              <a:gd name="f52" fmla="val 88492"/>
              <a:gd name="f53" fmla="val 384141"/>
              <a:gd name="f54" fmla="val 89226"/>
              <a:gd name="f55" fmla="val 383641"/>
              <a:gd name="f56" fmla="val 89932"/>
              <a:gd name="f57" fmla="val 382960"/>
              <a:gd name="f58" fmla="val 106502"/>
              <a:gd name="f59" fmla="val 366465"/>
              <a:gd name="f60" fmla="val 84654"/>
              <a:gd name="f61" fmla="val 339840"/>
              <a:gd name="f62" fmla="val 111268"/>
              <a:gd name="f63" fmla="val 372632"/>
              <a:gd name="f64" fmla="val 100338"/>
              <a:gd name="f65" fmla="val 350770"/>
              <a:gd name="f66" fmla="val 363402"/>
              <a:gd name="f67" fmla="val 87713"/>
              <a:gd name="f68" fmla="val 396154"/>
              <a:gd name="f69" fmla="val 76817"/>
              <a:gd name="f70" fmla="val 374291"/>
              <a:gd name="f71" fmla="val 393804"/>
              <a:gd name="f72" fmla="val 18301"/>
              <a:gd name="f73" fmla="val 400057"/>
              <a:gd name="f74" fmla="val 24551"/>
              <a:gd name="f75" fmla="val 404345"/>
              <a:gd name="f76" fmla="val 40561"/>
              <a:gd name="f77" fmla="val 402059"/>
              <a:gd name="f78" fmla="val 49100"/>
              <a:gd name="f79" fmla="val 396198"/>
              <a:gd name="f80" fmla="val 54957"/>
              <a:gd name="f81" fmla="val 407113"/>
              <a:gd name="f82" fmla="val 65858"/>
              <a:gd name="f83" fmla="val 415530"/>
              <a:gd name="f84" fmla="val 53076"/>
              <a:gd name="f85" fmla="val 418313"/>
              <a:gd name="f86" fmla="val 38563"/>
              <a:gd name="f87" fmla="val 415466"/>
              <a:gd name="f88" fmla="val 24063"/>
              <a:gd name="f89" fmla="val 396158"/>
              <a:gd name="f90" fmla="val 54950"/>
              <a:gd name="f91" fmla="val 379748"/>
              <a:gd name="f92" fmla="val 365235"/>
              <a:gd name="f93" fmla="val 2783"/>
              <a:gd name="f94" fmla="val 352454"/>
              <a:gd name="f95" fmla="val 11199"/>
              <a:gd name="f96" fmla="val 394249"/>
              <a:gd name="f97" fmla="val 2846"/>
              <a:gd name="f98" fmla="*/ f0 1 418465"/>
              <a:gd name="f99" fmla="*/ f1 1 418465"/>
              <a:gd name="f100" fmla="+- f3 0 f2"/>
              <a:gd name="f101" fmla="*/ f100 1 418465"/>
              <a:gd name="f102" fmla="*/ f2 1 f101"/>
              <a:gd name="f103" fmla="*/ f3 1 f101"/>
              <a:gd name="f104" fmla="*/ f102 f98 1"/>
              <a:gd name="f105" fmla="*/ f103 f98 1"/>
              <a:gd name="f106" fmla="*/ f103 f99 1"/>
              <a:gd name="f107" fmla="*/ f102 f9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4" t="f107" r="f105" b="f106"/>
            <a:pathLst>
              <a:path w="418465" h="418465">
                <a:moveTo>
                  <a:pt x="f4" y="f5"/>
                </a:moveTo>
                <a:lnTo>
                  <a:pt x="f6" y="f5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2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6"/>
                </a:lnTo>
                <a:lnTo>
                  <a:pt x="f27" y="f26"/>
                </a:lnTo>
                <a:lnTo>
                  <a:pt x="f28" y="f29"/>
                </a:lnTo>
                <a:lnTo>
                  <a:pt x="f30" y="f29"/>
                </a:lnTo>
                <a:lnTo>
                  <a:pt x="f31" y="f32"/>
                </a:lnTo>
                <a:lnTo>
                  <a:pt x="f33" y="f34"/>
                </a:lnTo>
                <a:lnTo>
                  <a:pt x="f35" y="f34"/>
                </a:lnTo>
                <a:lnTo>
                  <a:pt x="f36" y="f37"/>
                </a:lnTo>
                <a:lnTo>
                  <a:pt x="f38" y="f39"/>
                </a:lnTo>
                <a:lnTo>
                  <a:pt x="f40" y="f39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6"/>
                </a:lnTo>
                <a:lnTo>
                  <a:pt x="f48" y="f49"/>
                </a:lnTo>
                <a:lnTo>
                  <a:pt x="f4" y="f5"/>
                </a:lnTo>
                <a:close/>
              </a:path>
              <a:path w="418465" h="418465">
                <a:moveTo>
                  <a:pt x="f30" y="f29"/>
                </a:moveTo>
                <a:lnTo>
                  <a:pt x="f28" y="f29"/>
                </a:lnTo>
                <a:lnTo>
                  <a:pt x="f50" y="f51"/>
                </a:lnTo>
                <a:lnTo>
                  <a:pt x="f27" y="f26"/>
                </a:lnTo>
                <a:lnTo>
                  <a:pt x="f25" y="f26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59"/>
                </a:lnTo>
                <a:lnTo>
                  <a:pt x="f30" y="f29"/>
                </a:lnTo>
                <a:close/>
              </a:path>
              <a:path w="418465" h="418465">
                <a:moveTo>
                  <a:pt x="f35" y="f34"/>
                </a:moveTo>
                <a:lnTo>
                  <a:pt x="f33" y="f34"/>
                </a:lnTo>
                <a:lnTo>
                  <a:pt x="f61" y="f62"/>
                </a:lnTo>
                <a:lnTo>
                  <a:pt x="f60" y="f59"/>
                </a:lnTo>
                <a:lnTo>
                  <a:pt x="f58" y="f59"/>
                </a:lnTo>
                <a:lnTo>
                  <a:pt x="f63" y="f64"/>
                </a:lnTo>
                <a:lnTo>
                  <a:pt x="f65" y="f64"/>
                </a:lnTo>
                <a:lnTo>
                  <a:pt x="f35" y="f34"/>
                </a:lnTo>
                <a:close/>
              </a:path>
              <a:path w="418465" h="418465">
                <a:moveTo>
                  <a:pt x="f40" y="f39"/>
                </a:moveTo>
                <a:lnTo>
                  <a:pt x="f38" y="f39"/>
                </a:lnTo>
                <a:lnTo>
                  <a:pt x="f66" y="f67"/>
                </a:lnTo>
                <a:lnTo>
                  <a:pt x="f65" y="f64"/>
                </a:lnTo>
                <a:lnTo>
                  <a:pt x="f63" y="f64"/>
                </a:lnTo>
                <a:lnTo>
                  <a:pt x="f68" y="f69"/>
                </a:lnTo>
                <a:lnTo>
                  <a:pt x="f70" y="f69"/>
                </a:lnTo>
                <a:lnTo>
                  <a:pt x="f40" y="f39"/>
                </a:lnTo>
                <a:close/>
              </a:path>
              <a:path w="418465" h="418465">
                <a:moveTo>
                  <a:pt x="f47" y="f46"/>
                </a:moveTo>
                <a:lnTo>
                  <a:pt x="f45" y="f46"/>
                </a:lnTo>
                <a:lnTo>
                  <a:pt x="f71" y="f72"/>
                </a:lnTo>
                <a:lnTo>
                  <a:pt x="f73" y="f74"/>
                </a:lnTo>
                <a:lnTo>
                  <a:pt x="f75" y="f76"/>
                </a:lnTo>
                <a:lnTo>
                  <a:pt x="f77" y="f78"/>
                </a:lnTo>
                <a:lnTo>
                  <a:pt x="f79" y="f80"/>
                </a:lnTo>
                <a:lnTo>
                  <a:pt x="f70" y="f69"/>
                </a:lnTo>
                <a:lnTo>
                  <a:pt x="f68" y="f69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47" y="f46"/>
                </a:lnTo>
                <a:close/>
              </a:path>
              <a:path w="418465" h="418465">
                <a:moveTo>
                  <a:pt x="f89" y="f90"/>
                </a:moveTo>
                <a:close/>
              </a:path>
              <a:path w="418465" h="418465">
                <a:moveTo>
                  <a:pt x="f91" y="f2"/>
                </a:moveTo>
                <a:lnTo>
                  <a:pt x="f92" y="f93"/>
                </a:lnTo>
                <a:lnTo>
                  <a:pt x="f94" y="f95"/>
                </a:lnTo>
                <a:lnTo>
                  <a:pt x="f4" y="f5"/>
                </a:lnTo>
                <a:lnTo>
                  <a:pt x="f96" y="f97"/>
                </a:lnTo>
                <a:lnTo>
                  <a:pt x="f91" y="f2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object 17"/>
          <p:cNvSpPr/>
          <p:nvPr/>
        </p:nvSpPr>
        <p:spPr>
          <a:xfrm>
            <a:off x="626182" y="561083"/>
            <a:ext cx="472241" cy="479294"/>
          </a:xfrm>
          <a:custGeom>
            <a:avLst/>
            <a:gdLst>
              <a:gd name="f0" fmla="val w"/>
              <a:gd name="f1" fmla="val h"/>
              <a:gd name="f2" fmla="val 0"/>
              <a:gd name="f3" fmla="val 288290"/>
              <a:gd name="f4" fmla="val 255197"/>
              <a:gd name="f5" fmla="val 287986"/>
              <a:gd name="f6" fmla="val 32788"/>
              <a:gd name="f7" fmla="val 32800"/>
              <a:gd name="f8" fmla="val 255186"/>
              <a:gd name="f9" fmla="*/ f0 1 288290"/>
              <a:gd name="f10" fmla="*/ f1 1 288290"/>
              <a:gd name="f11" fmla="+- f3 0 f2"/>
              <a:gd name="f12" fmla="*/ f11 1 288290"/>
              <a:gd name="f13" fmla="*/ f2 1 f12"/>
              <a:gd name="f14" fmla="*/ f3 1 f12"/>
              <a:gd name="f15" fmla="*/ f13 f9 1"/>
              <a:gd name="f16" fmla="*/ f14 f9 1"/>
              <a:gd name="f17" fmla="*/ f14 f10 1"/>
              <a:gd name="f18" fmla="*/ f13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288290" h="288290">
                <a:moveTo>
                  <a:pt x="f4" y="f2"/>
                </a:moveTo>
                <a:lnTo>
                  <a:pt x="f5" y="f6"/>
                </a:lnTo>
                <a:lnTo>
                  <a:pt x="f7" y="f5"/>
                </a:lnTo>
                <a:lnTo>
                  <a:pt x="f2" y="f8"/>
                </a:lnTo>
                <a:lnTo>
                  <a:pt x="f4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object 19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352473"/>
              <a:gd name="f5" fmla="val 11192"/>
              <a:gd name="f6" fmla="val 301579"/>
              <a:gd name="f7" fmla="val 62078"/>
              <a:gd name="f8" fmla="val 35460"/>
              <a:gd name="f9" fmla="val 328208"/>
              <a:gd name="f10" fmla="val 35359"/>
              <a:gd name="f11" fmla="val 328381"/>
              <a:gd name="f12" fmla="val 34678"/>
              <a:gd name="f13" fmla="val 329086"/>
              <a:gd name="f14" fmla="val 34182"/>
              <a:gd name="f15" fmla="val 329825"/>
              <a:gd name="f16" fmla="val 33822"/>
              <a:gd name="f17" fmla="val 330631"/>
              <a:gd name="f18" fmla="val 33761"/>
              <a:gd name="f19" fmla="val 330761"/>
              <a:gd name="f20" fmla="val 1026"/>
              <a:gd name="f21" fmla="val 407145"/>
              <a:gd name="f22" fmla="val 409531"/>
              <a:gd name="f23" fmla="val 245"/>
              <a:gd name="f24" fmla="val 412274"/>
              <a:gd name="f25" fmla="val 1677"/>
              <a:gd name="f26" fmla="val 414446"/>
              <a:gd name="f27" fmla="val 3107"/>
              <a:gd name="f28" fmla="val 416613"/>
              <a:gd name="f29" fmla="val 5529"/>
              <a:gd name="f30" fmla="val 417920"/>
              <a:gd name="f31" fmla="val 8129"/>
              <a:gd name="f32" fmla="val 9177"/>
              <a:gd name="f33" fmla="val 417923"/>
              <a:gd name="f34" fmla="val 10213"/>
              <a:gd name="f35" fmla="val 417711"/>
              <a:gd name="f36" fmla="val 11174"/>
              <a:gd name="f37" fmla="val 417293"/>
              <a:gd name="f38" fmla="val 87552"/>
              <a:gd name="f39" fmla="val 384559"/>
              <a:gd name="f40" fmla="val 87682"/>
              <a:gd name="f41" fmla="val 384497"/>
              <a:gd name="f42" fmla="val 88492"/>
              <a:gd name="f43" fmla="val 384141"/>
              <a:gd name="f44" fmla="val 89226"/>
              <a:gd name="f45" fmla="val 383641"/>
              <a:gd name="f46" fmla="val 89863"/>
              <a:gd name="f47" fmla="val 383029"/>
              <a:gd name="f48" fmla="val 90032"/>
              <a:gd name="f49" fmla="val 382935"/>
              <a:gd name="f50" fmla="val 356227"/>
              <a:gd name="f51" fmla="val 116748"/>
              <a:gd name="f52" fmla="val 407113"/>
              <a:gd name="f53" fmla="val 65858"/>
              <a:gd name="f54" fmla="val 415530"/>
              <a:gd name="f55" fmla="val 53076"/>
              <a:gd name="f56" fmla="val 418313"/>
              <a:gd name="f57" fmla="val 38563"/>
              <a:gd name="f58" fmla="val 415466"/>
              <a:gd name="f59" fmla="val 24063"/>
              <a:gd name="f60" fmla="val 406994"/>
              <a:gd name="f61" fmla="val 11318"/>
              <a:gd name="f62" fmla="val 394249"/>
              <a:gd name="f63" fmla="val 2846"/>
              <a:gd name="f64" fmla="val 379748"/>
              <a:gd name="f65" fmla="val 365235"/>
              <a:gd name="f66" fmla="val 2783"/>
              <a:gd name="f67" fmla="val 352454"/>
              <a:gd name="f68" fmla="val 11199"/>
              <a:gd name="f69" fmla="*/ f0 1 418465"/>
              <a:gd name="f70" fmla="*/ f1 1 418465"/>
              <a:gd name="f71" fmla="+- f3 0 f2"/>
              <a:gd name="f72" fmla="*/ f71 1 418465"/>
              <a:gd name="f73" fmla="*/ f2 1 f72"/>
              <a:gd name="f74" fmla="*/ f3 1 f72"/>
              <a:gd name="f75" fmla="*/ f73 f69 1"/>
              <a:gd name="f76" fmla="*/ f74 f69 1"/>
              <a:gd name="f77" fmla="*/ f74 f70 1"/>
              <a:gd name="f78" fmla="*/ f73 f7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5" t="f78" r="f76" b="f77"/>
            <a:pathLst>
              <a:path w="418465" h="418465">
                <a:moveTo>
                  <a:pt x="f4" y="f5"/>
                </a:move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2"/>
                </a:lnTo>
                <a:lnTo>
                  <a:pt x="f65" y="f66"/>
                </a:lnTo>
                <a:lnTo>
                  <a:pt x="f67" y="f68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object 20"/>
          <p:cNvSpPr/>
          <p:nvPr/>
        </p:nvSpPr>
        <p:spPr>
          <a:xfrm>
            <a:off x="550091" y="526437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object 21"/>
          <p:cNvSpPr/>
          <p:nvPr/>
        </p:nvSpPr>
        <p:spPr>
          <a:xfrm>
            <a:off x="550091" y="509694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193235"/>
              <a:gd name="f6" fmla="val 7728"/>
              <a:gd name="f7" fmla="val 3459"/>
              <a:gd name="f8" fmla="val 11998"/>
              <a:gd name="f9" fmla="val 15457"/>
              <a:gd name="f10" fmla="val 197501"/>
              <a:gd name="f11" fmla="val 200964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2"/>
                </a:move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8"/>
                </a:lnTo>
                <a:lnTo>
                  <a:pt x="f7" y="f9"/>
                </a:lnTo>
                <a:lnTo>
                  <a:pt x="f6" y="f9"/>
                </a:lnTo>
                <a:lnTo>
                  <a:pt x="f5" y="f9"/>
                </a:lnTo>
                <a:lnTo>
                  <a:pt x="f10" y="f9"/>
                </a:lnTo>
                <a:lnTo>
                  <a:pt x="f11" y="f8"/>
                </a:lnTo>
                <a:lnTo>
                  <a:pt x="f11" y="f6"/>
                </a:lnTo>
                <a:lnTo>
                  <a:pt x="f11" y="f7"/>
                </a:lnTo>
                <a:lnTo>
                  <a:pt x="f10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object 22"/>
          <p:cNvSpPr/>
          <p:nvPr/>
        </p:nvSpPr>
        <p:spPr>
          <a:xfrm>
            <a:off x="550091" y="626913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object 23"/>
          <p:cNvSpPr/>
          <p:nvPr/>
        </p:nvSpPr>
        <p:spPr>
          <a:xfrm>
            <a:off x="550091" y="610170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200964"/>
              <a:gd name="f6" fmla="val 7728"/>
              <a:gd name="f7" fmla="val 3459"/>
              <a:gd name="f8" fmla="val 197501"/>
              <a:gd name="f9" fmla="val 193235"/>
              <a:gd name="f10" fmla="val 11998"/>
              <a:gd name="f11" fmla="val 15457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6"/>
                </a:moveTo>
                <a:lnTo>
                  <a:pt x="f5" y="f7"/>
                </a:lnTo>
                <a:lnTo>
                  <a:pt x="f8" y="f2"/>
                </a:lnTo>
                <a:lnTo>
                  <a:pt x="f9" y="f2"/>
                </a:ln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10"/>
                </a:lnTo>
                <a:lnTo>
                  <a:pt x="f7" y="f11"/>
                </a:lnTo>
                <a:lnTo>
                  <a:pt x="f6" y="f11"/>
                </a:lnTo>
                <a:lnTo>
                  <a:pt x="f9" y="f11"/>
                </a:lnTo>
                <a:lnTo>
                  <a:pt x="f8" y="f11"/>
                </a:lnTo>
                <a:lnTo>
                  <a:pt x="f5" y="f10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object 24"/>
          <p:cNvSpPr/>
          <p:nvPr/>
        </p:nvSpPr>
        <p:spPr>
          <a:xfrm>
            <a:off x="550091" y="727389"/>
            <a:ext cx="253801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361555"/>
              <a:gd name="f5" fmla="val 360731"/>
              <a:gd name="f6" fmla="abs f0"/>
              <a:gd name="f7" fmla="abs f1"/>
              <a:gd name="f8" fmla="abs f2"/>
              <a:gd name="f9" fmla="*/ f0 1 36155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361555"/>
              <a:gd name="f17" fmla="*/ f11 1 0"/>
              <a:gd name="f18" fmla="*/ f13 1 361555"/>
              <a:gd name="f19" fmla="*/ f14 1 21600"/>
              <a:gd name="f20" fmla="*/ 21600 f14 1"/>
              <a:gd name="f21" fmla="*/ 0 1 f16"/>
              <a:gd name="f22" fmla="*/ 36155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36155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6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object 25"/>
          <p:cNvSpPr/>
          <p:nvPr/>
        </p:nvSpPr>
        <p:spPr>
          <a:xfrm>
            <a:off x="550091" y="710645"/>
            <a:ext cx="253801" cy="45719"/>
          </a:xfrm>
          <a:custGeom>
            <a:avLst/>
            <a:gdLst>
              <a:gd name="f0" fmla="val w"/>
              <a:gd name="f1" fmla="val h"/>
              <a:gd name="f2" fmla="val 0"/>
              <a:gd name="f3" fmla="val 154940"/>
              <a:gd name="f4" fmla="val 15875"/>
              <a:gd name="f5" fmla="val 7728"/>
              <a:gd name="f6" fmla="val 3459"/>
              <a:gd name="f7" fmla="val 3463"/>
              <a:gd name="f8" fmla="val 7732"/>
              <a:gd name="f9" fmla="val 11998"/>
              <a:gd name="f10" fmla="val 15461"/>
              <a:gd name="f11" fmla="val 146858"/>
              <a:gd name="f12" fmla="val 151124"/>
              <a:gd name="f13" fmla="val 154587"/>
              <a:gd name="f14" fmla="*/ f0 1 154940"/>
              <a:gd name="f15" fmla="*/ f1 1 15875"/>
              <a:gd name="f16" fmla="+- f4 0 f2"/>
              <a:gd name="f17" fmla="+- f3 0 f2"/>
              <a:gd name="f18" fmla="*/ f17 1 154940"/>
              <a:gd name="f19" fmla="*/ f16 1 15875"/>
              <a:gd name="f20" fmla="*/ f2 1 f18"/>
              <a:gd name="f21" fmla="*/ f3 1 f18"/>
              <a:gd name="f22" fmla="*/ f2 1 f19"/>
              <a:gd name="f23" fmla="*/ f4 1 f19"/>
              <a:gd name="f24" fmla="*/ f20 f14 1"/>
              <a:gd name="f25" fmla="*/ f21 f14 1"/>
              <a:gd name="f26" fmla="*/ f23 f15 1"/>
              <a:gd name="f27" fmla="*/ f2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154940" h="15875">
                <a:moveTo>
                  <a:pt x="f5" y="f2"/>
                </a:moveTo>
                <a:lnTo>
                  <a:pt x="f6" y="f2"/>
                </a:lnTo>
                <a:lnTo>
                  <a:pt x="f2" y="f7"/>
                </a:lnTo>
                <a:lnTo>
                  <a:pt x="f2" y="f8"/>
                </a:lnTo>
                <a:lnTo>
                  <a:pt x="f2" y="f9"/>
                </a:lnTo>
                <a:lnTo>
                  <a:pt x="f6" y="f10"/>
                </a:lnTo>
                <a:lnTo>
                  <a:pt x="f5" y="f10"/>
                </a:lnTo>
                <a:lnTo>
                  <a:pt x="f11" y="f10"/>
                </a:lnTo>
                <a:lnTo>
                  <a:pt x="f12" y="f10"/>
                </a:lnTo>
                <a:lnTo>
                  <a:pt x="f13" y="f9"/>
                </a:lnTo>
                <a:lnTo>
                  <a:pt x="f13" y="f8"/>
                </a:lnTo>
                <a:lnTo>
                  <a:pt x="f13" y="f7"/>
                </a:lnTo>
                <a:lnTo>
                  <a:pt x="f12" y="f2"/>
                </a:lnTo>
                <a:lnTo>
                  <a:pt x="f11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056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qadimgi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38662860"/>
              </p:ext>
            </p:extLst>
          </p:nvPr>
        </p:nvGraphicFramePr>
        <p:xfrm>
          <a:off x="234610" y="859623"/>
          <a:ext cx="8674780" cy="4109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6543857" y="3713168"/>
            <a:ext cx="1800058" cy="100580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" name="Группа 5"/>
          <p:cNvGrpSpPr/>
          <p:nvPr/>
        </p:nvGrpSpPr>
        <p:grpSpPr>
          <a:xfrm>
            <a:off x="6543858" y="3814148"/>
            <a:ext cx="2049856" cy="1063730"/>
            <a:chOff x="4240642" y="880977"/>
            <a:chExt cx="1159953" cy="671069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282550" y="917517"/>
              <a:ext cx="1118045" cy="634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Iskandar </a:t>
              </a:r>
              <a:r>
                <a:rPr lang="en-US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mayog‘i</a:t>
              </a:r>
              <a:endParaRPr lang="ru-RU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Скругленный прямоугольник 4"/>
            <p:cNvSpPr/>
            <p:nvPr/>
          </p:nvSpPr>
          <p:spPr>
            <a:xfrm>
              <a:off x="4240642" y="880977"/>
              <a:ext cx="962088" cy="5973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4551" tIns="84551" rIns="84551" bIns="84551" numCol="1" spcCol="1270" anchor="ctr" anchorCtr="0">
              <a:noAutofit/>
            </a:bodyPr>
            <a:lstStyle/>
            <a:p>
              <a:pPr algn="ctr" defTabSz="986408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219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971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pic>
        <p:nvPicPr>
          <p:cNvPr id="10242" name="Picture 2" descr="C:\Users\User\Desktop\Без названия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61" y="990245"/>
            <a:ext cx="7875785" cy="376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84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Dunyoning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706368"/>
              </p:ext>
            </p:extLst>
          </p:nvPr>
        </p:nvGraphicFramePr>
        <p:xfrm>
          <a:off x="234610" y="859623"/>
          <a:ext cx="8415827" cy="4109106"/>
        </p:xfrm>
        <a:graphic>
          <a:graphicData uri="http://schemas.openxmlformats.org/drawingml/2006/table">
            <a:tbl>
              <a:tblPr/>
              <a:tblGrid>
                <a:gridCol w="22146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75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39358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08101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Moʻjiza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Joyi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Tasvir</a:t>
                      </a:r>
                      <a:endParaRPr lang="en-US" sz="2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91417">
                <a:tc>
                  <a:txBody>
                    <a:bodyPr/>
                    <a:lstStyle/>
                    <a:p>
                      <a:pPr algn="ctr"/>
                      <a:r>
                        <a:rPr lang="en-US" sz="25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Chichen </a:t>
                      </a:r>
                      <a:r>
                        <a:rPr lang="en-US" sz="25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Itsa</a:t>
                      </a:r>
                      <a:endParaRPr lang="en-US" sz="2500" b="1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Yukatan</a:t>
                      </a:r>
                      <a:r>
                        <a:rPr lang="en-US" sz="2500" b="0" u="non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 </a:t>
                      </a:r>
                      <a:r>
                        <a:rPr lang="en-US" sz="2500" b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Meksika</a:t>
                      </a:r>
                      <a:endParaRPr lang="en-US" sz="2500" b="0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59800">
                <a:tc>
                  <a:txBody>
                    <a:bodyPr/>
                    <a:lstStyle/>
                    <a:p>
                      <a:pPr algn="ctr"/>
                      <a:r>
                        <a:rPr lang="en-US" sz="25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Isoning </a:t>
                      </a:r>
                      <a:r>
                        <a:rPr lang="en-US" sz="25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haykali</a:t>
                      </a:r>
                      <a:endParaRPr lang="en-US" sz="2500" b="1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Rio de </a:t>
                      </a:r>
                      <a:r>
                        <a:rPr lang="en-US" sz="2500" b="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Janeyro</a:t>
                      </a:r>
                      <a:r>
                        <a:rPr lang="en-US" sz="2500" b="0" u="non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 </a:t>
                      </a:r>
                      <a:r>
                        <a:rPr lang="en-US" sz="2500" b="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Braziliya</a:t>
                      </a:r>
                      <a:endParaRPr lang="en-US" sz="2500" b="0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49788">
                <a:tc>
                  <a:txBody>
                    <a:bodyPr/>
                    <a:lstStyle/>
                    <a:p>
                      <a:pPr algn="ctr"/>
                      <a:r>
                        <a:rPr lang="en-US" sz="25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Kolizey</a:t>
                      </a:r>
                      <a:endParaRPr lang="en-US" sz="2500" b="1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Rim</a:t>
                      </a:r>
                      <a:r>
                        <a:rPr lang="en-US" sz="2500" b="0" u="non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 </a:t>
                      </a:r>
                      <a:r>
                        <a:rPr lang="en-US" sz="2500" b="0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Italiya</a:t>
                      </a:r>
                      <a:endParaRPr lang="en-US" sz="2500" b="0" u="non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1266" name="Picture 2" descr="El Castillo, Chichén Itzá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954" y="1480045"/>
            <a:ext cx="2249366" cy="125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orcovadofotoRJ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953" y="2773910"/>
            <a:ext cx="2249365" cy="1219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olosseum in Rome, Italy - April 200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091" y="4029470"/>
            <a:ext cx="2249365" cy="95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24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633714"/>
              </p:ext>
            </p:extLst>
          </p:nvPr>
        </p:nvGraphicFramePr>
        <p:xfrm>
          <a:off x="262579" y="859622"/>
          <a:ext cx="5364665" cy="4223244"/>
        </p:xfrm>
        <a:graphic>
          <a:graphicData uri="http://schemas.openxmlformats.org/drawingml/2006/table">
            <a:tbl>
              <a:tblPr/>
              <a:tblGrid>
                <a:gridCol w="26823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823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531242">
                <a:tc>
                  <a:txBody>
                    <a:bodyPr/>
                    <a:lstStyle/>
                    <a:p>
                      <a:pPr algn="ctr"/>
                      <a:r>
                        <a:rPr lang="en-US" sz="29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Buyuk</a:t>
                      </a:r>
                      <a:r>
                        <a:rPr lang="en-US" sz="29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Xitoy devori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Xitoy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7334">
                <a:tc>
                  <a:txBody>
                    <a:bodyPr/>
                    <a:lstStyle/>
                    <a:p>
                      <a:pPr algn="ctr"/>
                      <a:r>
                        <a:rPr lang="en-US" sz="29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Machu </a:t>
                      </a:r>
                      <a:r>
                        <a:rPr lang="en-US" sz="29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Pikchu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Peru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97334">
                <a:tc>
                  <a:txBody>
                    <a:bodyPr/>
                    <a:lstStyle/>
                    <a:p>
                      <a:pPr algn="ctr"/>
                      <a:r>
                        <a:rPr lang="en-US" sz="29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Petra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Iordaniya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97334">
                <a:tc>
                  <a:txBody>
                    <a:bodyPr/>
                    <a:lstStyle/>
                    <a:p>
                      <a:pPr algn="ctr"/>
                      <a:r>
                        <a:rPr lang="en-US" sz="2900" b="1" u="none" strike="noStrike" dirty="0" err="1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Toj</a:t>
                      </a:r>
                      <a:r>
                        <a:rPr lang="en-US" sz="2900" b="1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Mahal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9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Agra</a:t>
                      </a:r>
                      <a:r>
                        <a:rPr lang="en-US" sz="2900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 </a:t>
                      </a:r>
                      <a:r>
                        <a:rPr lang="en-US" sz="290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Hindiston</a:t>
                      </a:r>
                      <a:endParaRPr lang="en-US" sz="29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689" marR="72689" marT="36345" marB="36345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8" descr="TajMahalbyAmalMong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796" y="4104207"/>
            <a:ext cx="2016223" cy="9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Petra Jordan BW 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194" y="3196854"/>
            <a:ext cx="2016223" cy="972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Peru Machu Picchu Sunrise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49"/>
          <a:stretch/>
        </p:blipFill>
        <p:spPr bwMode="auto">
          <a:xfrm>
            <a:off x="5796136" y="2283719"/>
            <a:ext cx="2016224" cy="972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GreatWallNearBeijingWint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861603"/>
            <a:ext cx="2016224" cy="142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6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3802" y="710731"/>
            <a:ext cx="8849730" cy="438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Varrak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she’ri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Varrak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kishilarga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o‘xshatilgan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Kapalak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  <a:p>
            <a:endParaRPr lang="en-US" sz="253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36" b="1" dirty="0" err="1">
                <a:latin typeface="Arial" panose="020B0604020202020204" pitchFamily="34" charset="0"/>
                <a:cs typeface="Arial" panose="020B0604020202020204" pitchFamily="34" charset="0"/>
              </a:rPr>
              <a:t>Qiyoslang</a:t>
            </a:r>
            <a:r>
              <a:rPr lang="en-US" sz="2536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Manmanlik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       -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kamtarlik</a:t>
            </a:r>
            <a:endParaRPr lang="en-US" sz="253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Maqtanchoqlik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 -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komillik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Dimog‘dorlik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     -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samimiylik</a:t>
            </a:r>
            <a:endParaRPr lang="en-US" sz="253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Kaltabinlik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536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-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ziyraklik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536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Aqlsizlik</a:t>
            </a:r>
            <a:r>
              <a:rPr lang="en-US" sz="2536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- 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536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qllilik</a:t>
            </a:r>
            <a:r>
              <a:rPr lang="en-US" sz="2536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53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Laganbardorlik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536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36" dirty="0">
                <a:latin typeface="Arial" panose="020B0604020202020204" pitchFamily="34" charset="0"/>
                <a:cs typeface="Arial" panose="020B0604020202020204" pitchFamily="34" charset="0"/>
              </a:rPr>
              <a:t>-                       </a:t>
            </a:r>
            <a:r>
              <a:rPr lang="en-US" sz="2536" dirty="0" err="1">
                <a:latin typeface="Arial" panose="020B0604020202020204" pitchFamily="34" charset="0"/>
                <a:cs typeface="Arial" panose="020B0604020202020204" pitchFamily="34" charset="0"/>
              </a:rPr>
              <a:t>haqgo‘ylik</a:t>
            </a:r>
            <a:endParaRPr lang="ru-RU" sz="253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pic>
        <p:nvPicPr>
          <p:cNvPr id="1026" name="Picture 2" descr="C:\Users\User\Desktop\Без названия (8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1" r="15762" b="7685"/>
          <a:stretch/>
        </p:blipFill>
        <p:spPr bwMode="auto">
          <a:xfrm>
            <a:off x="127266" y="819734"/>
            <a:ext cx="2211466" cy="1523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Users\User\Desktop\Без названия (9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22" t="5516" r="11675" b="33266"/>
          <a:stretch/>
        </p:blipFill>
        <p:spPr bwMode="auto">
          <a:xfrm>
            <a:off x="6968979" y="1658616"/>
            <a:ext cx="2049550" cy="130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6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O‘zbekiston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1549" y="915601"/>
            <a:ext cx="8729877" cy="3939540"/>
          </a:xfrm>
        </p:spPr>
        <p:txBody>
          <a:bodyPr/>
          <a:lstStyle/>
          <a:p>
            <a:pPr algn="ctr"/>
            <a:r>
              <a:rPr lang="en-US" sz="3200" b="1" i="0" dirty="0" err="1" smtClean="0"/>
              <a:t>Navoiy</a:t>
            </a:r>
            <a:r>
              <a:rPr lang="en-US" sz="3200" b="1" i="0" dirty="0" smtClean="0"/>
              <a:t> </a:t>
            </a:r>
            <a:r>
              <a:rPr lang="en-US" sz="3200" b="1" i="0" dirty="0" err="1" smtClean="0"/>
              <a:t>teatri</a:t>
            </a:r>
            <a:endParaRPr lang="en-US" sz="3200" b="1" i="0" dirty="0" smtClean="0"/>
          </a:p>
          <a:p>
            <a:pPr indent="268288" algn="just"/>
            <a:r>
              <a:rPr lang="en-US" i="0" dirty="0" smtClean="0"/>
              <a:t>   </a:t>
            </a:r>
            <a:r>
              <a:rPr lang="en-US" sz="2800" i="0" dirty="0" err="1"/>
              <a:t>Alisher</a:t>
            </a:r>
            <a:r>
              <a:rPr lang="en-US" sz="2800" i="0" dirty="0"/>
              <a:t> </a:t>
            </a:r>
            <a:r>
              <a:rPr lang="en-US" sz="2800" i="0" dirty="0" err="1"/>
              <a:t>Navoiy</a:t>
            </a:r>
            <a:r>
              <a:rPr lang="en-US" sz="2800" i="0" dirty="0"/>
              <a:t> </a:t>
            </a:r>
            <a:r>
              <a:rPr lang="en-US" sz="2800" i="0" dirty="0" err="1"/>
              <a:t>nomidagi</a:t>
            </a:r>
            <a:r>
              <a:rPr lang="en-US" sz="2800" i="0" dirty="0"/>
              <a:t> </a:t>
            </a:r>
            <a:r>
              <a:rPr lang="en-US" sz="2800" i="0" dirty="0" err="1"/>
              <a:t>davlat</a:t>
            </a:r>
            <a:r>
              <a:rPr lang="en-US" sz="2800" i="0" dirty="0"/>
              <a:t> </a:t>
            </a:r>
            <a:r>
              <a:rPr lang="en-US" sz="2800" i="0" dirty="0" err="1"/>
              <a:t>akademik</a:t>
            </a:r>
            <a:r>
              <a:rPr lang="en-US" sz="2800" i="0" dirty="0"/>
              <a:t> </a:t>
            </a:r>
            <a:r>
              <a:rPr lang="en-US" sz="2800" i="0" dirty="0" err="1"/>
              <a:t>katta</a:t>
            </a:r>
            <a:r>
              <a:rPr lang="en-US" sz="2800" i="0" dirty="0"/>
              <a:t> </a:t>
            </a:r>
            <a:r>
              <a:rPr lang="en-US" sz="2800" i="0" dirty="0" err="1"/>
              <a:t>teatri</a:t>
            </a:r>
            <a:r>
              <a:rPr lang="en-US" sz="2800" i="0" dirty="0"/>
              <a:t> – opera </a:t>
            </a:r>
            <a:r>
              <a:rPr lang="en-US" sz="2800" i="0" dirty="0" err="1"/>
              <a:t>va</a:t>
            </a:r>
            <a:r>
              <a:rPr lang="en-US" sz="2800" i="0" dirty="0"/>
              <a:t> </a:t>
            </a:r>
            <a:r>
              <a:rPr lang="en-US" sz="2800" i="0" dirty="0" err="1"/>
              <a:t>balet</a:t>
            </a:r>
            <a:r>
              <a:rPr lang="en-US" sz="2800" i="0" dirty="0"/>
              <a:t> </a:t>
            </a:r>
            <a:r>
              <a:rPr lang="en-US" sz="2800" i="0" dirty="0" err="1"/>
              <a:t>san’ati</a:t>
            </a:r>
            <a:r>
              <a:rPr lang="en-US" sz="2800" i="0" dirty="0"/>
              <a:t> </a:t>
            </a:r>
            <a:r>
              <a:rPr lang="en-US" sz="2800" i="0" dirty="0" err="1"/>
              <a:t>sohasidagi</a:t>
            </a:r>
            <a:r>
              <a:rPr lang="en-US" sz="2800" i="0" dirty="0"/>
              <a:t> </a:t>
            </a:r>
            <a:r>
              <a:rPr lang="en-US" sz="2800" i="0" dirty="0" err="1"/>
              <a:t>O‘zbekistonning</a:t>
            </a:r>
            <a:r>
              <a:rPr lang="en-US" sz="2800" i="0" dirty="0"/>
              <a:t> </a:t>
            </a:r>
            <a:r>
              <a:rPr lang="en-US" sz="2800" i="0" dirty="0" err="1"/>
              <a:t>asosiy</a:t>
            </a:r>
            <a:r>
              <a:rPr lang="en-US" sz="2800" i="0" dirty="0"/>
              <a:t> </a:t>
            </a:r>
            <a:r>
              <a:rPr lang="en-US" sz="2800" i="0" dirty="0" err="1"/>
              <a:t>teatri</a:t>
            </a:r>
            <a:r>
              <a:rPr lang="en-US" sz="2800" i="0" dirty="0"/>
              <a:t>. </a:t>
            </a:r>
            <a:r>
              <a:rPr lang="en-US" sz="2800" i="0" dirty="0" err="1"/>
              <a:t>Teatr</a:t>
            </a:r>
            <a:r>
              <a:rPr lang="en-US" sz="2800" i="0" dirty="0"/>
              <a:t> </a:t>
            </a:r>
            <a:r>
              <a:rPr lang="en-US" sz="2800" i="0" dirty="0" err="1"/>
              <a:t>binosi</a:t>
            </a:r>
            <a:r>
              <a:rPr lang="en-US" sz="2800" i="0" dirty="0"/>
              <a:t> 1947-yilda </a:t>
            </a:r>
            <a:r>
              <a:rPr lang="en-US" sz="2800" i="0" dirty="0" err="1"/>
              <a:t>qurib</a:t>
            </a:r>
            <a:r>
              <a:rPr lang="en-US" sz="2800" i="0" dirty="0"/>
              <a:t> </a:t>
            </a:r>
            <a:r>
              <a:rPr lang="en-US" sz="2800" i="0" dirty="0" err="1" smtClean="0"/>
              <a:t>bitkazilgan</a:t>
            </a:r>
            <a:r>
              <a:rPr lang="en-US" sz="2800" i="0" dirty="0" smtClean="0"/>
              <a:t> (</a:t>
            </a:r>
            <a:r>
              <a:rPr lang="en-US" sz="2800" i="0" dirty="0" err="1" smtClean="0"/>
              <a:t>me’mor</a:t>
            </a:r>
            <a:r>
              <a:rPr lang="en-US" sz="2800" i="0" dirty="0" smtClean="0"/>
              <a:t> </a:t>
            </a:r>
            <a:r>
              <a:rPr lang="en-US" sz="2800" i="0" dirty="0" err="1"/>
              <a:t>Shusev</a:t>
            </a:r>
            <a:r>
              <a:rPr lang="en-US" sz="2800" i="0" dirty="0"/>
              <a:t> </a:t>
            </a:r>
            <a:r>
              <a:rPr lang="en-US" sz="2800" i="0" dirty="0" err="1" smtClean="0"/>
              <a:t>loyihasi</a:t>
            </a:r>
            <a:r>
              <a:rPr lang="en-US" sz="2800" i="0" dirty="0" smtClean="0"/>
              <a:t> </a:t>
            </a:r>
            <a:r>
              <a:rPr lang="en-US" sz="2800" i="0" dirty="0" err="1"/>
              <a:t>asosida</a:t>
            </a:r>
            <a:r>
              <a:rPr lang="en-US" sz="2800" i="0" dirty="0"/>
              <a:t>). </a:t>
            </a:r>
            <a:endParaRPr lang="en-US" sz="2800" i="0" dirty="0" smtClean="0"/>
          </a:p>
          <a:p>
            <a:pPr indent="268288" algn="just"/>
            <a:r>
              <a:rPr lang="en-US" sz="2800" i="0" dirty="0" err="1" smtClean="0"/>
              <a:t>Bino</a:t>
            </a:r>
            <a:r>
              <a:rPr lang="en-US" sz="2800" i="0" dirty="0" smtClean="0"/>
              <a:t> </a:t>
            </a:r>
            <a:r>
              <a:rPr lang="en-US" sz="2800" i="0" dirty="0" err="1"/>
              <a:t>bezagida</a:t>
            </a:r>
            <a:r>
              <a:rPr lang="en-US" sz="2800" i="0" dirty="0"/>
              <a:t> </a:t>
            </a:r>
            <a:r>
              <a:rPr lang="en-US" sz="2800" i="0" dirty="0" err="1"/>
              <a:t>T.Arslonqulov</a:t>
            </a:r>
            <a:r>
              <a:rPr lang="en-US" sz="2800" i="0" dirty="0"/>
              <a:t>, </a:t>
            </a:r>
            <a:r>
              <a:rPr lang="en-US" sz="2800" i="0" dirty="0" err="1"/>
              <a:t>A.Boltayev</a:t>
            </a:r>
            <a:r>
              <a:rPr lang="en-US" sz="2800" i="0" dirty="0"/>
              <a:t>, </a:t>
            </a:r>
            <a:r>
              <a:rPr lang="en-US" sz="2800" i="0" dirty="0" err="1"/>
              <a:t>Q.Jalilov</a:t>
            </a:r>
            <a:r>
              <a:rPr lang="en-US" sz="2800" i="0" dirty="0"/>
              <a:t>, </a:t>
            </a:r>
            <a:r>
              <a:rPr lang="en-US" sz="2800" i="0" dirty="0" err="1"/>
              <a:t>S.Norqo‘ziyev</a:t>
            </a:r>
            <a:r>
              <a:rPr lang="en-US" sz="2800" i="0" dirty="0"/>
              <a:t>, </a:t>
            </a:r>
            <a:r>
              <a:rPr lang="en-US" sz="2800" i="0" dirty="0" err="1"/>
              <a:t>Usta</a:t>
            </a:r>
            <a:r>
              <a:rPr lang="en-US" sz="2800" i="0" dirty="0"/>
              <a:t> Shirin </a:t>
            </a:r>
            <a:r>
              <a:rPr lang="en-US" sz="2800" i="0" dirty="0" err="1"/>
              <a:t>Murodov</a:t>
            </a:r>
            <a:r>
              <a:rPr lang="en-US" sz="2800" i="0" dirty="0"/>
              <a:t>, </a:t>
            </a:r>
            <a:r>
              <a:rPr lang="en-US" sz="2800" i="0" dirty="0" err="1"/>
              <a:t>Jalil</a:t>
            </a:r>
            <a:r>
              <a:rPr lang="en-US" sz="2800" i="0" dirty="0"/>
              <a:t> </a:t>
            </a:r>
            <a:r>
              <a:rPr lang="en-US" sz="2800" i="0" dirty="0" err="1"/>
              <a:t>va</a:t>
            </a:r>
            <a:r>
              <a:rPr lang="en-US" sz="2800" i="0" dirty="0"/>
              <a:t> </a:t>
            </a:r>
            <a:r>
              <a:rPr lang="en-US" sz="2800" i="0" dirty="0" err="1"/>
              <a:t>Bolta</a:t>
            </a:r>
            <a:r>
              <a:rPr lang="en-US" sz="2800" i="0" dirty="0"/>
              <a:t> </a:t>
            </a:r>
            <a:r>
              <a:rPr lang="en-US" sz="2800" i="0" dirty="0" err="1"/>
              <a:t>Jo‘rayevlar</a:t>
            </a:r>
            <a:r>
              <a:rPr lang="en-US" sz="2800" i="0" dirty="0"/>
              <a:t> </a:t>
            </a:r>
            <a:r>
              <a:rPr lang="en-US" sz="2800" i="0" dirty="0" err="1"/>
              <a:t>qatnashgan</a:t>
            </a:r>
            <a:r>
              <a:rPr lang="en-US" sz="2800" i="0" dirty="0"/>
              <a:t>. </a:t>
            </a:r>
            <a:r>
              <a:rPr lang="en-US" sz="2800" i="0" dirty="0" err="1"/>
              <a:t>Bino</a:t>
            </a:r>
            <a:r>
              <a:rPr lang="en-US" sz="2800" i="0" dirty="0"/>
              <a:t> </a:t>
            </a:r>
            <a:r>
              <a:rPr lang="en-US" sz="2800" i="0" dirty="0" err="1" smtClean="0"/>
              <a:t>interyerini</a:t>
            </a:r>
            <a:r>
              <a:rPr lang="en-US" sz="2800" i="0" dirty="0" smtClean="0"/>
              <a:t> </a:t>
            </a:r>
            <a:r>
              <a:rPr lang="en-US" sz="2800" i="0" dirty="0" err="1"/>
              <a:t>bezashda</a:t>
            </a:r>
            <a:r>
              <a:rPr lang="en-US" sz="2800" i="0" dirty="0"/>
              <a:t> </a:t>
            </a:r>
            <a:r>
              <a:rPr lang="en-US" sz="2800" i="0" dirty="0" err="1"/>
              <a:t>milliy</a:t>
            </a:r>
            <a:r>
              <a:rPr lang="en-US" sz="2800" i="0" dirty="0"/>
              <a:t> </a:t>
            </a:r>
            <a:r>
              <a:rPr lang="en-US" sz="2800" i="0" dirty="0" err="1"/>
              <a:t>me’morlik</a:t>
            </a:r>
            <a:r>
              <a:rPr lang="en-US" sz="2800" i="0" dirty="0"/>
              <a:t> </a:t>
            </a:r>
            <a:r>
              <a:rPr lang="en-US" sz="2800" i="0" dirty="0" err="1"/>
              <a:t>an’analaridan</a:t>
            </a:r>
            <a:r>
              <a:rPr lang="en-US" sz="2800" i="0" dirty="0"/>
              <a:t> </a:t>
            </a:r>
            <a:r>
              <a:rPr lang="en-US" sz="2800" i="0" dirty="0" err="1"/>
              <a:t>foydalanilgan</a:t>
            </a:r>
            <a:r>
              <a:rPr lang="en-US" sz="2800" i="0" dirty="0"/>
              <a:t>. </a:t>
            </a:r>
            <a:endParaRPr lang="ru-RU" sz="2800" i="0" dirty="0"/>
          </a:p>
        </p:txBody>
      </p:sp>
    </p:spTree>
    <p:extLst>
      <p:ext uri="{BB962C8B-B14F-4D97-AF65-F5344CB8AC3E}">
        <p14:creationId xmlns:p14="http://schemas.microsoft.com/office/powerpoint/2010/main" val="35882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Navoiy</a:t>
            </a:r>
            <a:r>
              <a:rPr lang="en-US" dirty="0" smtClean="0"/>
              <a:t> </a:t>
            </a:r>
            <a:r>
              <a:rPr lang="en-US" dirty="0" err="1" smtClean="0"/>
              <a:t>teatri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8" y="1087906"/>
            <a:ext cx="570709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Devorlarida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Cn.Ahmarovning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A.Navoiy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asarlariga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ishlangan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miniatyuralari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tarzlari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peshayvon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ravoqlar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 old, 2 yon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tomonidagi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ravoqlar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9 ta)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qatoridan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sahna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boshqalar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3-qavatga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Без названия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7415" y="973764"/>
            <a:ext cx="3122774" cy="3195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029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Navoiy</a:t>
            </a:r>
            <a:r>
              <a:rPr lang="en-US" dirty="0" smtClean="0"/>
              <a:t> </a:t>
            </a:r>
            <a:r>
              <a:rPr lang="en-US" dirty="0" err="1" smtClean="0"/>
              <a:t>teatri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7" y="859623"/>
            <a:ext cx="582123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Bezaklarida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me’morlik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maktabi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ganchkorlarining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bezaklari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toshkentlik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ustalarning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bo‘rtma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muqarnasli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jozibador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lavhalari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farg‘onalik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ustalarning</a:t>
            </a:r>
            <a:r>
              <a:rPr lang="en-US" sz="2800" dirty="0"/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o‘simlik-simon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bezaklari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termizlik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ustalarning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unutilib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davra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jingalak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tasvirli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o‘ymasi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yangidan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jonlantirilgan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Без названия (2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38"/>
          <a:stretch/>
        </p:blipFill>
        <p:spPr bwMode="auto">
          <a:xfrm>
            <a:off x="5941702" y="1471942"/>
            <a:ext cx="3124766" cy="2745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39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Navoiy</a:t>
            </a:r>
            <a:r>
              <a:rPr lang="en-US" dirty="0" smtClean="0"/>
              <a:t> </a:t>
            </a:r>
            <a:r>
              <a:rPr lang="en-US" dirty="0" err="1" smtClean="0"/>
              <a:t>teatri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6990" y="989163"/>
            <a:ext cx="6425622" cy="3589188"/>
          </a:xfrm>
        </p:spPr>
        <p:txBody>
          <a:bodyPr/>
          <a:lstStyle/>
          <a:p>
            <a:pPr indent="358775" algn="just">
              <a:spcAft>
                <a:spcPts val="600"/>
              </a:spcAft>
            </a:pPr>
            <a:r>
              <a:rPr lang="en-US" sz="2853" i="0" dirty="0" err="1"/>
              <a:t>Binoning</a:t>
            </a:r>
            <a:r>
              <a:rPr lang="en-US" sz="2853" i="0" dirty="0"/>
              <a:t> </a:t>
            </a:r>
            <a:r>
              <a:rPr lang="en-US" sz="2853" i="0" dirty="0" err="1"/>
              <a:t>pastki</a:t>
            </a:r>
            <a:r>
              <a:rPr lang="en-US" sz="2853" i="0" dirty="0"/>
              <a:t> </a:t>
            </a:r>
            <a:r>
              <a:rPr lang="en-US" sz="2853" i="0" dirty="0" err="1"/>
              <a:t>zalidagi</a:t>
            </a:r>
            <a:r>
              <a:rPr lang="en-US" sz="2853" i="0" dirty="0"/>
              <a:t> </a:t>
            </a:r>
            <a:r>
              <a:rPr lang="en-US" sz="2853" i="0" dirty="0" err="1"/>
              <a:t>devoriy</a:t>
            </a:r>
            <a:r>
              <a:rPr lang="en-US" sz="2853" i="0" dirty="0"/>
              <a:t> </a:t>
            </a:r>
            <a:r>
              <a:rPr lang="en-US" sz="2853" i="0" dirty="0" err="1"/>
              <a:t>rasmlarda</a:t>
            </a:r>
            <a:r>
              <a:rPr lang="en-US" sz="2853" i="0" dirty="0"/>
              <a:t> </a:t>
            </a:r>
            <a:r>
              <a:rPr lang="en-US" sz="2853" i="0" dirty="0" err="1"/>
              <a:t>musiqa</a:t>
            </a:r>
            <a:r>
              <a:rPr lang="en-US" sz="2853" i="0" dirty="0"/>
              <a:t>, </a:t>
            </a:r>
            <a:r>
              <a:rPr lang="en-US" sz="2853" i="0" dirty="0" err="1"/>
              <a:t>raqs</a:t>
            </a:r>
            <a:r>
              <a:rPr lang="en-US" sz="2853" i="0" dirty="0"/>
              <a:t>, </a:t>
            </a:r>
            <a:r>
              <a:rPr lang="en-US" sz="2853" i="0" dirty="0" err="1"/>
              <a:t>she’riyat</a:t>
            </a:r>
            <a:r>
              <a:rPr lang="en-US" sz="2853" i="0" dirty="0"/>
              <a:t> </a:t>
            </a:r>
            <a:r>
              <a:rPr lang="en-US" sz="2853" i="0" dirty="0" err="1"/>
              <a:t>va</a:t>
            </a:r>
            <a:r>
              <a:rPr lang="en-US" sz="2853" i="0" dirty="0"/>
              <a:t> </a:t>
            </a:r>
            <a:r>
              <a:rPr lang="en-US" sz="2853" i="0" dirty="0" err="1"/>
              <a:t>rassomlikni</a:t>
            </a:r>
            <a:r>
              <a:rPr lang="en-US" sz="2853" i="0" dirty="0"/>
              <a:t> </a:t>
            </a:r>
            <a:r>
              <a:rPr lang="en-US" sz="2853" i="0" dirty="0" err="1" smtClean="0"/>
              <a:t>ifodalovchi</a:t>
            </a:r>
            <a:r>
              <a:rPr lang="en-US" sz="2853" i="0" dirty="0" smtClean="0"/>
              <a:t> </a:t>
            </a:r>
            <a:r>
              <a:rPr lang="en-US" sz="2853" i="0" dirty="0" err="1"/>
              <a:t>majoziy</a:t>
            </a:r>
            <a:r>
              <a:rPr lang="en-US" sz="2853" i="0" dirty="0"/>
              <a:t> </a:t>
            </a:r>
            <a:r>
              <a:rPr lang="en-US" sz="2853" i="0" dirty="0" err="1"/>
              <a:t>obrazlar</a:t>
            </a:r>
            <a:r>
              <a:rPr lang="en-US" sz="2853" i="0" dirty="0"/>
              <a:t> </a:t>
            </a:r>
            <a:r>
              <a:rPr lang="en-US" sz="2853" i="0" dirty="0" smtClean="0"/>
              <a:t>(</a:t>
            </a:r>
            <a:r>
              <a:rPr lang="en-US" sz="2853" i="0" dirty="0" err="1" smtClean="0"/>
              <a:t>go‘zal</a:t>
            </a:r>
            <a:r>
              <a:rPr lang="en-US" sz="2853" i="0" dirty="0" smtClean="0"/>
              <a:t> </a:t>
            </a:r>
            <a:r>
              <a:rPr lang="en-US" sz="2853" i="0" dirty="0" err="1" smtClean="0"/>
              <a:t>ayollar</a:t>
            </a:r>
            <a:r>
              <a:rPr lang="en-US" sz="2853" i="0" dirty="0" smtClean="0"/>
              <a:t>) </a:t>
            </a:r>
            <a:r>
              <a:rPr lang="en-US" sz="2853" i="0" dirty="0" err="1"/>
              <a:t>tasvirlangan</a:t>
            </a:r>
            <a:r>
              <a:rPr lang="en-US" sz="2853" i="0" dirty="0" smtClean="0"/>
              <a:t>.</a:t>
            </a:r>
          </a:p>
          <a:p>
            <a:pPr indent="358775" algn="just"/>
            <a:r>
              <a:rPr lang="en-US" sz="2853" i="0" dirty="0" err="1" smtClean="0"/>
              <a:t>Bino</a:t>
            </a:r>
            <a:r>
              <a:rPr lang="en-US" sz="2853" i="0" dirty="0" smtClean="0"/>
              <a:t> </a:t>
            </a:r>
            <a:r>
              <a:rPr lang="en-US" sz="2853" i="0" dirty="0" err="1"/>
              <a:t>foyelariga</a:t>
            </a:r>
            <a:r>
              <a:rPr lang="en-US" sz="2853" i="0" dirty="0"/>
              <a:t> O‘.</a:t>
            </a:r>
            <a:r>
              <a:rPr lang="en-US" sz="2853" i="0" dirty="0" err="1"/>
              <a:t>Tansiqboyev</a:t>
            </a:r>
            <a:r>
              <a:rPr lang="en-US" sz="2853" i="0" dirty="0"/>
              <a:t>, </a:t>
            </a:r>
            <a:r>
              <a:rPr lang="en-US" sz="2853" i="0" dirty="0" err="1"/>
              <a:t>M.Arinin</a:t>
            </a:r>
            <a:r>
              <a:rPr lang="en-US" sz="2853" i="0" dirty="0"/>
              <a:t>, </a:t>
            </a:r>
            <a:r>
              <a:rPr lang="en-US" sz="2853" i="0" dirty="0" err="1" smtClean="0"/>
              <a:t>K.Cheprakov</a:t>
            </a:r>
            <a:r>
              <a:rPr lang="ru-RU" sz="2853" i="0" dirty="0" smtClean="0"/>
              <a:t> </a:t>
            </a:r>
            <a:r>
              <a:rPr lang="en-US" sz="2853" i="0" dirty="0" err="1"/>
              <a:t>va</a:t>
            </a:r>
            <a:r>
              <a:rPr lang="en-US" sz="2853" i="0" dirty="0"/>
              <a:t> </a:t>
            </a:r>
            <a:r>
              <a:rPr lang="en-US" sz="2853" i="0" dirty="0" err="1"/>
              <a:t>boshqalar</a:t>
            </a:r>
            <a:r>
              <a:rPr lang="en-US" sz="2853" i="0" dirty="0"/>
              <a:t> </a:t>
            </a:r>
            <a:r>
              <a:rPr lang="en-US" sz="2853" i="0" dirty="0" err="1"/>
              <a:t>qo‘shimcha</a:t>
            </a:r>
            <a:r>
              <a:rPr lang="ru-RU" sz="2853" i="0" dirty="0"/>
              <a:t> </a:t>
            </a:r>
            <a:r>
              <a:rPr lang="en-US" sz="2853" i="0" dirty="0" err="1"/>
              <a:t>devoriy</a:t>
            </a:r>
            <a:r>
              <a:rPr lang="en-US" sz="2853" i="0" dirty="0"/>
              <a:t> </a:t>
            </a:r>
            <a:r>
              <a:rPr lang="en-US" sz="2853" i="0" dirty="0" err="1"/>
              <a:t>rasmlar</a:t>
            </a:r>
            <a:r>
              <a:rPr lang="en-US" sz="2853" i="0" dirty="0"/>
              <a:t> </a:t>
            </a:r>
            <a:r>
              <a:rPr lang="en-US" sz="2853" i="0" dirty="0" err="1" smtClean="0"/>
              <a:t>ishlaganlar</a:t>
            </a:r>
            <a:r>
              <a:rPr lang="en-US" sz="2853" i="0" dirty="0" smtClean="0"/>
              <a:t>. </a:t>
            </a:r>
            <a:r>
              <a:rPr lang="en-US" sz="2853" i="0" dirty="0" err="1" smtClean="0"/>
              <a:t>Tomosha</a:t>
            </a:r>
            <a:r>
              <a:rPr lang="en-US" sz="2853" i="0" dirty="0" smtClean="0"/>
              <a:t> </a:t>
            </a:r>
            <a:r>
              <a:rPr lang="en-US" sz="2853" i="0" dirty="0" err="1"/>
              <a:t>zali</a:t>
            </a:r>
            <a:r>
              <a:rPr lang="en-US" sz="2853" i="0" dirty="0"/>
              <a:t> 760 </a:t>
            </a:r>
            <a:r>
              <a:rPr lang="en-US" sz="2853" i="0" dirty="0" err="1"/>
              <a:t>o‘rinli</a:t>
            </a:r>
            <a:r>
              <a:rPr lang="en-US" sz="2853" i="0" dirty="0" smtClean="0"/>
              <a:t>. </a:t>
            </a:r>
            <a:endParaRPr lang="ru-RU" sz="2853" i="0" dirty="0"/>
          </a:p>
        </p:txBody>
      </p:sp>
      <p:pic>
        <p:nvPicPr>
          <p:cNvPr id="3074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39" y="1430332"/>
            <a:ext cx="2257111" cy="276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48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Navoiy</a:t>
            </a:r>
            <a:r>
              <a:rPr lang="en-US" dirty="0" smtClean="0"/>
              <a:t> </a:t>
            </a:r>
            <a:r>
              <a:rPr lang="en-US" dirty="0" err="1" smtClean="0"/>
              <a:t>teatri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63889" y="1544474"/>
            <a:ext cx="54169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1948-yil Toshkent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opera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teatri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birlashib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1959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Akademik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”, 1966-yilda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teatr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unvonlari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berildi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User\Desktop\Без названия (2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91630"/>
            <a:ext cx="3081830" cy="26666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6662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7951" y="859623"/>
            <a:ext cx="8674778" cy="404271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800" b="1" i="0" dirty="0" err="1" smtClean="0"/>
              <a:t>Matn</a:t>
            </a:r>
            <a:r>
              <a:rPr lang="en-US" sz="2800" b="1" i="0" dirty="0" smtClean="0"/>
              <a:t> </a:t>
            </a:r>
            <a:r>
              <a:rPr lang="en-US" sz="2800" b="1" i="0" dirty="0" err="1" smtClean="0"/>
              <a:t>asosida</a:t>
            </a:r>
            <a:r>
              <a:rPr lang="en-US" sz="2800" b="1" i="0" dirty="0" smtClean="0"/>
              <a:t> </a:t>
            </a:r>
            <a:r>
              <a:rPr lang="en-US" sz="2800" b="1" i="0" dirty="0" err="1" smtClean="0"/>
              <a:t>quyidagi</a:t>
            </a:r>
            <a:r>
              <a:rPr lang="en-US" sz="2800" b="1" i="0" dirty="0" smtClean="0"/>
              <a:t> </a:t>
            </a:r>
            <a:r>
              <a:rPr lang="en-US" sz="2800" b="1" i="0" dirty="0" err="1" smtClean="0"/>
              <a:t>savollarga</a:t>
            </a:r>
            <a:r>
              <a:rPr lang="en-US" sz="2800" b="1" i="0" dirty="0" smtClean="0"/>
              <a:t> </a:t>
            </a:r>
            <a:r>
              <a:rPr lang="en-US" sz="2800" b="1" i="0" dirty="0" err="1" smtClean="0"/>
              <a:t>javob</a:t>
            </a:r>
            <a:r>
              <a:rPr lang="en-US" sz="2800" b="1" i="0" dirty="0" smtClean="0"/>
              <a:t> </a:t>
            </a:r>
            <a:r>
              <a:rPr lang="en-US" sz="2800" b="1" i="0" dirty="0" err="1" smtClean="0"/>
              <a:t>bering</a:t>
            </a:r>
            <a:r>
              <a:rPr lang="en-US" sz="2800" b="1" i="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sz="2853" i="0" dirty="0" smtClean="0"/>
              <a:t>1</a:t>
            </a:r>
            <a:r>
              <a:rPr lang="en-US" sz="2853" i="0" dirty="0"/>
              <a:t>. </a:t>
            </a:r>
            <a:r>
              <a:rPr lang="en-US" sz="2853" i="0" dirty="0" err="1"/>
              <a:t>Navoiy</a:t>
            </a:r>
            <a:r>
              <a:rPr lang="en-US" sz="2853" i="0" dirty="0"/>
              <a:t> </a:t>
            </a:r>
            <a:r>
              <a:rPr lang="en-US" sz="2853" i="0" dirty="0" err="1"/>
              <a:t>teatri</a:t>
            </a:r>
            <a:r>
              <a:rPr lang="en-US" sz="2853" i="0" dirty="0"/>
              <a:t> </a:t>
            </a:r>
            <a:r>
              <a:rPr lang="en-US" sz="2853" i="0" dirty="0" err="1"/>
              <a:t>kimning</a:t>
            </a:r>
            <a:r>
              <a:rPr lang="en-US" sz="2853" i="0" dirty="0"/>
              <a:t> </a:t>
            </a:r>
            <a:r>
              <a:rPr lang="en-US" sz="2853" i="0" dirty="0" err="1"/>
              <a:t>loyihasi</a:t>
            </a:r>
            <a:r>
              <a:rPr lang="en-US" sz="2853" i="0" dirty="0"/>
              <a:t> </a:t>
            </a:r>
            <a:r>
              <a:rPr lang="en-US" sz="2853" i="0" dirty="0" err="1"/>
              <a:t>asosida</a:t>
            </a:r>
            <a:r>
              <a:rPr lang="en-US" sz="2853" i="0" dirty="0"/>
              <a:t> </a:t>
            </a:r>
            <a:r>
              <a:rPr lang="en-US" sz="2853" i="0" dirty="0" err="1"/>
              <a:t>qurilgan</a:t>
            </a:r>
            <a:r>
              <a:rPr lang="en-US" sz="2853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sz="2853" i="0" dirty="0"/>
              <a:t>2. </a:t>
            </a:r>
            <a:r>
              <a:rPr lang="en-US" sz="2853" i="0" dirty="0" err="1"/>
              <a:t>Binoni</a:t>
            </a:r>
            <a:r>
              <a:rPr lang="en-US" sz="2853" i="0" dirty="0"/>
              <a:t> </a:t>
            </a:r>
            <a:r>
              <a:rPr lang="en-US" sz="2853" i="0" dirty="0" err="1"/>
              <a:t>bezashda</a:t>
            </a:r>
            <a:r>
              <a:rPr lang="en-US" sz="2853" i="0" dirty="0"/>
              <a:t> </a:t>
            </a:r>
            <a:r>
              <a:rPr lang="en-US" sz="2853" i="0" dirty="0" err="1"/>
              <a:t>kimlar</a:t>
            </a:r>
            <a:r>
              <a:rPr lang="en-US" sz="2853" i="0" dirty="0"/>
              <a:t> </a:t>
            </a:r>
            <a:r>
              <a:rPr lang="en-US" sz="2853" i="0" dirty="0" err="1"/>
              <a:t>qatnashgan</a:t>
            </a:r>
            <a:r>
              <a:rPr lang="en-US" sz="2853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sz="2853" i="0" dirty="0"/>
              <a:t>3. </a:t>
            </a:r>
            <a:r>
              <a:rPr lang="en-US" sz="2853" i="0" dirty="0" err="1"/>
              <a:t>Binoda</a:t>
            </a:r>
            <a:r>
              <a:rPr lang="en-US" sz="2853" i="0" dirty="0"/>
              <a:t> </a:t>
            </a:r>
            <a:r>
              <a:rPr lang="en-US" sz="2853" i="0" dirty="0" err="1"/>
              <a:t>viloyatlarning</a:t>
            </a:r>
            <a:r>
              <a:rPr lang="en-US" sz="2853" i="0" dirty="0"/>
              <a:t> </a:t>
            </a:r>
            <a:r>
              <a:rPr lang="en-US" sz="2853" i="0" dirty="0" err="1"/>
              <a:t>qanday</a:t>
            </a:r>
            <a:r>
              <a:rPr lang="en-US" sz="2853" i="0" dirty="0"/>
              <a:t> </a:t>
            </a:r>
            <a:r>
              <a:rPr lang="en-US" sz="2853" i="0" dirty="0" err="1"/>
              <a:t>bezaklaridan</a:t>
            </a:r>
            <a:r>
              <a:rPr lang="en-US" sz="2853" i="0" dirty="0"/>
              <a:t> </a:t>
            </a:r>
            <a:r>
              <a:rPr lang="en-US" sz="2853" i="0" dirty="0" err="1"/>
              <a:t>foydalanilgan</a:t>
            </a:r>
            <a:r>
              <a:rPr lang="en-US" sz="2853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sz="2853" i="0" dirty="0"/>
              <a:t>4. </a:t>
            </a:r>
            <a:r>
              <a:rPr lang="en-US" sz="2853" i="0" dirty="0" err="1"/>
              <a:t>Bino</a:t>
            </a:r>
            <a:r>
              <a:rPr lang="en-US" sz="2853" i="0" dirty="0"/>
              <a:t> </a:t>
            </a:r>
            <a:r>
              <a:rPr lang="en-US" sz="2853" i="0" dirty="0" err="1"/>
              <a:t>foyelaridagi</a:t>
            </a:r>
            <a:r>
              <a:rPr lang="en-US" sz="2853" i="0" dirty="0"/>
              <a:t> </a:t>
            </a:r>
            <a:r>
              <a:rPr lang="en-US" sz="2853" i="0" dirty="0" err="1"/>
              <a:t>devoriy</a:t>
            </a:r>
            <a:r>
              <a:rPr lang="en-US" sz="2853" i="0" dirty="0"/>
              <a:t> </a:t>
            </a:r>
            <a:r>
              <a:rPr lang="en-US" sz="2853" i="0" dirty="0" err="1"/>
              <a:t>rasmlarni</a:t>
            </a:r>
            <a:r>
              <a:rPr lang="en-US" sz="2853" i="0" dirty="0"/>
              <a:t> </a:t>
            </a:r>
            <a:r>
              <a:rPr lang="en-US" sz="2853" i="0" dirty="0" err="1"/>
              <a:t>kimlar</a:t>
            </a:r>
            <a:r>
              <a:rPr lang="en-US" sz="2853" i="0" dirty="0"/>
              <a:t> </a:t>
            </a:r>
            <a:r>
              <a:rPr lang="en-US" sz="2853" i="0" dirty="0" err="1"/>
              <a:t>ishlagan</a:t>
            </a:r>
            <a:r>
              <a:rPr lang="en-US" sz="2853" i="0" dirty="0"/>
              <a:t>?</a:t>
            </a:r>
          </a:p>
          <a:p>
            <a:pPr>
              <a:spcAft>
                <a:spcPts val="600"/>
              </a:spcAft>
            </a:pPr>
            <a:r>
              <a:rPr lang="en-US" sz="2853" i="0" dirty="0"/>
              <a:t>5. </a:t>
            </a:r>
            <a:r>
              <a:rPr lang="en-US" sz="2853" i="0" dirty="0" err="1"/>
              <a:t>Bino</a:t>
            </a:r>
            <a:r>
              <a:rPr lang="en-US" sz="2853" i="0" dirty="0"/>
              <a:t> </a:t>
            </a:r>
            <a:r>
              <a:rPr lang="en-US" sz="2853" i="0" dirty="0" err="1"/>
              <a:t>qachon</a:t>
            </a:r>
            <a:r>
              <a:rPr lang="en-US" sz="2853" i="0" dirty="0"/>
              <a:t> </a:t>
            </a:r>
            <a:r>
              <a:rPr lang="en-US" sz="2853" i="0" dirty="0" err="1"/>
              <a:t>A.Navoiy</a:t>
            </a:r>
            <a:r>
              <a:rPr lang="en-US" sz="2853" i="0" dirty="0"/>
              <a:t> </a:t>
            </a:r>
            <a:r>
              <a:rPr lang="en-US" sz="2853" i="0" dirty="0" err="1"/>
              <a:t>nomini</a:t>
            </a:r>
            <a:r>
              <a:rPr lang="en-US" sz="2853" i="0" dirty="0"/>
              <a:t> </a:t>
            </a:r>
            <a:r>
              <a:rPr lang="en-US" sz="2853" i="0" dirty="0" err="1"/>
              <a:t>olgan</a:t>
            </a:r>
            <a:r>
              <a:rPr lang="en-US" sz="2853" i="0" dirty="0"/>
              <a:t>?</a:t>
            </a:r>
          </a:p>
          <a:p>
            <a:r>
              <a:rPr lang="en-US" sz="2853" i="0" dirty="0"/>
              <a:t>6. </a:t>
            </a:r>
            <a:r>
              <a:rPr lang="en-US" sz="2853" i="0" dirty="0" err="1"/>
              <a:t>Binoga</a:t>
            </a:r>
            <a:r>
              <a:rPr lang="en-US" sz="2853" i="0" dirty="0"/>
              <a:t> </a:t>
            </a:r>
            <a:r>
              <a:rPr lang="en-US" sz="2853" i="0" dirty="0" err="1"/>
              <a:t>qachon</a:t>
            </a:r>
            <a:r>
              <a:rPr lang="en-US" sz="2853" i="0" dirty="0"/>
              <a:t> </a:t>
            </a:r>
            <a:r>
              <a:rPr lang="en-US" sz="2853" i="0" dirty="0" err="1"/>
              <a:t>va</a:t>
            </a:r>
            <a:r>
              <a:rPr lang="en-US" sz="2853" i="0" dirty="0"/>
              <a:t> </a:t>
            </a:r>
            <a:r>
              <a:rPr lang="en-US" sz="2853" i="0" dirty="0" err="1"/>
              <a:t>qanday</a:t>
            </a:r>
            <a:r>
              <a:rPr lang="en-US" sz="2853" i="0" dirty="0"/>
              <a:t> </a:t>
            </a:r>
            <a:r>
              <a:rPr lang="en-US" sz="2853" i="0" dirty="0" err="1"/>
              <a:t>unvonlar</a:t>
            </a:r>
            <a:r>
              <a:rPr lang="en-US" sz="2853" i="0" dirty="0"/>
              <a:t> </a:t>
            </a:r>
            <a:r>
              <a:rPr lang="en-US" sz="2853" i="0" dirty="0" err="1"/>
              <a:t>berilgan</a:t>
            </a:r>
            <a:r>
              <a:rPr lang="en-US" sz="2853" i="0" dirty="0"/>
              <a:t>?</a:t>
            </a:r>
            <a:endParaRPr lang="ru-RU" sz="2853" i="0" dirty="0"/>
          </a:p>
        </p:txBody>
      </p:sp>
    </p:spTree>
    <p:extLst>
      <p:ext uri="{BB962C8B-B14F-4D97-AF65-F5344CB8AC3E}">
        <p14:creationId xmlns:p14="http://schemas.microsoft.com/office/powerpoint/2010/main" val="377584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r>
              <a:rPr lang="en-US" dirty="0" smtClean="0"/>
              <a:t> (63-bet, 4-mashq)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9660" y="1050123"/>
            <a:ext cx="8670690" cy="341632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400" b="1" i="0" dirty="0" err="1"/>
              <a:t>Gaplarni</a:t>
            </a:r>
            <a:r>
              <a:rPr lang="en-US" sz="2400" b="1" i="0" dirty="0"/>
              <a:t> </a:t>
            </a:r>
            <a:r>
              <a:rPr lang="en-US" sz="2400" b="1" i="0" dirty="0" err="1"/>
              <a:t>ko‘chiring</a:t>
            </a:r>
            <a:r>
              <a:rPr lang="en-US" sz="2400" b="1" i="0" dirty="0"/>
              <a:t>. </a:t>
            </a:r>
            <a:r>
              <a:rPr lang="en-US" sz="2400" b="1" i="0" dirty="0" err="1"/>
              <a:t>Gapda</a:t>
            </a:r>
            <a:r>
              <a:rPr lang="en-US" sz="2400" b="1" i="0" dirty="0"/>
              <a:t> </a:t>
            </a:r>
            <a:r>
              <a:rPr lang="en-US" sz="2400" b="1" i="0" dirty="0" err="1"/>
              <a:t>holning</a:t>
            </a:r>
            <a:r>
              <a:rPr lang="en-US" sz="2400" b="1" i="0" dirty="0"/>
              <a:t> </a:t>
            </a:r>
            <a:r>
              <a:rPr lang="en-US" sz="2400" b="1" i="0" dirty="0" err="1"/>
              <a:t>qaysi</a:t>
            </a:r>
            <a:r>
              <a:rPr lang="en-US" sz="2400" b="1" i="0" dirty="0"/>
              <a:t> </a:t>
            </a:r>
            <a:r>
              <a:rPr lang="en-US" sz="2400" b="1" i="0" dirty="0" err="1"/>
              <a:t>turi</a:t>
            </a:r>
            <a:r>
              <a:rPr lang="en-US" sz="2400" b="1" i="0" dirty="0"/>
              <a:t> </a:t>
            </a:r>
            <a:r>
              <a:rPr lang="en-US" sz="2400" b="1" i="0" dirty="0" err="1"/>
              <a:t>qo‘llanganini</a:t>
            </a:r>
            <a:r>
              <a:rPr lang="en-US" sz="2400" b="1" i="0" dirty="0"/>
              <a:t> </a:t>
            </a:r>
            <a:r>
              <a:rPr lang="en-US" sz="2400" b="1" i="0" dirty="0" err="1"/>
              <a:t>yozing</a:t>
            </a:r>
            <a:r>
              <a:rPr lang="en-US" sz="2400" b="1" i="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400" i="0" dirty="0" smtClean="0"/>
              <a:t>1</a:t>
            </a:r>
            <a:r>
              <a:rPr lang="en-US" sz="2400" i="0" dirty="0"/>
              <a:t>. </a:t>
            </a:r>
            <a:r>
              <a:rPr lang="en-US" sz="2400" i="0" dirty="0" err="1"/>
              <a:t>Xotira</a:t>
            </a:r>
            <a:r>
              <a:rPr lang="en-US" sz="2400" i="0" dirty="0"/>
              <a:t> </a:t>
            </a:r>
            <a:r>
              <a:rPr lang="en-US" sz="2400" i="0" dirty="0" err="1"/>
              <a:t>bog‘ining</a:t>
            </a:r>
            <a:r>
              <a:rPr lang="en-US" sz="2400" i="0" dirty="0"/>
              <a:t> </a:t>
            </a:r>
            <a:r>
              <a:rPr lang="en-US" sz="2400" i="0" dirty="0" err="1"/>
              <a:t>ochilishi</a:t>
            </a:r>
            <a:r>
              <a:rPr lang="en-US" sz="2400" i="0" dirty="0"/>
              <a:t> </a:t>
            </a:r>
            <a:r>
              <a:rPr lang="en-US" sz="2400" i="0" dirty="0" err="1"/>
              <a:t>tantanali</a:t>
            </a:r>
            <a:r>
              <a:rPr lang="en-US" sz="2400" i="0" dirty="0"/>
              <a:t> </a:t>
            </a:r>
            <a:r>
              <a:rPr lang="en-US" sz="2400" i="0" dirty="0" err="1"/>
              <a:t>o‘tkazildi</a:t>
            </a:r>
            <a:r>
              <a:rPr lang="en-US" sz="2400" i="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400" i="0" dirty="0"/>
              <a:t>2. </a:t>
            </a:r>
            <a:r>
              <a:rPr lang="en-US" sz="2400" i="0" dirty="0" err="1"/>
              <a:t>Bahor</a:t>
            </a:r>
            <a:r>
              <a:rPr lang="en-US" sz="2400" i="0" dirty="0"/>
              <a:t> </a:t>
            </a:r>
            <a:r>
              <a:rPr lang="en-US" sz="2400" i="0" dirty="0" err="1"/>
              <a:t>oylari</a:t>
            </a:r>
            <a:r>
              <a:rPr lang="en-US" sz="2400" i="0" dirty="0"/>
              <a:t> </a:t>
            </a:r>
            <a:r>
              <a:rPr lang="en-US" sz="2400" i="0" dirty="0" err="1"/>
              <a:t>bilmay</a:t>
            </a:r>
            <a:r>
              <a:rPr lang="en-US" sz="2400" i="0" dirty="0"/>
              <a:t> </a:t>
            </a:r>
            <a:r>
              <a:rPr lang="en-US" sz="2400" i="0" dirty="0" err="1"/>
              <a:t>o‘tib</a:t>
            </a:r>
            <a:r>
              <a:rPr lang="en-US" sz="2400" i="0" dirty="0"/>
              <a:t> </a:t>
            </a:r>
            <a:r>
              <a:rPr lang="en-US" sz="2400" i="0" dirty="0" err="1"/>
              <a:t>ketdi</a:t>
            </a:r>
            <a:r>
              <a:rPr lang="en-US" sz="2400" i="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400" i="0" dirty="0"/>
              <a:t>3. </a:t>
            </a:r>
            <a:r>
              <a:rPr lang="en-US" sz="2400" i="0" dirty="0" err="1"/>
              <a:t>Kechqurun</a:t>
            </a:r>
            <a:r>
              <a:rPr lang="en-US" sz="2400" i="0" dirty="0"/>
              <a:t> </a:t>
            </a:r>
            <a:r>
              <a:rPr lang="en-US" sz="2400" i="0" dirty="0" err="1"/>
              <a:t>hamma</a:t>
            </a:r>
            <a:r>
              <a:rPr lang="en-US" sz="2400" i="0" dirty="0"/>
              <a:t> </a:t>
            </a:r>
            <a:r>
              <a:rPr lang="en-US" sz="2400" i="0" dirty="0" err="1"/>
              <a:t>dasturxon</a:t>
            </a:r>
            <a:r>
              <a:rPr lang="en-US" sz="2400" i="0" dirty="0"/>
              <a:t> </a:t>
            </a:r>
            <a:r>
              <a:rPr lang="en-US" sz="2400" i="0" dirty="0" err="1"/>
              <a:t>atrofiga</a:t>
            </a:r>
            <a:r>
              <a:rPr lang="en-US" sz="2400" i="0" dirty="0"/>
              <a:t> </a:t>
            </a:r>
            <a:r>
              <a:rPr lang="en-US" sz="2400" i="0" dirty="0" err="1"/>
              <a:t>yig‘ldi</a:t>
            </a:r>
            <a:r>
              <a:rPr lang="en-US" sz="2400" i="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400" i="0" dirty="0"/>
              <a:t>4. </a:t>
            </a:r>
            <a:r>
              <a:rPr lang="en-US" sz="2400" i="0" dirty="0" err="1"/>
              <a:t>Bir</a:t>
            </a:r>
            <a:r>
              <a:rPr lang="en-US" sz="2400" i="0" dirty="0"/>
              <a:t> </a:t>
            </a:r>
            <a:r>
              <a:rPr lang="en-US" sz="2400" i="0" dirty="0" err="1"/>
              <a:t>necha</a:t>
            </a:r>
            <a:r>
              <a:rPr lang="en-US" sz="2400" i="0" dirty="0"/>
              <a:t> </a:t>
            </a:r>
            <a:r>
              <a:rPr lang="en-US" sz="2400" i="0" dirty="0" err="1"/>
              <a:t>kundan</a:t>
            </a:r>
            <a:r>
              <a:rPr lang="en-US" sz="2400" i="0" dirty="0"/>
              <a:t> </a:t>
            </a:r>
            <a:r>
              <a:rPr lang="en-US" sz="2400" i="0" dirty="0" err="1"/>
              <a:t>so‘ng</a:t>
            </a:r>
            <a:r>
              <a:rPr lang="en-US" sz="2400" i="0" dirty="0"/>
              <a:t> </a:t>
            </a:r>
            <a:r>
              <a:rPr lang="en-US" sz="2400" i="0" dirty="0" err="1"/>
              <a:t>akam</a:t>
            </a:r>
            <a:r>
              <a:rPr lang="en-US" sz="2400" i="0" dirty="0"/>
              <a:t> </a:t>
            </a:r>
            <a:r>
              <a:rPr lang="en-US" sz="2400" i="0" dirty="0" err="1"/>
              <a:t>harbiy</a:t>
            </a:r>
            <a:r>
              <a:rPr lang="en-US" sz="2400" i="0" dirty="0"/>
              <a:t> </a:t>
            </a:r>
            <a:r>
              <a:rPr lang="en-US" sz="2400" i="0" dirty="0" err="1"/>
              <a:t>xizmatdan</a:t>
            </a:r>
            <a:r>
              <a:rPr lang="en-US" sz="2400" i="0" dirty="0"/>
              <a:t> </a:t>
            </a:r>
            <a:r>
              <a:rPr lang="en-US" sz="2400" i="0" dirty="0" err="1"/>
              <a:t>qaytardi</a:t>
            </a:r>
            <a:r>
              <a:rPr lang="en-US" sz="2400" i="0" dirty="0"/>
              <a:t>.</a:t>
            </a:r>
          </a:p>
          <a:p>
            <a:pPr>
              <a:spcAft>
                <a:spcPts val="600"/>
              </a:spcAft>
            </a:pPr>
            <a:r>
              <a:rPr lang="en-US" sz="2400" i="0" dirty="0"/>
              <a:t>5. </a:t>
            </a:r>
            <a:r>
              <a:rPr lang="en-US" sz="2400" i="0" dirty="0" err="1"/>
              <a:t>Havoning</a:t>
            </a:r>
            <a:r>
              <a:rPr lang="en-US" sz="2400" i="0" dirty="0"/>
              <a:t> </a:t>
            </a:r>
            <a:r>
              <a:rPr lang="en-US" sz="2400" i="0" dirty="0" err="1"/>
              <a:t>o‘zgarishi</a:t>
            </a:r>
            <a:r>
              <a:rPr lang="en-US" sz="2400" i="0" dirty="0"/>
              <a:t> </a:t>
            </a:r>
            <a:r>
              <a:rPr lang="en-US" sz="2400" i="0" dirty="0" err="1"/>
              <a:t>sababli</a:t>
            </a:r>
            <a:r>
              <a:rPr lang="en-US" sz="2400" i="0" dirty="0"/>
              <a:t> </a:t>
            </a:r>
            <a:r>
              <a:rPr lang="en-US" sz="2400" i="0" dirty="0" err="1"/>
              <a:t>sayohat</a:t>
            </a:r>
            <a:r>
              <a:rPr lang="en-US" sz="2400" i="0" dirty="0"/>
              <a:t> </a:t>
            </a:r>
            <a:r>
              <a:rPr lang="en-US" sz="2400" i="0" dirty="0" err="1"/>
              <a:t>qoldirildi</a:t>
            </a:r>
            <a:r>
              <a:rPr lang="en-US" sz="2400" i="0" dirty="0"/>
              <a:t>.</a:t>
            </a:r>
          </a:p>
          <a:p>
            <a:r>
              <a:rPr lang="en-US" sz="2400" i="0" dirty="0"/>
              <a:t>6. Bu </a:t>
            </a:r>
            <a:r>
              <a:rPr lang="en-US" sz="2400" i="0" dirty="0" err="1"/>
              <a:t>asarni</a:t>
            </a:r>
            <a:r>
              <a:rPr lang="en-US" sz="2400" i="0" dirty="0"/>
              <a:t> </a:t>
            </a:r>
            <a:r>
              <a:rPr lang="en-US" sz="2400" i="0" dirty="0" err="1"/>
              <a:t>uch</a:t>
            </a:r>
            <a:r>
              <a:rPr lang="en-US" sz="2400" i="0" dirty="0"/>
              <a:t> </a:t>
            </a:r>
            <a:r>
              <a:rPr lang="en-US" sz="2400" i="0" dirty="0" err="1"/>
              <a:t>marta</a:t>
            </a:r>
            <a:r>
              <a:rPr lang="en-US" sz="2400" i="0" dirty="0"/>
              <a:t> </a:t>
            </a:r>
            <a:r>
              <a:rPr lang="en-US" sz="2400" i="0" dirty="0" err="1"/>
              <a:t>o‘qib</a:t>
            </a:r>
            <a:r>
              <a:rPr lang="en-US" sz="2400" i="0" dirty="0"/>
              <a:t> </a:t>
            </a:r>
            <a:r>
              <a:rPr lang="en-US" sz="2400" i="0" dirty="0" err="1"/>
              <a:t>chiqdim</a:t>
            </a:r>
            <a:r>
              <a:rPr lang="en-US" sz="2400" i="0" dirty="0" smtClean="0"/>
              <a:t>.</a:t>
            </a:r>
            <a:endParaRPr lang="ru-RU" sz="2400" i="0" dirty="0"/>
          </a:p>
        </p:txBody>
      </p:sp>
    </p:spTree>
    <p:extLst>
      <p:ext uri="{BB962C8B-B14F-4D97-AF65-F5344CB8AC3E}">
        <p14:creationId xmlns:p14="http://schemas.microsoft.com/office/powerpoint/2010/main" val="33034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Sayohat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0" y="890103"/>
            <a:ext cx="8674780" cy="3831818"/>
          </a:xfrm>
        </p:spPr>
        <p:txBody>
          <a:bodyPr/>
          <a:lstStyle/>
          <a:p>
            <a:pPr indent="358775">
              <a:spcAft>
                <a:spcPts val="600"/>
              </a:spcAft>
            </a:pPr>
            <a:r>
              <a:rPr lang="en-US" sz="2400" b="1" i="0" dirty="0" err="1"/>
              <a:t>Sayohatga</a:t>
            </a:r>
            <a:r>
              <a:rPr lang="en-US" sz="2400" b="1" i="0" dirty="0"/>
              <a:t> </a:t>
            </a:r>
            <a:r>
              <a:rPr lang="en-US" sz="2400" b="1" i="0" dirty="0" err="1"/>
              <a:t>chiqqanda</a:t>
            </a:r>
            <a:r>
              <a:rPr lang="en-US" sz="2400" b="1" i="0" dirty="0"/>
              <a:t> </a:t>
            </a:r>
            <a:r>
              <a:rPr lang="en-US" sz="2400" b="1" i="0" dirty="0" err="1"/>
              <a:t>belgilangan</a:t>
            </a:r>
            <a:r>
              <a:rPr lang="en-US" sz="2400" b="1" i="0" dirty="0"/>
              <a:t> </a:t>
            </a:r>
            <a:r>
              <a:rPr lang="en-US" sz="2400" b="1" i="0" dirty="0" err="1"/>
              <a:t>tartib</a:t>
            </a:r>
            <a:r>
              <a:rPr lang="en-US" sz="2400" b="1" i="0" dirty="0"/>
              <a:t> – </a:t>
            </a:r>
            <a:r>
              <a:rPr lang="en-US" sz="2400" b="1" i="0" dirty="0" err="1"/>
              <a:t>qoidalarga</a:t>
            </a:r>
            <a:r>
              <a:rPr lang="en-US" sz="2400" b="1" i="0" dirty="0"/>
              <a:t> </a:t>
            </a:r>
            <a:r>
              <a:rPr lang="en-US" sz="2400" b="1" i="0" dirty="0" err="1"/>
              <a:t>amal</a:t>
            </a:r>
            <a:r>
              <a:rPr lang="en-US" sz="2400" b="1" i="0" dirty="0"/>
              <a:t> </a:t>
            </a:r>
            <a:r>
              <a:rPr lang="en-US" sz="2400" b="1" i="0" dirty="0" err="1"/>
              <a:t>qilish</a:t>
            </a:r>
            <a:r>
              <a:rPr lang="en-US" sz="2400" b="1" i="0" dirty="0"/>
              <a:t> </a:t>
            </a:r>
            <a:r>
              <a:rPr lang="en-US" sz="2400" b="1" i="0" dirty="0" err="1"/>
              <a:t>kerak</a:t>
            </a:r>
            <a:r>
              <a:rPr lang="en-US" sz="2400" b="1" i="0" dirty="0"/>
              <a:t>.</a:t>
            </a:r>
          </a:p>
          <a:p>
            <a:pPr indent="358775" algn="just"/>
            <a:r>
              <a:rPr lang="en-US" sz="2800" b="1" i="0" dirty="0" err="1" smtClean="0"/>
              <a:t>Ekskursiyada</a:t>
            </a:r>
            <a:r>
              <a:rPr lang="en-US" sz="2800" b="1" i="0" dirty="0" smtClean="0"/>
              <a:t>: </a:t>
            </a:r>
            <a:r>
              <a:rPr lang="en-US" sz="2800" i="0" dirty="0" err="1"/>
              <a:t>Gidning</a:t>
            </a:r>
            <a:r>
              <a:rPr lang="en-US" sz="2800" i="0" dirty="0"/>
              <a:t> </a:t>
            </a:r>
            <a:r>
              <a:rPr lang="en-US" sz="2800" i="0" dirty="0" err="1"/>
              <a:t>so‘zlarini</a:t>
            </a:r>
            <a:r>
              <a:rPr lang="en-US" sz="2800" i="0" dirty="0"/>
              <a:t> </a:t>
            </a:r>
            <a:r>
              <a:rPr lang="en-US" sz="2800" i="0" dirty="0" err="1"/>
              <a:t>diqqat</a:t>
            </a:r>
            <a:r>
              <a:rPr lang="en-US" sz="2800" i="0" dirty="0"/>
              <a:t> </a:t>
            </a:r>
            <a:r>
              <a:rPr lang="en-US" sz="2800" i="0" dirty="0" err="1"/>
              <a:t>bilan</a:t>
            </a:r>
            <a:r>
              <a:rPr lang="en-US" sz="2800" i="0" dirty="0"/>
              <a:t> </a:t>
            </a:r>
            <a:r>
              <a:rPr lang="en-US" sz="2800" i="0" dirty="0" err="1"/>
              <a:t>tinglang</a:t>
            </a:r>
            <a:r>
              <a:rPr lang="en-US" sz="2800" i="0" dirty="0"/>
              <a:t>. Agar </a:t>
            </a:r>
            <a:r>
              <a:rPr lang="en-US" sz="2800" i="0" dirty="0" err="1"/>
              <a:t>sizga</a:t>
            </a:r>
            <a:r>
              <a:rPr lang="en-US" sz="2800" i="0" dirty="0"/>
              <a:t> </a:t>
            </a:r>
            <a:r>
              <a:rPr lang="en-US" sz="2800" i="0" dirty="0" err="1"/>
              <a:t>yoqmasa</a:t>
            </a:r>
            <a:r>
              <a:rPr lang="en-US" sz="2800" i="0" dirty="0"/>
              <a:t>, </a:t>
            </a:r>
            <a:r>
              <a:rPr lang="en-US" sz="2800" i="0" dirty="0" err="1"/>
              <a:t>jahlingiz</a:t>
            </a:r>
            <a:r>
              <a:rPr lang="en-US" sz="2800" i="0" dirty="0"/>
              <a:t> </a:t>
            </a:r>
            <a:r>
              <a:rPr lang="en-US" sz="2800" i="0" dirty="0" err="1"/>
              <a:t>chiqmasin</a:t>
            </a:r>
            <a:r>
              <a:rPr lang="en-US" sz="2800" i="0" dirty="0"/>
              <a:t>, </a:t>
            </a:r>
            <a:r>
              <a:rPr lang="en-US" sz="2800" i="0" dirty="0" err="1"/>
              <a:t>ekskursiya</a:t>
            </a:r>
            <a:r>
              <a:rPr lang="en-US" sz="2800" i="0" dirty="0"/>
              <a:t> </a:t>
            </a:r>
            <a:r>
              <a:rPr lang="en-US" sz="2800" i="0" dirty="0" err="1"/>
              <a:t>rahbari</a:t>
            </a:r>
            <a:r>
              <a:rPr lang="en-US" sz="2800" i="0" dirty="0"/>
              <a:t> </a:t>
            </a:r>
            <a:r>
              <a:rPr lang="en-US" sz="2800" i="0" dirty="0" err="1"/>
              <a:t>bilan</a:t>
            </a:r>
            <a:r>
              <a:rPr lang="en-US" sz="2800" i="0" dirty="0"/>
              <a:t> </a:t>
            </a:r>
            <a:r>
              <a:rPr lang="en-US" sz="2800" i="0" dirty="0" err="1"/>
              <a:t>tortishib</a:t>
            </a:r>
            <a:r>
              <a:rPr lang="en-US" sz="2800" i="0" dirty="0"/>
              <a:t> </a:t>
            </a:r>
            <a:r>
              <a:rPr lang="en-US" sz="2800" i="0" dirty="0" err="1"/>
              <a:t>ketish</a:t>
            </a:r>
            <a:r>
              <a:rPr lang="en-US" sz="2800" i="0" dirty="0"/>
              <a:t> </a:t>
            </a:r>
            <a:r>
              <a:rPr lang="en-US" sz="2800" i="0" dirty="0" err="1"/>
              <a:t>yaxshi</a:t>
            </a:r>
            <a:r>
              <a:rPr lang="en-US" sz="2800" i="0" dirty="0"/>
              <a:t> </a:t>
            </a:r>
            <a:r>
              <a:rPr lang="en-US" sz="2800" i="0" dirty="0" err="1"/>
              <a:t>emas</a:t>
            </a:r>
            <a:r>
              <a:rPr lang="en-US" sz="2800" i="0" dirty="0"/>
              <a:t>. </a:t>
            </a:r>
            <a:r>
              <a:rPr lang="en-US" sz="2800" i="0" dirty="0" err="1"/>
              <a:t>Guruhning</a:t>
            </a:r>
            <a:r>
              <a:rPr lang="en-US" sz="2800" i="0" dirty="0"/>
              <a:t> </a:t>
            </a:r>
            <a:r>
              <a:rPr lang="en-US" sz="2800" i="0" dirty="0" err="1"/>
              <a:t>boshqa</a:t>
            </a:r>
            <a:r>
              <a:rPr lang="en-US" sz="2800" i="0" dirty="0"/>
              <a:t> </a:t>
            </a:r>
            <a:r>
              <a:rPr lang="en-US" sz="2800" i="0" dirty="0" err="1"/>
              <a:t>a’zolari</a:t>
            </a:r>
            <a:r>
              <a:rPr lang="en-US" sz="2800" i="0" dirty="0"/>
              <a:t> </a:t>
            </a:r>
            <a:r>
              <a:rPr lang="en-US" sz="2800" i="0" dirty="0" err="1"/>
              <a:t>bilan</a:t>
            </a:r>
            <a:r>
              <a:rPr lang="en-US" sz="2800" i="0" dirty="0"/>
              <a:t> </a:t>
            </a:r>
            <a:r>
              <a:rPr lang="en-US" sz="2800" i="0" dirty="0" err="1"/>
              <a:t>baland</a:t>
            </a:r>
            <a:r>
              <a:rPr lang="en-US" sz="2800" i="0" dirty="0"/>
              <a:t> </a:t>
            </a:r>
            <a:r>
              <a:rPr lang="en-US" sz="2800" i="0" dirty="0" err="1"/>
              <a:t>ovozda</a:t>
            </a:r>
            <a:r>
              <a:rPr lang="en-US" sz="2800" i="0" dirty="0"/>
              <a:t> </a:t>
            </a:r>
            <a:r>
              <a:rPr lang="en-US" sz="2800" i="0" dirty="0" err="1"/>
              <a:t>gaplashmang</a:t>
            </a:r>
            <a:r>
              <a:rPr lang="en-US" sz="2800" i="0" dirty="0"/>
              <a:t>, </a:t>
            </a:r>
            <a:r>
              <a:rPr lang="en-US" sz="2800" i="0" dirty="0" err="1"/>
              <a:t>tanaffusda</a:t>
            </a:r>
            <a:r>
              <a:rPr lang="en-US" sz="2800" i="0" dirty="0"/>
              <a:t> </a:t>
            </a:r>
            <a:r>
              <a:rPr lang="en-US" sz="2800" i="0" dirty="0" err="1"/>
              <a:t>ekskursiya</a:t>
            </a:r>
            <a:r>
              <a:rPr lang="en-US" sz="2800" i="0" dirty="0"/>
              <a:t> </a:t>
            </a:r>
            <a:r>
              <a:rPr lang="en-US" sz="2800" i="0" dirty="0" err="1"/>
              <a:t>boshlig‘iga</a:t>
            </a:r>
            <a:r>
              <a:rPr lang="en-US" sz="2800" i="0" dirty="0"/>
              <a:t> </a:t>
            </a:r>
            <a:r>
              <a:rPr lang="en-US" sz="2800" i="0" dirty="0" err="1"/>
              <a:t>savollaringizni</a:t>
            </a:r>
            <a:r>
              <a:rPr lang="en-US" sz="2800" i="0" dirty="0"/>
              <a:t> </a:t>
            </a:r>
            <a:r>
              <a:rPr lang="en-US" sz="2800" i="0" dirty="0" err="1"/>
              <a:t>bering</a:t>
            </a:r>
            <a:r>
              <a:rPr lang="en-US" sz="2800" i="0" dirty="0"/>
              <a:t>. </a:t>
            </a:r>
            <a:r>
              <a:rPr lang="en-US" sz="2800" i="0" dirty="0" err="1">
                <a:latin typeface="Arial" panose="020B0604020202020204" pitchFamily="34" charset="0"/>
                <a:cs typeface="Arial" panose="020B0604020202020204" pitchFamily="34" charset="0"/>
              </a:rPr>
              <a:t>Ekskursiya</a:t>
            </a:r>
            <a:r>
              <a:rPr lang="en-US" sz="2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en-US" sz="2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latin typeface="Arial" panose="020B0604020202020204" pitchFamily="34" charset="0"/>
                <a:cs typeface="Arial" panose="020B0604020202020204" pitchFamily="34" charset="0"/>
              </a:rPr>
              <a:t>gidga</a:t>
            </a:r>
            <a:r>
              <a:rPr lang="en-US" sz="2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latin typeface="Arial" panose="020B0604020202020204" pitchFamily="34" charset="0"/>
                <a:cs typeface="Arial" panose="020B0604020202020204" pitchFamily="34" charset="0"/>
              </a:rPr>
              <a:t>minnatdorchilik</a:t>
            </a:r>
            <a:r>
              <a:rPr lang="en-US" sz="280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0" dirty="0" err="1">
                <a:latin typeface="Arial" panose="020B0604020202020204" pitchFamily="34" charset="0"/>
                <a:cs typeface="Arial" panose="020B0604020202020204" pitchFamily="34" charset="0"/>
              </a:rPr>
              <a:t>bildiring</a:t>
            </a:r>
            <a:r>
              <a:rPr lang="en-US" sz="2800" i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494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Sayohat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1993" y="851931"/>
            <a:ext cx="89030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Muzeyga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bo‘lsangiz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oldindan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aynan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ko‘rmoqchi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ekanligingizni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ko‘rgazmalarda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kiyimni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yechib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garderobda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qoldirishingiz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sumkalarni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saqlash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xonalariga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berishingiz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Eksponatlarni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qilishda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tegish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89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Sayohat</a:t>
            </a:r>
            <a:r>
              <a:rPr lang="en-US" dirty="0" smtClean="0"/>
              <a:t> </a:t>
            </a:r>
            <a:r>
              <a:rPr lang="en-US" dirty="0" err="1" smtClean="0"/>
              <a:t>odobi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1" y="973765"/>
            <a:ext cx="8674778" cy="1756122"/>
          </a:xfrm>
        </p:spPr>
        <p:txBody>
          <a:bodyPr/>
          <a:lstStyle/>
          <a:p>
            <a:pPr algn="just"/>
            <a:r>
              <a:rPr lang="en-US" sz="2853" i="0" dirty="0" err="1"/>
              <a:t>Tomosha</a:t>
            </a:r>
            <a:r>
              <a:rPr lang="en-US" sz="2853" i="0" dirty="0"/>
              <a:t> </a:t>
            </a:r>
            <a:r>
              <a:rPr lang="en-US" sz="2853" i="0" dirty="0" err="1"/>
              <a:t>davrida</a:t>
            </a:r>
            <a:r>
              <a:rPr lang="en-US" sz="2853" i="0" dirty="0"/>
              <a:t> </a:t>
            </a:r>
            <a:r>
              <a:rPr lang="en-US" sz="2853" i="0" dirty="0" err="1"/>
              <a:t>sherigingiz</a:t>
            </a:r>
            <a:r>
              <a:rPr lang="en-US" sz="2853" i="0" dirty="0"/>
              <a:t> </a:t>
            </a:r>
            <a:r>
              <a:rPr lang="en-US" sz="2853" i="0" dirty="0" err="1"/>
              <a:t>bilan</a:t>
            </a:r>
            <a:r>
              <a:rPr lang="en-US" sz="2853" i="0" dirty="0"/>
              <a:t> </a:t>
            </a:r>
            <a:r>
              <a:rPr lang="en-US" sz="2853" i="0" dirty="0" err="1"/>
              <a:t>fikr</a:t>
            </a:r>
            <a:r>
              <a:rPr lang="en-US" sz="2853" i="0" dirty="0"/>
              <a:t> </a:t>
            </a:r>
            <a:r>
              <a:rPr lang="en-US" sz="2853" i="0" dirty="0" err="1"/>
              <a:t>almashayotganda</a:t>
            </a:r>
            <a:r>
              <a:rPr lang="en-US" sz="2853" i="0" dirty="0"/>
              <a:t> </a:t>
            </a:r>
            <a:r>
              <a:rPr lang="en-US" sz="2853" i="0" dirty="0" err="1"/>
              <a:t>sekinroq</a:t>
            </a:r>
            <a:r>
              <a:rPr lang="en-US" sz="2853" i="0" dirty="0"/>
              <a:t> </a:t>
            </a:r>
            <a:r>
              <a:rPr lang="en-US" sz="2853" i="0" dirty="0" err="1"/>
              <a:t>gapiring</a:t>
            </a:r>
            <a:r>
              <a:rPr lang="en-US" sz="2853" i="0" dirty="0"/>
              <a:t>. </a:t>
            </a:r>
            <a:r>
              <a:rPr lang="en-US" sz="2853" i="0" dirty="0" err="1"/>
              <a:t>Suhbatingiz</a:t>
            </a:r>
            <a:r>
              <a:rPr lang="en-US" sz="2853" i="0" dirty="0"/>
              <a:t> </a:t>
            </a:r>
            <a:r>
              <a:rPr lang="en-US" sz="2853" i="0" dirty="0" err="1"/>
              <a:t>hech</a:t>
            </a:r>
            <a:r>
              <a:rPr lang="en-US" sz="2853" i="0" dirty="0"/>
              <a:t> </a:t>
            </a:r>
            <a:r>
              <a:rPr lang="en-US" sz="2853" i="0" dirty="0" err="1"/>
              <a:t>kimga</a:t>
            </a:r>
            <a:r>
              <a:rPr lang="en-US" sz="2853" i="0" dirty="0"/>
              <a:t> </a:t>
            </a:r>
            <a:r>
              <a:rPr lang="en-US" sz="2853" i="0" dirty="0" err="1"/>
              <a:t>xalaqit</a:t>
            </a:r>
            <a:r>
              <a:rPr lang="en-US" sz="2853" i="0" dirty="0"/>
              <a:t> </a:t>
            </a:r>
            <a:r>
              <a:rPr lang="en-US" sz="2853" i="0" dirty="0" err="1"/>
              <a:t>bermasin</a:t>
            </a:r>
            <a:r>
              <a:rPr lang="en-US" sz="2853" i="0" dirty="0"/>
              <a:t>. Mobil </a:t>
            </a:r>
            <a:r>
              <a:rPr lang="en-US" sz="2853" i="0" dirty="0" err="1"/>
              <a:t>telefoningizni</a:t>
            </a:r>
            <a:r>
              <a:rPr lang="en-US" sz="2853" i="0" dirty="0"/>
              <a:t> </a:t>
            </a:r>
            <a:r>
              <a:rPr lang="en-US" sz="2853" i="0" dirty="0" err="1"/>
              <a:t>o‘chirib</a:t>
            </a:r>
            <a:r>
              <a:rPr lang="en-US" sz="2853" i="0" dirty="0"/>
              <a:t> </a:t>
            </a:r>
            <a:r>
              <a:rPr lang="en-US" sz="2853" i="0" dirty="0" err="1"/>
              <a:t>qo‘ying</a:t>
            </a:r>
            <a:r>
              <a:rPr lang="en-US" sz="2853" i="0" dirty="0"/>
              <a:t>.</a:t>
            </a:r>
            <a:endParaRPr lang="ru-RU" sz="2853" i="0" dirty="0"/>
          </a:p>
        </p:txBody>
      </p:sp>
      <p:pic>
        <p:nvPicPr>
          <p:cNvPr id="5123" name="Picture 3" descr="C:\Users\User\Desktop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643758"/>
            <a:ext cx="2918649" cy="198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6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1" y="859623"/>
            <a:ext cx="8674778" cy="3414717"/>
          </a:xfrm>
        </p:spPr>
        <p:txBody>
          <a:bodyPr/>
          <a:lstStyle/>
          <a:p>
            <a:pPr indent="286863" algn="just"/>
            <a:r>
              <a:rPr lang="en-US" sz="2853" i="0" dirty="0" err="1"/>
              <a:t>Dunyoda</a:t>
            </a:r>
            <a:r>
              <a:rPr lang="en-US" sz="2853" i="0" dirty="0"/>
              <a:t> </a:t>
            </a:r>
            <a:r>
              <a:rPr lang="en-US" sz="2853" i="0" dirty="0" err="1"/>
              <a:t>go‘zal</a:t>
            </a:r>
            <a:r>
              <a:rPr lang="en-US" sz="2853" i="0" dirty="0"/>
              <a:t> </a:t>
            </a:r>
            <a:r>
              <a:rPr lang="en-US" sz="2853" i="0" dirty="0" err="1"/>
              <a:t>makonlar</a:t>
            </a:r>
            <a:r>
              <a:rPr lang="en-US" sz="2853" i="0" dirty="0"/>
              <a:t>, </a:t>
            </a:r>
            <a:r>
              <a:rPr lang="en-US" sz="2853" i="0" dirty="0" err="1"/>
              <a:t>tomosha</a:t>
            </a:r>
            <a:r>
              <a:rPr lang="en-US" sz="2853" i="0" dirty="0"/>
              <a:t> </a:t>
            </a:r>
            <a:r>
              <a:rPr lang="en-US" sz="2853" i="0" dirty="0" err="1"/>
              <a:t>qilishga</a:t>
            </a:r>
            <a:r>
              <a:rPr lang="en-US" sz="2853" i="0" dirty="0"/>
              <a:t> </a:t>
            </a:r>
            <a:r>
              <a:rPr lang="en-US" sz="2853" i="0" dirty="0" err="1"/>
              <a:t>arzigulik</a:t>
            </a:r>
            <a:r>
              <a:rPr lang="en-US" sz="2853" i="0" dirty="0"/>
              <a:t> </a:t>
            </a:r>
            <a:r>
              <a:rPr lang="en-US" sz="2853" i="0" dirty="0" err="1"/>
              <a:t>maskanlar</a:t>
            </a:r>
            <a:r>
              <a:rPr lang="en-US" sz="2853" i="0" dirty="0"/>
              <a:t> </a:t>
            </a:r>
            <a:r>
              <a:rPr lang="en-US" sz="2853" i="0" dirty="0" err="1"/>
              <a:t>juda</a:t>
            </a:r>
            <a:r>
              <a:rPr lang="en-US" sz="2853" i="0" dirty="0"/>
              <a:t> </a:t>
            </a:r>
            <a:r>
              <a:rPr lang="en-US" sz="2853" i="0" dirty="0" err="1"/>
              <a:t>ko‘p</a:t>
            </a:r>
            <a:r>
              <a:rPr lang="en-US" sz="2853" i="0" dirty="0"/>
              <a:t>. </a:t>
            </a:r>
            <a:r>
              <a:rPr lang="en-US" sz="2853" i="0" dirty="0" err="1"/>
              <a:t>Qaysi</a:t>
            </a:r>
            <a:r>
              <a:rPr lang="en-US" sz="2853" i="0" dirty="0"/>
              <a:t> </a:t>
            </a:r>
            <a:r>
              <a:rPr lang="en-US" sz="2853" i="0" dirty="0" err="1"/>
              <a:t>davlatga</a:t>
            </a:r>
            <a:r>
              <a:rPr lang="en-US" sz="2853" i="0" dirty="0"/>
              <a:t> </a:t>
            </a:r>
            <a:r>
              <a:rPr lang="en-US" sz="2853" i="0" dirty="0" err="1"/>
              <a:t>bormang</a:t>
            </a:r>
            <a:r>
              <a:rPr lang="en-US" sz="2853" i="0" dirty="0"/>
              <a:t>, </a:t>
            </a:r>
            <a:r>
              <a:rPr lang="en-US" sz="2853" i="0" dirty="0" err="1"/>
              <a:t>albatta</a:t>
            </a:r>
            <a:r>
              <a:rPr lang="en-US" sz="2853" i="0" dirty="0"/>
              <a:t>, </a:t>
            </a:r>
            <a:r>
              <a:rPr lang="en-US" sz="2853" i="0" dirty="0" err="1"/>
              <a:t>uning</a:t>
            </a:r>
            <a:r>
              <a:rPr lang="en-US" sz="2853" i="0" dirty="0"/>
              <a:t> </a:t>
            </a:r>
            <a:r>
              <a:rPr lang="en-US" sz="2853" i="0" dirty="0" err="1"/>
              <a:t>o‘ziga</a:t>
            </a:r>
            <a:r>
              <a:rPr lang="en-US" sz="2853" i="0" dirty="0"/>
              <a:t> </a:t>
            </a:r>
            <a:r>
              <a:rPr lang="en-US" sz="2853" i="0" dirty="0" err="1"/>
              <a:t>xosligini</a:t>
            </a:r>
            <a:r>
              <a:rPr lang="en-US" sz="2853" i="0" dirty="0"/>
              <a:t> </a:t>
            </a:r>
            <a:r>
              <a:rPr lang="en-US" sz="2853" i="0" dirty="0" err="1"/>
              <a:t>ifodalovchi</a:t>
            </a:r>
            <a:r>
              <a:rPr lang="en-US" sz="2853" i="0" dirty="0"/>
              <a:t> </a:t>
            </a:r>
            <a:r>
              <a:rPr lang="en-US" sz="2853" i="0" dirty="0" err="1"/>
              <a:t>me’moriy</a:t>
            </a:r>
            <a:r>
              <a:rPr lang="en-US" sz="2853" i="0" dirty="0"/>
              <a:t> </a:t>
            </a:r>
            <a:r>
              <a:rPr lang="en-US" sz="2853" i="0" dirty="0" err="1"/>
              <a:t>obidaga</a:t>
            </a:r>
            <a:r>
              <a:rPr lang="en-US" sz="2853" i="0" dirty="0"/>
              <a:t> </a:t>
            </a:r>
            <a:r>
              <a:rPr lang="en-US" sz="2853" i="0" dirty="0" err="1"/>
              <a:t>ko‘zingiz</a:t>
            </a:r>
            <a:r>
              <a:rPr lang="en-US" sz="2853" i="0" dirty="0"/>
              <a:t> </a:t>
            </a:r>
            <a:r>
              <a:rPr lang="en-US" sz="2853" i="0" dirty="0" err="1"/>
              <a:t>tushadi</a:t>
            </a:r>
            <a:r>
              <a:rPr lang="en-US" sz="2853" i="0" dirty="0"/>
              <a:t>. </a:t>
            </a:r>
          </a:p>
          <a:p>
            <a:pPr indent="286863" algn="just"/>
            <a:r>
              <a:rPr lang="en-US" sz="2853" i="0" dirty="0" err="1"/>
              <a:t>Dunyo</a:t>
            </a:r>
            <a:r>
              <a:rPr lang="en-US" sz="2853" i="0" dirty="0"/>
              <a:t> </a:t>
            </a:r>
            <a:r>
              <a:rPr lang="en-US" sz="2853" i="0" dirty="0" err="1"/>
              <a:t>mo‘jizalarga</a:t>
            </a:r>
            <a:r>
              <a:rPr lang="en-US" sz="2853" i="0" dirty="0"/>
              <a:t> boy. Biz </a:t>
            </a:r>
            <a:r>
              <a:rPr lang="en-US" sz="2853" i="0" dirty="0" err="1"/>
              <a:t>ulardan</a:t>
            </a:r>
            <a:r>
              <a:rPr lang="en-US" sz="2853" i="0" dirty="0"/>
              <a:t> </a:t>
            </a:r>
            <a:r>
              <a:rPr lang="en-US" sz="2853" i="0" dirty="0" err="1"/>
              <a:t>ba’zilari</a:t>
            </a:r>
            <a:r>
              <a:rPr lang="en-US" sz="2853" i="0" dirty="0"/>
              <a:t> </a:t>
            </a:r>
            <a:r>
              <a:rPr lang="en-US" sz="2853" i="0" dirty="0" err="1"/>
              <a:t>bilan</a:t>
            </a:r>
            <a:r>
              <a:rPr lang="en-US" sz="2853" i="0" dirty="0"/>
              <a:t> </a:t>
            </a:r>
            <a:r>
              <a:rPr lang="en-US" sz="2853" i="0" dirty="0" err="1"/>
              <a:t>sizlarni</a:t>
            </a:r>
            <a:r>
              <a:rPr lang="en-US" sz="2853" i="0" dirty="0"/>
              <a:t> </a:t>
            </a:r>
            <a:r>
              <a:rPr lang="en-US" sz="2853" i="0" dirty="0" err="1"/>
              <a:t>tanishtiramiz</a:t>
            </a:r>
            <a:r>
              <a:rPr lang="en-US" sz="2853" i="0" dirty="0"/>
              <a:t>.</a:t>
            </a:r>
          </a:p>
          <a:p>
            <a:pPr indent="286863"/>
            <a:endParaRPr lang="en-US" sz="2853" dirty="0"/>
          </a:p>
          <a:p>
            <a:pPr indent="286863"/>
            <a:endParaRPr lang="ru-RU" dirty="0"/>
          </a:p>
        </p:txBody>
      </p:sp>
      <p:pic>
        <p:nvPicPr>
          <p:cNvPr id="9218" name="Picture 2" descr="C:\Users\User\Desktop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478" y="3082623"/>
            <a:ext cx="2974474" cy="183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13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6778" y="1087906"/>
            <a:ext cx="8674778" cy="1470980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853" i="0" dirty="0" err="1"/>
              <a:t>O‘zbekistonning</a:t>
            </a:r>
            <a:r>
              <a:rPr lang="en-US" sz="2853" i="0" dirty="0"/>
              <a:t> </a:t>
            </a:r>
            <a:r>
              <a:rPr lang="en-US" sz="2853" i="0" dirty="0" err="1"/>
              <a:t>yetti</a:t>
            </a:r>
            <a:r>
              <a:rPr lang="en-US" sz="2853" i="0" dirty="0"/>
              <a:t> </a:t>
            </a:r>
            <a:r>
              <a:rPr lang="en-US" sz="2853" i="0" dirty="0" err="1"/>
              <a:t>mo‘jizasini</a:t>
            </a:r>
            <a:r>
              <a:rPr lang="en-US" sz="2853" i="0" dirty="0"/>
              <a:t> </a:t>
            </a:r>
            <a:r>
              <a:rPr lang="en-US" sz="2853" i="0" dirty="0" err="1" smtClean="0"/>
              <a:t>haqida</a:t>
            </a:r>
            <a:r>
              <a:rPr lang="en-US" sz="2853" i="0" dirty="0" smtClean="0"/>
              <a:t> </a:t>
            </a:r>
            <a:r>
              <a:rPr lang="en-US" sz="2853" i="0" dirty="0" err="1" smtClean="0"/>
              <a:t>ma’lumot</a:t>
            </a:r>
            <a:r>
              <a:rPr lang="en-US" sz="2853" i="0" dirty="0" smtClean="0"/>
              <a:t> </a:t>
            </a:r>
            <a:r>
              <a:rPr lang="en-US" sz="2853" i="0" dirty="0" err="1" smtClean="0"/>
              <a:t>to‘plang</a:t>
            </a:r>
            <a:r>
              <a:rPr lang="en-US" sz="2853" i="0" dirty="0" smtClean="0"/>
              <a:t>.</a:t>
            </a:r>
            <a:endParaRPr lang="en-US" sz="2853" i="0" dirty="0"/>
          </a:p>
          <a:p>
            <a:pPr marL="514350" indent="-514350">
              <a:buFont typeface="+mj-lt"/>
              <a:buAutoNum type="arabicPeriod"/>
            </a:pPr>
            <a:r>
              <a:rPr lang="en-US" sz="2853" i="0" dirty="0" err="1"/>
              <a:t>Ulardan</a:t>
            </a:r>
            <a:r>
              <a:rPr lang="en-US" sz="2853" i="0" dirty="0"/>
              <a:t> </a:t>
            </a:r>
            <a:r>
              <a:rPr lang="en-US" sz="2853" i="0" dirty="0" err="1"/>
              <a:t>biri</a:t>
            </a:r>
            <a:r>
              <a:rPr lang="en-US" sz="2853" i="0" dirty="0"/>
              <a:t> </a:t>
            </a:r>
            <a:r>
              <a:rPr lang="en-US" sz="2853" i="0" dirty="0" err="1"/>
              <a:t>haqida</a:t>
            </a:r>
            <a:r>
              <a:rPr lang="en-US" sz="2853" i="0" dirty="0"/>
              <a:t> </a:t>
            </a:r>
            <a:r>
              <a:rPr lang="en-US" sz="2853" i="0" dirty="0" err="1"/>
              <a:t>ma’lumot</a:t>
            </a:r>
            <a:r>
              <a:rPr lang="en-US" sz="2853" i="0" dirty="0"/>
              <a:t> </a:t>
            </a:r>
            <a:r>
              <a:rPr lang="en-US" sz="2853" i="0" dirty="0" err="1" smtClean="0"/>
              <a:t>yozing</a:t>
            </a:r>
            <a:endParaRPr lang="ru-RU" sz="2853" i="0" dirty="0"/>
          </a:p>
        </p:txBody>
      </p:sp>
      <p:pic>
        <p:nvPicPr>
          <p:cNvPr id="614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715766"/>
            <a:ext cx="3411542" cy="2181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50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645" y="-29719"/>
            <a:ext cx="9127118" cy="16179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796" dirty="0"/>
              <a:t>    </a:t>
            </a:r>
            <a:endParaRPr sz="1796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48752" y="1806205"/>
            <a:ext cx="455140" cy="12659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48752" y="3219822"/>
            <a:ext cx="455140" cy="126594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2758512" y="396246"/>
            <a:ext cx="4694714" cy="853757"/>
          </a:xfrm>
          <a:prstGeom prst="rect">
            <a:avLst/>
          </a:prstGeom>
        </p:spPr>
        <p:txBody>
          <a:bodyPr vert="horz" wrap="square" lIns="0" tIns="231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53" defTabSz="1451010">
              <a:spcBef>
                <a:spcPts val="181"/>
              </a:spcBef>
              <a:defRPr/>
            </a:pPr>
            <a:r>
              <a:rPr lang="en-US" sz="5396" kern="0" spc="-8" dirty="0" err="1">
                <a:solidFill>
                  <a:sysClr val="window" lastClr="FFFFFF"/>
                </a:solidFill>
              </a:rPr>
              <a:t>O‘zbek</a:t>
            </a:r>
            <a:r>
              <a:rPr lang="en-US" sz="5396" kern="0" spc="-8" dirty="0">
                <a:solidFill>
                  <a:sysClr val="window" lastClr="FFFFFF"/>
                </a:solidFill>
              </a:rPr>
              <a:t> </a:t>
            </a:r>
            <a:r>
              <a:rPr lang="en-US" sz="5396" kern="0" spc="-8" dirty="0" err="1">
                <a:solidFill>
                  <a:sysClr val="window" lastClr="FFFFFF"/>
                </a:solidFill>
              </a:rPr>
              <a:t>tili</a:t>
            </a:r>
            <a:endParaRPr lang="ru-RU" sz="5396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8978" y="396246"/>
            <a:ext cx="1712128" cy="919944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17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317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317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9827" y="1742155"/>
            <a:ext cx="803912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Adabiy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Ch.Aytmatovning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hayoti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ijodi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4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Qiyomat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asari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2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301975"/>
              <a:gd name="f6" fmla="val 22673"/>
              <a:gd name="f7" fmla="val 13828"/>
              <a:gd name="f8" fmla="val 1961"/>
              <a:gd name="f9" fmla="val 6623"/>
              <a:gd name="f10" fmla="val 6956"/>
              <a:gd name="f11" fmla="val 1775"/>
              <a:gd name="f12" fmla="val 14269"/>
              <a:gd name="f13" fmla="val 23183"/>
              <a:gd name="f14" fmla="val 440585"/>
              <a:gd name="f15" fmla="val 1822"/>
              <a:gd name="f16" fmla="val 449613"/>
              <a:gd name="f17" fmla="val 6791"/>
              <a:gd name="f18" fmla="val 456985"/>
              <a:gd name="f19" fmla="val 14162"/>
              <a:gd name="f20" fmla="val 461954"/>
              <a:gd name="f21" fmla="val 23187"/>
              <a:gd name="f22" fmla="val 463777"/>
              <a:gd name="f23" fmla="val 301457"/>
              <a:gd name="f24" fmla="val 310484"/>
              <a:gd name="f25" fmla="val 317856"/>
              <a:gd name="f26" fmla="val 322826"/>
              <a:gd name="f27" fmla="val 323087"/>
              <a:gd name="f28" fmla="val 448318"/>
              <a:gd name="f29" fmla="val 18921"/>
              <a:gd name="f30" fmla="val 15458"/>
              <a:gd name="f31" fmla="val 444855"/>
              <a:gd name="f32" fmla="val 18914"/>
              <a:gd name="f33" fmla="val 15454"/>
              <a:gd name="f34" fmla="val 323109"/>
              <a:gd name="f35" fmla="val 322873"/>
              <a:gd name="f36" fmla="val 318025"/>
              <a:gd name="f37" fmla="val 310820"/>
              <a:gd name="f38" fmla="val 321185"/>
              <a:gd name="f39" fmla="val 247345"/>
              <a:gd name="f40" fmla="val 312649"/>
              <a:gd name="f41" fmla="val 309190"/>
              <a:gd name="f42" fmla="val 250804"/>
              <a:gd name="f43" fmla="val 305727"/>
              <a:gd name="f44" fmla="val 324648"/>
              <a:gd name="f45" fmla="val 73832"/>
              <a:gd name="f46" fmla="val 77292"/>
              <a:gd name="f47" fmla="*/ f0 1 325120"/>
              <a:gd name="f48" fmla="*/ f1 1 464184"/>
              <a:gd name="f49" fmla="+- f4 0 f2"/>
              <a:gd name="f50" fmla="+- f3 0 f2"/>
              <a:gd name="f51" fmla="*/ f50 1 325120"/>
              <a:gd name="f52" fmla="*/ f49 1 464184"/>
              <a:gd name="f53" fmla="*/ f2 1 f51"/>
              <a:gd name="f54" fmla="*/ f3 1 f51"/>
              <a:gd name="f55" fmla="*/ f2 1 f52"/>
              <a:gd name="f56" fmla="*/ f4 1 f52"/>
              <a:gd name="f57" fmla="*/ f53 f47 1"/>
              <a:gd name="f58" fmla="*/ f54 f47 1"/>
              <a:gd name="f59" fmla="*/ f56 f48 1"/>
              <a:gd name="f60" fmla="*/ f55 f4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60" r="f58" b="f59"/>
            <a:pathLst>
              <a:path w="325120" h="464184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2"/>
                </a:lnTo>
                <a:lnTo>
                  <a:pt x="f24" y="f20"/>
                </a:lnTo>
                <a:lnTo>
                  <a:pt x="f25" y="f18"/>
                </a:lnTo>
                <a:lnTo>
                  <a:pt x="f26" y="f16"/>
                </a:lnTo>
                <a:lnTo>
                  <a:pt x="f27" y="f28"/>
                </a:lnTo>
                <a:lnTo>
                  <a:pt x="f29" y="f28"/>
                </a:lnTo>
                <a:lnTo>
                  <a:pt x="f30" y="f31"/>
                </a:lnTo>
                <a:lnTo>
                  <a:pt x="f30" y="f32"/>
                </a:lnTo>
                <a:lnTo>
                  <a:pt x="f29" y="f33"/>
                </a:lnTo>
                <a:lnTo>
                  <a:pt x="f34" y="f33"/>
                </a:lnTo>
                <a:lnTo>
                  <a:pt x="f35" y="f12"/>
                </a:lnTo>
                <a:lnTo>
                  <a:pt x="f36" y="f10"/>
                </a:lnTo>
                <a:lnTo>
                  <a:pt x="f37" y="f8"/>
                </a:lnTo>
                <a:lnTo>
                  <a:pt x="f5" y="f2"/>
                </a:lnTo>
                <a:close/>
              </a:path>
              <a:path w="325120" h="464184">
                <a:moveTo>
                  <a:pt x="f38" y="f39"/>
                </a:moveTo>
                <a:lnTo>
                  <a:pt x="f40" y="f39"/>
                </a:lnTo>
                <a:lnTo>
                  <a:pt x="f41" y="f42"/>
                </a:lnTo>
                <a:lnTo>
                  <a:pt x="f41" y="f31"/>
                </a:lnTo>
                <a:lnTo>
                  <a:pt x="f43" y="f28"/>
                </a:lnTo>
                <a:lnTo>
                  <a:pt x="f27" y="f28"/>
                </a:lnTo>
                <a:lnTo>
                  <a:pt x="f44" y="f14"/>
                </a:lnTo>
                <a:lnTo>
                  <a:pt x="f44" y="f42"/>
                </a:lnTo>
                <a:lnTo>
                  <a:pt x="f38" y="f39"/>
                </a:lnTo>
                <a:close/>
              </a:path>
              <a:path w="325120" h="464184">
                <a:moveTo>
                  <a:pt x="f34" y="f33"/>
                </a:moveTo>
                <a:lnTo>
                  <a:pt x="f43" y="f33"/>
                </a:lnTo>
                <a:lnTo>
                  <a:pt x="f41" y="f32"/>
                </a:lnTo>
                <a:lnTo>
                  <a:pt x="f41" y="f45"/>
                </a:lnTo>
                <a:lnTo>
                  <a:pt x="f40" y="f46"/>
                </a:lnTo>
                <a:lnTo>
                  <a:pt x="f38" y="f46"/>
                </a:lnTo>
                <a:lnTo>
                  <a:pt x="f44" y="f45"/>
                </a:lnTo>
                <a:lnTo>
                  <a:pt x="f44" y="f13"/>
                </a:lnTo>
                <a:lnTo>
                  <a:pt x="f34" y="f33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object 13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23187"/>
              <a:gd name="f6" fmla="val 463777"/>
              <a:gd name="f7" fmla="val 301457"/>
              <a:gd name="f8" fmla="val 310484"/>
              <a:gd name="f9" fmla="val 461954"/>
              <a:gd name="f10" fmla="val 317856"/>
              <a:gd name="f11" fmla="val 456985"/>
              <a:gd name="f12" fmla="val 322826"/>
              <a:gd name="f13" fmla="val 449613"/>
              <a:gd name="f14" fmla="val 324648"/>
              <a:gd name="f15" fmla="val 440585"/>
              <a:gd name="f16" fmla="val 255074"/>
              <a:gd name="f17" fmla="val 250804"/>
              <a:gd name="f18" fmla="val 321185"/>
              <a:gd name="f19" fmla="val 247345"/>
              <a:gd name="f20" fmla="val 316919"/>
              <a:gd name="f21" fmla="val 312649"/>
              <a:gd name="f22" fmla="val 309190"/>
              <a:gd name="f23" fmla="val 444855"/>
              <a:gd name="f24" fmla="val 305727"/>
              <a:gd name="f25" fmla="val 448318"/>
              <a:gd name="f26" fmla="val 18921"/>
              <a:gd name="f27" fmla="val 15458"/>
              <a:gd name="f28" fmla="val 23183"/>
              <a:gd name="f29" fmla="val 18914"/>
              <a:gd name="f30" fmla="val 15454"/>
              <a:gd name="f31" fmla="val 69562"/>
              <a:gd name="f32" fmla="val 73832"/>
              <a:gd name="f33" fmla="val 77292"/>
              <a:gd name="f34" fmla="val 322873"/>
              <a:gd name="f35" fmla="val 14269"/>
              <a:gd name="f36" fmla="val 318025"/>
              <a:gd name="f37" fmla="val 6956"/>
              <a:gd name="f38" fmla="val 310820"/>
              <a:gd name="f39" fmla="val 1961"/>
              <a:gd name="f40" fmla="val 301975"/>
              <a:gd name="f41" fmla="val 22673"/>
              <a:gd name="f42" fmla="val 13828"/>
              <a:gd name="f43" fmla="val 6623"/>
              <a:gd name="f44" fmla="val 1775"/>
              <a:gd name="f45" fmla="val 1822"/>
              <a:gd name="f46" fmla="val 6791"/>
              <a:gd name="f47" fmla="val 14162"/>
              <a:gd name="f48" fmla="*/ f0 1 325120"/>
              <a:gd name="f49" fmla="*/ f1 1 464184"/>
              <a:gd name="f50" fmla="+- f4 0 f2"/>
              <a:gd name="f51" fmla="+- f3 0 f2"/>
              <a:gd name="f52" fmla="*/ f51 1 325120"/>
              <a:gd name="f53" fmla="*/ f50 1 464184"/>
              <a:gd name="f54" fmla="*/ f2 1 f52"/>
              <a:gd name="f55" fmla="*/ f3 1 f52"/>
              <a:gd name="f56" fmla="*/ f2 1 f53"/>
              <a:gd name="f57" fmla="*/ f4 1 f53"/>
              <a:gd name="f58" fmla="*/ f54 f48 1"/>
              <a:gd name="f59" fmla="*/ f55 f48 1"/>
              <a:gd name="f60" fmla="*/ f57 f49 1"/>
              <a:gd name="f61" fmla="*/ f56 f4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8" t="f61" r="f59" b="f60"/>
            <a:pathLst>
              <a:path w="325120" h="464184">
                <a:moveTo>
                  <a:pt x="f5" y="f6"/>
                </a:moveTo>
                <a:lnTo>
                  <a:pt x="f7" y="f6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4" y="f16"/>
                </a:lnTo>
                <a:lnTo>
                  <a:pt x="f14" y="f17"/>
                </a:lnTo>
                <a:lnTo>
                  <a:pt x="f18" y="f19"/>
                </a:lnTo>
                <a:lnTo>
                  <a:pt x="f20" y="f19"/>
                </a:lnTo>
                <a:lnTo>
                  <a:pt x="f21" y="f19"/>
                </a:lnTo>
                <a:lnTo>
                  <a:pt x="f22" y="f17"/>
                </a:lnTo>
                <a:lnTo>
                  <a:pt x="f22" y="f16"/>
                </a:lnTo>
                <a:lnTo>
                  <a:pt x="f22" y="f15"/>
                </a:lnTo>
                <a:lnTo>
                  <a:pt x="f22" y="f23"/>
                </a:lnTo>
                <a:lnTo>
                  <a:pt x="f24" y="f25"/>
                </a:lnTo>
                <a:lnTo>
                  <a:pt x="f7" y="f25"/>
                </a:lnTo>
                <a:lnTo>
                  <a:pt x="f5" y="f25"/>
                </a:lnTo>
                <a:lnTo>
                  <a:pt x="f26" y="f25"/>
                </a:lnTo>
                <a:lnTo>
                  <a:pt x="f27" y="f23"/>
                </a:lnTo>
                <a:lnTo>
                  <a:pt x="f27" y="f15"/>
                </a:lnTo>
                <a:lnTo>
                  <a:pt x="f27" y="f28"/>
                </a:lnTo>
                <a:lnTo>
                  <a:pt x="f27" y="f29"/>
                </a:lnTo>
                <a:lnTo>
                  <a:pt x="f26" y="f30"/>
                </a:lnTo>
                <a:lnTo>
                  <a:pt x="f5" y="f30"/>
                </a:lnTo>
                <a:lnTo>
                  <a:pt x="f7" y="f30"/>
                </a:lnTo>
                <a:lnTo>
                  <a:pt x="f24" y="f30"/>
                </a:lnTo>
                <a:lnTo>
                  <a:pt x="f22" y="f29"/>
                </a:lnTo>
                <a:lnTo>
                  <a:pt x="f22" y="f28"/>
                </a:lnTo>
                <a:lnTo>
                  <a:pt x="f22" y="f31"/>
                </a:lnTo>
                <a:lnTo>
                  <a:pt x="f22" y="f32"/>
                </a:lnTo>
                <a:lnTo>
                  <a:pt x="f21" y="f33"/>
                </a:lnTo>
                <a:lnTo>
                  <a:pt x="f20" y="f33"/>
                </a:lnTo>
                <a:lnTo>
                  <a:pt x="f18" y="f33"/>
                </a:lnTo>
                <a:lnTo>
                  <a:pt x="f14" y="f32"/>
                </a:lnTo>
                <a:lnTo>
                  <a:pt x="f14" y="f31"/>
                </a:lnTo>
                <a:lnTo>
                  <a:pt x="f14" y="f28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2"/>
                </a:lnTo>
                <a:lnTo>
                  <a:pt x="f41" y="f2"/>
                </a:lnTo>
                <a:lnTo>
                  <a:pt x="f42" y="f39"/>
                </a:lnTo>
                <a:lnTo>
                  <a:pt x="f43" y="f37"/>
                </a:lnTo>
                <a:lnTo>
                  <a:pt x="f44" y="f35"/>
                </a:lnTo>
                <a:lnTo>
                  <a:pt x="f2" y="f28"/>
                </a:lnTo>
                <a:lnTo>
                  <a:pt x="f2" y="f15"/>
                </a:lnTo>
                <a:lnTo>
                  <a:pt x="f45" y="f13"/>
                </a:lnTo>
                <a:lnTo>
                  <a:pt x="f46" y="f11"/>
                </a:lnTo>
                <a:lnTo>
                  <a:pt x="f47" y="f9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object 14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406805"/>
              <a:gd name="f5" fmla="val 11192"/>
              <a:gd name="f6" fmla="val 352473"/>
              <a:gd name="f7" fmla="val 35384"/>
              <a:gd name="f8" fmla="val 328280"/>
              <a:gd name="f9" fmla="val 34678"/>
              <a:gd name="f10" fmla="val 329086"/>
              <a:gd name="f11" fmla="val 34182"/>
              <a:gd name="f12" fmla="val 329825"/>
              <a:gd name="f13" fmla="val 33761"/>
              <a:gd name="f14" fmla="val 330761"/>
              <a:gd name="f15" fmla="val 409531"/>
              <a:gd name="f16" fmla="val 245"/>
              <a:gd name="f17" fmla="val 412274"/>
              <a:gd name="f18" fmla="val 3107"/>
              <a:gd name="f19" fmla="val 416613"/>
              <a:gd name="f20" fmla="val 5529"/>
              <a:gd name="f21" fmla="val 417920"/>
              <a:gd name="f22" fmla="val 9195"/>
              <a:gd name="f23" fmla="val 10213"/>
              <a:gd name="f24" fmla="val 417711"/>
              <a:gd name="f25" fmla="val 61990"/>
              <a:gd name="f26" fmla="val 395507"/>
              <a:gd name="f27" fmla="val 22816"/>
              <a:gd name="f28" fmla="val 43498"/>
              <a:gd name="f29" fmla="val 347241"/>
              <a:gd name="f30" fmla="val 65430"/>
              <a:gd name="f31" fmla="val 51854"/>
              <a:gd name="f32" fmla="val 333665"/>
              <a:gd name="f33" fmla="val 307051"/>
              <a:gd name="f34" fmla="val 78479"/>
              <a:gd name="f35" fmla="val 328910"/>
              <a:gd name="f36" fmla="val 317981"/>
              <a:gd name="f37" fmla="val 67549"/>
              <a:gd name="f38" fmla="val 330602"/>
              <a:gd name="f39" fmla="val 54918"/>
              <a:gd name="f40" fmla="val 352438"/>
              <a:gd name="f41" fmla="val 341532"/>
              <a:gd name="f42" fmla="val 43988"/>
              <a:gd name="f43" fmla="val 369260"/>
              <a:gd name="f44" fmla="val 16300"/>
              <a:gd name="f45" fmla="val 377798"/>
              <a:gd name="f46" fmla="val 14014"/>
              <a:gd name="f47" fmla="val 408786"/>
              <a:gd name="f48" fmla="val 406994"/>
              <a:gd name="f49" fmla="val 11318"/>
              <a:gd name="f50" fmla="val 71078"/>
              <a:gd name="f51" fmla="val 374821"/>
              <a:gd name="f52" fmla="val 88492"/>
              <a:gd name="f53" fmla="val 384141"/>
              <a:gd name="f54" fmla="val 89226"/>
              <a:gd name="f55" fmla="val 383641"/>
              <a:gd name="f56" fmla="val 89932"/>
              <a:gd name="f57" fmla="val 382960"/>
              <a:gd name="f58" fmla="val 106502"/>
              <a:gd name="f59" fmla="val 366465"/>
              <a:gd name="f60" fmla="val 84654"/>
              <a:gd name="f61" fmla="val 339840"/>
              <a:gd name="f62" fmla="val 111268"/>
              <a:gd name="f63" fmla="val 372632"/>
              <a:gd name="f64" fmla="val 100338"/>
              <a:gd name="f65" fmla="val 350770"/>
              <a:gd name="f66" fmla="val 363402"/>
              <a:gd name="f67" fmla="val 87713"/>
              <a:gd name="f68" fmla="val 396154"/>
              <a:gd name="f69" fmla="val 76817"/>
              <a:gd name="f70" fmla="val 374291"/>
              <a:gd name="f71" fmla="val 393804"/>
              <a:gd name="f72" fmla="val 18301"/>
              <a:gd name="f73" fmla="val 400057"/>
              <a:gd name="f74" fmla="val 24551"/>
              <a:gd name="f75" fmla="val 404345"/>
              <a:gd name="f76" fmla="val 40561"/>
              <a:gd name="f77" fmla="val 402059"/>
              <a:gd name="f78" fmla="val 49100"/>
              <a:gd name="f79" fmla="val 396198"/>
              <a:gd name="f80" fmla="val 54957"/>
              <a:gd name="f81" fmla="val 407113"/>
              <a:gd name="f82" fmla="val 65858"/>
              <a:gd name="f83" fmla="val 415530"/>
              <a:gd name="f84" fmla="val 53076"/>
              <a:gd name="f85" fmla="val 418313"/>
              <a:gd name="f86" fmla="val 38563"/>
              <a:gd name="f87" fmla="val 415466"/>
              <a:gd name="f88" fmla="val 24063"/>
              <a:gd name="f89" fmla="val 396158"/>
              <a:gd name="f90" fmla="val 54950"/>
              <a:gd name="f91" fmla="val 379748"/>
              <a:gd name="f92" fmla="val 365235"/>
              <a:gd name="f93" fmla="val 2783"/>
              <a:gd name="f94" fmla="val 352454"/>
              <a:gd name="f95" fmla="val 11199"/>
              <a:gd name="f96" fmla="val 394249"/>
              <a:gd name="f97" fmla="val 2846"/>
              <a:gd name="f98" fmla="*/ f0 1 418465"/>
              <a:gd name="f99" fmla="*/ f1 1 418465"/>
              <a:gd name="f100" fmla="+- f3 0 f2"/>
              <a:gd name="f101" fmla="*/ f100 1 418465"/>
              <a:gd name="f102" fmla="*/ f2 1 f101"/>
              <a:gd name="f103" fmla="*/ f3 1 f101"/>
              <a:gd name="f104" fmla="*/ f102 f98 1"/>
              <a:gd name="f105" fmla="*/ f103 f98 1"/>
              <a:gd name="f106" fmla="*/ f103 f99 1"/>
              <a:gd name="f107" fmla="*/ f102 f9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4" t="f107" r="f105" b="f106"/>
            <a:pathLst>
              <a:path w="418465" h="418465">
                <a:moveTo>
                  <a:pt x="f4" y="f5"/>
                </a:moveTo>
                <a:lnTo>
                  <a:pt x="f6" y="f5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2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6"/>
                </a:lnTo>
                <a:lnTo>
                  <a:pt x="f27" y="f26"/>
                </a:lnTo>
                <a:lnTo>
                  <a:pt x="f28" y="f29"/>
                </a:lnTo>
                <a:lnTo>
                  <a:pt x="f30" y="f29"/>
                </a:lnTo>
                <a:lnTo>
                  <a:pt x="f31" y="f32"/>
                </a:lnTo>
                <a:lnTo>
                  <a:pt x="f33" y="f34"/>
                </a:lnTo>
                <a:lnTo>
                  <a:pt x="f35" y="f34"/>
                </a:lnTo>
                <a:lnTo>
                  <a:pt x="f36" y="f37"/>
                </a:lnTo>
                <a:lnTo>
                  <a:pt x="f38" y="f39"/>
                </a:lnTo>
                <a:lnTo>
                  <a:pt x="f40" y="f39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6"/>
                </a:lnTo>
                <a:lnTo>
                  <a:pt x="f48" y="f49"/>
                </a:lnTo>
                <a:lnTo>
                  <a:pt x="f4" y="f5"/>
                </a:lnTo>
                <a:close/>
              </a:path>
              <a:path w="418465" h="418465">
                <a:moveTo>
                  <a:pt x="f30" y="f29"/>
                </a:moveTo>
                <a:lnTo>
                  <a:pt x="f28" y="f29"/>
                </a:lnTo>
                <a:lnTo>
                  <a:pt x="f50" y="f51"/>
                </a:lnTo>
                <a:lnTo>
                  <a:pt x="f27" y="f26"/>
                </a:lnTo>
                <a:lnTo>
                  <a:pt x="f25" y="f26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59"/>
                </a:lnTo>
                <a:lnTo>
                  <a:pt x="f30" y="f29"/>
                </a:lnTo>
                <a:close/>
              </a:path>
              <a:path w="418465" h="418465">
                <a:moveTo>
                  <a:pt x="f35" y="f34"/>
                </a:moveTo>
                <a:lnTo>
                  <a:pt x="f33" y="f34"/>
                </a:lnTo>
                <a:lnTo>
                  <a:pt x="f61" y="f62"/>
                </a:lnTo>
                <a:lnTo>
                  <a:pt x="f60" y="f59"/>
                </a:lnTo>
                <a:lnTo>
                  <a:pt x="f58" y="f59"/>
                </a:lnTo>
                <a:lnTo>
                  <a:pt x="f63" y="f64"/>
                </a:lnTo>
                <a:lnTo>
                  <a:pt x="f65" y="f64"/>
                </a:lnTo>
                <a:lnTo>
                  <a:pt x="f35" y="f34"/>
                </a:lnTo>
                <a:close/>
              </a:path>
              <a:path w="418465" h="418465">
                <a:moveTo>
                  <a:pt x="f40" y="f39"/>
                </a:moveTo>
                <a:lnTo>
                  <a:pt x="f38" y="f39"/>
                </a:lnTo>
                <a:lnTo>
                  <a:pt x="f66" y="f67"/>
                </a:lnTo>
                <a:lnTo>
                  <a:pt x="f65" y="f64"/>
                </a:lnTo>
                <a:lnTo>
                  <a:pt x="f63" y="f64"/>
                </a:lnTo>
                <a:lnTo>
                  <a:pt x="f68" y="f69"/>
                </a:lnTo>
                <a:lnTo>
                  <a:pt x="f70" y="f69"/>
                </a:lnTo>
                <a:lnTo>
                  <a:pt x="f40" y="f39"/>
                </a:lnTo>
                <a:close/>
              </a:path>
              <a:path w="418465" h="418465">
                <a:moveTo>
                  <a:pt x="f47" y="f46"/>
                </a:moveTo>
                <a:lnTo>
                  <a:pt x="f45" y="f46"/>
                </a:lnTo>
                <a:lnTo>
                  <a:pt x="f71" y="f72"/>
                </a:lnTo>
                <a:lnTo>
                  <a:pt x="f73" y="f74"/>
                </a:lnTo>
                <a:lnTo>
                  <a:pt x="f75" y="f76"/>
                </a:lnTo>
                <a:lnTo>
                  <a:pt x="f77" y="f78"/>
                </a:lnTo>
                <a:lnTo>
                  <a:pt x="f79" y="f80"/>
                </a:lnTo>
                <a:lnTo>
                  <a:pt x="f70" y="f69"/>
                </a:lnTo>
                <a:lnTo>
                  <a:pt x="f68" y="f69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47" y="f46"/>
                </a:lnTo>
                <a:close/>
              </a:path>
              <a:path w="418465" h="418465">
                <a:moveTo>
                  <a:pt x="f89" y="f90"/>
                </a:moveTo>
                <a:close/>
              </a:path>
              <a:path w="418465" h="418465">
                <a:moveTo>
                  <a:pt x="f91" y="f2"/>
                </a:moveTo>
                <a:lnTo>
                  <a:pt x="f92" y="f93"/>
                </a:lnTo>
                <a:lnTo>
                  <a:pt x="f94" y="f95"/>
                </a:lnTo>
                <a:lnTo>
                  <a:pt x="f4" y="f5"/>
                </a:lnTo>
                <a:lnTo>
                  <a:pt x="f96" y="f97"/>
                </a:lnTo>
                <a:lnTo>
                  <a:pt x="f91" y="f2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object 17"/>
          <p:cNvSpPr/>
          <p:nvPr/>
        </p:nvSpPr>
        <p:spPr>
          <a:xfrm>
            <a:off x="626182" y="561083"/>
            <a:ext cx="472241" cy="479294"/>
          </a:xfrm>
          <a:custGeom>
            <a:avLst/>
            <a:gdLst>
              <a:gd name="f0" fmla="val w"/>
              <a:gd name="f1" fmla="val h"/>
              <a:gd name="f2" fmla="val 0"/>
              <a:gd name="f3" fmla="val 288290"/>
              <a:gd name="f4" fmla="val 255197"/>
              <a:gd name="f5" fmla="val 287986"/>
              <a:gd name="f6" fmla="val 32788"/>
              <a:gd name="f7" fmla="val 32800"/>
              <a:gd name="f8" fmla="val 255186"/>
              <a:gd name="f9" fmla="*/ f0 1 288290"/>
              <a:gd name="f10" fmla="*/ f1 1 288290"/>
              <a:gd name="f11" fmla="+- f3 0 f2"/>
              <a:gd name="f12" fmla="*/ f11 1 288290"/>
              <a:gd name="f13" fmla="*/ f2 1 f12"/>
              <a:gd name="f14" fmla="*/ f3 1 f12"/>
              <a:gd name="f15" fmla="*/ f13 f9 1"/>
              <a:gd name="f16" fmla="*/ f14 f9 1"/>
              <a:gd name="f17" fmla="*/ f14 f10 1"/>
              <a:gd name="f18" fmla="*/ f13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288290" h="288290">
                <a:moveTo>
                  <a:pt x="f4" y="f2"/>
                </a:moveTo>
                <a:lnTo>
                  <a:pt x="f5" y="f6"/>
                </a:lnTo>
                <a:lnTo>
                  <a:pt x="f7" y="f5"/>
                </a:lnTo>
                <a:lnTo>
                  <a:pt x="f2" y="f8"/>
                </a:lnTo>
                <a:lnTo>
                  <a:pt x="f4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object 19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352473"/>
              <a:gd name="f5" fmla="val 11192"/>
              <a:gd name="f6" fmla="val 301579"/>
              <a:gd name="f7" fmla="val 62078"/>
              <a:gd name="f8" fmla="val 35460"/>
              <a:gd name="f9" fmla="val 328208"/>
              <a:gd name="f10" fmla="val 35359"/>
              <a:gd name="f11" fmla="val 328381"/>
              <a:gd name="f12" fmla="val 34678"/>
              <a:gd name="f13" fmla="val 329086"/>
              <a:gd name="f14" fmla="val 34182"/>
              <a:gd name="f15" fmla="val 329825"/>
              <a:gd name="f16" fmla="val 33822"/>
              <a:gd name="f17" fmla="val 330631"/>
              <a:gd name="f18" fmla="val 33761"/>
              <a:gd name="f19" fmla="val 330761"/>
              <a:gd name="f20" fmla="val 1026"/>
              <a:gd name="f21" fmla="val 407145"/>
              <a:gd name="f22" fmla="val 409531"/>
              <a:gd name="f23" fmla="val 245"/>
              <a:gd name="f24" fmla="val 412274"/>
              <a:gd name="f25" fmla="val 1677"/>
              <a:gd name="f26" fmla="val 414446"/>
              <a:gd name="f27" fmla="val 3107"/>
              <a:gd name="f28" fmla="val 416613"/>
              <a:gd name="f29" fmla="val 5529"/>
              <a:gd name="f30" fmla="val 417920"/>
              <a:gd name="f31" fmla="val 8129"/>
              <a:gd name="f32" fmla="val 9177"/>
              <a:gd name="f33" fmla="val 417923"/>
              <a:gd name="f34" fmla="val 10213"/>
              <a:gd name="f35" fmla="val 417711"/>
              <a:gd name="f36" fmla="val 11174"/>
              <a:gd name="f37" fmla="val 417293"/>
              <a:gd name="f38" fmla="val 87552"/>
              <a:gd name="f39" fmla="val 384559"/>
              <a:gd name="f40" fmla="val 87682"/>
              <a:gd name="f41" fmla="val 384497"/>
              <a:gd name="f42" fmla="val 88492"/>
              <a:gd name="f43" fmla="val 384141"/>
              <a:gd name="f44" fmla="val 89226"/>
              <a:gd name="f45" fmla="val 383641"/>
              <a:gd name="f46" fmla="val 89863"/>
              <a:gd name="f47" fmla="val 383029"/>
              <a:gd name="f48" fmla="val 90032"/>
              <a:gd name="f49" fmla="val 382935"/>
              <a:gd name="f50" fmla="val 356227"/>
              <a:gd name="f51" fmla="val 116748"/>
              <a:gd name="f52" fmla="val 407113"/>
              <a:gd name="f53" fmla="val 65858"/>
              <a:gd name="f54" fmla="val 415530"/>
              <a:gd name="f55" fmla="val 53076"/>
              <a:gd name="f56" fmla="val 418313"/>
              <a:gd name="f57" fmla="val 38563"/>
              <a:gd name="f58" fmla="val 415466"/>
              <a:gd name="f59" fmla="val 24063"/>
              <a:gd name="f60" fmla="val 406994"/>
              <a:gd name="f61" fmla="val 11318"/>
              <a:gd name="f62" fmla="val 394249"/>
              <a:gd name="f63" fmla="val 2846"/>
              <a:gd name="f64" fmla="val 379748"/>
              <a:gd name="f65" fmla="val 365235"/>
              <a:gd name="f66" fmla="val 2783"/>
              <a:gd name="f67" fmla="val 352454"/>
              <a:gd name="f68" fmla="val 11199"/>
              <a:gd name="f69" fmla="*/ f0 1 418465"/>
              <a:gd name="f70" fmla="*/ f1 1 418465"/>
              <a:gd name="f71" fmla="+- f3 0 f2"/>
              <a:gd name="f72" fmla="*/ f71 1 418465"/>
              <a:gd name="f73" fmla="*/ f2 1 f72"/>
              <a:gd name="f74" fmla="*/ f3 1 f72"/>
              <a:gd name="f75" fmla="*/ f73 f69 1"/>
              <a:gd name="f76" fmla="*/ f74 f69 1"/>
              <a:gd name="f77" fmla="*/ f74 f70 1"/>
              <a:gd name="f78" fmla="*/ f73 f7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5" t="f78" r="f76" b="f77"/>
            <a:pathLst>
              <a:path w="418465" h="418465">
                <a:moveTo>
                  <a:pt x="f4" y="f5"/>
                </a:move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2"/>
                </a:lnTo>
                <a:lnTo>
                  <a:pt x="f65" y="f66"/>
                </a:lnTo>
                <a:lnTo>
                  <a:pt x="f67" y="f68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object 20"/>
          <p:cNvSpPr/>
          <p:nvPr/>
        </p:nvSpPr>
        <p:spPr>
          <a:xfrm>
            <a:off x="550091" y="526437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object 21"/>
          <p:cNvSpPr/>
          <p:nvPr/>
        </p:nvSpPr>
        <p:spPr>
          <a:xfrm>
            <a:off x="550091" y="509694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193235"/>
              <a:gd name="f6" fmla="val 7728"/>
              <a:gd name="f7" fmla="val 3459"/>
              <a:gd name="f8" fmla="val 11998"/>
              <a:gd name="f9" fmla="val 15457"/>
              <a:gd name="f10" fmla="val 197501"/>
              <a:gd name="f11" fmla="val 200964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2"/>
                </a:move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8"/>
                </a:lnTo>
                <a:lnTo>
                  <a:pt x="f7" y="f9"/>
                </a:lnTo>
                <a:lnTo>
                  <a:pt x="f6" y="f9"/>
                </a:lnTo>
                <a:lnTo>
                  <a:pt x="f5" y="f9"/>
                </a:lnTo>
                <a:lnTo>
                  <a:pt x="f10" y="f9"/>
                </a:lnTo>
                <a:lnTo>
                  <a:pt x="f11" y="f8"/>
                </a:lnTo>
                <a:lnTo>
                  <a:pt x="f11" y="f6"/>
                </a:lnTo>
                <a:lnTo>
                  <a:pt x="f11" y="f7"/>
                </a:lnTo>
                <a:lnTo>
                  <a:pt x="f10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object 22"/>
          <p:cNvSpPr/>
          <p:nvPr/>
        </p:nvSpPr>
        <p:spPr>
          <a:xfrm>
            <a:off x="550091" y="626913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object 23"/>
          <p:cNvSpPr/>
          <p:nvPr/>
        </p:nvSpPr>
        <p:spPr>
          <a:xfrm>
            <a:off x="550091" y="610170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200964"/>
              <a:gd name="f6" fmla="val 7728"/>
              <a:gd name="f7" fmla="val 3459"/>
              <a:gd name="f8" fmla="val 197501"/>
              <a:gd name="f9" fmla="val 193235"/>
              <a:gd name="f10" fmla="val 11998"/>
              <a:gd name="f11" fmla="val 15457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6"/>
                </a:moveTo>
                <a:lnTo>
                  <a:pt x="f5" y="f7"/>
                </a:lnTo>
                <a:lnTo>
                  <a:pt x="f8" y="f2"/>
                </a:lnTo>
                <a:lnTo>
                  <a:pt x="f9" y="f2"/>
                </a:ln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10"/>
                </a:lnTo>
                <a:lnTo>
                  <a:pt x="f7" y="f11"/>
                </a:lnTo>
                <a:lnTo>
                  <a:pt x="f6" y="f11"/>
                </a:lnTo>
                <a:lnTo>
                  <a:pt x="f9" y="f11"/>
                </a:lnTo>
                <a:lnTo>
                  <a:pt x="f8" y="f11"/>
                </a:lnTo>
                <a:lnTo>
                  <a:pt x="f5" y="f10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object 24"/>
          <p:cNvSpPr/>
          <p:nvPr/>
        </p:nvSpPr>
        <p:spPr>
          <a:xfrm>
            <a:off x="550091" y="727389"/>
            <a:ext cx="253801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361555"/>
              <a:gd name="f5" fmla="val 360731"/>
              <a:gd name="f6" fmla="abs f0"/>
              <a:gd name="f7" fmla="abs f1"/>
              <a:gd name="f8" fmla="abs f2"/>
              <a:gd name="f9" fmla="*/ f0 1 36155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361555"/>
              <a:gd name="f17" fmla="*/ f11 1 0"/>
              <a:gd name="f18" fmla="*/ f13 1 361555"/>
              <a:gd name="f19" fmla="*/ f14 1 21600"/>
              <a:gd name="f20" fmla="*/ 21600 f14 1"/>
              <a:gd name="f21" fmla="*/ 0 1 f16"/>
              <a:gd name="f22" fmla="*/ 36155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36155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6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object 25"/>
          <p:cNvSpPr/>
          <p:nvPr/>
        </p:nvSpPr>
        <p:spPr>
          <a:xfrm>
            <a:off x="550091" y="710645"/>
            <a:ext cx="253801" cy="45719"/>
          </a:xfrm>
          <a:custGeom>
            <a:avLst/>
            <a:gdLst>
              <a:gd name="f0" fmla="val w"/>
              <a:gd name="f1" fmla="val h"/>
              <a:gd name="f2" fmla="val 0"/>
              <a:gd name="f3" fmla="val 154940"/>
              <a:gd name="f4" fmla="val 15875"/>
              <a:gd name="f5" fmla="val 7728"/>
              <a:gd name="f6" fmla="val 3459"/>
              <a:gd name="f7" fmla="val 3463"/>
              <a:gd name="f8" fmla="val 7732"/>
              <a:gd name="f9" fmla="val 11998"/>
              <a:gd name="f10" fmla="val 15461"/>
              <a:gd name="f11" fmla="val 146858"/>
              <a:gd name="f12" fmla="val 151124"/>
              <a:gd name="f13" fmla="val 154587"/>
              <a:gd name="f14" fmla="*/ f0 1 154940"/>
              <a:gd name="f15" fmla="*/ f1 1 15875"/>
              <a:gd name="f16" fmla="+- f4 0 f2"/>
              <a:gd name="f17" fmla="+- f3 0 f2"/>
              <a:gd name="f18" fmla="*/ f17 1 154940"/>
              <a:gd name="f19" fmla="*/ f16 1 15875"/>
              <a:gd name="f20" fmla="*/ f2 1 f18"/>
              <a:gd name="f21" fmla="*/ f3 1 f18"/>
              <a:gd name="f22" fmla="*/ f2 1 f19"/>
              <a:gd name="f23" fmla="*/ f4 1 f19"/>
              <a:gd name="f24" fmla="*/ f20 f14 1"/>
              <a:gd name="f25" fmla="*/ f21 f14 1"/>
              <a:gd name="f26" fmla="*/ f23 f15 1"/>
              <a:gd name="f27" fmla="*/ f2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154940" h="15875">
                <a:moveTo>
                  <a:pt x="f5" y="f2"/>
                </a:moveTo>
                <a:lnTo>
                  <a:pt x="f6" y="f2"/>
                </a:lnTo>
                <a:lnTo>
                  <a:pt x="f2" y="f7"/>
                </a:lnTo>
                <a:lnTo>
                  <a:pt x="f2" y="f8"/>
                </a:lnTo>
                <a:lnTo>
                  <a:pt x="f2" y="f9"/>
                </a:lnTo>
                <a:lnTo>
                  <a:pt x="f6" y="f10"/>
                </a:lnTo>
                <a:lnTo>
                  <a:pt x="f5" y="f10"/>
                </a:lnTo>
                <a:lnTo>
                  <a:pt x="f11" y="f10"/>
                </a:lnTo>
                <a:lnTo>
                  <a:pt x="f12" y="f10"/>
                </a:lnTo>
                <a:lnTo>
                  <a:pt x="f13" y="f9"/>
                </a:lnTo>
                <a:lnTo>
                  <a:pt x="f13" y="f8"/>
                </a:lnTo>
                <a:lnTo>
                  <a:pt x="f13" y="f7"/>
                </a:lnTo>
                <a:lnTo>
                  <a:pt x="f12" y="f2"/>
                </a:lnTo>
                <a:lnTo>
                  <a:pt x="f11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662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O‘zbekistondagi</a:t>
            </a:r>
            <a:r>
              <a:rPr lang="en-US" dirty="0" smtClean="0"/>
              <a:t> </a:t>
            </a:r>
            <a:r>
              <a:rPr lang="en-US" dirty="0" err="1" smtClean="0"/>
              <a:t>mo‘jizalar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6142" y="1700038"/>
            <a:ext cx="3880823" cy="487826"/>
          </a:xfrm>
        </p:spPr>
        <p:txBody>
          <a:bodyPr/>
          <a:lstStyle/>
          <a:p>
            <a:r>
              <a:rPr lang="en-US" sz="3170" i="0" dirty="0" err="1"/>
              <a:t>Registon</a:t>
            </a:r>
            <a:r>
              <a:rPr lang="en-US" sz="3170" i="0" dirty="0"/>
              <a:t> </a:t>
            </a:r>
            <a:r>
              <a:rPr lang="en-US" sz="3170" i="0" dirty="0" err="1"/>
              <a:t>ansambli</a:t>
            </a:r>
            <a:endParaRPr lang="ru-RU" sz="3170" i="0" dirty="0"/>
          </a:p>
        </p:txBody>
      </p:sp>
      <p:pic>
        <p:nvPicPr>
          <p:cNvPr id="7170" name="Picture 2" descr="C:\Users\User\Desktop\Без названия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30"/>
          <a:stretch/>
        </p:blipFill>
        <p:spPr bwMode="auto">
          <a:xfrm>
            <a:off x="170912" y="859625"/>
            <a:ext cx="3985961" cy="205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er\Desktop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10" y="3084720"/>
            <a:ext cx="3985961" cy="194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0" y="3599027"/>
            <a:ext cx="4223248" cy="580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Go‘ri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amir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maqbarasi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1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O‘zbekiston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pic>
        <p:nvPicPr>
          <p:cNvPr id="8194" name="Picture 2" descr="C:\Users\User\Desktop\Без названия (2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25"/>
          <a:stretch/>
        </p:blipFill>
        <p:spPr bwMode="auto">
          <a:xfrm>
            <a:off x="94797" y="841597"/>
            <a:ext cx="3906495" cy="196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User\Desktop\Без названия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6" y="2859782"/>
            <a:ext cx="3906495" cy="2160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42890" y="1202049"/>
            <a:ext cx="4005574" cy="106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rasadxonasi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1" y="3525122"/>
            <a:ext cx="4111831" cy="5801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teleminorasi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O‘zbekiston</a:t>
            </a:r>
            <a:r>
              <a:rPr lang="en-US" dirty="0" smtClean="0"/>
              <a:t> </a:t>
            </a:r>
            <a:r>
              <a:rPr lang="en-US" dirty="0" err="1" smtClean="0"/>
              <a:t>yetti</a:t>
            </a:r>
            <a:r>
              <a:rPr lang="en-US" dirty="0" smtClean="0"/>
              <a:t> </a:t>
            </a:r>
            <a:r>
              <a:rPr lang="en-US" dirty="0" err="1" smtClean="0"/>
              <a:t>mo‘jizasi</a:t>
            </a:r>
            <a:endParaRPr lang="ru-RU" dirty="0"/>
          </a:p>
        </p:txBody>
      </p:sp>
      <p:pic>
        <p:nvPicPr>
          <p:cNvPr id="9218" name="Picture 2" descr="C:\Users\User\Desktop\Без названия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15173" r="2915" b="4890"/>
          <a:stretch/>
        </p:blipFill>
        <p:spPr bwMode="auto">
          <a:xfrm>
            <a:off x="120468" y="859783"/>
            <a:ext cx="3424255" cy="1222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User\Desktop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49" y="2229483"/>
            <a:ext cx="3429575" cy="132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C:\Users\User\Desktop\Без названия (2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5" t="20880" r="9251" b="9571"/>
          <a:stretch/>
        </p:blipFill>
        <p:spPr bwMode="auto">
          <a:xfrm>
            <a:off x="115149" y="3713327"/>
            <a:ext cx="3429575" cy="137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42458" y="944903"/>
            <a:ext cx="5394037" cy="106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Xivadagi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Ichan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qal’a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yodgorligi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87149" y="2188137"/>
            <a:ext cx="5149346" cy="106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Xalqaro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Anjumanlar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saroyi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77353" y="3810217"/>
            <a:ext cx="5059142" cy="106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Qoraqalpog‘iston</a:t>
            </a:r>
            <a:endParaRPr lang="en-US" sz="317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51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638098"/>
            <a:ext cx="58043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yozuvchisi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Aytmatov</a:t>
            </a: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1928-yil 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12-dekabrda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Qirg‘izistonning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qishlog‘ida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419622"/>
            <a:ext cx="2750925" cy="279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95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8" y="1087906"/>
            <a:ext cx="55316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XX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50-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boshlarida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matbuotda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yoritilgan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/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Aytmatov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qirg‘iz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yozuvchisi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adabiyotining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namoyondasi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jamoat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arbobidir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0" name="Picture 2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5"/>
          <a:stretch/>
        </p:blipFill>
        <p:spPr bwMode="auto">
          <a:xfrm>
            <a:off x="5724128" y="1347614"/>
            <a:ext cx="3314203" cy="276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637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1239560"/>
            <a:ext cx="47525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Qirg‘iziston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Fanlar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Akademiyasining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akademikligiga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saylangan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Aytmatov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qirg‘iz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tillarda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4" name="Picture 2" descr="C:\Users\User\Desktop\images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3"/>
          <a:stretch/>
        </p:blipFill>
        <p:spPr bwMode="auto">
          <a:xfrm>
            <a:off x="348752" y="1511096"/>
            <a:ext cx="3424255" cy="276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81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8" y="1087906"/>
            <a:ext cx="88440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“Jamila”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qissasi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adibni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tanitdi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fransuz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yozuvchisi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Aragon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jahondagi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qissa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atagan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Momo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Somon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Alvido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Gulsari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taqdiri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ruhiyatini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keskinligi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murakkabligi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ziddiyatlari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etilgani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kitobxonni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xayajonga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mushohada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undaydi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25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70" y="1087906"/>
            <a:ext cx="59636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1970-yil chop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qissasi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ijodida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bosqich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qissasida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go‘zallik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ziddiyatlari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ekologiya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muam-molari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teran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tadqiq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9" name="Picture 3" descr="C:\Users\User\Desktop\Без названия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986" y="841379"/>
            <a:ext cx="2762996" cy="4013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85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8752" y="1202049"/>
            <a:ext cx="502224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Mongoliyada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chavandoz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”-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Chingizxon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qarasangiz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chiziqlarni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ko‘rasiz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kuzatish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genghis-khan-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6" t="8208" r="9125"/>
          <a:stretch/>
        </p:blipFill>
        <p:spPr bwMode="auto">
          <a:xfrm>
            <a:off x="5485136" y="1503880"/>
            <a:ext cx="3279823" cy="300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33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859622"/>
            <a:ext cx="87889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So‘nggi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yillikning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yozuvchilaridan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qardosh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qirg‘iz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adabiyotining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yetakchi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namoyandasi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Aytmatovning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romani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marotaba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1986-yilda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nashr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qirg‘izchaga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Roman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o‘zbekchaga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1988-yilda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yulduzi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jurnalining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8, 9, 10-sonlarida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17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 </a:t>
            </a:r>
            <a:r>
              <a:rPr lang="en-US" dirty="0" err="1" smtClean="0"/>
              <a:t>romani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829301"/>
            <a:ext cx="86747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Aytmatovning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romanida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oliyjanoblikning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haqgo‘ylikning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qoyim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darajasiga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tushayotgan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holatlari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jamiyat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iymon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muammolarini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ko‘rsatiladi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2" name="Picture 2" descr="C:\Users\User\Desktop\Без названия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9"/>
          <a:stretch/>
        </p:blipFill>
        <p:spPr bwMode="auto">
          <a:xfrm>
            <a:off x="4283968" y="3219822"/>
            <a:ext cx="4529501" cy="1675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romani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054772"/>
            <a:ext cx="559295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Romanda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bir-biri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mohirona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boshqa-boshqa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makonda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voqealarning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soatlab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6" name="Picture 2" descr="C:\Users\User\Desktop\images (2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56"/>
          <a:stretch/>
        </p:blipFill>
        <p:spPr bwMode="auto">
          <a:xfrm>
            <a:off x="6228184" y="1054772"/>
            <a:ext cx="2717701" cy="377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43029" y="1461621"/>
            <a:ext cx="2282837" cy="5801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17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endParaRPr lang="ru-RU" sz="317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68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610" y="243353"/>
            <a:ext cx="8788922" cy="390235"/>
          </a:xfrm>
        </p:spPr>
        <p:txBody>
          <a:bodyPr/>
          <a:lstStyle/>
          <a:p>
            <a:pPr algn="ctr"/>
            <a:r>
              <a:rPr lang="en-US" sz="2536" dirty="0" err="1"/>
              <a:t>Chingiz</a:t>
            </a:r>
            <a:r>
              <a:rPr lang="en-US" sz="2536" dirty="0"/>
              <a:t> </a:t>
            </a:r>
            <a:r>
              <a:rPr lang="en-US" sz="2536" dirty="0" err="1"/>
              <a:t>Aytmatov</a:t>
            </a:r>
            <a:r>
              <a:rPr lang="en-US" sz="2536" dirty="0"/>
              <a:t> “</a:t>
            </a:r>
            <a:r>
              <a:rPr lang="en-US" sz="2536" dirty="0" err="1"/>
              <a:t>Qiyomat</a:t>
            </a:r>
            <a:r>
              <a:rPr lang="en-US" sz="2536" dirty="0"/>
              <a:t> “</a:t>
            </a:r>
            <a:r>
              <a:rPr lang="en-US" sz="2536" i="1" dirty="0"/>
              <a:t>(</a:t>
            </a:r>
            <a:r>
              <a:rPr lang="en-US" sz="2536" i="1" dirty="0" err="1"/>
              <a:t>romanidan</a:t>
            </a:r>
            <a:r>
              <a:rPr lang="en-US" sz="2536" i="1" dirty="0"/>
              <a:t> </a:t>
            </a:r>
            <a:r>
              <a:rPr lang="en-US" sz="2536" i="1" dirty="0" err="1"/>
              <a:t>parcha</a:t>
            </a:r>
            <a:r>
              <a:rPr lang="en-US" sz="2536" i="1" dirty="0" smtClean="0"/>
              <a:t>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231" y="745482"/>
            <a:ext cx="87889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xonadoni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Toshchaynar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Akbaraning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qismatlari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mana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yerlarda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kechadigan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maxluqlar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hayotida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tuqqan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unutilmas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Mo‘yinqumda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ko‘klam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chog‘i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changalzor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keksa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saksovul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tagidagi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o‘ngirda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ro‘y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C:\Users\User\Desktop\images (7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30" r="5878" b="10585"/>
          <a:stretch/>
        </p:blipFill>
        <p:spPr bwMode="auto">
          <a:xfrm>
            <a:off x="6156176" y="3847107"/>
            <a:ext cx="2863908" cy="1205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75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1275606"/>
            <a:ext cx="54706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oyoqda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mahkam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o‘zlariga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yarasha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fe’l-atvor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orttirmoqda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ovga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paytlari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qolmay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ergashardilar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88385"/>
            <a:ext cx="3054700" cy="3282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30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r>
              <a:rPr lang="en-US" dirty="0" smtClean="0"/>
              <a:t> </a:t>
            </a:r>
            <a:r>
              <a:rPr lang="en-US" dirty="0" err="1" smtClean="0"/>
              <a:t>qarz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400" y="760721"/>
            <a:ext cx="86747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Yaqinda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bo‘rilar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kecha-kunduz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ovda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kutilmagan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falokat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tugashiga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O‘shanda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tong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qorong‘usida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bo‘rivachchalarni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ergashtirgancha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Mo‘yinqum-ning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ovloq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chekkasiga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Users\User\Desktop\images (8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5" t="11005" r="7927"/>
          <a:stretch/>
        </p:blipFill>
        <p:spPr bwMode="auto">
          <a:xfrm>
            <a:off x="5724128" y="3300026"/>
            <a:ext cx="3348323" cy="178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13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710494"/>
            <a:ext cx="85355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yerlarda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bepoyon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dashtlarda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qorong‘i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soylar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o‘ydim-chuqur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jarliklarda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hushni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ajabtovur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elitib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boshni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aylantiradigan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g‘alati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o‘t-o‘lanlar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yotardi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yerlarni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bo‘rivachchaligidan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bang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gullaydigan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kezlar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C:\Users\User\Desktop\images (5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3" t="2954" r="7337" b="6204"/>
          <a:stretch/>
        </p:blipFill>
        <p:spPr bwMode="auto">
          <a:xfrm>
            <a:off x="5292080" y="3435846"/>
            <a:ext cx="3679350" cy="154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0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745481"/>
            <a:ext cx="86747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yo‘l-yo‘lakay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cho‘lning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jonivorlarini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changalidan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quyuq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yurishni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ag‘anab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yotish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tortish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qanot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chiqarganday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xumorlanib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uxlab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qolishni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58" name="Picture 2" descr="C:\Users\User\Desktop\Без названия (5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23" t="3999" r="11697" b="15453"/>
          <a:stretch/>
        </p:blipFill>
        <p:spPr bwMode="auto">
          <a:xfrm>
            <a:off x="6012160" y="3219822"/>
            <a:ext cx="3001085" cy="1772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34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331" y="858923"/>
            <a:ext cx="89030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Toshchaynar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orqalaridan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oyoqlari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beo‘xshov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bo‘richalar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ergashib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safarlar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paytida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iloji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kichiklikdan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yaxshilab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o‘zlashtirib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olishlari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Urg‘ochi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ergashtirib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borayotgan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mulk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chekkasidagi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xushbo‘y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o‘tloqlarga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qiladilar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1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666" y="827281"/>
            <a:ext cx="86747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sayrga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Bo‘richalar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tikkayib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qolishgan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quloqlarini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dikkaytirib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turishar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bir-birlari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o‘ynagan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dumalashgan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chog‘larida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quloqlarining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shalpayib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tushgani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83" name="Picture 3" descr="C:\Users\User\Desktop\images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0" t="5973" r="10043" b="7745"/>
          <a:stretch/>
        </p:blipFill>
        <p:spPr bwMode="auto">
          <a:xfrm>
            <a:off x="5967204" y="3066028"/>
            <a:ext cx="3061873" cy="1974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91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pic>
        <p:nvPicPr>
          <p:cNvPr id="1026" name="Picture 2" descr="C:\Users\User\Desktop\genghis-khan-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6" t="4241" r="9021"/>
          <a:stretch/>
        </p:blipFill>
        <p:spPr bwMode="auto">
          <a:xfrm>
            <a:off x="6284128" y="1430331"/>
            <a:ext cx="2625262" cy="3195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4610" y="1202049"/>
            <a:ext cx="582123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6863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Haykalning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tonna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zanglamaydigan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metall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qoplangan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286863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Lift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otning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286863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haykaldir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Qiyomat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0381" y="684363"/>
            <a:ext cx="8674780" cy="448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yog‘i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begona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makonlar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tomonlarda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odamlarga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emasdi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17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ilg‘amas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yoqlardan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goho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shamollarining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uvillashiday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parovoz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tovushlari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quloqqa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chalinar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yoqlar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bo‘rilarga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mutlaqo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17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yetagida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mulklarining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chekka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yoqasi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borardilar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5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1" y="973764"/>
            <a:ext cx="8674778" cy="878061"/>
          </a:xfrm>
        </p:spPr>
        <p:txBody>
          <a:bodyPr/>
          <a:lstStyle/>
          <a:p>
            <a:r>
              <a:rPr lang="en-US" sz="2853" i="0" dirty="0" err="1"/>
              <a:t>Chingiz</a:t>
            </a:r>
            <a:r>
              <a:rPr lang="en-US" sz="2853" i="0" dirty="0"/>
              <a:t> </a:t>
            </a:r>
            <a:r>
              <a:rPr lang="en-US" sz="2853" i="0" dirty="0" err="1"/>
              <a:t>Aytmatov</a:t>
            </a:r>
            <a:r>
              <a:rPr lang="en-US" sz="2853" i="0" dirty="0"/>
              <a:t> </a:t>
            </a:r>
            <a:r>
              <a:rPr lang="en-US" sz="2853" i="0" dirty="0" err="1"/>
              <a:t>asarlari</a:t>
            </a:r>
            <a:r>
              <a:rPr lang="en-US" sz="2853" i="0" dirty="0"/>
              <a:t> </a:t>
            </a:r>
            <a:r>
              <a:rPr lang="en-US" sz="2853" i="0" dirty="0" err="1"/>
              <a:t>ro‘yxatini</a:t>
            </a:r>
            <a:r>
              <a:rPr lang="en-US" sz="2853" i="0" dirty="0"/>
              <a:t> </a:t>
            </a:r>
            <a:r>
              <a:rPr lang="en-US" sz="2853" i="0" dirty="0" err="1"/>
              <a:t>tuzing</a:t>
            </a:r>
            <a:r>
              <a:rPr lang="en-US" sz="2853" i="0" dirty="0"/>
              <a:t>.</a:t>
            </a:r>
          </a:p>
          <a:p>
            <a:r>
              <a:rPr lang="en-US" sz="2853" i="0" dirty="0" err="1"/>
              <a:t>Darslikda</a:t>
            </a:r>
            <a:r>
              <a:rPr lang="en-US" sz="2853" i="0" dirty="0"/>
              <a:t> </a:t>
            </a:r>
            <a:r>
              <a:rPr lang="en-US" sz="2853" i="0" dirty="0" err="1"/>
              <a:t>berilgan</a:t>
            </a:r>
            <a:r>
              <a:rPr lang="en-US" sz="2853" i="0" dirty="0"/>
              <a:t> </a:t>
            </a:r>
            <a:r>
              <a:rPr lang="en-US" sz="2853" i="0" dirty="0" err="1"/>
              <a:t>asardan</a:t>
            </a:r>
            <a:r>
              <a:rPr lang="en-US" sz="2853" i="0" dirty="0"/>
              <a:t> </a:t>
            </a:r>
            <a:r>
              <a:rPr lang="en-US" sz="2853" i="0" dirty="0" err="1"/>
              <a:t>parchani</a:t>
            </a:r>
            <a:r>
              <a:rPr lang="en-US" sz="2853" i="0" dirty="0"/>
              <a:t> </a:t>
            </a:r>
            <a:r>
              <a:rPr lang="en-US" sz="2853" i="0" dirty="0" err="1"/>
              <a:t>o‘qib</a:t>
            </a:r>
            <a:r>
              <a:rPr lang="en-US" sz="2853" i="0" dirty="0"/>
              <a:t> </a:t>
            </a:r>
            <a:r>
              <a:rPr lang="en-US" sz="2853" i="0" dirty="0" err="1"/>
              <a:t>chiqing</a:t>
            </a:r>
            <a:r>
              <a:rPr lang="en-US" sz="2853" i="0" dirty="0"/>
              <a:t>.</a:t>
            </a:r>
            <a:endParaRPr lang="ru-RU" sz="2853" i="0" dirty="0"/>
          </a:p>
        </p:txBody>
      </p:sp>
      <p:pic>
        <p:nvPicPr>
          <p:cNvPr id="21506" name="Picture 2" descr="C:\Users\User\Desktop\Без названия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 b="10805"/>
          <a:stretch/>
        </p:blipFill>
        <p:spPr bwMode="auto">
          <a:xfrm>
            <a:off x="3196941" y="2183522"/>
            <a:ext cx="2750114" cy="2227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96942" y="3833439"/>
            <a:ext cx="2750114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QIYOMAT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6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4645" y="-29719"/>
            <a:ext cx="9127118" cy="16179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796" dirty="0"/>
              <a:t>    </a:t>
            </a:r>
            <a:endParaRPr sz="1796" dirty="0"/>
          </a:p>
        </p:txBody>
      </p:sp>
      <p:sp>
        <p:nvSpPr>
          <p:cNvPr id="3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9212" y="1851670"/>
            <a:ext cx="455140" cy="122048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9212" y="3265287"/>
            <a:ext cx="455140" cy="122048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796"/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2080332" y="327666"/>
            <a:ext cx="4694714" cy="853757"/>
          </a:xfrm>
          <a:prstGeom prst="rect">
            <a:avLst/>
          </a:prstGeom>
        </p:spPr>
        <p:txBody>
          <a:bodyPr vert="horz" wrap="square" lIns="0" tIns="23175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53" defTabSz="1451010">
              <a:spcBef>
                <a:spcPts val="181"/>
              </a:spcBef>
              <a:defRPr/>
            </a:pPr>
            <a:r>
              <a:rPr lang="en-US" sz="5396" kern="0" spc="-8" dirty="0" err="1">
                <a:solidFill>
                  <a:sysClr val="window" lastClr="FFFFFF"/>
                </a:solidFill>
              </a:rPr>
              <a:t>O‘zbek</a:t>
            </a:r>
            <a:r>
              <a:rPr lang="en-US" sz="5396" kern="0" spc="-8" dirty="0">
                <a:solidFill>
                  <a:sysClr val="window" lastClr="FFFFFF"/>
                </a:solidFill>
              </a:rPr>
              <a:t> </a:t>
            </a:r>
            <a:r>
              <a:rPr lang="en-US" sz="5396" kern="0" spc="-8" dirty="0" err="1">
                <a:solidFill>
                  <a:sysClr val="window" lastClr="FFFFFF"/>
                </a:solidFill>
              </a:rPr>
              <a:t>tili</a:t>
            </a:r>
            <a:endParaRPr lang="ru-RU" sz="5396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68978" y="342906"/>
            <a:ext cx="1712128" cy="919944"/>
          </a:xfrm>
          <a:prstGeom prst="rect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17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317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317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1757" y="1728506"/>
            <a:ext cx="822072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Chingiz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Aytmatov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Qiyomat”romani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C:\Users\User\Desktop\Без названия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98" t="19976" r="4068"/>
          <a:stretch/>
        </p:blipFill>
        <p:spPr bwMode="auto">
          <a:xfrm>
            <a:off x="6649572" y="3407139"/>
            <a:ext cx="2341402" cy="157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12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301975"/>
              <a:gd name="f6" fmla="val 22673"/>
              <a:gd name="f7" fmla="val 13828"/>
              <a:gd name="f8" fmla="val 1961"/>
              <a:gd name="f9" fmla="val 6623"/>
              <a:gd name="f10" fmla="val 6956"/>
              <a:gd name="f11" fmla="val 1775"/>
              <a:gd name="f12" fmla="val 14269"/>
              <a:gd name="f13" fmla="val 23183"/>
              <a:gd name="f14" fmla="val 440585"/>
              <a:gd name="f15" fmla="val 1822"/>
              <a:gd name="f16" fmla="val 449613"/>
              <a:gd name="f17" fmla="val 6791"/>
              <a:gd name="f18" fmla="val 456985"/>
              <a:gd name="f19" fmla="val 14162"/>
              <a:gd name="f20" fmla="val 461954"/>
              <a:gd name="f21" fmla="val 23187"/>
              <a:gd name="f22" fmla="val 463777"/>
              <a:gd name="f23" fmla="val 301457"/>
              <a:gd name="f24" fmla="val 310484"/>
              <a:gd name="f25" fmla="val 317856"/>
              <a:gd name="f26" fmla="val 322826"/>
              <a:gd name="f27" fmla="val 323087"/>
              <a:gd name="f28" fmla="val 448318"/>
              <a:gd name="f29" fmla="val 18921"/>
              <a:gd name="f30" fmla="val 15458"/>
              <a:gd name="f31" fmla="val 444855"/>
              <a:gd name="f32" fmla="val 18914"/>
              <a:gd name="f33" fmla="val 15454"/>
              <a:gd name="f34" fmla="val 323109"/>
              <a:gd name="f35" fmla="val 322873"/>
              <a:gd name="f36" fmla="val 318025"/>
              <a:gd name="f37" fmla="val 310820"/>
              <a:gd name="f38" fmla="val 321185"/>
              <a:gd name="f39" fmla="val 247345"/>
              <a:gd name="f40" fmla="val 312649"/>
              <a:gd name="f41" fmla="val 309190"/>
              <a:gd name="f42" fmla="val 250804"/>
              <a:gd name="f43" fmla="val 305727"/>
              <a:gd name="f44" fmla="val 324648"/>
              <a:gd name="f45" fmla="val 73832"/>
              <a:gd name="f46" fmla="val 77292"/>
              <a:gd name="f47" fmla="*/ f0 1 325120"/>
              <a:gd name="f48" fmla="*/ f1 1 464184"/>
              <a:gd name="f49" fmla="+- f4 0 f2"/>
              <a:gd name="f50" fmla="+- f3 0 f2"/>
              <a:gd name="f51" fmla="*/ f50 1 325120"/>
              <a:gd name="f52" fmla="*/ f49 1 464184"/>
              <a:gd name="f53" fmla="*/ f2 1 f51"/>
              <a:gd name="f54" fmla="*/ f3 1 f51"/>
              <a:gd name="f55" fmla="*/ f2 1 f52"/>
              <a:gd name="f56" fmla="*/ f4 1 f52"/>
              <a:gd name="f57" fmla="*/ f53 f47 1"/>
              <a:gd name="f58" fmla="*/ f54 f47 1"/>
              <a:gd name="f59" fmla="*/ f56 f48 1"/>
              <a:gd name="f60" fmla="*/ f55 f4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7" t="f60" r="f58" b="f59"/>
            <a:pathLst>
              <a:path w="325120" h="464184">
                <a:moveTo>
                  <a:pt x="f5" y="f2"/>
                </a:moveTo>
                <a:lnTo>
                  <a:pt x="f6" y="f2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2"/>
                </a:lnTo>
                <a:lnTo>
                  <a:pt x="f24" y="f20"/>
                </a:lnTo>
                <a:lnTo>
                  <a:pt x="f25" y="f18"/>
                </a:lnTo>
                <a:lnTo>
                  <a:pt x="f26" y="f16"/>
                </a:lnTo>
                <a:lnTo>
                  <a:pt x="f27" y="f28"/>
                </a:lnTo>
                <a:lnTo>
                  <a:pt x="f29" y="f28"/>
                </a:lnTo>
                <a:lnTo>
                  <a:pt x="f30" y="f31"/>
                </a:lnTo>
                <a:lnTo>
                  <a:pt x="f30" y="f32"/>
                </a:lnTo>
                <a:lnTo>
                  <a:pt x="f29" y="f33"/>
                </a:lnTo>
                <a:lnTo>
                  <a:pt x="f34" y="f33"/>
                </a:lnTo>
                <a:lnTo>
                  <a:pt x="f35" y="f12"/>
                </a:lnTo>
                <a:lnTo>
                  <a:pt x="f36" y="f10"/>
                </a:lnTo>
                <a:lnTo>
                  <a:pt x="f37" y="f8"/>
                </a:lnTo>
                <a:lnTo>
                  <a:pt x="f5" y="f2"/>
                </a:lnTo>
                <a:close/>
              </a:path>
              <a:path w="325120" h="464184">
                <a:moveTo>
                  <a:pt x="f38" y="f39"/>
                </a:moveTo>
                <a:lnTo>
                  <a:pt x="f40" y="f39"/>
                </a:lnTo>
                <a:lnTo>
                  <a:pt x="f41" y="f42"/>
                </a:lnTo>
                <a:lnTo>
                  <a:pt x="f41" y="f31"/>
                </a:lnTo>
                <a:lnTo>
                  <a:pt x="f43" y="f28"/>
                </a:lnTo>
                <a:lnTo>
                  <a:pt x="f27" y="f28"/>
                </a:lnTo>
                <a:lnTo>
                  <a:pt x="f44" y="f14"/>
                </a:lnTo>
                <a:lnTo>
                  <a:pt x="f44" y="f42"/>
                </a:lnTo>
                <a:lnTo>
                  <a:pt x="f38" y="f39"/>
                </a:lnTo>
                <a:close/>
              </a:path>
              <a:path w="325120" h="464184">
                <a:moveTo>
                  <a:pt x="f34" y="f33"/>
                </a:moveTo>
                <a:lnTo>
                  <a:pt x="f43" y="f33"/>
                </a:lnTo>
                <a:lnTo>
                  <a:pt x="f41" y="f32"/>
                </a:lnTo>
                <a:lnTo>
                  <a:pt x="f41" y="f45"/>
                </a:lnTo>
                <a:lnTo>
                  <a:pt x="f40" y="f46"/>
                </a:lnTo>
                <a:lnTo>
                  <a:pt x="f38" y="f46"/>
                </a:lnTo>
                <a:lnTo>
                  <a:pt x="f44" y="f45"/>
                </a:lnTo>
                <a:lnTo>
                  <a:pt x="f44" y="f13"/>
                </a:lnTo>
                <a:lnTo>
                  <a:pt x="f34" y="f33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object 13"/>
          <p:cNvSpPr/>
          <p:nvPr/>
        </p:nvSpPr>
        <p:spPr>
          <a:xfrm>
            <a:off x="419491" y="358687"/>
            <a:ext cx="532566" cy="771726"/>
          </a:xfrm>
          <a:custGeom>
            <a:avLst/>
            <a:gdLst>
              <a:gd name="f0" fmla="val w"/>
              <a:gd name="f1" fmla="val h"/>
              <a:gd name="f2" fmla="val 0"/>
              <a:gd name="f3" fmla="val 325120"/>
              <a:gd name="f4" fmla="val 464184"/>
              <a:gd name="f5" fmla="val 23187"/>
              <a:gd name="f6" fmla="val 463777"/>
              <a:gd name="f7" fmla="val 301457"/>
              <a:gd name="f8" fmla="val 310484"/>
              <a:gd name="f9" fmla="val 461954"/>
              <a:gd name="f10" fmla="val 317856"/>
              <a:gd name="f11" fmla="val 456985"/>
              <a:gd name="f12" fmla="val 322826"/>
              <a:gd name="f13" fmla="val 449613"/>
              <a:gd name="f14" fmla="val 324648"/>
              <a:gd name="f15" fmla="val 440585"/>
              <a:gd name="f16" fmla="val 255074"/>
              <a:gd name="f17" fmla="val 250804"/>
              <a:gd name="f18" fmla="val 321185"/>
              <a:gd name="f19" fmla="val 247345"/>
              <a:gd name="f20" fmla="val 316919"/>
              <a:gd name="f21" fmla="val 312649"/>
              <a:gd name="f22" fmla="val 309190"/>
              <a:gd name="f23" fmla="val 444855"/>
              <a:gd name="f24" fmla="val 305727"/>
              <a:gd name="f25" fmla="val 448318"/>
              <a:gd name="f26" fmla="val 18921"/>
              <a:gd name="f27" fmla="val 15458"/>
              <a:gd name="f28" fmla="val 23183"/>
              <a:gd name="f29" fmla="val 18914"/>
              <a:gd name="f30" fmla="val 15454"/>
              <a:gd name="f31" fmla="val 69562"/>
              <a:gd name="f32" fmla="val 73832"/>
              <a:gd name="f33" fmla="val 77292"/>
              <a:gd name="f34" fmla="val 322873"/>
              <a:gd name="f35" fmla="val 14269"/>
              <a:gd name="f36" fmla="val 318025"/>
              <a:gd name="f37" fmla="val 6956"/>
              <a:gd name="f38" fmla="val 310820"/>
              <a:gd name="f39" fmla="val 1961"/>
              <a:gd name="f40" fmla="val 301975"/>
              <a:gd name="f41" fmla="val 22673"/>
              <a:gd name="f42" fmla="val 13828"/>
              <a:gd name="f43" fmla="val 6623"/>
              <a:gd name="f44" fmla="val 1775"/>
              <a:gd name="f45" fmla="val 1822"/>
              <a:gd name="f46" fmla="val 6791"/>
              <a:gd name="f47" fmla="val 14162"/>
              <a:gd name="f48" fmla="*/ f0 1 325120"/>
              <a:gd name="f49" fmla="*/ f1 1 464184"/>
              <a:gd name="f50" fmla="+- f4 0 f2"/>
              <a:gd name="f51" fmla="+- f3 0 f2"/>
              <a:gd name="f52" fmla="*/ f51 1 325120"/>
              <a:gd name="f53" fmla="*/ f50 1 464184"/>
              <a:gd name="f54" fmla="*/ f2 1 f52"/>
              <a:gd name="f55" fmla="*/ f3 1 f52"/>
              <a:gd name="f56" fmla="*/ f2 1 f53"/>
              <a:gd name="f57" fmla="*/ f4 1 f53"/>
              <a:gd name="f58" fmla="*/ f54 f48 1"/>
              <a:gd name="f59" fmla="*/ f55 f48 1"/>
              <a:gd name="f60" fmla="*/ f57 f49 1"/>
              <a:gd name="f61" fmla="*/ f56 f4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8" t="f61" r="f59" b="f60"/>
            <a:pathLst>
              <a:path w="325120" h="464184">
                <a:moveTo>
                  <a:pt x="f5" y="f6"/>
                </a:moveTo>
                <a:lnTo>
                  <a:pt x="f7" y="f6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4" y="f16"/>
                </a:lnTo>
                <a:lnTo>
                  <a:pt x="f14" y="f17"/>
                </a:lnTo>
                <a:lnTo>
                  <a:pt x="f18" y="f19"/>
                </a:lnTo>
                <a:lnTo>
                  <a:pt x="f20" y="f19"/>
                </a:lnTo>
                <a:lnTo>
                  <a:pt x="f21" y="f19"/>
                </a:lnTo>
                <a:lnTo>
                  <a:pt x="f22" y="f17"/>
                </a:lnTo>
                <a:lnTo>
                  <a:pt x="f22" y="f16"/>
                </a:lnTo>
                <a:lnTo>
                  <a:pt x="f22" y="f15"/>
                </a:lnTo>
                <a:lnTo>
                  <a:pt x="f22" y="f23"/>
                </a:lnTo>
                <a:lnTo>
                  <a:pt x="f24" y="f25"/>
                </a:lnTo>
                <a:lnTo>
                  <a:pt x="f7" y="f25"/>
                </a:lnTo>
                <a:lnTo>
                  <a:pt x="f5" y="f25"/>
                </a:lnTo>
                <a:lnTo>
                  <a:pt x="f26" y="f25"/>
                </a:lnTo>
                <a:lnTo>
                  <a:pt x="f27" y="f23"/>
                </a:lnTo>
                <a:lnTo>
                  <a:pt x="f27" y="f15"/>
                </a:lnTo>
                <a:lnTo>
                  <a:pt x="f27" y="f28"/>
                </a:lnTo>
                <a:lnTo>
                  <a:pt x="f27" y="f29"/>
                </a:lnTo>
                <a:lnTo>
                  <a:pt x="f26" y="f30"/>
                </a:lnTo>
                <a:lnTo>
                  <a:pt x="f5" y="f30"/>
                </a:lnTo>
                <a:lnTo>
                  <a:pt x="f7" y="f30"/>
                </a:lnTo>
                <a:lnTo>
                  <a:pt x="f24" y="f30"/>
                </a:lnTo>
                <a:lnTo>
                  <a:pt x="f22" y="f29"/>
                </a:lnTo>
                <a:lnTo>
                  <a:pt x="f22" y="f28"/>
                </a:lnTo>
                <a:lnTo>
                  <a:pt x="f22" y="f31"/>
                </a:lnTo>
                <a:lnTo>
                  <a:pt x="f22" y="f32"/>
                </a:lnTo>
                <a:lnTo>
                  <a:pt x="f21" y="f33"/>
                </a:lnTo>
                <a:lnTo>
                  <a:pt x="f20" y="f33"/>
                </a:lnTo>
                <a:lnTo>
                  <a:pt x="f18" y="f33"/>
                </a:lnTo>
                <a:lnTo>
                  <a:pt x="f14" y="f32"/>
                </a:lnTo>
                <a:lnTo>
                  <a:pt x="f14" y="f31"/>
                </a:lnTo>
                <a:lnTo>
                  <a:pt x="f14" y="f28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2"/>
                </a:lnTo>
                <a:lnTo>
                  <a:pt x="f41" y="f2"/>
                </a:lnTo>
                <a:lnTo>
                  <a:pt x="f42" y="f39"/>
                </a:lnTo>
                <a:lnTo>
                  <a:pt x="f43" y="f37"/>
                </a:lnTo>
                <a:lnTo>
                  <a:pt x="f44" y="f35"/>
                </a:lnTo>
                <a:lnTo>
                  <a:pt x="f2" y="f28"/>
                </a:lnTo>
                <a:lnTo>
                  <a:pt x="f2" y="f15"/>
                </a:lnTo>
                <a:lnTo>
                  <a:pt x="f45" y="f13"/>
                </a:lnTo>
                <a:lnTo>
                  <a:pt x="f46" y="f11"/>
                </a:lnTo>
                <a:lnTo>
                  <a:pt x="f47" y="f9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object 14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406805"/>
              <a:gd name="f5" fmla="val 11192"/>
              <a:gd name="f6" fmla="val 352473"/>
              <a:gd name="f7" fmla="val 35384"/>
              <a:gd name="f8" fmla="val 328280"/>
              <a:gd name="f9" fmla="val 34678"/>
              <a:gd name="f10" fmla="val 329086"/>
              <a:gd name="f11" fmla="val 34182"/>
              <a:gd name="f12" fmla="val 329825"/>
              <a:gd name="f13" fmla="val 33761"/>
              <a:gd name="f14" fmla="val 330761"/>
              <a:gd name="f15" fmla="val 409531"/>
              <a:gd name="f16" fmla="val 245"/>
              <a:gd name="f17" fmla="val 412274"/>
              <a:gd name="f18" fmla="val 3107"/>
              <a:gd name="f19" fmla="val 416613"/>
              <a:gd name="f20" fmla="val 5529"/>
              <a:gd name="f21" fmla="val 417920"/>
              <a:gd name="f22" fmla="val 9195"/>
              <a:gd name="f23" fmla="val 10213"/>
              <a:gd name="f24" fmla="val 417711"/>
              <a:gd name="f25" fmla="val 61990"/>
              <a:gd name="f26" fmla="val 395507"/>
              <a:gd name="f27" fmla="val 22816"/>
              <a:gd name="f28" fmla="val 43498"/>
              <a:gd name="f29" fmla="val 347241"/>
              <a:gd name="f30" fmla="val 65430"/>
              <a:gd name="f31" fmla="val 51854"/>
              <a:gd name="f32" fmla="val 333665"/>
              <a:gd name="f33" fmla="val 307051"/>
              <a:gd name="f34" fmla="val 78479"/>
              <a:gd name="f35" fmla="val 328910"/>
              <a:gd name="f36" fmla="val 317981"/>
              <a:gd name="f37" fmla="val 67549"/>
              <a:gd name="f38" fmla="val 330602"/>
              <a:gd name="f39" fmla="val 54918"/>
              <a:gd name="f40" fmla="val 352438"/>
              <a:gd name="f41" fmla="val 341532"/>
              <a:gd name="f42" fmla="val 43988"/>
              <a:gd name="f43" fmla="val 369260"/>
              <a:gd name="f44" fmla="val 16300"/>
              <a:gd name="f45" fmla="val 377798"/>
              <a:gd name="f46" fmla="val 14014"/>
              <a:gd name="f47" fmla="val 408786"/>
              <a:gd name="f48" fmla="val 406994"/>
              <a:gd name="f49" fmla="val 11318"/>
              <a:gd name="f50" fmla="val 71078"/>
              <a:gd name="f51" fmla="val 374821"/>
              <a:gd name="f52" fmla="val 88492"/>
              <a:gd name="f53" fmla="val 384141"/>
              <a:gd name="f54" fmla="val 89226"/>
              <a:gd name="f55" fmla="val 383641"/>
              <a:gd name="f56" fmla="val 89932"/>
              <a:gd name="f57" fmla="val 382960"/>
              <a:gd name="f58" fmla="val 106502"/>
              <a:gd name="f59" fmla="val 366465"/>
              <a:gd name="f60" fmla="val 84654"/>
              <a:gd name="f61" fmla="val 339840"/>
              <a:gd name="f62" fmla="val 111268"/>
              <a:gd name="f63" fmla="val 372632"/>
              <a:gd name="f64" fmla="val 100338"/>
              <a:gd name="f65" fmla="val 350770"/>
              <a:gd name="f66" fmla="val 363402"/>
              <a:gd name="f67" fmla="val 87713"/>
              <a:gd name="f68" fmla="val 396154"/>
              <a:gd name="f69" fmla="val 76817"/>
              <a:gd name="f70" fmla="val 374291"/>
              <a:gd name="f71" fmla="val 393804"/>
              <a:gd name="f72" fmla="val 18301"/>
              <a:gd name="f73" fmla="val 400057"/>
              <a:gd name="f74" fmla="val 24551"/>
              <a:gd name="f75" fmla="val 404345"/>
              <a:gd name="f76" fmla="val 40561"/>
              <a:gd name="f77" fmla="val 402059"/>
              <a:gd name="f78" fmla="val 49100"/>
              <a:gd name="f79" fmla="val 396198"/>
              <a:gd name="f80" fmla="val 54957"/>
              <a:gd name="f81" fmla="val 407113"/>
              <a:gd name="f82" fmla="val 65858"/>
              <a:gd name="f83" fmla="val 415530"/>
              <a:gd name="f84" fmla="val 53076"/>
              <a:gd name="f85" fmla="val 418313"/>
              <a:gd name="f86" fmla="val 38563"/>
              <a:gd name="f87" fmla="val 415466"/>
              <a:gd name="f88" fmla="val 24063"/>
              <a:gd name="f89" fmla="val 396158"/>
              <a:gd name="f90" fmla="val 54950"/>
              <a:gd name="f91" fmla="val 379748"/>
              <a:gd name="f92" fmla="val 365235"/>
              <a:gd name="f93" fmla="val 2783"/>
              <a:gd name="f94" fmla="val 352454"/>
              <a:gd name="f95" fmla="val 11199"/>
              <a:gd name="f96" fmla="val 394249"/>
              <a:gd name="f97" fmla="val 2846"/>
              <a:gd name="f98" fmla="*/ f0 1 418465"/>
              <a:gd name="f99" fmla="*/ f1 1 418465"/>
              <a:gd name="f100" fmla="+- f3 0 f2"/>
              <a:gd name="f101" fmla="*/ f100 1 418465"/>
              <a:gd name="f102" fmla="*/ f2 1 f101"/>
              <a:gd name="f103" fmla="*/ f3 1 f101"/>
              <a:gd name="f104" fmla="*/ f102 f98 1"/>
              <a:gd name="f105" fmla="*/ f103 f98 1"/>
              <a:gd name="f106" fmla="*/ f103 f99 1"/>
              <a:gd name="f107" fmla="*/ f102 f99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4" t="f107" r="f105" b="f106"/>
            <a:pathLst>
              <a:path w="418465" h="418465">
                <a:moveTo>
                  <a:pt x="f4" y="f5"/>
                </a:moveTo>
                <a:lnTo>
                  <a:pt x="f6" y="f5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14"/>
                </a:lnTo>
                <a:lnTo>
                  <a:pt x="f2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1"/>
                </a:lnTo>
                <a:lnTo>
                  <a:pt x="f23" y="f24"/>
                </a:lnTo>
                <a:lnTo>
                  <a:pt x="f25" y="f26"/>
                </a:lnTo>
                <a:lnTo>
                  <a:pt x="f27" y="f26"/>
                </a:lnTo>
                <a:lnTo>
                  <a:pt x="f28" y="f29"/>
                </a:lnTo>
                <a:lnTo>
                  <a:pt x="f30" y="f29"/>
                </a:lnTo>
                <a:lnTo>
                  <a:pt x="f31" y="f32"/>
                </a:lnTo>
                <a:lnTo>
                  <a:pt x="f33" y="f34"/>
                </a:lnTo>
                <a:lnTo>
                  <a:pt x="f35" y="f34"/>
                </a:lnTo>
                <a:lnTo>
                  <a:pt x="f36" y="f37"/>
                </a:lnTo>
                <a:lnTo>
                  <a:pt x="f38" y="f39"/>
                </a:lnTo>
                <a:lnTo>
                  <a:pt x="f40" y="f39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6"/>
                </a:lnTo>
                <a:lnTo>
                  <a:pt x="f48" y="f49"/>
                </a:lnTo>
                <a:lnTo>
                  <a:pt x="f4" y="f5"/>
                </a:lnTo>
                <a:close/>
              </a:path>
              <a:path w="418465" h="418465">
                <a:moveTo>
                  <a:pt x="f30" y="f29"/>
                </a:moveTo>
                <a:lnTo>
                  <a:pt x="f28" y="f29"/>
                </a:lnTo>
                <a:lnTo>
                  <a:pt x="f50" y="f51"/>
                </a:lnTo>
                <a:lnTo>
                  <a:pt x="f27" y="f26"/>
                </a:lnTo>
                <a:lnTo>
                  <a:pt x="f25" y="f26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59"/>
                </a:lnTo>
                <a:lnTo>
                  <a:pt x="f30" y="f29"/>
                </a:lnTo>
                <a:close/>
              </a:path>
              <a:path w="418465" h="418465">
                <a:moveTo>
                  <a:pt x="f35" y="f34"/>
                </a:moveTo>
                <a:lnTo>
                  <a:pt x="f33" y="f34"/>
                </a:lnTo>
                <a:lnTo>
                  <a:pt x="f61" y="f62"/>
                </a:lnTo>
                <a:lnTo>
                  <a:pt x="f60" y="f59"/>
                </a:lnTo>
                <a:lnTo>
                  <a:pt x="f58" y="f59"/>
                </a:lnTo>
                <a:lnTo>
                  <a:pt x="f63" y="f64"/>
                </a:lnTo>
                <a:lnTo>
                  <a:pt x="f65" y="f64"/>
                </a:lnTo>
                <a:lnTo>
                  <a:pt x="f35" y="f34"/>
                </a:lnTo>
                <a:close/>
              </a:path>
              <a:path w="418465" h="418465">
                <a:moveTo>
                  <a:pt x="f40" y="f39"/>
                </a:moveTo>
                <a:lnTo>
                  <a:pt x="f38" y="f39"/>
                </a:lnTo>
                <a:lnTo>
                  <a:pt x="f66" y="f67"/>
                </a:lnTo>
                <a:lnTo>
                  <a:pt x="f65" y="f64"/>
                </a:lnTo>
                <a:lnTo>
                  <a:pt x="f63" y="f64"/>
                </a:lnTo>
                <a:lnTo>
                  <a:pt x="f68" y="f69"/>
                </a:lnTo>
                <a:lnTo>
                  <a:pt x="f70" y="f69"/>
                </a:lnTo>
                <a:lnTo>
                  <a:pt x="f40" y="f39"/>
                </a:lnTo>
                <a:close/>
              </a:path>
              <a:path w="418465" h="418465">
                <a:moveTo>
                  <a:pt x="f47" y="f46"/>
                </a:moveTo>
                <a:lnTo>
                  <a:pt x="f45" y="f46"/>
                </a:lnTo>
                <a:lnTo>
                  <a:pt x="f71" y="f72"/>
                </a:lnTo>
                <a:lnTo>
                  <a:pt x="f73" y="f74"/>
                </a:lnTo>
                <a:lnTo>
                  <a:pt x="f75" y="f76"/>
                </a:lnTo>
                <a:lnTo>
                  <a:pt x="f77" y="f78"/>
                </a:lnTo>
                <a:lnTo>
                  <a:pt x="f79" y="f80"/>
                </a:lnTo>
                <a:lnTo>
                  <a:pt x="f70" y="f69"/>
                </a:lnTo>
                <a:lnTo>
                  <a:pt x="f68" y="f69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47" y="f46"/>
                </a:lnTo>
                <a:close/>
              </a:path>
              <a:path w="418465" h="418465">
                <a:moveTo>
                  <a:pt x="f89" y="f90"/>
                </a:moveTo>
                <a:close/>
              </a:path>
              <a:path w="418465" h="418465">
                <a:moveTo>
                  <a:pt x="f91" y="f2"/>
                </a:moveTo>
                <a:lnTo>
                  <a:pt x="f92" y="f93"/>
                </a:lnTo>
                <a:lnTo>
                  <a:pt x="f94" y="f95"/>
                </a:lnTo>
                <a:lnTo>
                  <a:pt x="f4" y="f5"/>
                </a:lnTo>
                <a:lnTo>
                  <a:pt x="f96" y="f97"/>
                </a:lnTo>
                <a:lnTo>
                  <a:pt x="f91" y="f2"/>
                </a:lnTo>
                <a:close/>
              </a:path>
            </a:pathLst>
          </a:custGeom>
          <a:solidFill>
            <a:srgbClr val="00AEEF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object 17"/>
          <p:cNvSpPr/>
          <p:nvPr/>
        </p:nvSpPr>
        <p:spPr>
          <a:xfrm>
            <a:off x="626182" y="561083"/>
            <a:ext cx="472241" cy="479294"/>
          </a:xfrm>
          <a:custGeom>
            <a:avLst/>
            <a:gdLst>
              <a:gd name="f0" fmla="val w"/>
              <a:gd name="f1" fmla="val h"/>
              <a:gd name="f2" fmla="val 0"/>
              <a:gd name="f3" fmla="val 288290"/>
              <a:gd name="f4" fmla="val 255197"/>
              <a:gd name="f5" fmla="val 287986"/>
              <a:gd name="f6" fmla="val 32788"/>
              <a:gd name="f7" fmla="val 32800"/>
              <a:gd name="f8" fmla="val 255186"/>
              <a:gd name="f9" fmla="*/ f0 1 288290"/>
              <a:gd name="f10" fmla="*/ f1 1 288290"/>
              <a:gd name="f11" fmla="+- f3 0 f2"/>
              <a:gd name="f12" fmla="*/ f11 1 288290"/>
              <a:gd name="f13" fmla="*/ f2 1 f12"/>
              <a:gd name="f14" fmla="*/ f3 1 f12"/>
              <a:gd name="f15" fmla="*/ f13 f9 1"/>
              <a:gd name="f16" fmla="*/ f14 f9 1"/>
              <a:gd name="f17" fmla="*/ f14 f10 1"/>
              <a:gd name="f18" fmla="*/ f13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5" t="f18" r="f16" b="f17"/>
            <a:pathLst>
              <a:path w="288290" h="288290">
                <a:moveTo>
                  <a:pt x="f4" y="f2"/>
                </a:moveTo>
                <a:lnTo>
                  <a:pt x="f5" y="f6"/>
                </a:lnTo>
                <a:lnTo>
                  <a:pt x="f7" y="f5"/>
                </a:lnTo>
                <a:lnTo>
                  <a:pt x="f2" y="f8"/>
                </a:lnTo>
                <a:lnTo>
                  <a:pt x="f4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object 19"/>
          <p:cNvSpPr/>
          <p:nvPr/>
        </p:nvSpPr>
        <p:spPr>
          <a:xfrm>
            <a:off x="516627" y="391047"/>
            <a:ext cx="685475" cy="695713"/>
          </a:xfrm>
          <a:custGeom>
            <a:avLst/>
            <a:gdLst>
              <a:gd name="f0" fmla="val w"/>
              <a:gd name="f1" fmla="val h"/>
              <a:gd name="f2" fmla="val 0"/>
              <a:gd name="f3" fmla="val 418465"/>
              <a:gd name="f4" fmla="val 352473"/>
              <a:gd name="f5" fmla="val 11192"/>
              <a:gd name="f6" fmla="val 301579"/>
              <a:gd name="f7" fmla="val 62078"/>
              <a:gd name="f8" fmla="val 35460"/>
              <a:gd name="f9" fmla="val 328208"/>
              <a:gd name="f10" fmla="val 35359"/>
              <a:gd name="f11" fmla="val 328381"/>
              <a:gd name="f12" fmla="val 34678"/>
              <a:gd name="f13" fmla="val 329086"/>
              <a:gd name="f14" fmla="val 34182"/>
              <a:gd name="f15" fmla="val 329825"/>
              <a:gd name="f16" fmla="val 33822"/>
              <a:gd name="f17" fmla="val 330631"/>
              <a:gd name="f18" fmla="val 33761"/>
              <a:gd name="f19" fmla="val 330761"/>
              <a:gd name="f20" fmla="val 1026"/>
              <a:gd name="f21" fmla="val 407145"/>
              <a:gd name="f22" fmla="val 409531"/>
              <a:gd name="f23" fmla="val 245"/>
              <a:gd name="f24" fmla="val 412274"/>
              <a:gd name="f25" fmla="val 1677"/>
              <a:gd name="f26" fmla="val 414446"/>
              <a:gd name="f27" fmla="val 3107"/>
              <a:gd name="f28" fmla="val 416613"/>
              <a:gd name="f29" fmla="val 5529"/>
              <a:gd name="f30" fmla="val 417920"/>
              <a:gd name="f31" fmla="val 8129"/>
              <a:gd name="f32" fmla="val 9177"/>
              <a:gd name="f33" fmla="val 417923"/>
              <a:gd name="f34" fmla="val 10213"/>
              <a:gd name="f35" fmla="val 417711"/>
              <a:gd name="f36" fmla="val 11174"/>
              <a:gd name="f37" fmla="val 417293"/>
              <a:gd name="f38" fmla="val 87552"/>
              <a:gd name="f39" fmla="val 384559"/>
              <a:gd name="f40" fmla="val 87682"/>
              <a:gd name="f41" fmla="val 384497"/>
              <a:gd name="f42" fmla="val 88492"/>
              <a:gd name="f43" fmla="val 384141"/>
              <a:gd name="f44" fmla="val 89226"/>
              <a:gd name="f45" fmla="val 383641"/>
              <a:gd name="f46" fmla="val 89863"/>
              <a:gd name="f47" fmla="val 383029"/>
              <a:gd name="f48" fmla="val 90032"/>
              <a:gd name="f49" fmla="val 382935"/>
              <a:gd name="f50" fmla="val 356227"/>
              <a:gd name="f51" fmla="val 116748"/>
              <a:gd name="f52" fmla="val 407113"/>
              <a:gd name="f53" fmla="val 65858"/>
              <a:gd name="f54" fmla="val 415530"/>
              <a:gd name="f55" fmla="val 53076"/>
              <a:gd name="f56" fmla="val 418313"/>
              <a:gd name="f57" fmla="val 38563"/>
              <a:gd name="f58" fmla="val 415466"/>
              <a:gd name="f59" fmla="val 24063"/>
              <a:gd name="f60" fmla="val 406994"/>
              <a:gd name="f61" fmla="val 11318"/>
              <a:gd name="f62" fmla="val 394249"/>
              <a:gd name="f63" fmla="val 2846"/>
              <a:gd name="f64" fmla="val 379748"/>
              <a:gd name="f65" fmla="val 365235"/>
              <a:gd name="f66" fmla="val 2783"/>
              <a:gd name="f67" fmla="val 352454"/>
              <a:gd name="f68" fmla="val 11199"/>
              <a:gd name="f69" fmla="*/ f0 1 418465"/>
              <a:gd name="f70" fmla="*/ f1 1 418465"/>
              <a:gd name="f71" fmla="+- f3 0 f2"/>
              <a:gd name="f72" fmla="*/ f71 1 418465"/>
              <a:gd name="f73" fmla="*/ f2 1 f72"/>
              <a:gd name="f74" fmla="*/ f3 1 f72"/>
              <a:gd name="f75" fmla="*/ f73 f69 1"/>
              <a:gd name="f76" fmla="*/ f74 f69 1"/>
              <a:gd name="f77" fmla="*/ f74 f70 1"/>
              <a:gd name="f78" fmla="*/ f73 f7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75" t="f78" r="f76" b="f77"/>
            <a:pathLst>
              <a:path w="418465" h="418465">
                <a:moveTo>
                  <a:pt x="f4" y="f5"/>
                </a:move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2"/>
                </a:lnTo>
                <a:lnTo>
                  <a:pt x="f65" y="f66"/>
                </a:lnTo>
                <a:lnTo>
                  <a:pt x="f67" y="f68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object 20"/>
          <p:cNvSpPr/>
          <p:nvPr/>
        </p:nvSpPr>
        <p:spPr>
          <a:xfrm>
            <a:off x="550091" y="526437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object 21"/>
          <p:cNvSpPr/>
          <p:nvPr/>
        </p:nvSpPr>
        <p:spPr>
          <a:xfrm>
            <a:off x="550091" y="509694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193235"/>
              <a:gd name="f6" fmla="val 7728"/>
              <a:gd name="f7" fmla="val 3459"/>
              <a:gd name="f8" fmla="val 11998"/>
              <a:gd name="f9" fmla="val 15457"/>
              <a:gd name="f10" fmla="val 197501"/>
              <a:gd name="f11" fmla="val 200964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2"/>
                </a:move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8"/>
                </a:lnTo>
                <a:lnTo>
                  <a:pt x="f7" y="f9"/>
                </a:lnTo>
                <a:lnTo>
                  <a:pt x="f6" y="f9"/>
                </a:lnTo>
                <a:lnTo>
                  <a:pt x="f5" y="f9"/>
                </a:lnTo>
                <a:lnTo>
                  <a:pt x="f10" y="f9"/>
                </a:lnTo>
                <a:lnTo>
                  <a:pt x="f11" y="f8"/>
                </a:lnTo>
                <a:lnTo>
                  <a:pt x="f11" y="f6"/>
                </a:lnTo>
                <a:lnTo>
                  <a:pt x="f11" y="f7"/>
                </a:lnTo>
                <a:lnTo>
                  <a:pt x="f10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object 22"/>
          <p:cNvSpPr/>
          <p:nvPr/>
        </p:nvSpPr>
        <p:spPr>
          <a:xfrm>
            <a:off x="550091" y="626913"/>
            <a:ext cx="329736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469725"/>
              <a:gd name="f5" fmla="val 468953"/>
              <a:gd name="f6" fmla="abs f0"/>
              <a:gd name="f7" fmla="abs f1"/>
              <a:gd name="f8" fmla="abs f2"/>
              <a:gd name="f9" fmla="*/ f0 1 46972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469725"/>
              <a:gd name="f17" fmla="*/ f11 1 0"/>
              <a:gd name="f18" fmla="*/ f13 1 469725"/>
              <a:gd name="f19" fmla="*/ f14 1 21600"/>
              <a:gd name="f20" fmla="*/ 21600 f14 1"/>
              <a:gd name="f21" fmla="*/ 0 1 f16"/>
              <a:gd name="f22" fmla="*/ 46972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46972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53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object 23"/>
          <p:cNvSpPr/>
          <p:nvPr/>
        </p:nvSpPr>
        <p:spPr>
          <a:xfrm>
            <a:off x="550091" y="610170"/>
            <a:ext cx="329736" cy="45719"/>
          </a:xfrm>
          <a:custGeom>
            <a:avLst/>
            <a:gdLst>
              <a:gd name="f0" fmla="val w"/>
              <a:gd name="f1" fmla="val h"/>
              <a:gd name="f2" fmla="val 0"/>
              <a:gd name="f3" fmla="val 201295"/>
              <a:gd name="f4" fmla="val 15875"/>
              <a:gd name="f5" fmla="val 200964"/>
              <a:gd name="f6" fmla="val 7728"/>
              <a:gd name="f7" fmla="val 3459"/>
              <a:gd name="f8" fmla="val 197501"/>
              <a:gd name="f9" fmla="val 193235"/>
              <a:gd name="f10" fmla="val 11998"/>
              <a:gd name="f11" fmla="val 15457"/>
              <a:gd name="f12" fmla="*/ f0 1 201295"/>
              <a:gd name="f13" fmla="*/ f1 1 15875"/>
              <a:gd name="f14" fmla="+- f4 0 f2"/>
              <a:gd name="f15" fmla="+- f3 0 f2"/>
              <a:gd name="f16" fmla="*/ f15 1 201295"/>
              <a:gd name="f17" fmla="*/ f14 1 15875"/>
              <a:gd name="f18" fmla="*/ f2 1 f16"/>
              <a:gd name="f19" fmla="*/ f3 1 f16"/>
              <a:gd name="f20" fmla="*/ f2 1 f17"/>
              <a:gd name="f21" fmla="*/ f4 1 f17"/>
              <a:gd name="f22" fmla="*/ f18 f12 1"/>
              <a:gd name="f23" fmla="*/ f19 f12 1"/>
              <a:gd name="f24" fmla="*/ f21 f13 1"/>
              <a:gd name="f25" fmla="*/ f20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201295" h="15875">
                <a:moveTo>
                  <a:pt x="f5" y="f6"/>
                </a:moveTo>
                <a:lnTo>
                  <a:pt x="f5" y="f7"/>
                </a:lnTo>
                <a:lnTo>
                  <a:pt x="f8" y="f2"/>
                </a:lnTo>
                <a:lnTo>
                  <a:pt x="f9" y="f2"/>
                </a:lnTo>
                <a:lnTo>
                  <a:pt x="f6" y="f2"/>
                </a:lnTo>
                <a:lnTo>
                  <a:pt x="f7" y="f2"/>
                </a:lnTo>
                <a:lnTo>
                  <a:pt x="f2" y="f7"/>
                </a:lnTo>
                <a:lnTo>
                  <a:pt x="f2" y="f6"/>
                </a:lnTo>
                <a:lnTo>
                  <a:pt x="f2" y="f10"/>
                </a:lnTo>
                <a:lnTo>
                  <a:pt x="f7" y="f11"/>
                </a:lnTo>
                <a:lnTo>
                  <a:pt x="f6" y="f11"/>
                </a:lnTo>
                <a:lnTo>
                  <a:pt x="f9" y="f11"/>
                </a:lnTo>
                <a:lnTo>
                  <a:pt x="f8" y="f11"/>
                </a:lnTo>
                <a:lnTo>
                  <a:pt x="f5" y="f10"/>
                </a:lnTo>
                <a:lnTo>
                  <a:pt x="f5" y="f6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object 24"/>
          <p:cNvSpPr/>
          <p:nvPr/>
        </p:nvSpPr>
        <p:spPr>
          <a:xfrm>
            <a:off x="550091" y="727389"/>
            <a:ext cx="253801" cy="45719"/>
          </a:xfrm>
          <a:custGeom>
            <a:avLst/>
            <a:gdLst>
              <a:gd name="f0" fmla="val w"/>
              <a:gd name="f1" fmla="val h"/>
              <a:gd name="f2" fmla="val ss"/>
              <a:gd name="f3" fmla="val 0"/>
              <a:gd name="f4" fmla="val 361555"/>
              <a:gd name="f5" fmla="val 360731"/>
              <a:gd name="f6" fmla="abs f0"/>
              <a:gd name="f7" fmla="abs f1"/>
              <a:gd name="f8" fmla="abs f2"/>
              <a:gd name="f9" fmla="*/ f0 1 361555"/>
              <a:gd name="f10" fmla="val f3"/>
              <a:gd name="f11" fmla="+- f3 0 f3"/>
              <a:gd name="f12" fmla="+- f4 0 f3"/>
              <a:gd name="f13" fmla="?: f6 f0 1"/>
              <a:gd name="f14" fmla="?: f7 f1 1"/>
              <a:gd name="f15" fmla="?: f8 f2 1"/>
              <a:gd name="f16" fmla="*/ f12 1 361555"/>
              <a:gd name="f17" fmla="*/ f11 1 0"/>
              <a:gd name="f18" fmla="*/ f13 1 361555"/>
              <a:gd name="f19" fmla="*/ f14 1 21600"/>
              <a:gd name="f20" fmla="*/ 21600 f14 1"/>
              <a:gd name="f21" fmla="*/ 0 1 f16"/>
              <a:gd name="f22" fmla="*/ 361555 1 f16"/>
              <a:gd name="f23" fmla="*/ 0 1 f17"/>
              <a:gd name="f24" fmla="*/ 1 1 f17"/>
              <a:gd name="f25" fmla="min f19 f18"/>
              <a:gd name="f26" fmla="*/ f20 1 f15"/>
              <a:gd name="f27" fmla="*/ f21 f9 1"/>
              <a:gd name="f28" fmla="*/ f22 f9 1"/>
              <a:gd name="f29" fmla="val f26"/>
              <a:gd name="f30" fmla="*/ f3 f25 1"/>
              <a:gd name="f31" fmla="+- f29 0 f10"/>
              <a:gd name="f32" fmla="*/ f31 1 0"/>
              <a:gd name="f33" fmla="*/ f24 f32 1"/>
              <a:gd name="f34" fmla="*/ f23 f32 1"/>
              <a:gd name="f35" fmla="*/ f34 f25 1"/>
              <a:gd name="f36" fmla="*/ f33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7" t="f35" r="f28" b="f36"/>
            <a:pathLst>
              <a:path w="361555">
                <a:moveTo>
                  <a:pt x="f3" y="f30"/>
                </a:moveTo>
                <a:lnTo>
                  <a:pt x="f5" y="f30"/>
                </a:lnTo>
              </a:path>
            </a:pathLst>
          </a:custGeom>
          <a:noFill/>
          <a:ln w="1546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object 25"/>
          <p:cNvSpPr/>
          <p:nvPr/>
        </p:nvSpPr>
        <p:spPr>
          <a:xfrm>
            <a:off x="550091" y="710645"/>
            <a:ext cx="253801" cy="45719"/>
          </a:xfrm>
          <a:custGeom>
            <a:avLst/>
            <a:gdLst>
              <a:gd name="f0" fmla="val w"/>
              <a:gd name="f1" fmla="val h"/>
              <a:gd name="f2" fmla="val 0"/>
              <a:gd name="f3" fmla="val 154940"/>
              <a:gd name="f4" fmla="val 15875"/>
              <a:gd name="f5" fmla="val 7728"/>
              <a:gd name="f6" fmla="val 3459"/>
              <a:gd name="f7" fmla="val 3463"/>
              <a:gd name="f8" fmla="val 7732"/>
              <a:gd name="f9" fmla="val 11998"/>
              <a:gd name="f10" fmla="val 15461"/>
              <a:gd name="f11" fmla="val 146858"/>
              <a:gd name="f12" fmla="val 151124"/>
              <a:gd name="f13" fmla="val 154587"/>
              <a:gd name="f14" fmla="*/ f0 1 154940"/>
              <a:gd name="f15" fmla="*/ f1 1 15875"/>
              <a:gd name="f16" fmla="+- f4 0 f2"/>
              <a:gd name="f17" fmla="+- f3 0 f2"/>
              <a:gd name="f18" fmla="*/ f17 1 154940"/>
              <a:gd name="f19" fmla="*/ f16 1 15875"/>
              <a:gd name="f20" fmla="*/ f2 1 f18"/>
              <a:gd name="f21" fmla="*/ f3 1 f18"/>
              <a:gd name="f22" fmla="*/ f2 1 f19"/>
              <a:gd name="f23" fmla="*/ f4 1 f19"/>
              <a:gd name="f24" fmla="*/ f20 f14 1"/>
              <a:gd name="f25" fmla="*/ f21 f14 1"/>
              <a:gd name="f26" fmla="*/ f23 f15 1"/>
              <a:gd name="f27" fmla="*/ f22 f1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4" t="f27" r="f25" b="f26"/>
            <a:pathLst>
              <a:path w="154940" h="15875">
                <a:moveTo>
                  <a:pt x="f5" y="f2"/>
                </a:moveTo>
                <a:lnTo>
                  <a:pt x="f6" y="f2"/>
                </a:lnTo>
                <a:lnTo>
                  <a:pt x="f2" y="f7"/>
                </a:lnTo>
                <a:lnTo>
                  <a:pt x="f2" y="f8"/>
                </a:lnTo>
                <a:lnTo>
                  <a:pt x="f2" y="f9"/>
                </a:lnTo>
                <a:lnTo>
                  <a:pt x="f6" y="f10"/>
                </a:lnTo>
                <a:lnTo>
                  <a:pt x="f5" y="f10"/>
                </a:lnTo>
                <a:lnTo>
                  <a:pt x="f11" y="f10"/>
                </a:lnTo>
                <a:lnTo>
                  <a:pt x="f12" y="f10"/>
                </a:lnTo>
                <a:lnTo>
                  <a:pt x="f13" y="f9"/>
                </a:lnTo>
                <a:lnTo>
                  <a:pt x="f13" y="f8"/>
                </a:lnTo>
                <a:lnTo>
                  <a:pt x="f13" y="f7"/>
                </a:lnTo>
                <a:lnTo>
                  <a:pt x="f12" y="f2"/>
                </a:lnTo>
                <a:lnTo>
                  <a:pt x="f11" y="f2"/>
                </a:lnTo>
                <a:lnTo>
                  <a:pt x="f5" y="f2"/>
                </a:lnTo>
                <a:close/>
              </a:path>
            </a:pathLst>
          </a:custGeom>
          <a:noFill/>
          <a:ln w="3172">
            <a:solidFill>
              <a:srgbClr val="00AEEF"/>
            </a:solidFill>
            <a:prstDash val="solid"/>
          </a:ln>
        </p:spPr>
        <p:txBody>
          <a:bodyPr vert="horz" wrap="square" lIns="0" tIns="0" rIns="0" bIns="0" anchor="t" anchorCtr="0" compatLnSpc="1"/>
          <a:lstStyle/>
          <a:p>
            <a:pPr defTabSz="1949442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80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993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Chingiz</a:t>
            </a:r>
            <a:r>
              <a:rPr lang="en-US" dirty="0" smtClean="0"/>
              <a:t> </a:t>
            </a:r>
            <a:r>
              <a:rPr lang="en-US" dirty="0" err="1" smtClean="0"/>
              <a:t>Aytmatov</a:t>
            </a:r>
            <a:r>
              <a:rPr lang="en-US" dirty="0" smtClean="0"/>
              <a:t> </a:t>
            </a:r>
            <a:r>
              <a:rPr lang="en-US" dirty="0" err="1" smtClean="0"/>
              <a:t>asarlari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72443048"/>
              </p:ext>
            </p:extLst>
          </p:nvPr>
        </p:nvGraphicFramePr>
        <p:xfrm>
          <a:off x="1832596" y="859622"/>
          <a:ext cx="7190936" cy="4176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3554" name="Picture 2" descr="C:\Users\User\Desktop\images (1)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r="29287"/>
          <a:stretch/>
        </p:blipFill>
        <p:spPr bwMode="auto">
          <a:xfrm>
            <a:off x="107504" y="987574"/>
            <a:ext cx="2229909" cy="216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5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1087905"/>
            <a:ext cx="527349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romanida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insoniylikning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haqgo‘ylikning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qoyim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darajasiga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tushayotgan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holatlari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jamiyat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iymon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muammolarini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User\Desktop\Без названия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8" t="23464" r="3556" b="4009"/>
          <a:stretch/>
        </p:blipFill>
        <p:spPr bwMode="auto">
          <a:xfrm>
            <a:off x="5652120" y="1707654"/>
            <a:ext cx="3341177" cy="216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199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 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romani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452" y="1087907"/>
            <a:ext cx="8674780" cy="3507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Roman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bo‘lim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syujet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voqeliklaridan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liniyasida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Toshchaynar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ikkinchisida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diniy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seminariyadan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Avdiy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Kallistratov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uchinchisi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Hazrat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to‘rtinchisi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mehnatkash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cho‘pon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Bo‘ston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romani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6472" y="1161652"/>
            <a:ext cx="4679815" cy="3507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Asarning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urg‘ochi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nuqtai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nazaridan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keyinroq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Avdiy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oxiri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Bo‘stonning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qarashlari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580" name="Picture 4" descr="C:\Users\User\Desktop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135" y="1658615"/>
            <a:ext cx="3538397" cy="253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625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920425"/>
            <a:ext cx="8674780" cy="399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Issiqko‘l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atroflarida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etayotgan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tarzini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kunlarning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birida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vertolyotning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vahimali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shovqini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buzadi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17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Sayg‘oqlar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suruvining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joylarini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vertolyot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Mo‘yinqumdagi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jonzotlarning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hayotiga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qo‘yadi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Homilador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vahimaga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jonholatda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qocha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9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 </a:t>
            </a:r>
            <a:r>
              <a:rPr lang="en-US" dirty="0" err="1" smtClean="0"/>
              <a:t>asari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7044" y="1245538"/>
            <a:ext cx="6121139" cy="30192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10-15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kelajakdan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xabarsiz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Akbaraning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yorib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bo‘richa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mohir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ovchi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yetishtirishga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Bo‘richalar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rosa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o‘yinqaroq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626" name="Picture 2" descr="C:\Users\User\Desktop\images (7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9" r="6102" b="10585"/>
          <a:stretch/>
        </p:blipFill>
        <p:spPr bwMode="auto">
          <a:xfrm>
            <a:off x="6372200" y="1519925"/>
            <a:ext cx="2564561" cy="247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5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9" y="1202047"/>
            <a:ext cx="8700003" cy="253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zotiga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ro‘para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qo‘rqmay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o‘ynashni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xohlaydi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Bo‘richalarga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voqealar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Avdiy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1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34106" y="844512"/>
            <a:ext cx="798992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Londondagi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Big Ben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soati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Bukengem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saroyi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Tauer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ko‘prigi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200" dirty="0"/>
          </a:p>
        </p:txBody>
      </p:sp>
      <p:pic>
        <p:nvPicPr>
          <p:cNvPr id="3074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54" y="2571749"/>
            <a:ext cx="2625262" cy="19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User\Desktop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301" y="2571749"/>
            <a:ext cx="2853544" cy="1998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User\Desktop\Без названия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128" y="2571750"/>
            <a:ext cx="2511120" cy="199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377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4610" y="973765"/>
            <a:ext cx="6281606" cy="399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zoti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kutilmagan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uchrashuv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bo‘rini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tahlikaga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soladi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joyini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o‘zgartirishga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Ammo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sayg‘oq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oviga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tishi-tirnog‘igacha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qurollangan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odamlardan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qutulish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emasdi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761559"/>
            <a:ext cx="2282837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29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Qiyomat”asari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4288" y="821681"/>
            <a:ext cx="8674780" cy="399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Bolalarini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ov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o‘rgatish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Toshchaynar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kutilmaganda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o‘zlari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bolalari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yuborgan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sayg‘oq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ovi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to‘lqiniga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qorishib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dahshatli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talotumdan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chiqish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amri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mahol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Tajribali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chapdast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Toshchaynargina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qirg‘inbarotdan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arang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chiqa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31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8354" y="836921"/>
            <a:ext cx="86747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nobud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toygan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Toshchaynar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imkon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yerdan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uzoqlarga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Sayg‘oq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ovi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guruh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qirg‘inbarotning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emasligini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guruhdagilarga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tushuntirishga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Avdiy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safdoshlarining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noroziligiga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uchrab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jazolash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qo‘l-oyog‘i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bog‘lanib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yuk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mashinasida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qoniga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sayg‘oqlar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tashlanadi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7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8" y="745481"/>
            <a:ext cx="877043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Akbara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Toshchaynarga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boshpana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qolmasligi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tog‘da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ochilishi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uyasi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qamishzorga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qo‘yilishi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bolasining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nobud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toqqa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qochgandan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dunyoga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bolasining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razil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xislatlardan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mahrum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Bozorboy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o‘g‘irlanib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yuborilishida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ko‘rish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7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Qiyomat</a:t>
            </a:r>
            <a:r>
              <a:rPr lang="en-US" dirty="0" smtClean="0"/>
              <a:t>” </a:t>
            </a:r>
            <a:r>
              <a:rPr lang="en-US" dirty="0" err="1" smtClean="0"/>
              <a:t>asari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469" y="709223"/>
            <a:ext cx="8903063" cy="448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Chingiz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Aytmatov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asarda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mohiyatini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rang-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ilohiy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falsafiy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insonparvar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chambarchas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aloqadorlikda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tasvirlay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mahoratli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mantiqqa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yozuvchidir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17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8775" algn="just"/>
            <a:r>
              <a:rPr lang="en-US" sz="317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17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poymol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ro‘y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berayotgan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qiyomat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darajasidagi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payxonliklar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xunrezliklarni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oshirayotgan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ijtimoiy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razil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70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170" dirty="0"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17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84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0331" y="911089"/>
            <a:ext cx="8674778" cy="3688767"/>
          </a:xfrm>
        </p:spPr>
        <p:txBody>
          <a:bodyPr/>
          <a:lstStyle/>
          <a:p>
            <a:pPr indent="358775">
              <a:spcAft>
                <a:spcPts val="1200"/>
              </a:spcAft>
              <a:buFont typeface="+mj-lt"/>
              <a:buAutoNum type="arabicPeriod"/>
            </a:pPr>
            <a:r>
              <a:rPr lang="en-US" sz="2853" i="0" dirty="0" err="1"/>
              <a:t>Yozuvchi</a:t>
            </a:r>
            <a:r>
              <a:rPr lang="en-US" sz="2853" i="0" dirty="0"/>
              <a:t> </a:t>
            </a:r>
            <a:r>
              <a:rPr lang="en-US" sz="2853" i="0" dirty="0" err="1"/>
              <a:t>Chingiz</a:t>
            </a:r>
            <a:r>
              <a:rPr lang="en-US" sz="2853" i="0" dirty="0"/>
              <a:t> </a:t>
            </a:r>
            <a:r>
              <a:rPr lang="en-US" sz="2853" i="0" dirty="0" err="1"/>
              <a:t>Aytmatovning</a:t>
            </a:r>
            <a:r>
              <a:rPr lang="en-US" sz="2853" i="0" dirty="0"/>
              <a:t> “</a:t>
            </a:r>
            <a:r>
              <a:rPr lang="en-US" sz="2853" i="0" dirty="0" err="1"/>
              <a:t>Qiyomat</a:t>
            </a:r>
            <a:r>
              <a:rPr lang="en-US" sz="2853" i="0" dirty="0"/>
              <a:t>” </a:t>
            </a:r>
            <a:r>
              <a:rPr lang="en-US" sz="2853" i="0" dirty="0" err="1"/>
              <a:t>asarida</a:t>
            </a:r>
            <a:r>
              <a:rPr lang="en-US" sz="2853" i="0" dirty="0"/>
              <a:t> </a:t>
            </a:r>
            <a:r>
              <a:rPr lang="en-US" sz="2853" i="0" dirty="0" err="1"/>
              <a:t>qanday</a:t>
            </a:r>
            <a:r>
              <a:rPr lang="en-US" sz="2853" i="0" dirty="0"/>
              <a:t> </a:t>
            </a:r>
            <a:r>
              <a:rPr lang="en-US" sz="2853" i="0" dirty="0" err="1"/>
              <a:t>voqealar</a:t>
            </a:r>
            <a:r>
              <a:rPr lang="en-US" sz="2853" i="0" dirty="0"/>
              <a:t> </a:t>
            </a:r>
            <a:r>
              <a:rPr lang="en-US" sz="2853" i="0" dirty="0" err="1"/>
              <a:t>ro‘y</a:t>
            </a:r>
            <a:r>
              <a:rPr lang="en-US" sz="2853" i="0" dirty="0"/>
              <a:t> </a:t>
            </a:r>
            <a:r>
              <a:rPr lang="en-US" sz="2853" i="0" dirty="0" err="1"/>
              <a:t>bergan</a:t>
            </a:r>
            <a:r>
              <a:rPr lang="en-US" sz="2853" i="0" dirty="0"/>
              <a:t>?</a:t>
            </a:r>
          </a:p>
          <a:p>
            <a:pPr indent="358775">
              <a:spcAft>
                <a:spcPts val="1200"/>
              </a:spcAft>
              <a:buFont typeface="+mj-lt"/>
              <a:buAutoNum type="arabicPeriod"/>
            </a:pPr>
            <a:r>
              <a:rPr lang="en-US" sz="2853" i="0" dirty="0" err="1"/>
              <a:t>Jonivorlar</a:t>
            </a:r>
            <a:r>
              <a:rPr lang="en-US" sz="2853" i="0" dirty="0"/>
              <a:t> </a:t>
            </a:r>
            <a:r>
              <a:rPr lang="en-US" sz="2853" i="0" dirty="0" err="1"/>
              <a:t>hayoti</a:t>
            </a:r>
            <a:r>
              <a:rPr lang="en-US" sz="2853" i="0" dirty="0"/>
              <a:t> </a:t>
            </a:r>
            <a:r>
              <a:rPr lang="en-US" sz="2853" i="0" dirty="0" err="1"/>
              <a:t>orqali</a:t>
            </a:r>
            <a:r>
              <a:rPr lang="en-US" sz="2853" i="0" dirty="0"/>
              <a:t> </a:t>
            </a:r>
            <a:r>
              <a:rPr lang="en-US" sz="2853" i="0" dirty="0" err="1"/>
              <a:t>Ch.Aytmatov</a:t>
            </a:r>
            <a:r>
              <a:rPr lang="en-US" sz="2853" i="0" dirty="0"/>
              <a:t> </a:t>
            </a:r>
            <a:r>
              <a:rPr lang="en-US" sz="2853" i="0" dirty="0" err="1"/>
              <a:t>nima</a:t>
            </a:r>
            <a:r>
              <a:rPr lang="en-US" sz="2853" i="0" dirty="0"/>
              <a:t> </a:t>
            </a:r>
            <a:r>
              <a:rPr lang="en-US" sz="2853" i="0" dirty="0" err="1"/>
              <a:t>demoqchi</a:t>
            </a:r>
            <a:r>
              <a:rPr lang="en-US" sz="2853" i="0" dirty="0"/>
              <a:t> </a:t>
            </a:r>
            <a:r>
              <a:rPr lang="en-US" sz="2853" i="0" dirty="0" err="1"/>
              <a:t>bo‘lgan</a:t>
            </a:r>
            <a:r>
              <a:rPr lang="en-US" sz="2853" i="0" dirty="0"/>
              <a:t>?</a:t>
            </a:r>
          </a:p>
          <a:p>
            <a:pPr indent="358775">
              <a:spcAft>
                <a:spcPts val="1200"/>
              </a:spcAft>
              <a:buFont typeface="+mj-lt"/>
              <a:buAutoNum type="arabicPeriod"/>
            </a:pPr>
            <a:r>
              <a:rPr lang="en-US" sz="2853" i="0" dirty="0" err="1"/>
              <a:t>Asar</a:t>
            </a:r>
            <a:r>
              <a:rPr lang="en-US" sz="2853" i="0" dirty="0"/>
              <a:t> </a:t>
            </a:r>
            <a:r>
              <a:rPr lang="en-US" sz="2853" i="0" dirty="0" err="1"/>
              <a:t>qahramonlaridan</a:t>
            </a:r>
            <a:r>
              <a:rPr lang="en-US" sz="2853" i="0" dirty="0"/>
              <a:t> </a:t>
            </a:r>
            <a:r>
              <a:rPr lang="en-US" sz="2853" i="0" dirty="0" err="1"/>
              <a:t>biri</a:t>
            </a:r>
            <a:r>
              <a:rPr lang="en-US" sz="2853" i="0" dirty="0"/>
              <a:t> </a:t>
            </a:r>
            <a:r>
              <a:rPr lang="en-US" sz="2853" i="0" dirty="0" err="1"/>
              <a:t>Avdiy</a:t>
            </a:r>
            <a:r>
              <a:rPr lang="en-US" sz="2853" i="0" dirty="0"/>
              <a:t> </a:t>
            </a:r>
            <a:r>
              <a:rPr lang="en-US" sz="2853" i="0" dirty="0" err="1"/>
              <a:t>qanday</a:t>
            </a:r>
            <a:r>
              <a:rPr lang="en-US" sz="2853" i="0" dirty="0"/>
              <a:t> </a:t>
            </a:r>
            <a:r>
              <a:rPr lang="en-US" sz="2853" i="0" dirty="0" err="1"/>
              <a:t>inson</a:t>
            </a:r>
            <a:r>
              <a:rPr lang="en-US" sz="2853" i="0" dirty="0"/>
              <a:t> </a:t>
            </a:r>
            <a:r>
              <a:rPr lang="en-US" sz="2853" i="0" dirty="0" err="1"/>
              <a:t>edi</a:t>
            </a:r>
            <a:r>
              <a:rPr lang="en-US" sz="2853" i="0" dirty="0"/>
              <a:t>?</a:t>
            </a:r>
          </a:p>
          <a:p>
            <a:pPr indent="358775">
              <a:spcAft>
                <a:spcPts val="1200"/>
              </a:spcAft>
              <a:buFont typeface="+mj-lt"/>
              <a:buAutoNum type="arabicPeriod"/>
            </a:pPr>
            <a:r>
              <a:rPr lang="en-US" sz="2853" i="0" dirty="0" err="1"/>
              <a:t>Siz</a:t>
            </a:r>
            <a:r>
              <a:rPr lang="en-US" sz="2853" i="0" dirty="0"/>
              <a:t> </a:t>
            </a:r>
            <a:r>
              <a:rPr lang="en-US" sz="2853" i="0" dirty="0" err="1"/>
              <a:t>asardan</a:t>
            </a:r>
            <a:r>
              <a:rPr lang="en-US" sz="2853" i="0" dirty="0"/>
              <a:t> </a:t>
            </a:r>
            <a:r>
              <a:rPr lang="en-US" sz="2853" i="0" dirty="0" err="1"/>
              <a:t>qanday</a:t>
            </a:r>
            <a:r>
              <a:rPr lang="en-US" sz="2853" i="0" dirty="0"/>
              <a:t> </a:t>
            </a:r>
            <a:r>
              <a:rPr lang="en-US" sz="2853" i="0" dirty="0" err="1"/>
              <a:t>taassurotlar</a:t>
            </a:r>
            <a:r>
              <a:rPr lang="en-US" sz="2853" i="0" dirty="0"/>
              <a:t> </a:t>
            </a:r>
            <a:r>
              <a:rPr lang="en-US" sz="2853" i="0" dirty="0" err="1"/>
              <a:t>oldingiz</a:t>
            </a:r>
            <a:r>
              <a:rPr lang="en-US" sz="2853" i="0" dirty="0"/>
              <a:t>?</a:t>
            </a:r>
          </a:p>
          <a:p>
            <a:pPr indent="358775">
              <a:buFont typeface="+mj-lt"/>
              <a:buAutoNum type="arabicPeriod"/>
            </a:pPr>
            <a:r>
              <a:rPr lang="en-US" sz="2853" i="0" dirty="0" err="1"/>
              <a:t>Munosabatingizni</a:t>
            </a:r>
            <a:r>
              <a:rPr lang="en-US" sz="2853" i="0" dirty="0"/>
              <a:t> </a:t>
            </a:r>
            <a:r>
              <a:rPr lang="en-US" sz="2853" i="0" dirty="0" err="1"/>
              <a:t>bildiring</a:t>
            </a:r>
            <a:r>
              <a:rPr lang="en-US" sz="2853" i="0" dirty="0" smtClean="0"/>
              <a:t>.</a:t>
            </a:r>
            <a:endParaRPr lang="ru-RU" sz="2853" i="0" dirty="0"/>
          </a:p>
        </p:txBody>
      </p:sp>
      <p:pic>
        <p:nvPicPr>
          <p:cNvPr id="4" name="Picture 2" descr="C:\Users\User\Desktop\images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13" t="12510" r="16583" b="14183"/>
          <a:stretch/>
        </p:blipFill>
        <p:spPr bwMode="auto">
          <a:xfrm>
            <a:off x="7058372" y="3952008"/>
            <a:ext cx="1943374" cy="1041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2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Dunyo</a:t>
            </a:r>
            <a:r>
              <a:rPr lang="en-US" dirty="0" smtClean="0"/>
              <a:t> </a:t>
            </a:r>
            <a:r>
              <a:rPr lang="en-US" dirty="0" err="1" smtClean="0"/>
              <a:t>mo‘jizalari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4611" y="946047"/>
            <a:ext cx="8674778" cy="1756122"/>
          </a:xfrm>
        </p:spPr>
        <p:txBody>
          <a:bodyPr/>
          <a:lstStyle/>
          <a:p>
            <a:pPr algn="ctr"/>
            <a:r>
              <a:rPr lang="en-US" dirty="0" smtClean="0"/>
              <a:t>   </a:t>
            </a:r>
            <a:r>
              <a:rPr lang="en-US" sz="2853" i="0" dirty="0"/>
              <a:t>Xitoy – </a:t>
            </a:r>
            <a:r>
              <a:rPr lang="en-US" sz="2853" i="0" dirty="0" err="1"/>
              <a:t>juda</a:t>
            </a:r>
            <a:r>
              <a:rPr lang="en-US" sz="2853" i="0" dirty="0"/>
              <a:t> </a:t>
            </a:r>
            <a:r>
              <a:rPr lang="en-US" sz="2853" i="0" dirty="0" err="1"/>
              <a:t>ko‘p</a:t>
            </a:r>
            <a:r>
              <a:rPr lang="en-US" sz="2853" i="0" dirty="0"/>
              <a:t> </a:t>
            </a:r>
            <a:r>
              <a:rPr lang="en-US" sz="2853" i="0" dirty="0" err="1"/>
              <a:t>tarixiy</a:t>
            </a:r>
            <a:r>
              <a:rPr lang="en-US" sz="2853" i="0" dirty="0"/>
              <a:t> </a:t>
            </a:r>
            <a:r>
              <a:rPr lang="en-US" sz="2853" i="0" dirty="0" err="1"/>
              <a:t>yodgorliklarga</a:t>
            </a:r>
            <a:r>
              <a:rPr lang="en-US" sz="2853" i="0" dirty="0"/>
              <a:t> boy </a:t>
            </a:r>
            <a:r>
              <a:rPr lang="en-US" sz="2853" i="0" dirty="0" err="1"/>
              <a:t>mamlakat</a:t>
            </a:r>
            <a:r>
              <a:rPr lang="en-US" sz="2853" i="0" dirty="0"/>
              <a:t>. </a:t>
            </a:r>
            <a:r>
              <a:rPr lang="en-US" sz="2853" i="0" dirty="0" err="1"/>
              <a:t>Bulardan</a:t>
            </a:r>
            <a:r>
              <a:rPr lang="en-US" sz="2853" i="0" dirty="0"/>
              <a:t> </a:t>
            </a:r>
            <a:r>
              <a:rPr lang="en-US" sz="2853" b="1" i="0" dirty="0" err="1"/>
              <a:t>Buyuk</a:t>
            </a:r>
            <a:r>
              <a:rPr lang="en-US" sz="2853" b="1" i="0" dirty="0"/>
              <a:t> Xitoy devori</a:t>
            </a:r>
            <a:r>
              <a:rPr lang="en-US" sz="2853" i="0" dirty="0"/>
              <a:t>, </a:t>
            </a:r>
            <a:r>
              <a:rPr lang="en-US" sz="2853" b="1" i="0" dirty="0" err="1"/>
              <a:t>Yozgi</a:t>
            </a:r>
            <a:r>
              <a:rPr lang="en-US" sz="2853" b="1" i="0" dirty="0"/>
              <a:t> </a:t>
            </a:r>
            <a:r>
              <a:rPr lang="en-US" sz="2853" b="1" i="0" dirty="0" err="1"/>
              <a:t>saroy</a:t>
            </a:r>
            <a:r>
              <a:rPr lang="en-US" sz="2853" b="1" i="0" dirty="0"/>
              <a:t>, </a:t>
            </a:r>
            <a:r>
              <a:rPr lang="en-US" sz="2853" b="1" i="0" dirty="0" err="1"/>
              <a:t>Osmon</a:t>
            </a:r>
            <a:r>
              <a:rPr lang="en-US" sz="2853" b="1" i="0" dirty="0"/>
              <a:t> </a:t>
            </a:r>
            <a:r>
              <a:rPr lang="en-US" sz="2853" b="1" i="0" dirty="0" err="1"/>
              <a:t>qasri</a:t>
            </a:r>
            <a:r>
              <a:rPr lang="en-US" sz="2853" b="1" i="0" dirty="0"/>
              <a:t> </a:t>
            </a:r>
            <a:r>
              <a:rPr lang="en-US" sz="2853" i="0" dirty="0" err="1"/>
              <a:t>va</a:t>
            </a:r>
            <a:r>
              <a:rPr lang="en-US" sz="2853" i="0" dirty="0"/>
              <a:t> </a:t>
            </a:r>
            <a:r>
              <a:rPr lang="en-US" sz="2853" i="0" dirty="0" err="1"/>
              <a:t>Xitoyning</a:t>
            </a:r>
            <a:r>
              <a:rPr lang="en-US" sz="2853" i="0" dirty="0"/>
              <a:t> </a:t>
            </a:r>
            <a:r>
              <a:rPr lang="en-US" sz="2853" i="0" dirty="0" err="1"/>
              <a:t>ajralmas</a:t>
            </a:r>
            <a:r>
              <a:rPr lang="en-US" sz="2853" i="0" dirty="0"/>
              <a:t> </a:t>
            </a:r>
            <a:br>
              <a:rPr lang="en-US" sz="2853" i="0" dirty="0"/>
            </a:br>
            <a:r>
              <a:rPr lang="en-US" sz="2853" i="0" dirty="0" err="1"/>
              <a:t>mo‘jizasi</a:t>
            </a:r>
            <a:r>
              <a:rPr lang="en-US" sz="2853" i="0" dirty="0"/>
              <a:t> – </a:t>
            </a:r>
            <a:r>
              <a:rPr lang="en-US" sz="2853" b="1" i="0" dirty="0"/>
              <a:t>Pekin </a:t>
            </a:r>
            <a:r>
              <a:rPr lang="en-US" sz="2853" b="1" i="0" dirty="0" err="1"/>
              <a:t>operasi</a:t>
            </a:r>
            <a:r>
              <a:rPr lang="en-US" sz="2853" b="1" i="0" dirty="0"/>
              <a:t> </a:t>
            </a:r>
            <a:r>
              <a:rPr lang="en-US" sz="2853" b="1" i="0" dirty="0" err="1"/>
              <a:t>teatri</a:t>
            </a:r>
            <a:r>
              <a:rPr lang="en-US" sz="2853" b="1" i="0" dirty="0"/>
              <a:t> </a:t>
            </a:r>
            <a:r>
              <a:rPr lang="en-US" sz="2853" i="0" dirty="0" err="1"/>
              <a:t>Pekinda</a:t>
            </a:r>
            <a:r>
              <a:rPr lang="en-US" sz="2853" i="0" dirty="0"/>
              <a:t> </a:t>
            </a:r>
            <a:r>
              <a:rPr lang="en-US" sz="2853" i="0" dirty="0" err="1"/>
              <a:t>joylashgan</a:t>
            </a:r>
            <a:r>
              <a:rPr lang="en-US" sz="2853" i="0" dirty="0"/>
              <a:t>.</a:t>
            </a:r>
            <a:endParaRPr lang="ru-RU" sz="2853" i="0" dirty="0"/>
          </a:p>
        </p:txBody>
      </p:sp>
      <p:pic>
        <p:nvPicPr>
          <p:cNvPr id="4098" name="Picture 2" descr="C:\Users\User\Desktop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305" y="3142459"/>
            <a:ext cx="2168695" cy="171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63"/>
          <a:stretch/>
        </p:blipFill>
        <p:spPr bwMode="auto">
          <a:xfrm>
            <a:off x="120468" y="3142459"/>
            <a:ext cx="2168695" cy="171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User\Desktop\Без названия (8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12" t="13912" b="1"/>
          <a:stretch/>
        </p:blipFill>
        <p:spPr bwMode="auto">
          <a:xfrm>
            <a:off x="4686142" y="3142459"/>
            <a:ext cx="2168695" cy="171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\Desktop\Без названия (10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979" y="3142458"/>
            <a:ext cx="2054553" cy="171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91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Payt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4572000" y="1658615"/>
            <a:ext cx="4109106" cy="262526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qachongacha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qachondan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462894" y="1658615"/>
            <a:ext cx="3766681" cy="262526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ish-harakat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paytini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524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52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9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46" y="162356"/>
            <a:ext cx="8186104" cy="500062"/>
          </a:xfrm>
        </p:spPr>
        <p:txBody>
          <a:bodyPr/>
          <a:lstStyle/>
          <a:p>
            <a:pPr algn="ctr"/>
            <a:r>
              <a:rPr lang="en-US" dirty="0" err="1" smtClean="0"/>
              <a:t>Payt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5" name="Волна 4"/>
          <p:cNvSpPr/>
          <p:nvPr/>
        </p:nvSpPr>
        <p:spPr>
          <a:xfrm>
            <a:off x="1033603" y="859623"/>
            <a:ext cx="6962652" cy="4055594"/>
          </a:xfrm>
          <a:prstGeom prst="wave">
            <a:avLst>
              <a:gd name="adj1" fmla="val 12500"/>
              <a:gd name="adj2" fmla="val 114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majlis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futbol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o‘ynaymiz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kelmayapti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8781</TotalTime>
  <Words>2216</Words>
  <Application>Microsoft Office PowerPoint</Application>
  <PresentationFormat>Экран (16:9)</PresentationFormat>
  <Paragraphs>256</Paragraphs>
  <Slides>65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68" baseType="lpstr">
      <vt:lpstr>Arial</vt:lpstr>
      <vt:lpstr>Calibri</vt:lpstr>
      <vt:lpstr>Office Theme</vt:lpstr>
      <vt:lpstr>Презентация PowerPoint</vt:lpstr>
      <vt:lpstr>O‘tilgan mavzuni takrorlash</vt:lpstr>
      <vt:lpstr>Dunyo mo‘jizalari</vt:lpstr>
      <vt:lpstr>Dunyo mo‘jizalari</vt:lpstr>
      <vt:lpstr>Dunyo mo‘jizalari</vt:lpstr>
      <vt:lpstr>Dunyo mo‘jizalari</vt:lpstr>
      <vt:lpstr>Dunyo mo‘jizalari</vt:lpstr>
      <vt:lpstr>Payt holi</vt:lpstr>
      <vt:lpstr>Payt holi</vt:lpstr>
      <vt:lpstr>Mustahkamlash (60-bet, 1-mashq)</vt:lpstr>
      <vt:lpstr>Dunyoning yetti mo‘jizasi</vt:lpstr>
      <vt:lpstr>Dunyoning yetti mo‘jizasi</vt:lpstr>
      <vt:lpstr>Dunyoning yetti mo‘jizasi</vt:lpstr>
      <vt:lpstr>Mustaqil bajarish uchun topshiriq</vt:lpstr>
      <vt:lpstr>Презентация PowerPoint</vt:lpstr>
      <vt:lpstr>Dunyoning qadimgi mo‘jizalari</vt:lpstr>
      <vt:lpstr>Dunyoning yetti mo‘jizasi</vt:lpstr>
      <vt:lpstr>Dunyoning yangi yetti mo‘jizasi</vt:lpstr>
      <vt:lpstr>Yangi dunyo mo‘jizalari</vt:lpstr>
      <vt:lpstr>O‘zbekiston mo‘jizalari</vt:lpstr>
      <vt:lpstr>Navoiy teatri</vt:lpstr>
      <vt:lpstr>Navoiy teatri</vt:lpstr>
      <vt:lpstr>Navoiy teatri</vt:lpstr>
      <vt:lpstr>Navoiy teatri</vt:lpstr>
      <vt:lpstr>Mustahkamlash</vt:lpstr>
      <vt:lpstr>Mustahkamlash (63-bet, 4-mashq)</vt:lpstr>
      <vt:lpstr>Sayohat odobi</vt:lpstr>
      <vt:lpstr>Sayohat odobi</vt:lpstr>
      <vt:lpstr>Sayohat odobi</vt:lpstr>
      <vt:lpstr>Mustaqil bajarish uchun topshiriqlar</vt:lpstr>
      <vt:lpstr>Презентация PowerPoint</vt:lpstr>
      <vt:lpstr>O‘zbekistondagi mo‘jizalar</vt:lpstr>
      <vt:lpstr>O‘zbekiston yetti mo‘jizasi</vt:lpstr>
      <vt:lpstr>O‘zbekiston yetti mo‘jizasi</vt:lpstr>
      <vt:lpstr>Chingiz Aytmatov</vt:lpstr>
      <vt:lpstr>Chingiz Aytmatov</vt:lpstr>
      <vt:lpstr>Chingiz Aytmatov</vt:lpstr>
      <vt:lpstr>Chingiz Aytmatov</vt:lpstr>
      <vt:lpstr>Chingiz Aytmatov</vt:lpstr>
      <vt:lpstr>Chingiz Aytmatov</vt:lpstr>
      <vt:lpstr>“Qiyomat romani”</vt:lpstr>
      <vt:lpstr>“Qiyomat” romani</vt:lpstr>
      <vt:lpstr>Chingiz Aytmatov “Qiyomat “(romanidan parcha)</vt:lpstr>
      <vt:lpstr>Qiyomat</vt:lpstr>
      <vt:lpstr>Qiyomat qarz</vt:lpstr>
      <vt:lpstr>Qiyomat</vt:lpstr>
      <vt:lpstr> Qiyomat</vt:lpstr>
      <vt:lpstr>Qiyomat</vt:lpstr>
      <vt:lpstr>Qiyomat</vt:lpstr>
      <vt:lpstr>Qiyomat</vt:lpstr>
      <vt:lpstr>Mustaqil bajarish uchun topshiriqlar</vt:lpstr>
      <vt:lpstr>Презентация PowerPoint</vt:lpstr>
      <vt:lpstr>Chingiz Aytmatov asarlari</vt:lpstr>
      <vt:lpstr>“Qiyomat” asari</vt:lpstr>
      <vt:lpstr> “Qiyomat” romani haqida</vt:lpstr>
      <vt:lpstr>“Qiyomat” romani haqida</vt:lpstr>
      <vt:lpstr>“Qiyomat” asari haqida</vt:lpstr>
      <vt:lpstr>“Qiyomat asari” asari haqida</vt:lpstr>
      <vt:lpstr>“Qiyomat” asari haqida</vt:lpstr>
      <vt:lpstr>“Qiyomat” asari haqida</vt:lpstr>
      <vt:lpstr>“Qiyomat”asari haqida</vt:lpstr>
      <vt:lpstr>“Qiyomat” asari haqida</vt:lpstr>
      <vt:lpstr>“Qiyomat” asari haqida</vt:lpstr>
      <vt:lpstr>“Qiyomat” asari haqida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Guljaxon</cp:lastModifiedBy>
  <cp:revision>783</cp:revision>
  <dcterms:created xsi:type="dcterms:W3CDTF">2020-04-13T08:05:16Z</dcterms:created>
  <dcterms:modified xsi:type="dcterms:W3CDTF">2021-03-24T09:47:09Z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