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6"/>
  </p:notesMasterIdLst>
  <p:sldIdLst>
    <p:sldId id="763" r:id="rId2"/>
    <p:sldId id="948" r:id="rId3"/>
    <p:sldId id="916" r:id="rId4"/>
    <p:sldId id="1001" r:id="rId5"/>
    <p:sldId id="938" r:id="rId6"/>
    <p:sldId id="917" r:id="rId7"/>
    <p:sldId id="920" r:id="rId8"/>
    <p:sldId id="919" r:id="rId9"/>
    <p:sldId id="937" r:id="rId10"/>
    <p:sldId id="939" r:id="rId11"/>
    <p:sldId id="943" r:id="rId12"/>
    <p:sldId id="942" r:id="rId13"/>
    <p:sldId id="945" r:id="rId14"/>
    <p:sldId id="940" r:id="rId15"/>
    <p:sldId id="941" r:id="rId16"/>
    <p:sldId id="946" r:id="rId17"/>
    <p:sldId id="947" r:id="rId18"/>
    <p:sldId id="911" r:id="rId19"/>
    <p:sldId id="949" r:id="rId20"/>
    <p:sldId id="950" r:id="rId21"/>
    <p:sldId id="944" r:id="rId22"/>
    <p:sldId id="952" r:id="rId23"/>
    <p:sldId id="953" r:id="rId24"/>
    <p:sldId id="954" r:id="rId25"/>
    <p:sldId id="955" r:id="rId26"/>
    <p:sldId id="951" r:id="rId27"/>
    <p:sldId id="913" r:id="rId28"/>
    <p:sldId id="975" r:id="rId29"/>
    <p:sldId id="976" r:id="rId30"/>
    <p:sldId id="977" r:id="rId31"/>
    <p:sldId id="979" r:id="rId32"/>
    <p:sldId id="978" r:id="rId33"/>
    <p:sldId id="912" r:id="rId34"/>
    <p:sldId id="910" r:id="rId35"/>
    <p:sldId id="921" r:id="rId36"/>
    <p:sldId id="927" r:id="rId37"/>
    <p:sldId id="934" r:id="rId38"/>
    <p:sldId id="928" r:id="rId39"/>
    <p:sldId id="932" r:id="rId40"/>
    <p:sldId id="935" r:id="rId41"/>
    <p:sldId id="933" r:id="rId42"/>
    <p:sldId id="936" r:id="rId43"/>
    <p:sldId id="929" r:id="rId44"/>
    <p:sldId id="980" r:id="rId45"/>
    <p:sldId id="926" r:id="rId46"/>
    <p:sldId id="922" r:id="rId47"/>
    <p:sldId id="923" r:id="rId48"/>
    <p:sldId id="924" r:id="rId49"/>
    <p:sldId id="925" r:id="rId50"/>
    <p:sldId id="981" r:id="rId51"/>
    <p:sldId id="982" r:id="rId52"/>
    <p:sldId id="984" r:id="rId53"/>
    <p:sldId id="985" r:id="rId54"/>
    <p:sldId id="983" r:id="rId55"/>
    <p:sldId id="986" r:id="rId56"/>
    <p:sldId id="987" r:id="rId57"/>
    <p:sldId id="988" r:id="rId58"/>
    <p:sldId id="989" r:id="rId59"/>
    <p:sldId id="990" r:id="rId60"/>
    <p:sldId id="991" r:id="rId61"/>
    <p:sldId id="992" r:id="rId62"/>
    <p:sldId id="993" r:id="rId63"/>
    <p:sldId id="994" r:id="rId64"/>
    <p:sldId id="996" r:id="rId65"/>
    <p:sldId id="997" r:id="rId66"/>
    <p:sldId id="998" r:id="rId67"/>
    <p:sldId id="1002" r:id="rId68"/>
    <p:sldId id="999" r:id="rId69"/>
    <p:sldId id="968" r:id="rId70"/>
    <p:sldId id="969" r:id="rId71"/>
    <p:sldId id="970" r:id="rId72"/>
    <p:sldId id="971" r:id="rId73"/>
    <p:sldId id="972" r:id="rId74"/>
    <p:sldId id="973" r:id="rId75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86323" autoAdjust="0"/>
  </p:normalViewPr>
  <p:slideViewPr>
    <p:cSldViewPr>
      <p:cViewPr varScale="1">
        <p:scale>
          <a:sx n="152" d="100"/>
          <a:sy n="152" d="100"/>
        </p:scale>
        <p:origin x="558" y="12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58" d="100"/>
          <a:sy n="158" d="100"/>
        </p:scale>
        <p:origin x="-1176" y="-90"/>
      </p:cViewPr>
      <p:guideLst>
        <p:guide orient="horz" pos="1022"/>
        <p:guide pos="18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6ED6A9-A81D-4C50-8136-38609F5821F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D05AE1-2220-4B0D-8286-B1466995DE96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Shakli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o‘zgartirilib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, ammo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mazmuni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saqlangan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o‘zgalarning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gapi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1600" b="0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…  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deyiladi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757851-2A77-4FAE-B760-D7EC8CA00E21}" type="parTrans" cxnId="{4E8555E9-862E-43CD-8BA1-CE6EC39BCF0E}">
      <dgm:prSet/>
      <dgm:spPr/>
      <dgm:t>
        <a:bodyPr/>
        <a:lstStyle/>
        <a:p>
          <a:endParaRPr lang="ru-RU"/>
        </a:p>
      </dgm:t>
    </dgm:pt>
    <dgm:pt modelId="{5DA85B39-1074-4D9A-BE35-3F84D777B3A0}" type="sibTrans" cxnId="{4E8555E9-862E-43CD-8BA1-CE6EC39BCF0E}">
      <dgm:prSet/>
      <dgm:spPr/>
      <dgm:t>
        <a:bodyPr/>
        <a:lstStyle/>
        <a:p>
          <a:endParaRPr lang="ru-RU"/>
        </a:p>
      </dgm:t>
    </dgm:pt>
    <dgm:pt modelId="{276BE525-6BF3-4B95-AEE2-224BC1D458A5}" type="pres">
      <dgm:prSet presAssocID="{2B6ED6A9-A81D-4C50-8136-38609F5821F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2E0A76-580E-422E-95C8-95E7B573C634}" type="pres">
      <dgm:prSet presAssocID="{2AD05AE1-2220-4B0D-8286-B1466995DE96}" presName="node" presStyleLbl="node1" presStyleIdx="0" presStyleCnt="1" custScaleX="80987" custScaleY="76325" custLinFactNeighborX="107" custLinFactNeighborY="95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8555E9-862E-43CD-8BA1-CE6EC39BCF0E}" srcId="{2B6ED6A9-A81D-4C50-8136-38609F5821F4}" destId="{2AD05AE1-2220-4B0D-8286-B1466995DE96}" srcOrd="0" destOrd="0" parTransId="{B7757851-2A77-4FAE-B760-D7EC8CA00E21}" sibTransId="{5DA85B39-1074-4D9A-BE35-3F84D777B3A0}"/>
    <dgm:cxn modelId="{3FC0FC41-59F7-4FD8-BDA2-81000FBB3911}" type="presOf" srcId="{2B6ED6A9-A81D-4C50-8136-38609F5821F4}" destId="{276BE525-6BF3-4B95-AEE2-224BC1D458A5}" srcOrd="0" destOrd="0" presId="urn:microsoft.com/office/officeart/2005/8/layout/default"/>
    <dgm:cxn modelId="{46584D64-BD1A-4BEA-BC72-2C6EFD9EBED9}" type="presOf" srcId="{2AD05AE1-2220-4B0D-8286-B1466995DE96}" destId="{1C2E0A76-580E-422E-95C8-95E7B573C634}" srcOrd="0" destOrd="0" presId="urn:microsoft.com/office/officeart/2005/8/layout/default"/>
    <dgm:cxn modelId="{0757B4AC-3C3A-457E-ABB7-03A911EAA634}" type="presParOf" srcId="{276BE525-6BF3-4B95-AEE2-224BC1D458A5}" destId="{1C2E0A76-580E-422E-95C8-95E7B573C634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C093A1-548F-453B-B743-19A6EAAD51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E3C3FB-4367-4980-8C92-44CB26318DEB}">
      <dgm:prSet phldrT="[Текст]" custT="1"/>
      <dgm:spPr/>
      <dgm:t>
        <a:bodyPr/>
        <a:lstStyle/>
        <a:p>
          <a:pPr algn="ctr"/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Tadbirkorlik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yuridik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jismoniy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shaxslar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tomonidan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mulkiy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ma’suliyat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ostida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mavjud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qonunlar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doirasida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daromad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olish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maqsadida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tavakkalchilik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amalga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oshiriladigan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iqtisodiy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faoliyatdir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9B2B10-41BD-4C07-8D45-9084D2491B94}" type="parTrans" cxnId="{A20F6570-F669-4D65-AFD1-60530A9F7C7C}">
      <dgm:prSet/>
      <dgm:spPr/>
      <dgm:t>
        <a:bodyPr/>
        <a:lstStyle/>
        <a:p>
          <a:pPr algn="ctr"/>
          <a:endParaRPr lang="ru-RU"/>
        </a:p>
      </dgm:t>
    </dgm:pt>
    <dgm:pt modelId="{37600F15-DCED-41B5-BD62-C50F3AEBB073}" type="sibTrans" cxnId="{A20F6570-F669-4D65-AFD1-60530A9F7C7C}">
      <dgm:prSet/>
      <dgm:spPr/>
      <dgm:t>
        <a:bodyPr/>
        <a:lstStyle/>
        <a:p>
          <a:pPr algn="ctr"/>
          <a:endParaRPr lang="ru-RU"/>
        </a:p>
      </dgm:t>
    </dgm:pt>
    <dgm:pt modelId="{C984F095-1C49-41F0-9E09-1FE17AD477AF}" type="pres">
      <dgm:prSet presAssocID="{78C093A1-548F-453B-B743-19A6EAAD51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781E71-3983-4E33-AE82-F62AD2FE989F}" type="pres">
      <dgm:prSet presAssocID="{89E3C3FB-4367-4980-8C92-44CB26318DEB}" presName="parentText" presStyleLbl="node1" presStyleIdx="0" presStyleCnt="1" custScaleY="77274" custLinFactNeighborY="6836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0F6570-F669-4D65-AFD1-60530A9F7C7C}" srcId="{78C093A1-548F-453B-B743-19A6EAAD51A8}" destId="{89E3C3FB-4367-4980-8C92-44CB26318DEB}" srcOrd="0" destOrd="0" parTransId="{0F9B2B10-41BD-4C07-8D45-9084D2491B94}" sibTransId="{37600F15-DCED-41B5-BD62-C50F3AEBB073}"/>
    <dgm:cxn modelId="{2D6711AD-5FB4-4236-AAC2-94EF35B13735}" type="presOf" srcId="{78C093A1-548F-453B-B743-19A6EAAD51A8}" destId="{C984F095-1C49-41F0-9E09-1FE17AD477AF}" srcOrd="0" destOrd="0" presId="urn:microsoft.com/office/officeart/2005/8/layout/vList2"/>
    <dgm:cxn modelId="{14FAA3E1-F882-4273-BA57-0C1DA489E323}" type="presOf" srcId="{89E3C3FB-4367-4980-8C92-44CB26318DEB}" destId="{A9781E71-3983-4E33-AE82-F62AD2FE989F}" srcOrd="0" destOrd="0" presId="urn:microsoft.com/office/officeart/2005/8/layout/vList2"/>
    <dgm:cxn modelId="{9E9FB9F9-53BB-4EE9-88C3-84A84988EA8F}" type="presParOf" srcId="{C984F095-1C49-41F0-9E09-1FE17AD477AF}" destId="{A9781E71-3983-4E33-AE82-F62AD2FE989F}" srcOrd="0" destOrd="0" presId="urn:microsoft.com/office/officeart/2005/8/layout/vList2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5C2F34A-918D-4A2A-A8F0-D44F97FC534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1BBE28-1531-4D86-9C0B-0EB031C0A495}">
      <dgm:prSet phldrT="[Текст]" custT="1"/>
      <dgm:spPr/>
      <dgm:t>
        <a:bodyPr/>
        <a:lstStyle/>
        <a:p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Tadbirkorlik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045EB0-6378-4BFE-B9D5-694AB2168659}" type="parTrans" cxnId="{E2DDC913-241D-4E8B-AC19-2BF6AF18F1AB}">
      <dgm:prSet/>
      <dgm:spPr/>
      <dgm:t>
        <a:bodyPr/>
        <a:lstStyle/>
        <a:p>
          <a:endParaRPr lang="ru-RU"/>
        </a:p>
      </dgm:t>
    </dgm:pt>
    <dgm:pt modelId="{702914F3-AA70-4423-884D-0ED2ACB779E5}" type="sibTrans" cxnId="{E2DDC913-241D-4E8B-AC19-2BF6AF18F1AB}">
      <dgm:prSet/>
      <dgm:spPr/>
      <dgm:t>
        <a:bodyPr/>
        <a:lstStyle/>
        <a:p>
          <a:endParaRPr lang="ru-RU"/>
        </a:p>
      </dgm:t>
    </dgm:pt>
    <dgm:pt modelId="{18756F61-39F1-4CD4-A911-07CDEEE96965}">
      <dgm:prSet phldrT="[Текст]"/>
      <dgm:spPr/>
      <dgm:t>
        <a:bodyPr/>
        <a:lstStyle/>
        <a:p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D89F96-1074-446B-9A7E-C090B10586F1}" type="parTrans" cxnId="{576A977F-8203-4CE1-BA72-73EB4A402DCE}">
      <dgm:prSet/>
      <dgm:spPr/>
      <dgm:t>
        <a:bodyPr/>
        <a:lstStyle/>
        <a:p>
          <a:endParaRPr lang="ru-RU"/>
        </a:p>
      </dgm:t>
    </dgm:pt>
    <dgm:pt modelId="{782308B8-A8B5-4B6C-9D1C-4E51FBED032C}" type="sibTrans" cxnId="{576A977F-8203-4CE1-BA72-73EB4A402DCE}">
      <dgm:prSet/>
      <dgm:spPr/>
      <dgm:t>
        <a:bodyPr/>
        <a:lstStyle/>
        <a:p>
          <a:endParaRPr lang="ru-RU"/>
        </a:p>
      </dgm:t>
    </dgm:pt>
    <dgm:pt modelId="{33B8D0E7-9D51-45FE-AA46-BEBBBFBA97B3}">
      <dgm:prSet phldrT="[Текст]"/>
      <dgm:spPr/>
      <dgm:t>
        <a:bodyPr/>
        <a:lstStyle/>
        <a:p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3C815F-5742-4BC5-87FC-D25CAA7ED79A}" type="parTrans" cxnId="{D802EA52-86EF-4B83-AB54-A3CCF1AA4E59}">
      <dgm:prSet/>
      <dgm:spPr/>
      <dgm:t>
        <a:bodyPr/>
        <a:lstStyle/>
        <a:p>
          <a:endParaRPr lang="ru-RU"/>
        </a:p>
      </dgm:t>
    </dgm:pt>
    <dgm:pt modelId="{E446120E-F65B-4336-BC20-2C59C055819C}" type="sibTrans" cxnId="{D802EA52-86EF-4B83-AB54-A3CCF1AA4E59}">
      <dgm:prSet/>
      <dgm:spPr/>
      <dgm:t>
        <a:bodyPr/>
        <a:lstStyle/>
        <a:p>
          <a:endParaRPr lang="ru-RU"/>
        </a:p>
      </dgm:t>
    </dgm:pt>
    <dgm:pt modelId="{BE0F221E-DC81-4EB3-8CAA-971B602DFD37}">
      <dgm:prSet phldrT="[Текст]"/>
      <dgm:spPr/>
      <dgm:t>
        <a:bodyPr/>
        <a:lstStyle/>
        <a:p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A698A8-BED0-448D-878A-430AB0247901}" type="parTrans" cxnId="{EBA52F69-C01C-45D2-9256-DAA6A0A2A44A}">
      <dgm:prSet/>
      <dgm:spPr/>
      <dgm:t>
        <a:bodyPr/>
        <a:lstStyle/>
        <a:p>
          <a:endParaRPr lang="ru-RU"/>
        </a:p>
      </dgm:t>
    </dgm:pt>
    <dgm:pt modelId="{D4D7B177-0F42-476B-983F-A2CF5139DB86}" type="sibTrans" cxnId="{EBA52F69-C01C-45D2-9256-DAA6A0A2A44A}">
      <dgm:prSet/>
      <dgm:spPr/>
      <dgm:t>
        <a:bodyPr/>
        <a:lstStyle/>
        <a:p>
          <a:endParaRPr lang="ru-RU"/>
        </a:p>
      </dgm:t>
    </dgm:pt>
    <dgm:pt modelId="{AB2C5B34-FEE9-48A0-919E-BE9084BBA1F1}">
      <dgm:prSet phldrT="[Текст]"/>
      <dgm:spPr/>
      <dgm:t>
        <a:bodyPr/>
        <a:lstStyle/>
        <a:p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DB66D2-DDF0-4290-9A76-03698E13C7A6}" type="parTrans" cxnId="{19C23A49-F465-4D5C-BD48-A7CF128AB272}">
      <dgm:prSet/>
      <dgm:spPr/>
      <dgm:t>
        <a:bodyPr/>
        <a:lstStyle/>
        <a:p>
          <a:endParaRPr lang="ru-RU"/>
        </a:p>
      </dgm:t>
    </dgm:pt>
    <dgm:pt modelId="{B42F135C-00E4-44E6-8561-0329BF661BA8}" type="sibTrans" cxnId="{19C23A49-F465-4D5C-BD48-A7CF128AB272}">
      <dgm:prSet/>
      <dgm:spPr/>
      <dgm:t>
        <a:bodyPr/>
        <a:lstStyle/>
        <a:p>
          <a:endParaRPr lang="ru-RU"/>
        </a:p>
      </dgm:t>
    </dgm:pt>
    <dgm:pt modelId="{33168616-F395-41AD-8571-397112DED1B1}" type="pres">
      <dgm:prSet presAssocID="{A5C2F34A-918D-4A2A-A8F0-D44F97FC534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37C5DC-F537-481B-953B-451EAD84F42B}" type="pres">
      <dgm:prSet presAssocID="{0E1BBE28-1531-4D86-9C0B-0EB031C0A495}" presName="centerShape" presStyleLbl="node0" presStyleIdx="0" presStyleCnt="1" custScaleX="177512" custLinFactNeighborX="-3291" custLinFactNeighborY="-1152"/>
      <dgm:spPr/>
      <dgm:t>
        <a:bodyPr/>
        <a:lstStyle/>
        <a:p>
          <a:endParaRPr lang="ru-RU"/>
        </a:p>
      </dgm:t>
    </dgm:pt>
    <dgm:pt modelId="{07D9AD22-5025-4450-AF12-B6D060CC8D36}" type="pres">
      <dgm:prSet presAssocID="{18756F61-39F1-4CD4-A911-07CDEEE96965}" presName="node" presStyleLbl="node1" presStyleIdx="0" presStyleCnt="4" custScaleX="233393" custRadScaleRad="100189" custRadScaleInc="-107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2D5F2-3EA4-4B3F-8B59-373F0D1ABCF5}" type="pres">
      <dgm:prSet presAssocID="{18756F61-39F1-4CD4-A911-07CDEEE96965}" presName="dummy" presStyleCnt="0"/>
      <dgm:spPr/>
    </dgm:pt>
    <dgm:pt modelId="{3D9B6303-C850-468D-843D-977BD47D4700}" type="pres">
      <dgm:prSet presAssocID="{782308B8-A8B5-4B6C-9D1C-4E51FBED032C}" presName="sibTrans" presStyleLbl="sibTrans2D1" presStyleIdx="0" presStyleCnt="4"/>
      <dgm:spPr/>
      <dgm:t>
        <a:bodyPr/>
        <a:lstStyle/>
        <a:p>
          <a:endParaRPr lang="ru-RU"/>
        </a:p>
      </dgm:t>
    </dgm:pt>
    <dgm:pt modelId="{89761621-0E0E-436A-AE4E-95F220ADF723}" type="pres">
      <dgm:prSet presAssocID="{33B8D0E7-9D51-45FE-AA46-BEBBBFBA97B3}" presName="node" presStyleLbl="node1" presStyleIdx="1" presStyleCnt="4" custScaleX="268281" custRadScaleRad="150931" custRadScaleInc="-15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52CD25-8685-45A4-B466-41FB0D3B6D5A}" type="pres">
      <dgm:prSet presAssocID="{33B8D0E7-9D51-45FE-AA46-BEBBBFBA97B3}" presName="dummy" presStyleCnt="0"/>
      <dgm:spPr/>
    </dgm:pt>
    <dgm:pt modelId="{BC8B79F7-1244-4E18-AF76-0E5F5C3F37DD}" type="pres">
      <dgm:prSet presAssocID="{E446120E-F65B-4336-BC20-2C59C055819C}" presName="sibTrans" presStyleLbl="sibTrans2D1" presStyleIdx="1" presStyleCnt="4"/>
      <dgm:spPr/>
      <dgm:t>
        <a:bodyPr/>
        <a:lstStyle/>
        <a:p>
          <a:endParaRPr lang="ru-RU"/>
        </a:p>
      </dgm:t>
    </dgm:pt>
    <dgm:pt modelId="{7DBB1042-BC4B-442E-8024-E73CE7DDBA76}" type="pres">
      <dgm:prSet presAssocID="{BE0F221E-DC81-4EB3-8CAA-971B602DFD37}" presName="node" presStyleLbl="node1" presStyleIdx="2" presStyleCnt="4" custScaleX="227677" custRadScaleRad="105433" custRadScaleInc="136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CDC2CE-6CE2-4530-BA5E-8F2831F5F5B7}" type="pres">
      <dgm:prSet presAssocID="{BE0F221E-DC81-4EB3-8CAA-971B602DFD37}" presName="dummy" presStyleCnt="0"/>
      <dgm:spPr/>
    </dgm:pt>
    <dgm:pt modelId="{2F26B132-C15A-49B8-A848-C8158B2ED6CF}" type="pres">
      <dgm:prSet presAssocID="{D4D7B177-0F42-476B-983F-A2CF5139DB86}" presName="sibTrans" presStyleLbl="sibTrans2D1" presStyleIdx="2" presStyleCnt="4"/>
      <dgm:spPr/>
      <dgm:t>
        <a:bodyPr/>
        <a:lstStyle/>
        <a:p>
          <a:endParaRPr lang="ru-RU"/>
        </a:p>
      </dgm:t>
    </dgm:pt>
    <dgm:pt modelId="{BAF6BA73-4EC6-4A7C-B08C-8C65C3ADF1FD}" type="pres">
      <dgm:prSet presAssocID="{AB2C5B34-FEE9-48A0-919E-BE9084BBA1F1}" presName="node" presStyleLbl="node1" presStyleIdx="3" presStyleCnt="4" custScaleX="262106" custRadScaleRad="163608" custRadScaleInc="103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17C1BC-37B6-4608-A20C-F186AEF69857}" type="pres">
      <dgm:prSet presAssocID="{AB2C5B34-FEE9-48A0-919E-BE9084BBA1F1}" presName="dummy" presStyleCnt="0"/>
      <dgm:spPr/>
    </dgm:pt>
    <dgm:pt modelId="{F85CA6E5-7616-4DE8-B47D-C58367170F84}" type="pres">
      <dgm:prSet presAssocID="{B42F135C-00E4-44E6-8561-0329BF661BA8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D802EA52-86EF-4B83-AB54-A3CCF1AA4E59}" srcId="{0E1BBE28-1531-4D86-9C0B-0EB031C0A495}" destId="{33B8D0E7-9D51-45FE-AA46-BEBBBFBA97B3}" srcOrd="1" destOrd="0" parTransId="{293C815F-5742-4BC5-87FC-D25CAA7ED79A}" sibTransId="{E446120E-F65B-4336-BC20-2C59C055819C}"/>
    <dgm:cxn modelId="{BE2BF29D-AEB2-4A1D-ACA7-36EC571EF0B3}" type="presOf" srcId="{BE0F221E-DC81-4EB3-8CAA-971B602DFD37}" destId="{7DBB1042-BC4B-442E-8024-E73CE7DDBA76}" srcOrd="0" destOrd="0" presId="urn:microsoft.com/office/officeart/2005/8/layout/radial6"/>
    <dgm:cxn modelId="{DAD2FB7B-0C55-433A-8E7E-4C32DB3A26BC}" type="presOf" srcId="{18756F61-39F1-4CD4-A911-07CDEEE96965}" destId="{07D9AD22-5025-4450-AF12-B6D060CC8D36}" srcOrd="0" destOrd="0" presId="urn:microsoft.com/office/officeart/2005/8/layout/radial6"/>
    <dgm:cxn modelId="{B35D2010-F6F8-4055-9B57-CB5DAE8AC493}" type="presOf" srcId="{D4D7B177-0F42-476B-983F-A2CF5139DB86}" destId="{2F26B132-C15A-49B8-A848-C8158B2ED6CF}" srcOrd="0" destOrd="0" presId="urn:microsoft.com/office/officeart/2005/8/layout/radial6"/>
    <dgm:cxn modelId="{58371BD0-3F9C-4317-8FE6-93458F0090FA}" type="presOf" srcId="{0E1BBE28-1531-4D86-9C0B-0EB031C0A495}" destId="{F837C5DC-F537-481B-953B-451EAD84F42B}" srcOrd="0" destOrd="0" presId="urn:microsoft.com/office/officeart/2005/8/layout/radial6"/>
    <dgm:cxn modelId="{28F7608C-3356-4C62-8F7C-E08C2E035F3F}" type="presOf" srcId="{E446120E-F65B-4336-BC20-2C59C055819C}" destId="{BC8B79F7-1244-4E18-AF76-0E5F5C3F37DD}" srcOrd="0" destOrd="0" presId="urn:microsoft.com/office/officeart/2005/8/layout/radial6"/>
    <dgm:cxn modelId="{19C23A49-F465-4D5C-BD48-A7CF128AB272}" srcId="{0E1BBE28-1531-4D86-9C0B-0EB031C0A495}" destId="{AB2C5B34-FEE9-48A0-919E-BE9084BBA1F1}" srcOrd="3" destOrd="0" parTransId="{7BDB66D2-DDF0-4290-9A76-03698E13C7A6}" sibTransId="{B42F135C-00E4-44E6-8561-0329BF661BA8}"/>
    <dgm:cxn modelId="{27046A63-C83F-4D4B-A4D0-3FF0FCDFC4B8}" type="presOf" srcId="{AB2C5B34-FEE9-48A0-919E-BE9084BBA1F1}" destId="{BAF6BA73-4EC6-4A7C-B08C-8C65C3ADF1FD}" srcOrd="0" destOrd="0" presId="urn:microsoft.com/office/officeart/2005/8/layout/radial6"/>
    <dgm:cxn modelId="{E2DDC913-241D-4E8B-AC19-2BF6AF18F1AB}" srcId="{A5C2F34A-918D-4A2A-A8F0-D44F97FC5344}" destId="{0E1BBE28-1531-4D86-9C0B-0EB031C0A495}" srcOrd="0" destOrd="0" parTransId="{01045EB0-6378-4BFE-B9D5-694AB2168659}" sibTransId="{702914F3-AA70-4423-884D-0ED2ACB779E5}"/>
    <dgm:cxn modelId="{576A977F-8203-4CE1-BA72-73EB4A402DCE}" srcId="{0E1BBE28-1531-4D86-9C0B-0EB031C0A495}" destId="{18756F61-39F1-4CD4-A911-07CDEEE96965}" srcOrd="0" destOrd="0" parTransId="{4ED89F96-1074-446B-9A7E-C090B10586F1}" sibTransId="{782308B8-A8B5-4B6C-9D1C-4E51FBED032C}"/>
    <dgm:cxn modelId="{F26F9104-4CDF-41DD-B9E7-93ACB9E137E3}" type="presOf" srcId="{782308B8-A8B5-4B6C-9D1C-4E51FBED032C}" destId="{3D9B6303-C850-468D-843D-977BD47D4700}" srcOrd="0" destOrd="0" presId="urn:microsoft.com/office/officeart/2005/8/layout/radial6"/>
    <dgm:cxn modelId="{3B92BD7B-7854-40B2-A47E-1AD00AF85ADB}" type="presOf" srcId="{A5C2F34A-918D-4A2A-A8F0-D44F97FC5344}" destId="{33168616-F395-41AD-8571-397112DED1B1}" srcOrd="0" destOrd="0" presId="urn:microsoft.com/office/officeart/2005/8/layout/radial6"/>
    <dgm:cxn modelId="{2A4F0B48-3A37-48CE-84B9-7C854CCB580F}" type="presOf" srcId="{33B8D0E7-9D51-45FE-AA46-BEBBBFBA97B3}" destId="{89761621-0E0E-436A-AE4E-95F220ADF723}" srcOrd="0" destOrd="0" presId="urn:microsoft.com/office/officeart/2005/8/layout/radial6"/>
    <dgm:cxn modelId="{CF0935FC-099E-4CD0-B268-229E9AB94444}" type="presOf" srcId="{B42F135C-00E4-44E6-8561-0329BF661BA8}" destId="{F85CA6E5-7616-4DE8-B47D-C58367170F84}" srcOrd="0" destOrd="0" presId="urn:microsoft.com/office/officeart/2005/8/layout/radial6"/>
    <dgm:cxn modelId="{EBA52F69-C01C-45D2-9256-DAA6A0A2A44A}" srcId="{0E1BBE28-1531-4D86-9C0B-0EB031C0A495}" destId="{BE0F221E-DC81-4EB3-8CAA-971B602DFD37}" srcOrd="2" destOrd="0" parTransId="{FDA698A8-BED0-448D-878A-430AB0247901}" sibTransId="{D4D7B177-0F42-476B-983F-A2CF5139DB86}"/>
    <dgm:cxn modelId="{3FEB32F6-BD34-49FE-B07B-A29A1B5939F8}" type="presParOf" srcId="{33168616-F395-41AD-8571-397112DED1B1}" destId="{F837C5DC-F537-481B-953B-451EAD84F42B}" srcOrd="0" destOrd="0" presId="urn:microsoft.com/office/officeart/2005/8/layout/radial6"/>
    <dgm:cxn modelId="{A29B67C5-B15A-4284-B1C4-D73508CA0852}" type="presParOf" srcId="{33168616-F395-41AD-8571-397112DED1B1}" destId="{07D9AD22-5025-4450-AF12-B6D060CC8D36}" srcOrd="1" destOrd="0" presId="urn:microsoft.com/office/officeart/2005/8/layout/radial6"/>
    <dgm:cxn modelId="{561054CF-54BF-4C7F-B6DD-197CF483C064}" type="presParOf" srcId="{33168616-F395-41AD-8571-397112DED1B1}" destId="{DEF2D5F2-3EA4-4B3F-8B59-373F0D1ABCF5}" srcOrd="2" destOrd="0" presId="urn:microsoft.com/office/officeart/2005/8/layout/radial6"/>
    <dgm:cxn modelId="{6CC76195-F932-4334-B8E1-86CA2803530D}" type="presParOf" srcId="{33168616-F395-41AD-8571-397112DED1B1}" destId="{3D9B6303-C850-468D-843D-977BD47D4700}" srcOrd="3" destOrd="0" presId="urn:microsoft.com/office/officeart/2005/8/layout/radial6"/>
    <dgm:cxn modelId="{3D286C3C-EB3B-41C5-9CDF-2516B282082E}" type="presParOf" srcId="{33168616-F395-41AD-8571-397112DED1B1}" destId="{89761621-0E0E-436A-AE4E-95F220ADF723}" srcOrd="4" destOrd="0" presId="urn:microsoft.com/office/officeart/2005/8/layout/radial6"/>
    <dgm:cxn modelId="{F506ABF9-A1A8-4B22-9539-53E47BC75207}" type="presParOf" srcId="{33168616-F395-41AD-8571-397112DED1B1}" destId="{6952CD25-8685-45A4-B466-41FB0D3B6D5A}" srcOrd="5" destOrd="0" presId="urn:microsoft.com/office/officeart/2005/8/layout/radial6"/>
    <dgm:cxn modelId="{A23DC725-C632-44DC-9C59-D89C74BE1A07}" type="presParOf" srcId="{33168616-F395-41AD-8571-397112DED1B1}" destId="{BC8B79F7-1244-4E18-AF76-0E5F5C3F37DD}" srcOrd="6" destOrd="0" presId="urn:microsoft.com/office/officeart/2005/8/layout/radial6"/>
    <dgm:cxn modelId="{B388B65E-4E6B-4CAE-BF5A-76BF937F3273}" type="presParOf" srcId="{33168616-F395-41AD-8571-397112DED1B1}" destId="{7DBB1042-BC4B-442E-8024-E73CE7DDBA76}" srcOrd="7" destOrd="0" presId="urn:microsoft.com/office/officeart/2005/8/layout/radial6"/>
    <dgm:cxn modelId="{75B307C4-FAD5-4344-88F6-42F7FD5DAAA6}" type="presParOf" srcId="{33168616-F395-41AD-8571-397112DED1B1}" destId="{80CDC2CE-6CE2-4530-BA5E-8F2831F5F5B7}" srcOrd="8" destOrd="0" presId="urn:microsoft.com/office/officeart/2005/8/layout/radial6"/>
    <dgm:cxn modelId="{BD77580E-BD00-4FF3-A4FB-1F875776757A}" type="presParOf" srcId="{33168616-F395-41AD-8571-397112DED1B1}" destId="{2F26B132-C15A-49B8-A848-C8158B2ED6CF}" srcOrd="9" destOrd="0" presId="urn:microsoft.com/office/officeart/2005/8/layout/radial6"/>
    <dgm:cxn modelId="{B07989BF-04C5-4698-B671-C555C781FB70}" type="presParOf" srcId="{33168616-F395-41AD-8571-397112DED1B1}" destId="{BAF6BA73-4EC6-4A7C-B08C-8C65C3ADF1FD}" srcOrd="10" destOrd="0" presId="urn:microsoft.com/office/officeart/2005/8/layout/radial6"/>
    <dgm:cxn modelId="{7DF3D0F3-8F54-44D6-ABDD-66D846189C03}" type="presParOf" srcId="{33168616-F395-41AD-8571-397112DED1B1}" destId="{8E17C1BC-37B6-4608-A20C-F186AEF69857}" srcOrd="11" destOrd="0" presId="urn:microsoft.com/office/officeart/2005/8/layout/radial6"/>
    <dgm:cxn modelId="{41EF7CAC-858F-43DE-AB44-DE032AED3DC2}" type="presParOf" srcId="{33168616-F395-41AD-8571-397112DED1B1}" destId="{F85CA6E5-7616-4DE8-B47D-C58367170F84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66A9AC6-6A48-4CC0-A70E-F1B07909D305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B7792F-66CB-4B6A-A177-7DA03A184AFE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Somon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yo‘li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elchilari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885156-F77F-4B5F-84CA-CC472F764352}" type="parTrans" cxnId="{347D2F04-B75D-4369-9288-F6BC4BFBDC90}">
      <dgm:prSet/>
      <dgm:spPr/>
      <dgm:t>
        <a:bodyPr/>
        <a:lstStyle/>
        <a:p>
          <a:endParaRPr lang="ru-RU"/>
        </a:p>
      </dgm:t>
    </dgm:pt>
    <dgm:pt modelId="{380A5CFE-92CD-4CF4-A36A-95E9139C625B}" type="sibTrans" cxnId="{347D2F04-B75D-4369-9288-F6BC4BFBDC90}">
      <dgm:prSet/>
      <dgm:spPr/>
      <dgm:t>
        <a:bodyPr/>
        <a:lstStyle/>
        <a:p>
          <a:endParaRPr lang="ru-RU"/>
        </a:p>
      </dgm:t>
    </dgm:pt>
    <dgm:pt modelId="{B24F0462-F678-4CA9-8746-C9C776EE60DA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Zulmat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saltanati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1B6DDD-3B0F-474E-8C3C-2B56B78EE538}" type="parTrans" cxnId="{F1BAA056-DE64-4633-A5AE-A7E75F3CC693}">
      <dgm:prSet/>
      <dgm:spPr/>
      <dgm:t>
        <a:bodyPr/>
        <a:lstStyle/>
        <a:p>
          <a:endParaRPr lang="ru-RU"/>
        </a:p>
      </dgm:t>
    </dgm:pt>
    <dgm:pt modelId="{9BC3359E-1FA2-4362-A497-40AEDBAFC7B5}" type="sibTrans" cxnId="{F1BAA056-DE64-4633-A5AE-A7E75F3CC693}">
      <dgm:prSet/>
      <dgm:spPr/>
      <dgm:t>
        <a:bodyPr/>
        <a:lstStyle/>
        <a:p>
          <a:endParaRPr lang="ru-RU"/>
        </a:p>
      </dgm:t>
    </dgm:pt>
    <dgm:pt modelId="{E1A01D21-69DA-4D7C-A1D9-A3266FA2AE55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Chorrahada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qolgan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odamlar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9A38A5-564B-47CF-B9C7-A5F505B840B9}" type="parTrans" cxnId="{3475F7FA-91E4-4C15-B7C6-85BC950CC495}">
      <dgm:prSet/>
      <dgm:spPr/>
      <dgm:t>
        <a:bodyPr/>
        <a:lstStyle/>
        <a:p>
          <a:endParaRPr lang="ru-RU"/>
        </a:p>
      </dgm:t>
    </dgm:pt>
    <dgm:pt modelId="{E3E80B22-D41F-400F-B61C-7FB3E2273292}" type="sibTrans" cxnId="{3475F7FA-91E4-4C15-B7C6-85BC950CC495}">
      <dgm:prSet/>
      <dgm:spPr/>
      <dgm:t>
        <a:bodyPr/>
        <a:lstStyle/>
        <a:p>
          <a:endParaRPr lang="ru-RU"/>
        </a:p>
      </dgm:t>
    </dgm:pt>
    <dgm:pt modelId="{FC77528A-861A-4B11-B7FE-A726D54BD11E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Alvido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bolalaik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2B8FFA-2688-4D1E-AB7A-F411066483A0}" type="parTrans" cxnId="{C887D6F5-8B18-4BBF-8EC6-D094C5CA20F8}">
      <dgm:prSet/>
      <dgm:spPr/>
      <dgm:t>
        <a:bodyPr/>
        <a:lstStyle/>
        <a:p>
          <a:endParaRPr lang="ru-RU"/>
        </a:p>
      </dgm:t>
    </dgm:pt>
    <dgm:pt modelId="{3A4C37BF-B0A8-410C-8BCC-BC80511ECAEA}" type="sibTrans" cxnId="{C887D6F5-8B18-4BBF-8EC6-D094C5CA20F8}">
      <dgm:prSet/>
      <dgm:spPr/>
      <dgm:t>
        <a:bodyPr/>
        <a:lstStyle/>
        <a:p>
          <a:endParaRPr lang="ru-RU"/>
        </a:p>
      </dgm:t>
    </dgm:pt>
    <dgm:pt modelId="{A64143EE-77C6-4368-9EF4-2342090A5951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Murdalar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gapirmaydilar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38FED4-E3CE-436D-995B-EE5A3267EA48}" type="parTrans" cxnId="{77B783A6-A0E8-4425-A270-B1DAB020F42C}">
      <dgm:prSet/>
      <dgm:spPr/>
      <dgm:t>
        <a:bodyPr/>
        <a:lstStyle/>
        <a:p>
          <a:endParaRPr lang="ru-RU"/>
        </a:p>
      </dgm:t>
    </dgm:pt>
    <dgm:pt modelId="{EAD31FE9-AE8E-4593-BFC4-41CA75448C3E}" type="sibTrans" cxnId="{77B783A6-A0E8-4425-A270-B1DAB020F42C}">
      <dgm:prSet/>
      <dgm:spPr/>
      <dgm:t>
        <a:bodyPr/>
        <a:lstStyle/>
        <a:p>
          <a:endParaRPr lang="ru-RU"/>
        </a:p>
      </dgm:t>
    </dgm:pt>
    <dgm:pt modelId="{1DEA3610-0725-488F-9A98-EDAA6F48A81F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So‘nggi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o‘q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33444C-D02C-4A4A-8315-E661EF66FFDE}" type="parTrans" cxnId="{92907FBB-254B-4126-A8CB-A9ED1DAD675D}">
      <dgm:prSet/>
      <dgm:spPr/>
      <dgm:t>
        <a:bodyPr/>
        <a:lstStyle/>
        <a:p>
          <a:endParaRPr lang="ru-RU"/>
        </a:p>
      </dgm:t>
    </dgm:pt>
    <dgm:pt modelId="{678F218C-85CB-4148-9B45-8F3E0B30DBAA}" type="sibTrans" cxnId="{92907FBB-254B-4126-A8CB-A9ED1DAD675D}">
      <dgm:prSet/>
      <dgm:spPr/>
      <dgm:t>
        <a:bodyPr/>
        <a:lstStyle/>
        <a:p>
          <a:endParaRPr lang="ru-RU"/>
        </a:p>
      </dgm:t>
    </dgm:pt>
    <dgm:pt modelId="{DBF024B4-9090-48C1-971F-43D8BA82FFD6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Jinoyatning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uzun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yo‘li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A90908-C981-45F7-A33F-9D0F76AC1FE7}" type="parTrans" cxnId="{1A404737-2FE9-4BEE-9356-71CC7A1D2963}">
      <dgm:prSet/>
      <dgm:spPr/>
      <dgm:t>
        <a:bodyPr/>
        <a:lstStyle/>
        <a:p>
          <a:endParaRPr lang="ru-RU"/>
        </a:p>
      </dgm:t>
    </dgm:pt>
    <dgm:pt modelId="{467B072F-E84E-417B-99B1-F1588A32CA93}" type="sibTrans" cxnId="{1A404737-2FE9-4BEE-9356-71CC7A1D2963}">
      <dgm:prSet/>
      <dgm:spPr/>
      <dgm:t>
        <a:bodyPr/>
        <a:lstStyle/>
        <a:p>
          <a:endParaRPr lang="ru-RU"/>
        </a:p>
      </dgm:t>
    </dgm:pt>
    <dgm:pt modelId="{DEA7AE9B-B2E5-4402-898A-092BACDAFDA7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Charxpalak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F961BB-C9DE-4C86-8FF1-5D41E148C8AF}" type="parTrans" cxnId="{DE8D79FC-E292-41AD-938B-A1D03BF6E1E1}">
      <dgm:prSet/>
      <dgm:spPr/>
      <dgm:t>
        <a:bodyPr/>
        <a:lstStyle/>
        <a:p>
          <a:endParaRPr lang="ru-RU"/>
        </a:p>
      </dgm:t>
    </dgm:pt>
    <dgm:pt modelId="{73B187CC-DE92-4B95-86C9-6B5D2D292F3D}" type="sibTrans" cxnId="{DE8D79FC-E292-41AD-938B-A1D03BF6E1E1}">
      <dgm:prSet/>
      <dgm:spPr/>
      <dgm:t>
        <a:bodyPr/>
        <a:lstStyle/>
        <a:p>
          <a:endParaRPr lang="ru-RU"/>
        </a:p>
      </dgm:t>
    </dgm:pt>
    <dgm:pt modelId="{65573F69-A19C-4848-BECC-1BCB30992919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Shaytanat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2ED326-B7B0-46B5-AF89-E48ACDA50B20}" type="parTrans" cxnId="{036577BD-7540-4559-961E-F5D7C80285A0}">
      <dgm:prSet/>
      <dgm:spPr/>
      <dgm:t>
        <a:bodyPr/>
        <a:lstStyle/>
        <a:p>
          <a:endParaRPr lang="ru-RU"/>
        </a:p>
      </dgm:t>
    </dgm:pt>
    <dgm:pt modelId="{A87633D7-6F86-40C2-9E11-CE6051E29F2B}" type="sibTrans" cxnId="{036577BD-7540-4559-961E-F5D7C80285A0}">
      <dgm:prSet/>
      <dgm:spPr/>
      <dgm:t>
        <a:bodyPr/>
        <a:lstStyle/>
        <a:p>
          <a:endParaRPr lang="ru-RU"/>
        </a:p>
      </dgm:t>
    </dgm:pt>
    <dgm:pt modelId="{8E6B89AD-C4C3-442A-AEC9-1C1F28179FF4}" type="pres">
      <dgm:prSet presAssocID="{666A9AC6-6A48-4CC0-A70E-F1B07909D305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B44EC20-A86F-4552-88F2-F1B12390C666}" type="pres">
      <dgm:prSet presAssocID="{96B7792F-66CB-4B6A-A177-7DA03A184AFE}" presName="compNode" presStyleCnt="0"/>
      <dgm:spPr/>
    </dgm:pt>
    <dgm:pt modelId="{A4C2F7B3-8C00-4879-87F9-183ED75C6ED2}" type="pres">
      <dgm:prSet presAssocID="{96B7792F-66CB-4B6A-A177-7DA03A184AFE}" presName="dummyConnPt" presStyleCnt="0"/>
      <dgm:spPr/>
    </dgm:pt>
    <dgm:pt modelId="{E5371A46-07C6-4E16-93EB-B342543CA5A8}" type="pres">
      <dgm:prSet presAssocID="{96B7792F-66CB-4B6A-A177-7DA03A184AFE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B73554-E8AD-4275-8624-3A5FC873010E}" type="pres">
      <dgm:prSet presAssocID="{380A5CFE-92CD-4CF4-A36A-95E9139C625B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F13BB5FB-DD54-4CD0-8B07-5397FBC97888}" type="pres">
      <dgm:prSet presAssocID="{B24F0462-F678-4CA9-8746-C9C776EE60DA}" presName="compNode" presStyleCnt="0"/>
      <dgm:spPr/>
    </dgm:pt>
    <dgm:pt modelId="{9B1E8A22-E640-48D6-BACB-E7A9E32A38DB}" type="pres">
      <dgm:prSet presAssocID="{B24F0462-F678-4CA9-8746-C9C776EE60DA}" presName="dummyConnPt" presStyleCnt="0"/>
      <dgm:spPr/>
    </dgm:pt>
    <dgm:pt modelId="{CBC6A5B0-030D-4002-94F9-EA3AD4D25BAD}" type="pres">
      <dgm:prSet presAssocID="{B24F0462-F678-4CA9-8746-C9C776EE60DA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83BABD-53EF-4E93-A0DB-C038D988950A}" type="pres">
      <dgm:prSet presAssocID="{9BC3359E-1FA2-4362-A497-40AEDBAFC7B5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94982F8B-F970-48EE-800F-D7A8A70D7F6C}" type="pres">
      <dgm:prSet presAssocID="{E1A01D21-69DA-4D7C-A1D9-A3266FA2AE55}" presName="compNode" presStyleCnt="0"/>
      <dgm:spPr/>
    </dgm:pt>
    <dgm:pt modelId="{EBBA454B-891A-44AC-AEC1-0448ABBB7347}" type="pres">
      <dgm:prSet presAssocID="{E1A01D21-69DA-4D7C-A1D9-A3266FA2AE55}" presName="dummyConnPt" presStyleCnt="0"/>
      <dgm:spPr/>
    </dgm:pt>
    <dgm:pt modelId="{7E1B3B2E-E8C5-4136-903A-73C06FADDA00}" type="pres">
      <dgm:prSet presAssocID="{E1A01D21-69DA-4D7C-A1D9-A3266FA2AE55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CF950C-5DB7-4160-A8FF-2C9032BC975D}" type="pres">
      <dgm:prSet presAssocID="{E3E80B22-D41F-400F-B61C-7FB3E2273292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A2D86A98-36FE-4738-9B0D-D0EFDD09FEF5}" type="pres">
      <dgm:prSet presAssocID="{FC77528A-861A-4B11-B7FE-A726D54BD11E}" presName="compNode" presStyleCnt="0"/>
      <dgm:spPr/>
    </dgm:pt>
    <dgm:pt modelId="{C4CE268C-82EC-4EBD-AF71-D0A99CC7DAF7}" type="pres">
      <dgm:prSet presAssocID="{FC77528A-861A-4B11-B7FE-A726D54BD11E}" presName="dummyConnPt" presStyleCnt="0"/>
      <dgm:spPr/>
    </dgm:pt>
    <dgm:pt modelId="{DF9FA51F-1A2E-49D3-B2AF-C3731AE8025F}" type="pres">
      <dgm:prSet presAssocID="{FC77528A-861A-4B11-B7FE-A726D54BD11E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C51C4F-5D3B-402C-99F4-9FB3F9CCF2AD}" type="pres">
      <dgm:prSet presAssocID="{3A4C37BF-B0A8-410C-8BCC-BC80511ECAEA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562F78B6-4D4D-4B6E-9333-EC15E9BEBBAA}" type="pres">
      <dgm:prSet presAssocID="{A64143EE-77C6-4368-9EF4-2342090A5951}" presName="compNode" presStyleCnt="0"/>
      <dgm:spPr/>
    </dgm:pt>
    <dgm:pt modelId="{2BCE63D5-80CF-456E-8EB7-4C3215B6E92D}" type="pres">
      <dgm:prSet presAssocID="{A64143EE-77C6-4368-9EF4-2342090A5951}" presName="dummyConnPt" presStyleCnt="0"/>
      <dgm:spPr/>
    </dgm:pt>
    <dgm:pt modelId="{42EDA5E7-D362-47BC-A7EF-7C8A2EAFD68C}" type="pres">
      <dgm:prSet presAssocID="{A64143EE-77C6-4368-9EF4-2342090A5951}" presName="node" presStyleLbl="node1" presStyleIdx="4" presStyleCnt="9" custScaleX="1050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A3F7E4-63F2-491A-9B66-D7A091162C07}" type="pres">
      <dgm:prSet presAssocID="{EAD31FE9-AE8E-4593-BFC4-41CA75448C3E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F9B27AB1-445E-436A-A831-85C6E4AEA40C}" type="pres">
      <dgm:prSet presAssocID="{1DEA3610-0725-488F-9A98-EDAA6F48A81F}" presName="compNode" presStyleCnt="0"/>
      <dgm:spPr/>
    </dgm:pt>
    <dgm:pt modelId="{255793F5-579F-4456-9022-12416F5A834D}" type="pres">
      <dgm:prSet presAssocID="{1DEA3610-0725-488F-9A98-EDAA6F48A81F}" presName="dummyConnPt" presStyleCnt="0"/>
      <dgm:spPr/>
    </dgm:pt>
    <dgm:pt modelId="{E3477C8E-4AE3-44F9-99FE-AE5D9806210E}" type="pres">
      <dgm:prSet presAssocID="{1DEA3610-0725-488F-9A98-EDAA6F48A81F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4877EC-166B-4616-927C-4CFD8C687788}" type="pres">
      <dgm:prSet presAssocID="{678F218C-85CB-4148-9B45-8F3E0B30DBAA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50286198-462E-4B65-8A0B-0DF3D5F9A7FF}" type="pres">
      <dgm:prSet presAssocID="{DBF024B4-9090-48C1-971F-43D8BA82FFD6}" presName="compNode" presStyleCnt="0"/>
      <dgm:spPr/>
    </dgm:pt>
    <dgm:pt modelId="{E08DAEF1-6480-4BFB-B9DD-1F16B1035D8A}" type="pres">
      <dgm:prSet presAssocID="{DBF024B4-9090-48C1-971F-43D8BA82FFD6}" presName="dummyConnPt" presStyleCnt="0"/>
      <dgm:spPr/>
    </dgm:pt>
    <dgm:pt modelId="{8F0A8AE1-F739-46EF-8FB4-48FA80BC5B78}" type="pres">
      <dgm:prSet presAssocID="{DBF024B4-9090-48C1-971F-43D8BA82FFD6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50B55E-44E4-4835-BB2B-CD761D7BE945}" type="pres">
      <dgm:prSet presAssocID="{467B072F-E84E-417B-99B1-F1588A32CA93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5FE721C9-07F1-4B0C-94AC-0233BD2FCE5C}" type="pres">
      <dgm:prSet presAssocID="{DEA7AE9B-B2E5-4402-898A-092BACDAFDA7}" presName="compNode" presStyleCnt="0"/>
      <dgm:spPr/>
    </dgm:pt>
    <dgm:pt modelId="{F0C80FB9-EA26-4798-9C95-BE856D69672F}" type="pres">
      <dgm:prSet presAssocID="{DEA7AE9B-B2E5-4402-898A-092BACDAFDA7}" presName="dummyConnPt" presStyleCnt="0"/>
      <dgm:spPr/>
    </dgm:pt>
    <dgm:pt modelId="{109BFE0B-0FE2-4B50-A3EE-535688804714}" type="pres">
      <dgm:prSet presAssocID="{DEA7AE9B-B2E5-4402-898A-092BACDAFDA7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6231A7-32FE-405C-88E4-9F0AA7A76406}" type="pres">
      <dgm:prSet presAssocID="{73B187CC-DE92-4B95-86C9-6B5D2D292F3D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6E67BC9B-681C-4B21-ADB0-EDC17BB15A24}" type="pres">
      <dgm:prSet presAssocID="{65573F69-A19C-4848-BECC-1BCB30992919}" presName="compNode" presStyleCnt="0"/>
      <dgm:spPr/>
    </dgm:pt>
    <dgm:pt modelId="{BBCEF760-3679-4BEC-A3F6-7FFDD64AC859}" type="pres">
      <dgm:prSet presAssocID="{65573F69-A19C-4848-BECC-1BCB30992919}" presName="dummyConnPt" presStyleCnt="0"/>
      <dgm:spPr/>
    </dgm:pt>
    <dgm:pt modelId="{CF641325-E5C8-4EFB-8229-5EFEED6C612A}" type="pres">
      <dgm:prSet presAssocID="{65573F69-A19C-4848-BECC-1BCB30992919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EE5FF7-2595-4D91-9020-89CB0FD910E0}" type="presOf" srcId="{A64143EE-77C6-4368-9EF4-2342090A5951}" destId="{42EDA5E7-D362-47BC-A7EF-7C8A2EAFD68C}" srcOrd="0" destOrd="0" presId="urn:microsoft.com/office/officeart/2005/8/layout/bProcess4"/>
    <dgm:cxn modelId="{DE8D79FC-E292-41AD-938B-A1D03BF6E1E1}" srcId="{666A9AC6-6A48-4CC0-A70E-F1B07909D305}" destId="{DEA7AE9B-B2E5-4402-898A-092BACDAFDA7}" srcOrd="7" destOrd="0" parTransId="{EEF961BB-C9DE-4C86-8FF1-5D41E148C8AF}" sibTransId="{73B187CC-DE92-4B95-86C9-6B5D2D292F3D}"/>
    <dgm:cxn modelId="{C887D6F5-8B18-4BBF-8EC6-D094C5CA20F8}" srcId="{666A9AC6-6A48-4CC0-A70E-F1B07909D305}" destId="{FC77528A-861A-4B11-B7FE-A726D54BD11E}" srcOrd="3" destOrd="0" parTransId="{342B8FFA-2688-4D1E-AB7A-F411066483A0}" sibTransId="{3A4C37BF-B0A8-410C-8BCC-BC80511ECAEA}"/>
    <dgm:cxn modelId="{91A48FE1-4E7D-4912-9879-0A90C60877EB}" type="presOf" srcId="{678F218C-85CB-4148-9B45-8F3E0B30DBAA}" destId="{A84877EC-166B-4616-927C-4CFD8C687788}" srcOrd="0" destOrd="0" presId="urn:microsoft.com/office/officeart/2005/8/layout/bProcess4"/>
    <dgm:cxn modelId="{FA7614CE-423B-4E58-B0A7-4410A33FF36A}" type="presOf" srcId="{3A4C37BF-B0A8-410C-8BCC-BC80511ECAEA}" destId="{6BC51C4F-5D3B-402C-99F4-9FB3F9CCF2AD}" srcOrd="0" destOrd="0" presId="urn:microsoft.com/office/officeart/2005/8/layout/bProcess4"/>
    <dgm:cxn modelId="{88D8271E-1377-4C28-931E-74AE98E72579}" type="presOf" srcId="{EAD31FE9-AE8E-4593-BFC4-41CA75448C3E}" destId="{E6A3F7E4-63F2-491A-9B66-D7A091162C07}" srcOrd="0" destOrd="0" presId="urn:microsoft.com/office/officeart/2005/8/layout/bProcess4"/>
    <dgm:cxn modelId="{347D2F04-B75D-4369-9288-F6BC4BFBDC90}" srcId="{666A9AC6-6A48-4CC0-A70E-F1B07909D305}" destId="{96B7792F-66CB-4B6A-A177-7DA03A184AFE}" srcOrd="0" destOrd="0" parTransId="{08885156-F77F-4B5F-84CA-CC472F764352}" sibTransId="{380A5CFE-92CD-4CF4-A36A-95E9139C625B}"/>
    <dgm:cxn modelId="{E3056528-3B4F-4554-9382-3094C32E707E}" type="presOf" srcId="{1DEA3610-0725-488F-9A98-EDAA6F48A81F}" destId="{E3477C8E-4AE3-44F9-99FE-AE5D9806210E}" srcOrd="0" destOrd="0" presId="urn:microsoft.com/office/officeart/2005/8/layout/bProcess4"/>
    <dgm:cxn modelId="{BA535524-F870-4E77-8389-EE011B613D31}" type="presOf" srcId="{E3E80B22-D41F-400F-B61C-7FB3E2273292}" destId="{C0CF950C-5DB7-4160-A8FF-2C9032BC975D}" srcOrd="0" destOrd="0" presId="urn:microsoft.com/office/officeart/2005/8/layout/bProcess4"/>
    <dgm:cxn modelId="{0CA811E6-9CA2-4A95-BFFF-39FF536D112F}" type="presOf" srcId="{B24F0462-F678-4CA9-8746-C9C776EE60DA}" destId="{CBC6A5B0-030D-4002-94F9-EA3AD4D25BAD}" srcOrd="0" destOrd="0" presId="urn:microsoft.com/office/officeart/2005/8/layout/bProcess4"/>
    <dgm:cxn modelId="{C1A2BD68-318C-4827-8677-929B78E5E720}" type="presOf" srcId="{E1A01D21-69DA-4D7C-A1D9-A3266FA2AE55}" destId="{7E1B3B2E-E8C5-4136-903A-73C06FADDA00}" srcOrd="0" destOrd="0" presId="urn:microsoft.com/office/officeart/2005/8/layout/bProcess4"/>
    <dgm:cxn modelId="{036577BD-7540-4559-961E-F5D7C80285A0}" srcId="{666A9AC6-6A48-4CC0-A70E-F1B07909D305}" destId="{65573F69-A19C-4848-BECC-1BCB30992919}" srcOrd="8" destOrd="0" parTransId="{B02ED326-B7B0-46B5-AF89-E48ACDA50B20}" sibTransId="{A87633D7-6F86-40C2-9E11-CE6051E29F2B}"/>
    <dgm:cxn modelId="{28EF4DD9-9AF2-4D95-9D0D-A8D09E1C8CB8}" type="presOf" srcId="{DEA7AE9B-B2E5-4402-898A-092BACDAFDA7}" destId="{109BFE0B-0FE2-4B50-A3EE-535688804714}" srcOrd="0" destOrd="0" presId="urn:microsoft.com/office/officeart/2005/8/layout/bProcess4"/>
    <dgm:cxn modelId="{C60DF230-4B6F-461C-9C8F-7488E5EB6740}" type="presOf" srcId="{9BC3359E-1FA2-4362-A497-40AEDBAFC7B5}" destId="{E183BABD-53EF-4E93-A0DB-C038D988950A}" srcOrd="0" destOrd="0" presId="urn:microsoft.com/office/officeart/2005/8/layout/bProcess4"/>
    <dgm:cxn modelId="{3475F7FA-91E4-4C15-B7C6-85BC950CC495}" srcId="{666A9AC6-6A48-4CC0-A70E-F1B07909D305}" destId="{E1A01D21-69DA-4D7C-A1D9-A3266FA2AE55}" srcOrd="2" destOrd="0" parTransId="{789A38A5-564B-47CF-B9C7-A5F505B840B9}" sibTransId="{E3E80B22-D41F-400F-B61C-7FB3E2273292}"/>
    <dgm:cxn modelId="{1C826B1C-EFA2-4077-8027-7A3A0D2C5AB7}" type="presOf" srcId="{73B187CC-DE92-4B95-86C9-6B5D2D292F3D}" destId="{626231A7-32FE-405C-88E4-9F0AA7A76406}" srcOrd="0" destOrd="0" presId="urn:microsoft.com/office/officeart/2005/8/layout/bProcess4"/>
    <dgm:cxn modelId="{75E74A68-CC19-4FE5-997F-C982B83BE834}" type="presOf" srcId="{666A9AC6-6A48-4CC0-A70E-F1B07909D305}" destId="{8E6B89AD-C4C3-442A-AEC9-1C1F28179FF4}" srcOrd="0" destOrd="0" presId="urn:microsoft.com/office/officeart/2005/8/layout/bProcess4"/>
    <dgm:cxn modelId="{77B783A6-A0E8-4425-A270-B1DAB020F42C}" srcId="{666A9AC6-6A48-4CC0-A70E-F1B07909D305}" destId="{A64143EE-77C6-4368-9EF4-2342090A5951}" srcOrd="4" destOrd="0" parTransId="{F038FED4-E3CE-436D-995B-EE5A3267EA48}" sibTransId="{EAD31FE9-AE8E-4593-BFC4-41CA75448C3E}"/>
    <dgm:cxn modelId="{F8A8A594-53AC-4D3D-9C4F-15795889B108}" type="presOf" srcId="{DBF024B4-9090-48C1-971F-43D8BA82FFD6}" destId="{8F0A8AE1-F739-46EF-8FB4-48FA80BC5B78}" srcOrd="0" destOrd="0" presId="urn:microsoft.com/office/officeart/2005/8/layout/bProcess4"/>
    <dgm:cxn modelId="{0B85FA31-7B99-4546-BDE6-84B4E712EBD0}" type="presOf" srcId="{96B7792F-66CB-4B6A-A177-7DA03A184AFE}" destId="{E5371A46-07C6-4E16-93EB-B342543CA5A8}" srcOrd="0" destOrd="0" presId="urn:microsoft.com/office/officeart/2005/8/layout/bProcess4"/>
    <dgm:cxn modelId="{1A404737-2FE9-4BEE-9356-71CC7A1D2963}" srcId="{666A9AC6-6A48-4CC0-A70E-F1B07909D305}" destId="{DBF024B4-9090-48C1-971F-43D8BA82FFD6}" srcOrd="6" destOrd="0" parTransId="{FCA90908-C981-45F7-A33F-9D0F76AC1FE7}" sibTransId="{467B072F-E84E-417B-99B1-F1588A32CA93}"/>
    <dgm:cxn modelId="{46EA8A94-E012-4E71-B182-3CF7A1807853}" type="presOf" srcId="{65573F69-A19C-4848-BECC-1BCB30992919}" destId="{CF641325-E5C8-4EFB-8229-5EFEED6C612A}" srcOrd="0" destOrd="0" presId="urn:microsoft.com/office/officeart/2005/8/layout/bProcess4"/>
    <dgm:cxn modelId="{EEF23A48-4E06-4ED9-9108-EB93C10255DE}" type="presOf" srcId="{467B072F-E84E-417B-99B1-F1588A32CA93}" destId="{DD50B55E-44E4-4835-BB2B-CD761D7BE945}" srcOrd="0" destOrd="0" presId="urn:microsoft.com/office/officeart/2005/8/layout/bProcess4"/>
    <dgm:cxn modelId="{187CA1F7-0E6C-4CF3-9EE5-B2FE5CAB1E49}" type="presOf" srcId="{FC77528A-861A-4B11-B7FE-A726D54BD11E}" destId="{DF9FA51F-1A2E-49D3-B2AF-C3731AE8025F}" srcOrd="0" destOrd="0" presId="urn:microsoft.com/office/officeart/2005/8/layout/bProcess4"/>
    <dgm:cxn modelId="{F1BAA056-DE64-4633-A5AE-A7E75F3CC693}" srcId="{666A9AC6-6A48-4CC0-A70E-F1B07909D305}" destId="{B24F0462-F678-4CA9-8746-C9C776EE60DA}" srcOrd="1" destOrd="0" parTransId="{B81B6DDD-3B0F-474E-8C3C-2B56B78EE538}" sibTransId="{9BC3359E-1FA2-4362-A497-40AEDBAFC7B5}"/>
    <dgm:cxn modelId="{92907FBB-254B-4126-A8CB-A9ED1DAD675D}" srcId="{666A9AC6-6A48-4CC0-A70E-F1B07909D305}" destId="{1DEA3610-0725-488F-9A98-EDAA6F48A81F}" srcOrd="5" destOrd="0" parTransId="{7A33444C-D02C-4A4A-8315-E661EF66FFDE}" sibTransId="{678F218C-85CB-4148-9B45-8F3E0B30DBAA}"/>
    <dgm:cxn modelId="{23DCFB90-E6CA-474A-854C-294E3B2FB0CB}" type="presOf" srcId="{380A5CFE-92CD-4CF4-A36A-95E9139C625B}" destId="{93B73554-E8AD-4275-8624-3A5FC873010E}" srcOrd="0" destOrd="0" presId="urn:microsoft.com/office/officeart/2005/8/layout/bProcess4"/>
    <dgm:cxn modelId="{AD531E89-052A-484D-B1E0-E716894CA2F3}" type="presParOf" srcId="{8E6B89AD-C4C3-442A-AEC9-1C1F28179FF4}" destId="{5B44EC20-A86F-4552-88F2-F1B12390C666}" srcOrd="0" destOrd="0" presId="urn:microsoft.com/office/officeart/2005/8/layout/bProcess4"/>
    <dgm:cxn modelId="{9052D0D8-B8B4-4723-8FB5-CEB47300057C}" type="presParOf" srcId="{5B44EC20-A86F-4552-88F2-F1B12390C666}" destId="{A4C2F7B3-8C00-4879-87F9-183ED75C6ED2}" srcOrd="0" destOrd="0" presId="urn:microsoft.com/office/officeart/2005/8/layout/bProcess4"/>
    <dgm:cxn modelId="{F1052298-BA19-4C23-9502-FEE1E113C9A9}" type="presParOf" srcId="{5B44EC20-A86F-4552-88F2-F1B12390C666}" destId="{E5371A46-07C6-4E16-93EB-B342543CA5A8}" srcOrd="1" destOrd="0" presId="urn:microsoft.com/office/officeart/2005/8/layout/bProcess4"/>
    <dgm:cxn modelId="{6A22C593-5A9F-4201-8E08-4321707B5968}" type="presParOf" srcId="{8E6B89AD-C4C3-442A-AEC9-1C1F28179FF4}" destId="{93B73554-E8AD-4275-8624-3A5FC873010E}" srcOrd="1" destOrd="0" presId="urn:microsoft.com/office/officeart/2005/8/layout/bProcess4"/>
    <dgm:cxn modelId="{86542FF2-D28D-4781-91BF-790D5EC26679}" type="presParOf" srcId="{8E6B89AD-C4C3-442A-AEC9-1C1F28179FF4}" destId="{F13BB5FB-DD54-4CD0-8B07-5397FBC97888}" srcOrd="2" destOrd="0" presId="urn:microsoft.com/office/officeart/2005/8/layout/bProcess4"/>
    <dgm:cxn modelId="{1DD4E65C-8E32-41B9-99E8-C0BA5BC0387F}" type="presParOf" srcId="{F13BB5FB-DD54-4CD0-8B07-5397FBC97888}" destId="{9B1E8A22-E640-48D6-BACB-E7A9E32A38DB}" srcOrd="0" destOrd="0" presId="urn:microsoft.com/office/officeart/2005/8/layout/bProcess4"/>
    <dgm:cxn modelId="{F0DCDA34-627F-40F4-B655-E6CC55EB93C5}" type="presParOf" srcId="{F13BB5FB-DD54-4CD0-8B07-5397FBC97888}" destId="{CBC6A5B0-030D-4002-94F9-EA3AD4D25BAD}" srcOrd="1" destOrd="0" presId="urn:microsoft.com/office/officeart/2005/8/layout/bProcess4"/>
    <dgm:cxn modelId="{1AEAA5DF-20D4-4F6B-BC19-396B74A68DB7}" type="presParOf" srcId="{8E6B89AD-C4C3-442A-AEC9-1C1F28179FF4}" destId="{E183BABD-53EF-4E93-A0DB-C038D988950A}" srcOrd="3" destOrd="0" presId="urn:microsoft.com/office/officeart/2005/8/layout/bProcess4"/>
    <dgm:cxn modelId="{BE6B3E18-DB79-46B2-9993-84FEA0A6FFB9}" type="presParOf" srcId="{8E6B89AD-C4C3-442A-AEC9-1C1F28179FF4}" destId="{94982F8B-F970-48EE-800F-D7A8A70D7F6C}" srcOrd="4" destOrd="0" presId="urn:microsoft.com/office/officeart/2005/8/layout/bProcess4"/>
    <dgm:cxn modelId="{304276C5-40E3-4EF2-A494-0546899774A4}" type="presParOf" srcId="{94982F8B-F970-48EE-800F-D7A8A70D7F6C}" destId="{EBBA454B-891A-44AC-AEC1-0448ABBB7347}" srcOrd="0" destOrd="0" presId="urn:microsoft.com/office/officeart/2005/8/layout/bProcess4"/>
    <dgm:cxn modelId="{0F20F0D5-C862-4E95-BB66-3313AD867FD9}" type="presParOf" srcId="{94982F8B-F970-48EE-800F-D7A8A70D7F6C}" destId="{7E1B3B2E-E8C5-4136-903A-73C06FADDA00}" srcOrd="1" destOrd="0" presId="urn:microsoft.com/office/officeart/2005/8/layout/bProcess4"/>
    <dgm:cxn modelId="{A633331A-9E83-42F4-B783-D8DBCB39CBBD}" type="presParOf" srcId="{8E6B89AD-C4C3-442A-AEC9-1C1F28179FF4}" destId="{C0CF950C-5DB7-4160-A8FF-2C9032BC975D}" srcOrd="5" destOrd="0" presId="urn:microsoft.com/office/officeart/2005/8/layout/bProcess4"/>
    <dgm:cxn modelId="{4E05B1CE-315A-491A-8E60-A878F5C1BFF6}" type="presParOf" srcId="{8E6B89AD-C4C3-442A-AEC9-1C1F28179FF4}" destId="{A2D86A98-36FE-4738-9B0D-D0EFDD09FEF5}" srcOrd="6" destOrd="0" presId="urn:microsoft.com/office/officeart/2005/8/layout/bProcess4"/>
    <dgm:cxn modelId="{57559D9D-9BFA-4378-9CC1-7DB4346DF51A}" type="presParOf" srcId="{A2D86A98-36FE-4738-9B0D-D0EFDD09FEF5}" destId="{C4CE268C-82EC-4EBD-AF71-D0A99CC7DAF7}" srcOrd="0" destOrd="0" presId="urn:microsoft.com/office/officeart/2005/8/layout/bProcess4"/>
    <dgm:cxn modelId="{32735FC6-F3CA-4255-8DCC-14004E186671}" type="presParOf" srcId="{A2D86A98-36FE-4738-9B0D-D0EFDD09FEF5}" destId="{DF9FA51F-1A2E-49D3-B2AF-C3731AE8025F}" srcOrd="1" destOrd="0" presId="urn:microsoft.com/office/officeart/2005/8/layout/bProcess4"/>
    <dgm:cxn modelId="{B1A77F74-A061-4C56-A51B-01FFE84829AD}" type="presParOf" srcId="{8E6B89AD-C4C3-442A-AEC9-1C1F28179FF4}" destId="{6BC51C4F-5D3B-402C-99F4-9FB3F9CCF2AD}" srcOrd="7" destOrd="0" presId="urn:microsoft.com/office/officeart/2005/8/layout/bProcess4"/>
    <dgm:cxn modelId="{D80592D4-E9B0-4204-9D72-A930A12C287D}" type="presParOf" srcId="{8E6B89AD-C4C3-442A-AEC9-1C1F28179FF4}" destId="{562F78B6-4D4D-4B6E-9333-EC15E9BEBBAA}" srcOrd="8" destOrd="0" presId="urn:microsoft.com/office/officeart/2005/8/layout/bProcess4"/>
    <dgm:cxn modelId="{E4B36B8C-DBA5-467B-8800-BCDA59231AF0}" type="presParOf" srcId="{562F78B6-4D4D-4B6E-9333-EC15E9BEBBAA}" destId="{2BCE63D5-80CF-456E-8EB7-4C3215B6E92D}" srcOrd="0" destOrd="0" presId="urn:microsoft.com/office/officeart/2005/8/layout/bProcess4"/>
    <dgm:cxn modelId="{51197009-2B66-46AA-B8CA-4C01305A2C63}" type="presParOf" srcId="{562F78B6-4D4D-4B6E-9333-EC15E9BEBBAA}" destId="{42EDA5E7-D362-47BC-A7EF-7C8A2EAFD68C}" srcOrd="1" destOrd="0" presId="urn:microsoft.com/office/officeart/2005/8/layout/bProcess4"/>
    <dgm:cxn modelId="{5879BCA8-E86D-4E93-BE92-E2BB3D34D42B}" type="presParOf" srcId="{8E6B89AD-C4C3-442A-AEC9-1C1F28179FF4}" destId="{E6A3F7E4-63F2-491A-9B66-D7A091162C07}" srcOrd="9" destOrd="0" presId="urn:microsoft.com/office/officeart/2005/8/layout/bProcess4"/>
    <dgm:cxn modelId="{B214558E-8748-47D7-886F-2E6284FB5D9A}" type="presParOf" srcId="{8E6B89AD-C4C3-442A-AEC9-1C1F28179FF4}" destId="{F9B27AB1-445E-436A-A831-85C6E4AEA40C}" srcOrd="10" destOrd="0" presId="urn:microsoft.com/office/officeart/2005/8/layout/bProcess4"/>
    <dgm:cxn modelId="{61F2FEA9-BF23-4DF9-9019-ED9B92785F9E}" type="presParOf" srcId="{F9B27AB1-445E-436A-A831-85C6E4AEA40C}" destId="{255793F5-579F-4456-9022-12416F5A834D}" srcOrd="0" destOrd="0" presId="urn:microsoft.com/office/officeart/2005/8/layout/bProcess4"/>
    <dgm:cxn modelId="{610FC09B-D65C-4269-A71B-B668D1753537}" type="presParOf" srcId="{F9B27AB1-445E-436A-A831-85C6E4AEA40C}" destId="{E3477C8E-4AE3-44F9-99FE-AE5D9806210E}" srcOrd="1" destOrd="0" presId="urn:microsoft.com/office/officeart/2005/8/layout/bProcess4"/>
    <dgm:cxn modelId="{6E807666-196A-4E10-A236-4A175015C515}" type="presParOf" srcId="{8E6B89AD-C4C3-442A-AEC9-1C1F28179FF4}" destId="{A84877EC-166B-4616-927C-4CFD8C687788}" srcOrd="11" destOrd="0" presId="urn:microsoft.com/office/officeart/2005/8/layout/bProcess4"/>
    <dgm:cxn modelId="{767A336E-6C31-481B-BB0C-646450315FE0}" type="presParOf" srcId="{8E6B89AD-C4C3-442A-AEC9-1C1F28179FF4}" destId="{50286198-462E-4B65-8A0B-0DF3D5F9A7FF}" srcOrd="12" destOrd="0" presId="urn:microsoft.com/office/officeart/2005/8/layout/bProcess4"/>
    <dgm:cxn modelId="{45772907-906E-4607-9511-01CCC1FD8248}" type="presParOf" srcId="{50286198-462E-4B65-8A0B-0DF3D5F9A7FF}" destId="{E08DAEF1-6480-4BFB-B9DD-1F16B1035D8A}" srcOrd="0" destOrd="0" presId="urn:microsoft.com/office/officeart/2005/8/layout/bProcess4"/>
    <dgm:cxn modelId="{B6F6DE8D-6E12-4174-A9E2-831B72018529}" type="presParOf" srcId="{50286198-462E-4B65-8A0B-0DF3D5F9A7FF}" destId="{8F0A8AE1-F739-46EF-8FB4-48FA80BC5B78}" srcOrd="1" destOrd="0" presId="urn:microsoft.com/office/officeart/2005/8/layout/bProcess4"/>
    <dgm:cxn modelId="{F6F129E5-CDE1-45EF-8939-0FC775488645}" type="presParOf" srcId="{8E6B89AD-C4C3-442A-AEC9-1C1F28179FF4}" destId="{DD50B55E-44E4-4835-BB2B-CD761D7BE945}" srcOrd="13" destOrd="0" presId="urn:microsoft.com/office/officeart/2005/8/layout/bProcess4"/>
    <dgm:cxn modelId="{794E0EC3-6B26-4123-BE6B-D0BD82677F2A}" type="presParOf" srcId="{8E6B89AD-C4C3-442A-AEC9-1C1F28179FF4}" destId="{5FE721C9-07F1-4B0C-94AC-0233BD2FCE5C}" srcOrd="14" destOrd="0" presId="urn:microsoft.com/office/officeart/2005/8/layout/bProcess4"/>
    <dgm:cxn modelId="{E848223E-CBBB-4CDF-9EFC-FA0006E86F8B}" type="presParOf" srcId="{5FE721C9-07F1-4B0C-94AC-0233BD2FCE5C}" destId="{F0C80FB9-EA26-4798-9C95-BE856D69672F}" srcOrd="0" destOrd="0" presId="urn:microsoft.com/office/officeart/2005/8/layout/bProcess4"/>
    <dgm:cxn modelId="{5557968B-482C-4526-AE83-501B51C11D6F}" type="presParOf" srcId="{5FE721C9-07F1-4B0C-94AC-0233BD2FCE5C}" destId="{109BFE0B-0FE2-4B50-A3EE-535688804714}" srcOrd="1" destOrd="0" presId="urn:microsoft.com/office/officeart/2005/8/layout/bProcess4"/>
    <dgm:cxn modelId="{03464154-7A9E-4840-B3D3-D68CFB967CAC}" type="presParOf" srcId="{8E6B89AD-C4C3-442A-AEC9-1C1F28179FF4}" destId="{626231A7-32FE-405C-88E4-9F0AA7A76406}" srcOrd="15" destOrd="0" presId="urn:microsoft.com/office/officeart/2005/8/layout/bProcess4"/>
    <dgm:cxn modelId="{DD224A3D-0DC3-4E3D-B1AB-3978373CC72E}" type="presParOf" srcId="{8E6B89AD-C4C3-442A-AEC9-1C1F28179FF4}" destId="{6E67BC9B-681C-4B21-ADB0-EDC17BB15A24}" srcOrd="16" destOrd="0" presId="urn:microsoft.com/office/officeart/2005/8/layout/bProcess4"/>
    <dgm:cxn modelId="{7FFDDB07-039D-4D2B-A43F-7D67825814EC}" type="presParOf" srcId="{6E67BC9B-681C-4B21-ADB0-EDC17BB15A24}" destId="{BBCEF760-3679-4BEC-A3F6-7FFDD64AC859}" srcOrd="0" destOrd="0" presId="urn:microsoft.com/office/officeart/2005/8/layout/bProcess4"/>
    <dgm:cxn modelId="{84467224-D571-4358-9BC6-27854EB44439}" type="presParOf" srcId="{6E67BC9B-681C-4B21-ADB0-EDC17BB15A24}" destId="{CF641325-E5C8-4EFB-8229-5EFEED6C612A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6ED6A9-A81D-4C50-8136-38609F5821F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6FB857-4324-4B96-8E19-6BF4A1FE75E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marL="72000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O‘zlashtirma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kesimi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…, …, …, …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fe’llari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bog‘lanadi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07CCF4-B915-4B4B-9B74-D9D179E6C97D}" type="parTrans" cxnId="{BCA614E1-D77C-42BB-A3D3-D515AA08E29E}">
      <dgm:prSet/>
      <dgm:spPr/>
      <dgm:t>
        <a:bodyPr/>
        <a:lstStyle/>
        <a:p>
          <a:endParaRPr lang="ru-RU"/>
        </a:p>
      </dgm:t>
    </dgm:pt>
    <dgm:pt modelId="{D86DA5E3-982D-4F58-9468-7D51BED4BFD3}" type="sibTrans" cxnId="{BCA614E1-D77C-42BB-A3D3-D515AA08E29E}">
      <dgm:prSet/>
      <dgm:spPr/>
      <dgm:t>
        <a:bodyPr/>
        <a:lstStyle/>
        <a:p>
          <a:endParaRPr lang="ru-RU"/>
        </a:p>
      </dgm:t>
    </dgm:pt>
    <dgm:pt modelId="{10997F87-E389-446E-B393-7232864CA5CF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O‘zlashtirma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gaplarda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… </a:t>
          </a:r>
          <a:r>
            <a:rPr lang="en-US" sz="14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fe’li</a:t>
          </a:r>
          <a:r>
            <a:rPr lang="en-US" sz="14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qo‘llanmaydi</a:t>
          </a:r>
          <a:r>
            <a:rPr lang="en-US" sz="1400" b="0" i="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b="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E57319-C7A5-4229-8362-ABFED4C3C098}" type="parTrans" cxnId="{F0AFF246-1F3B-49B7-BF6B-F481AA9B11B2}">
      <dgm:prSet/>
      <dgm:spPr/>
      <dgm:t>
        <a:bodyPr/>
        <a:lstStyle/>
        <a:p>
          <a:endParaRPr lang="ru-RU"/>
        </a:p>
      </dgm:t>
    </dgm:pt>
    <dgm:pt modelId="{D6B7F1BE-361F-4E65-83FD-542C58EF108F}" type="sibTrans" cxnId="{F0AFF246-1F3B-49B7-BF6B-F481AA9B11B2}">
      <dgm:prSet/>
      <dgm:spPr/>
      <dgm:t>
        <a:bodyPr/>
        <a:lstStyle/>
        <a:p>
          <a:endParaRPr lang="ru-RU"/>
        </a:p>
      </dgm:t>
    </dgm:pt>
    <dgm:pt modelId="{276BE525-6BF3-4B95-AEE2-224BC1D458A5}" type="pres">
      <dgm:prSet presAssocID="{2B6ED6A9-A81D-4C50-8136-38609F5821F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BFB803-8BB7-4057-B6BB-B003826EAE2B}" type="pres">
      <dgm:prSet presAssocID="{826FB857-4324-4B96-8E19-6BF4A1FE75EB}" presName="node" presStyleLbl="node1" presStyleIdx="0" presStyleCnt="2" custScaleX="37359" custScaleY="59393" custLinFactNeighborX="44160" custLinFactNeighborY="60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D6997E-5736-49B8-9B6D-F988EEA50BA0}" type="pres">
      <dgm:prSet presAssocID="{D86DA5E3-982D-4F58-9468-7D51BED4BFD3}" presName="sibTrans" presStyleCnt="0"/>
      <dgm:spPr/>
    </dgm:pt>
    <dgm:pt modelId="{22CFD863-B0B4-4341-8940-E069A1AB1A75}" type="pres">
      <dgm:prSet presAssocID="{10997F87-E389-446E-B393-7232864CA5CF}" presName="node" presStyleLbl="node1" presStyleIdx="1" presStyleCnt="2" custScaleX="35416" custScaleY="59019" custLinFactNeighborX="-45674" custLinFactNeighborY="59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2F3B99-817B-4F93-A966-49E0771D4AFB}" type="presOf" srcId="{826FB857-4324-4B96-8E19-6BF4A1FE75EB}" destId="{1EBFB803-8BB7-4057-B6BB-B003826EAE2B}" srcOrd="0" destOrd="0" presId="urn:microsoft.com/office/officeart/2005/8/layout/default"/>
    <dgm:cxn modelId="{F0AFF246-1F3B-49B7-BF6B-F481AA9B11B2}" srcId="{2B6ED6A9-A81D-4C50-8136-38609F5821F4}" destId="{10997F87-E389-446E-B393-7232864CA5CF}" srcOrd="1" destOrd="0" parTransId="{93E57319-C7A5-4229-8362-ABFED4C3C098}" sibTransId="{D6B7F1BE-361F-4E65-83FD-542C58EF108F}"/>
    <dgm:cxn modelId="{B537910F-5ED3-44D5-9BA9-0A50314BF7EB}" type="presOf" srcId="{10997F87-E389-446E-B393-7232864CA5CF}" destId="{22CFD863-B0B4-4341-8940-E069A1AB1A75}" srcOrd="0" destOrd="0" presId="urn:microsoft.com/office/officeart/2005/8/layout/default"/>
    <dgm:cxn modelId="{BCA614E1-D77C-42BB-A3D3-D515AA08E29E}" srcId="{2B6ED6A9-A81D-4C50-8136-38609F5821F4}" destId="{826FB857-4324-4B96-8E19-6BF4A1FE75EB}" srcOrd="0" destOrd="0" parTransId="{4E07CCF4-B915-4B4B-9B74-D9D179E6C97D}" sibTransId="{D86DA5E3-982D-4F58-9468-7D51BED4BFD3}"/>
    <dgm:cxn modelId="{3A94F954-931C-42D3-A378-D7EB1B27C92D}" type="presOf" srcId="{2B6ED6A9-A81D-4C50-8136-38609F5821F4}" destId="{276BE525-6BF3-4B95-AEE2-224BC1D458A5}" srcOrd="0" destOrd="0" presId="urn:microsoft.com/office/officeart/2005/8/layout/default"/>
    <dgm:cxn modelId="{FF6B4EB7-C443-49FD-A58A-ECBBBFB67C99}" type="presParOf" srcId="{276BE525-6BF3-4B95-AEE2-224BC1D458A5}" destId="{1EBFB803-8BB7-4057-B6BB-B003826EAE2B}" srcOrd="0" destOrd="0" presId="urn:microsoft.com/office/officeart/2005/8/layout/default"/>
    <dgm:cxn modelId="{6E877BF3-CCD8-477B-9C12-6D0A4E601AA3}" type="presParOf" srcId="{276BE525-6BF3-4B95-AEE2-224BC1D458A5}" destId="{9ED6997E-5736-49B8-9B6D-F988EEA50BA0}" srcOrd="1" destOrd="0" presId="urn:microsoft.com/office/officeart/2005/8/layout/default"/>
    <dgm:cxn modelId="{1753F60D-3069-4949-8DCD-E811597ABD8E}" type="presParOf" srcId="{276BE525-6BF3-4B95-AEE2-224BC1D458A5}" destId="{22CFD863-B0B4-4341-8940-E069A1AB1A7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6ED6A9-A81D-4C50-8136-38609F5821F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6FB857-4324-4B96-8E19-6BF4A1FE75E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marL="72000" algn="ctr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O‘zlashtirma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kesimi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aytmoq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gapirmoq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buyurmoq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so‘ramoq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fe’llari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bog‘lanadi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07CCF4-B915-4B4B-9B74-D9D179E6C97D}" type="parTrans" cxnId="{BCA614E1-D77C-42BB-A3D3-D515AA08E29E}">
      <dgm:prSet/>
      <dgm:spPr/>
      <dgm:t>
        <a:bodyPr/>
        <a:lstStyle/>
        <a:p>
          <a:endParaRPr lang="ru-RU"/>
        </a:p>
      </dgm:t>
    </dgm:pt>
    <dgm:pt modelId="{D86DA5E3-982D-4F58-9468-7D51BED4BFD3}" type="sibTrans" cxnId="{BCA614E1-D77C-42BB-A3D3-D515AA08E29E}">
      <dgm:prSet/>
      <dgm:spPr/>
      <dgm:t>
        <a:bodyPr/>
        <a:lstStyle/>
        <a:p>
          <a:endParaRPr lang="ru-RU"/>
        </a:p>
      </dgm:t>
    </dgm:pt>
    <dgm:pt modelId="{10997F87-E389-446E-B393-7232864CA5CF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O‘zlashtirma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gaplarda</a:t>
          </a:r>
          <a:endParaRPr lang="en-US" sz="14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demoq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fe’li</a:t>
          </a:r>
          <a:r>
            <a:rPr lang="en-US" sz="14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qo‘llanmaydi</a:t>
          </a:r>
          <a:r>
            <a:rPr lang="en-US" sz="1400" b="0" i="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b="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E57319-C7A5-4229-8362-ABFED4C3C098}" type="parTrans" cxnId="{F0AFF246-1F3B-49B7-BF6B-F481AA9B11B2}">
      <dgm:prSet/>
      <dgm:spPr/>
      <dgm:t>
        <a:bodyPr/>
        <a:lstStyle/>
        <a:p>
          <a:endParaRPr lang="ru-RU"/>
        </a:p>
      </dgm:t>
    </dgm:pt>
    <dgm:pt modelId="{D6B7F1BE-361F-4E65-83FD-542C58EF108F}" type="sibTrans" cxnId="{F0AFF246-1F3B-49B7-BF6B-F481AA9B11B2}">
      <dgm:prSet/>
      <dgm:spPr/>
      <dgm:t>
        <a:bodyPr/>
        <a:lstStyle/>
        <a:p>
          <a:endParaRPr lang="ru-RU"/>
        </a:p>
      </dgm:t>
    </dgm:pt>
    <dgm:pt modelId="{2AD05AE1-2220-4B0D-8286-B1466995DE96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Shakli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o‘zgartirilib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, ammo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mazmuni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saqlangan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o‘zgalarning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gapi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algn="ctr"/>
          <a:r>
            <a:rPr lang="en-US" sz="16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o‘zlashtirma</a:t>
          </a:r>
          <a:r>
            <a:rPr lang="en-US" sz="1600" b="1" i="0" dirty="0" smtClean="0">
              <a:latin typeface="Arial" panose="020B0604020202020204" pitchFamily="34" charset="0"/>
              <a:cs typeface="Arial" panose="020B0604020202020204" pitchFamily="34" charset="0"/>
            </a:rPr>
            <a:t> gap</a:t>
          </a:r>
          <a:r>
            <a:rPr lang="en-US" sz="1600" b="1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deyiladi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757851-2A77-4FAE-B760-D7EC8CA00E21}" type="parTrans" cxnId="{4E8555E9-862E-43CD-8BA1-CE6EC39BCF0E}">
      <dgm:prSet/>
      <dgm:spPr/>
      <dgm:t>
        <a:bodyPr/>
        <a:lstStyle/>
        <a:p>
          <a:endParaRPr lang="ru-RU"/>
        </a:p>
      </dgm:t>
    </dgm:pt>
    <dgm:pt modelId="{5DA85B39-1074-4D9A-BE35-3F84D777B3A0}" type="sibTrans" cxnId="{4E8555E9-862E-43CD-8BA1-CE6EC39BCF0E}">
      <dgm:prSet/>
      <dgm:spPr/>
      <dgm:t>
        <a:bodyPr/>
        <a:lstStyle/>
        <a:p>
          <a:endParaRPr lang="ru-RU"/>
        </a:p>
      </dgm:t>
    </dgm:pt>
    <dgm:pt modelId="{276BE525-6BF3-4B95-AEE2-224BC1D458A5}" type="pres">
      <dgm:prSet presAssocID="{2B6ED6A9-A81D-4C50-8136-38609F5821F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BFB803-8BB7-4057-B6BB-B003826EAE2B}" type="pres">
      <dgm:prSet presAssocID="{826FB857-4324-4B96-8E19-6BF4A1FE75EB}" presName="node" presStyleLbl="node1" presStyleIdx="0" presStyleCnt="3" custScaleX="106628" custScaleY="88395" custLinFactY="13739" custLinFactNeighborX="91251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D6997E-5736-49B8-9B6D-F988EEA50BA0}" type="pres">
      <dgm:prSet presAssocID="{D86DA5E3-982D-4F58-9468-7D51BED4BFD3}" presName="sibTrans" presStyleCnt="0"/>
      <dgm:spPr/>
    </dgm:pt>
    <dgm:pt modelId="{22CFD863-B0B4-4341-8940-E069A1AB1A75}" type="pres">
      <dgm:prSet presAssocID="{10997F87-E389-446E-B393-7232864CA5CF}" presName="node" presStyleLbl="node1" presStyleIdx="1" presStyleCnt="3" custScaleX="68738" custScaleY="86862" custLinFactX="-23836" custLinFactY="12055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E3C60A-BB7B-4B7F-B228-FBD7A6EDF543}" type="pres">
      <dgm:prSet presAssocID="{D6B7F1BE-361F-4E65-83FD-542C58EF108F}" presName="sibTrans" presStyleCnt="0"/>
      <dgm:spPr/>
    </dgm:pt>
    <dgm:pt modelId="{1C2E0A76-580E-422E-95C8-95E7B573C634}" type="pres">
      <dgm:prSet presAssocID="{2AD05AE1-2220-4B0D-8286-B1466995DE96}" presName="node" presStyleLbl="node1" presStyleIdx="2" presStyleCnt="3" custScaleX="144602" custLinFactY="-12156" custLinFactNeighborX="-287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AFF246-1F3B-49B7-BF6B-F481AA9B11B2}" srcId="{2B6ED6A9-A81D-4C50-8136-38609F5821F4}" destId="{10997F87-E389-446E-B393-7232864CA5CF}" srcOrd="1" destOrd="0" parTransId="{93E57319-C7A5-4229-8362-ABFED4C3C098}" sibTransId="{D6B7F1BE-361F-4E65-83FD-542C58EF108F}"/>
    <dgm:cxn modelId="{BCA614E1-D77C-42BB-A3D3-D515AA08E29E}" srcId="{2B6ED6A9-A81D-4C50-8136-38609F5821F4}" destId="{826FB857-4324-4B96-8E19-6BF4A1FE75EB}" srcOrd="0" destOrd="0" parTransId="{4E07CCF4-B915-4B4B-9B74-D9D179E6C97D}" sibTransId="{D86DA5E3-982D-4F58-9468-7D51BED4BFD3}"/>
    <dgm:cxn modelId="{C0C67971-964B-44C2-92B2-E7CE4D3E4644}" type="presOf" srcId="{2B6ED6A9-A81D-4C50-8136-38609F5821F4}" destId="{276BE525-6BF3-4B95-AEE2-224BC1D458A5}" srcOrd="0" destOrd="0" presId="urn:microsoft.com/office/officeart/2005/8/layout/default"/>
    <dgm:cxn modelId="{2E22A1AD-99A2-4023-BD8A-8A527202D55B}" type="presOf" srcId="{826FB857-4324-4B96-8E19-6BF4A1FE75EB}" destId="{1EBFB803-8BB7-4057-B6BB-B003826EAE2B}" srcOrd="0" destOrd="0" presId="urn:microsoft.com/office/officeart/2005/8/layout/default"/>
    <dgm:cxn modelId="{571F3930-B2E9-4B10-95F9-289AE474E837}" type="presOf" srcId="{2AD05AE1-2220-4B0D-8286-B1466995DE96}" destId="{1C2E0A76-580E-422E-95C8-95E7B573C634}" srcOrd="0" destOrd="0" presId="urn:microsoft.com/office/officeart/2005/8/layout/default"/>
    <dgm:cxn modelId="{4E8555E9-862E-43CD-8BA1-CE6EC39BCF0E}" srcId="{2B6ED6A9-A81D-4C50-8136-38609F5821F4}" destId="{2AD05AE1-2220-4B0D-8286-B1466995DE96}" srcOrd="2" destOrd="0" parTransId="{B7757851-2A77-4FAE-B760-D7EC8CA00E21}" sibTransId="{5DA85B39-1074-4D9A-BE35-3F84D777B3A0}"/>
    <dgm:cxn modelId="{2B793A57-93D6-43FB-8FF7-3136BFE8CCB2}" type="presOf" srcId="{10997F87-E389-446E-B393-7232864CA5CF}" destId="{22CFD863-B0B4-4341-8940-E069A1AB1A75}" srcOrd="0" destOrd="0" presId="urn:microsoft.com/office/officeart/2005/8/layout/default"/>
    <dgm:cxn modelId="{2E9892C3-7C95-4161-BE1C-597E2705DD14}" type="presParOf" srcId="{276BE525-6BF3-4B95-AEE2-224BC1D458A5}" destId="{1EBFB803-8BB7-4057-B6BB-B003826EAE2B}" srcOrd="0" destOrd="0" presId="urn:microsoft.com/office/officeart/2005/8/layout/default"/>
    <dgm:cxn modelId="{D66CE073-4409-480F-A5F5-8C2C88BA5CC9}" type="presParOf" srcId="{276BE525-6BF3-4B95-AEE2-224BC1D458A5}" destId="{9ED6997E-5736-49B8-9B6D-F988EEA50BA0}" srcOrd="1" destOrd="0" presId="urn:microsoft.com/office/officeart/2005/8/layout/default"/>
    <dgm:cxn modelId="{EEA6DB75-1D9B-4ECF-B856-88590BF070C0}" type="presParOf" srcId="{276BE525-6BF3-4B95-AEE2-224BC1D458A5}" destId="{22CFD863-B0B4-4341-8940-E069A1AB1A75}" srcOrd="2" destOrd="0" presId="urn:microsoft.com/office/officeart/2005/8/layout/default"/>
    <dgm:cxn modelId="{4B933B61-3A82-4CF7-92BF-2E015E7E148F}" type="presParOf" srcId="{276BE525-6BF3-4B95-AEE2-224BC1D458A5}" destId="{F3E3C60A-BB7B-4B7F-B228-FBD7A6EDF543}" srcOrd="3" destOrd="0" presId="urn:microsoft.com/office/officeart/2005/8/layout/default"/>
    <dgm:cxn modelId="{C8EBC767-6804-46DB-B735-C079927D61D5}" type="presParOf" srcId="{276BE525-6BF3-4B95-AEE2-224BC1D458A5}" destId="{1C2E0A76-580E-422E-95C8-95E7B573C634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DFA5C4-DF8E-4D1D-8DF6-764453B5E5F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AA759C0-03F6-4E0B-B9A8-C1DAC6B3D20F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…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bosh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bo‘laklaridan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gapni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etishda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muhim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rol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o‘ynaydi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D89C20-2910-4649-9988-C6C1421764BA}" type="parTrans" cxnId="{2A308047-1606-4C67-9FAC-2E3EFABF962C}">
      <dgm:prSet/>
      <dgm:spPr/>
      <dgm:t>
        <a:bodyPr/>
        <a:lstStyle/>
        <a:p>
          <a:endParaRPr lang="ru-RU"/>
        </a:p>
      </dgm:t>
    </dgm:pt>
    <dgm:pt modelId="{446B5C50-BB30-4D69-9F76-5C593BDA1B27}" type="sibTrans" cxnId="{2A308047-1606-4C67-9FAC-2E3EFABF962C}">
      <dgm:prSet/>
      <dgm:spPr/>
      <dgm:t>
        <a:bodyPr/>
        <a:lstStyle/>
        <a:p>
          <a:endParaRPr lang="ru-RU"/>
        </a:p>
      </dgm:t>
    </dgm:pt>
    <dgm:pt modelId="{6E7E3656-BF65-4F36-80E1-F32AD5E6A97B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…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asosan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kesimdan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avval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keladi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1B819D-86C4-42CD-A86A-94AF26C9BB25}" type="parTrans" cxnId="{6AD91ED4-5E3D-4E9B-AEB7-F7926D56972B}">
      <dgm:prSet/>
      <dgm:spPr/>
      <dgm:t>
        <a:bodyPr/>
        <a:lstStyle/>
        <a:p>
          <a:endParaRPr lang="ru-RU"/>
        </a:p>
      </dgm:t>
    </dgm:pt>
    <dgm:pt modelId="{2D11A1DA-300A-4496-A5E7-08293D2C0C94}" type="sibTrans" cxnId="{6AD91ED4-5E3D-4E9B-AEB7-F7926D56972B}">
      <dgm:prSet/>
      <dgm:spPr/>
      <dgm:t>
        <a:bodyPr/>
        <a:lstStyle/>
        <a:p>
          <a:endParaRPr lang="ru-RU"/>
        </a:p>
      </dgm:t>
    </dgm:pt>
    <dgm:pt modelId="{1373254F-F1E4-40F8-BE1E-9F01A14DDE12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… 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egalik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ko‘plik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qo‘shimchalarini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qabul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qila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oladi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C5D322-A477-446C-92EF-2912B8365926}" type="parTrans" cxnId="{3FE878A5-3B96-4CC6-9868-4C6892152CE7}">
      <dgm:prSet/>
      <dgm:spPr/>
      <dgm:t>
        <a:bodyPr/>
        <a:lstStyle/>
        <a:p>
          <a:endParaRPr lang="ru-RU"/>
        </a:p>
      </dgm:t>
    </dgm:pt>
    <dgm:pt modelId="{95045C38-F07A-4DCF-8788-2B69B465C8EC}" type="sibTrans" cxnId="{3FE878A5-3B96-4CC6-9868-4C6892152CE7}">
      <dgm:prSet/>
      <dgm:spPr/>
      <dgm:t>
        <a:bodyPr/>
        <a:lstStyle/>
        <a:p>
          <a:endParaRPr lang="ru-RU"/>
        </a:p>
      </dgm:t>
    </dgm:pt>
    <dgm:pt modelId="{311CB89D-6A93-40CF-981A-16171872E29F}" type="pres">
      <dgm:prSet presAssocID="{5ADFA5C4-DF8E-4D1D-8DF6-764453B5E5F6}" presName="Name0" presStyleCnt="0">
        <dgm:presLayoutVars>
          <dgm:dir/>
          <dgm:resizeHandles val="exact"/>
        </dgm:presLayoutVars>
      </dgm:prSet>
      <dgm:spPr/>
    </dgm:pt>
    <dgm:pt modelId="{F344BC53-5705-48E3-955B-8545B58607C6}" type="pres">
      <dgm:prSet presAssocID="{CAA759C0-03F6-4E0B-B9A8-C1DAC6B3D20F}" presName="node" presStyleLbl="node1" presStyleIdx="0" presStyleCnt="3" custScaleX="132461" custLinFactNeighborX="14184" custLinFactNeighborY="-1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093880-8C99-41A2-B819-58BD3E5E218A}" type="pres">
      <dgm:prSet presAssocID="{446B5C50-BB30-4D69-9F76-5C593BDA1B2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77CB3FCB-0F91-465F-9CCE-CD7F41AE43F5}" type="pres">
      <dgm:prSet presAssocID="{446B5C50-BB30-4D69-9F76-5C593BDA1B27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84809F93-027F-4430-85AA-AC7D789C52C6}" type="pres">
      <dgm:prSet presAssocID="{6E7E3656-BF65-4F36-80E1-F32AD5E6A97B}" presName="node" presStyleLbl="node1" presStyleIdx="1" presStyleCnt="3" custScaleX="124155" custLinFactNeighborX="-13778" custLinFactNeighborY="-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1FD2C4-1711-4122-92CD-51A73AC61D46}" type="pres">
      <dgm:prSet presAssocID="{2D11A1DA-300A-4496-A5E7-08293D2C0C94}" presName="sibTrans" presStyleLbl="sibTrans2D1" presStyleIdx="1" presStyleCnt="2"/>
      <dgm:spPr/>
      <dgm:t>
        <a:bodyPr/>
        <a:lstStyle/>
        <a:p>
          <a:endParaRPr lang="ru-RU"/>
        </a:p>
      </dgm:t>
    </dgm:pt>
    <dgm:pt modelId="{1C92415F-06A0-4672-AEFB-91A8D7CC3218}" type="pres">
      <dgm:prSet presAssocID="{2D11A1DA-300A-4496-A5E7-08293D2C0C94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C689518A-361E-495C-90DC-FA900B59F08D}" type="pres">
      <dgm:prSet presAssocID="{1373254F-F1E4-40F8-BE1E-9F01A14DDE12}" presName="node" presStyleLbl="node1" presStyleIdx="2" presStyleCnt="3" custScaleX="153946" custLinFactNeighborX="-35908" custLinFactNeighborY="-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D91ED4-5E3D-4E9B-AEB7-F7926D56972B}" srcId="{5ADFA5C4-DF8E-4D1D-8DF6-764453B5E5F6}" destId="{6E7E3656-BF65-4F36-80E1-F32AD5E6A97B}" srcOrd="1" destOrd="0" parTransId="{511B819D-86C4-42CD-A86A-94AF26C9BB25}" sibTransId="{2D11A1DA-300A-4496-A5E7-08293D2C0C94}"/>
    <dgm:cxn modelId="{0D26C5A2-3629-4460-B5E1-E74C2D1855BD}" type="presOf" srcId="{446B5C50-BB30-4D69-9F76-5C593BDA1B27}" destId="{77CB3FCB-0F91-465F-9CCE-CD7F41AE43F5}" srcOrd="1" destOrd="0" presId="urn:microsoft.com/office/officeart/2005/8/layout/process1"/>
    <dgm:cxn modelId="{EAA0B6F6-03C2-4B06-83F8-BEE08DB70C75}" type="presOf" srcId="{CAA759C0-03F6-4E0B-B9A8-C1DAC6B3D20F}" destId="{F344BC53-5705-48E3-955B-8545B58607C6}" srcOrd="0" destOrd="0" presId="urn:microsoft.com/office/officeart/2005/8/layout/process1"/>
    <dgm:cxn modelId="{3FE878A5-3B96-4CC6-9868-4C6892152CE7}" srcId="{5ADFA5C4-DF8E-4D1D-8DF6-764453B5E5F6}" destId="{1373254F-F1E4-40F8-BE1E-9F01A14DDE12}" srcOrd="2" destOrd="0" parTransId="{27C5D322-A477-446C-92EF-2912B8365926}" sibTransId="{95045C38-F07A-4DCF-8788-2B69B465C8EC}"/>
    <dgm:cxn modelId="{2A172A8E-67E8-484B-8EA1-C77821E2DC4F}" type="presOf" srcId="{446B5C50-BB30-4D69-9F76-5C593BDA1B27}" destId="{B7093880-8C99-41A2-B819-58BD3E5E218A}" srcOrd="0" destOrd="0" presId="urn:microsoft.com/office/officeart/2005/8/layout/process1"/>
    <dgm:cxn modelId="{B0240C20-C8DF-4BD9-AD8A-4D4D85A93853}" type="presOf" srcId="{2D11A1DA-300A-4496-A5E7-08293D2C0C94}" destId="{1C92415F-06A0-4672-AEFB-91A8D7CC3218}" srcOrd="1" destOrd="0" presId="urn:microsoft.com/office/officeart/2005/8/layout/process1"/>
    <dgm:cxn modelId="{702BABE1-ABA0-4639-B54B-A0CF591F8D00}" type="presOf" srcId="{6E7E3656-BF65-4F36-80E1-F32AD5E6A97B}" destId="{84809F93-027F-4430-85AA-AC7D789C52C6}" srcOrd="0" destOrd="0" presId="urn:microsoft.com/office/officeart/2005/8/layout/process1"/>
    <dgm:cxn modelId="{96B27BC8-6CF7-456A-AB0A-01A1D16A0943}" type="presOf" srcId="{1373254F-F1E4-40F8-BE1E-9F01A14DDE12}" destId="{C689518A-361E-495C-90DC-FA900B59F08D}" srcOrd="0" destOrd="0" presId="urn:microsoft.com/office/officeart/2005/8/layout/process1"/>
    <dgm:cxn modelId="{2A308047-1606-4C67-9FAC-2E3EFABF962C}" srcId="{5ADFA5C4-DF8E-4D1D-8DF6-764453B5E5F6}" destId="{CAA759C0-03F6-4E0B-B9A8-C1DAC6B3D20F}" srcOrd="0" destOrd="0" parTransId="{41D89C20-2910-4649-9988-C6C1421764BA}" sibTransId="{446B5C50-BB30-4D69-9F76-5C593BDA1B27}"/>
    <dgm:cxn modelId="{BD140B5A-9804-45F6-9A56-7BE73F75CB42}" type="presOf" srcId="{5ADFA5C4-DF8E-4D1D-8DF6-764453B5E5F6}" destId="{311CB89D-6A93-40CF-981A-16171872E29F}" srcOrd="0" destOrd="0" presId="urn:microsoft.com/office/officeart/2005/8/layout/process1"/>
    <dgm:cxn modelId="{381E4FE9-44CB-4749-87CA-1C6AD3119B98}" type="presOf" srcId="{2D11A1DA-300A-4496-A5E7-08293D2C0C94}" destId="{751FD2C4-1711-4122-92CD-51A73AC61D46}" srcOrd="0" destOrd="0" presId="urn:microsoft.com/office/officeart/2005/8/layout/process1"/>
    <dgm:cxn modelId="{5FC7327A-A42E-44A7-AFA4-DAF2E82ED72D}" type="presParOf" srcId="{311CB89D-6A93-40CF-981A-16171872E29F}" destId="{F344BC53-5705-48E3-955B-8545B58607C6}" srcOrd="0" destOrd="0" presId="urn:microsoft.com/office/officeart/2005/8/layout/process1"/>
    <dgm:cxn modelId="{F91B54F4-4429-4F18-B7F2-3A84852B51A9}" type="presParOf" srcId="{311CB89D-6A93-40CF-981A-16171872E29F}" destId="{B7093880-8C99-41A2-B819-58BD3E5E218A}" srcOrd="1" destOrd="0" presId="urn:microsoft.com/office/officeart/2005/8/layout/process1"/>
    <dgm:cxn modelId="{81A3CE67-FAC8-4871-AFCE-DFE8CECDEF33}" type="presParOf" srcId="{B7093880-8C99-41A2-B819-58BD3E5E218A}" destId="{77CB3FCB-0F91-465F-9CCE-CD7F41AE43F5}" srcOrd="0" destOrd="0" presId="urn:microsoft.com/office/officeart/2005/8/layout/process1"/>
    <dgm:cxn modelId="{81FBD28B-980A-4A88-B1A5-FC3774326D9D}" type="presParOf" srcId="{311CB89D-6A93-40CF-981A-16171872E29F}" destId="{84809F93-027F-4430-85AA-AC7D789C52C6}" srcOrd="2" destOrd="0" presId="urn:microsoft.com/office/officeart/2005/8/layout/process1"/>
    <dgm:cxn modelId="{CAFF4DF9-F1AB-4A11-8BFB-7EC39B5D03DB}" type="presParOf" srcId="{311CB89D-6A93-40CF-981A-16171872E29F}" destId="{751FD2C4-1711-4122-92CD-51A73AC61D46}" srcOrd="3" destOrd="0" presId="urn:microsoft.com/office/officeart/2005/8/layout/process1"/>
    <dgm:cxn modelId="{6C5DB639-CF5D-4D87-8AF8-35A89F948F51}" type="presParOf" srcId="{751FD2C4-1711-4122-92CD-51A73AC61D46}" destId="{1C92415F-06A0-4672-AEFB-91A8D7CC3218}" srcOrd="0" destOrd="0" presId="urn:microsoft.com/office/officeart/2005/8/layout/process1"/>
    <dgm:cxn modelId="{7422A1F0-A8CB-4235-8BBC-59D9651055FB}" type="presParOf" srcId="{311CB89D-6A93-40CF-981A-16171872E29F}" destId="{C689518A-361E-495C-90DC-FA900B59F08D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A7476DE-AC27-4CE9-B834-EF343DF55031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B64E88-8E45-4CE2-B209-DB8D11490D1E}">
      <dgm:prSet phldrT="[Текст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… (</a:t>
          </a:r>
          <a:r>
            <a:rPr lang="en-US" sz="1600" b="0" dirty="0" err="1" smtClean="0">
              <a:latin typeface="Arial" panose="020B0604020202020204" pitchFamily="34" charset="0"/>
              <a:cs typeface="Arial" panose="020B0604020202020204" pitchFamily="34" charset="0"/>
            </a:rPr>
            <a:t>hokim</a:t>
          </a:r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 smtClean="0">
              <a:latin typeface="Arial" panose="020B0604020202020204" pitchFamily="34" charset="0"/>
              <a:cs typeface="Arial" panose="020B0604020202020204" pitchFamily="34" charset="0"/>
            </a:rPr>
            <a:t>bo‘lak</a:t>
          </a:r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  <a:p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bosh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bo‘laklardan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biridir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5105DA-5ABB-4CE5-B3DE-79E6EA782A2B}" type="parTrans" cxnId="{2B3C17EE-A4F5-4AF0-9B6D-00061BA843DF}">
      <dgm:prSet/>
      <dgm:spPr/>
      <dgm:t>
        <a:bodyPr/>
        <a:lstStyle/>
        <a:p>
          <a:endParaRPr lang="ru-RU"/>
        </a:p>
      </dgm:t>
    </dgm:pt>
    <dgm:pt modelId="{C13ECEC2-9813-460D-B692-A2568D14F52F}" type="sibTrans" cxnId="{2B3C17EE-A4F5-4AF0-9B6D-00061BA843DF}">
      <dgm:prSet/>
      <dgm:spPr/>
      <dgm:t>
        <a:bodyPr/>
        <a:lstStyle/>
        <a:p>
          <a:endParaRPr lang="ru-RU"/>
        </a:p>
      </dgm:t>
    </dgm:pt>
    <dgm:pt modelId="{0A8EF743-48C8-4B5C-8D59-2A5EA5752BE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…: … … …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FDDBAE-54D5-4C1E-865F-ABB53D017192}" type="parTrans" cxnId="{6EF04235-8079-4483-B575-9C19C6973573}">
      <dgm:prSet/>
      <dgm:spPr/>
      <dgm:t>
        <a:bodyPr/>
        <a:lstStyle/>
        <a:p>
          <a:endParaRPr lang="ru-RU"/>
        </a:p>
      </dgm:t>
    </dgm:pt>
    <dgm:pt modelId="{A30D2486-5A57-43E0-AFCA-DC1776B1C022}" type="sibTrans" cxnId="{6EF04235-8079-4483-B575-9C19C6973573}">
      <dgm:prSet/>
      <dgm:spPr/>
      <dgm:t>
        <a:bodyPr/>
        <a:lstStyle/>
        <a:p>
          <a:endParaRPr lang="ru-RU"/>
        </a:p>
      </dgm:t>
    </dgm:pt>
    <dgm:pt modelId="{5E8A00F6-109B-4D6D-A76A-45B2FA07C373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… :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… … … …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2E28A4-8B7B-40F0-A117-FE268A171A7B}" type="parTrans" cxnId="{AB6D3A03-DC75-4868-B72B-A02C27B596AC}">
      <dgm:prSet/>
      <dgm:spPr/>
      <dgm:t>
        <a:bodyPr/>
        <a:lstStyle/>
        <a:p>
          <a:endParaRPr lang="ru-RU"/>
        </a:p>
      </dgm:t>
    </dgm:pt>
    <dgm:pt modelId="{809304FE-209D-4403-AA3C-6B29D03998ED}" type="sibTrans" cxnId="{AB6D3A03-DC75-4868-B72B-A02C27B596AC}">
      <dgm:prSet/>
      <dgm:spPr/>
      <dgm:t>
        <a:bodyPr/>
        <a:lstStyle/>
        <a:p>
          <a:endParaRPr lang="ru-RU"/>
        </a:p>
      </dgm:t>
    </dgm:pt>
    <dgm:pt modelId="{BADDCA2E-F9F7-4AD0-8FD4-939D3CB08D6B}" type="pres">
      <dgm:prSet presAssocID="{AA7476DE-AC27-4CE9-B834-EF343DF550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C5F61E-911B-4CF6-BF8F-B3F631E67015}" type="pres">
      <dgm:prSet presAssocID="{4CB64E88-8E45-4CE2-B209-DB8D11490D1E}" presName="node" presStyleLbl="node1" presStyleIdx="0" presStyleCnt="3" custScaleX="166218" custScaleY="120494" custRadScaleRad="85497" custRadScaleInc="-1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59947F-9ABF-4C91-B06A-6FC72C84EC43}" type="pres">
      <dgm:prSet presAssocID="{C13ECEC2-9813-460D-B692-A2568D14F52F}" presName="sibTrans" presStyleLbl="sibTrans2D1" presStyleIdx="0" presStyleCnt="3"/>
      <dgm:spPr/>
      <dgm:t>
        <a:bodyPr/>
        <a:lstStyle/>
        <a:p>
          <a:endParaRPr lang="ru-RU"/>
        </a:p>
      </dgm:t>
    </dgm:pt>
    <dgm:pt modelId="{CD8FDB4F-4814-454A-A9E2-A6B594C41BD1}" type="pres">
      <dgm:prSet presAssocID="{C13ECEC2-9813-460D-B692-A2568D14F52F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E4039681-323D-4F33-8E42-3A6851A86685}" type="pres">
      <dgm:prSet presAssocID="{0A8EF743-48C8-4B5C-8D59-2A5EA5752BE7}" presName="node" presStyleLbl="node1" presStyleIdx="1" presStyleCnt="3" custScaleX="149389" custScaleY="146505" custRadScaleRad="109806" custRadScaleInc="-239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F014BF-E45F-4CB2-9443-AAACA82367B8}" type="pres">
      <dgm:prSet presAssocID="{A30D2486-5A57-43E0-AFCA-DC1776B1C022}" presName="sibTrans" presStyleLbl="sibTrans2D1" presStyleIdx="1" presStyleCnt="3"/>
      <dgm:spPr/>
      <dgm:t>
        <a:bodyPr/>
        <a:lstStyle/>
        <a:p>
          <a:endParaRPr lang="ru-RU"/>
        </a:p>
      </dgm:t>
    </dgm:pt>
    <dgm:pt modelId="{2CCB4A9D-C4C0-4FB3-A685-D4F7AE6F591A}" type="pres">
      <dgm:prSet presAssocID="{A30D2486-5A57-43E0-AFCA-DC1776B1C022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6AB4C58-4632-4368-800D-D9698BBCC1FA}" type="pres">
      <dgm:prSet presAssocID="{5E8A00F6-109B-4D6D-A76A-45B2FA07C373}" presName="node" presStyleLbl="node1" presStyleIdx="2" presStyleCnt="3" custScaleX="144146" custScaleY="160530" custRadScaleRad="104274" custRadScaleInc="21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F86CEE-B8A0-4D75-B36D-7305C47037D5}" type="pres">
      <dgm:prSet presAssocID="{809304FE-209D-4403-AA3C-6B29D03998ED}" presName="sibTrans" presStyleLbl="sibTrans2D1" presStyleIdx="2" presStyleCnt="3"/>
      <dgm:spPr/>
      <dgm:t>
        <a:bodyPr/>
        <a:lstStyle/>
        <a:p>
          <a:endParaRPr lang="ru-RU"/>
        </a:p>
      </dgm:t>
    </dgm:pt>
    <dgm:pt modelId="{4A005281-0F73-43C0-B262-E25048F39FD9}" type="pres">
      <dgm:prSet presAssocID="{809304FE-209D-4403-AA3C-6B29D03998ED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AB6D3A03-DC75-4868-B72B-A02C27B596AC}" srcId="{AA7476DE-AC27-4CE9-B834-EF343DF55031}" destId="{5E8A00F6-109B-4D6D-A76A-45B2FA07C373}" srcOrd="2" destOrd="0" parTransId="{C62E28A4-8B7B-40F0-A117-FE268A171A7B}" sibTransId="{809304FE-209D-4403-AA3C-6B29D03998ED}"/>
    <dgm:cxn modelId="{22D909EE-08A3-4F96-BEC4-3C2498D7DA82}" type="presOf" srcId="{AA7476DE-AC27-4CE9-B834-EF343DF55031}" destId="{BADDCA2E-F9F7-4AD0-8FD4-939D3CB08D6B}" srcOrd="0" destOrd="0" presId="urn:microsoft.com/office/officeart/2005/8/layout/cycle7"/>
    <dgm:cxn modelId="{6EF04235-8079-4483-B575-9C19C6973573}" srcId="{AA7476DE-AC27-4CE9-B834-EF343DF55031}" destId="{0A8EF743-48C8-4B5C-8D59-2A5EA5752BE7}" srcOrd="1" destOrd="0" parTransId="{61FDDBAE-54D5-4C1E-865F-ABB53D017192}" sibTransId="{A30D2486-5A57-43E0-AFCA-DC1776B1C022}"/>
    <dgm:cxn modelId="{0DEC56FB-65EF-44CF-A627-DDDAC32C2364}" type="presOf" srcId="{809304FE-209D-4403-AA3C-6B29D03998ED}" destId="{4A005281-0F73-43C0-B262-E25048F39FD9}" srcOrd="1" destOrd="0" presId="urn:microsoft.com/office/officeart/2005/8/layout/cycle7"/>
    <dgm:cxn modelId="{DFA8CAF6-CECA-41EB-80E8-BA26D057BFB7}" type="presOf" srcId="{C13ECEC2-9813-460D-B692-A2568D14F52F}" destId="{CD8FDB4F-4814-454A-A9E2-A6B594C41BD1}" srcOrd="1" destOrd="0" presId="urn:microsoft.com/office/officeart/2005/8/layout/cycle7"/>
    <dgm:cxn modelId="{68259BFA-9ACC-4890-8E22-A3E19640660F}" type="presOf" srcId="{809304FE-209D-4403-AA3C-6B29D03998ED}" destId="{C3F86CEE-B8A0-4D75-B36D-7305C47037D5}" srcOrd="0" destOrd="0" presId="urn:microsoft.com/office/officeart/2005/8/layout/cycle7"/>
    <dgm:cxn modelId="{CCED5E16-8F94-4B9D-A53E-CD2A7F8C68F7}" type="presOf" srcId="{A30D2486-5A57-43E0-AFCA-DC1776B1C022}" destId="{08F014BF-E45F-4CB2-9443-AAACA82367B8}" srcOrd="0" destOrd="0" presId="urn:microsoft.com/office/officeart/2005/8/layout/cycle7"/>
    <dgm:cxn modelId="{9658DF14-23B4-42C0-9C56-9A5A575DFC6A}" type="presOf" srcId="{0A8EF743-48C8-4B5C-8D59-2A5EA5752BE7}" destId="{E4039681-323D-4F33-8E42-3A6851A86685}" srcOrd="0" destOrd="0" presId="urn:microsoft.com/office/officeart/2005/8/layout/cycle7"/>
    <dgm:cxn modelId="{2B3C17EE-A4F5-4AF0-9B6D-00061BA843DF}" srcId="{AA7476DE-AC27-4CE9-B834-EF343DF55031}" destId="{4CB64E88-8E45-4CE2-B209-DB8D11490D1E}" srcOrd="0" destOrd="0" parTransId="{AF5105DA-5ABB-4CE5-B3DE-79E6EA782A2B}" sibTransId="{C13ECEC2-9813-460D-B692-A2568D14F52F}"/>
    <dgm:cxn modelId="{9AB8032A-0142-432D-9FA6-644748692A10}" type="presOf" srcId="{5E8A00F6-109B-4D6D-A76A-45B2FA07C373}" destId="{F6AB4C58-4632-4368-800D-D9698BBCC1FA}" srcOrd="0" destOrd="0" presId="urn:microsoft.com/office/officeart/2005/8/layout/cycle7"/>
    <dgm:cxn modelId="{CCBD6E5A-2995-4CF1-AB79-DA8F76DA1B91}" type="presOf" srcId="{4CB64E88-8E45-4CE2-B209-DB8D11490D1E}" destId="{2FC5F61E-911B-4CF6-BF8F-B3F631E67015}" srcOrd="0" destOrd="0" presId="urn:microsoft.com/office/officeart/2005/8/layout/cycle7"/>
    <dgm:cxn modelId="{6C66091A-95A2-43C0-A558-10F32DD0760F}" type="presOf" srcId="{C13ECEC2-9813-460D-B692-A2568D14F52F}" destId="{3559947F-9ABF-4C91-B06A-6FC72C84EC43}" srcOrd="0" destOrd="0" presId="urn:microsoft.com/office/officeart/2005/8/layout/cycle7"/>
    <dgm:cxn modelId="{17C1CB4F-3AEB-40D3-987B-0920DC0F34AC}" type="presOf" srcId="{A30D2486-5A57-43E0-AFCA-DC1776B1C022}" destId="{2CCB4A9D-C4C0-4FB3-A685-D4F7AE6F591A}" srcOrd="1" destOrd="0" presId="urn:microsoft.com/office/officeart/2005/8/layout/cycle7"/>
    <dgm:cxn modelId="{C82CE0C5-05F0-4654-AB16-D2877FB40883}" type="presParOf" srcId="{BADDCA2E-F9F7-4AD0-8FD4-939D3CB08D6B}" destId="{2FC5F61E-911B-4CF6-BF8F-B3F631E67015}" srcOrd="0" destOrd="0" presId="urn:microsoft.com/office/officeart/2005/8/layout/cycle7"/>
    <dgm:cxn modelId="{41FEE6D5-97A5-42D0-98F6-F037942BBCEA}" type="presParOf" srcId="{BADDCA2E-F9F7-4AD0-8FD4-939D3CB08D6B}" destId="{3559947F-9ABF-4C91-B06A-6FC72C84EC43}" srcOrd="1" destOrd="0" presId="urn:microsoft.com/office/officeart/2005/8/layout/cycle7"/>
    <dgm:cxn modelId="{6D9AA3A3-71E7-4D74-BCDF-32C635222CCE}" type="presParOf" srcId="{3559947F-9ABF-4C91-B06A-6FC72C84EC43}" destId="{CD8FDB4F-4814-454A-A9E2-A6B594C41BD1}" srcOrd="0" destOrd="0" presId="urn:microsoft.com/office/officeart/2005/8/layout/cycle7"/>
    <dgm:cxn modelId="{D1B4844C-F6CB-4D84-8B0C-C8FF244D8578}" type="presParOf" srcId="{BADDCA2E-F9F7-4AD0-8FD4-939D3CB08D6B}" destId="{E4039681-323D-4F33-8E42-3A6851A86685}" srcOrd="2" destOrd="0" presId="urn:microsoft.com/office/officeart/2005/8/layout/cycle7"/>
    <dgm:cxn modelId="{523573AD-94BA-41DF-A407-C4987270EF9E}" type="presParOf" srcId="{BADDCA2E-F9F7-4AD0-8FD4-939D3CB08D6B}" destId="{08F014BF-E45F-4CB2-9443-AAACA82367B8}" srcOrd="3" destOrd="0" presId="urn:microsoft.com/office/officeart/2005/8/layout/cycle7"/>
    <dgm:cxn modelId="{E63B15FB-8D60-4469-9F2D-F819B23D7572}" type="presParOf" srcId="{08F014BF-E45F-4CB2-9443-AAACA82367B8}" destId="{2CCB4A9D-C4C0-4FB3-A685-D4F7AE6F591A}" srcOrd="0" destOrd="0" presId="urn:microsoft.com/office/officeart/2005/8/layout/cycle7"/>
    <dgm:cxn modelId="{076D5C9F-2A46-4F6B-9CCB-8BBF2A97A7EE}" type="presParOf" srcId="{BADDCA2E-F9F7-4AD0-8FD4-939D3CB08D6B}" destId="{F6AB4C58-4632-4368-800D-D9698BBCC1FA}" srcOrd="4" destOrd="0" presId="urn:microsoft.com/office/officeart/2005/8/layout/cycle7"/>
    <dgm:cxn modelId="{9172AB03-19B0-4FA2-833C-9F2670CD72FD}" type="presParOf" srcId="{BADDCA2E-F9F7-4AD0-8FD4-939D3CB08D6B}" destId="{C3F86CEE-B8A0-4D75-B36D-7305C47037D5}" srcOrd="5" destOrd="0" presId="urn:microsoft.com/office/officeart/2005/8/layout/cycle7"/>
    <dgm:cxn modelId="{9473D1A5-957E-4F2E-96F9-C1975B3E887A}" type="presParOf" srcId="{C3F86CEE-B8A0-4D75-B36D-7305C47037D5}" destId="{4A005281-0F73-43C0-B262-E25048F39FD9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A7476DE-AC27-4CE9-B834-EF343DF55031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B64E88-8E45-4CE2-B209-DB8D11490D1E}">
      <dgm:prSet phldrT="[Текст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b="0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b="0" dirty="0" err="1" smtClean="0">
              <a:latin typeface="Arial" panose="020B0604020202020204" pitchFamily="34" charset="0"/>
              <a:cs typeface="Arial" panose="020B0604020202020204" pitchFamily="34" charset="0"/>
            </a:rPr>
            <a:t>hokim</a:t>
          </a:r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 smtClean="0">
              <a:latin typeface="Arial" panose="020B0604020202020204" pitchFamily="34" charset="0"/>
              <a:cs typeface="Arial" panose="020B0604020202020204" pitchFamily="34" charset="0"/>
            </a:rPr>
            <a:t>bo‘lak</a:t>
          </a:r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  <a:p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bosh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bo‘laklardan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biridir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5105DA-5ABB-4CE5-B3DE-79E6EA782A2B}" type="parTrans" cxnId="{2B3C17EE-A4F5-4AF0-9B6D-00061BA843DF}">
      <dgm:prSet/>
      <dgm:spPr/>
      <dgm:t>
        <a:bodyPr/>
        <a:lstStyle/>
        <a:p>
          <a:endParaRPr lang="ru-RU"/>
        </a:p>
      </dgm:t>
    </dgm:pt>
    <dgm:pt modelId="{C13ECEC2-9813-460D-B692-A2568D14F52F}" type="sibTrans" cxnId="{2B3C17EE-A4F5-4AF0-9B6D-00061BA843DF}">
      <dgm:prSet/>
      <dgm:spPr/>
      <dgm:t>
        <a:bodyPr/>
        <a:lstStyle/>
        <a:p>
          <a:endParaRPr lang="ru-RU"/>
        </a:p>
      </dgm:t>
    </dgm:pt>
    <dgm:pt modelId="{0A8EF743-48C8-4B5C-8D59-2A5EA5752BE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barcha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turkumlari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FDDBAE-54D5-4C1E-865F-ABB53D017192}" type="parTrans" cxnId="{6EF04235-8079-4483-B575-9C19C6973573}">
      <dgm:prSet/>
      <dgm:spPr/>
      <dgm:t>
        <a:bodyPr/>
        <a:lstStyle/>
        <a:p>
          <a:endParaRPr lang="ru-RU"/>
        </a:p>
      </dgm:t>
    </dgm:pt>
    <dgm:pt modelId="{A30D2486-5A57-43E0-AFCA-DC1776B1C022}" type="sibTrans" cxnId="{6EF04235-8079-4483-B575-9C19C6973573}">
      <dgm:prSet/>
      <dgm:spPr/>
      <dgm:t>
        <a:bodyPr/>
        <a:lstStyle/>
        <a:p>
          <a:endParaRPr lang="ru-RU"/>
        </a:p>
      </dgm:t>
    </dgm:pt>
    <dgm:pt modelId="{5E8A00F6-109B-4D6D-A76A-45B2FA07C373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gapni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uyushtiruvchi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markaz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2E28A4-8B7B-40F0-A117-FE268A171A7B}" type="parTrans" cxnId="{AB6D3A03-DC75-4868-B72B-A02C27B596AC}">
      <dgm:prSet/>
      <dgm:spPr/>
      <dgm:t>
        <a:bodyPr/>
        <a:lstStyle/>
        <a:p>
          <a:endParaRPr lang="ru-RU"/>
        </a:p>
      </dgm:t>
    </dgm:pt>
    <dgm:pt modelId="{809304FE-209D-4403-AA3C-6B29D03998ED}" type="sibTrans" cxnId="{AB6D3A03-DC75-4868-B72B-A02C27B596AC}">
      <dgm:prSet/>
      <dgm:spPr/>
      <dgm:t>
        <a:bodyPr/>
        <a:lstStyle/>
        <a:p>
          <a:endParaRPr lang="ru-RU"/>
        </a:p>
      </dgm:t>
    </dgm:pt>
    <dgm:pt modelId="{BADDCA2E-F9F7-4AD0-8FD4-939D3CB08D6B}" type="pres">
      <dgm:prSet presAssocID="{AA7476DE-AC27-4CE9-B834-EF343DF550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C5F61E-911B-4CF6-BF8F-B3F631E67015}" type="pres">
      <dgm:prSet presAssocID="{4CB64E88-8E45-4CE2-B209-DB8D11490D1E}" presName="node" presStyleLbl="node1" presStyleIdx="0" presStyleCnt="3" custScaleX="166218" custScaleY="120494" custRadScaleRad="85497" custRadScaleInc="-1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59947F-9ABF-4C91-B06A-6FC72C84EC43}" type="pres">
      <dgm:prSet presAssocID="{C13ECEC2-9813-460D-B692-A2568D14F52F}" presName="sibTrans" presStyleLbl="sibTrans2D1" presStyleIdx="0" presStyleCnt="3"/>
      <dgm:spPr/>
      <dgm:t>
        <a:bodyPr/>
        <a:lstStyle/>
        <a:p>
          <a:endParaRPr lang="ru-RU"/>
        </a:p>
      </dgm:t>
    </dgm:pt>
    <dgm:pt modelId="{CD8FDB4F-4814-454A-A9E2-A6B594C41BD1}" type="pres">
      <dgm:prSet presAssocID="{C13ECEC2-9813-460D-B692-A2568D14F52F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E4039681-323D-4F33-8E42-3A6851A86685}" type="pres">
      <dgm:prSet presAssocID="{0A8EF743-48C8-4B5C-8D59-2A5EA5752BE7}" presName="node" presStyleLbl="node1" presStyleIdx="1" presStyleCnt="3" custScaleX="149389" custScaleY="146505" custRadScaleRad="109806" custRadScaleInc="-239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F014BF-E45F-4CB2-9443-AAACA82367B8}" type="pres">
      <dgm:prSet presAssocID="{A30D2486-5A57-43E0-AFCA-DC1776B1C022}" presName="sibTrans" presStyleLbl="sibTrans2D1" presStyleIdx="1" presStyleCnt="3"/>
      <dgm:spPr/>
      <dgm:t>
        <a:bodyPr/>
        <a:lstStyle/>
        <a:p>
          <a:endParaRPr lang="ru-RU"/>
        </a:p>
      </dgm:t>
    </dgm:pt>
    <dgm:pt modelId="{2CCB4A9D-C4C0-4FB3-A685-D4F7AE6F591A}" type="pres">
      <dgm:prSet presAssocID="{A30D2486-5A57-43E0-AFCA-DC1776B1C022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6AB4C58-4632-4368-800D-D9698BBCC1FA}" type="pres">
      <dgm:prSet presAssocID="{5E8A00F6-109B-4D6D-A76A-45B2FA07C373}" presName="node" presStyleLbl="node1" presStyleIdx="2" presStyleCnt="3" custScaleX="144146" custScaleY="160530" custRadScaleRad="104274" custRadScaleInc="21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F86CEE-B8A0-4D75-B36D-7305C47037D5}" type="pres">
      <dgm:prSet presAssocID="{809304FE-209D-4403-AA3C-6B29D03998ED}" presName="sibTrans" presStyleLbl="sibTrans2D1" presStyleIdx="2" presStyleCnt="3"/>
      <dgm:spPr/>
      <dgm:t>
        <a:bodyPr/>
        <a:lstStyle/>
        <a:p>
          <a:endParaRPr lang="ru-RU"/>
        </a:p>
      </dgm:t>
    </dgm:pt>
    <dgm:pt modelId="{4A005281-0F73-43C0-B262-E25048F39FD9}" type="pres">
      <dgm:prSet presAssocID="{809304FE-209D-4403-AA3C-6B29D03998ED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6EF04235-8079-4483-B575-9C19C6973573}" srcId="{AA7476DE-AC27-4CE9-B834-EF343DF55031}" destId="{0A8EF743-48C8-4B5C-8D59-2A5EA5752BE7}" srcOrd="1" destOrd="0" parTransId="{61FDDBAE-54D5-4C1E-865F-ABB53D017192}" sibTransId="{A30D2486-5A57-43E0-AFCA-DC1776B1C022}"/>
    <dgm:cxn modelId="{2B3C17EE-A4F5-4AF0-9B6D-00061BA843DF}" srcId="{AA7476DE-AC27-4CE9-B834-EF343DF55031}" destId="{4CB64E88-8E45-4CE2-B209-DB8D11490D1E}" srcOrd="0" destOrd="0" parTransId="{AF5105DA-5ABB-4CE5-B3DE-79E6EA782A2B}" sibTransId="{C13ECEC2-9813-460D-B692-A2568D14F52F}"/>
    <dgm:cxn modelId="{C6C5A0D9-8719-499C-A7DA-B63ABE026B11}" type="presOf" srcId="{0A8EF743-48C8-4B5C-8D59-2A5EA5752BE7}" destId="{E4039681-323D-4F33-8E42-3A6851A86685}" srcOrd="0" destOrd="0" presId="urn:microsoft.com/office/officeart/2005/8/layout/cycle7"/>
    <dgm:cxn modelId="{B22D6928-7A25-414D-8B4A-E160ED511946}" type="presOf" srcId="{AA7476DE-AC27-4CE9-B834-EF343DF55031}" destId="{BADDCA2E-F9F7-4AD0-8FD4-939D3CB08D6B}" srcOrd="0" destOrd="0" presId="urn:microsoft.com/office/officeart/2005/8/layout/cycle7"/>
    <dgm:cxn modelId="{6846AAAA-92F0-41DF-AB38-9E65FFEB9635}" type="presOf" srcId="{809304FE-209D-4403-AA3C-6B29D03998ED}" destId="{C3F86CEE-B8A0-4D75-B36D-7305C47037D5}" srcOrd="0" destOrd="0" presId="urn:microsoft.com/office/officeart/2005/8/layout/cycle7"/>
    <dgm:cxn modelId="{F6620765-5E4E-40F9-9A90-4DC3C28CF1BD}" type="presOf" srcId="{5E8A00F6-109B-4D6D-A76A-45B2FA07C373}" destId="{F6AB4C58-4632-4368-800D-D9698BBCC1FA}" srcOrd="0" destOrd="0" presId="urn:microsoft.com/office/officeart/2005/8/layout/cycle7"/>
    <dgm:cxn modelId="{C07DFA05-3407-4D84-9D50-4E6FBC6DD23E}" type="presOf" srcId="{809304FE-209D-4403-AA3C-6B29D03998ED}" destId="{4A005281-0F73-43C0-B262-E25048F39FD9}" srcOrd="1" destOrd="0" presId="urn:microsoft.com/office/officeart/2005/8/layout/cycle7"/>
    <dgm:cxn modelId="{55A10875-BC97-4938-B6EA-25D1092BC532}" type="presOf" srcId="{C13ECEC2-9813-460D-B692-A2568D14F52F}" destId="{CD8FDB4F-4814-454A-A9E2-A6B594C41BD1}" srcOrd="1" destOrd="0" presId="urn:microsoft.com/office/officeart/2005/8/layout/cycle7"/>
    <dgm:cxn modelId="{5A064683-8598-48ED-BE1F-420D245354FB}" type="presOf" srcId="{A30D2486-5A57-43E0-AFCA-DC1776B1C022}" destId="{08F014BF-E45F-4CB2-9443-AAACA82367B8}" srcOrd="0" destOrd="0" presId="urn:microsoft.com/office/officeart/2005/8/layout/cycle7"/>
    <dgm:cxn modelId="{D668D218-0C8A-4BD7-83D1-DADDB4F0AA90}" type="presOf" srcId="{C13ECEC2-9813-460D-B692-A2568D14F52F}" destId="{3559947F-9ABF-4C91-B06A-6FC72C84EC43}" srcOrd="0" destOrd="0" presId="urn:microsoft.com/office/officeart/2005/8/layout/cycle7"/>
    <dgm:cxn modelId="{AB6D3A03-DC75-4868-B72B-A02C27B596AC}" srcId="{AA7476DE-AC27-4CE9-B834-EF343DF55031}" destId="{5E8A00F6-109B-4D6D-A76A-45B2FA07C373}" srcOrd="2" destOrd="0" parTransId="{C62E28A4-8B7B-40F0-A117-FE268A171A7B}" sibTransId="{809304FE-209D-4403-AA3C-6B29D03998ED}"/>
    <dgm:cxn modelId="{5537E5B1-3930-4346-8E32-34DCE45E7940}" type="presOf" srcId="{A30D2486-5A57-43E0-AFCA-DC1776B1C022}" destId="{2CCB4A9D-C4C0-4FB3-A685-D4F7AE6F591A}" srcOrd="1" destOrd="0" presId="urn:microsoft.com/office/officeart/2005/8/layout/cycle7"/>
    <dgm:cxn modelId="{AAFDDB5E-9C8D-4835-A540-75697FB23C6E}" type="presOf" srcId="{4CB64E88-8E45-4CE2-B209-DB8D11490D1E}" destId="{2FC5F61E-911B-4CF6-BF8F-B3F631E67015}" srcOrd="0" destOrd="0" presId="urn:microsoft.com/office/officeart/2005/8/layout/cycle7"/>
    <dgm:cxn modelId="{4FA4B67F-A15E-4384-AB8F-686A56C1DF8D}" type="presParOf" srcId="{BADDCA2E-F9F7-4AD0-8FD4-939D3CB08D6B}" destId="{2FC5F61E-911B-4CF6-BF8F-B3F631E67015}" srcOrd="0" destOrd="0" presId="urn:microsoft.com/office/officeart/2005/8/layout/cycle7"/>
    <dgm:cxn modelId="{B784E89F-1264-4EC4-A9E4-E3CB7A4F3FC3}" type="presParOf" srcId="{BADDCA2E-F9F7-4AD0-8FD4-939D3CB08D6B}" destId="{3559947F-9ABF-4C91-B06A-6FC72C84EC43}" srcOrd="1" destOrd="0" presId="urn:microsoft.com/office/officeart/2005/8/layout/cycle7"/>
    <dgm:cxn modelId="{3723ECD5-9E41-4361-BAC3-E8831162DFBA}" type="presParOf" srcId="{3559947F-9ABF-4C91-B06A-6FC72C84EC43}" destId="{CD8FDB4F-4814-454A-A9E2-A6B594C41BD1}" srcOrd="0" destOrd="0" presId="urn:microsoft.com/office/officeart/2005/8/layout/cycle7"/>
    <dgm:cxn modelId="{CDD4FF7F-03C1-49BE-80E3-BDDB0A9366FF}" type="presParOf" srcId="{BADDCA2E-F9F7-4AD0-8FD4-939D3CB08D6B}" destId="{E4039681-323D-4F33-8E42-3A6851A86685}" srcOrd="2" destOrd="0" presId="urn:microsoft.com/office/officeart/2005/8/layout/cycle7"/>
    <dgm:cxn modelId="{BB86308D-17D6-4F1A-BB49-C939FCFE9AA7}" type="presParOf" srcId="{BADDCA2E-F9F7-4AD0-8FD4-939D3CB08D6B}" destId="{08F014BF-E45F-4CB2-9443-AAACA82367B8}" srcOrd="3" destOrd="0" presId="urn:microsoft.com/office/officeart/2005/8/layout/cycle7"/>
    <dgm:cxn modelId="{4EF13B18-D634-4822-9E31-252CA37BDB35}" type="presParOf" srcId="{08F014BF-E45F-4CB2-9443-AAACA82367B8}" destId="{2CCB4A9D-C4C0-4FB3-A685-D4F7AE6F591A}" srcOrd="0" destOrd="0" presId="urn:microsoft.com/office/officeart/2005/8/layout/cycle7"/>
    <dgm:cxn modelId="{1CA9271C-A42E-4E16-A38F-6FE6B2F2E9A9}" type="presParOf" srcId="{BADDCA2E-F9F7-4AD0-8FD4-939D3CB08D6B}" destId="{F6AB4C58-4632-4368-800D-D9698BBCC1FA}" srcOrd="4" destOrd="0" presId="urn:microsoft.com/office/officeart/2005/8/layout/cycle7"/>
    <dgm:cxn modelId="{1B577A1E-9028-4F7A-97F8-0DAF6085BF2C}" type="presParOf" srcId="{BADDCA2E-F9F7-4AD0-8FD4-939D3CB08D6B}" destId="{C3F86CEE-B8A0-4D75-B36D-7305C47037D5}" srcOrd="5" destOrd="0" presId="urn:microsoft.com/office/officeart/2005/8/layout/cycle7"/>
    <dgm:cxn modelId="{5ABA7F3E-F0BC-4C35-AA99-64C67EE70E36}" type="presParOf" srcId="{C3F86CEE-B8A0-4D75-B36D-7305C47037D5}" destId="{4A005281-0F73-43C0-B262-E25048F39FD9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8CC0388-F5A7-4A2F-A781-6B35596256A0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3B3B9E-9F90-45FC-9B4A-F59292BD143B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1" dirty="0" smtClean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xil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ko‘rinishda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09A475-5DC5-4129-931F-4B2120E68B9A}" type="parTrans" cxnId="{7499DD9F-DAA6-44E9-93FE-CD79ABE40B07}">
      <dgm:prSet/>
      <dgm:spPr/>
      <dgm:t>
        <a:bodyPr/>
        <a:lstStyle/>
        <a:p>
          <a:endParaRPr lang="ru-RU"/>
        </a:p>
      </dgm:t>
    </dgm:pt>
    <dgm:pt modelId="{64EE0530-6689-48C4-9829-25CFFF4A793F}" type="sibTrans" cxnId="{7499DD9F-DAA6-44E9-93FE-CD79ABE40B07}">
      <dgm:prSet/>
      <dgm:spPr/>
      <dgm:t>
        <a:bodyPr/>
        <a:lstStyle/>
        <a:p>
          <a:endParaRPr lang="ru-RU"/>
        </a:p>
      </dgm:t>
    </dgm:pt>
    <dgm:pt modelId="{E5F8B27C-3D11-4988-9CB6-F5E511C12802}">
      <dgm:prSet phldrT="[Текст]" custT="1"/>
      <dgm:spPr/>
      <dgm:t>
        <a:bodyPr/>
        <a:lstStyle/>
        <a:p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B55964-FEA6-4901-A7E7-9464F756B9CD}" type="parTrans" cxnId="{6D440550-621C-43D0-B23D-EFF8D0774480}">
      <dgm:prSet/>
      <dgm:spPr/>
      <dgm:t>
        <a:bodyPr/>
        <a:lstStyle/>
        <a:p>
          <a:endParaRPr lang="ru-RU"/>
        </a:p>
      </dgm:t>
    </dgm:pt>
    <dgm:pt modelId="{DBDE82D8-C97E-408B-987F-50233AD3C4E9}" type="sibTrans" cxnId="{6D440550-621C-43D0-B23D-EFF8D0774480}">
      <dgm:prSet/>
      <dgm:spPr/>
      <dgm:t>
        <a:bodyPr/>
        <a:lstStyle/>
        <a:p>
          <a:endParaRPr lang="ru-RU"/>
        </a:p>
      </dgm:t>
    </dgm:pt>
    <dgm:pt modelId="{B168E931-C51E-46E9-86DE-823903C5A2E5}">
      <dgm:prSet phldrT="[Текст]" custT="1"/>
      <dgm:spPr/>
      <dgm:t>
        <a:bodyPr/>
        <a:lstStyle/>
        <a:p>
          <a:r>
            <a:rPr lang="en-US" sz="20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8FD290-3463-490D-8541-C4600FD1861F}" type="parTrans" cxnId="{8D83D151-4BCE-44D4-ACB5-419E8CB32948}">
      <dgm:prSet/>
      <dgm:spPr/>
      <dgm:t>
        <a:bodyPr/>
        <a:lstStyle/>
        <a:p>
          <a:endParaRPr lang="ru-RU"/>
        </a:p>
      </dgm:t>
    </dgm:pt>
    <dgm:pt modelId="{A06FF736-A8F5-4CBA-9CF2-04BEFE3290E3}" type="sibTrans" cxnId="{8D83D151-4BCE-44D4-ACB5-419E8CB32948}">
      <dgm:prSet/>
      <dgm:spPr/>
      <dgm:t>
        <a:bodyPr/>
        <a:lstStyle/>
        <a:p>
          <a:endParaRPr lang="ru-RU"/>
        </a:p>
      </dgm:t>
    </dgm:pt>
    <dgm:pt modelId="{BDC9647D-631D-4C41-A34F-B4CDBE5E63AA}">
      <dgm:prSet phldrT="[Текст]" custT="1"/>
      <dgm:spPr/>
      <dgm:t>
        <a:bodyPr/>
        <a:lstStyle/>
        <a:p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7FCA4D-8DFE-40DB-9857-5EB09858D2CE}" type="parTrans" cxnId="{BAB9F9AB-88FC-4348-993D-D5FF7E54BEFB}">
      <dgm:prSet/>
      <dgm:spPr/>
      <dgm:t>
        <a:bodyPr/>
        <a:lstStyle/>
        <a:p>
          <a:endParaRPr lang="ru-RU"/>
        </a:p>
      </dgm:t>
    </dgm:pt>
    <dgm:pt modelId="{EA70B068-94E4-4FBD-9FEB-53B9333659CD}" type="sibTrans" cxnId="{BAB9F9AB-88FC-4348-993D-D5FF7E54BEFB}">
      <dgm:prSet/>
      <dgm:spPr/>
      <dgm:t>
        <a:bodyPr/>
        <a:lstStyle/>
        <a:p>
          <a:endParaRPr lang="ru-RU"/>
        </a:p>
      </dgm:t>
    </dgm:pt>
    <dgm:pt modelId="{FB1C1AAB-31E0-4DBB-AD95-12F1540D2548}" type="pres">
      <dgm:prSet presAssocID="{A8CC0388-F5A7-4A2F-A781-6B35596256A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23833F1-C1C8-45BD-B272-88AF8E2A7BCB}" type="pres">
      <dgm:prSet presAssocID="{093B3B9E-9F90-45FC-9B4A-F59292BD143B}" presName="linNode" presStyleCnt="0"/>
      <dgm:spPr/>
    </dgm:pt>
    <dgm:pt modelId="{DA4DB2B0-54E5-4490-B0D4-A56E646D6030}" type="pres">
      <dgm:prSet presAssocID="{093B3B9E-9F90-45FC-9B4A-F59292BD143B}" presName="parentShp" presStyleLbl="node1" presStyleIdx="0" presStyleCnt="1" custScaleY="550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F4CAA6-2228-4893-9C81-CFFAD7FB758E}" type="pres">
      <dgm:prSet presAssocID="{093B3B9E-9F90-45FC-9B4A-F59292BD143B}" presName="childShp" presStyleLbl="bgAccFollowNode1" presStyleIdx="0" presStyleCnt="1" custScaleX="84210" custScaleY="57359" custLinFactNeighborX="6697" custLinFactNeighborY="-16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1610AD-EF01-42EB-8FE2-8B43881B4A3E}" type="presOf" srcId="{BDC9647D-631D-4C41-A34F-B4CDBE5E63AA}" destId="{C1F4CAA6-2228-4893-9C81-CFFAD7FB758E}" srcOrd="0" destOrd="0" presId="urn:microsoft.com/office/officeart/2005/8/layout/vList6"/>
    <dgm:cxn modelId="{BAB9F9AB-88FC-4348-993D-D5FF7E54BEFB}" srcId="{093B3B9E-9F90-45FC-9B4A-F59292BD143B}" destId="{BDC9647D-631D-4C41-A34F-B4CDBE5E63AA}" srcOrd="0" destOrd="0" parTransId="{407FCA4D-8DFE-40DB-9857-5EB09858D2CE}" sibTransId="{EA70B068-94E4-4FBD-9FEB-53B9333659CD}"/>
    <dgm:cxn modelId="{60E25E55-F707-41E2-A792-26675EC32417}" type="presOf" srcId="{A8CC0388-F5A7-4A2F-A781-6B35596256A0}" destId="{FB1C1AAB-31E0-4DBB-AD95-12F1540D2548}" srcOrd="0" destOrd="0" presId="urn:microsoft.com/office/officeart/2005/8/layout/vList6"/>
    <dgm:cxn modelId="{7499DD9F-DAA6-44E9-93FE-CD79ABE40B07}" srcId="{A8CC0388-F5A7-4A2F-A781-6B35596256A0}" destId="{093B3B9E-9F90-45FC-9B4A-F59292BD143B}" srcOrd="0" destOrd="0" parTransId="{9509A475-5DC5-4129-931F-4B2120E68B9A}" sibTransId="{64EE0530-6689-48C4-9829-25CFFF4A793F}"/>
    <dgm:cxn modelId="{6D440550-621C-43D0-B23D-EFF8D0774480}" srcId="{093B3B9E-9F90-45FC-9B4A-F59292BD143B}" destId="{E5F8B27C-3D11-4988-9CB6-F5E511C12802}" srcOrd="2" destOrd="0" parTransId="{DBB55964-FEA6-4901-A7E7-9464F756B9CD}" sibTransId="{DBDE82D8-C97E-408B-987F-50233AD3C4E9}"/>
    <dgm:cxn modelId="{BEC7B856-B754-4A3C-B59D-19D12497BD26}" type="presOf" srcId="{E5F8B27C-3D11-4988-9CB6-F5E511C12802}" destId="{C1F4CAA6-2228-4893-9C81-CFFAD7FB758E}" srcOrd="0" destOrd="2" presId="urn:microsoft.com/office/officeart/2005/8/layout/vList6"/>
    <dgm:cxn modelId="{8D83D151-4BCE-44D4-ACB5-419E8CB32948}" srcId="{093B3B9E-9F90-45FC-9B4A-F59292BD143B}" destId="{B168E931-C51E-46E9-86DE-823903C5A2E5}" srcOrd="1" destOrd="0" parTransId="{788FD290-3463-490D-8541-C4600FD1861F}" sibTransId="{A06FF736-A8F5-4CBA-9CF2-04BEFE3290E3}"/>
    <dgm:cxn modelId="{0F6503CB-D934-4C15-A0CF-E3F752D82617}" type="presOf" srcId="{093B3B9E-9F90-45FC-9B4A-F59292BD143B}" destId="{DA4DB2B0-54E5-4490-B0D4-A56E646D6030}" srcOrd="0" destOrd="0" presId="urn:microsoft.com/office/officeart/2005/8/layout/vList6"/>
    <dgm:cxn modelId="{9E02103C-D48D-493A-9858-1DEEADCAEFCB}" type="presOf" srcId="{B168E931-C51E-46E9-86DE-823903C5A2E5}" destId="{C1F4CAA6-2228-4893-9C81-CFFAD7FB758E}" srcOrd="0" destOrd="1" presId="urn:microsoft.com/office/officeart/2005/8/layout/vList6"/>
    <dgm:cxn modelId="{163EE82D-00AA-4496-9E35-19EF130FA885}" type="presParOf" srcId="{FB1C1AAB-31E0-4DBB-AD95-12F1540D2548}" destId="{123833F1-C1C8-45BD-B272-88AF8E2A7BCB}" srcOrd="0" destOrd="0" presId="urn:microsoft.com/office/officeart/2005/8/layout/vList6"/>
    <dgm:cxn modelId="{E7B4C000-1003-4072-8FC4-8604B5590C02}" type="presParOf" srcId="{123833F1-C1C8-45BD-B272-88AF8E2A7BCB}" destId="{DA4DB2B0-54E5-4490-B0D4-A56E646D6030}" srcOrd="0" destOrd="0" presId="urn:microsoft.com/office/officeart/2005/8/layout/vList6"/>
    <dgm:cxn modelId="{22808DF9-3080-4A8E-878A-C9091BE863FC}" type="presParOf" srcId="{123833F1-C1C8-45BD-B272-88AF8E2A7BCB}" destId="{C1F4CAA6-2228-4893-9C81-CFFAD7FB758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7114C19-F29E-4DA0-903E-58A985FDDD76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14F315-7410-4517-BE20-5C772AA6E867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Kitob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o‘qishning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7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foydasi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C910EE-3BCB-4207-906A-4729E9171C07}" type="parTrans" cxnId="{81CA7CDB-8897-4A5E-A2C8-03DFD2CB0663}">
      <dgm:prSet/>
      <dgm:spPr/>
      <dgm:t>
        <a:bodyPr/>
        <a:lstStyle/>
        <a:p>
          <a:endParaRPr lang="ru-RU"/>
        </a:p>
      </dgm:t>
    </dgm:pt>
    <dgm:pt modelId="{5FF26D56-C9FA-4FCE-A236-A1A343828C92}" type="sibTrans" cxnId="{81CA7CDB-8897-4A5E-A2C8-03DFD2CB0663}">
      <dgm:prSet/>
      <dgm:spPr/>
      <dgm:t>
        <a:bodyPr/>
        <a:lstStyle/>
        <a:p>
          <a:endParaRPr lang="ru-RU"/>
        </a:p>
      </dgm:t>
    </dgm:pt>
    <dgm:pt modelId="{244EA9D7-FD7E-48DA-A6AB-C95C55BAC716}">
      <dgm:prSet phldrT="[Текст]"/>
      <dgm:spPr/>
      <dgm:t>
        <a:bodyPr/>
        <a:lstStyle/>
        <a:p>
          <a:endParaRPr lang="ru-RU" dirty="0"/>
        </a:p>
      </dgm:t>
    </dgm:pt>
    <dgm:pt modelId="{78A3FBCB-821A-4B17-B2F1-6377FCA36679}" type="parTrans" cxnId="{B8D3D938-A12B-49EA-B095-AFDD60E7E0AC}">
      <dgm:prSet/>
      <dgm:spPr/>
      <dgm:t>
        <a:bodyPr/>
        <a:lstStyle/>
        <a:p>
          <a:endParaRPr lang="ru-RU"/>
        </a:p>
      </dgm:t>
    </dgm:pt>
    <dgm:pt modelId="{1E3BC6A5-30AF-4338-92CF-011C8BED5EF2}" type="sibTrans" cxnId="{B8D3D938-A12B-49EA-B095-AFDD60E7E0AC}">
      <dgm:prSet/>
      <dgm:spPr/>
      <dgm:t>
        <a:bodyPr/>
        <a:lstStyle/>
        <a:p>
          <a:endParaRPr lang="ru-RU"/>
        </a:p>
      </dgm:t>
    </dgm:pt>
    <dgm:pt modelId="{EAE5F1D0-737D-4835-92A0-513572127A6D}">
      <dgm:prSet phldrT="[Текст]"/>
      <dgm:spPr/>
      <dgm:t>
        <a:bodyPr/>
        <a:lstStyle/>
        <a:p>
          <a:endParaRPr lang="ru-RU" b="1" dirty="0"/>
        </a:p>
      </dgm:t>
    </dgm:pt>
    <dgm:pt modelId="{C0DF664B-D9D5-4707-97C7-CC9C78B49CDB}" type="parTrans" cxnId="{4B096425-D410-43FD-BE9C-C1C1A9B77521}">
      <dgm:prSet/>
      <dgm:spPr/>
      <dgm:t>
        <a:bodyPr/>
        <a:lstStyle/>
        <a:p>
          <a:endParaRPr lang="ru-RU"/>
        </a:p>
      </dgm:t>
    </dgm:pt>
    <dgm:pt modelId="{4BE3CCC5-FD13-49A3-9703-B9B202175CBC}" type="sibTrans" cxnId="{4B096425-D410-43FD-BE9C-C1C1A9B77521}">
      <dgm:prSet/>
      <dgm:spPr/>
      <dgm:t>
        <a:bodyPr/>
        <a:lstStyle/>
        <a:p>
          <a:endParaRPr lang="ru-RU"/>
        </a:p>
      </dgm:t>
    </dgm:pt>
    <dgm:pt modelId="{749F12E2-F011-4E03-BCD6-BCE1D1ADA00F}">
      <dgm:prSet phldrT="[Текст]"/>
      <dgm:spPr/>
      <dgm:t>
        <a:bodyPr/>
        <a:lstStyle/>
        <a:p>
          <a:r>
            <a:rPr lang="ru-RU" dirty="0" smtClean="0"/>
            <a:t>   </a:t>
          </a:r>
          <a:endParaRPr lang="ru-RU" dirty="0"/>
        </a:p>
      </dgm:t>
    </dgm:pt>
    <dgm:pt modelId="{4F07F3F7-DAD5-4475-AD1A-A296D7F66842}" type="parTrans" cxnId="{94E4C575-CB58-4BF8-BC93-B23AB4743B23}">
      <dgm:prSet/>
      <dgm:spPr/>
      <dgm:t>
        <a:bodyPr/>
        <a:lstStyle/>
        <a:p>
          <a:endParaRPr lang="ru-RU"/>
        </a:p>
      </dgm:t>
    </dgm:pt>
    <dgm:pt modelId="{141A44D7-1529-48B8-819F-DAB90682C087}" type="sibTrans" cxnId="{94E4C575-CB58-4BF8-BC93-B23AB4743B23}">
      <dgm:prSet/>
      <dgm:spPr/>
      <dgm:t>
        <a:bodyPr/>
        <a:lstStyle/>
        <a:p>
          <a:endParaRPr lang="ru-RU"/>
        </a:p>
      </dgm:t>
    </dgm:pt>
    <dgm:pt modelId="{25777244-1ABD-4B12-B35F-1305EA187CCE}">
      <dgm:prSet phldrT="[Текст]"/>
      <dgm:spPr/>
      <dgm:t>
        <a:bodyPr/>
        <a:lstStyle/>
        <a:p>
          <a:endParaRPr lang="ru-RU" dirty="0"/>
        </a:p>
      </dgm:t>
    </dgm:pt>
    <dgm:pt modelId="{534F7CA3-33F7-4D63-965B-1ABEF8FB604F}" type="parTrans" cxnId="{949E2C62-EABA-48C3-8A9F-63EBDF9E0F66}">
      <dgm:prSet/>
      <dgm:spPr/>
      <dgm:t>
        <a:bodyPr/>
        <a:lstStyle/>
        <a:p>
          <a:endParaRPr lang="ru-RU"/>
        </a:p>
      </dgm:t>
    </dgm:pt>
    <dgm:pt modelId="{5CCD7178-C00D-4023-92E0-6073C5259D26}" type="sibTrans" cxnId="{949E2C62-EABA-48C3-8A9F-63EBDF9E0F66}">
      <dgm:prSet/>
      <dgm:spPr/>
      <dgm:t>
        <a:bodyPr/>
        <a:lstStyle/>
        <a:p>
          <a:endParaRPr lang="ru-RU"/>
        </a:p>
      </dgm:t>
    </dgm:pt>
    <dgm:pt modelId="{7C60CB4B-6C62-4ECB-A363-A0E56C15D88F}">
      <dgm:prSet phldrT="[Текст]" phldr="1"/>
      <dgm:spPr/>
      <dgm:t>
        <a:bodyPr/>
        <a:lstStyle/>
        <a:p>
          <a:endParaRPr lang="ru-RU"/>
        </a:p>
      </dgm:t>
    </dgm:pt>
    <dgm:pt modelId="{B941A757-02CB-4B09-8413-30263F3B3DE9}" type="parTrans" cxnId="{87519BC5-DD0C-401F-B81A-D1D9C43A9E7F}">
      <dgm:prSet/>
      <dgm:spPr/>
      <dgm:t>
        <a:bodyPr/>
        <a:lstStyle/>
        <a:p>
          <a:endParaRPr lang="ru-RU"/>
        </a:p>
      </dgm:t>
    </dgm:pt>
    <dgm:pt modelId="{003D9337-0D1E-4607-8E58-3008E718F216}" type="sibTrans" cxnId="{87519BC5-DD0C-401F-B81A-D1D9C43A9E7F}">
      <dgm:prSet/>
      <dgm:spPr/>
      <dgm:t>
        <a:bodyPr/>
        <a:lstStyle/>
        <a:p>
          <a:endParaRPr lang="ru-RU"/>
        </a:p>
      </dgm:t>
    </dgm:pt>
    <dgm:pt modelId="{9D06BE86-D330-4560-8233-5910CDF1C752}">
      <dgm:prSet phldrT="[Текст]" phldr="1"/>
      <dgm:spPr/>
      <dgm:t>
        <a:bodyPr/>
        <a:lstStyle/>
        <a:p>
          <a:endParaRPr lang="ru-RU"/>
        </a:p>
      </dgm:t>
    </dgm:pt>
    <dgm:pt modelId="{945FFD5D-65CC-4EE7-AAF1-A4D30B8B9E41}" type="parTrans" cxnId="{3C0A3911-1CF8-4C77-BF2B-0717C4D454C0}">
      <dgm:prSet/>
      <dgm:spPr/>
      <dgm:t>
        <a:bodyPr/>
        <a:lstStyle/>
        <a:p>
          <a:endParaRPr lang="ru-RU"/>
        </a:p>
      </dgm:t>
    </dgm:pt>
    <dgm:pt modelId="{D3778103-BB06-4CC2-BCCC-6A8397904356}" type="sibTrans" cxnId="{3C0A3911-1CF8-4C77-BF2B-0717C4D454C0}">
      <dgm:prSet/>
      <dgm:spPr/>
      <dgm:t>
        <a:bodyPr/>
        <a:lstStyle/>
        <a:p>
          <a:endParaRPr lang="ru-RU"/>
        </a:p>
      </dgm:t>
    </dgm:pt>
    <dgm:pt modelId="{91A32E39-3346-43C1-BDDD-6399C771C9AD}">
      <dgm:prSet phldrT="[Текст]" custRadScaleRad="157945" custRadScaleInc="-731"/>
      <dgm:spPr/>
      <dgm:t>
        <a:bodyPr/>
        <a:lstStyle/>
        <a:p>
          <a:endParaRPr lang="ru-RU"/>
        </a:p>
      </dgm:t>
    </dgm:pt>
    <dgm:pt modelId="{E7BCF533-08A2-481B-8856-7859EB77D3ED}" type="parTrans" cxnId="{15825614-B975-4A57-8A0D-3CF4F851823A}">
      <dgm:prSet/>
      <dgm:spPr/>
      <dgm:t>
        <a:bodyPr/>
        <a:lstStyle/>
        <a:p>
          <a:endParaRPr lang="ru-RU"/>
        </a:p>
      </dgm:t>
    </dgm:pt>
    <dgm:pt modelId="{F0F1E6AB-1CF4-4D02-9E35-4159DD4382F2}" type="sibTrans" cxnId="{15825614-B975-4A57-8A0D-3CF4F851823A}">
      <dgm:prSet/>
      <dgm:spPr/>
      <dgm:t>
        <a:bodyPr/>
        <a:lstStyle/>
        <a:p>
          <a:endParaRPr lang="ru-RU"/>
        </a:p>
      </dgm:t>
    </dgm:pt>
    <dgm:pt modelId="{A3304B2A-4868-4141-8A22-AE75B47E882B}">
      <dgm:prSet phldrT="[Текст]" custRadScaleRad="157945" custRadScaleInc="-731"/>
      <dgm:spPr/>
      <dgm:t>
        <a:bodyPr/>
        <a:lstStyle/>
        <a:p>
          <a:endParaRPr lang="ru-RU"/>
        </a:p>
      </dgm:t>
    </dgm:pt>
    <dgm:pt modelId="{E9BF7804-6BB3-49F7-84F7-9F38810EB68B}" type="parTrans" cxnId="{EE1CA617-5C09-4186-8CB5-6AC4B9743540}">
      <dgm:prSet/>
      <dgm:spPr/>
      <dgm:t>
        <a:bodyPr/>
        <a:lstStyle/>
        <a:p>
          <a:endParaRPr lang="ru-RU"/>
        </a:p>
      </dgm:t>
    </dgm:pt>
    <dgm:pt modelId="{73BD64F8-8C6A-4A19-8A45-486E5F35D42A}" type="sibTrans" cxnId="{EE1CA617-5C09-4186-8CB5-6AC4B9743540}">
      <dgm:prSet/>
      <dgm:spPr/>
      <dgm:t>
        <a:bodyPr/>
        <a:lstStyle/>
        <a:p>
          <a:endParaRPr lang="ru-RU"/>
        </a:p>
      </dgm:t>
    </dgm:pt>
    <dgm:pt modelId="{17B256BF-C32F-412F-BF29-A01829F06694}">
      <dgm:prSet phldrT="[Текст]"/>
      <dgm:spPr/>
      <dgm:t>
        <a:bodyPr/>
        <a:lstStyle/>
        <a:p>
          <a:endParaRPr lang="ru-RU"/>
        </a:p>
      </dgm:t>
    </dgm:pt>
    <dgm:pt modelId="{51C30D13-148A-43B0-9CB2-5FFCCDD93C36}" type="parTrans" cxnId="{DF9CDF1E-2E75-4F46-9C9A-ED5385686B1E}">
      <dgm:prSet/>
      <dgm:spPr/>
      <dgm:t>
        <a:bodyPr/>
        <a:lstStyle/>
        <a:p>
          <a:endParaRPr lang="ru-RU"/>
        </a:p>
      </dgm:t>
    </dgm:pt>
    <dgm:pt modelId="{C148D358-27A6-440D-AE2E-5A583A39FF8C}" type="sibTrans" cxnId="{DF9CDF1E-2E75-4F46-9C9A-ED5385686B1E}">
      <dgm:prSet/>
      <dgm:spPr/>
      <dgm:t>
        <a:bodyPr/>
        <a:lstStyle/>
        <a:p>
          <a:endParaRPr lang="ru-RU"/>
        </a:p>
      </dgm:t>
    </dgm:pt>
    <dgm:pt modelId="{5EC4F98D-2420-412B-B06E-4EF3B332A56E}">
      <dgm:prSet phldrT="[Текст]" custRadScaleRad="157945" custRadScaleInc="-731"/>
      <dgm:spPr/>
      <dgm:t>
        <a:bodyPr/>
        <a:lstStyle/>
        <a:p>
          <a:endParaRPr lang="ru-RU" b="1" dirty="0"/>
        </a:p>
      </dgm:t>
    </dgm:pt>
    <dgm:pt modelId="{51C50D3A-E60F-4C4B-ABCA-B2DE1340546D}" type="parTrans" cxnId="{8F4B989A-06DD-4831-9B28-2BEF7F485AD6}">
      <dgm:prSet/>
      <dgm:spPr/>
      <dgm:t>
        <a:bodyPr/>
        <a:lstStyle/>
        <a:p>
          <a:endParaRPr lang="ru-RU"/>
        </a:p>
      </dgm:t>
    </dgm:pt>
    <dgm:pt modelId="{4F3A8525-6629-4F31-AA42-2A510C090A6E}" type="sibTrans" cxnId="{8F4B989A-06DD-4831-9B28-2BEF7F485AD6}">
      <dgm:prSet/>
      <dgm:spPr/>
      <dgm:t>
        <a:bodyPr/>
        <a:lstStyle/>
        <a:p>
          <a:endParaRPr lang="ru-RU"/>
        </a:p>
      </dgm:t>
    </dgm:pt>
    <dgm:pt modelId="{AD954C57-F4E6-4415-BD91-BF4CE540E741}">
      <dgm:prSet phldrT="[Текст]"/>
      <dgm:spPr/>
      <dgm:t>
        <a:bodyPr/>
        <a:lstStyle/>
        <a:p>
          <a:endParaRPr lang="ru-RU" b="1" dirty="0"/>
        </a:p>
      </dgm:t>
    </dgm:pt>
    <dgm:pt modelId="{BFFE0E53-C693-4470-A377-E59CE3F11C13}" type="parTrans" cxnId="{9118F637-B27A-445A-87F7-1B41A27CB52B}">
      <dgm:prSet/>
      <dgm:spPr/>
      <dgm:t>
        <a:bodyPr/>
        <a:lstStyle/>
        <a:p>
          <a:endParaRPr lang="ru-RU"/>
        </a:p>
      </dgm:t>
    </dgm:pt>
    <dgm:pt modelId="{3115FF6A-83AE-47D3-B1FC-A45BA4CD9A7B}" type="sibTrans" cxnId="{9118F637-B27A-445A-87F7-1B41A27CB52B}">
      <dgm:prSet/>
      <dgm:spPr/>
      <dgm:t>
        <a:bodyPr/>
        <a:lstStyle/>
        <a:p>
          <a:endParaRPr lang="ru-RU"/>
        </a:p>
      </dgm:t>
    </dgm:pt>
    <dgm:pt modelId="{56046B77-8144-4FCF-BD98-EF0A0DA1F014}">
      <dgm:prSet phldrT="[Текст]" custRadScaleRad="157945" custRadScaleInc="-731"/>
      <dgm:spPr/>
      <dgm:t>
        <a:bodyPr/>
        <a:lstStyle/>
        <a:p>
          <a:endParaRPr lang="ru-RU" b="1" dirty="0"/>
        </a:p>
      </dgm:t>
    </dgm:pt>
    <dgm:pt modelId="{6C97EFCA-5F9B-4F0F-85B2-EFE0EFFFE1E8}" type="parTrans" cxnId="{843AE3E6-A245-4F6B-A407-FD49F4D5A1ED}">
      <dgm:prSet/>
      <dgm:spPr/>
      <dgm:t>
        <a:bodyPr/>
        <a:lstStyle/>
        <a:p>
          <a:endParaRPr lang="ru-RU"/>
        </a:p>
      </dgm:t>
    </dgm:pt>
    <dgm:pt modelId="{FB955BF0-9AFF-408B-8B1B-9E70BD97F08C}" type="sibTrans" cxnId="{843AE3E6-A245-4F6B-A407-FD49F4D5A1ED}">
      <dgm:prSet/>
      <dgm:spPr/>
      <dgm:t>
        <a:bodyPr/>
        <a:lstStyle/>
        <a:p>
          <a:endParaRPr lang="ru-RU"/>
        </a:p>
      </dgm:t>
    </dgm:pt>
    <dgm:pt modelId="{FE488F13-47E0-4C6E-BFDB-23A51B120387}">
      <dgm:prSet phldrT="[Текст]" custRadScaleRad="157945" custRadScaleInc="-731"/>
      <dgm:spPr/>
      <dgm:t>
        <a:bodyPr/>
        <a:lstStyle/>
        <a:p>
          <a:endParaRPr lang="ru-RU" b="1" dirty="0"/>
        </a:p>
      </dgm:t>
    </dgm:pt>
    <dgm:pt modelId="{9A91B7E0-4A5A-4ECC-8867-2D5028CCC6C0}" type="parTrans" cxnId="{5B27641A-77BA-4528-A0E7-CBBD63E4FD6B}">
      <dgm:prSet/>
      <dgm:spPr/>
      <dgm:t>
        <a:bodyPr/>
        <a:lstStyle/>
        <a:p>
          <a:endParaRPr lang="ru-RU"/>
        </a:p>
      </dgm:t>
    </dgm:pt>
    <dgm:pt modelId="{5FA2959B-511A-4A0E-935D-E81BAD00CCBD}" type="sibTrans" cxnId="{5B27641A-77BA-4528-A0E7-CBBD63E4FD6B}">
      <dgm:prSet/>
      <dgm:spPr/>
      <dgm:t>
        <a:bodyPr/>
        <a:lstStyle/>
        <a:p>
          <a:endParaRPr lang="ru-RU"/>
        </a:p>
      </dgm:t>
    </dgm:pt>
    <dgm:pt modelId="{4B142A14-3FB6-4A0A-A2D6-8B9B4DD26463}">
      <dgm:prSet phldrT="[Текст]" custRadScaleRad="184538" custRadScaleInc="-186466"/>
      <dgm:spPr/>
      <dgm:t>
        <a:bodyPr/>
        <a:lstStyle/>
        <a:p>
          <a:endParaRPr lang="ru-RU" dirty="0"/>
        </a:p>
      </dgm:t>
    </dgm:pt>
    <dgm:pt modelId="{6A746DC5-B8E6-4A07-9823-FE1F09AE30D1}" type="parTrans" cxnId="{E065B7AD-DA47-4070-86D7-F481367CB360}">
      <dgm:prSet/>
      <dgm:spPr/>
      <dgm:t>
        <a:bodyPr/>
        <a:lstStyle/>
        <a:p>
          <a:endParaRPr lang="ru-RU"/>
        </a:p>
      </dgm:t>
    </dgm:pt>
    <dgm:pt modelId="{EC679918-2086-4F6B-998D-E29A810480AD}" type="sibTrans" cxnId="{E065B7AD-DA47-4070-86D7-F481367CB360}">
      <dgm:prSet/>
      <dgm:spPr/>
      <dgm:t>
        <a:bodyPr/>
        <a:lstStyle/>
        <a:p>
          <a:endParaRPr lang="ru-RU"/>
        </a:p>
      </dgm:t>
    </dgm:pt>
    <dgm:pt modelId="{8200FF71-DD79-4953-AC3C-BAA469E501E0}">
      <dgm:prSet phldrT="[Текст]" custRadScaleRad="184538" custRadScaleInc="-186466"/>
      <dgm:spPr/>
      <dgm:t>
        <a:bodyPr/>
        <a:lstStyle/>
        <a:p>
          <a:endParaRPr lang="ru-RU" dirty="0"/>
        </a:p>
      </dgm:t>
    </dgm:pt>
    <dgm:pt modelId="{0986245B-140D-48B7-87C2-0BCCE5F8405D}" type="parTrans" cxnId="{6EC9EFD1-EA45-4E31-8C2A-C3D5A6300129}">
      <dgm:prSet/>
      <dgm:spPr/>
      <dgm:t>
        <a:bodyPr/>
        <a:lstStyle/>
        <a:p>
          <a:endParaRPr lang="ru-RU"/>
        </a:p>
      </dgm:t>
    </dgm:pt>
    <dgm:pt modelId="{BA510856-025E-4969-850E-97C285B15FE9}" type="sibTrans" cxnId="{6EC9EFD1-EA45-4E31-8C2A-C3D5A6300129}">
      <dgm:prSet/>
      <dgm:spPr/>
      <dgm:t>
        <a:bodyPr/>
        <a:lstStyle/>
        <a:p>
          <a:endParaRPr lang="ru-RU"/>
        </a:p>
      </dgm:t>
    </dgm:pt>
    <dgm:pt modelId="{1F29339C-A493-434D-9573-6322D0C8ABC0}">
      <dgm:prSet phldrT="[Текст]" custRadScaleRad="184538" custRadScaleInc="-186466"/>
      <dgm:spPr/>
      <dgm:t>
        <a:bodyPr/>
        <a:lstStyle/>
        <a:p>
          <a:endParaRPr lang="ru-RU" dirty="0"/>
        </a:p>
      </dgm:t>
    </dgm:pt>
    <dgm:pt modelId="{AEF9AE5E-90D6-428E-A01A-D6430149C618}" type="parTrans" cxnId="{FB52038D-F451-4DE7-80ED-EEC02814FC40}">
      <dgm:prSet/>
      <dgm:spPr/>
      <dgm:t>
        <a:bodyPr/>
        <a:lstStyle/>
        <a:p>
          <a:endParaRPr lang="ru-RU"/>
        </a:p>
      </dgm:t>
    </dgm:pt>
    <dgm:pt modelId="{6C814282-29B2-4797-9F12-F3694F0429BE}" type="sibTrans" cxnId="{FB52038D-F451-4DE7-80ED-EEC02814FC40}">
      <dgm:prSet/>
      <dgm:spPr/>
      <dgm:t>
        <a:bodyPr/>
        <a:lstStyle/>
        <a:p>
          <a:endParaRPr lang="ru-RU"/>
        </a:p>
      </dgm:t>
    </dgm:pt>
    <dgm:pt modelId="{2C6C64DC-1A09-4ABE-BD60-662855075B48}">
      <dgm:prSet phldrT="[Текст]" custRadScaleRad="136222" custRadScaleInc="118639"/>
      <dgm:spPr/>
      <dgm:t>
        <a:bodyPr/>
        <a:lstStyle/>
        <a:p>
          <a:endParaRPr lang="ru-RU" dirty="0"/>
        </a:p>
      </dgm:t>
    </dgm:pt>
    <dgm:pt modelId="{8B6A997A-64AB-4C0F-9015-9180DA69D396}" type="parTrans" cxnId="{50091487-F3F1-4269-B9FC-F9F9A7EC840F}">
      <dgm:prSet/>
      <dgm:spPr/>
      <dgm:t>
        <a:bodyPr/>
        <a:lstStyle/>
        <a:p>
          <a:endParaRPr lang="ru-RU"/>
        </a:p>
      </dgm:t>
    </dgm:pt>
    <dgm:pt modelId="{CF53CF3E-7D70-4DA3-9AC6-A7EB2AF62D9A}" type="sibTrans" cxnId="{50091487-F3F1-4269-B9FC-F9F9A7EC840F}">
      <dgm:prSet/>
      <dgm:spPr/>
      <dgm:t>
        <a:bodyPr/>
        <a:lstStyle/>
        <a:p>
          <a:endParaRPr lang="ru-RU"/>
        </a:p>
      </dgm:t>
    </dgm:pt>
    <dgm:pt modelId="{47D89295-1CDC-46B4-B511-B0F24A7366BA}">
      <dgm:prSet phldrT="[Текст]" custRadScaleRad="136222" custRadScaleInc="118639"/>
      <dgm:spPr/>
      <dgm:t>
        <a:bodyPr/>
        <a:lstStyle/>
        <a:p>
          <a:endParaRPr lang="ru-RU" dirty="0"/>
        </a:p>
      </dgm:t>
    </dgm:pt>
    <dgm:pt modelId="{CD673907-5502-4053-9677-243B6B310C13}" type="parTrans" cxnId="{B72FA628-3983-4AF8-B0C6-EA4ED0DF1EFA}">
      <dgm:prSet/>
      <dgm:spPr/>
      <dgm:t>
        <a:bodyPr/>
        <a:lstStyle/>
        <a:p>
          <a:endParaRPr lang="ru-RU"/>
        </a:p>
      </dgm:t>
    </dgm:pt>
    <dgm:pt modelId="{5EF94CA3-2213-48E8-94DE-3B7B12EE2B65}" type="sibTrans" cxnId="{B72FA628-3983-4AF8-B0C6-EA4ED0DF1EFA}">
      <dgm:prSet/>
      <dgm:spPr/>
      <dgm:t>
        <a:bodyPr/>
        <a:lstStyle/>
        <a:p>
          <a:endParaRPr lang="ru-RU"/>
        </a:p>
      </dgm:t>
    </dgm:pt>
    <dgm:pt modelId="{90C93519-CC17-4FEA-8628-3EEC18100B19}">
      <dgm:prSet phldrT="[Текст]" custRadScaleRad="141529" custRadScaleInc="-48434"/>
      <dgm:spPr/>
      <dgm:t>
        <a:bodyPr/>
        <a:lstStyle/>
        <a:p>
          <a:endParaRPr lang="ru-RU" b="1" dirty="0"/>
        </a:p>
      </dgm:t>
    </dgm:pt>
    <dgm:pt modelId="{0C3EF670-D173-4F44-947C-DE5FD8B2860D}" type="parTrans" cxnId="{B95B93B3-D3CC-436D-92EB-7E85DF7DF29C}">
      <dgm:prSet/>
      <dgm:spPr/>
      <dgm:t>
        <a:bodyPr/>
        <a:lstStyle/>
        <a:p>
          <a:endParaRPr lang="ru-RU"/>
        </a:p>
      </dgm:t>
    </dgm:pt>
    <dgm:pt modelId="{C088A899-8555-48F0-8B04-98C355E5A43C}" type="sibTrans" cxnId="{B95B93B3-D3CC-436D-92EB-7E85DF7DF29C}">
      <dgm:prSet/>
      <dgm:spPr/>
      <dgm:t>
        <a:bodyPr/>
        <a:lstStyle/>
        <a:p>
          <a:endParaRPr lang="ru-RU"/>
        </a:p>
      </dgm:t>
    </dgm:pt>
    <dgm:pt modelId="{85DCFC11-DFD8-4E3E-AD17-B7C499AFF5F8}">
      <dgm:prSet phldrT="[Текст]" custRadScaleRad="141529" custRadScaleInc="-48434"/>
      <dgm:spPr/>
      <dgm:t>
        <a:bodyPr/>
        <a:lstStyle/>
        <a:p>
          <a:endParaRPr lang="ru-RU" b="1" dirty="0"/>
        </a:p>
      </dgm:t>
    </dgm:pt>
    <dgm:pt modelId="{D6B54678-7899-47A0-AD96-2BAD7742C02D}" type="parTrans" cxnId="{69622A1C-7E9B-4B4A-932C-02A7446B6008}">
      <dgm:prSet/>
      <dgm:spPr/>
      <dgm:t>
        <a:bodyPr/>
        <a:lstStyle/>
        <a:p>
          <a:endParaRPr lang="ru-RU"/>
        </a:p>
      </dgm:t>
    </dgm:pt>
    <dgm:pt modelId="{871039D6-D23A-4D73-9C76-0280C294F591}" type="sibTrans" cxnId="{69622A1C-7E9B-4B4A-932C-02A7446B6008}">
      <dgm:prSet/>
      <dgm:spPr/>
      <dgm:t>
        <a:bodyPr/>
        <a:lstStyle/>
        <a:p>
          <a:endParaRPr lang="ru-RU"/>
        </a:p>
      </dgm:t>
    </dgm:pt>
    <dgm:pt modelId="{3D9673EB-A5DE-4CD3-9805-263BA67C2A42}">
      <dgm:prSet phldrT="[Текст]" custRadScaleRad="141529" custRadScaleInc="-48434"/>
      <dgm:spPr/>
      <dgm:t>
        <a:bodyPr/>
        <a:lstStyle/>
        <a:p>
          <a:endParaRPr lang="ru-RU" b="1" dirty="0"/>
        </a:p>
      </dgm:t>
    </dgm:pt>
    <dgm:pt modelId="{229EF8F6-9AA5-4580-AA8D-856611B5AB8D}" type="parTrans" cxnId="{EC95F027-BC23-48CB-9681-40A67275B26D}">
      <dgm:prSet/>
      <dgm:spPr/>
      <dgm:t>
        <a:bodyPr/>
        <a:lstStyle/>
        <a:p>
          <a:endParaRPr lang="ru-RU"/>
        </a:p>
      </dgm:t>
    </dgm:pt>
    <dgm:pt modelId="{09CFAB32-24B4-4231-9CFE-5F9AD7E06C7A}" type="sibTrans" cxnId="{EC95F027-BC23-48CB-9681-40A67275B26D}">
      <dgm:prSet/>
      <dgm:spPr/>
      <dgm:t>
        <a:bodyPr/>
        <a:lstStyle/>
        <a:p>
          <a:endParaRPr lang="ru-RU"/>
        </a:p>
      </dgm:t>
    </dgm:pt>
    <dgm:pt modelId="{3AEE5DEB-96E7-4851-8372-CDF53108D788}">
      <dgm:prSet phldrT="[Текст]" custRadScaleRad="141529" custRadScaleInc="-48434"/>
      <dgm:spPr/>
      <dgm:t>
        <a:bodyPr/>
        <a:lstStyle/>
        <a:p>
          <a:endParaRPr lang="ru-RU" b="1" dirty="0"/>
        </a:p>
      </dgm:t>
    </dgm:pt>
    <dgm:pt modelId="{636C8F28-E824-4764-B5AE-78381F388FD6}" type="parTrans" cxnId="{38C18044-C3DC-4E21-B095-234CB8961276}">
      <dgm:prSet/>
      <dgm:spPr/>
      <dgm:t>
        <a:bodyPr/>
        <a:lstStyle/>
        <a:p>
          <a:endParaRPr lang="ru-RU"/>
        </a:p>
      </dgm:t>
    </dgm:pt>
    <dgm:pt modelId="{926E3211-390B-4226-A608-B48FBEB01F13}" type="sibTrans" cxnId="{38C18044-C3DC-4E21-B095-234CB8961276}">
      <dgm:prSet/>
      <dgm:spPr/>
      <dgm:t>
        <a:bodyPr/>
        <a:lstStyle/>
        <a:p>
          <a:endParaRPr lang="ru-RU"/>
        </a:p>
      </dgm:t>
    </dgm:pt>
    <dgm:pt modelId="{479A4ADB-0F07-4A2F-A7E0-3EB1DC86469E}">
      <dgm:prSet phldrT="[Текст]" phldr="1" custRadScaleRad="203448" custRadScaleInc="31866"/>
      <dgm:spPr/>
      <dgm:t>
        <a:bodyPr/>
        <a:lstStyle/>
        <a:p>
          <a:endParaRPr lang="ru-RU"/>
        </a:p>
      </dgm:t>
    </dgm:pt>
    <dgm:pt modelId="{DF669C15-8BB7-46DB-BBB2-327A65F3C80A}" type="parTrans" cxnId="{4CCB5E99-4F4A-421D-93D8-8D3E394B4F7E}">
      <dgm:prSet/>
      <dgm:spPr/>
      <dgm:t>
        <a:bodyPr/>
        <a:lstStyle/>
        <a:p>
          <a:endParaRPr lang="ru-RU"/>
        </a:p>
      </dgm:t>
    </dgm:pt>
    <dgm:pt modelId="{3A28F391-090E-46F1-B4FE-268012056C8D}" type="sibTrans" cxnId="{4CCB5E99-4F4A-421D-93D8-8D3E394B4F7E}">
      <dgm:prSet/>
      <dgm:spPr/>
      <dgm:t>
        <a:bodyPr/>
        <a:lstStyle/>
        <a:p>
          <a:endParaRPr lang="ru-RU"/>
        </a:p>
      </dgm:t>
    </dgm:pt>
    <dgm:pt modelId="{A8986F4D-5B6A-4C6B-B070-37D5C36F8869}">
      <dgm:prSet phldrT="[Текст]" phldr="1" custRadScaleRad="240459" custRadScaleInc="112631"/>
      <dgm:spPr/>
      <dgm:t>
        <a:bodyPr/>
        <a:lstStyle/>
        <a:p>
          <a:endParaRPr lang="ru-RU" dirty="0"/>
        </a:p>
      </dgm:t>
    </dgm:pt>
    <dgm:pt modelId="{AA0FA7BB-C0B2-423B-A618-278BBB285BE5}" type="parTrans" cxnId="{435B4AE8-B93D-4E9E-A034-F673C96DF4A6}">
      <dgm:prSet/>
      <dgm:spPr/>
      <dgm:t>
        <a:bodyPr/>
        <a:lstStyle/>
        <a:p>
          <a:endParaRPr lang="ru-RU"/>
        </a:p>
      </dgm:t>
    </dgm:pt>
    <dgm:pt modelId="{04048B0E-139B-40F0-931D-F2FD5F09EF77}" type="sibTrans" cxnId="{435B4AE8-B93D-4E9E-A034-F673C96DF4A6}">
      <dgm:prSet/>
      <dgm:spPr/>
      <dgm:t>
        <a:bodyPr/>
        <a:lstStyle/>
        <a:p>
          <a:endParaRPr lang="ru-RU"/>
        </a:p>
      </dgm:t>
    </dgm:pt>
    <dgm:pt modelId="{53A10003-50F2-487F-8946-355ED9B15820}">
      <dgm:prSet phldrT="[Текст]" phldr="1" custRadScaleRad="240459" custRadScaleInc="112631"/>
      <dgm:spPr/>
      <dgm:t>
        <a:bodyPr/>
        <a:lstStyle/>
        <a:p>
          <a:endParaRPr lang="ru-RU"/>
        </a:p>
      </dgm:t>
    </dgm:pt>
    <dgm:pt modelId="{AA5B2F86-AF25-455D-8FA5-F47AD7E96CBB}" type="parTrans" cxnId="{5D3C7DA9-8C1B-462B-BBF4-A00F293EEB3A}">
      <dgm:prSet/>
      <dgm:spPr/>
      <dgm:t>
        <a:bodyPr/>
        <a:lstStyle/>
        <a:p>
          <a:endParaRPr lang="ru-RU"/>
        </a:p>
      </dgm:t>
    </dgm:pt>
    <dgm:pt modelId="{9B7E2B3E-9BBF-4027-9E9B-89C4A467A23C}" type="sibTrans" cxnId="{5D3C7DA9-8C1B-462B-BBF4-A00F293EEB3A}">
      <dgm:prSet/>
      <dgm:spPr/>
      <dgm:t>
        <a:bodyPr/>
        <a:lstStyle/>
        <a:p>
          <a:endParaRPr lang="ru-RU"/>
        </a:p>
      </dgm:t>
    </dgm:pt>
    <dgm:pt modelId="{A35AF7E1-2B78-4BEA-B9B0-4E629BA55B46}">
      <dgm:prSet phldrT="[Текст]" phldr="1" custRadScaleRad="220629" custRadScaleInc="135206"/>
      <dgm:spPr/>
      <dgm:t>
        <a:bodyPr/>
        <a:lstStyle/>
        <a:p>
          <a:endParaRPr lang="ru-RU" dirty="0"/>
        </a:p>
      </dgm:t>
    </dgm:pt>
    <dgm:pt modelId="{466CF1C3-EFD3-4069-B604-4A9474A4A3C5}" type="parTrans" cxnId="{133D0276-3EB0-4B04-9F26-424F32E4811E}">
      <dgm:prSet/>
      <dgm:spPr/>
      <dgm:t>
        <a:bodyPr/>
        <a:lstStyle/>
        <a:p>
          <a:endParaRPr lang="ru-RU"/>
        </a:p>
      </dgm:t>
    </dgm:pt>
    <dgm:pt modelId="{97C2CCDD-4486-44EB-93B4-23DE260CE43C}" type="sibTrans" cxnId="{133D0276-3EB0-4B04-9F26-424F32E4811E}">
      <dgm:prSet/>
      <dgm:spPr/>
      <dgm:t>
        <a:bodyPr/>
        <a:lstStyle/>
        <a:p>
          <a:endParaRPr lang="ru-RU"/>
        </a:p>
      </dgm:t>
    </dgm:pt>
    <dgm:pt modelId="{42177600-492B-4FD5-8E2B-F39731589C90}">
      <dgm:prSet phldrT="[Текст]" phldr="1" custRadScaleRad="220629" custRadScaleInc="135206"/>
      <dgm:spPr/>
      <dgm:t>
        <a:bodyPr/>
        <a:lstStyle/>
        <a:p>
          <a:endParaRPr lang="ru-RU" dirty="0"/>
        </a:p>
      </dgm:t>
    </dgm:pt>
    <dgm:pt modelId="{957ED4FE-819E-493E-82C4-46FF759BC7A8}" type="parTrans" cxnId="{CE277244-40E0-4F5A-9342-6A45D1D2471C}">
      <dgm:prSet/>
      <dgm:spPr/>
      <dgm:t>
        <a:bodyPr/>
        <a:lstStyle/>
        <a:p>
          <a:endParaRPr lang="ru-RU"/>
        </a:p>
      </dgm:t>
    </dgm:pt>
    <dgm:pt modelId="{4040C7A2-4A31-4001-AB80-E04E7C9786AB}" type="sibTrans" cxnId="{CE277244-40E0-4F5A-9342-6A45D1D2471C}">
      <dgm:prSet/>
      <dgm:spPr/>
      <dgm:t>
        <a:bodyPr/>
        <a:lstStyle/>
        <a:p>
          <a:endParaRPr lang="ru-RU"/>
        </a:p>
      </dgm:t>
    </dgm:pt>
    <dgm:pt modelId="{1BAEF092-5C26-42F6-AE83-23BAB50DC9B8}">
      <dgm:prSet phldrT="[Текст]" custRadScaleRad="107189" custRadScaleInc="288"/>
      <dgm:spPr/>
      <dgm:t>
        <a:bodyPr/>
        <a:lstStyle/>
        <a:p>
          <a:endParaRPr lang="ru-RU" dirty="0"/>
        </a:p>
      </dgm:t>
    </dgm:pt>
    <dgm:pt modelId="{C6692875-DA67-4172-BF81-07F8A9ABE323}" type="parTrans" cxnId="{31D19118-4FBF-4F99-A828-29BCD6816AA8}">
      <dgm:prSet/>
      <dgm:spPr/>
      <dgm:t>
        <a:bodyPr/>
        <a:lstStyle/>
        <a:p>
          <a:endParaRPr lang="ru-RU"/>
        </a:p>
      </dgm:t>
    </dgm:pt>
    <dgm:pt modelId="{3BBCC4B6-11AD-42CC-BC08-94A136DA301F}" type="sibTrans" cxnId="{31D19118-4FBF-4F99-A828-29BCD6816AA8}">
      <dgm:prSet/>
      <dgm:spPr/>
      <dgm:t>
        <a:bodyPr/>
        <a:lstStyle/>
        <a:p>
          <a:endParaRPr lang="ru-RU"/>
        </a:p>
      </dgm:t>
    </dgm:pt>
    <dgm:pt modelId="{1DE3B404-38CB-4EDF-902C-DC0ED0D7B86C}">
      <dgm:prSet phldrT="[Текст]" custRadScaleRad="107189" custRadScaleInc="288"/>
      <dgm:spPr/>
      <dgm:t>
        <a:bodyPr/>
        <a:lstStyle/>
        <a:p>
          <a:endParaRPr lang="ru-RU" dirty="0"/>
        </a:p>
      </dgm:t>
    </dgm:pt>
    <dgm:pt modelId="{634D1F0B-4F61-42B2-B0C4-504BA4F2979F}" type="parTrans" cxnId="{5ED4F6B1-11F7-4881-97FC-D517E885A021}">
      <dgm:prSet/>
      <dgm:spPr/>
      <dgm:t>
        <a:bodyPr/>
        <a:lstStyle/>
        <a:p>
          <a:endParaRPr lang="ru-RU"/>
        </a:p>
      </dgm:t>
    </dgm:pt>
    <dgm:pt modelId="{253F6EBC-2040-4C2A-BEA5-38C794C65BA9}" type="sibTrans" cxnId="{5ED4F6B1-11F7-4881-97FC-D517E885A021}">
      <dgm:prSet/>
      <dgm:spPr/>
      <dgm:t>
        <a:bodyPr/>
        <a:lstStyle/>
        <a:p>
          <a:endParaRPr lang="ru-RU"/>
        </a:p>
      </dgm:t>
    </dgm:pt>
    <dgm:pt modelId="{CC48FBA4-084B-4D3F-83EE-EF851D1E127C}">
      <dgm:prSet phldrT="[Текст]" custRadScaleRad="206706" custRadScaleInc="-24276"/>
      <dgm:spPr/>
      <dgm:t>
        <a:bodyPr/>
        <a:lstStyle/>
        <a:p>
          <a:endParaRPr lang="ru-RU" b="1" dirty="0"/>
        </a:p>
      </dgm:t>
    </dgm:pt>
    <dgm:pt modelId="{F5960E9B-BBFC-4624-A071-C6CA5C9ADA3A}" type="parTrans" cxnId="{3A7CD449-401C-4E26-8DCD-DC8D7DE1DF45}">
      <dgm:prSet/>
      <dgm:spPr/>
      <dgm:t>
        <a:bodyPr/>
        <a:lstStyle/>
        <a:p>
          <a:endParaRPr lang="ru-RU"/>
        </a:p>
      </dgm:t>
    </dgm:pt>
    <dgm:pt modelId="{6A06EDDF-6F66-44B9-8328-689BF112D54F}" type="sibTrans" cxnId="{3A7CD449-401C-4E26-8DCD-DC8D7DE1DF45}">
      <dgm:prSet/>
      <dgm:spPr/>
      <dgm:t>
        <a:bodyPr/>
        <a:lstStyle/>
        <a:p>
          <a:endParaRPr lang="ru-RU"/>
        </a:p>
      </dgm:t>
    </dgm:pt>
    <dgm:pt modelId="{6B47456E-004B-44AD-A66F-7CA779000790}">
      <dgm:prSet phldrT="[Текст]" phldr="1" custRadScaleRad="220629" custRadScaleInc="135206"/>
      <dgm:spPr/>
      <dgm:t>
        <a:bodyPr/>
        <a:lstStyle/>
        <a:p>
          <a:endParaRPr lang="ru-RU" dirty="0"/>
        </a:p>
      </dgm:t>
    </dgm:pt>
    <dgm:pt modelId="{6A74D440-05B2-4D28-B514-C5D42C010DFB}" type="parTrans" cxnId="{CF178AB0-7F22-4420-A713-D83A2EB9B246}">
      <dgm:prSet/>
      <dgm:spPr/>
      <dgm:t>
        <a:bodyPr/>
        <a:lstStyle/>
        <a:p>
          <a:endParaRPr lang="ru-RU"/>
        </a:p>
      </dgm:t>
    </dgm:pt>
    <dgm:pt modelId="{694E8A7E-E81A-42DC-98C1-C25894546920}" type="sibTrans" cxnId="{CF178AB0-7F22-4420-A713-D83A2EB9B246}">
      <dgm:prSet/>
      <dgm:spPr/>
      <dgm:t>
        <a:bodyPr/>
        <a:lstStyle/>
        <a:p>
          <a:endParaRPr lang="ru-RU"/>
        </a:p>
      </dgm:t>
    </dgm:pt>
    <dgm:pt modelId="{1A3E1535-A7EF-4FBC-895D-1F0557769763}">
      <dgm:prSet phldrT="[Текст]" phldr="1" custRadScaleRad="220629" custRadScaleInc="135206"/>
      <dgm:spPr/>
      <dgm:t>
        <a:bodyPr/>
        <a:lstStyle/>
        <a:p>
          <a:endParaRPr lang="ru-RU" dirty="0"/>
        </a:p>
      </dgm:t>
    </dgm:pt>
    <dgm:pt modelId="{6E6BF592-BD33-4A45-AED8-58315FBA8144}" type="parTrans" cxnId="{B1E0AEC8-294A-400D-9B72-64948F8382A9}">
      <dgm:prSet/>
      <dgm:spPr/>
      <dgm:t>
        <a:bodyPr/>
        <a:lstStyle/>
        <a:p>
          <a:endParaRPr lang="ru-RU"/>
        </a:p>
      </dgm:t>
    </dgm:pt>
    <dgm:pt modelId="{BAC6C5B6-985E-4864-A227-3A0C645E6D60}" type="sibTrans" cxnId="{B1E0AEC8-294A-400D-9B72-64948F8382A9}">
      <dgm:prSet/>
      <dgm:spPr/>
      <dgm:t>
        <a:bodyPr/>
        <a:lstStyle/>
        <a:p>
          <a:endParaRPr lang="ru-RU"/>
        </a:p>
      </dgm:t>
    </dgm:pt>
    <dgm:pt modelId="{27C6774A-2F0A-40A3-8C32-A8EBB7346B67}">
      <dgm:prSet/>
      <dgm:spPr/>
      <dgm:t>
        <a:bodyPr/>
        <a:lstStyle/>
        <a:p>
          <a:endParaRPr lang="ru-RU"/>
        </a:p>
      </dgm:t>
    </dgm:pt>
    <dgm:pt modelId="{C32BFD3D-E84E-4E5F-BBAE-2C23E443DABE}" type="parTrans" cxnId="{C19E0A75-3B9D-4033-BEC8-5E161B966589}">
      <dgm:prSet/>
      <dgm:spPr/>
      <dgm:t>
        <a:bodyPr/>
        <a:lstStyle/>
        <a:p>
          <a:endParaRPr lang="ru-RU"/>
        </a:p>
      </dgm:t>
    </dgm:pt>
    <dgm:pt modelId="{0BD0398C-7DF4-4138-8F11-2A3825FC0C6C}" type="sibTrans" cxnId="{C19E0A75-3B9D-4033-BEC8-5E161B966589}">
      <dgm:prSet/>
      <dgm:spPr/>
      <dgm:t>
        <a:bodyPr/>
        <a:lstStyle/>
        <a:p>
          <a:endParaRPr lang="ru-RU"/>
        </a:p>
      </dgm:t>
    </dgm:pt>
    <dgm:pt modelId="{CE2CDC65-F9AD-4562-9F51-D9D8318FE911}">
      <dgm:prSet/>
      <dgm:spPr/>
      <dgm:t>
        <a:bodyPr/>
        <a:lstStyle/>
        <a:p>
          <a:endParaRPr lang="ru-RU"/>
        </a:p>
      </dgm:t>
    </dgm:pt>
    <dgm:pt modelId="{4EDD2F9A-C79A-496D-9A58-7AF62AB6DD3A}" type="parTrans" cxnId="{24835B9D-0370-428E-9770-88928468BA79}">
      <dgm:prSet/>
      <dgm:spPr/>
      <dgm:t>
        <a:bodyPr/>
        <a:lstStyle/>
        <a:p>
          <a:endParaRPr lang="ru-RU"/>
        </a:p>
      </dgm:t>
    </dgm:pt>
    <dgm:pt modelId="{72A74C04-2683-4782-852F-0BF8A3015E32}" type="sibTrans" cxnId="{24835B9D-0370-428E-9770-88928468BA79}">
      <dgm:prSet/>
      <dgm:spPr/>
      <dgm:t>
        <a:bodyPr/>
        <a:lstStyle/>
        <a:p>
          <a:endParaRPr lang="ru-RU"/>
        </a:p>
      </dgm:t>
    </dgm:pt>
    <dgm:pt modelId="{503C0755-AF17-4B5D-940B-8ABA7255FB6A}" type="pres">
      <dgm:prSet presAssocID="{E7114C19-F29E-4DA0-903E-58A985FDDD7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D32B85-40EF-4FE9-900D-A04A968F8502}" type="pres">
      <dgm:prSet presAssocID="{D514F315-7410-4517-BE20-5C772AA6E867}" presName="centerShape" presStyleLbl="node0" presStyleIdx="0" presStyleCnt="1" custScaleX="235292" custScaleY="123928"/>
      <dgm:spPr/>
      <dgm:t>
        <a:bodyPr/>
        <a:lstStyle/>
        <a:p>
          <a:endParaRPr lang="ru-RU"/>
        </a:p>
      </dgm:t>
    </dgm:pt>
    <dgm:pt modelId="{F2C6ED65-A0ED-46D9-AA78-61A5C9906294}" type="pres">
      <dgm:prSet presAssocID="{78A3FBCB-821A-4B17-B2F1-6377FCA36679}" presName="parTrans" presStyleLbl="sibTrans2D1" presStyleIdx="0" presStyleCnt="7"/>
      <dgm:spPr/>
      <dgm:t>
        <a:bodyPr/>
        <a:lstStyle/>
        <a:p>
          <a:endParaRPr lang="ru-RU"/>
        </a:p>
      </dgm:t>
    </dgm:pt>
    <dgm:pt modelId="{03082D40-D40A-4625-9546-9DA7121A0CEC}" type="pres">
      <dgm:prSet presAssocID="{78A3FBCB-821A-4B17-B2F1-6377FCA36679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6987F1F8-6B96-4695-BFCA-007B58F71CE4}" type="pres">
      <dgm:prSet presAssocID="{244EA9D7-FD7E-48DA-A6AB-C95C55BAC716}" presName="node" presStyleLbl="node1" presStyleIdx="0" presStyleCnt="7" custRadScaleRad="100263" custRadScaleInc="97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536E2D-8D91-49F2-99E9-AF28BEDD0899}" type="pres">
      <dgm:prSet presAssocID="{BFFE0E53-C693-4470-A377-E59CE3F11C13}" presName="parTrans" presStyleLbl="sibTrans2D1" presStyleIdx="1" presStyleCnt="7"/>
      <dgm:spPr/>
      <dgm:t>
        <a:bodyPr/>
        <a:lstStyle/>
        <a:p>
          <a:endParaRPr lang="ru-RU"/>
        </a:p>
      </dgm:t>
    </dgm:pt>
    <dgm:pt modelId="{71FEDDA4-8F60-4122-9CA7-2B105C6FE262}" type="pres">
      <dgm:prSet presAssocID="{BFFE0E53-C693-4470-A377-E59CE3F11C13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EF8370B7-8763-4495-AB80-7E5E3E938B01}" type="pres">
      <dgm:prSet presAssocID="{AD954C57-F4E6-4415-BD91-BF4CE540E741}" presName="node" presStyleLbl="node1" presStyleIdx="1" presStyleCnt="7" custRadScaleRad="168708" custRadScaleInc="632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26C0B0-1E3C-4FB9-8AB9-ED5B70F31DDF}" type="pres">
      <dgm:prSet presAssocID="{C0DF664B-D9D5-4707-97C7-CC9C78B49CDB}" presName="parTrans" presStyleLbl="sibTrans2D1" presStyleIdx="2" presStyleCnt="7"/>
      <dgm:spPr/>
      <dgm:t>
        <a:bodyPr/>
        <a:lstStyle/>
        <a:p>
          <a:endParaRPr lang="ru-RU"/>
        </a:p>
      </dgm:t>
    </dgm:pt>
    <dgm:pt modelId="{3C5FAF9A-D8EF-4850-A928-E24F4F4E2FEC}" type="pres">
      <dgm:prSet presAssocID="{C0DF664B-D9D5-4707-97C7-CC9C78B49CDB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477BC2EA-A606-4488-BF94-461E8FD491A5}" type="pres">
      <dgm:prSet presAssocID="{EAE5F1D0-737D-4835-92A0-513572127A6D}" presName="node" presStyleLbl="node1" presStyleIdx="2" presStyleCnt="7" custRadScaleRad="164353" custRadScaleInc="210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1ED986-77FA-4098-B5D6-EA3C5D53A52C}" type="pres">
      <dgm:prSet presAssocID="{4F07F3F7-DAD5-4475-AD1A-A296D7F66842}" presName="parTrans" presStyleLbl="sibTrans2D1" presStyleIdx="3" presStyleCnt="7"/>
      <dgm:spPr/>
      <dgm:t>
        <a:bodyPr/>
        <a:lstStyle/>
        <a:p>
          <a:endParaRPr lang="ru-RU"/>
        </a:p>
      </dgm:t>
    </dgm:pt>
    <dgm:pt modelId="{3635869D-3F03-433B-A655-F559F19ADC19}" type="pres">
      <dgm:prSet presAssocID="{4F07F3F7-DAD5-4475-AD1A-A296D7F66842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1B13B7D9-4454-4923-B825-4A2EB3FF33DB}" type="pres">
      <dgm:prSet presAssocID="{749F12E2-F011-4E03-BCD6-BCE1D1ADA00F}" presName="node" presStyleLbl="node1" presStyleIdx="3" presStyleCnt="7" custRadScaleRad="103129" custRadScaleInc="10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4F29D2-1FBD-4957-9DBB-44767EF3B5AF}" type="pres">
      <dgm:prSet presAssocID="{4EDD2F9A-C79A-496D-9A58-7AF62AB6DD3A}" presName="parTrans" presStyleLbl="sibTrans2D1" presStyleIdx="4" presStyleCnt="7"/>
      <dgm:spPr/>
      <dgm:t>
        <a:bodyPr/>
        <a:lstStyle/>
        <a:p>
          <a:endParaRPr lang="ru-RU"/>
        </a:p>
      </dgm:t>
    </dgm:pt>
    <dgm:pt modelId="{E304FD90-3E0F-4382-882C-3DD76F0739C0}" type="pres">
      <dgm:prSet presAssocID="{4EDD2F9A-C79A-496D-9A58-7AF62AB6DD3A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BAE511A5-82E3-47DC-9C0C-EE38B9FEBB0C}" type="pres">
      <dgm:prSet presAssocID="{CE2CDC65-F9AD-4562-9F51-D9D8318FE911}" presName="node" presStyleLbl="node1" presStyleIdx="4" presStyleCnt="7" custRadScaleRad="147268" custRadScaleInc="1080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49EBE4-BBF9-4803-A90F-6A77575957E6}" type="pres">
      <dgm:prSet presAssocID="{534F7CA3-33F7-4D63-965B-1ABEF8FB604F}" presName="parTrans" presStyleLbl="sibTrans2D1" presStyleIdx="5" presStyleCnt="7"/>
      <dgm:spPr/>
      <dgm:t>
        <a:bodyPr/>
        <a:lstStyle/>
        <a:p>
          <a:endParaRPr lang="ru-RU"/>
        </a:p>
      </dgm:t>
    </dgm:pt>
    <dgm:pt modelId="{F551030B-EF7D-4386-B875-06633526FA1A}" type="pres">
      <dgm:prSet presAssocID="{534F7CA3-33F7-4D63-965B-1ABEF8FB604F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47B54278-F808-4542-8F4A-C923AFFD9EF5}" type="pres">
      <dgm:prSet presAssocID="{25777244-1ABD-4B12-B35F-1305EA187CCE}" presName="node" presStyleLbl="node1" presStyleIdx="5" presStyleCnt="7" custRadScaleRad="191214" custRadScaleInc="32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3217AE-2E12-4372-86EC-B317CD201E4F}" type="pres">
      <dgm:prSet presAssocID="{C32BFD3D-E84E-4E5F-BBAE-2C23E443DABE}" presName="parTrans" presStyleLbl="sibTrans2D1" presStyleIdx="6" presStyleCnt="7"/>
      <dgm:spPr/>
      <dgm:t>
        <a:bodyPr/>
        <a:lstStyle/>
        <a:p>
          <a:endParaRPr lang="ru-RU"/>
        </a:p>
      </dgm:t>
    </dgm:pt>
    <dgm:pt modelId="{03299855-B07A-4E83-9F18-AD86C061C593}" type="pres">
      <dgm:prSet presAssocID="{C32BFD3D-E84E-4E5F-BBAE-2C23E443DABE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802E73F4-439F-4390-A15D-2B20EB0E264D}" type="pres">
      <dgm:prSet presAssocID="{27C6774A-2F0A-40A3-8C32-A8EBB7346B67}" presName="node" presStyleLbl="node1" presStyleIdx="6" presStyleCnt="7" custRadScaleRad="164191" custRadScaleInc="-276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1D0C42-1A33-4E13-9FA2-301CFA84A102}" type="presOf" srcId="{CE2CDC65-F9AD-4562-9F51-D9D8318FE911}" destId="{BAE511A5-82E3-47DC-9C0C-EE38B9FEBB0C}" srcOrd="0" destOrd="0" presId="urn:microsoft.com/office/officeart/2005/8/layout/radial5"/>
    <dgm:cxn modelId="{3A7CD449-401C-4E26-8DCD-DC8D7DE1DF45}" srcId="{E7114C19-F29E-4DA0-903E-58A985FDDD76}" destId="{CC48FBA4-084B-4D3F-83EE-EF851D1E127C}" srcOrd="25" destOrd="0" parTransId="{F5960E9B-BBFC-4624-A071-C6CA5C9ADA3A}" sibTransId="{6A06EDDF-6F66-44B9-8328-689BF112D54F}"/>
    <dgm:cxn modelId="{EC95F027-BC23-48CB-9681-40A67275B26D}" srcId="{E7114C19-F29E-4DA0-903E-58A985FDDD76}" destId="{3D9673EB-A5DE-4CD3-9805-263BA67C2A42}" srcOrd="16" destOrd="0" parTransId="{229EF8F6-9AA5-4580-AA8D-856611B5AB8D}" sibTransId="{09CFAB32-24B4-4231-9CFE-5F9AD7E06C7A}"/>
    <dgm:cxn modelId="{5D3C7DA9-8C1B-462B-BBF4-A00F293EEB3A}" srcId="{E7114C19-F29E-4DA0-903E-58A985FDDD76}" destId="{53A10003-50F2-487F-8946-355ED9B15820}" srcOrd="20" destOrd="0" parTransId="{AA5B2F86-AF25-455D-8FA5-F47AD7E96CBB}" sibTransId="{9B7E2B3E-9BBF-4027-9E9B-89C4A467A23C}"/>
    <dgm:cxn modelId="{CE277244-40E0-4F5A-9342-6A45D1D2471C}" srcId="{E7114C19-F29E-4DA0-903E-58A985FDDD76}" destId="{42177600-492B-4FD5-8E2B-F39731589C90}" srcOrd="22" destOrd="0" parTransId="{957ED4FE-819E-493E-82C4-46FF759BC7A8}" sibTransId="{4040C7A2-4A31-4001-AB80-E04E7C9786AB}"/>
    <dgm:cxn modelId="{3C0A3911-1CF8-4C77-BF2B-0717C4D454C0}" srcId="{E7114C19-F29E-4DA0-903E-58A985FDDD76}" destId="{9D06BE86-D330-4560-8233-5910CDF1C752}" srcOrd="2" destOrd="0" parTransId="{945FFD5D-65CC-4EE7-AAF1-A4D30B8B9E41}" sibTransId="{D3778103-BB06-4CC2-BCCC-6A8397904356}"/>
    <dgm:cxn modelId="{94E4C575-CB58-4BF8-BC93-B23AB4743B23}" srcId="{D514F315-7410-4517-BE20-5C772AA6E867}" destId="{749F12E2-F011-4E03-BCD6-BCE1D1ADA00F}" srcOrd="3" destOrd="0" parTransId="{4F07F3F7-DAD5-4475-AD1A-A296D7F66842}" sibTransId="{141A44D7-1529-48B8-819F-DAB90682C087}"/>
    <dgm:cxn modelId="{CF178AB0-7F22-4420-A713-D83A2EB9B246}" srcId="{E7114C19-F29E-4DA0-903E-58A985FDDD76}" destId="{6B47456E-004B-44AD-A66F-7CA779000790}" srcOrd="26" destOrd="0" parTransId="{6A74D440-05B2-4D28-B514-C5D42C010DFB}" sibTransId="{694E8A7E-E81A-42DC-98C1-C25894546920}"/>
    <dgm:cxn modelId="{73056767-0F71-405B-BF8D-09D5D2AE909C}" type="presOf" srcId="{AD954C57-F4E6-4415-BD91-BF4CE540E741}" destId="{EF8370B7-8763-4495-AB80-7E5E3E938B01}" srcOrd="0" destOrd="0" presId="urn:microsoft.com/office/officeart/2005/8/layout/radial5"/>
    <dgm:cxn modelId="{C19E0A75-3B9D-4033-BEC8-5E161B966589}" srcId="{D514F315-7410-4517-BE20-5C772AA6E867}" destId="{27C6774A-2F0A-40A3-8C32-A8EBB7346B67}" srcOrd="6" destOrd="0" parTransId="{C32BFD3D-E84E-4E5F-BBAE-2C23E443DABE}" sibTransId="{0BD0398C-7DF4-4138-8F11-2A3825FC0C6C}"/>
    <dgm:cxn modelId="{4CCB5E99-4F4A-421D-93D8-8D3E394B4F7E}" srcId="{E7114C19-F29E-4DA0-903E-58A985FDDD76}" destId="{479A4ADB-0F07-4A2F-A7E0-3EB1DC86469E}" srcOrd="18" destOrd="0" parTransId="{DF669C15-8BB7-46DB-BBB2-327A65F3C80A}" sibTransId="{3A28F391-090E-46F1-B4FE-268012056C8D}"/>
    <dgm:cxn modelId="{5823A088-775F-4CD9-A13B-95881E75E684}" type="presOf" srcId="{25777244-1ABD-4B12-B35F-1305EA187CCE}" destId="{47B54278-F808-4542-8F4A-C923AFFD9EF5}" srcOrd="0" destOrd="0" presId="urn:microsoft.com/office/officeart/2005/8/layout/radial5"/>
    <dgm:cxn modelId="{0CCCA888-64EF-4ACB-ACA8-386EFC15567B}" type="presOf" srcId="{BFFE0E53-C693-4470-A377-E59CE3F11C13}" destId="{71FEDDA4-8F60-4122-9CA7-2B105C6FE262}" srcOrd="1" destOrd="0" presId="urn:microsoft.com/office/officeart/2005/8/layout/radial5"/>
    <dgm:cxn modelId="{1D3475EA-C55C-43CD-852B-D6ABE6BC86F7}" type="presOf" srcId="{27C6774A-2F0A-40A3-8C32-A8EBB7346B67}" destId="{802E73F4-439F-4390-A15D-2B20EB0E264D}" srcOrd="0" destOrd="0" presId="urn:microsoft.com/office/officeart/2005/8/layout/radial5"/>
    <dgm:cxn modelId="{DF9CDF1E-2E75-4F46-9C9A-ED5385686B1E}" srcId="{E7114C19-F29E-4DA0-903E-58A985FDDD76}" destId="{17B256BF-C32F-412F-BF29-A01829F06694}" srcOrd="5" destOrd="0" parTransId="{51C30D13-148A-43B0-9CB2-5FFCCDD93C36}" sibTransId="{C148D358-27A6-440D-AE2E-5A583A39FF8C}"/>
    <dgm:cxn modelId="{6B5557C8-226C-41B6-B140-96B72882224F}" type="presOf" srcId="{C0DF664B-D9D5-4707-97C7-CC9C78B49CDB}" destId="{0526C0B0-1E3C-4FB9-8AB9-ED5B70F31DDF}" srcOrd="0" destOrd="0" presId="urn:microsoft.com/office/officeart/2005/8/layout/radial5"/>
    <dgm:cxn modelId="{133D0276-3EB0-4B04-9F26-424F32E4811E}" srcId="{E7114C19-F29E-4DA0-903E-58A985FDDD76}" destId="{A35AF7E1-2B78-4BEA-B9B0-4E629BA55B46}" srcOrd="21" destOrd="0" parTransId="{466CF1C3-EFD3-4069-B604-4A9474A4A3C5}" sibTransId="{97C2CCDD-4486-44EB-93B4-23DE260CE43C}"/>
    <dgm:cxn modelId="{8F4B989A-06DD-4831-9B28-2BEF7F485AD6}" srcId="{E7114C19-F29E-4DA0-903E-58A985FDDD76}" destId="{5EC4F98D-2420-412B-B06E-4EF3B332A56E}" srcOrd="6" destOrd="0" parTransId="{51C50D3A-E60F-4C4B-ABCA-B2DE1340546D}" sibTransId="{4F3A8525-6629-4F31-AA42-2A510C090A6E}"/>
    <dgm:cxn modelId="{ACB486A6-BFA7-4B0C-8973-DAA911B0808A}" type="presOf" srcId="{4EDD2F9A-C79A-496D-9A58-7AF62AB6DD3A}" destId="{E304FD90-3E0F-4382-882C-3DD76F0739C0}" srcOrd="1" destOrd="0" presId="urn:microsoft.com/office/officeart/2005/8/layout/radial5"/>
    <dgm:cxn modelId="{9118F637-B27A-445A-87F7-1B41A27CB52B}" srcId="{D514F315-7410-4517-BE20-5C772AA6E867}" destId="{AD954C57-F4E6-4415-BD91-BF4CE540E741}" srcOrd="1" destOrd="0" parTransId="{BFFE0E53-C693-4470-A377-E59CE3F11C13}" sibTransId="{3115FF6A-83AE-47D3-B1FC-A45BA4CD9A7B}"/>
    <dgm:cxn modelId="{50091487-F3F1-4269-B9FC-F9F9A7EC840F}" srcId="{E7114C19-F29E-4DA0-903E-58A985FDDD76}" destId="{2C6C64DC-1A09-4ABE-BD60-662855075B48}" srcOrd="12" destOrd="0" parTransId="{8B6A997A-64AB-4C0F-9015-9180DA69D396}" sibTransId="{CF53CF3E-7D70-4DA3-9AC6-A7EB2AF62D9A}"/>
    <dgm:cxn modelId="{41F5AD4A-E21C-40C0-912B-D8BA05DC9B05}" type="presOf" srcId="{C32BFD3D-E84E-4E5F-BBAE-2C23E443DABE}" destId="{03299855-B07A-4E83-9F18-AD86C061C593}" srcOrd="1" destOrd="0" presId="urn:microsoft.com/office/officeart/2005/8/layout/radial5"/>
    <dgm:cxn modelId="{FB756E11-D533-4892-8643-22276E6F1BF2}" type="presOf" srcId="{BFFE0E53-C693-4470-A377-E59CE3F11C13}" destId="{96536E2D-8D91-49F2-99E9-AF28BEDD0899}" srcOrd="0" destOrd="0" presId="urn:microsoft.com/office/officeart/2005/8/layout/radial5"/>
    <dgm:cxn modelId="{09355970-75E2-4B8E-B2CB-EB8190BF345C}" type="presOf" srcId="{EAE5F1D0-737D-4835-92A0-513572127A6D}" destId="{477BC2EA-A606-4488-BF94-461E8FD491A5}" srcOrd="0" destOrd="0" presId="urn:microsoft.com/office/officeart/2005/8/layout/radial5"/>
    <dgm:cxn modelId="{95EA6DB5-1A59-49A6-8ADF-E782FDD9B790}" type="presOf" srcId="{749F12E2-F011-4E03-BCD6-BCE1D1ADA00F}" destId="{1B13B7D9-4454-4923-B825-4A2EB3FF33DB}" srcOrd="0" destOrd="0" presId="urn:microsoft.com/office/officeart/2005/8/layout/radial5"/>
    <dgm:cxn modelId="{32B5E6B3-2A8F-4C3D-9797-9E9B93FFE039}" type="presOf" srcId="{244EA9D7-FD7E-48DA-A6AB-C95C55BAC716}" destId="{6987F1F8-6B96-4695-BFCA-007B58F71CE4}" srcOrd="0" destOrd="0" presId="urn:microsoft.com/office/officeart/2005/8/layout/radial5"/>
    <dgm:cxn modelId="{69622A1C-7E9B-4B4A-932C-02A7446B6008}" srcId="{E7114C19-F29E-4DA0-903E-58A985FDDD76}" destId="{85DCFC11-DFD8-4E3E-AD17-B7C499AFF5F8}" srcOrd="15" destOrd="0" parTransId="{D6B54678-7899-47A0-AD96-2BAD7742C02D}" sibTransId="{871039D6-D23A-4D73-9C76-0280C294F591}"/>
    <dgm:cxn modelId="{FB52038D-F451-4DE7-80ED-EEC02814FC40}" srcId="{E7114C19-F29E-4DA0-903E-58A985FDDD76}" destId="{1F29339C-A493-434D-9573-6322D0C8ABC0}" srcOrd="11" destOrd="0" parTransId="{AEF9AE5E-90D6-428E-A01A-D6430149C618}" sibTransId="{6C814282-29B2-4797-9F12-F3694F0429BE}"/>
    <dgm:cxn modelId="{87519BC5-DD0C-401F-B81A-D1D9C43A9E7F}" srcId="{E7114C19-F29E-4DA0-903E-58A985FDDD76}" destId="{7C60CB4B-6C62-4ECB-A363-A0E56C15D88F}" srcOrd="1" destOrd="0" parTransId="{B941A757-02CB-4B09-8413-30263F3B3DE9}" sibTransId="{003D9337-0D1E-4607-8E58-3008E718F216}"/>
    <dgm:cxn modelId="{9431C039-D6D9-4367-B003-658E02467EB8}" type="presOf" srcId="{534F7CA3-33F7-4D63-965B-1ABEF8FB604F}" destId="{F551030B-EF7D-4386-B875-06633526FA1A}" srcOrd="1" destOrd="0" presId="urn:microsoft.com/office/officeart/2005/8/layout/radial5"/>
    <dgm:cxn modelId="{F9F12900-F6E3-4129-9635-F26FC345E4D7}" type="presOf" srcId="{4EDD2F9A-C79A-496D-9A58-7AF62AB6DD3A}" destId="{4C4F29D2-1FBD-4957-9DBB-44767EF3B5AF}" srcOrd="0" destOrd="0" presId="urn:microsoft.com/office/officeart/2005/8/layout/radial5"/>
    <dgm:cxn modelId="{B72FA628-3983-4AF8-B0C6-EA4ED0DF1EFA}" srcId="{E7114C19-F29E-4DA0-903E-58A985FDDD76}" destId="{47D89295-1CDC-46B4-B511-B0F24A7366BA}" srcOrd="13" destOrd="0" parTransId="{CD673907-5502-4053-9677-243B6B310C13}" sibTransId="{5EF94CA3-2213-48E8-94DE-3B7B12EE2B65}"/>
    <dgm:cxn modelId="{E065B7AD-DA47-4070-86D7-F481367CB360}" srcId="{E7114C19-F29E-4DA0-903E-58A985FDDD76}" destId="{4B142A14-3FB6-4A0A-A2D6-8B9B4DD26463}" srcOrd="9" destOrd="0" parTransId="{6A746DC5-B8E6-4A07-9823-FE1F09AE30D1}" sibTransId="{EC679918-2086-4F6B-998D-E29A810480AD}"/>
    <dgm:cxn modelId="{24835B9D-0370-428E-9770-88928468BA79}" srcId="{D514F315-7410-4517-BE20-5C772AA6E867}" destId="{CE2CDC65-F9AD-4562-9F51-D9D8318FE911}" srcOrd="4" destOrd="0" parTransId="{4EDD2F9A-C79A-496D-9A58-7AF62AB6DD3A}" sibTransId="{72A74C04-2683-4782-852F-0BF8A3015E32}"/>
    <dgm:cxn modelId="{0F23A910-5705-47E1-8A02-3637A7284F41}" type="presOf" srcId="{4F07F3F7-DAD5-4475-AD1A-A296D7F66842}" destId="{B41ED986-77FA-4098-B5D6-EA3C5D53A52C}" srcOrd="0" destOrd="0" presId="urn:microsoft.com/office/officeart/2005/8/layout/radial5"/>
    <dgm:cxn modelId="{B95B93B3-D3CC-436D-92EB-7E85DF7DF29C}" srcId="{E7114C19-F29E-4DA0-903E-58A985FDDD76}" destId="{90C93519-CC17-4FEA-8628-3EEC18100B19}" srcOrd="14" destOrd="0" parTransId="{0C3EF670-D173-4F44-947C-DE5FD8B2860D}" sibTransId="{C088A899-8555-48F0-8B04-98C355E5A43C}"/>
    <dgm:cxn modelId="{6EC9EFD1-EA45-4E31-8C2A-C3D5A6300129}" srcId="{E7114C19-F29E-4DA0-903E-58A985FDDD76}" destId="{8200FF71-DD79-4953-AC3C-BAA469E501E0}" srcOrd="10" destOrd="0" parTransId="{0986245B-140D-48B7-87C2-0BCCE5F8405D}" sibTransId="{BA510856-025E-4969-850E-97C285B15FE9}"/>
    <dgm:cxn modelId="{1373AEB5-C0C9-48EA-9818-1374AC775480}" type="presOf" srcId="{78A3FBCB-821A-4B17-B2F1-6377FCA36679}" destId="{03082D40-D40A-4625-9546-9DA7121A0CEC}" srcOrd="1" destOrd="0" presId="urn:microsoft.com/office/officeart/2005/8/layout/radial5"/>
    <dgm:cxn modelId="{38C18044-C3DC-4E21-B095-234CB8961276}" srcId="{E7114C19-F29E-4DA0-903E-58A985FDDD76}" destId="{3AEE5DEB-96E7-4851-8372-CDF53108D788}" srcOrd="17" destOrd="0" parTransId="{636C8F28-E824-4764-B5AE-78381F388FD6}" sibTransId="{926E3211-390B-4226-A608-B48FBEB01F13}"/>
    <dgm:cxn modelId="{843AE3E6-A245-4F6B-A407-FD49F4D5A1ED}" srcId="{E7114C19-F29E-4DA0-903E-58A985FDDD76}" destId="{56046B77-8144-4FCF-BD98-EF0A0DA1F014}" srcOrd="7" destOrd="0" parTransId="{6C97EFCA-5F9B-4F0F-85B2-EFE0EFFFE1E8}" sibTransId="{FB955BF0-9AFF-408B-8B1B-9E70BD97F08C}"/>
    <dgm:cxn modelId="{E771D07D-A450-4720-B907-0AC0BF359E55}" type="presOf" srcId="{E7114C19-F29E-4DA0-903E-58A985FDDD76}" destId="{503C0755-AF17-4B5D-940B-8ABA7255FB6A}" srcOrd="0" destOrd="0" presId="urn:microsoft.com/office/officeart/2005/8/layout/radial5"/>
    <dgm:cxn modelId="{3C71EB61-A1AD-43FD-8171-11F8ABE3D7C5}" type="presOf" srcId="{534F7CA3-33F7-4D63-965B-1ABEF8FB604F}" destId="{7849EBE4-BBF9-4803-A90F-6A77575957E6}" srcOrd="0" destOrd="0" presId="urn:microsoft.com/office/officeart/2005/8/layout/radial5"/>
    <dgm:cxn modelId="{15825614-B975-4A57-8A0D-3CF4F851823A}" srcId="{E7114C19-F29E-4DA0-903E-58A985FDDD76}" destId="{91A32E39-3346-43C1-BDDD-6399C771C9AD}" srcOrd="3" destOrd="0" parTransId="{E7BCF533-08A2-481B-8856-7859EB77D3ED}" sibTransId="{F0F1E6AB-1CF4-4D02-9E35-4159DD4382F2}"/>
    <dgm:cxn modelId="{38E46307-DC44-4CB5-9C6B-C464351729B4}" type="presOf" srcId="{4F07F3F7-DAD5-4475-AD1A-A296D7F66842}" destId="{3635869D-3F03-433B-A655-F559F19ADC19}" srcOrd="1" destOrd="0" presId="urn:microsoft.com/office/officeart/2005/8/layout/radial5"/>
    <dgm:cxn modelId="{05DE497F-1269-4341-A0DB-89F79CB86D23}" type="presOf" srcId="{78A3FBCB-821A-4B17-B2F1-6377FCA36679}" destId="{F2C6ED65-A0ED-46D9-AA78-61A5C9906294}" srcOrd="0" destOrd="0" presId="urn:microsoft.com/office/officeart/2005/8/layout/radial5"/>
    <dgm:cxn modelId="{AE16E548-69EA-4331-9A1B-6EF1F7E351AC}" type="presOf" srcId="{C0DF664B-D9D5-4707-97C7-CC9C78B49CDB}" destId="{3C5FAF9A-D8EF-4850-A928-E24F4F4E2FEC}" srcOrd="1" destOrd="0" presId="urn:microsoft.com/office/officeart/2005/8/layout/radial5"/>
    <dgm:cxn modelId="{B1E0AEC8-294A-400D-9B72-64948F8382A9}" srcId="{E7114C19-F29E-4DA0-903E-58A985FDDD76}" destId="{1A3E1535-A7EF-4FBC-895D-1F0557769763}" srcOrd="27" destOrd="0" parTransId="{6E6BF592-BD33-4A45-AED8-58315FBA8144}" sibTransId="{BAC6C5B6-985E-4864-A227-3A0C645E6D60}"/>
    <dgm:cxn modelId="{4B096425-D410-43FD-BE9C-C1C1A9B77521}" srcId="{D514F315-7410-4517-BE20-5C772AA6E867}" destId="{EAE5F1D0-737D-4835-92A0-513572127A6D}" srcOrd="2" destOrd="0" parTransId="{C0DF664B-D9D5-4707-97C7-CC9C78B49CDB}" sibTransId="{4BE3CCC5-FD13-49A3-9703-B9B202175CBC}"/>
    <dgm:cxn modelId="{949E2C62-EABA-48C3-8A9F-63EBDF9E0F66}" srcId="{D514F315-7410-4517-BE20-5C772AA6E867}" destId="{25777244-1ABD-4B12-B35F-1305EA187CCE}" srcOrd="5" destOrd="0" parTransId="{534F7CA3-33F7-4D63-965B-1ABEF8FB604F}" sibTransId="{5CCD7178-C00D-4023-92E0-6073C5259D26}"/>
    <dgm:cxn modelId="{EE1CA617-5C09-4186-8CB5-6AC4B9743540}" srcId="{E7114C19-F29E-4DA0-903E-58A985FDDD76}" destId="{A3304B2A-4868-4141-8A22-AE75B47E882B}" srcOrd="4" destOrd="0" parTransId="{E9BF7804-6BB3-49F7-84F7-9F38810EB68B}" sibTransId="{73BD64F8-8C6A-4A19-8A45-486E5F35D42A}"/>
    <dgm:cxn modelId="{31D19118-4FBF-4F99-A828-29BCD6816AA8}" srcId="{E7114C19-F29E-4DA0-903E-58A985FDDD76}" destId="{1BAEF092-5C26-42F6-AE83-23BAB50DC9B8}" srcOrd="23" destOrd="0" parTransId="{C6692875-DA67-4172-BF81-07F8A9ABE323}" sibTransId="{3BBCC4B6-11AD-42CC-BC08-94A136DA301F}"/>
    <dgm:cxn modelId="{5B27641A-77BA-4528-A0E7-CBBD63E4FD6B}" srcId="{E7114C19-F29E-4DA0-903E-58A985FDDD76}" destId="{FE488F13-47E0-4C6E-BFDB-23A51B120387}" srcOrd="8" destOrd="0" parTransId="{9A91B7E0-4A5A-4ECC-8867-2D5028CCC6C0}" sibTransId="{5FA2959B-511A-4A0E-935D-E81BAD00CCBD}"/>
    <dgm:cxn modelId="{5ED4F6B1-11F7-4881-97FC-D517E885A021}" srcId="{E7114C19-F29E-4DA0-903E-58A985FDDD76}" destId="{1DE3B404-38CB-4EDF-902C-DC0ED0D7B86C}" srcOrd="24" destOrd="0" parTransId="{634D1F0B-4F61-42B2-B0C4-504BA4F2979F}" sibTransId="{253F6EBC-2040-4C2A-BEA5-38C794C65BA9}"/>
    <dgm:cxn modelId="{B8D3D938-A12B-49EA-B095-AFDD60E7E0AC}" srcId="{D514F315-7410-4517-BE20-5C772AA6E867}" destId="{244EA9D7-FD7E-48DA-A6AB-C95C55BAC716}" srcOrd="0" destOrd="0" parTransId="{78A3FBCB-821A-4B17-B2F1-6377FCA36679}" sibTransId="{1E3BC6A5-30AF-4338-92CF-011C8BED5EF2}"/>
    <dgm:cxn modelId="{81CA7CDB-8897-4A5E-A2C8-03DFD2CB0663}" srcId="{E7114C19-F29E-4DA0-903E-58A985FDDD76}" destId="{D514F315-7410-4517-BE20-5C772AA6E867}" srcOrd="0" destOrd="0" parTransId="{89C910EE-3BCB-4207-906A-4729E9171C07}" sibTransId="{5FF26D56-C9FA-4FCE-A236-A1A343828C92}"/>
    <dgm:cxn modelId="{47D1BB54-C4DD-4C4A-9F48-E3328CC012D4}" type="presOf" srcId="{D514F315-7410-4517-BE20-5C772AA6E867}" destId="{2DD32B85-40EF-4FE9-900D-A04A968F8502}" srcOrd="0" destOrd="0" presId="urn:microsoft.com/office/officeart/2005/8/layout/radial5"/>
    <dgm:cxn modelId="{7C840B35-559A-48FC-B515-87437F9B6251}" type="presOf" srcId="{C32BFD3D-E84E-4E5F-BBAE-2C23E443DABE}" destId="{093217AE-2E12-4372-86EC-B317CD201E4F}" srcOrd="0" destOrd="0" presId="urn:microsoft.com/office/officeart/2005/8/layout/radial5"/>
    <dgm:cxn modelId="{435B4AE8-B93D-4E9E-A034-F673C96DF4A6}" srcId="{E7114C19-F29E-4DA0-903E-58A985FDDD76}" destId="{A8986F4D-5B6A-4C6B-B070-37D5C36F8869}" srcOrd="19" destOrd="0" parTransId="{AA0FA7BB-C0B2-423B-A618-278BBB285BE5}" sibTransId="{04048B0E-139B-40F0-931D-F2FD5F09EF77}"/>
    <dgm:cxn modelId="{29F3B4A2-AFE4-41BC-99E5-C46FCF94BD90}" type="presParOf" srcId="{503C0755-AF17-4B5D-940B-8ABA7255FB6A}" destId="{2DD32B85-40EF-4FE9-900D-A04A968F8502}" srcOrd="0" destOrd="0" presId="urn:microsoft.com/office/officeart/2005/8/layout/radial5"/>
    <dgm:cxn modelId="{67BFD612-2DCA-4974-A940-7B9C82850E7E}" type="presParOf" srcId="{503C0755-AF17-4B5D-940B-8ABA7255FB6A}" destId="{F2C6ED65-A0ED-46D9-AA78-61A5C9906294}" srcOrd="1" destOrd="0" presId="urn:microsoft.com/office/officeart/2005/8/layout/radial5"/>
    <dgm:cxn modelId="{57777ABF-E376-4358-980B-75345D1B56E4}" type="presParOf" srcId="{F2C6ED65-A0ED-46D9-AA78-61A5C9906294}" destId="{03082D40-D40A-4625-9546-9DA7121A0CEC}" srcOrd="0" destOrd="0" presId="urn:microsoft.com/office/officeart/2005/8/layout/radial5"/>
    <dgm:cxn modelId="{B4314313-24B5-4EE0-AC58-CDF2588FD8B5}" type="presParOf" srcId="{503C0755-AF17-4B5D-940B-8ABA7255FB6A}" destId="{6987F1F8-6B96-4695-BFCA-007B58F71CE4}" srcOrd="2" destOrd="0" presId="urn:microsoft.com/office/officeart/2005/8/layout/radial5"/>
    <dgm:cxn modelId="{A3D342B2-4BF2-4132-8FB9-5E62EFD5EA03}" type="presParOf" srcId="{503C0755-AF17-4B5D-940B-8ABA7255FB6A}" destId="{96536E2D-8D91-49F2-99E9-AF28BEDD0899}" srcOrd="3" destOrd="0" presId="urn:microsoft.com/office/officeart/2005/8/layout/radial5"/>
    <dgm:cxn modelId="{A767540A-8809-4766-853E-ABF19F2E74B3}" type="presParOf" srcId="{96536E2D-8D91-49F2-99E9-AF28BEDD0899}" destId="{71FEDDA4-8F60-4122-9CA7-2B105C6FE262}" srcOrd="0" destOrd="0" presId="urn:microsoft.com/office/officeart/2005/8/layout/radial5"/>
    <dgm:cxn modelId="{F8E00059-FAFE-47FC-A0F6-EA722D6F4B61}" type="presParOf" srcId="{503C0755-AF17-4B5D-940B-8ABA7255FB6A}" destId="{EF8370B7-8763-4495-AB80-7E5E3E938B01}" srcOrd="4" destOrd="0" presId="urn:microsoft.com/office/officeart/2005/8/layout/radial5"/>
    <dgm:cxn modelId="{B9A14533-BD1F-450F-A695-E476F9D87FC0}" type="presParOf" srcId="{503C0755-AF17-4B5D-940B-8ABA7255FB6A}" destId="{0526C0B0-1E3C-4FB9-8AB9-ED5B70F31DDF}" srcOrd="5" destOrd="0" presId="urn:microsoft.com/office/officeart/2005/8/layout/radial5"/>
    <dgm:cxn modelId="{F18F77FF-BD2D-4C86-B641-74D9B1C348C0}" type="presParOf" srcId="{0526C0B0-1E3C-4FB9-8AB9-ED5B70F31DDF}" destId="{3C5FAF9A-D8EF-4850-A928-E24F4F4E2FEC}" srcOrd="0" destOrd="0" presId="urn:microsoft.com/office/officeart/2005/8/layout/radial5"/>
    <dgm:cxn modelId="{25247D95-0866-4E5E-BC29-E8F890929C0E}" type="presParOf" srcId="{503C0755-AF17-4B5D-940B-8ABA7255FB6A}" destId="{477BC2EA-A606-4488-BF94-461E8FD491A5}" srcOrd="6" destOrd="0" presId="urn:microsoft.com/office/officeart/2005/8/layout/radial5"/>
    <dgm:cxn modelId="{DF721EDF-92F8-4FB0-90A2-78E1CEBC9572}" type="presParOf" srcId="{503C0755-AF17-4B5D-940B-8ABA7255FB6A}" destId="{B41ED986-77FA-4098-B5D6-EA3C5D53A52C}" srcOrd="7" destOrd="0" presId="urn:microsoft.com/office/officeart/2005/8/layout/radial5"/>
    <dgm:cxn modelId="{63508EB6-4BD6-471C-B91B-11D2AD406FD3}" type="presParOf" srcId="{B41ED986-77FA-4098-B5D6-EA3C5D53A52C}" destId="{3635869D-3F03-433B-A655-F559F19ADC19}" srcOrd="0" destOrd="0" presId="urn:microsoft.com/office/officeart/2005/8/layout/radial5"/>
    <dgm:cxn modelId="{27A6DFBA-B16A-44CC-89E9-7208BE3A6660}" type="presParOf" srcId="{503C0755-AF17-4B5D-940B-8ABA7255FB6A}" destId="{1B13B7D9-4454-4923-B825-4A2EB3FF33DB}" srcOrd="8" destOrd="0" presId="urn:microsoft.com/office/officeart/2005/8/layout/radial5"/>
    <dgm:cxn modelId="{12CDF36E-966C-44B2-BCCF-4DFF78C33C95}" type="presParOf" srcId="{503C0755-AF17-4B5D-940B-8ABA7255FB6A}" destId="{4C4F29D2-1FBD-4957-9DBB-44767EF3B5AF}" srcOrd="9" destOrd="0" presId="urn:microsoft.com/office/officeart/2005/8/layout/radial5"/>
    <dgm:cxn modelId="{2311A5CF-B4BD-4D4F-A8A1-DDF21AB04103}" type="presParOf" srcId="{4C4F29D2-1FBD-4957-9DBB-44767EF3B5AF}" destId="{E304FD90-3E0F-4382-882C-3DD76F0739C0}" srcOrd="0" destOrd="0" presId="urn:microsoft.com/office/officeart/2005/8/layout/radial5"/>
    <dgm:cxn modelId="{EF2FAF69-4BBD-45EE-8A3C-BDB8F169D931}" type="presParOf" srcId="{503C0755-AF17-4B5D-940B-8ABA7255FB6A}" destId="{BAE511A5-82E3-47DC-9C0C-EE38B9FEBB0C}" srcOrd="10" destOrd="0" presId="urn:microsoft.com/office/officeart/2005/8/layout/radial5"/>
    <dgm:cxn modelId="{4B2FC3BE-841D-497D-985C-735E98832240}" type="presParOf" srcId="{503C0755-AF17-4B5D-940B-8ABA7255FB6A}" destId="{7849EBE4-BBF9-4803-A90F-6A77575957E6}" srcOrd="11" destOrd="0" presId="urn:microsoft.com/office/officeart/2005/8/layout/radial5"/>
    <dgm:cxn modelId="{BCAF3D6D-25FF-435A-A073-064682737947}" type="presParOf" srcId="{7849EBE4-BBF9-4803-A90F-6A77575957E6}" destId="{F551030B-EF7D-4386-B875-06633526FA1A}" srcOrd="0" destOrd="0" presId="urn:microsoft.com/office/officeart/2005/8/layout/radial5"/>
    <dgm:cxn modelId="{6A7F3F48-E452-42B4-88DB-520EBA7B8872}" type="presParOf" srcId="{503C0755-AF17-4B5D-940B-8ABA7255FB6A}" destId="{47B54278-F808-4542-8F4A-C923AFFD9EF5}" srcOrd="12" destOrd="0" presId="urn:microsoft.com/office/officeart/2005/8/layout/radial5"/>
    <dgm:cxn modelId="{131B5DF8-5E48-4D3A-B588-91069880BB1B}" type="presParOf" srcId="{503C0755-AF17-4B5D-940B-8ABA7255FB6A}" destId="{093217AE-2E12-4372-86EC-B317CD201E4F}" srcOrd="13" destOrd="0" presId="urn:microsoft.com/office/officeart/2005/8/layout/radial5"/>
    <dgm:cxn modelId="{8968211A-6322-473E-AE28-AC065BE015BC}" type="presParOf" srcId="{093217AE-2E12-4372-86EC-B317CD201E4F}" destId="{03299855-B07A-4E83-9F18-AD86C061C593}" srcOrd="0" destOrd="0" presId="urn:microsoft.com/office/officeart/2005/8/layout/radial5"/>
    <dgm:cxn modelId="{817B012E-16FF-4300-913A-218F9F7A0FEA}" type="presParOf" srcId="{503C0755-AF17-4B5D-940B-8ABA7255FB6A}" destId="{802E73F4-439F-4390-A15D-2B20EB0E264D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1C1A39E-A1F3-43D5-A43A-899BFE3CA810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A7DE4B-F1D9-46A8-B90A-AE80438F8E8E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Komil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552B42-4F7D-4BA3-8B2C-F41581B62FDF}" type="parTrans" cxnId="{FBEB2F6F-A822-4805-8DCD-E6496D5133E6}">
      <dgm:prSet/>
      <dgm:spPr/>
      <dgm:t>
        <a:bodyPr/>
        <a:lstStyle/>
        <a:p>
          <a:endParaRPr lang="ru-RU"/>
        </a:p>
      </dgm:t>
    </dgm:pt>
    <dgm:pt modelId="{A41227B7-3F26-44AF-A129-12709E53E395}" type="sibTrans" cxnId="{FBEB2F6F-A822-4805-8DCD-E6496D5133E6}">
      <dgm:prSet/>
      <dgm:spPr/>
      <dgm:t>
        <a:bodyPr/>
        <a:lstStyle/>
        <a:p>
          <a:endParaRPr lang="ru-RU"/>
        </a:p>
      </dgm:t>
    </dgm:pt>
    <dgm:pt modelId="{F9F51FFA-B042-4876-8746-BB90FAAB7952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to‘g‘riso‘zlilik</a:t>
          </a:r>
          <a:endParaRPr lang="ru-RU" sz="2700" dirty="0"/>
        </a:p>
      </dgm:t>
    </dgm:pt>
    <dgm:pt modelId="{BA8AFB5A-0E7A-4176-9CDB-260AA304B4A1}" type="parTrans" cxnId="{0A1946CE-14BF-4559-AC76-002123687BBB}">
      <dgm:prSet/>
      <dgm:spPr/>
      <dgm:t>
        <a:bodyPr/>
        <a:lstStyle/>
        <a:p>
          <a:endParaRPr lang="ru-RU"/>
        </a:p>
      </dgm:t>
    </dgm:pt>
    <dgm:pt modelId="{A8B5EDFC-F127-49D8-8E28-D8645EF964C5}" type="sibTrans" cxnId="{0A1946CE-14BF-4559-AC76-002123687BBB}">
      <dgm:prSet/>
      <dgm:spPr/>
      <dgm:t>
        <a:bodyPr/>
        <a:lstStyle/>
        <a:p>
          <a:endParaRPr lang="ru-RU"/>
        </a:p>
      </dgm:t>
    </dgm:pt>
    <dgm:pt modelId="{31371ABA-18B3-4889-BACC-BDE503660578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ochiq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yuzlilik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136D37-6B22-47F3-85F4-E09E6889D454}" type="parTrans" cxnId="{55FC0518-7B97-49C0-8239-86048E816115}">
      <dgm:prSet/>
      <dgm:spPr/>
      <dgm:t>
        <a:bodyPr/>
        <a:lstStyle/>
        <a:p>
          <a:endParaRPr lang="ru-RU"/>
        </a:p>
      </dgm:t>
    </dgm:pt>
    <dgm:pt modelId="{8931A702-94DD-49F8-B349-CC41796E0F2E}" type="sibTrans" cxnId="{55FC0518-7B97-49C0-8239-86048E816115}">
      <dgm:prSet/>
      <dgm:spPr/>
      <dgm:t>
        <a:bodyPr/>
        <a:lstStyle/>
        <a:p>
          <a:endParaRPr lang="ru-RU"/>
        </a:p>
      </dgm:t>
    </dgm:pt>
    <dgm:pt modelId="{FA9CBBC2-3D1A-4816-A969-445F0E54398B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saxiylik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5C9D44-18C3-4826-923E-696A7544F48F}" type="parTrans" cxnId="{6CF0ED65-4A54-415D-AD16-0D787C8C7C9D}">
      <dgm:prSet/>
      <dgm:spPr/>
      <dgm:t>
        <a:bodyPr/>
        <a:lstStyle/>
        <a:p>
          <a:endParaRPr lang="ru-RU"/>
        </a:p>
      </dgm:t>
    </dgm:pt>
    <dgm:pt modelId="{9324BDA7-437E-410F-9E7C-9EA0D803F74B}" type="sibTrans" cxnId="{6CF0ED65-4A54-415D-AD16-0D787C8C7C9D}">
      <dgm:prSet/>
      <dgm:spPr/>
      <dgm:t>
        <a:bodyPr/>
        <a:lstStyle/>
        <a:p>
          <a:endParaRPr lang="ru-RU"/>
        </a:p>
      </dgm:t>
    </dgm:pt>
    <dgm:pt modelId="{3919724E-F4D4-423E-8BC3-5CD171B5F2B1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halollik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A5E6B8-F544-4074-82F2-955966E01014}" type="parTrans" cxnId="{BED5F357-12C9-4D41-A2E5-2F013E43A75D}">
      <dgm:prSet/>
      <dgm:spPr/>
      <dgm:t>
        <a:bodyPr/>
        <a:lstStyle/>
        <a:p>
          <a:endParaRPr lang="ru-RU"/>
        </a:p>
      </dgm:t>
    </dgm:pt>
    <dgm:pt modelId="{B67B1FC1-CF16-4CF3-9223-E4C8D0D3EFA1}" type="sibTrans" cxnId="{BED5F357-12C9-4D41-A2E5-2F013E43A75D}">
      <dgm:prSet/>
      <dgm:spPr/>
      <dgm:t>
        <a:bodyPr/>
        <a:lstStyle/>
        <a:p>
          <a:endParaRPr lang="ru-RU"/>
        </a:p>
      </dgm:t>
    </dgm:pt>
    <dgm:pt modelId="{86337959-F01B-47E4-A5BC-3169F6123450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kamtarlik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0CC2AA-E8BF-4DC6-8AB1-B4C0B5A2F665}" type="parTrans" cxnId="{64FE5CBD-5844-4F95-8DA3-A31781DC10DD}">
      <dgm:prSet/>
      <dgm:spPr/>
      <dgm:t>
        <a:bodyPr/>
        <a:lstStyle/>
        <a:p>
          <a:endParaRPr lang="ru-RU"/>
        </a:p>
      </dgm:t>
    </dgm:pt>
    <dgm:pt modelId="{CDA35C38-804E-4180-871F-2B910033C5D9}" type="sibTrans" cxnId="{64FE5CBD-5844-4F95-8DA3-A31781DC10DD}">
      <dgm:prSet/>
      <dgm:spPr/>
      <dgm:t>
        <a:bodyPr/>
        <a:lstStyle/>
        <a:p>
          <a:endParaRPr lang="ru-RU"/>
        </a:p>
      </dgm:t>
    </dgm:pt>
    <dgm:pt modelId="{11112144-C0FD-41E4-9D1A-7C05A2F49E7F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bilimdonlik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5EA2C2-BC8B-42D7-87FA-36E4C61966FE}" type="parTrans" cxnId="{3D3F48CA-02ED-4E63-8953-C3B0AA22022B}">
      <dgm:prSet/>
      <dgm:spPr/>
      <dgm:t>
        <a:bodyPr/>
        <a:lstStyle/>
        <a:p>
          <a:endParaRPr lang="ru-RU"/>
        </a:p>
      </dgm:t>
    </dgm:pt>
    <dgm:pt modelId="{378AFC76-EBC3-4E16-B657-B37578558DFC}" type="sibTrans" cxnId="{3D3F48CA-02ED-4E63-8953-C3B0AA22022B}">
      <dgm:prSet/>
      <dgm:spPr/>
      <dgm:t>
        <a:bodyPr/>
        <a:lstStyle/>
        <a:p>
          <a:endParaRPr lang="ru-RU"/>
        </a:p>
      </dgm:t>
    </dgm:pt>
    <dgm:pt modelId="{FFB933BD-D815-4C7A-9948-EDC0F7CF238B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muloyimlik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BF8DE8-788E-4CA4-B8FE-34156E5D0573}" type="parTrans" cxnId="{66E83264-880F-4CA3-B7BA-3DDDC5640EE3}">
      <dgm:prSet/>
      <dgm:spPr/>
      <dgm:t>
        <a:bodyPr/>
        <a:lstStyle/>
        <a:p>
          <a:endParaRPr lang="ru-RU"/>
        </a:p>
      </dgm:t>
    </dgm:pt>
    <dgm:pt modelId="{86579982-79F5-4DE0-8C48-2B8EC86A5281}" type="sibTrans" cxnId="{66E83264-880F-4CA3-B7BA-3DDDC5640EE3}">
      <dgm:prSet/>
      <dgm:spPr/>
      <dgm:t>
        <a:bodyPr/>
        <a:lstStyle/>
        <a:p>
          <a:endParaRPr lang="ru-RU"/>
        </a:p>
      </dgm:t>
    </dgm:pt>
    <dgm:pt modelId="{3598A1AF-F82B-4E1F-8197-9019920A81FA}">
      <dgm:prSet phldrT="[Текст]" custT="1"/>
      <dgm:spPr/>
      <dgm:t>
        <a:bodyPr/>
        <a:lstStyle/>
        <a:p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shirinso‘zlik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F89E41-085A-4AC6-901C-2B813DCC9074}" type="parTrans" cxnId="{E51DA1C8-B246-4197-B57C-50AA81792007}">
      <dgm:prSet/>
      <dgm:spPr/>
      <dgm:t>
        <a:bodyPr/>
        <a:lstStyle/>
        <a:p>
          <a:endParaRPr lang="ru-RU"/>
        </a:p>
      </dgm:t>
    </dgm:pt>
    <dgm:pt modelId="{A38E41A7-0607-4A84-B935-9D767A8DC6C7}" type="sibTrans" cxnId="{E51DA1C8-B246-4197-B57C-50AA81792007}">
      <dgm:prSet/>
      <dgm:spPr/>
      <dgm:t>
        <a:bodyPr/>
        <a:lstStyle/>
        <a:p>
          <a:endParaRPr lang="ru-RU"/>
        </a:p>
      </dgm:t>
    </dgm:pt>
    <dgm:pt modelId="{9F16B5D9-0796-4E3A-813B-8161A1B648D0}" type="pres">
      <dgm:prSet presAssocID="{51C1A39E-A1F3-43D5-A43A-899BFE3CA81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FBA882B-A91A-4D3B-ADD8-36BD073C3411}" type="pres">
      <dgm:prSet presAssocID="{1CA7DE4B-F1D9-46A8-B90A-AE80438F8E8E}" presName="compNode" presStyleCnt="0"/>
      <dgm:spPr/>
    </dgm:pt>
    <dgm:pt modelId="{97F66DE7-27C0-4587-A5CA-70CFA541E998}" type="pres">
      <dgm:prSet presAssocID="{1CA7DE4B-F1D9-46A8-B90A-AE80438F8E8E}" presName="dummyConnPt" presStyleCnt="0"/>
      <dgm:spPr/>
    </dgm:pt>
    <dgm:pt modelId="{D4C7DDE9-83EC-4D04-BD3B-F23CA8E1339F}" type="pres">
      <dgm:prSet presAssocID="{1CA7DE4B-F1D9-46A8-B90A-AE80438F8E8E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F9F43C-1942-437C-8F5B-593D098D94CF}" type="pres">
      <dgm:prSet presAssocID="{A41227B7-3F26-44AF-A129-12709E53E395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6E5A1754-AD52-4248-B5CA-3D0EE949A9B8}" type="pres">
      <dgm:prSet presAssocID="{F9F51FFA-B042-4876-8746-BB90FAAB7952}" presName="compNode" presStyleCnt="0"/>
      <dgm:spPr/>
    </dgm:pt>
    <dgm:pt modelId="{24ECA164-719D-4BF3-960A-89F7E7A8E1A6}" type="pres">
      <dgm:prSet presAssocID="{F9F51FFA-B042-4876-8746-BB90FAAB7952}" presName="dummyConnPt" presStyleCnt="0"/>
      <dgm:spPr/>
    </dgm:pt>
    <dgm:pt modelId="{078D09DA-FA11-4E15-A05E-D61926934E8E}" type="pres">
      <dgm:prSet presAssocID="{F9F51FFA-B042-4876-8746-BB90FAAB7952}" presName="node" presStyleLbl="node1" presStyleIdx="1" presStyleCnt="9" custScaleX="133351" custLinFactNeighborX="-184" custLinFactNeighborY="-48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1E72F9-A058-48D4-8EF8-BA650F43617C}" type="pres">
      <dgm:prSet presAssocID="{A8B5EDFC-F127-49D8-8E28-D8645EF964C5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6FD66B7B-E97E-473C-8795-CA85E3DD9EB7}" type="pres">
      <dgm:prSet presAssocID="{31371ABA-18B3-4889-BACC-BDE503660578}" presName="compNode" presStyleCnt="0"/>
      <dgm:spPr/>
    </dgm:pt>
    <dgm:pt modelId="{05CFEEE2-BAED-421B-B8F2-ADB77A724EB5}" type="pres">
      <dgm:prSet presAssocID="{31371ABA-18B3-4889-BACC-BDE503660578}" presName="dummyConnPt" presStyleCnt="0"/>
      <dgm:spPr/>
    </dgm:pt>
    <dgm:pt modelId="{41DF2E89-1743-4F5F-841B-D30318FED1D7}" type="pres">
      <dgm:prSet presAssocID="{31371ABA-18B3-4889-BACC-BDE503660578}" presName="node" presStyleLbl="node1" presStyleIdx="2" presStyleCnt="9" custScaleX="133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3876AE-6B2B-4D35-BCB0-560DA7FFB493}" type="pres">
      <dgm:prSet presAssocID="{8931A702-94DD-49F8-B349-CC41796E0F2E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D59CD3C7-65DC-4093-90AD-AFED6CBC1F65}" type="pres">
      <dgm:prSet presAssocID="{FA9CBBC2-3D1A-4816-A969-445F0E54398B}" presName="compNode" presStyleCnt="0"/>
      <dgm:spPr/>
    </dgm:pt>
    <dgm:pt modelId="{22C07C3F-E645-44A1-A12B-2E6786E6FFB4}" type="pres">
      <dgm:prSet presAssocID="{FA9CBBC2-3D1A-4816-A969-445F0E54398B}" presName="dummyConnPt" presStyleCnt="0"/>
      <dgm:spPr/>
    </dgm:pt>
    <dgm:pt modelId="{71A8B10F-5059-4C7D-A4E3-1EF2EEC5220B}" type="pres">
      <dgm:prSet presAssocID="{FA9CBBC2-3D1A-4816-A969-445F0E54398B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6AEFC9-CF22-46D8-BFC6-79087AF5684B}" type="pres">
      <dgm:prSet presAssocID="{9324BDA7-437E-410F-9E7C-9EA0D803F74B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B7AD8C16-7230-46FE-B21D-69FAB85C0279}" type="pres">
      <dgm:prSet presAssocID="{3919724E-F4D4-423E-8BC3-5CD171B5F2B1}" presName="compNode" presStyleCnt="0"/>
      <dgm:spPr/>
    </dgm:pt>
    <dgm:pt modelId="{A67859F9-87D5-4433-91A3-1F768436BC79}" type="pres">
      <dgm:prSet presAssocID="{3919724E-F4D4-423E-8BC3-5CD171B5F2B1}" presName="dummyConnPt" presStyleCnt="0"/>
      <dgm:spPr/>
    </dgm:pt>
    <dgm:pt modelId="{4A879C57-BF25-4F19-9A42-2275F4AD2BAF}" type="pres">
      <dgm:prSet presAssocID="{3919724E-F4D4-423E-8BC3-5CD171B5F2B1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D2CB41-AB0C-4771-ABED-EFCE6B157696}" type="pres">
      <dgm:prSet presAssocID="{B67B1FC1-CF16-4CF3-9223-E4C8D0D3EFA1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1D118809-E7B9-4787-9932-989513768C48}" type="pres">
      <dgm:prSet presAssocID="{86337959-F01B-47E4-A5BC-3169F6123450}" presName="compNode" presStyleCnt="0"/>
      <dgm:spPr/>
    </dgm:pt>
    <dgm:pt modelId="{4EFFE60D-F0F9-47BE-8C0F-B8B367C82D08}" type="pres">
      <dgm:prSet presAssocID="{86337959-F01B-47E4-A5BC-3169F6123450}" presName="dummyConnPt" presStyleCnt="0"/>
      <dgm:spPr/>
    </dgm:pt>
    <dgm:pt modelId="{81B45F9C-6969-4600-9964-2ECD9FC7AE90}" type="pres">
      <dgm:prSet presAssocID="{86337959-F01B-47E4-A5BC-3169F6123450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56D153-3640-4743-A30D-A168971C43A4}" type="pres">
      <dgm:prSet presAssocID="{CDA35C38-804E-4180-871F-2B910033C5D9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AB15C97D-6D00-461B-99F6-D05C4640243F}" type="pres">
      <dgm:prSet presAssocID="{11112144-C0FD-41E4-9D1A-7C05A2F49E7F}" presName="compNode" presStyleCnt="0"/>
      <dgm:spPr/>
    </dgm:pt>
    <dgm:pt modelId="{72BB42C2-AB0A-4029-9FF6-A4CF9DC2662E}" type="pres">
      <dgm:prSet presAssocID="{11112144-C0FD-41E4-9D1A-7C05A2F49E7F}" presName="dummyConnPt" presStyleCnt="0"/>
      <dgm:spPr/>
    </dgm:pt>
    <dgm:pt modelId="{74064A44-4D10-4671-8C5B-F3EF42B6E685}" type="pres">
      <dgm:prSet presAssocID="{11112144-C0FD-41E4-9D1A-7C05A2F49E7F}" presName="node" presStyleLbl="node1" presStyleIdx="6" presStyleCnt="9" custScaleX="1257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49D58B-8233-4472-A035-8F6B0A28B591}" type="pres">
      <dgm:prSet presAssocID="{378AFC76-EBC3-4E16-B657-B37578558DFC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035A12BA-F4DD-45DF-95D9-611B9AADA970}" type="pres">
      <dgm:prSet presAssocID="{FFB933BD-D815-4C7A-9948-EDC0F7CF238B}" presName="compNode" presStyleCnt="0"/>
      <dgm:spPr/>
    </dgm:pt>
    <dgm:pt modelId="{91E064EF-8B1A-45C5-8AA6-93BCB7882CD6}" type="pres">
      <dgm:prSet presAssocID="{FFB933BD-D815-4C7A-9948-EDC0F7CF238B}" presName="dummyConnPt" presStyleCnt="0"/>
      <dgm:spPr/>
    </dgm:pt>
    <dgm:pt modelId="{F0B79FF6-B81F-41C2-ACB8-9B7C8C8D374E}" type="pres">
      <dgm:prSet presAssocID="{FFB933BD-D815-4C7A-9948-EDC0F7CF238B}" presName="node" presStyleLbl="node1" presStyleIdx="7" presStyleCnt="9" custScaleX="1422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D1DC8F-65D9-4B2D-83E6-B24B9BA1C6C3}" type="pres">
      <dgm:prSet presAssocID="{86579982-79F5-4DE0-8C48-2B8EC86A5281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C0408D6C-37FC-490E-B75B-AAC9AE8A7CF3}" type="pres">
      <dgm:prSet presAssocID="{3598A1AF-F82B-4E1F-8197-9019920A81FA}" presName="compNode" presStyleCnt="0"/>
      <dgm:spPr/>
    </dgm:pt>
    <dgm:pt modelId="{8356AB49-1565-46C5-B100-3B7F35A33674}" type="pres">
      <dgm:prSet presAssocID="{3598A1AF-F82B-4E1F-8197-9019920A81FA}" presName="dummyConnPt" presStyleCnt="0"/>
      <dgm:spPr/>
    </dgm:pt>
    <dgm:pt modelId="{9DF43C03-739B-4235-A075-1E68EAA822AC}" type="pres">
      <dgm:prSet presAssocID="{3598A1AF-F82B-4E1F-8197-9019920A81FA}" presName="node" presStyleLbl="node1" presStyleIdx="8" presStyleCnt="9" custScaleX="1257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EB2F6F-A822-4805-8DCD-E6496D5133E6}" srcId="{51C1A39E-A1F3-43D5-A43A-899BFE3CA810}" destId="{1CA7DE4B-F1D9-46A8-B90A-AE80438F8E8E}" srcOrd="0" destOrd="0" parTransId="{06552B42-4F7D-4BA3-8B2C-F41581B62FDF}" sibTransId="{A41227B7-3F26-44AF-A129-12709E53E395}"/>
    <dgm:cxn modelId="{BF72BBD3-6A89-4AE7-BC11-4E431BA801DB}" type="presOf" srcId="{11112144-C0FD-41E4-9D1A-7C05A2F49E7F}" destId="{74064A44-4D10-4671-8C5B-F3EF42B6E685}" srcOrd="0" destOrd="0" presId="urn:microsoft.com/office/officeart/2005/8/layout/bProcess4"/>
    <dgm:cxn modelId="{601B56B2-EB84-4916-A095-8061A2D9558C}" type="presOf" srcId="{3598A1AF-F82B-4E1F-8197-9019920A81FA}" destId="{9DF43C03-739B-4235-A075-1E68EAA822AC}" srcOrd="0" destOrd="0" presId="urn:microsoft.com/office/officeart/2005/8/layout/bProcess4"/>
    <dgm:cxn modelId="{CE71D81A-38B0-45BA-B42D-3D84E9468474}" type="presOf" srcId="{31371ABA-18B3-4889-BACC-BDE503660578}" destId="{41DF2E89-1743-4F5F-841B-D30318FED1D7}" srcOrd="0" destOrd="0" presId="urn:microsoft.com/office/officeart/2005/8/layout/bProcess4"/>
    <dgm:cxn modelId="{033CEF6C-C8F5-48E1-B018-B38ECEC5FA25}" type="presOf" srcId="{3919724E-F4D4-423E-8BC3-5CD171B5F2B1}" destId="{4A879C57-BF25-4F19-9A42-2275F4AD2BAF}" srcOrd="0" destOrd="0" presId="urn:microsoft.com/office/officeart/2005/8/layout/bProcess4"/>
    <dgm:cxn modelId="{6CF0ED65-4A54-415D-AD16-0D787C8C7C9D}" srcId="{51C1A39E-A1F3-43D5-A43A-899BFE3CA810}" destId="{FA9CBBC2-3D1A-4816-A969-445F0E54398B}" srcOrd="3" destOrd="0" parTransId="{4E5C9D44-18C3-4826-923E-696A7544F48F}" sibTransId="{9324BDA7-437E-410F-9E7C-9EA0D803F74B}"/>
    <dgm:cxn modelId="{07619C91-A699-435D-90BE-793C5BC32BD2}" type="presOf" srcId="{1CA7DE4B-F1D9-46A8-B90A-AE80438F8E8E}" destId="{D4C7DDE9-83EC-4D04-BD3B-F23CA8E1339F}" srcOrd="0" destOrd="0" presId="urn:microsoft.com/office/officeart/2005/8/layout/bProcess4"/>
    <dgm:cxn modelId="{8DE7EBE0-6DBE-4F06-B4A8-289B6BFA0C59}" type="presOf" srcId="{9324BDA7-437E-410F-9E7C-9EA0D803F74B}" destId="{546AEFC9-CF22-46D8-BFC6-79087AF5684B}" srcOrd="0" destOrd="0" presId="urn:microsoft.com/office/officeart/2005/8/layout/bProcess4"/>
    <dgm:cxn modelId="{55FC0518-7B97-49C0-8239-86048E816115}" srcId="{51C1A39E-A1F3-43D5-A43A-899BFE3CA810}" destId="{31371ABA-18B3-4889-BACC-BDE503660578}" srcOrd="2" destOrd="0" parTransId="{E2136D37-6B22-47F3-85F4-E09E6889D454}" sibTransId="{8931A702-94DD-49F8-B349-CC41796E0F2E}"/>
    <dgm:cxn modelId="{7861DA5E-F52A-40C3-98D6-375DB4607553}" type="presOf" srcId="{86337959-F01B-47E4-A5BC-3169F6123450}" destId="{81B45F9C-6969-4600-9964-2ECD9FC7AE90}" srcOrd="0" destOrd="0" presId="urn:microsoft.com/office/officeart/2005/8/layout/bProcess4"/>
    <dgm:cxn modelId="{0A1946CE-14BF-4559-AC76-002123687BBB}" srcId="{51C1A39E-A1F3-43D5-A43A-899BFE3CA810}" destId="{F9F51FFA-B042-4876-8746-BB90FAAB7952}" srcOrd="1" destOrd="0" parTransId="{BA8AFB5A-0E7A-4176-9CDB-260AA304B4A1}" sibTransId="{A8B5EDFC-F127-49D8-8E28-D8645EF964C5}"/>
    <dgm:cxn modelId="{9E6713BA-3595-4AB5-8FA9-30F4B84E187C}" type="presOf" srcId="{FA9CBBC2-3D1A-4816-A969-445F0E54398B}" destId="{71A8B10F-5059-4C7D-A4E3-1EF2EEC5220B}" srcOrd="0" destOrd="0" presId="urn:microsoft.com/office/officeart/2005/8/layout/bProcess4"/>
    <dgm:cxn modelId="{8A19D155-CFBA-4A75-BD2E-7D70CFD1FAA0}" type="presOf" srcId="{8931A702-94DD-49F8-B349-CC41796E0F2E}" destId="{8E3876AE-6B2B-4D35-BCB0-560DA7FFB493}" srcOrd="0" destOrd="0" presId="urn:microsoft.com/office/officeart/2005/8/layout/bProcess4"/>
    <dgm:cxn modelId="{38F326FC-9CC8-44FB-A9CC-D99CF90065C1}" type="presOf" srcId="{B67B1FC1-CF16-4CF3-9223-E4C8D0D3EFA1}" destId="{BBD2CB41-AB0C-4771-ABED-EFCE6B157696}" srcOrd="0" destOrd="0" presId="urn:microsoft.com/office/officeart/2005/8/layout/bProcess4"/>
    <dgm:cxn modelId="{BED5F357-12C9-4D41-A2E5-2F013E43A75D}" srcId="{51C1A39E-A1F3-43D5-A43A-899BFE3CA810}" destId="{3919724E-F4D4-423E-8BC3-5CD171B5F2B1}" srcOrd="4" destOrd="0" parTransId="{F6A5E6B8-F544-4074-82F2-955966E01014}" sibTransId="{B67B1FC1-CF16-4CF3-9223-E4C8D0D3EFA1}"/>
    <dgm:cxn modelId="{E51DA1C8-B246-4197-B57C-50AA81792007}" srcId="{51C1A39E-A1F3-43D5-A43A-899BFE3CA810}" destId="{3598A1AF-F82B-4E1F-8197-9019920A81FA}" srcOrd="8" destOrd="0" parTransId="{25F89E41-085A-4AC6-901C-2B813DCC9074}" sibTransId="{A38E41A7-0607-4A84-B935-9D767A8DC6C7}"/>
    <dgm:cxn modelId="{2EE0B0D9-B99F-40A4-90CE-3B358DC6B1D2}" type="presOf" srcId="{378AFC76-EBC3-4E16-B657-B37578558DFC}" destId="{2949D58B-8233-4472-A035-8F6B0A28B591}" srcOrd="0" destOrd="0" presId="urn:microsoft.com/office/officeart/2005/8/layout/bProcess4"/>
    <dgm:cxn modelId="{EF2D2E33-3A1E-480C-89C2-C610E017DEE8}" type="presOf" srcId="{F9F51FFA-B042-4876-8746-BB90FAAB7952}" destId="{078D09DA-FA11-4E15-A05E-D61926934E8E}" srcOrd="0" destOrd="0" presId="urn:microsoft.com/office/officeart/2005/8/layout/bProcess4"/>
    <dgm:cxn modelId="{4CABF42F-986C-418D-8DF8-78DFFBF706A9}" type="presOf" srcId="{86579982-79F5-4DE0-8C48-2B8EC86A5281}" destId="{FFD1DC8F-65D9-4B2D-83E6-B24B9BA1C6C3}" srcOrd="0" destOrd="0" presId="urn:microsoft.com/office/officeart/2005/8/layout/bProcess4"/>
    <dgm:cxn modelId="{3932A66F-FF77-45D8-82F5-749D3F3924F1}" type="presOf" srcId="{CDA35C38-804E-4180-871F-2B910033C5D9}" destId="{1656D153-3640-4743-A30D-A168971C43A4}" srcOrd="0" destOrd="0" presId="urn:microsoft.com/office/officeart/2005/8/layout/bProcess4"/>
    <dgm:cxn modelId="{EF571818-0491-4BBF-B9EC-B080C7106792}" type="presOf" srcId="{51C1A39E-A1F3-43D5-A43A-899BFE3CA810}" destId="{9F16B5D9-0796-4E3A-813B-8161A1B648D0}" srcOrd="0" destOrd="0" presId="urn:microsoft.com/office/officeart/2005/8/layout/bProcess4"/>
    <dgm:cxn modelId="{CC6E5003-1E48-4186-9DDC-688D46F43CC2}" type="presOf" srcId="{FFB933BD-D815-4C7A-9948-EDC0F7CF238B}" destId="{F0B79FF6-B81F-41C2-ACB8-9B7C8C8D374E}" srcOrd="0" destOrd="0" presId="urn:microsoft.com/office/officeart/2005/8/layout/bProcess4"/>
    <dgm:cxn modelId="{64FE5CBD-5844-4F95-8DA3-A31781DC10DD}" srcId="{51C1A39E-A1F3-43D5-A43A-899BFE3CA810}" destId="{86337959-F01B-47E4-A5BC-3169F6123450}" srcOrd="5" destOrd="0" parTransId="{E40CC2AA-E8BF-4DC6-8AB1-B4C0B5A2F665}" sibTransId="{CDA35C38-804E-4180-871F-2B910033C5D9}"/>
    <dgm:cxn modelId="{66E83264-880F-4CA3-B7BA-3DDDC5640EE3}" srcId="{51C1A39E-A1F3-43D5-A43A-899BFE3CA810}" destId="{FFB933BD-D815-4C7A-9948-EDC0F7CF238B}" srcOrd="7" destOrd="0" parTransId="{4EBF8DE8-788E-4CA4-B8FE-34156E5D0573}" sibTransId="{86579982-79F5-4DE0-8C48-2B8EC86A5281}"/>
    <dgm:cxn modelId="{654D72D8-FBCE-4CC3-A722-B5B92D99DB9C}" type="presOf" srcId="{A41227B7-3F26-44AF-A129-12709E53E395}" destId="{54F9F43C-1942-437C-8F5B-593D098D94CF}" srcOrd="0" destOrd="0" presId="urn:microsoft.com/office/officeart/2005/8/layout/bProcess4"/>
    <dgm:cxn modelId="{97E139B5-257F-4AC7-B891-7E50B4823311}" type="presOf" srcId="{A8B5EDFC-F127-49D8-8E28-D8645EF964C5}" destId="{781E72F9-A058-48D4-8EF8-BA650F43617C}" srcOrd="0" destOrd="0" presId="urn:microsoft.com/office/officeart/2005/8/layout/bProcess4"/>
    <dgm:cxn modelId="{3D3F48CA-02ED-4E63-8953-C3B0AA22022B}" srcId="{51C1A39E-A1F3-43D5-A43A-899BFE3CA810}" destId="{11112144-C0FD-41E4-9D1A-7C05A2F49E7F}" srcOrd="6" destOrd="0" parTransId="{E85EA2C2-BC8B-42D7-87FA-36E4C61966FE}" sibTransId="{378AFC76-EBC3-4E16-B657-B37578558DFC}"/>
    <dgm:cxn modelId="{63D58D98-884A-4C4E-A279-55657A4D6E29}" type="presParOf" srcId="{9F16B5D9-0796-4E3A-813B-8161A1B648D0}" destId="{5FBA882B-A91A-4D3B-ADD8-36BD073C3411}" srcOrd="0" destOrd="0" presId="urn:microsoft.com/office/officeart/2005/8/layout/bProcess4"/>
    <dgm:cxn modelId="{521B34E3-6AA6-4A5D-B0ED-B9EDAC8154DA}" type="presParOf" srcId="{5FBA882B-A91A-4D3B-ADD8-36BD073C3411}" destId="{97F66DE7-27C0-4587-A5CA-70CFA541E998}" srcOrd="0" destOrd="0" presId="urn:microsoft.com/office/officeart/2005/8/layout/bProcess4"/>
    <dgm:cxn modelId="{56BFEA81-B54B-4AF5-BEE5-B879B36B2371}" type="presParOf" srcId="{5FBA882B-A91A-4D3B-ADD8-36BD073C3411}" destId="{D4C7DDE9-83EC-4D04-BD3B-F23CA8E1339F}" srcOrd="1" destOrd="0" presId="urn:microsoft.com/office/officeart/2005/8/layout/bProcess4"/>
    <dgm:cxn modelId="{BA4C9F62-2B6C-4F0F-8758-0409266477C3}" type="presParOf" srcId="{9F16B5D9-0796-4E3A-813B-8161A1B648D0}" destId="{54F9F43C-1942-437C-8F5B-593D098D94CF}" srcOrd="1" destOrd="0" presId="urn:microsoft.com/office/officeart/2005/8/layout/bProcess4"/>
    <dgm:cxn modelId="{CAD64AE8-B1BC-4A8D-BDD3-BE8C408DCD7B}" type="presParOf" srcId="{9F16B5D9-0796-4E3A-813B-8161A1B648D0}" destId="{6E5A1754-AD52-4248-B5CA-3D0EE949A9B8}" srcOrd="2" destOrd="0" presId="urn:microsoft.com/office/officeart/2005/8/layout/bProcess4"/>
    <dgm:cxn modelId="{2B7DD8D1-415B-4E5C-B90C-6634AFA2C65C}" type="presParOf" srcId="{6E5A1754-AD52-4248-B5CA-3D0EE949A9B8}" destId="{24ECA164-719D-4BF3-960A-89F7E7A8E1A6}" srcOrd="0" destOrd="0" presId="urn:microsoft.com/office/officeart/2005/8/layout/bProcess4"/>
    <dgm:cxn modelId="{6FC52DDA-1776-4985-AFAE-FBA4EAA9F6DB}" type="presParOf" srcId="{6E5A1754-AD52-4248-B5CA-3D0EE949A9B8}" destId="{078D09DA-FA11-4E15-A05E-D61926934E8E}" srcOrd="1" destOrd="0" presId="urn:microsoft.com/office/officeart/2005/8/layout/bProcess4"/>
    <dgm:cxn modelId="{93CC8357-47AB-443F-9443-769E41499A9E}" type="presParOf" srcId="{9F16B5D9-0796-4E3A-813B-8161A1B648D0}" destId="{781E72F9-A058-48D4-8EF8-BA650F43617C}" srcOrd="3" destOrd="0" presId="urn:microsoft.com/office/officeart/2005/8/layout/bProcess4"/>
    <dgm:cxn modelId="{A916AFD7-5396-433B-9DDE-B3D14253BFC8}" type="presParOf" srcId="{9F16B5D9-0796-4E3A-813B-8161A1B648D0}" destId="{6FD66B7B-E97E-473C-8795-CA85E3DD9EB7}" srcOrd="4" destOrd="0" presId="urn:microsoft.com/office/officeart/2005/8/layout/bProcess4"/>
    <dgm:cxn modelId="{3BC0C841-61E4-4BA0-8400-46B22E6C9291}" type="presParOf" srcId="{6FD66B7B-E97E-473C-8795-CA85E3DD9EB7}" destId="{05CFEEE2-BAED-421B-B8F2-ADB77A724EB5}" srcOrd="0" destOrd="0" presId="urn:microsoft.com/office/officeart/2005/8/layout/bProcess4"/>
    <dgm:cxn modelId="{9229C142-BB76-4922-A88B-9FD77017AB49}" type="presParOf" srcId="{6FD66B7B-E97E-473C-8795-CA85E3DD9EB7}" destId="{41DF2E89-1743-4F5F-841B-D30318FED1D7}" srcOrd="1" destOrd="0" presId="urn:microsoft.com/office/officeart/2005/8/layout/bProcess4"/>
    <dgm:cxn modelId="{E946C4AC-A2C4-45C9-A955-954303806418}" type="presParOf" srcId="{9F16B5D9-0796-4E3A-813B-8161A1B648D0}" destId="{8E3876AE-6B2B-4D35-BCB0-560DA7FFB493}" srcOrd="5" destOrd="0" presId="urn:microsoft.com/office/officeart/2005/8/layout/bProcess4"/>
    <dgm:cxn modelId="{09C97823-80ED-48F9-A373-613116D63625}" type="presParOf" srcId="{9F16B5D9-0796-4E3A-813B-8161A1B648D0}" destId="{D59CD3C7-65DC-4093-90AD-AFED6CBC1F65}" srcOrd="6" destOrd="0" presId="urn:microsoft.com/office/officeart/2005/8/layout/bProcess4"/>
    <dgm:cxn modelId="{E9E63B02-E844-40A8-AA9E-2676B275CE51}" type="presParOf" srcId="{D59CD3C7-65DC-4093-90AD-AFED6CBC1F65}" destId="{22C07C3F-E645-44A1-A12B-2E6786E6FFB4}" srcOrd="0" destOrd="0" presId="urn:microsoft.com/office/officeart/2005/8/layout/bProcess4"/>
    <dgm:cxn modelId="{59397DC0-6B83-4A5E-A6B7-F80E72E9E99D}" type="presParOf" srcId="{D59CD3C7-65DC-4093-90AD-AFED6CBC1F65}" destId="{71A8B10F-5059-4C7D-A4E3-1EF2EEC5220B}" srcOrd="1" destOrd="0" presId="urn:microsoft.com/office/officeart/2005/8/layout/bProcess4"/>
    <dgm:cxn modelId="{94DBBC00-5CA1-4928-91B6-9F79FDCE6D58}" type="presParOf" srcId="{9F16B5D9-0796-4E3A-813B-8161A1B648D0}" destId="{546AEFC9-CF22-46D8-BFC6-79087AF5684B}" srcOrd="7" destOrd="0" presId="urn:microsoft.com/office/officeart/2005/8/layout/bProcess4"/>
    <dgm:cxn modelId="{93BFE085-3E6C-475E-890D-5CF13AFD5331}" type="presParOf" srcId="{9F16B5D9-0796-4E3A-813B-8161A1B648D0}" destId="{B7AD8C16-7230-46FE-B21D-69FAB85C0279}" srcOrd="8" destOrd="0" presId="urn:microsoft.com/office/officeart/2005/8/layout/bProcess4"/>
    <dgm:cxn modelId="{5A7F9DBC-C239-4DE7-B1BD-722711F66EB5}" type="presParOf" srcId="{B7AD8C16-7230-46FE-B21D-69FAB85C0279}" destId="{A67859F9-87D5-4433-91A3-1F768436BC79}" srcOrd="0" destOrd="0" presId="urn:microsoft.com/office/officeart/2005/8/layout/bProcess4"/>
    <dgm:cxn modelId="{962401D5-1386-4E7A-918C-96BD58E723AF}" type="presParOf" srcId="{B7AD8C16-7230-46FE-B21D-69FAB85C0279}" destId="{4A879C57-BF25-4F19-9A42-2275F4AD2BAF}" srcOrd="1" destOrd="0" presId="urn:microsoft.com/office/officeart/2005/8/layout/bProcess4"/>
    <dgm:cxn modelId="{FF3C02FC-2E6D-4403-B3CC-12D038186B9F}" type="presParOf" srcId="{9F16B5D9-0796-4E3A-813B-8161A1B648D0}" destId="{BBD2CB41-AB0C-4771-ABED-EFCE6B157696}" srcOrd="9" destOrd="0" presId="urn:microsoft.com/office/officeart/2005/8/layout/bProcess4"/>
    <dgm:cxn modelId="{AFCCB136-1571-4BAD-B9E9-6B847401E681}" type="presParOf" srcId="{9F16B5D9-0796-4E3A-813B-8161A1B648D0}" destId="{1D118809-E7B9-4787-9932-989513768C48}" srcOrd="10" destOrd="0" presId="urn:microsoft.com/office/officeart/2005/8/layout/bProcess4"/>
    <dgm:cxn modelId="{8676C40F-A645-4B54-AD68-ABE30C859A0E}" type="presParOf" srcId="{1D118809-E7B9-4787-9932-989513768C48}" destId="{4EFFE60D-F0F9-47BE-8C0F-B8B367C82D08}" srcOrd="0" destOrd="0" presId="urn:microsoft.com/office/officeart/2005/8/layout/bProcess4"/>
    <dgm:cxn modelId="{CAEE2380-663C-4A00-9920-96A294728572}" type="presParOf" srcId="{1D118809-E7B9-4787-9932-989513768C48}" destId="{81B45F9C-6969-4600-9964-2ECD9FC7AE90}" srcOrd="1" destOrd="0" presId="urn:microsoft.com/office/officeart/2005/8/layout/bProcess4"/>
    <dgm:cxn modelId="{69664397-6C0A-435D-810F-A822AE7AE59F}" type="presParOf" srcId="{9F16B5D9-0796-4E3A-813B-8161A1B648D0}" destId="{1656D153-3640-4743-A30D-A168971C43A4}" srcOrd="11" destOrd="0" presId="urn:microsoft.com/office/officeart/2005/8/layout/bProcess4"/>
    <dgm:cxn modelId="{8FD1386B-29E4-4643-9D4F-035BC2EBBD1F}" type="presParOf" srcId="{9F16B5D9-0796-4E3A-813B-8161A1B648D0}" destId="{AB15C97D-6D00-461B-99F6-D05C4640243F}" srcOrd="12" destOrd="0" presId="urn:microsoft.com/office/officeart/2005/8/layout/bProcess4"/>
    <dgm:cxn modelId="{B3003C57-38AF-435E-9565-2449ADA8CDDC}" type="presParOf" srcId="{AB15C97D-6D00-461B-99F6-D05C4640243F}" destId="{72BB42C2-AB0A-4029-9FF6-A4CF9DC2662E}" srcOrd="0" destOrd="0" presId="urn:microsoft.com/office/officeart/2005/8/layout/bProcess4"/>
    <dgm:cxn modelId="{A680618E-A437-4FD2-B7B6-DA7A457EB3B7}" type="presParOf" srcId="{AB15C97D-6D00-461B-99F6-D05C4640243F}" destId="{74064A44-4D10-4671-8C5B-F3EF42B6E685}" srcOrd="1" destOrd="0" presId="urn:microsoft.com/office/officeart/2005/8/layout/bProcess4"/>
    <dgm:cxn modelId="{D8C22EB2-3C98-4A44-AF90-EAF71CCA4C1F}" type="presParOf" srcId="{9F16B5D9-0796-4E3A-813B-8161A1B648D0}" destId="{2949D58B-8233-4472-A035-8F6B0A28B591}" srcOrd="13" destOrd="0" presId="urn:microsoft.com/office/officeart/2005/8/layout/bProcess4"/>
    <dgm:cxn modelId="{6AC5D7D1-EFA5-4308-8A26-BA92D2508264}" type="presParOf" srcId="{9F16B5D9-0796-4E3A-813B-8161A1B648D0}" destId="{035A12BA-F4DD-45DF-95D9-611B9AADA970}" srcOrd="14" destOrd="0" presId="urn:microsoft.com/office/officeart/2005/8/layout/bProcess4"/>
    <dgm:cxn modelId="{D8D79472-050E-4C45-A293-C6893600BA5F}" type="presParOf" srcId="{035A12BA-F4DD-45DF-95D9-611B9AADA970}" destId="{91E064EF-8B1A-45C5-8AA6-93BCB7882CD6}" srcOrd="0" destOrd="0" presId="urn:microsoft.com/office/officeart/2005/8/layout/bProcess4"/>
    <dgm:cxn modelId="{6D5DD3AD-1517-490D-9E7B-95BFEC6015E3}" type="presParOf" srcId="{035A12BA-F4DD-45DF-95D9-611B9AADA970}" destId="{F0B79FF6-B81F-41C2-ACB8-9B7C8C8D374E}" srcOrd="1" destOrd="0" presId="urn:microsoft.com/office/officeart/2005/8/layout/bProcess4"/>
    <dgm:cxn modelId="{71896539-2ABB-4E13-ACF5-8FD9DD0E252A}" type="presParOf" srcId="{9F16B5D9-0796-4E3A-813B-8161A1B648D0}" destId="{FFD1DC8F-65D9-4B2D-83E6-B24B9BA1C6C3}" srcOrd="15" destOrd="0" presId="urn:microsoft.com/office/officeart/2005/8/layout/bProcess4"/>
    <dgm:cxn modelId="{E689BAB0-1733-42BD-B588-A457DB743820}" type="presParOf" srcId="{9F16B5D9-0796-4E3A-813B-8161A1B648D0}" destId="{C0408D6C-37FC-490E-B75B-AAC9AE8A7CF3}" srcOrd="16" destOrd="0" presId="urn:microsoft.com/office/officeart/2005/8/layout/bProcess4"/>
    <dgm:cxn modelId="{197BDC8C-9F2B-4064-82C3-CF091D4B2D99}" type="presParOf" srcId="{C0408D6C-37FC-490E-B75B-AAC9AE8A7CF3}" destId="{8356AB49-1565-46C5-B100-3B7F35A33674}" srcOrd="0" destOrd="0" presId="urn:microsoft.com/office/officeart/2005/8/layout/bProcess4"/>
    <dgm:cxn modelId="{A55D736B-8C4E-4C93-A2AC-9C4193D75374}" type="presParOf" srcId="{C0408D6C-37FC-490E-B75B-AAC9AE8A7CF3}" destId="{9DF43C03-739B-4235-A075-1E68EAA822AC}" srcOrd="1" destOrd="0" presId="urn:microsoft.com/office/officeart/2005/8/layout/bProcess4"/>
  </dgm:cxnLst>
  <dgm:bg>
    <a:solidFill>
      <a:schemeClr val="bg1">
        <a:lumMod val="9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E0A76-580E-422E-95C8-95E7B573C634}">
      <dsp:nvSpPr>
        <dsp:cNvPr id="0" name=""/>
        <dsp:cNvSpPr/>
      </dsp:nvSpPr>
      <dsp:spPr>
        <a:xfrm>
          <a:off x="767285" y="2501"/>
          <a:ext cx="4070579" cy="2301754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Shakli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o‘zgartirilib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ammo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mazmuni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saqlangan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o‘zgalarning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gapi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…  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deyiladi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7285" y="2501"/>
        <a:ext cx="4070579" cy="230175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781E71-3983-4E33-AE82-F62AD2FE989F}">
      <dsp:nvSpPr>
        <dsp:cNvPr id="0" name=""/>
        <dsp:cNvSpPr/>
      </dsp:nvSpPr>
      <dsp:spPr>
        <a:xfrm>
          <a:off x="0" y="1652297"/>
          <a:ext cx="5328591" cy="9258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Tadbirkorlik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yuridik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jismoniy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shaxslar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tomonidan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mulkiy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ma’suliyat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ostida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mavjud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qonunlar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doirasida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daromad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olish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maqsadida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tavakkalchilik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amalga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oshiriladigan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iqtisodiy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faoliyatdir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194" y="1697491"/>
        <a:ext cx="5238203" cy="83541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CA6E5-7616-4DE8-B47D-C58367170F84}">
      <dsp:nvSpPr>
        <dsp:cNvPr id="0" name=""/>
        <dsp:cNvSpPr/>
      </dsp:nvSpPr>
      <dsp:spPr>
        <a:xfrm>
          <a:off x="1079585" y="112720"/>
          <a:ext cx="1939983" cy="1939983"/>
        </a:xfrm>
        <a:prstGeom prst="blockArc">
          <a:avLst>
            <a:gd name="adj1" fmla="val 10459346"/>
            <a:gd name="adj2" fmla="val 18336345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6B132-C15A-49B8-A848-C8158B2ED6CF}">
      <dsp:nvSpPr>
        <dsp:cNvPr id="0" name=""/>
        <dsp:cNvSpPr/>
      </dsp:nvSpPr>
      <dsp:spPr>
        <a:xfrm>
          <a:off x="1043627" y="480867"/>
          <a:ext cx="1939983" cy="1939983"/>
        </a:xfrm>
        <a:prstGeom prst="blockArc">
          <a:avLst>
            <a:gd name="adj1" fmla="val 3182173"/>
            <a:gd name="adj2" fmla="val 11810095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8B79F7-1244-4E18-AF76-0E5F5C3F37DD}">
      <dsp:nvSpPr>
        <dsp:cNvPr id="0" name=""/>
        <dsp:cNvSpPr/>
      </dsp:nvSpPr>
      <dsp:spPr>
        <a:xfrm>
          <a:off x="2190259" y="486299"/>
          <a:ext cx="1939983" cy="1939983"/>
        </a:xfrm>
        <a:prstGeom prst="blockArc">
          <a:avLst>
            <a:gd name="adj1" fmla="val 20839759"/>
            <a:gd name="adj2" fmla="val 7650398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B6303-C850-468D-843D-977BD47D4700}">
      <dsp:nvSpPr>
        <dsp:cNvPr id="0" name=""/>
        <dsp:cNvSpPr/>
      </dsp:nvSpPr>
      <dsp:spPr>
        <a:xfrm>
          <a:off x="2181639" y="113597"/>
          <a:ext cx="1939983" cy="1939983"/>
        </a:xfrm>
        <a:prstGeom prst="blockArc">
          <a:avLst>
            <a:gd name="adj1" fmla="val 14069126"/>
            <a:gd name="adj2" fmla="val 601248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7C5DC-F537-481B-953B-451EAD84F42B}">
      <dsp:nvSpPr>
        <dsp:cNvPr id="0" name=""/>
        <dsp:cNvSpPr/>
      </dsp:nvSpPr>
      <dsp:spPr>
        <a:xfrm>
          <a:off x="1800197" y="792092"/>
          <a:ext cx="1584179" cy="8924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Tadbirkorlik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32195" y="922786"/>
        <a:ext cx="1120183" cy="631047"/>
      </dsp:txXfrm>
    </dsp:sp>
    <dsp:sp modelId="{07D9AD22-5025-4450-AF12-B6D060CC8D36}">
      <dsp:nvSpPr>
        <dsp:cNvPr id="0" name=""/>
        <dsp:cNvSpPr/>
      </dsp:nvSpPr>
      <dsp:spPr>
        <a:xfrm>
          <a:off x="1872209" y="0"/>
          <a:ext cx="1458016" cy="6247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85730" y="91486"/>
        <a:ext cx="1030974" cy="441732"/>
      </dsp:txXfrm>
    </dsp:sp>
    <dsp:sp modelId="{89761621-0E0E-436A-AE4E-95F220ADF723}">
      <dsp:nvSpPr>
        <dsp:cNvPr id="0" name=""/>
        <dsp:cNvSpPr/>
      </dsp:nvSpPr>
      <dsp:spPr>
        <a:xfrm>
          <a:off x="3246697" y="936107"/>
          <a:ext cx="1675963" cy="6247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92136" y="1027593"/>
        <a:ext cx="1185085" cy="441732"/>
      </dsp:txXfrm>
    </dsp:sp>
    <dsp:sp modelId="{7DBB1042-BC4B-442E-8024-E73CE7DDBA76}">
      <dsp:nvSpPr>
        <dsp:cNvPr id="0" name=""/>
        <dsp:cNvSpPr/>
      </dsp:nvSpPr>
      <dsp:spPr>
        <a:xfrm>
          <a:off x="1872207" y="1895576"/>
          <a:ext cx="1422308" cy="6247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80499" y="1987062"/>
        <a:ext cx="1005724" cy="441732"/>
      </dsp:txXfrm>
    </dsp:sp>
    <dsp:sp modelId="{BAF6BA73-4EC6-4A7C-B08C-8C65C3ADF1FD}">
      <dsp:nvSpPr>
        <dsp:cNvPr id="0" name=""/>
        <dsp:cNvSpPr/>
      </dsp:nvSpPr>
      <dsp:spPr>
        <a:xfrm>
          <a:off x="288029" y="864096"/>
          <a:ext cx="1637388" cy="6247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7819" y="955582"/>
        <a:ext cx="1157808" cy="44173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B73554-E8AD-4275-8624-3A5FC873010E}">
      <dsp:nvSpPr>
        <dsp:cNvPr id="0" name=""/>
        <dsp:cNvSpPr/>
      </dsp:nvSpPr>
      <dsp:spPr>
        <a:xfrm rot="5400000">
          <a:off x="310795" y="590479"/>
          <a:ext cx="917680" cy="11107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71A46-07C6-4E16-93EB-B342543CA5A8}">
      <dsp:nvSpPr>
        <dsp:cNvPr id="0" name=""/>
        <dsp:cNvSpPr/>
      </dsp:nvSpPr>
      <dsp:spPr>
        <a:xfrm>
          <a:off x="518856" y="316"/>
          <a:ext cx="1234121" cy="74047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Somon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yo‘li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elchilari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0544" y="22004"/>
        <a:ext cx="1190745" cy="697096"/>
      </dsp:txXfrm>
    </dsp:sp>
    <dsp:sp modelId="{E183BABD-53EF-4E93-A0DB-C038D988950A}">
      <dsp:nvSpPr>
        <dsp:cNvPr id="0" name=""/>
        <dsp:cNvSpPr/>
      </dsp:nvSpPr>
      <dsp:spPr>
        <a:xfrm rot="5400000">
          <a:off x="310795" y="1516070"/>
          <a:ext cx="917680" cy="11107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C6A5B0-030D-4002-94F9-EA3AD4D25BAD}">
      <dsp:nvSpPr>
        <dsp:cNvPr id="0" name=""/>
        <dsp:cNvSpPr/>
      </dsp:nvSpPr>
      <dsp:spPr>
        <a:xfrm>
          <a:off x="518856" y="925908"/>
          <a:ext cx="1234121" cy="74047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Zulmat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saltanati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0544" y="947596"/>
        <a:ext cx="1190745" cy="697096"/>
      </dsp:txXfrm>
    </dsp:sp>
    <dsp:sp modelId="{C0CF950C-5DB7-4160-A8FF-2C9032BC975D}">
      <dsp:nvSpPr>
        <dsp:cNvPr id="0" name=""/>
        <dsp:cNvSpPr/>
      </dsp:nvSpPr>
      <dsp:spPr>
        <a:xfrm>
          <a:off x="773590" y="1978866"/>
          <a:ext cx="1664484" cy="11107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B3B2E-E8C5-4136-903A-73C06FADDA00}">
      <dsp:nvSpPr>
        <dsp:cNvPr id="0" name=""/>
        <dsp:cNvSpPr/>
      </dsp:nvSpPr>
      <dsp:spPr>
        <a:xfrm>
          <a:off x="518856" y="1851499"/>
          <a:ext cx="1234121" cy="74047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Chorrahada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qolgan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odamlar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0544" y="1873187"/>
        <a:ext cx="1190745" cy="697096"/>
      </dsp:txXfrm>
    </dsp:sp>
    <dsp:sp modelId="{6BC51C4F-5D3B-402C-99F4-9FB3F9CCF2AD}">
      <dsp:nvSpPr>
        <dsp:cNvPr id="0" name=""/>
        <dsp:cNvSpPr/>
      </dsp:nvSpPr>
      <dsp:spPr>
        <a:xfrm rot="16200000">
          <a:off x="1983190" y="1516070"/>
          <a:ext cx="917680" cy="11107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9FA51F-1A2E-49D3-B2AF-C3731AE8025F}">
      <dsp:nvSpPr>
        <dsp:cNvPr id="0" name=""/>
        <dsp:cNvSpPr/>
      </dsp:nvSpPr>
      <dsp:spPr>
        <a:xfrm>
          <a:off x="2191251" y="1851499"/>
          <a:ext cx="1234121" cy="74047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Alvido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bolalaik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12939" y="1873187"/>
        <a:ext cx="1190745" cy="697096"/>
      </dsp:txXfrm>
    </dsp:sp>
    <dsp:sp modelId="{E6A3F7E4-63F2-491A-9B66-D7A091162C07}">
      <dsp:nvSpPr>
        <dsp:cNvPr id="0" name=""/>
        <dsp:cNvSpPr/>
      </dsp:nvSpPr>
      <dsp:spPr>
        <a:xfrm rot="16200000">
          <a:off x="1983190" y="590479"/>
          <a:ext cx="917680" cy="11107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EDA5E7-D362-47BC-A7EF-7C8A2EAFD68C}">
      <dsp:nvSpPr>
        <dsp:cNvPr id="0" name=""/>
        <dsp:cNvSpPr/>
      </dsp:nvSpPr>
      <dsp:spPr>
        <a:xfrm>
          <a:off x="2160237" y="925908"/>
          <a:ext cx="1296148" cy="74047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Murdalar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gapirmaydilar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81925" y="947596"/>
        <a:ext cx="1252772" cy="697096"/>
      </dsp:txXfrm>
    </dsp:sp>
    <dsp:sp modelId="{A84877EC-166B-4616-927C-4CFD8C687788}">
      <dsp:nvSpPr>
        <dsp:cNvPr id="0" name=""/>
        <dsp:cNvSpPr/>
      </dsp:nvSpPr>
      <dsp:spPr>
        <a:xfrm>
          <a:off x="2445985" y="127684"/>
          <a:ext cx="1664484" cy="11107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477C8E-4AE3-44F9-99FE-AE5D9806210E}">
      <dsp:nvSpPr>
        <dsp:cNvPr id="0" name=""/>
        <dsp:cNvSpPr/>
      </dsp:nvSpPr>
      <dsp:spPr>
        <a:xfrm>
          <a:off x="2191251" y="316"/>
          <a:ext cx="1234121" cy="74047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So‘nggi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o‘q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12939" y="22004"/>
        <a:ext cx="1190745" cy="697096"/>
      </dsp:txXfrm>
    </dsp:sp>
    <dsp:sp modelId="{DD50B55E-44E4-4835-BB2B-CD761D7BE945}">
      <dsp:nvSpPr>
        <dsp:cNvPr id="0" name=""/>
        <dsp:cNvSpPr/>
      </dsp:nvSpPr>
      <dsp:spPr>
        <a:xfrm rot="5400000">
          <a:off x="3655585" y="590479"/>
          <a:ext cx="917680" cy="11107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0A8AE1-F739-46EF-8FB4-48FA80BC5B78}">
      <dsp:nvSpPr>
        <dsp:cNvPr id="0" name=""/>
        <dsp:cNvSpPr/>
      </dsp:nvSpPr>
      <dsp:spPr>
        <a:xfrm>
          <a:off x="3863646" y="316"/>
          <a:ext cx="1234121" cy="74047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Jinoyatning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uzun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yo‘li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85334" y="22004"/>
        <a:ext cx="1190745" cy="697096"/>
      </dsp:txXfrm>
    </dsp:sp>
    <dsp:sp modelId="{626231A7-32FE-405C-88E4-9F0AA7A76406}">
      <dsp:nvSpPr>
        <dsp:cNvPr id="0" name=""/>
        <dsp:cNvSpPr/>
      </dsp:nvSpPr>
      <dsp:spPr>
        <a:xfrm rot="5400000">
          <a:off x="3655585" y="1516070"/>
          <a:ext cx="917680" cy="11107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9BFE0B-0FE2-4B50-A3EE-535688804714}">
      <dsp:nvSpPr>
        <dsp:cNvPr id="0" name=""/>
        <dsp:cNvSpPr/>
      </dsp:nvSpPr>
      <dsp:spPr>
        <a:xfrm>
          <a:off x="3863646" y="925908"/>
          <a:ext cx="1234121" cy="74047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Charxpalak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85334" y="947596"/>
        <a:ext cx="1190745" cy="697096"/>
      </dsp:txXfrm>
    </dsp:sp>
    <dsp:sp modelId="{CF641325-E5C8-4EFB-8229-5EFEED6C612A}">
      <dsp:nvSpPr>
        <dsp:cNvPr id="0" name=""/>
        <dsp:cNvSpPr/>
      </dsp:nvSpPr>
      <dsp:spPr>
        <a:xfrm>
          <a:off x="3863646" y="1851499"/>
          <a:ext cx="1234121" cy="74047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Shaytanat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85334" y="1873187"/>
        <a:ext cx="1190745" cy="6970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BFB803-8BB7-4057-B6BB-B003826EAE2B}">
      <dsp:nvSpPr>
        <dsp:cNvPr id="0" name=""/>
        <dsp:cNvSpPr/>
      </dsp:nvSpPr>
      <dsp:spPr>
        <a:xfrm>
          <a:off x="2952301" y="576069"/>
          <a:ext cx="2090009" cy="1993607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7200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O‘zlashtirma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kesimi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…, …, …, …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fe’llari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bog‘lanadi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52301" y="576069"/>
        <a:ext cx="2090009" cy="1993607"/>
      </dsp:txXfrm>
    </dsp:sp>
    <dsp:sp modelId="{22CFD863-B0B4-4341-8940-E069A1AB1A75}">
      <dsp:nvSpPr>
        <dsp:cNvPr id="0" name=""/>
        <dsp:cNvSpPr/>
      </dsp:nvSpPr>
      <dsp:spPr>
        <a:xfrm>
          <a:off x="576082" y="576069"/>
          <a:ext cx="1981310" cy="1981053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O‘zlashtirma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gaplarda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… </a:t>
          </a:r>
          <a:r>
            <a:rPr lang="en-US" sz="14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fe’li</a:t>
          </a:r>
          <a:r>
            <a:rPr lang="en-US" sz="14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qo‘llanmaydi</a:t>
          </a:r>
          <a:r>
            <a:rPr lang="en-US" sz="14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6082" y="576069"/>
        <a:ext cx="1981310" cy="19810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BFB803-8BB7-4057-B6BB-B003826EAE2B}">
      <dsp:nvSpPr>
        <dsp:cNvPr id="0" name=""/>
        <dsp:cNvSpPr/>
      </dsp:nvSpPr>
      <dsp:spPr>
        <a:xfrm>
          <a:off x="2765355" y="1517683"/>
          <a:ext cx="2370930" cy="1179305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7200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O‘zlashtirma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kesimi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aytmoq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gapirmoq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buyurmoq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so‘ramoq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fe’llari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bog‘lanadi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65355" y="1517683"/>
        <a:ext cx="2370930" cy="1179305"/>
      </dsp:txXfrm>
    </dsp:sp>
    <dsp:sp modelId="{22CFD863-B0B4-4341-8940-E069A1AB1A75}">
      <dsp:nvSpPr>
        <dsp:cNvPr id="0" name=""/>
        <dsp:cNvSpPr/>
      </dsp:nvSpPr>
      <dsp:spPr>
        <a:xfrm>
          <a:off x="576067" y="1505443"/>
          <a:ext cx="1528425" cy="1158853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O‘zlashtirma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gaplarda</a:t>
          </a:r>
          <a:endParaRPr lang="en-US" sz="14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demoq</a:t>
          </a:r>
          <a:r>
            <a:rPr 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fe’li</a:t>
          </a:r>
          <a:r>
            <a:rPr lang="en-US" sz="14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qo‘llanmaydi</a:t>
          </a:r>
          <a:r>
            <a:rPr lang="en-US" sz="14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6067" y="1505443"/>
        <a:ext cx="1528425" cy="1158853"/>
      </dsp:txXfrm>
    </dsp:sp>
    <dsp:sp modelId="{1C2E0A76-580E-422E-95C8-95E7B573C634}">
      <dsp:nvSpPr>
        <dsp:cNvPr id="0" name=""/>
        <dsp:cNvSpPr/>
      </dsp:nvSpPr>
      <dsp:spPr>
        <a:xfrm>
          <a:off x="1125552" y="0"/>
          <a:ext cx="3215302" cy="1334131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Shakli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o‘zgartirilib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ammo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mazmuni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saqlangan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o‘zgalarning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gapi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o‘zlashtirma</a:t>
          </a:r>
          <a:r>
            <a:rPr lang="en-US" sz="16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gap</a:t>
          </a:r>
          <a:r>
            <a:rPr lang="en-US" sz="1600" b="1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deyiladi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5552" y="0"/>
        <a:ext cx="3215302" cy="13341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4BC53-5705-48E3-955B-8545B58607C6}">
      <dsp:nvSpPr>
        <dsp:cNvPr id="0" name=""/>
        <dsp:cNvSpPr/>
      </dsp:nvSpPr>
      <dsp:spPr>
        <a:xfrm>
          <a:off x="70791" y="324360"/>
          <a:ext cx="1513370" cy="190680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…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bosh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bo‘laklaridan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gapni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etishda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muhim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rol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o‘ynaydi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5116" y="368685"/>
        <a:ext cx="1424720" cy="1818152"/>
      </dsp:txXfrm>
    </dsp:sp>
    <dsp:sp modelId="{B7093880-8C99-41A2-B819-58BD3E5E218A}">
      <dsp:nvSpPr>
        <dsp:cNvPr id="0" name=""/>
        <dsp:cNvSpPr/>
      </dsp:nvSpPr>
      <dsp:spPr>
        <a:xfrm rot="3250">
          <a:off x="1666465" y="1136966"/>
          <a:ext cx="174483" cy="2833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666465" y="1193609"/>
        <a:ext cx="122138" cy="170004"/>
      </dsp:txXfrm>
    </dsp:sp>
    <dsp:sp modelId="{84809F93-027F-4430-85AA-AC7D789C52C6}">
      <dsp:nvSpPr>
        <dsp:cNvPr id="0" name=""/>
        <dsp:cNvSpPr/>
      </dsp:nvSpPr>
      <dsp:spPr>
        <a:xfrm>
          <a:off x="1913376" y="326057"/>
          <a:ext cx="1418473" cy="190680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…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asosan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kesimdan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avval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keladi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54922" y="367603"/>
        <a:ext cx="1335381" cy="1823710"/>
      </dsp:txXfrm>
    </dsp:sp>
    <dsp:sp modelId="{751FD2C4-1711-4122-92CD-51A73AC61D46}">
      <dsp:nvSpPr>
        <dsp:cNvPr id="0" name=""/>
        <dsp:cNvSpPr/>
      </dsp:nvSpPr>
      <dsp:spPr>
        <a:xfrm>
          <a:off x="3420816" y="1137788"/>
          <a:ext cx="188609" cy="2833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3420816" y="1194456"/>
        <a:ext cx="132026" cy="170004"/>
      </dsp:txXfrm>
    </dsp:sp>
    <dsp:sp modelId="{C689518A-361E-495C-90DC-FA900B59F08D}">
      <dsp:nvSpPr>
        <dsp:cNvPr id="0" name=""/>
        <dsp:cNvSpPr/>
      </dsp:nvSpPr>
      <dsp:spPr>
        <a:xfrm>
          <a:off x="3687716" y="326057"/>
          <a:ext cx="1758836" cy="190680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… 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egalik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ko‘plik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qo‘shimchalarini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qabul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qila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oladi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39231" y="377572"/>
        <a:ext cx="1655806" cy="18037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5F61E-911B-4CF6-BF8F-B3F631E67015}">
      <dsp:nvSpPr>
        <dsp:cNvPr id="0" name=""/>
        <dsp:cNvSpPr/>
      </dsp:nvSpPr>
      <dsp:spPr>
        <a:xfrm>
          <a:off x="1656182" y="49137"/>
          <a:ext cx="2169035" cy="786183"/>
        </a:xfrm>
        <a:prstGeom prst="roundRect">
          <a:avLst>
            <a:gd name="adj" fmla="val 10000"/>
          </a:avLst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… (</a:t>
          </a:r>
          <a:r>
            <a:rPr lang="en-US" sz="16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hokim</a:t>
          </a: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bo‘lak</a:t>
          </a: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bosh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bo‘laklardan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biridir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79209" y="72164"/>
        <a:ext cx="2122981" cy="740129"/>
      </dsp:txXfrm>
    </dsp:sp>
    <dsp:sp modelId="{3559947F-9ABF-4C91-B06A-6FC72C84EC43}">
      <dsp:nvSpPr>
        <dsp:cNvPr id="0" name=""/>
        <dsp:cNvSpPr/>
      </dsp:nvSpPr>
      <dsp:spPr>
        <a:xfrm rot="2825423">
          <a:off x="3110724" y="1001195"/>
          <a:ext cx="511428" cy="22836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179233" y="1046868"/>
        <a:ext cx="374410" cy="137017"/>
      </dsp:txXfrm>
    </dsp:sp>
    <dsp:sp modelId="{E4039681-323D-4F33-8E42-3A6851A86685}">
      <dsp:nvSpPr>
        <dsp:cNvPr id="0" name=""/>
        <dsp:cNvSpPr/>
      </dsp:nvSpPr>
      <dsp:spPr>
        <a:xfrm>
          <a:off x="3096342" y="1395433"/>
          <a:ext cx="1949427" cy="95589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…: … … …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24339" y="1423430"/>
        <a:ext cx="1893433" cy="899902"/>
      </dsp:txXfrm>
    </dsp:sp>
    <dsp:sp modelId="{08F014BF-E45F-4CB2-9443-AAACA82367B8}">
      <dsp:nvSpPr>
        <dsp:cNvPr id="0" name=""/>
        <dsp:cNvSpPr/>
      </dsp:nvSpPr>
      <dsp:spPr>
        <a:xfrm rot="10775137">
          <a:off x="2520993" y="1768561"/>
          <a:ext cx="511428" cy="22836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2589502" y="1814234"/>
        <a:ext cx="374410" cy="137017"/>
      </dsp:txXfrm>
    </dsp:sp>
    <dsp:sp modelId="{F6AB4C58-4632-4368-800D-D9698BBCC1FA}">
      <dsp:nvSpPr>
        <dsp:cNvPr id="0" name=""/>
        <dsp:cNvSpPr/>
      </dsp:nvSpPr>
      <dsp:spPr>
        <a:xfrm>
          <a:off x="576063" y="1368154"/>
          <a:ext cx="1881010" cy="104740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… :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… … … …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6740" y="1398831"/>
        <a:ext cx="1819656" cy="986051"/>
      </dsp:txXfrm>
    </dsp:sp>
    <dsp:sp modelId="{C3F86CEE-B8A0-4D75-B36D-7305C47037D5}">
      <dsp:nvSpPr>
        <dsp:cNvPr id="0" name=""/>
        <dsp:cNvSpPr/>
      </dsp:nvSpPr>
      <dsp:spPr>
        <a:xfrm rot="18610756">
          <a:off x="1928066" y="987556"/>
          <a:ext cx="511428" cy="22836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996575" y="1033229"/>
        <a:ext cx="374410" cy="13701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5F61E-911B-4CF6-BF8F-B3F631E67015}">
      <dsp:nvSpPr>
        <dsp:cNvPr id="0" name=""/>
        <dsp:cNvSpPr/>
      </dsp:nvSpPr>
      <dsp:spPr>
        <a:xfrm>
          <a:off x="1656182" y="49137"/>
          <a:ext cx="2169035" cy="786183"/>
        </a:xfrm>
        <a:prstGeom prst="roundRect">
          <a:avLst>
            <a:gd name="adj" fmla="val 10000"/>
          </a:avLst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hokim</a:t>
          </a: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bo‘lak</a:t>
          </a: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bosh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bo‘laklardan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biridir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79209" y="72164"/>
        <a:ext cx="2122981" cy="740129"/>
      </dsp:txXfrm>
    </dsp:sp>
    <dsp:sp modelId="{3559947F-9ABF-4C91-B06A-6FC72C84EC43}">
      <dsp:nvSpPr>
        <dsp:cNvPr id="0" name=""/>
        <dsp:cNvSpPr/>
      </dsp:nvSpPr>
      <dsp:spPr>
        <a:xfrm rot="2825423">
          <a:off x="3110724" y="1001195"/>
          <a:ext cx="511428" cy="22836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179233" y="1046868"/>
        <a:ext cx="374410" cy="137017"/>
      </dsp:txXfrm>
    </dsp:sp>
    <dsp:sp modelId="{E4039681-323D-4F33-8E42-3A6851A86685}">
      <dsp:nvSpPr>
        <dsp:cNvPr id="0" name=""/>
        <dsp:cNvSpPr/>
      </dsp:nvSpPr>
      <dsp:spPr>
        <a:xfrm>
          <a:off x="3096342" y="1395433"/>
          <a:ext cx="1949427" cy="95589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barcha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turkumlari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24339" y="1423430"/>
        <a:ext cx="1893433" cy="899902"/>
      </dsp:txXfrm>
    </dsp:sp>
    <dsp:sp modelId="{08F014BF-E45F-4CB2-9443-AAACA82367B8}">
      <dsp:nvSpPr>
        <dsp:cNvPr id="0" name=""/>
        <dsp:cNvSpPr/>
      </dsp:nvSpPr>
      <dsp:spPr>
        <a:xfrm rot="10775137">
          <a:off x="2520993" y="1768561"/>
          <a:ext cx="511428" cy="22836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2589502" y="1814234"/>
        <a:ext cx="374410" cy="137017"/>
      </dsp:txXfrm>
    </dsp:sp>
    <dsp:sp modelId="{F6AB4C58-4632-4368-800D-D9698BBCC1FA}">
      <dsp:nvSpPr>
        <dsp:cNvPr id="0" name=""/>
        <dsp:cNvSpPr/>
      </dsp:nvSpPr>
      <dsp:spPr>
        <a:xfrm>
          <a:off x="576063" y="1368154"/>
          <a:ext cx="1881010" cy="104740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gapni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uyushtiruvchi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markaz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6740" y="1398831"/>
        <a:ext cx="1819656" cy="986051"/>
      </dsp:txXfrm>
    </dsp:sp>
    <dsp:sp modelId="{C3F86CEE-B8A0-4D75-B36D-7305C47037D5}">
      <dsp:nvSpPr>
        <dsp:cNvPr id="0" name=""/>
        <dsp:cNvSpPr/>
      </dsp:nvSpPr>
      <dsp:spPr>
        <a:xfrm rot="18610756">
          <a:off x="1928066" y="987556"/>
          <a:ext cx="511428" cy="22836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996575" y="1033229"/>
        <a:ext cx="374410" cy="13701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4CAA6-2228-4893-9C81-CFFAD7FB758E}">
      <dsp:nvSpPr>
        <dsp:cNvPr id="0" name=""/>
        <dsp:cNvSpPr/>
      </dsp:nvSpPr>
      <dsp:spPr>
        <a:xfrm>
          <a:off x="2594880" y="504046"/>
          <a:ext cx="2765089" cy="146986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94880" y="687780"/>
        <a:ext cx="2213888" cy="1102401"/>
      </dsp:txXfrm>
    </dsp:sp>
    <dsp:sp modelId="{DA4DB2B0-54E5-4490-B0D4-A56E646D6030}">
      <dsp:nvSpPr>
        <dsp:cNvPr id="0" name=""/>
        <dsp:cNvSpPr/>
      </dsp:nvSpPr>
      <dsp:spPr>
        <a:xfrm>
          <a:off x="259237" y="576067"/>
          <a:ext cx="2189043" cy="1410442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xil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ko‘rinishda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8089" y="644919"/>
        <a:ext cx="2051339" cy="12727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32B85-40EF-4FE9-900D-A04A968F8502}">
      <dsp:nvSpPr>
        <dsp:cNvPr id="0" name=""/>
        <dsp:cNvSpPr/>
      </dsp:nvSpPr>
      <dsp:spPr>
        <a:xfrm>
          <a:off x="1940401" y="873530"/>
          <a:ext cx="1735820" cy="9142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Kitob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o‘qishning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7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foydasi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94606" y="1007419"/>
        <a:ext cx="1227410" cy="646476"/>
      </dsp:txXfrm>
    </dsp:sp>
    <dsp:sp modelId="{F2C6ED65-A0ED-46D9-AA78-61A5C9906294}">
      <dsp:nvSpPr>
        <dsp:cNvPr id="0" name=""/>
        <dsp:cNvSpPr/>
      </dsp:nvSpPr>
      <dsp:spPr>
        <a:xfrm rot="16351185">
          <a:off x="2777197" y="646380"/>
          <a:ext cx="111416" cy="250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2793175" y="713242"/>
        <a:ext cx="77991" cy="150496"/>
      </dsp:txXfrm>
    </dsp:sp>
    <dsp:sp modelId="{6987F1F8-6B96-4695-BFCA-007B58F71CE4}">
      <dsp:nvSpPr>
        <dsp:cNvPr id="0" name=""/>
        <dsp:cNvSpPr/>
      </dsp:nvSpPr>
      <dsp:spPr>
        <a:xfrm>
          <a:off x="2520281" y="0"/>
          <a:ext cx="663957" cy="6639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>
        <a:off x="2617515" y="97234"/>
        <a:ext cx="469489" cy="469489"/>
      </dsp:txXfrm>
    </dsp:sp>
    <dsp:sp modelId="{96536E2D-8D91-49F2-99E9-AF28BEDD0899}">
      <dsp:nvSpPr>
        <dsp:cNvPr id="0" name=""/>
        <dsp:cNvSpPr/>
      </dsp:nvSpPr>
      <dsp:spPr>
        <a:xfrm rot="20261186">
          <a:off x="3604982" y="811935"/>
          <a:ext cx="323331" cy="250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3607799" y="876386"/>
        <a:ext cx="248083" cy="150496"/>
      </dsp:txXfrm>
    </dsp:sp>
    <dsp:sp modelId="{EF8370B7-8763-4495-AB80-7E5E3E938B01}">
      <dsp:nvSpPr>
        <dsp:cNvPr id="0" name=""/>
        <dsp:cNvSpPr/>
      </dsp:nvSpPr>
      <dsp:spPr>
        <a:xfrm>
          <a:off x="4032444" y="360040"/>
          <a:ext cx="663957" cy="6639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/>
        </a:p>
      </dsp:txBody>
      <dsp:txXfrm>
        <a:off x="4129678" y="457274"/>
        <a:ext cx="469489" cy="469489"/>
      </dsp:txXfrm>
    </dsp:sp>
    <dsp:sp modelId="{0526C0B0-1E3C-4FB9-8AB9-ED5B70F31DDF}">
      <dsp:nvSpPr>
        <dsp:cNvPr id="0" name=""/>
        <dsp:cNvSpPr/>
      </dsp:nvSpPr>
      <dsp:spPr>
        <a:xfrm rot="1095722">
          <a:off x="3647875" y="1528821"/>
          <a:ext cx="282050" cy="250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3649770" y="1567197"/>
        <a:ext cx="206802" cy="150496"/>
      </dsp:txXfrm>
    </dsp:sp>
    <dsp:sp modelId="{477BC2EA-A606-4488-BF94-461E8FD491A5}">
      <dsp:nvSpPr>
        <dsp:cNvPr id="0" name=""/>
        <dsp:cNvSpPr/>
      </dsp:nvSpPr>
      <dsp:spPr>
        <a:xfrm>
          <a:off x="4032443" y="1512169"/>
          <a:ext cx="663957" cy="6639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/>
        </a:p>
      </dsp:txBody>
      <dsp:txXfrm>
        <a:off x="4129677" y="1609403"/>
        <a:ext cx="469489" cy="469489"/>
      </dsp:txXfrm>
    </dsp:sp>
    <dsp:sp modelId="{B41ED986-77FA-4098-B5D6-EA3C5D53A52C}">
      <dsp:nvSpPr>
        <dsp:cNvPr id="0" name=""/>
        <dsp:cNvSpPr/>
      </dsp:nvSpPr>
      <dsp:spPr>
        <a:xfrm rot="3949474">
          <a:off x="2996936" y="1723930"/>
          <a:ext cx="88430" cy="250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3004768" y="1761995"/>
        <a:ext cx="61901" cy="150496"/>
      </dsp:txXfrm>
    </dsp:sp>
    <dsp:sp modelId="{1B13B7D9-4454-4923-B825-4A2EB3FF33DB}">
      <dsp:nvSpPr>
        <dsp:cNvPr id="0" name=""/>
        <dsp:cNvSpPr/>
      </dsp:nvSpPr>
      <dsp:spPr>
        <a:xfrm>
          <a:off x="2880319" y="1898620"/>
          <a:ext cx="663957" cy="6639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   </a:t>
          </a:r>
          <a:endParaRPr lang="ru-RU" sz="2800" kern="1200" dirty="0"/>
        </a:p>
      </dsp:txBody>
      <dsp:txXfrm>
        <a:off x="2977553" y="1995854"/>
        <a:ext cx="469489" cy="469489"/>
      </dsp:txXfrm>
    </dsp:sp>
    <dsp:sp modelId="{4C4F29D2-1FBD-4957-9DBB-44767EF3B5AF}">
      <dsp:nvSpPr>
        <dsp:cNvPr id="0" name=""/>
        <dsp:cNvSpPr/>
      </dsp:nvSpPr>
      <dsp:spPr>
        <a:xfrm rot="8609559">
          <a:off x="1970961" y="1724929"/>
          <a:ext cx="270445" cy="250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0800000">
        <a:off x="2038826" y="1752712"/>
        <a:ext cx="195197" cy="150496"/>
      </dsp:txXfrm>
    </dsp:sp>
    <dsp:sp modelId="{BAE511A5-82E3-47DC-9C0C-EE38B9FEBB0C}">
      <dsp:nvSpPr>
        <dsp:cNvPr id="0" name=""/>
        <dsp:cNvSpPr/>
      </dsp:nvSpPr>
      <dsp:spPr>
        <a:xfrm>
          <a:off x="1296141" y="1872209"/>
          <a:ext cx="663957" cy="6639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1393375" y="1969443"/>
        <a:ext cx="469489" cy="469489"/>
      </dsp:txXfrm>
    </dsp:sp>
    <dsp:sp modelId="{7849EBE4-BBF9-4803-A90F-6A77575957E6}">
      <dsp:nvSpPr>
        <dsp:cNvPr id="0" name=""/>
        <dsp:cNvSpPr/>
      </dsp:nvSpPr>
      <dsp:spPr>
        <a:xfrm rot="10522995">
          <a:off x="1416201" y="1302384"/>
          <a:ext cx="378312" cy="250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0800000">
        <a:off x="1491327" y="1349522"/>
        <a:ext cx="303064" cy="150496"/>
      </dsp:txXfrm>
    </dsp:sp>
    <dsp:sp modelId="{47B54278-F808-4542-8F4A-C923AFFD9EF5}">
      <dsp:nvSpPr>
        <dsp:cNvPr id="0" name=""/>
        <dsp:cNvSpPr/>
      </dsp:nvSpPr>
      <dsp:spPr>
        <a:xfrm>
          <a:off x="576064" y="1152129"/>
          <a:ext cx="663957" cy="6639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>
        <a:off x="673298" y="1249363"/>
        <a:ext cx="469489" cy="469489"/>
      </dsp:txXfrm>
    </dsp:sp>
    <dsp:sp modelId="{093217AE-2E12-4372-86EC-B317CD201E4F}">
      <dsp:nvSpPr>
        <dsp:cNvPr id="0" name=""/>
        <dsp:cNvSpPr/>
      </dsp:nvSpPr>
      <dsp:spPr>
        <a:xfrm rot="12688318">
          <a:off x="1806988" y="696338"/>
          <a:ext cx="339908" cy="2508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0800000">
        <a:off x="1876701" y="766147"/>
        <a:ext cx="264660" cy="150496"/>
      </dsp:txXfrm>
    </dsp:sp>
    <dsp:sp modelId="{802E73F4-439F-4390-A15D-2B20EB0E264D}">
      <dsp:nvSpPr>
        <dsp:cNvPr id="0" name=""/>
        <dsp:cNvSpPr/>
      </dsp:nvSpPr>
      <dsp:spPr>
        <a:xfrm>
          <a:off x="1080118" y="144016"/>
          <a:ext cx="663957" cy="6639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1177352" y="241250"/>
        <a:ext cx="469489" cy="46948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9F43C-1942-437C-8F5B-593D098D94CF}">
      <dsp:nvSpPr>
        <dsp:cNvPr id="0" name=""/>
        <dsp:cNvSpPr/>
      </dsp:nvSpPr>
      <dsp:spPr>
        <a:xfrm rot="5407156">
          <a:off x="14533" y="747373"/>
          <a:ext cx="649847" cy="821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C7DDE9-83EC-4D04-BD3B-F23CA8E1339F}">
      <dsp:nvSpPr>
        <dsp:cNvPr id="0" name=""/>
        <dsp:cNvSpPr/>
      </dsp:nvSpPr>
      <dsp:spPr>
        <a:xfrm>
          <a:off x="153536" y="323041"/>
          <a:ext cx="912617" cy="547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Komil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9574" y="339079"/>
        <a:ext cx="880541" cy="515494"/>
      </dsp:txXfrm>
    </dsp:sp>
    <dsp:sp modelId="{781E72F9-A058-48D4-8EF8-BA650F43617C}">
      <dsp:nvSpPr>
        <dsp:cNvPr id="0" name=""/>
        <dsp:cNvSpPr/>
      </dsp:nvSpPr>
      <dsp:spPr>
        <a:xfrm rot="5393383">
          <a:off x="-11936" y="1431835"/>
          <a:ext cx="702786" cy="821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8D09DA-FA11-4E15-A05E-D61926934E8E}">
      <dsp:nvSpPr>
        <dsp:cNvPr id="0" name=""/>
        <dsp:cNvSpPr/>
      </dsp:nvSpPr>
      <dsp:spPr>
        <a:xfrm>
          <a:off x="0" y="981034"/>
          <a:ext cx="1216983" cy="547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to‘g‘riso‘zlilik</a:t>
          </a:r>
          <a:endParaRPr lang="ru-RU" sz="2700" kern="1200" dirty="0"/>
        </a:p>
      </dsp:txBody>
      <dsp:txXfrm>
        <a:off x="16038" y="997072"/>
        <a:ext cx="1184907" cy="515494"/>
      </dsp:txXfrm>
    </dsp:sp>
    <dsp:sp modelId="{8E3876AE-6B2B-4D35-BCB0-560DA7FFB493}">
      <dsp:nvSpPr>
        <dsp:cNvPr id="0" name=""/>
        <dsp:cNvSpPr/>
      </dsp:nvSpPr>
      <dsp:spPr>
        <a:xfrm>
          <a:off x="345577" y="1787302"/>
          <a:ext cx="1357796" cy="821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DF2E89-1743-4F5F-841B-D30318FED1D7}">
      <dsp:nvSpPr>
        <dsp:cNvPr id="0" name=""/>
        <dsp:cNvSpPr/>
      </dsp:nvSpPr>
      <dsp:spPr>
        <a:xfrm>
          <a:off x="2" y="1691966"/>
          <a:ext cx="1219685" cy="547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ochiq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yuzlilik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040" y="1708004"/>
        <a:ext cx="1187609" cy="515494"/>
      </dsp:txXfrm>
    </dsp:sp>
    <dsp:sp modelId="{546AEFC9-CF22-46D8-BFC6-79087AF5684B}">
      <dsp:nvSpPr>
        <dsp:cNvPr id="0" name=""/>
        <dsp:cNvSpPr/>
      </dsp:nvSpPr>
      <dsp:spPr>
        <a:xfrm rot="16200000">
          <a:off x="1369290" y="1445070"/>
          <a:ext cx="676315" cy="821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A8B10F-5059-4C7D-A4E3-1EF2EEC5220B}">
      <dsp:nvSpPr>
        <dsp:cNvPr id="0" name=""/>
        <dsp:cNvSpPr/>
      </dsp:nvSpPr>
      <dsp:spPr>
        <a:xfrm>
          <a:off x="1520850" y="1691966"/>
          <a:ext cx="912617" cy="547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saxiylik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36888" y="1708004"/>
        <a:ext cx="880541" cy="515494"/>
      </dsp:txXfrm>
    </dsp:sp>
    <dsp:sp modelId="{BBD2CB41-AB0C-4771-ABED-EFCE6B157696}">
      <dsp:nvSpPr>
        <dsp:cNvPr id="0" name=""/>
        <dsp:cNvSpPr/>
      </dsp:nvSpPr>
      <dsp:spPr>
        <a:xfrm rot="16200000">
          <a:off x="1369290" y="760607"/>
          <a:ext cx="676315" cy="821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79C57-BF25-4F19-9A42-2275F4AD2BAF}">
      <dsp:nvSpPr>
        <dsp:cNvPr id="0" name=""/>
        <dsp:cNvSpPr/>
      </dsp:nvSpPr>
      <dsp:spPr>
        <a:xfrm>
          <a:off x="1520850" y="1007503"/>
          <a:ext cx="912617" cy="547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halollik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36888" y="1023541"/>
        <a:ext cx="880541" cy="515494"/>
      </dsp:txXfrm>
    </dsp:sp>
    <dsp:sp modelId="{1656D153-3640-4743-A30D-A168971C43A4}">
      <dsp:nvSpPr>
        <dsp:cNvPr id="0" name=""/>
        <dsp:cNvSpPr/>
      </dsp:nvSpPr>
      <dsp:spPr>
        <a:xfrm>
          <a:off x="1711521" y="418376"/>
          <a:ext cx="1397182" cy="821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45F9C-6969-4600-9964-2ECD9FC7AE90}">
      <dsp:nvSpPr>
        <dsp:cNvPr id="0" name=""/>
        <dsp:cNvSpPr/>
      </dsp:nvSpPr>
      <dsp:spPr>
        <a:xfrm>
          <a:off x="1520850" y="323041"/>
          <a:ext cx="912617" cy="547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kamtarlik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36888" y="339079"/>
        <a:ext cx="880541" cy="515494"/>
      </dsp:txXfrm>
    </dsp:sp>
    <dsp:sp modelId="{2949D58B-8233-4472-A035-8F6B0A28B591}">
      <dsp:nvSpPr>
        <dsp:cNvPr id="0" name=""/>
        <dsp:cNvSpPr/>
      </dsp:nvSpPr>
      <dsp:spPr>
        <a:xfrm rot="5400000">
          <a:off x="2775669" y="760607"/>
          <a:ext cx="676315" cy="821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64A44-4D10-4671-8C5B-F3EF42B6E685}">
      <dsp:nvSpPr>
        <dsp:cNvPr id="0" name=""/>
        <dsp:cNvSpPr/>
      </dsp:nvSpPr>
      <dsp:spPr>
        <a:xfrm>
          <a:off x="2809662" y="323041"/>
          <a:ext cx="1147752" cy="547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bilimdonlik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25700" y="339079"/>
        <a:ext cx="1115676" cy="515494"/>
      </dsp:txXfrm>
    </dsp:sp>
    <dsp:sp modelId="{FFD1DC8F-65D9-4B2D-83E6-B24B9BA1C6C3}">
      <dsp:nvSpPr>
        <dsp:cNvPr id="0" name=""/>
        <dsp:cNvSpPr/>
      </dsp:nvSpPr>
      <dsp:spPr>
        <a:xfrm rot="5400000">
          <a:off x="2775669" y="1445070"/>
          <a:ext cx="676315" cy="821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B79FF6-B81F-41C2-ACB8-9B7C8C8D374E}">
      <dsp:nvSpPr>
        <dsp:cNvPr id="0" name=""/>
        <dsp:cNvSpPr/>
      </dsp:nvSpPr>
      <dsp:spPr>
        <a:xfrm>
          <a:off x="2734631" y="1007503"/>
          <a:ext cx="1297814" cy="547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muloyimlik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50669" y="1023541"/>
        <a:ext cx="1265738" cy="515494"/>
      </dsp:txXfrm>
    </dsp:sp>
    <dsp:sp modelId="{9DF43C03-739B-4235-A075-1E68EAA822AC}">
      <dsp:nvSpPr>
        <dsp:cNvPr id="0" name=""/>
        <dsp:cNvSpPr/>
      </dsp:nvSpPr>
      <dsp:spPr>
        <a:xfrm>
          <a:off x="2809662" y="1691966"/>
          <a:ext cx="1147752" cy="547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shirinso‘zlik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25700" y="1708004"/>
        <a:ext cx="1115676" cy="5154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AA214-A59E-4AE4-908E-15922EF7911F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976D6-25E6-49D5-9A49-80C0F11AB5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19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B31E1-83CC-4157-8C3C-994990F195A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558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ldenpages.uz/uz/company/?Id=10093&amp;CatId=104162" TargetMode="External"/><Relationship Id="rId2" Type="http://schemas.openxmlformats.org/officeDocument/2006/relationships/hyperlink" Target="https://www.goldenpages.uz/uz/company/?Id=3362&amp;CatId=104162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goldenpages.uz/uz/company/?Id=78877&amp;CatId=104162" TargetMode="External"/><Relationship Id="rId5" Type="http://schemas.openxmlformats.org/officeDocument/2006/relationships/hyperlink" Target="https://www.goldenpages.uz/uz/company/?Id=53646&amp;CatId=104162" TargetMode="External"/><Relationship Id="rId4" Type="http://schemas.openxmlformats.org/officeDocument/2006/relationships/hyperlink" Target="https://www.goldenpages.uz/uz/company/?Id=39865&amp;CatId=10416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27-dekabr" TargetMode="External"/><Relationship Id="rId2" Type="http://schemas.openxmlformats.org/officeDocument/2006/relationships/hyperlink" Target="https://uz.wikipedia.org/wiki/1946-yi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s://uz.wikipedia.org/wiki/O%CA%BBzbekiston_Milliy_Universiteti" TargetMode="External"/><Relationship Id="rId4" Type="http://schemas.openxmlformats.org/officeDocument/2006/relationships/hyperlink" Target="https://uz.wikipedia.org/wiki/Toshkent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O%CA%BBzbekiston" TargetMode="External"/><Relationship Id="rId2" Type="http://schemas.openxmlformats.org/officeDocument/2006/relationships/hyperlink" Target="https://uz.wikipedia.org/wiki/1966-yi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s://uz.wikipedia.org/wiki/Sharq" TargetMode="External"/><Relationship Id="rId4" Type="http://schemas.openxmlformats.org/officeDocument/2006/relationships/hyperlink" Target="https://uz.wikipedia.org/wiki/O%CA%BBzbekiston_yozuvchilari_uyushmasi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hyperlink" Target="https://uz.wikipedia.org/w/index.php?title=Alvido,_bolalik&amp;action=edit&amp;redlink=1" TargetMode="External"/><Relationship Id="rId3" Type="http://schemas.openxmlformats.org/officeDocument/2006/relationships/hyperlink" Target="https://uz.wikipedia.org/w/index.php?title=Zaharli_g%CA%BBubor&amp;action=edit&amp;redlink=1" TargetMode="External"/><Relationship Id="rId7" Type="http://schemas.openxmlformats.org/officeDocument/2006/relationships/hyperlink" Target="https://uz.wikipedia.org/w/index.php?title=Bir_ko%CA%BBcha,_bir_kecha&amp;action=edit&amp;redlink=1" TargetMode="External"/><Relationship Id="rId2" Type="http://schemas.openxmlformats.org/officeDocument/2006/relationships/hyperlink" Target="https://uz.wikipedia.org/w/index.php?title=Hikmat_afandining_o%CA%BBlimi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z.wikipedia.org/w/index.php?title=Chorrahada_qolgan_odamlar&amp;action=edit&amp;redlink=1" TargetMode="External"/><Relationship Id="rId5" Type="http://schemas.openxmlformats.org/officeDocument/2006/relationships/hyperlink" Target="https://uz.wikipedia.org/wiki/Somon_yo%CA%BBli_elchilari" TargetMode="External"/><Relationship Id="rId10" Type="http://schemas.openxmlformats.org/officeDocument/2006/relationships/hyperlink" Target="https://uz.wikipedia.org/w/index.php?title=Ov&amp;action=edit&amp;redlink=1" TargetMode="External"/><Relationship Id="rId4" Type="http://schemas.openxmlformats.org/officeDocument/2006/relationships/hyperlink" Target="https://uz.wikipedia.org/w/index.php?title=Falak&amp;action=edit&amp;redlink=1" TargetMode="External"/><Relationship Id="rId9" Type="http://schemas.openxmlformats.org/officeDocument/2006/relationships/hyperlink" Target="https://uz.wikipedia.org/w/index.php?title=So%CA%BBnggi_o%CA%BBq&amp;action=edit&amp;redlink=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Abdulla_Avloniy" TargetMode="External"/><Relationship Id="rId2" Type="http://schemas.openxmlformats.org/officeDocument/2006/relationships/hyperlink" Target="https://uz.wikipedia.org/w/index.php?title=Qaldirg%CA%BBoch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z.wikipedia.org/w/index.php?title=Mehmon_tuyg%CA%BBular&amp;action=edit&amp;redlink=1" TargetMode="Externa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hyperlink" Target="https://uz.wikipedia.org/wiki/Abdulla_Qodiriy" TargetMode="External"/><Relationship Id="rId3" Type="http://schemas.openxmlformats.org/officeDocument/2006/relationships/hyperlink" Target="https://uz.wikipedia.org/w/index.php?title=Yozuvchining_baxti_va_baxtsizligi&amp;action=edit&amp;redlink=1" TargetMode="External"/><Relationship Id="rId7" Type="http://schemas.openxmlformats.org/officeDocument/2006/relationships/hyperlink" Target="https://uz.wikipedia.org/w/index.php?title=Qiyomat_qarz&amp;action=edit&amp;redlink=1" TargetMode="External"/><Relationship Id="rId2" Type="http://schemas.openxmlformats.org/officeDocument/2006/relationships/hyperlink" Target="https://uz.wikipedia.org/wiki/Mirzakalon_Ismoili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z.wikipedia.org/wiki/O%CA%BBlmas_Umarbekov" TargetMode="External"/><Relationship Id="rId5" Type="http://schemas.openxmlformats.org/officeDocument/2006/relationships/hyperlink" Target="https://uz.wikipedia.org/wiki/Sobir" TargetMode="External"/><Relationship Id="rId4" Type="http://schemas.openxmlformats.org/officeDocument/2006/relationships/hyperlink" Target="https://uz.wikipedia.org/wiki/Asqad_Muxtor" TargetMode="External"/><Relationship Id="rId9" Type="http://schemas.openxmlformats.org/officeDocument/2006/relationships/hyperlink" Target="https://uz.wikipedia.org/w/index.php?title=Ibrat_maktabi&amp;action=edit&amp;redlink=1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Varaxsha" TargetMode="External"/><Relationship Id="rId7" Type="http://schemas.openxmlformats.org/officeDocument/2006/relationships/hyperlink" Target="https://uz.wikipedia.org/wiki/Moshtabib" TargetMode="External"/><Relationship Id="rId2" Type="http://schemas.openxmlformats.org/officeDocument/2006/relationships/hyperlink" Target="https://uz.wikipedia.org/w/index.php?title=Amir_Temur_davri_adabiyoti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z.wikipedia.org/w/index.php?title=Zulmat_saltanati&amp;action=edit&amp;redlink=1" TargetMode="External"/><Relationship Id="rId5" Type="http://schemas.openxmlformats.org/officeDocument/2006/relationships/hyperlink" Target="https://uz.wikipedia.org/w/index.php?title=Sohilsiz_dentiz&amp;action=edit&amp;redlink=1" TargetMode="External"/><Relationship Id="rId4" Type="http://schemas.openxmlformats.org/officeDocument/2006/relationships/hyperlink" Target="https://uz.wikipedia.org/w/index.php?title=Unvoni_inson&amp;action=edit&amp;redlink=1" TargetMode="Externa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hozir.org/inson-va-atrof-muhit.html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s://hozir.org/jahon-sovuq-urushi-davrida.html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hyperlink" Target="https://hozir.org/biologiya-hayot-haqidagi-fan-bolib-yunoncha-bios-hayot-logos-t.html" TargetMode="Externa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hyperlink" Target="https://hozir.org/sitsiliyada-qullar-qozgoloni-agrar-masala-rim-respublikasining.html" TargetMode="Externa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 smtClean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18604" y="12576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218604" y="21494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6636" y="904361"/>
            <a:ext cx="425949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Mavzu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Takrorlash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grammatik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mavzular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User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727" y="1134103"/>
            <a:ext cx="1210816" cy="927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23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Takrorlash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755275979"/>
              </p:ext>
            </p:extLst>
          </p:nvPr>
        </p:nvGraphicFramePr>
        <p:xfrm>
          <a:off x="74588" y="542305"/>
          <a:ext cx="5616624" cy="256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82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58764" y="1982465"/>
            <a:ext cx="1451012" cy="1067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ьная выноска 4"/>
          <p:cNvSpPr/>
          <p:nvPr/>
        </p:nvSpPr>
        <p:spPr>
          <a:xfrm>
            <a:off x="2738884" y="551065"/>
            <a:ext cx="2016224" cy="128738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Kim?</a:t>
            </a:r>
          </a:p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Qayer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78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585323"/>
          </a:xfrm>
        </p:spPr>
        <p:txBody>
          <a:bodyPr/>
          <a:lstStyle/>
          <a:p>
            <a:r>
              <a:rPr lang="en-US" b="1" i="0" dirty="0" smtClean="0"/>
              <a:t>         </a:t>
            </a:r>
            <a:r>
              <a:rPr lang="en-US" b="1" i="0" dirty="0" err="1" smtClean="0"/>
              <a:t>Gapning</a:t>
            </a:r>
            <a:r>
              <a:rPr lang="en-US" b="1" i="0" dirty="0" smtClean="0"/>
              <a:t> </a:t>
            </a:r>
            <a:r>
              <a:rPr lang="en-US" b="1" i="0" dirty="0" err="1" smtClean="0"/>
              <a:t>egasini</a:t>
            </a:r>
            <a:r>
              <a:rPr lang="en-US" b="1" i="0" dirty="0" smtClean="0"/>
              <a:t> </a:t>
            </a:r>
            <a:r>
              <a:rPr lang="en-US" b="1" i="0" dirty="0" err="1" smtClean="0"/>
              <a:t>topib</a:t>
            </a:r>
            <a:r>
              <a:rPr lang="en-US" b="1" i="0" dirty="0" smtClean="0"/>
              <a:t>, </a:t>
            </a:r>
            <a:r>
              <a:rPr lang="en-US" b="1" i="0" dirty="0" err="1" smtClean="0"/>
              <a:t>so‘rog‘I</a:t>
            </a:r>
            <a:r>
              <a:rPr lang="en-US" b="1" i="0" dirty="0" smtClean="0"/>
              <a:t> </a:t>
            </a:r>
            <a:r>
              <a:rPr lang="en-US" b="1" i="0" dirty="0" err="1" smtClean="0"/>
              <a:t>bilan</a:t>
            </a:r>
            <a:r>
              <a:rPr lang="en-US" b="1" i="0" dirty="0" smtClean="0"/>
              <a:t> </a:t>
            </a:r>
            <a:r>
              <a:rPr lang="en-US" b="1" i="0" dirty="0" err="1" smtClean="0"/>
              <a:t>birga</a:t>
            </a:r>
            <a:r>
              <a:rPr lang="en-US" b="1" i="0" dirty="0" smtClean="0"/>
              <a:t> </a:t>
            </a:r>
            <a:r>
              <a:rPr lang="en-US" b="1" i="0" dirty="0" err="1" smtClean="0"/>
              <a:t>yozing</a:t>
            </a:r>
            <a:r>
              <a:rPr lang="en-US" b="1" i="0" dirty="0" smtClean="0"/>
              <a:t>.</a:t>
            </a:r>
          </a:p>
          <a:p>
            <a:endParaRPr lang="en-US" b="1" i="0" dirty="0" smtClean="0"/>
          </a:p>
          <a:p>
            <a:r>
              <a:rPr lang="en-US" sz="1800" i="0" dirty="0" smtClean="0"/>
              <a:t>1. </a:t>
            </a:r>
            <a:r>
              <a:rPr lang="en-US" sz="1800" i="0" dirty="0" err="1" smtClean="0"/>
              <a:t>Odam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ko‘p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kam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Odam</a:t>
            </a:r>
            <a:r>
              <a:rPr lang="en-US" sz="1800" i="0" dirty="0" smtClean="0"/>
              <a:t> (</a:t>
            </a:r>
            <a:r>
              <a:rPr lang="en-US" sz="1800" i="0" dirty="0" err="1" smtClean="0"/>
              <a:t>kim</a:t>
            </a:r>
            <a:r>
              <a:rPr lang="en-US" sz="1800" i="0" dirty="0" smtClean="0"/>
              <a:t>?) </a:t>
            </a:r>
            <a:r>
              <a:rPr lang="en-US" sz="1800" i="0" dirty="0" err="1" smtClean="0"/>
              <a:t>ko‘p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ish</a:t>
            </a:r>
            <a:r>
              <a:rPr lang="en-US" sz="1800" i="0" dirty="0" smtClean="0"/>
              <a:t> (</a:t>
            </a:r>
            <a:r>
              <a:rPr lang="en-US" sz="1800" i="0" dirty="0" err="1" smtClean="0"/>
              <a:t>nima</a:t>
            </a:r>
            <a:r>
              <a:rPr lang="en-US" sz="1800" i="0" dirty="0" smtClean="0"/>
              <a:t>?) </a:t>
            </a:r>
            <a:r>
              <a:rPr lang="en-US" sz="1800" i="0" dirty="0" err="1" smtClean="0"/>
              <a:t>kam</a:t>
            </a:r>
            <a:r>
              <a:rPr lang="en-US" sz="1800" i="0" dirty="0" smtClean="0"/>
              <a:t>.</a:t>
            </a:r>
          </a:p>
          <a:p>
            <a:r>
              <a:rPr lang="en-US" sz="1800" i="0" dirty="0" smtClean="0"/>
              <a:t>2. </a:t>
            </a:r>
            <a:r>
              <a:rPr lang="en-US" sz="1800" i="0" dirty="0" err="1" smtClean="0"/>
              <a:t>Atfof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jim-jit</a:t>
            </a:r>
            <a:r>
              <a:rPr lang="en-US" sz="1800" i="0" dirty="0" smtClean="0"/>
              <a:t>.</a:t>
            </a:r>
          </a:p>
          <a:p>
            <a:r>
              <a:rPr lang="en-US" sz="1800" i="0" dirty="0" smtClean="0"/>
              <a:t>3. </a:t>
            </a:r>
            <a:r>
              <a:rPr lang="en-US" sz="1800" i="0" dirty="0" err="1" smtClean="0"/>
              <a:t>Shamol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gul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hidlarini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atrofga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taratdi</a:t>
            </a:r>
            <a:r>
              <a:rPr lang="en-US" sz="1800" i="0" dirty="0" smtClean="0"/>
              <a:t>.</a:t>
            </a:r>
          </a:p>
          <a:p>
            <a:r>
              <a:rPr lang="en-US" sz="1800" i="0" dirty="0" smtClean="0"/>
              <a:t>4. </a:t>
            </a:r>
            <a:r>
              <a:rPr lang="en-US" sz="1800" i="0" dirty="0" err="1" smtClean="0"/>
              <a:t>Ikkovimiz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dala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aylandik</a:t>
            </a:r>
            <a:r>
              <a:rPr lang="en-US" sz="1800" i="0" dirty="0" smtClean="0"/>
              <a:t>.</a:t>
            </a:r>
          </a:p>
          <a:p>
            <a:r>
              <a:rPr lang="en-US" sz="1800" i="0" dirty="0" smtClean="0"/>
              <a:t>5. </a:t>
            </a:r>
            <a:r>
              <a:rPr lang="en-US" sz="1800" i="0" dirty="0" err="1" smtClean="0"/>
              <a:t>Havo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mayin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osmon</a:t>
            </a:r>
            <a:r>
              <a:rPr lang="en-US" sz="1800" i="0" dirty="0" smtClean="0"/>
              <a:t> tip-</a:t>
            </a:r>
            <a:r>
              <a:rPr lang="en-US" sz="1800" i="0" dirty="0" err="1" smtClean="0"/>
              <a:t>tiniq</a:t>
            </a:r>
            <a:r>
              <a:rPr lang="en-US" sz="1800" i="0" dirty="0" smtClean="0"/>
              <a:t>.</a:t>
            </a:r>
          </a:p>
          <a:p>
            <a:r>
              <a:rPr lang="en-US" sz="1800" i="0" dirty="0" smtClean="0"/>
              <a:t>6. </a:t>
            </a:r>
            <a:r>
              <a:rPr lang="en-US" sz="1800" i="0" dirty="0" err="1" smtClean="0"/>
              <a:t>O‘qigan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o‘zar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o‘qimagan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to‘zar</a:t>
            </a:r>
            <a:r>
              <a:rPr lang="en-US" sz="1800" i="0" dirty="0" smtClean="0"/>
              <a:t>.</a:t>
            </a:r>
          </a:p>
          <a:p>
            <a:endParaRPr lang="ru-RU" b="1" i="0" dirty="0"/>
          </a:p>
        </p:txBody>
      </p:sp>
    </p:spTree>
    <p:extLst>
      <p:ext uri="{BB962C8B-B14F-4D97-AF65-F5344CB8AC3E}">
        <p14:creationId xmlns:p14="http://schemas.microsoft.com/office/powerpoint/2010/main" val="325957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Takrorlash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662146885"/>
              </p:ext>
            </p:extLst>
          </p:nvPr>
        </p:nvGraphicFramePr>
        <p:xfrm>
          <a:off x="146596" y="542304"/>
          <a:ext cx="5544616" cy="2520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311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Kesim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772983610"/>
              </p:ext>
            </p:extLst>
          </p:nvPr>
        </p:nvGraphicFramePr>
        <p:xfrm>
          <a:off x="146596" y="542304"/>
          <a:ext cx="5544616" cy="2520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078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Takrorlash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830861500"/>
              </p:ext>
            </p:extLst>
          </p:nvPr>
        </p:nvGraphicFramePr>
        <p:xfrm>
          <a:off x="146596" y="614313"/>
          <a:ext cx="5472608" cy="256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67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T</a:t>
            </a:r>
            <a:r>
              <a:rPr lang="en-US" dirty="0" err="1" smtClean="0"/>
              <a:t>akrorlash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523768"/>
          </a:xfrm>
        </p:spPr>
        <p:txBody>
          <a:bodyPr/>
          <a:lstStyle/>
          <a:p>
            <a:r>
              <a:rPr lang="en-US" b="1" i="0" dirty="0" smtClean="0"/>
              <a:t>          </a:t>
            </a:r>
            <a:r>
              <a:rPr lang="en-US" b="1" i="0" dirty="0" err="1" smtClean="0"/>
              <a:t>Gaplarning</a:t>
            </a:r>
            <a:r>
              <a:rPr lang="en-US" b="1" i="0" dirty="0" smtClean="0"/>
              <a:t> </a:t>
            </a:r>
            <a:r>
              <a:rPr lang="en-US" b="1" i="0" dirty="0" err="1" smtClean="0"/>
              <a:t>kesimini</a:t>
            </a:r>
            <a:r>
              <a:rPr lang="en-US" b="1" i="0" dirty="0" smtClean="0"/>
              <a:t> </a:t>
            </a:r>
            <a:r>
              <a:rPr lang="en-US" b="1" i="0" dirty="0" err="1" smtClean="0"/>
              <a:t>aniqlab</a:t>
            </a:r>
            <a:r>
              <a:rPr lang="en-US" b="1" i="0" dirty="0" smtClean="0"/>
              <a:t>, </a:t>
            </a:r>
            <a:r>
              <a:rPr lang="en-US" b="1" i="0" dirty="0" err="1" smtClean="0"/>
              <a:t>savolini</a:t>
            </a:r>
            <a:r>
              <a:rPr lang="en-US" b="1" i="0" dirty="0" smtClean="0"/>
              <a:t> </a:t>
            </a:r>
            <a:r>
              <a:rPr lang="en-US" b="1" i="0" dirty="0" err="1" smtClean="0"/>
              <a:t>qo‘ying</a:t>
            </a:r>
            <a:r>
              <a:rPr lang="en-US" b="1" i="0" dirty="0" smtClean="0"/>
              <a:t>.</a:t>
            </a:r>
          </a:p>
          <a:p>
            <a:endParaRPr lang="en-US" b="1" i="0" dirty="0" smtClean="0"/>
          </a:p>
          <a:p>
            <a:r>
              <a:rPr lang="en-US" sz="1700" i="0" dirty="0" smtClean="0"/>
              <a:t>1. </a:t>
            </a:r>
            <a:r>
              <a:rPr lang="en-US" sz="1700" i="0" dirty="0" err="1" smtClean="0"/>
              <a:t>Otam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katta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bir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tashkilotni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boshqaradi</a:t>
            </a:r>
            <a:r>
              <a:rPr lang="en-US" sz="1700" i="0" dirty="0" smtClean="0"/>
              <a:t>.</a:t>
            </a:r>
          </a:p>
          <a:p>
            <a:r>
              <a:rPr lang="en-US" sz="1700" i="0" dirty="0" smtClean="0"/>
              <a:t>2. Men </a:t>
            </a:r>
            <a:r>
              <a:rPr lang="en-US" sz="1700" i="0" dirty="0" err="1" smtClean="0"/>
              <a:t>do‘stimdan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ko‘p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narsa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o‘rgandim</a:t>
            </a:r>
            <a:r>
              <a:rPr lang="en-US" sz="1700" i="0" dirty="0" smtClean="0"/>
              <a:t>.</a:t>
            </a:r>
          </a:p>
          <a:p>
            <a:r>
              <a:rPr lang="en-US" sz="1700" i="0" dirty="0" smtClean="0"/>
              <a:t>3. </a:t>
            </a:r>
            <a:r>
              <a:rPr lang="en-US" sz="1700" i="0" dirty="0" err="1" smtClean="0"/>
              <a:t>Opam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akamning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gapini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eshitmadi</a:t>
            </a:r>
            <a:r>
              <a:rPr lang="en-US" sz="1700" i="0" dirty="0" smtClean="0"/>
              <a:t>.</a:t>
            </a:r>
          </a:p>
          <a:p>
            <a:r>
              <a:rPr lang="en-US" sz="1700" i="0" dirty="0" smtClean="0"/>
              <a:t>4. Tong </a:t>
            </a:r>
            <a:r>
              <a:rPr lang="en-US" sz="1700" i="0" dirty="0" err="1" smtClean="0"/>
              <a:t>otgach</a:t>
            </a:r>
            <a:r>
              <a:rPr lang="en-US" sz="1700" i="0" dirty="0" smtClean="0"/>
              <a:t>, </a:t>
            </a:r>
            <a:r>
              <a:rPr lang="en-US" sz="1700" i="0" dirty="0" err="1" smtClean="0"/>
              <a:t>yo‘lga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tushdik</a:t>
            </a:r>
            <a:r>
              <a:rPr lang="en-US" sz="1700" i="0" dirty="0" smtClean="0"/>
              <a:t>.</a:t>
            </a:r>
          </a:p>
          <a:p>
            <a:r>
              <a:rPr lang="en-US" sz="1700" i="0" dirty="0" smtClean="0"/>
              <a:t>5. </a:t>
            </a:r>
            <a:r>
              <a:rPr lang="en-US" sz="1700" i="0" dirty="0" err="1" smtClean="0"/>
              <a:t>Yolg‘on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so‘z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kishining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qadrini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tushiradi</a:t>
            </a:r>
            <a:r>
              <a:rPr lang="en-US" sz="1700" i="0" dirty="0" smtClean="0"/>
              <a:t>.</a:t>
            </a:r>
          </a:p>
          <a:p>
            <a:r>
              <a:rPr lang="en-US" sz="1700" i="0" dirty="0" smtClean="0"/>
              <a:t>6. </a:t>
            </a:r>
            <a:r>
              <a:rPr lang="en-US" sz="1700" i="0" dirty="0" err="1" smtClean="0"/>
              <a:t>Mehnat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qancha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qiyin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bo‘lsa</a:t>
            </a:r>
            <a:r>
              <a:rPr lang="en-US" sz="1700" i="0" dirty="0" smtClean="0"/>
              <a:t>, noni </a:t>
            </a:r>
            <a:r>
              <a:rPr lang="en-US" sz="1700" i="0" dirty="0" err="1" smtClean="0"/>
              <a:t>shuncha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shirin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bo‘ladi</a:t>
            </a:r>
            <a:r>
              <a:rPr lang="en-US" sz="1700" i="0" dirty="0" smtClean="0"/>
              <a:t>.</a:t>
            </a:r>
          </a:p>
          <a:p>
            <a:r>
              <a:rPr lang="en-US" sz="1700" i="0" dirty="0" smtClean="0"/>
              <a:t>7. </a:t>
            </a:r>
            <a:r>
              <a:rPr lang="en-US" sz="1700" i="0" dirty="0" err="1" smtClean="0"/>
              <a:t>Suhbat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rosa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qiziqarli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bo‘ldi</a:t>
            </a:r>
            <a:r>
              <a:rPr lang="en-US" sz="1700" i="0" dirty="0" smtClean="0"/>
              <a:t>.</a:t>
            </a:r>
            <a:endParaRPr lang="ru-RU" sz="1700" i="0" dirty="0"/>
          </a:p>
        </p:txBody>
      </p:sp>
    </p:spTree>
    <p:extLst>
      <p:ext uri="{BB962C8B-B14F-4D97-AF65-F5344CB8AC3E}">
        <p14:creationId xmlns:p14="http://schemas.microsoft.com/office/powerpoint/2010/main" val="189729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553998"/>
          </a:xfrm>
        </p:spPr>
        <p:txBody>
          <a:bodyPr/>
          <a:lstStyle/>
          <a:p>
            <a:pPr algn="ctr"/>
            <a:r>
              <a:rPr lang="en-US" sz="1800" b="1" i="0" dirty="0" err="1" smtClean="0"/>
              <a:t>O‘tilgan</a:t>
            </a:r>
            <a:r>
              <a:rPr lang="ru-RU" sz="1800" b="1" i="0" dirty="0"/>
              <a:t> </a:t>
            </a:r>
            <a:r>
              <a:rPr lang="en-US" sz="1800" b="1" i="0" dirty="0" err="1" smtClean="0"/>
              <a:t>garammatik</a:t>
            </a:r>
            <a:r>
              <a:rPr lang="en-US" sz="1800" b="1" i="0" dirty="0" smtClean="0"/>
              <a:t> </a:t>
            </a:r>
            <a:r>
              <a:rPr lang="en-US" sz="1800" b="1" i="0" dirty="0" err="1" smtClean="0"/>
              <a:t>mavzular</a:t>
            </a:r>
            <a:r>
              <a:rPr lang="en-US" sz="1800" b="1" i="0" dirty="0" smtClean="0"/>
              <a:t> </a:t>
            </a:r>
            <a:r>
              <a:rPr lang="en-US" sz="1800" b="1" i="0" dirty="0" err="1" smtClean="0"/>
              <a:t>haqida</a:t>
            </a:r>
            <a:r>
              <a:rPr lang="en-US" sz="1800" b="1" i="0" dirty="0" smtClean="0"/>
              <a:t> </a:t>
            </a:r>
            <a:r>
              <a:rPr lang="en-US" sz="1800" b="1" i="0" dirty="0" err="1" smtClean="0"/>
              <a:t>qoidalarni</a:t>
            </a:r>
            <a:r>
              <a:rPr lang="en-US" sz="1800" b="1" i="0" dirty="0" smtClean="0"/>
              <a:t> </a:t>
            </a:r>
            <a:r>
              <a:rPr lang="en-US" sz="1800" b="1" i="0" dirty="0" err="1" smtClean="0"/>
              <a:t>yod</a:t>
            </a:r>
            <a:r>
              <a:rPr lang="en-US" sz="1800" b="1" i="0" dirty="0" smtClean="0"/>
              <a:t> </a:t>
            </a:r>
            <a:r>
              <a:rPr lang="en-US" sz="1800" b="1" i="0" dirty="0" err="1" smtClean="0"/>
              <a:t>oling</a:t>
            </a:r>
            <a:r>
              <a:rPr lang="en-US" sz="1800" b="1" i="0" dirty="0" smtClean="0"/>
              <a:t>.</a:t>
            </a:r>
            <a:endParaRPr lang="ru-RU" sz="1800" b="1" i="0" dirty="0"/>
          </a:p>
        </p:txBody>
      </p:sp>
      <p:pic>
        <p:nvPicPr>
          <p:cNvPr id="1026" name="Picture 2" descr="C:\Users\User\Desktop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640" y="2054473"/>
            <a:ext cx="158417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05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 smtClean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18604" y="12576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218604" y="21494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8273" y="904361"/>
            <a:ext cx="321273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Mavzu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Takrorlash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Nutqiy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matnlar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User\Desktop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012" y="1230452"/>
            <a:ext cx="1730772" cy="1083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78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Vatanparvarlik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430887"/>
          </a:xfrm>
        </p:spPr>
        <p:txBody>
          <a:bodyPr/>
          <a:lstStyle/>
          <a:p>
            <a:pPr algn="ctr"/>
            <a:r>
              <a:rPr lang="en-US" b="1" i="0" dirty="0" err="1" smtClean="0"/>
              <a:t>Berilgan</a:t>
            </a:r>
            <a:r>
              <a:rPr lang="en-US" b="1" i="0" dirty="0" smtClean="0"/>
              <a:t>  </a:t>
            </a:r>
            <a:r>
              <a:rPr lang="en-US" b="1" i="0" dirty="0" err="1" smtClean="0"/>
              <a:t>tayanch</a:t>
            </a:r>
            <a:r>
              <a:rPr lang="en-US" b="1" i="0" dirty="0" smtClean="0"/>
              <a:t> </a:t>
            </a:r>
            <a:r>
              <a:rPr lang="en-US" b="1" i="0" dirty="0" err="1" smtClean="0"/>
              <a:t>so‘zlar</a:t>
            </a:r>
            <a:r>
              <a:rPr lang="en-US" b="1" i="0" dirty="0" smtClean="0"/>
              <a:t> </a:t>
            </a:r>
            <a:r>
              <a:rPr lang="en-US" b="1" i="0" dirty="0" err="1" smtClean="0"/>
              <a:t>ishtirokida</a:t>
            </a:r>
            <a:r>
              <a:rPr lang="en-US" b="1" i="0" dirty="0" smtClean="0"/>
              <a:t> </a:t>
            </a:r>
            <a:r>
              <a:rPr lang="en-US" b="1" i="0" dirty="0" err="1" smtClean="0"/>
              <a:t>gaplar</a:t>
            </a:r>
            <a:r>
              <a:rPr lang="en-US" b="1" i="0" dirty="0" smtClean="0"/>
              <a:t> </a:t>
            </a:r>
            <a:r>
              <a:rPr lang="en-US" b="1" i="0" dirty="0" err="1" smtClean="0"/>
              <a:t>tuzing</a:t>
            </a:r>
            <a:r>
              <a:rPr lang="en-US" b="1" i="0" dirty="0" smtClean="0"/>
              <a:t>, </a:t>
            </a:r>
            <a:r>
              <a:rPr lang="en-US" b="1" i="0" dirty="0" err="1" smtClean="0"/>
              <a:t>ularni</a:t>
            </a:r>
            <a:r>
              <a:rPr lang="en-US" b="1" i="0" dirty="0" smtClean="0"/>
              <a:t> </a:t>
            </a:r>
            <a:r>
              <a:rPr lang="en-US" b="1" i="0" dirty="0" err="1" smtClean="0"/>
              <a:t>qiyosiy</a:t>
            </a:r>
            <a:r>
              <a:rPr lang="en-US" b="1" i="0" dirty="0" smtClean="0"/>
              <a:t> </a:t>
            </a:r>
            <a:r>
              <a:rPr lang="en-US" b="1" i="0" dirty="0" err="1" smtClean="0"/>
              <a:t>tahlil</a:t>
            </a:r>
            <a:r>
              <a:rPr lang="en-US" b="1" i="0" dirty="0" smtClean="0"/>
              <a:t> </a:t>
            </a:r>
            <a:r>
              <a:rPr lang="en-US" b="1" i="0" dirty="0" err="1" smtClean="0"/>
              <a:t>qiling</a:t>
            </a:r>
            <a:r>
              <a:rPr lang="en-US" b="1" i="0" dirty="0" smtClean="0"/>
              <a:t>.</a:t>
            </a:r>
            <a:endParaRPr lang="ru-RU" b="1" i="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06636" y="1118369"/>
            <a:ext cx="4536504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738884" y="1118369"/>
            <a:ext cx="0" cy="201622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10692" y="1550417"/>
            <a:ext cx="13090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asur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ma’suliyatli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at’iyatli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313935" y="1550417"/>
            <a:ext cx="14885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Nomard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o‘rqoq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ma’suliyatsiz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at’iyatsiz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58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12" y="38249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mavzularni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828139"/>
              </p:ext>
            </p:extLst>
          </p:nvPr>
        </p:nvGraphicFramePr>
        <p:xfrm>
          <a:off x="74588" y="349250"/>
          <a:ext cx="5616624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2520280"/>
              </a:tblGrid>
              <a:tr h="519336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U </a:t>
                      </a: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hamisha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 .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joylashgan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qo‘yilgan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faxrlanaman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6471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Minglab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  … 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hayotdan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ko‘z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yumishgan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keksalar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san’atkorlar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jajji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bolachalar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6471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Bu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holatni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tasavvur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qilishning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 .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dahshatdir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sharafdir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quvonarlidir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6471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Urush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tufayli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butun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jahonda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qancha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kishining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qurigan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Umri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yostig‘I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yoshligi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978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 </a:t>
                      </a: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jangovar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harakatlarda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halok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bo‘lgan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jangchi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askar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odam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53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Oilam</a:t>
            </a:r>
            <a:r>
              <a:rPr lang="en-US" dirty="0" smtClean="0"/>
              <a:t>- </a:t>
            </a:r>
            <a:r>
              <a:rPr lang="en-US" dirty="0" err="1" smtClean="0"/>
              <a:t>faxrim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462213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en-US" sz="1600" i="0" dirty="0" err="1" smtClean="0"/>
              <a:t>Oila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hayotimizda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eng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aziz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dargoh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hisoblanadi</a:t>
            </a:r>
            <a:r>
              <a:rPr lang="en-US" sz="1600" i="0" dirty="0" smtClean="0"/>
              <a:t>. Agar </a:t>
            </a:r>
            <a:r>
              <a:rPr lang="en-US" sz="1600" i="0" dirty="0" err="1" smtClean="0"/>
              <a:t>oila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tinch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bo‘lsa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o‘zimizni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yaxshi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baxtli</a:t>
            </a:r>
            <a:r>
              <a:rPr lang="en-US" sz="1600" i="0" dirty="0" smtClean="0"/>
              <a:t> his </a:t>
            </a:r>
            <a:r>
              <a:rPr lang="en-US" sz="1600" i="0" dirty="0" err="1" smtClean="0"/>
              <a:t>qilamiz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o‘qishda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ishda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rivojlanish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bo‘ladi</a:t>
            </a:r>
            <a:r>
              <a:rPr lang="en-US" sz="1600" i="0" dirty="0" smtClean="0"/>
              <a:t>.. </a:t>
            </a:r>
            <a:r>
              <a:rPr lang="en-US" sz="1600" i="0" dirty="0" err="1" smtClean="0"/>
              <a:t>Hayotimizning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baxtga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burkanishi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yoki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zaharga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aylanishi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oilaviy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muhitga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bog‘liq</a:t>
            </a:r>
            <a:r>
              <a:rPr lang="en-US" sz="1600" i="0" dirty="0" smtClean="0"/>
              <a:t>.</a:t>
            </a:r>
          </a:p>
          <a:p>
            <a:r>
              <a:rPr lang="en-US" sz="1600" i="0" dirty="0"/>
              <a:t> </a:t>
            </a:r>
            <a:r>
              <a:rPr lang="en-US" sz="1600" i="0" dirty="0" smtClean="0"/>
              <a:t>  </a:t>
            </a:r>
            <a:r>
              <a:rPr lang="en-US" sz="1600" i="0" dirty="0" err="1" smtClean="0"/>
              <a:t>Bir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oiladagi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notinchlik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ota-ona</a:t>
            </a:r>
            <a:r>
              <a:rPr lang="en-US" sz="1600" i="0" dirty="0" smtClean="0"/>
              <a:t>, bobo-</a:t>
            </a:r>
            <a:r>
              <a:rPr lang="en-US" sz="1600" i="0" dirty="0" err="1" smtClean="0"/>
              <a:t>buvi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qarindosh-urug</a:t>
            </a:r>
            <a:r>
              <a:rPr lang="en-US" sz="1600" i="0" dirty="0" smtClean="0"/>
              <a:t>‘, </a:t>
            </a:r>
            <a:r>
              <a:rPr lang="en-US" sz="1600" i="0" dirty="0" err="1" smtClean="0"/>
              <a:t>mahalla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ko‘yning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xotirjamligini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buzadi</a:t>
            </a:r>
            <a:r>
              <a:rPr lang="en-US" sz="1600" i="0" dirty="0" smtClean="0"/>
              <a:t>. </a:t>
            </a:r>
            <a:r>
              <a:rPr lang="en-US" sz="1600" i="0" dirty="0" err="1" smtClean="0"/>
              <a:t>Oillaga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e’tiborsizlik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ma’suliyatni</a:t>
            </a:r>
            <a:r>
              <a:rPr lang="en-US" sz="1600" i="0" dirty="0" smtClean="0"/>
              <a:t> his </a:t>
            </a:r>
            <a:r>
              <a:rPr lang="en-US" sz="1600" i="0" dirty="0" err="1" smtClean="0"/>
              <a:t>qilmaslik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insoniylikdan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ancha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yiroq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holatlardir.Atrofimizda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insondan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boshqa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jonivorlar</a:t>
            </a:r>
            <a:r>
              <a:rPr lang="en-US" sz="1600" i="0" dirty="0" smtClean="0"/>
              <a:t> ham </a:t>
            </a:r>
            <a:r>
              <a:rPr lang="en-US" sz="1600" i="0" dirty="0" err="1" smtClean="0"/>
              <a:t>juft-juft</a:t>
            </a:r>
            <a:r>
              <a:rPr lang="en-US" sz="1600" i="0" dirty="0" smtClean="0"/>
              <a:t>, gala-gala, </a:t>
            </a:r>
            <a:r>
              <a:rPr lang="en-US" sz="1600" i="0" dirty="0" err="1" smtClean="0"/>
              <a:t>to‘da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bo‘libyshaydilar</a:t>
            </a:r>
            <a:r>
              <a:rPr lang="en-US" sz="1600" i="0" dirty="0" smtClean="0"/>
              <a:t>…</a:t>
            </a:r>
          </a:p>
          <a:p>
            <a:r>
              <a:rPr lang="en-US" sz="1600" i="0" dirty="0"/>
              <a:t> </a:t>
            </a:r>
            <a:r>
              <a:rPr lang="en-US" sz="1600" i="0" dirty="0" smtClean="0"/>
              <a:t>  </a:t>
            </a:r>
            <a:r>
              <a:rPr lang="en-US" sz="1600" b="1" i="0" dirty="0" err="1"/>
              <a:t>M</a:t>
            </a:r>
            <a:r>
              <a:rPr lang="en-US" sz="1600" b="1" i="0" dirty="0" err="1" smtClean="0"/>
              <a:t>atnga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sarlavha</a:t>
            </a:r>
            <a:r>
              <a:rPr lang="en-US" sz="1600" b="1" i="0" dirty="0" smtClean="0"/>
              <a:t> toping </a:t>
            </a:r>
            <a:r>
              <a:rPr lang="en-US" sz="1600" b="1" i="0" dirty="0" err="1" smtClean="0"/>
              <a:t>va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matnni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davom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ettiring</a:t>
            </a:r>
            <a:r>
              <a:rPr lang="en-US" sz="1600" b="1" i="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677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4588" y="470297"/>
            <a:ext cx="561662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Iqtidorli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… (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)-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kelajagimiz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tayanchi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… (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sog‘lik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ozodlik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bo‘lmasa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-fan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sohasida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o‘sish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taraqqiyot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… (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o‘qib-o‘rganishni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tomonlama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rivojlanishni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istaydi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… (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farzandlarini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iqtidorli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kecha-yu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kunduz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40578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Kitobdan</a:t>
            </a:r>
            <a:r>
              <a:rPr lang="en-US" dirty="0" smtClean="0"/>
              <a:t> </a:t>
            </a:r>
            <a:r>
              <a:rPr lang="en-US" dirty="0" err="1" smtClean="0"/>
              <a:t>olgan</a:t>
            </a:r>
            <a:r>
              <a:rPr lang="en-US" dirty="0" smtClean="0"/>
              <a:t> </a:t>
            </a:r>
            <a:r>
              <a:rPr lang="en-US" dirty="0" err="1" smtClean="0"/>
              <a:t>saboqlarim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544616" cy="2492990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en-US" sz="1800" i="0" dirty="0" err="1" smtClean="0"/>
              <a:t>Bir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yigit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oqillar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darsini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ko‘p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o‘qib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o‘zi</a:t>
            </a:r>
            <a:r>
              <a:rPr lang="en-US" sz="1800" i="0" dirty="0" smtClean="0"/>
              <a:t> ham </a:t>
            </a:r>
            <a:r>
              <a:rPr lang="en-US" sz="1800" i="0" dirty="0" err="1" smtClean="0"/>
              <a:t>donishmand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darajasiga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yetganda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podsho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o‘ziga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vazir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olibdi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O‘sha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yigitning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ukasi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o‘qishga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toqati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yo‘q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ekan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Biroq</a:t>
            </a:r>
            <a:r>
              <a:rPr lang="en-US" sz="1800" i="0" dirty="0" smtClean="0"/>
              <a:t> u </a:t>
            </a:r>
            <a:r>
              <a:rPr lang="en-US" sz="1800" i="0" dirty="0" err="1" smtClean="0"/>
              <a:t>hukmdorga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yaxshi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ko‘rinishni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orzu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qilarkan</a:t>
            </a:r>
            <a:r>
              <a:rPr lang="en-US" sz="1800" i="0" dirty="0" smtClean="0"/>
              <a:t>..”Men ham </a:t>
            </a:r>
            <a:r>
              <a:rPr lang="en-US" sz="1800" i="0" dirty="0" err="1" smtClean="0"/>
              <a:t>akamga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o‘xshagan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donishmandman</a:t>
            </a:r>
            <a:r>
              <a:rPr lang="en-US" sz="1800" i="0" dirty="0" smtClean="0"/>
              <a:t>. </a:t>
            </a:r>
          </a:p>
          <a:p>
            <a:r>
              <a:rPr lang="en-US" sz="1800" i="0" dirty="0" err="1" smtClean="0"/>
              <a:t>Borib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aqlimni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namoyish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etaman</a:t>
            </a:r>
            <a:r>
              <a:rPr lang="en-US" sz="1800" i="0" dirty="0" smtClean="0"/>
              <a:t>-u </a:t>
            </a:r>
            <a:r>
              <a:rPr lang="en-US" sz="1800" i="0" dirty="0" err="1" smtClean="0"/>
              <a:t>podshoni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qoyil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qoldiraman</a:t>
            </a:r>
            <a:r>
              <a:rPr lang="en-US" sz="1800" i="0" dirty="0" smtClean="0"/>
              <a:t>”,-</a:t>
            </a:r>
            <a:r>
              <a:rPr lang="en-US" sz="1800" i="0" dirty="0" err="1" smtClean="0"/>
              <a:t>debdi</a:t>
            </a:r>
            <a:r>
              <a:rPr lang="en-US" sz="1800" i="0" dirty="0" smtClean="0"/>
              <a:t>-da </a:t>
            </a:r>
            <a:r>
              <a:rPr lang="en-US" sz="1800" i="0" dirty="0" err="1" smtClean="0"/>
              <a:t>yo‘lga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tushibdi</a:t>
            </a:r>
            <a:r>
              <a:rPr lang="en-US" sz="1800" i="0" dirty="0" smtClean="0"/>
              <a:t>.</a:t>
            </a:r>
          </a:p>
          <a:p>
            <a:r>
              <a:rPr lang="en-US" sz="1800" i="0" dirty="0"/>
              <a:t> </a:t>
            </a:r>
            <a:r>
              <a:rPr lang="en-US" sz="1800" i="0" dirty="0" smtClean="0"/>
              <a:t>  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7474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Kitob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708434"/>
          </a:xfrm>
        </p:spPr>
        <p:txBody>
          <a:bodyPr/>
          <a:lstStyle/>
          <a:p>
            <a:r>
              <a:rPr lang="en-US" sz="1600" i="0" dirty="0"/>
              <a:t>- Men </a:t>
            </a:r>
            <a:r>
              <a:rPr lang="en-US" sz="1600" i="0" dirty="0" err="1"/>
              <a:t>osmonda</a:t>
            </a:r>
            <a:r>
              <a:rPr lang="en-US" sz="1600" i="0" dirty="0"/>
              <a:t> </a:t>
            </a:r>
            <a:r>
              <a:rPr lang="en-US" sz="1600" i="0" dirty="0" err="1"/>
              <a:t>itlarning</a:t>
            </a:r>
            <a:r>
              <a:rPr lang="en-US" sz="1600" i="0" dirty="0"/>
              <a:t> </a:t>
            </a:r>
            <a:r>
              <a:rPr lang="en-US" sz="1600" i="0" dirty="0" err="1"/>
              <a:t>hurishini</a:t>
            </a:r>
            <a:r>
              <a:rPr lang="en-US" sz="1600" i="0" dirty="0"/>
              <a:t> </a:t>
            </a:r>
            <a:r>
              <a:rPr lang="en-US" sz="1600" i="0" dirty="0" err="1"/>
              <a:t>eshitdim</a:t>
            </a:r>
            <a:r>
              <a:rPr lang="en-US" sz="1600" i="0" dirty="0"/>
              <a:t>,- </a:t>
            </a:r>
            <a:r>
              <a:rPr lang="en-US" sz="1600" i="0" dirty="0" err="1"/>
              <a:t>debdiu</a:t>
            </a:r>
            <a:r>
              <a:rPr lang="en-US" sz="1600" i="0" dirty="0"/>
              <a:t>. </a:t>
            </a:r>
            <a:r>
              <a:rPr lang="en-US" sz="1600" i="0" dirty="0" err="1"/>
              <a:t>Shunda</a:t>
            </a:r>
            <a:r>
              <a:rPr lang="en-US" sz="1600" i="0" dirty="0"/>
              <a:t> </a:t>
            </a:r>
            <a:r>
              <a:rPr lang="en-US" sz="1600" i="0" dirty="0" err="1"/>
              <a:t>podsho</a:t>
            </a:r>
            <a:r>
              <a:rPr lang="en-US" sz="1600" i="0" dirty="0"/>
              <a:t>:</a:t>
            </a:r>
          </a:p>
          <a:p>
            <a:r>
              <a:rPr lang="en-US" sz="1600" i="0" dirty="0"/>
              <a:t>- </a:t>
            </a:r>
            <a:r>
              <a:rPr lang="en-US" sz="1600" i="0" dirty="0" err="1"/>
              <a:t>Huzurimda</a:t>
            </a:r>
            <a:r>
              <a:rPr lang="en-US" sz="1600" i="0" dirty="0"/>
              <a:t> </a:t>
            </a:r>
            <a:r>
              <a:rPr lang="en-US" sz="1600" i="0" dirty="0" err="1"/>
              <a:t>bunday</a:t>
            </a:r>
            <a:r>
              <a:rPr lang="en-US" sz="1600" i="0" dirty="0"/>
              <a:t> </a:t>
            </a:r>
            <a:r>
              <a:rPr lang="en-US" sz="1600" i="0" dirty="0" err="1"/>
              <a:t>bema’ni</a:t>
            </a:r>
            <a:r>
              <a:rPr lang="en-US" sz="1600" i="0" dirty="0"/>
              <a:t> gap </a:t>
            </a:r>
            <a:r>
              <a:rPr lang="en-US" sz="1600" i="0" dirty="0" err="1"/>
              <a:t>aytgan</a:t>
            </a:r>
            <a:r>
              <a:rPr lang="en-US" sz="1600" i="0" dirty="0"/>
              <a:t> </a:t>
            </a:r>
            <a:r>
              <a:rPr lang="en-US" sz="1600" i="0" dirty="0" err="1"/>
              <a:t>bu</a:t>
            </a:r>
            <a:r>
              <a:rPr lang="en-US" sz="1600" i="0" dirty="0"/>
              <a:t> </a:t>
            </a:r>
            <a:r>
              <a:rPr lang="en-US" sz="1600" i="0" dirty="0" err="1"/>
              <a:t>nodonni</a:t>
            </a:r>
            <a:r>
              <a:rPr lang="en-US" sz="1600" i="0" dirty="0"/>
              <a:t> </a:t>
            </a:r>
            <a:r>
              <a:rPr lang="en-US" sz="1600" i="0" dirty="0" err="1"/>
              <a:t>zindonga</a:t>
            </a:r>
            <a:r>
              <a:rPr lang="en-US" sz="1600" i="0" dirty="0"/>
              <a:t> </a:t>
            </a:r>
            <a:r>
              <a:rPr lang="en-US" sz="1600" i="0" dirty="0" err="1"/>
              <a:t>tashlang</a:t>
            </a:r>
            <a:r>
              <a:rPr lang="en-US" sz="1600" i="0" dirty="0"/>
              <a:t>,- deb </a:t>
            </a:r>
            <a:r>
              <a:rPr lang="en-US" sz="1600" i="0" dirty="0" err="1"/>
              <a:t>hukm</a:t>
            </a:r>
            <a:r>
              <a:rPr lang="en-US" sz="1600" i="0" dirty="0"/>
              <a:t> </a:t>
            </a:r>
            <a:r>
              <a:rPr lang="en-US" sz="1600" i="0" dirty="0" err="1"/>
              <a:t>qilibdi</a:t>
            </a:r>
            <a:r>
              <a:rPr lang="en-US" sz="1600" i="0" dirty="0"/>
              <a:t>. </a:t>
            </a:r>
            <a:r>
              <a:rPr lang="en-US" sz="1600" i="0" dirty="0" err="1"/>
              <a:t>Shunda</a:t>
            </a:r>
            <a:r>
              <a:rPr lang="en-US" sz="1600" i="0" dirty="0"/>
              <a:t> </a:t>
            </a:r>
            <a:r>
              <a:rPr lang="en-US" sz="1600" i="0" dirty="0" err="1"/>
              <a:t>akasi</a:t>
            </a:r>
            <a:r>
              <a:rPr lang="en-US" sz="1600" i="0" dirty="0"/>
              <a:t> </a:t>
            </a:r>
            <a:r>
              <a:rPr lang="en-US" sz="1600" i="0" dirty="0" err="1"/>
              <a:t>o‘rtaga</a:t>
            </a:r>
            <a:r>
              <a:rPr lang="en-US" sz="1600" i="0" dirty="0"/>
              <a:t> </a:t>
            </a:r>
            <a:r>
              <a:rPr lang="en-US" sz="1600" i="0" dirty="0" err="1"/>
              <a:t>tushibdi</a:t>
            </a:r>
            <a:r>
              <a:rPr lang="en-US" sz="1600" i="0" dirty="0"/>
              <a:t>:</a:t>
            </a:r>
          </a:p>
          <a:p>
            <a:r>
              <a:rPr lang="en-US" sz="1600" i="0" dirty="0"/>
              <a:t> - </a:t>
            </a:r>
            <a:r>
              <a:rPr lang="en-US" sz="1600" i="0" dirty="0" err="1"/>
              <a:t>Podshohim</a:t>
            </a:r>
            <a:r>
              <a:rPr lang="en-US" sz="1600" i="0" dirty="0"/>
              <a:t>, </a:t>
            </a:r>
            <a:r>
              <a:rPr lang="en-US" sz="1600" i="0" dirty="0" err="1"/>
              <a:t>bu</a:t>
            </a:r>
            <a:r>
              <a:rPr lang="en-US" sz="1600" i="0" dirty="0"/>
              <a:t> </a:t>
            </a:r>
            <a:r>
              <a:rPr lang="en-US" sz="1600" i="0" dirty="0" err="1"/>
              <a:t>mening</a:t>
            </a:r>
            <a:r>
              <a:rPr lang="en-US" sz="1600" i="0" dirty="0"/>
              <a:t> </a:t>
            </a:r>
            <a:r>
              <a:rPr lang="en-US" sz="1600" i="0" dirty="0" err="1"/>
              <a:t>ukam</a:t>
            </a:r>
            <a:r>
              <a:rPr lang="en-US" sz="1600" i="0" dirty="0"/>
              <a:t>, </a:t>
            </a:r>
            <a:r>
              <a:rPr lang="en-US" sz="1600" i="0" dirty="0" err="1"/>
              <a:t>gapga</a:t>
            </a:r>
            <a:r>
              <a:rPr lang="en-US" sz="1600" i="0" dirty="0"/>
              <a:t> </a:t>
            </a:r>
            <a:r>
              <a:rPr lang="en-US" sz="1600" i="0" dirty="0" err="1"/>
              <a:t>birozgina</a:t>
            </a:r>
            <a:r>
              <a:rPr lang="en-US" sz="1600" i="0" dirty="0"/>
              <a:t> </a:t>
            </a:r>
            <a:r>
              <a:rPr lang="en-US" sz="1600" i="0" dirty="0" err="1"/>
              <a:t>no‘noq</a:t>
            </a:r>
            <a:r>
              <a:rPr lang="en-US" sz="1600" i="0" dirty="0"/>
              <a:t>, </a:t>
            </a:r>
            <a:r>
              <a:rPr lang="en-US" sz="1600" i="0" dirty="0" err="1"/>
              <a:t>maqsadini</a:t>
            </a:r>
            <a:r>
              <a:rPr lang="en-US" sz="1600" i="0" dirty="0"/>
              <a:t> </a:t>
            </a:r>
            <a:r>
              <a:rPr lang="en-US" sz="1600" i="0" dirty="0" err="1"/>
              <a:t>durust</a:t>
            </a:r>
            <a:r>
              <a:rPr lang="en-US" sz="1600" i="0" dirty="0"/>
              <a:t> </a:t>
            </a:r>
            <a:r>
              <a:rPr lang="en-US" sz="1600" i="0" dirty="0" err="1"/>
              <a:t>bayon</a:t>
            </a:r>
            <a:r>
              <a:rPr lang="en-US" sz="1600" i="0" dirty="0"/>
              <a:t> </a:t>
            </a:r>
            <a:r>
              <a:rPr lang="en-US" sz="1600" i="0" dirty="0" err="1"/>
              <a:t>qila</a:t>
            </a:r>
            <a:r>
              <a:rPr lang="en-US" sz="1600" i="0" dirty="0"/>
              <a:t> </a:t>
            </a:r>
            <a:r>
              <a:rPr lang="en-US" sz="1600" i="0" dirty="0" err="1"/>
              <a:t>olmaydi</a:t>
            </a:r>
            <a:r>
              <a:rPr lang="en-US" sz="1600" i="0" dirty="0"/>
              <a:t>. </a:t>
            </a:r>
            <a:r>
              <a:rPr lang="en-US" sz="1600" i="0" dirty="0" err="1"/>
              <a:t>Kecha</a:t>
            </a:r>
            <a:r>
              <a:rPr lang="en-US" sz="1600" i="0" dirty="0"/>
              <a:t> </a:t>
            </a:r>
            <a:r>
              <a:rPr lang="en-US" sz="1600" i="0" dirty="0" err="1"/>
              <a:t>burgut</a:t>
            </a:r>
            <a:r>
              <a:rPr lang="en-US" sz="1600" i="0" dirty="0"/>
              <a:t>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kuchukchani</a:t>
            </a:r>
            <a:r>
              <a:rPr lang="en-US" sz="1600" i="0" dirty="0"/>
              <a:t> </a:t>
            </a:r>
            <a:r>
              <a:rPr lang="en-US" sz="1600" i="0" dirty="0" err="1"/>
              <a:t>olib</a:t>
            </a:r>
            <a:r>
              <a:rPr lang="en-US" sz="1600" i="0" dirty="0"/>
              <a:t> </a:t>
            </a:r>
            <a:r>
              <a:rPr lang="en-US" sz="1600" i="0" dirty="0" err="1"/>
              <a:t>uchgan</a:t>
            </a:r>
            <a:r>
              <a:rPr lang="en-US" sz="1600" i="0" dirty="0"/>
              <a:t> </a:t>
            </a:r>
            <a:r>
              <a:rPr lang="en-US" sz="1600" i="0" dirty="0" err="1"/>
              <a:t>ekan</a:t>
            </a:r>
            <a:r>
              <a:rPr lang="en-US" sz="1600" i="0" dirty="0"/>
              <a:t>. U </a:t>
            </a:r>
            <a:r>
              <a:rPr lang="en-US" sz="1600" i="0" dirty="0" err="1"/>
              <a:t>o‘sha</a:t>
            </a:r>
            <a:r>
              <a:rPr lang="en-US" sz="1600" i="0" dirty="0"/>
              <a:t> </a:t>
            </a:r>
            <a:r>
              <a:rPr lang="en-US" sz="1600" i="0" dirty="0" err="1"/>
              <a:t>kuchukchaning</a:t>
            </a:r>
            <a:r>
              <a:rPr lang="en-US" sz="1600" i="0" dirty="0"/>
              <a:t> </a:t>
            </a:r>
            <a:r>
              <a:rPr lang="en-US" sz="1600" i="0" dirty="0" err="1"/>
              <a:t>angillashini</a:t>
            </a:r>
            <a:r>
              <a:rPr lang="en-US" sz="1600" i="0" dirty="0"/>
              <a:t> </a:t>
            </a:r>
            <a:r>
              <a:rPr lang="en-US" sz="1600" i="0" dirty="0" err="1"/>
              <a:t>eshitgan</a:t>
            </a:r>
            <a:r>
              <a:rPr lang="en-US" sz="1600" i="0" dirty="0"/>
              <a:t>,-</a:t>
            </a:r>
            <a:r>
              <a:rPr lang="en-US" sz="1600" i="0" dirty="0" err="1"/>
              <a:t>debdi</a:t>
            </a:r>
            <a:r>
              <a:rPr lang="en-US" sz="1600" i="0" dirty="0" smtClean="0"/>
              <a:t>…</a:t>
            </a:r>
          </a:p>
          <a:p>
            <a:pPr algn="ctr"/>
            <a:r>
              <a:rPr lang="en-US" sz="1600" i="0" dirty="0" smtClean="0"/>
              <a:t>                                                             (</a:t>
            </a:r>
            <a:r>
              <a:rPr lang="en-US" sz="1600" i="0" dirty="0" err="1" smtClean="0"/>
              <a:t>Tohir</a:t>
            </a:r>
            <a:r>
              <a:rPr lang="en-US" sz="1600" i="0" dirty="0" smtClean="0"/>
              <a:t> Malik) </a:t>
            </a:r>
            <a:endParaRPr lang="ru-RU" sz="1600" i="0" dirty="0"/>
          </a:p>
          <a:p>
            <a:endParaRPr lang="ru-RU" sz="1600" i="0" dirty="0"/>
          </a:p>
        </p:txBody>
      </p:sp>
    </p:spTree>
    <p:extLst>
      <p:ext uri="{BB962C8B-B14F-4D97-AF65-F5344CB8AC3E}">
        <p14:creationId xmlns:p14="http://schemas.microsoft.com/office/powerpoint/2010/main" val="429385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Savollarga</a:t>
            </a:r>
            <a:r>
              <a:rPr lang="en-US" dirty="0" smtClean="0"/>
              <a:t> </a:t>
            </a:r>
            <a:r>
              <a:rPr lang="en-US" dirty="0" err="1" smtClean="0"/>
              <a:t>javob</a:t>
            </a:r>
            <a:r>
              <a:rPr lang="en-US" dirty="0" smtClean="0"/>
              <a:t> </a:t>
            </a:r>
            <a:r>
              <a:rPr lang="en-US" dirty="0" err="1" smtClean="0"/>
              <a:t>bering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1107996"/>
          </a:xfrm>
        </p:spPr>
        <p:txBody>
          <a:bodyPr/>
          <a:lstStyle/>
          <a:p>
            <a:r>
              <a:rPr lang="en-US" dirty="0" smtClean="0"/>
              <a:t>   1. </a:t>
            </a:r>
            <a:r>
              <a:rPr lang="en-US" sz="1800" i="0" dirty="0" err="1" smtClean="0"/>
              <a:t>Sizningcha</a:t>
            </a:r>
            <a:r>
              <a:rPr lang="en-US" sz="1800" i="0" dirty="0" smtClean="0"/>
              <a:t>, aka-</a:t>
            </a:r>
            <a:r>
              <a:rPr lang="en-US" sz="1800" i="0" dirty="0" err="1" smtClean="0"/>
              <a:t>ukaning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taqdiri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nima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tugagan</a:t>
            </a:r>
            <a:r>
              <a:rPr lang="en-US" sz="1800" i="0" dirty="0" smtClean="0"/>
              <a:t>?</a:t>
            </a:r>
          </a:p>
          <a:p>
            <a:r>
              <a:rPr lang="en-US" sz="1800" i="0" dirty="0" smtClean="0"/>
              <a:t>2. </a:t>
            </a:r>
            <a:r>
              <a:rPr lang="en-US" sz="1800" i="0" dirty="0" err="1" smtClean="0"/>
              <a:t>Aytaylik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shunday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vaziyatga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tushib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qoldingiz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qanday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yo‘l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tutgan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edingiz</a:t>
            </a:r>
            <a:r>
              <a:rPr lang="en-US" sz="1800" i="0" dirty="0" smtClean="0"/>
              <a:t>?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336490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Toshkent </a:t>
            </a:r>
            <a:r>
              <a:rPr lang="en-US" dirty="0" err="1" smtClean="0"/>
              <a:t>teleminorasi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112652"/>
              </p:ext>
            </p:extLst>
          </p:nvPr>
        </p:nvGraphicFramePr>
        <p:xfrm>
          <a:off x="74588" y="542305"/>
          <a:ext cx="5600994" cy="2682240"/>
        </p:xfrm>
        <a:graphic>
          <a:graphicData uri="http://schemas.openxmlformats.org/drawingml/2006/table">
            <a:tbl>
              <a:tblPr/>
              <a:tblGrid>
                <a:gridCol w="3425738"/>
                <a:gridCol w="2175256"/>
              </a:tblGrid>
              <a:tr h="324036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Qurilishi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boshlangan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yil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94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Teleminora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mualliflari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94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Qurilish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vaqti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94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Ishga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tushirilgan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vaqti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94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Teleminoraning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balandligi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94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Tomosha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maydonining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balandligi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783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Aylanuvchi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ikki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zali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,”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Koinot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restoranining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balandligi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92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Kitobdan</a:t>
            </a:r>
            <a:r>
              <a:rPr lang="en-US" dirty="0" smtClean="0"/>
              <a:t> </a:t>
            </a:r>
            <a:r>
              <a:rPr lang="en-US" dirty="0" err="1" smtClean="0"/>
              <a:t>olgan</a:t>
            </a:r>
            <a:r>
              <a:rPr lang="en-US" dirty="0" smtClean="0"/>
              <a:t> </a:t>
            </a:r>
            <a:r>
              <a:rPr lang="en-US" dirty="0" err="1" smtClean="0"/>
              <a:t>saboqlarim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77968218"/>
              </p:ext>
            </p:extLst>
          </p:nvPr>
        </p:nvGraphicFramePr>
        <p:xfrm>
          <a:off x="74588" y="542305"/>
          <a:ext cx="5616624" cy="256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706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Dunyo</a:t>
            </a:r>
            <a:r>
              <a:rPr lang="en-US" dirty="0" smtClean="0"/>
              <a:t> </a:t>
            </a:r>
            <a:r>
              <a:rPr lang="en-US" dirty="0" err="1" smtClean="0"/>
              <a:t>taomlari</a:t>
            </a:r>
            <a:r>
              <a:rPr lang="en-US" dirty="0" smtClean="0"/>
              <a:t>: </a:t>
            </a:r>
            <a:r>
              <a:rPr lang="en-US" dirty="0" err="1" smtClean="0"/>
              <a:t>To‘g‘risini</a:t>
            </a:r>
            <a:r>
              <a:rPr lang="en-US" dirty="0" smtClean="0"/>
              <a:t> top </a:t>
            </a:r>
            <a:r>
              <a:rPr lang="en-US" dirty="0" err="1" smtClean="0"/>
              <a:t>mashqi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550855"/>
            <a:ext cx="5572164" cy="2571768"/>
          </a:xfrm>
        </p:spPr>
        <p:txBody>
          <a:bodyPr/>
          <a:lstStyle/>
          <a:p>
            <a:pPr algn="ctr"/>
            <a:endParaRPr lang="en-US" dirty="0" smtClean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192149"/>
              </p:ext>
            </p:extLst>
          </p:nvPr>
        </p:nvGraphicFramePr>
        <p:xfrm>
          <a:off x="146599" y="562824"/>
          <a:ext cx="5544612" cy="2571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6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68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7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421390"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Dunyo</a:t>
                      </a:r>
                      <a:endParaRPr lang="en-US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taomlari</a:t>
                      </a:r>
                      <a:endParaRPr lang="ru-RU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Yaponiya</a:t>
                      </a:r>
                      <a:endParaRPr lang="ru-RU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Rossiya</a:t>
                      </a:r>
                      <a:endParaRPr lang="ru-RU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Xitoy</a:t>
                      </a:r>
                      <a:endParaRPr lang="ru-RU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Italiya</a:t>
                      </a:r>
                      <a:endParaRPr lang="ru-RU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Bangkok</a:t>
                      </a:r>
                      <a:endParaRPr lang="ru-RU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Koreya</a:t>
                      </a:r>
                      <a:endParaRPr lang="ru-RU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Uyg‘ur</a:t>
                      </a:r>
                      <a:endParaRPr lang="ru-RU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Ispaniya</a:t>
                      </a:r>
                      <a:endParaRPr lang="ru-RU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7516">
                <a:tc>
                  <a:txBody>
                    <a:bodyPr/>
                    <a:lstStyle/>
                    <a:p>
                      <a:r>
                        <a:rPr lang="en-US" sz="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Borsh</a:t>
                      </a: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7516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Sushi</a:t>
                      </a: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1418">
                <a:tc>
                  <a:txBody>
                    <a:bodyPr/>
                    <a:lstStyle/>
                    <a:p>
                      <a:r>
                        <a:rPr lang="en-US" sz="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Spagetti</a:t>
                      </a: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7516">
                <a:tc>
                  <a:txBody>
                    <a:bodyPr/>
                    <a:lstStyle/>
                    <a:p>
                      <a:r>
                        <a:rPr lang="en-US" sz="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Kimchi</a:t>
                      </a: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3605">
                <a:tc>
                  <a:txBody>
                    <a:bodyPr/>
                    <a:lstStyle/>
                    <a:p>
                      <a:r>
                        <a:rPr lang="en-US" sz="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Lag‘mon</a:t>
                      </a: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1390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Xia long</a:t>
                      </a:r>
                    </a:p>
                    <a:p>
                      <a:r>
                        <a:rPr lang="en-US" sz="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bao</a:t>
                      </a: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1418">
                <a:tc>
                  <a:txBody>
                    <a:bodyPr/>
                    <a:lstStyle/>
                    <a:p>
                      <a:r>
                        <a:rPr lang="en-US" sz="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Pankeyk</a:t>
                      </a:r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77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Madaniyatli</a:t>
            </a:r>
            <a:r>
              <a:rPr lang="en-US" dirty="0" smtClean="0"/>
              <a:t> </a:t>
            </a:r>
            <a:r>
              <a:rPr lang="en-US" dirty="0" err="1" smtClean="0"/>
              <a:t>inson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27999776"/>
              </p:ext>
            </p:extLst>
          </p:nvPr>
        </p:nvGraphicFramePr>
        <p:xfrm>
          <a:off x="146596" y="542305"/>
          <a:ext cx="4032448" cy="256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Блок-схема: процесс 3"/>
          <p:cNvSpPr/>
          <p:nvPr/>
        </p:nvSpPr>
        <p:spPr>
          <a:xfrm>
            <a:off x="4323060" y="901940"/>
            <a:ext cx="1296144" cy="1872208"/>
          </a:xfrm>
          <a:prstGeom prst="flowChartProces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Madaniyatli</a:t>
            </a:r>
            <a:r>
              <a:rPr lang="en-US" dirty="0" smtClean="0"/>
              <a:t> </a:t>
            </a:r>
          </a:p>
          <a:p>
            <a:pPr algn="ctr"/>
            <a:r>
              <a:rPr lang="en-US" dirty="0" err="1"/>
              <a:t>I</a:t>
            </a:r>
            <a:r>
              <a:rPr lang="en-US" dirty="0" err="1" smtClean="0"/>
              <a:t>nson</a:t>
            </a:r>
            <a:r>
              <a:rPr lang="en-US" dirty="0" smtClean="0"/>
              <a:t> </a:t>
            </a:r>
            <a:r>
              <a:rPr lang="en-US" dirty="0" err="1" smtClean="0"/>
              <a:t>qachon</a:t>
            </a:r>
            <a:r>
              <a:rPr lang="en-US" dirty="0" smtClean="0"/>
              <a:t> </a:t>
            </a:r>
            <a:r>
              <a:rPr lang="en-US" dirty="0" err="1" smtClean="0"/>
              <a:t>komillikka</a:t>
            </a:r>
            <a:r>
              <a:rPr lang="en-US" dirty="0" smtClean="0"/>
              <a:t> </a:t>
            </a:r>
            <a:r>
              <a:rPr lang="en-US" dirty="0" err="1" smtClean="0"/>
              <a:t>erishadi</a:t>
            </a:r>
            <a:r>
              <a:rPr lang="en-US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069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Axborot</a:t>
            </a:r>
            <a:r>
              <a:rPr lang="en-US" dirty="0" smtClean="0"/>
              <a:t> </a:t>
            </a:r>
            <a:r>
              <a:rPr lang="en-US" dirty="0" err="1" smtClean="0"/>
              <a:t>almashish</a:t>
            </a:r>
            <a:r>
              <a:rPr lang="en-US" dirty="0" smtClean="0"/>
              <a:t> </a:t>
            </a:r>
            <a:r>
              <a:rPr lang="en-US" dirty="0" err="1" smtClean="0"/>
              <a:t>vositalari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82159" y="787227"/>
            <a:ext cx="28829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u="sng" dirty="0">
                <a:hlinkClick r:id="rId2"/>
              </a:rPr>
              <a:t>"BEELINE"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94868" y="1220502"/>
            <a:ext cx="1072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hlinkClick r:id="rId3"/>
              </a:rPr>
              <a:t>"UCELL"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94868" y="1623746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>
                <a:hlinkClick r:id="rId4"/>
              </a:rPr>
              <a:t>"PERFECTUM"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27816" y="2088291"/>
            <a:ext cx="1406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hlinkClick r:id="rId5"/>
              </a:rPr>
              <a:t>"UZMOBILE"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612105" y="2552836"/>
            <a:ext cx="1407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  <a:r>
              <a:rPr lang="en-US" b="1" u="sng" dirty="0">
                <a:hlinkClick r:id="rId6"/>
              </a:rPr>
              <a:t>"MOBI UZ"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596" y="930375"/>
            <a:ext cx="2222083" cy="15696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O‘zbekistonda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aloqa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uyali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aloqa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izmatlari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9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/>
              <a:t>T</a:t>
            </a:r>
            <a:r>
              <a:rPr lang="en-US" dirty="0" err="1" smtClean="0"/>
              <a:t>akrorlash</a:t>
            </a:r>
            <a:endParaRPr lang="ru-RU" dirty="0"/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537392797"/>
              </p:ext>
            </p:extLst>
          </p:nvPr>
        </p:nvGraphicFramePr>
        <p:xfrm>
          <a:off x="171406" y="542305"/>
          <a:ext cx="5594394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864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O‘rganishdan</a:t>
            </a:r>
            <a:r>
              <a:rPr lang="en-US" dirty="0" smtClean="0"/>
              <a:t> </a:t>
            </a:r>
            <a:r>
              <a:rPr lang="en-US" dirty="0" err="1" smtClean="0"/>
              <a:t>to‘xtamang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146596" y="542305"/>
            <a:ext cx="3285247" cy="24482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2018804" y="542305"/>
            <a:ext cx="3600400" cy="24482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543817" y="1131466"/>
            <a:ext cx="18672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Orzuga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yetish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ukammal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axshi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qozonish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2620" y="1131466"/>
            <a:ext cx="237884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A’lo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etuk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bilimga</a:t>
            </a:r>
            <a:endPara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uvaffaqiyatga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erishish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8686" y="1131466"/>
            <a:ext cx="13401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To‘xtamaslik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‘ziga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ishonch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irishqoqlik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og‘lomlik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lg‘a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intilish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niq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62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472608" cy="315471"/>
          </a:xfrm>
        </p:spPr>
        <p:txBody>
          <a:bodyPr/>
          <a:lstStyle/>
          <a:p>
            <a:pPr algn="ctr"/>
            <a:r>
              <a:rPr lang="en-US" dirty="0" err="1"/>
              <a:t>Tadbirkorlik</a:t>
            </a:r>
            <a:r>
              <a:rPr lang="en-US" dirty="0"/>
              <a:t> </a:t>
            </a:r>
            <a:r>
              <a:rPr lang="en-US" dirty="0" err="1"/>
              <a:t>nima</a:t>
            </a:r>
            <a:r>
              <a:rPr lang="en-US" dirty="0"/>
              <a:t>?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149864312"/>
              </p:ext>
            </p:extLst>
          </p:nvPr>
        </p:nvGraphicFramePr>
        <p:xfrm>
          <a:off x="290612" y="542305"/>
          <a:ext cx="5328592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136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472608" cy="315471"/>
          </a:xfrm>
        </p:spPr>
        <p:txBody>
          <a:bodyPr/>
          <a:lstStyle/>
          <a:p>
            <a:pPr algn="ctr"/>
            <a:r>
              <a:rPr lang="en-US" dirty="0" err="1"/>
              <a:t>Tadbirkorlikning</a:t>
            </a:r>
            <a:r>
              <a:rPr lang="en-US" dirty="0"/>
              <a:t>  4 </a:t>
            </a:r>
            <a:r>
              <a:rPr lang="en-US" dirty="0" err="1"/>
              <a:t>xil</a:t>
            </a:r>
            <a:r>
              <a:rPr lang="en-US" dirty="0"/>
              <a:t> </a:t>
            </a:r>
            <a:r>
              <a:rPr lang="en-US" dirty="0" err="1"/>
              <a:t>ko‘rinishi</a:t>
            </a:r>
            <a:r>
              <a:rPr lang="en-US" dirty="0"/>
              <a:t> </a:t>
            </a:r>
            <a:r>
              <a:rPr lang="en-US" dirty="0" err="1"/>
              <a:t>mavjud</a:t>
            </a:r>
            <a:r>
              <a:rPr lang="en-US" dirty="0"/>
              <a:t>: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293727847"/>
              </p:ext>
            </p:extLst>
          </p:nvPr>
        </p:nvGraphicFramePr>
        <p:xfrm>
          <a:off x="218604" y="542304"/>
          <a:ext cx="5328592" cy="2520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719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O‘tilganlar</a:t>
            </a:r>
            <a:r>
              <a:rPr lang="en-US" dirty="0" smtClean="0"/>
              <a:t> </a:t>
            </a:r>
            <a:r>
              <a:rPr lang="en-US" dirty="0" err="1" smtClean="0"/>
              <a:t>yuzasida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246221"/>
          </a:xfrm>
        </p:spPr>
        <p:txBody>
          <a:bodyPr/>
          <a:lstStyle/>
          <a:p>
            <a:r>
              <a:rPr lang="en-US" sz="1600" b="1" i="0" dirty="0" err="1" smtClean="0"/>
              <a:t>Assisment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usuli</a:t>
            </a:r>
            <a:r>
              <a:rPr lang="en-US" sz="1600" b="1" i="0" dirty="0" smtClean="0"/>
              <a:t>.</a:t>
            </a:r>
            <a:endParaRPr lang="ru-RU" sz="1600" b="1" i="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415741"/>
              </p:ext>
            </p:extLst>
          </p:nvPr>
        </p:nvGraphicFramePr>
        <p:xfrm>
          <a:off x="146596" y="830337"/>
          <a:ext cx="5472608" cy="230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Kesim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necha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ko‘rinishda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ifodalanadi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( 1ball )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qaysi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so‘roqlarga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javob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bo‘ladi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ctr"/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( 1 ball )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necha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xil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bo‘ladi</a:t>
                      </a:r>
                      <a:r>
                        <a:rPr lang="en-U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ctr"/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( 1 ball )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Holning</a:t>
                      </a: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necha</a:t>
                      </a: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xil</a:t>
                      </a: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turi</a:t>
                      </a: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mavjud</a:t>
                      </a:r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ctr"/>
                      <a:r>
                        <a:rPr lang="en-US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( 2 ball )</a:t>
                      </a:r>
                      <a:r>
                        <a:rPr lang="en-US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33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6596" y="758329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yuzasidan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O‘zingizga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yoqqan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yarating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User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4988" y="1838449"/>
            <a:ext cx="15575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6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 smtClean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18604" y="12576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218604" y="21494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2648" y="830337"/>
            <a:ext cx="4900124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Mavzu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Adabiy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o‘qish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Toxir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Malik “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Alvido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bolalik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sz="32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sari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User\Desktop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044" y="1181405"/>
            <a:ext cx="1442740" cy="96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49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Tohir</a:t>
            </a:r>
            <a:r>
              <a:rPr lang="en-US" dirty="0" smtClean="0"/>
              <a:t> Malik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74788" y="818857"/>
            <a:ext cx="3744416" cy="2215991"/>
          </a:xfrm>
        </p:spPr>
        <p:txBody>
          <a:bodyPr/>
          <a:lstStyle/>
          <a:p>
            <a:pPr algn="ctr"/>
            <a:r>
              <a:rPr lang="en-US" sz="1800" i="0" dirty="0">
                <a:hlinkClick r:id="rId2" tooltip="1946-yil"/>
              </a:rPr>
              <a:t>1946-yilning</a:t>
            </a:r>
            <a:r>
              <a:rPr lang="en-US" sz="1800" i="0" dirty="0"/>
              <a:t> </a:t>
            </a:r>
            <a:r>
              <a:rPr lang="en-US" sz="1800" i="0" dirty="0">
                <a:hlinkClick r:id="rId3" tooltip="27-dekabr"/>
              </a:rPr>
              <a:t>27-dekabrida</a:t>
            </a:r>
            <a:r>
              <a:rPr lang="en-US" sz="1800" i="0" dirty="0"/>
              <a:t> </a:t>
            </a:r>
            <a:r>
              <a:rPr lang="en-US" sz="1800" i="0" dirty="0" smtClean="0">
                <a:hlinkClick r:id="rId4" tooltip="Toshkent"/>
              </a:rPr>
              <a:t>Toshkent</a:t>
            </a:r>
            <a:endParaRPr lang="en-US" sz="1800" i="0" dirty="0" smtClean="0"/>
          </a:p>
          <a:p>
            <a:pPr algn="ctr"/>
            <a:r>
              <a:rPr lang="en-US" sz="1800" i="0" dirty="0"/>
              <a:t> </a:t>
            </a:r>
            <a:r>
              <a:rPr lang="en-US" sz="1800" i="0" dirty="0" err="1"/>
              <a:t>shahrida</a:t>
            </a:r>
            <a:r>
              <a:rPr lang="en-US" sz="1800" i="0" dirty="0"/>
              <a:t> </a:t>
            </a:r>
            <a:r>
              <a:rPr lang="en-US" sz="1800" i="0" dirty="0" err="1"/>
              <a:t>ziyoli</a:t>
            </a:r>
            <a:r>
              <a:rPr lang="en-US" sz="1800" i="0" dirty="0"/>
              <a:t> </a:t>
            </a:r>
            <a:r>
              <a:rPr lang="en-US" sz="1800" i="0" dirty="0" err="1"/>
              <a:t>oilasida</a:t>
            </a:r>
            <a:r>
              <a:rPr lang="en-US" sz="1800" i="0" dirty="0"/>
              <a:t> </a:t>
            </a:r>
            <a:r>
              <a:rPr lang="en-US" sz="1800" i="0" dirty="0" err="1"/>
              <a:t>dunyoga</a:t>
            </a:r>
            <a:r>
              <a:rPr lang="en-US" sz="1800" i="0" dirty="0"/>
              <a:t> </a:t>
            </a:r>
            <a:r>
              <a:rPr lang="en-US" sz="1800" i="0" dirty="0" err="1"/>
              <a:t>kelgan</a:t>
            </a:r>
            <a:r>
              <a:rPr lang="en-US" sz="1800" i="0" dirty="0"/>
              <a:t>. </a:t>
            </a:r>
            <a:r>
              <a:rPr lang="en-US" sz="1800" i="0" dirty="0">
                <a:hlinkClick r:id="rId4" tooltip="Toshkent"/>
              </a:rPr>
              <a:t>Toshkent</a:t>
            </a:r>
            <a:r>
              <a:rPr lang="en-US" sz="1800" i="0" dirty="0"/>
              <a:t> </a:t>
            </a:r>
            <a:r>
              <a:rPr lang="en-US" sz="1800" i="0" dirty="0" err="1"/>
              <a:t>Davlat</a:t>
            </a:r>
            <a:r>
              <a:rPr lang="en-US" sz="1800" i="0" dirty="0"/>
              <a:t> </a:t>
            </a:r>
            <a:r>
              <a:rPr lang="en-US" sz="1800" i="0" dirty="0" err="1"/>
              <a:t>Universiteti</a:t>
            </a:r>
            <a:r>
              <a:rPr lang="en-US" sz="1800" i="0" dirty="0"/>
              <a:t> (</a:t>
            </a:r>
            <a:r>
              <a:rPr lang="en-US" sz="1800" i="0" dirty="0" err="1"/>
              <a:t>hozirgi</a:t>
            </a:r>
            <a:r>
              <a:rPr lang="en-US" sz="1800" i="0" dirty="0"/>
              <a:t> </a:t>
            </a:r>
            <a:r>
              <a:rPr lang="en-US" sz="1800" i="0" dirty="0" err="1">
                <a:hlinkClick r:id="rId5" tooltip="Oʻzbekiston Milliy Universiteti"/>
              </a:rPr>
              <a:t>Oʻzbekiston</a:t>
            </a:r>
            <a:r>
              <a:rPr lang="en-US" sz="1800" i="0" dirty="0">
                <a:hlinkClick r:id="rId5" tooltip="Oʻzbekiston Milliy Universiteti"/>
              </a:rPr>
              <a:t> </a:t>
            </a:r>
            <a:r>
              <a:rPr lang="en-US" sz="1800" i="0" dirty="0" err="1">
                <a:hlinkClick r:id="rId5" tooltip="Oʻzbekiston Milliy Universiteti"/>
              </a:rPr>
              <a:t>Milliy</a:t>
            </a:r>
            <a:r>
              <a:rPr lang="en-US" sz="1800" i="0" dirty="0">
                <a:hlinkClick r:id="rId5" tooltip="Oʻzbekiston Milliy Universiteti"/>
              </a:rPr>
              <a:t> </a:t>
            </a:r>
            <a:r>
              <a:rPr lang="en-US" sz="1800" i="0" dirty="0" err="1" smtClean="0">
                <a:hlinkClick r:id="rId5" tooltip="Oʻzbekiston Milliy Universiteti"/>
              </a:rPr>
              <a:t>Universiteti</a:t>
            </a:r>
            <a:r>
              <a:rPr lang="en-US" sz="1800" i="0" dirty="0" smtClean="0"/>
              <a:t>)</a:t>
            </a:r>
            <a:r>
              <a:rPr lang="en-US" sz="1800" i="0" dirty="0" err="1" smtClean="0"/>
              <a:t>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jurnalistika</a:t>
            </a:r>
            <a:endParaRPr lang="en-US" sz="1800" i="0" dirty="0" smtClean="0"/>
          </a:p>
          <a:p>
            <a:pPr algn="ctr"/>
            <a:r>
              <a:rPr lang="en-US" sz="1800" i="0" dirty="0" smtClean="0"/>
              <a:t> </a:t>
            </a:r>
            <a:r>
              <a:rPr lang="en-US" sz="1800" i="0" dirty="0" err="1"/>
              <a:t>fakulteti</a:t>
            </a:r>
            <a:r>
              <a:rPr lang="en-US" sz="1800" i="0" dirty="0"/>
              <a:t> </a:t>
            </a:r>
            <a:r>
              <a:rPr lang="en-US" sz="1800" i="0" dirty="0" err="1"/>
              <a:t>kechki</a:t>
            </a:r>
            <a:r>
              <a:rPr lang="en-US" sz="1800" i="0" dirty="0"/>
              <a:t> </a:t>
            </a:r>
            <a:r>
              <a:rPr lang="en-US" sz="1800" i="0" dirty="0" err="1"/>
              <a:t>boʻlimida</a:t>
            </a:r>
            <a:r>
              <a:rPr lang="en-US" sz="1800" i="0" dirty="0"/>
              <a:t> </a:t>
            </a:r>
            <a:r>
              <a:rPr lang="en-US" sz="1800" i="0" dirty="0" err="1"/>
              <a:t>oʻqib</a:t>
            </a:r>
            <a:r>
              <a:rPr lang="en-US" sz="1800" i="0" dirty="0"/>
              <a:t>, </a:t>
            </a:r>
            <a:r>
              <a:rPr lang="en-US" sz="1800" i="0" dirty="0" err="1"/>
              <a:t>kunduzi</a:t>
            </a:r>
            <a:r>
              <a:rPr lang="en-US" sz="1800" i="0" dirty="0"/>
              <a:t> </a:t>
            </a:r>
            <a:r>
              <a:rPr lang="en-US" sz="1800" i="0" dirty="0" err="1"/>
              <a:t>qurilish</a:t>
            </a:r>
            <a:r>
              <a:rPr lang="en-US" sz="1800" i="0" dirty="0"/>
              <a:t> </a:t>
            </a:r>
            <a:r>
              <a:rPr lang="en-US" sz="1800" i="0" dirty="0" err="1" smtClean="0"/>
              <a:t>ishlarida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qatnashgan</a:t>
            </a:r>
            <a:r>
              <a:rPr lang="en-US" sz="1800" i="0" dirty="0"/>
              <a:t>. </a:t>
            </a:r>
            <a:endParaRPr lang="ru-RU" sz="1800" dirty="0"/>
          </a:p>
        </p:txBody>
      </p:sp>
      <p:pic>
        <p:nvPicPr>
          <p:cNvPr id="1027" name="Picture 3" descr="C:\Users\User\Desktop\images (9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05" y="902345"/>
            <a:ext cx="1440160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75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Tohir</a:t>
            </a:r>
            <a:r>
              <a:rPr lang="en-US" dirty="0" smtClean="0"/>
              <a:t> Malik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780400"/>
            <a:ext cx="3528391" cy="2154436"/>
          </a:xfrm>
        </p:spPr>
        <p:txBody>
          <a:bodyPr/>
          <a:lstStyle/>
          <a:p>
            <a:pPr algn="ctr"/>
            <a:r>
              <a:rPr lang="en-US" sz="1800" i="0" dirty="0">
                <a:hlinkClick r:id="rId2" tooltip="1966-yil"/>
              </a:rPr>
              <a:t>1966-yildan</a:t>
            </a:r>
            <a:r>
              <a:rPr lang="en-US" sz="1800" i="0" dirty="0"/>
              <a:t> </a:t>
            </a:r>
            <a:r>
              <a:rPr lang="en-US" sz="1800" i="0" dirty="0" err="1" smtClean="0"/>
              <a:t>boshlab</a:t>
            </a:r>
            <a:r>
              <a:rPr lang="en-US" sz="1800" i="0" dirty="0" smtClean="0"/>
              <a:t>, </a:t>
            </a:r>
            <a:r>
              <a:rPr lang="en-US" sz="1800" i="0" dirty="0"/>
              <a:t> </a:t>
            </a:r>
            <a:r>
              <a:rPr lang="en-US" sz="1800" i="0" dirty="0" err="1">
                <a:hlinkClick r:id="rId3" tooltip="Oʻzbekiston"/>
              </a:rPr>
              <a:t>Oʻzbekiston</a:t>
            </a:r>
            <a:r>
              <a:rPr lang="en-US" sz="1800" i="0" dirty="0">
                <a:hlinkClick r:id="rId3" tooltip="Oʻzbekiston"/>
              </a:rPr>
              <a:t> </a:t>
            </a:r>
            <a:r>
              <a:rPr lang="en-US" sz="1800" i="0" dirty="0" err="1">
                <a:hlinkClick r:id="rId3" tooltip="Oʻzbekiston"/>
              </a:rPr>
              <a:t>radiosida</a:t>
            </a:r>
            <a:r>
              <a:rPr lang="en-US" sz="1800" i="0" dirty="0"/>
              <a:t>, </a:t>
            </a:r>
            <a:r>
              <a:rPr lang="en-US" sz="1800" i="0" dirty="0" err="1"/>
              <a:t>gazeta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jurnallar</a:t>
            </a:r>
            <a:r>
              <a:rPr lang="en-US" sz="1800" i="0" dirty="0"/>
              <a:t> </a:t>
            </a:r>
            <a:r>
              <a:rPr lang="en-US" sz="1800" i="0" dirty="0" err="1"/>
              <a:t>tahririyatida</a:t>
            </a:r>
            <a:r>
              <a:rPr lang="en-US" sz="1800" i="0" dirty="0"/>
              <a:t>, </a:t>
            </a:r>
            <a:r>
              <a:rPr lang="en-US" sz="1800" i="0" dirty="0" err="1">
                <a:hlinkClick r:id="rId4" tooltip="Oʻzbekiston yozuvchilari uyushmasi"/>
              </a:rPr>
              <a:t>Oʻzbekiston</a:t>
            </a:r>
            <a:r>
              <a:rPr lang="en-US" sz="1800" i="0" dirty="0">
                <a:hlinkClick r:id="rId4" tooltip="Oʻzbekiston yozuvchilari uyushmasi"/>
              </a:rPr>
              <a:t> </a:t>
            </a:r>
            <a:r>
              <a:rPr lang="en-US" sz="1800" i="0" dirty="0" err="1">
                <a:hlinkClick r:id="rId4" tooltip="Oʻzbekiston yozuvchilari uyushmasi"/>
              </a:rPr>
              <a:t>yozuvchilar</a:t>
            </a:r>
            <a:r>
              <a:rPr lang="en-US" sz="1800" i="0" dirty="0">
                <a:hlinkClick r:id="rId4" tooltip="Oʻzbekiston yozuvchilari uyushmasi"/>
              </a:rPr>
              <a:t> </a:t>
            </a:r>
            <a:r>
              <a:rPr lang="en-US" sz="1800" i="0" dirty="0" err="1">
                <a:hlinkClick r:id="rId4" tooltip="Oʻzbekiston yozuvchilari uyushmasi"/>
              </a:rPr>
              <a:t>uyushmasida</a:t>
            </a:r>
            <a:r>
              <a:rPr lang="en-US" sz="1800" i="0" dirty="0"/>
              <a:t>, </a:t>
            </a:r>
            <a:r>
              <a:rPr lang="en-US" sz="1800" i="0" dirty="0" err="1" smtClean="0"/>
              <a:t>nashriyotlarda</a:t>
            </a:r>
            <a:r>
              <a:rPr lang="en-US" sz="1800" i="0" dirty="0"/>
              <a:t>, </a:t>
            </a:r>
            <a:r>
              <a:rPr lang="en-US" sz="1800" i="0" dirty="0" err="1"/>
              <a:t>umrining</a:t>
            </a:r>
            <a:r>
              <a:rPr lang="en-US" sz="1800" i="0" dirty="0"/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so</a:t>
            </a:r>
            <a:r>
              <a:rPr lang="en-US" sz="1800" i="0" dirty="0" err="1">
                <a:solidFill>
                  <a:srgbClr val="0070C0"/>
                </a:solidFill>
                <a:hlinkClick r:id="rId5" tooltip="Sharq"/>
              </a:rPr>
              <a:t>‘n</a:t>
            </a:r>
            <a:r>
              <a:rPr lang="en-US" sz="1800" i="0" dirty="0" err="1">
                <a:solidFill>
                  <a:schemeClr val="tx1"/>
                </a:solidFill>
                <a:hlinkClick r:id="rId5" tooltip="Sharq"/>
              </a:rPr>
              <a:t>ggi</a:t>
            </a:r>
            <a:r>
              <a:rPr lang="en-US" sz="1800" i="0" dirty="0">
                <a:solidFill>
                  <a:schemeClr val="tx1"/>
                </a:solidFill>
                <a:hlinkClick r:id="rId5" tooltip="Sharq"/>
              </a:rPr>
              <a:t> </a:t>
            </a:r>
            <a:r>
              <a:rPr lang="en-US" sz="1800" i="0" dirty="0" err="1" smtClean="0">
                <a:solidFill>
                  <a:schemeClr val="tx1"/>
                </a:solidFill>
                <a:hlinkClick r:id="rId5" tooltip="Sharq"/>
              </a:rPr>
              <a:t>yillarida</a:t>
            </a:r>
            <a:r>
              <a:rPr lang="en-US" sz="1800" i="0" dirty="0" smtClean="0">
                <a:solidFill>
                  <a:schemeClr val="tx1"/>
                </a:solidFill>
                <a:hlinkClick r:id="rId5" tooltip="Sharq"/>
              </a:rPr>
              <a:t>  </a:t>
            </a:r>
            <a:r>
              <a:rPr lang="en-US" sz="1800" i="0" dirty="0">
                <a:hlinkClick r:id="rId5" tooltip="Sharq"/>
              </a:rPr>
              <a:t>„</a:t>
            </a:r>
            <a:r>
              <a:rPr lang="en-US" sz="1800" i="0" dirty="0" err="1">
                <a:hlinkClick r:id="rId5" tooltip="Sharq"/>
              </a:rPr>
              <a:t>Sharq</a:t>
            </a:r>
            <a:r>
              <a:rPr lang="en-US" sz="1800" i="0" dirty="0">
                <a:hlinkClick r:id="rId5" tooltip="Sharq"/>
              </a:rPr>
              <a:t>“</a:t>
            </a:r>
            <a:r>
              <a:rPr lang="en-US" sz="1800" i="0" dirty="0"/>
              <a:t> </a:t>
            </a:r>
            <a:r>
              <a:rPr lang="en-US" sz="1800" i="0" dirty="0" smtClean="0"/>
              <a:t> </a:t>
            </a:r>
            <a:r>
              <a:rPr lang="en-US" sz="1800" i="0" dirty="0" err="1"/>
              <a:t>tahririyatida</a:t>
            </a:r>
            <a:r>
              <a:rPr lang="en-US" sz="1800" i="0" dirty="0"/>
              <a:t> </a:t>
            </a:r>
            <a:r>
              <a:rPr lang="en-US" sz="1800" i="0" dirty="0" err="1"/>
              <a:t>muharrir</a:t>
            </a:r>
            <a:r>
              <a:rPr lang="en-US" sz="1800" i="0" dirty="0"/>
              <a:t> </a:t>
            </a:r>
            <a:r>
              <a:rPr lang="en-US" sz="1800" i="0" dirty="0" err="1"/>
              <a:t>vazifasida</a:t>
            </a:r>
            <a:r>
              <a:rPr lang="en-US" sz="1800" i="0" dirty="0"/>
              <a:t> </a:t>
            </a:r>
            <a:r>
              <a:rPr lang="en-US" sz="1800" i="0" dirty="0" err="1"/>
              <a:t>ishlagan</a:t>
            </a:r>
            <a:r>
              <a:rPr lang="en-US" sz="1800" i="0" dirty="0"/>
              <a:t>.</a:t>
            </a:r>
            <a:endParaRPr lang="ru-RU" sz="1800" dirty="0"/>
          </a:p>
          <a:p>
            <a:pPr algn="ctr"/>
            <a:endParaRPr lang="ru-RU" dirty="0"/>
          </a:p>
        </p:txBody>
      </p:sp>
      <p:pic>
        <p:nvPicPr>
          <p:cNvPr id="4" name="Picture 2" descr="C:\Users\User\Desktop\images (8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036" y="830337"/>
            <a:ext cx="1476375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983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Tohir</a:t>
            </a:r>
            <a:r>
              <a:rPr lang="en-US" dirty="0" smtClean="0"/>
              <a:t> Malik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1144442"/>
          </a:xfrm>
        </p:spPr>
        <p:txBody>
          <a:bodyPr/>
          <a:lstStyle/>
          <a:p>
            <a:pPr algn="ctr"/>
            <a:r>
              <a:rPr lang="en-US" sz="1800" i="0" dirty="0" err="1"/>
              <a:t>Toxir</a:t>
            </a:r>
            <a:r>
              <a:rPr lang="en-US" sz="1800" i="0" dirty="0"/>
              <a:t> Malik 20 </a:t>
            </a:r>
            <a:r>
              <a:rPr lang="en-US" sz="1800" i="0" dirty="0" err="1"/>
              <a:t>dan</a:t>
            </a:r>
            <a:r>
              <a:rPr lang="en-US" sz="1800" i="0" dirty="0"/>
              <a:t> </a:t>
            </a:r>
            <a:r>
              <a:rPr lang="en-US" sz="1800" i="0" dirty="0" err="1"/>
              <a:t>ziyod</a:t>
            </a:r>
            <a:r>
              <a:rPr lang="en-US" sz="1800" i="0" dirty="0"/>
              <a:t> </a:t>
            </a:r>
            <a:r>
              <a:rPr lang="en-US" sz="1800" i="0" dirty="0" err="1"/>
              <a:t>fantastik</a:t>
            </a:r>
            <a:r>
              <a:rPr lang="en-US" sz="1800" i="0" dirty="0"/>
              <a:t>, </a:t>
            </a:r>
            <a:r>
              <a:rPr lang="en-US" sz="1800" i="0" dirty="0" err="1"/>
              <a:t>ilmiy-fantastik</a:t>
            </a:r>
            <a:r>
              <a:rPr lang="en-US" sz="1800" i="0" dirty="0"/>
              <a:t>, </a:t>
            </a:r>
            <a:r>
              <a:rPr lang="en-US" sz="1800" i="0" dirty="0" err="1"/>
              <a:t>realistik</a:t>
            </a:r>
            <a:r>
              <a:rPr lang="en-US" sz="1800" i="0" dirty="0"/>
              <a:t>, </a:t>
            </a:r>
            <a:r>
              <a:rPr lang="en-US" sz="1800" i="0" dirty="0" err="1"/>
              <a:t>hujjatli</a:t>
            </a:r>
            <a:r>
              <a:rPr lang="en-US" sz="1800" i="0" dirty="0"/>
              <a:t> </a:t>
            </a:r>
            <a:r>
              <a:rPr lang="en-US" sz="1800" i="0" dirty="0" err="1"/>
              <a:t>qissalar</a:t>
            </a:r>
            <a:r>
              <a:rPr lang="en-US" sz="1800" i="0" dirty="0"/>
              <a:t> </a:t>
            </a:r>
            <a:r>
              <a:rPr lang="en-US" sz="1800" i="0" dirty="0" err="1"/>
              <a:t>muallifi</a:t>
            </a:r>
            <a:r>
              <a:rPr lang="en-US" sz="1800" i="0" dirty="0"/>
              <a:t> </a:t>
            </a:r>
            <a:r>
              <a:rPr lang="en-US" sz="1800" i="0" dirty="0" err="1"/>
              <a:t>bo‘lib</a:t>
            </a:r>
            <a:r>
              <a:rPr lang="en-US" sz="1800" i="0" dirty="0"/>
              <a:t>, </a:t>
            </a:r>
            <a:r>
              <a:rPr lang="en-US" sz="1800" i="0" dirty="0" err="1"/>
              <a:t>ular</a:t>
            </a:r>
            <a:r>
              <a:rPr lang="en-US" sz="1800" i="0" dirty="0"/>
              <a:t> 200 </a:t>
            </a:r>
            <a:r>
              <a:rPr lang="en-US" sz="1800" i="0" dirty="0" err="1"/>
              <a:t>ga</a:t>
            </a:r>
            <a:r>
              <a:rPr lang="en-US" sz="1800" i="0" dirty="0"/>
              <a:t> </a:t>
            </a:r>
            <a:r>
              <a:rPr lang="en-US" sz="1800" i="0" dirty="0" err="1"/>
              <a:t>yaqin</a:t>
            </a:r>
            <a:r>
              <a:rPr lang="en-US" sz="1800" i="0" dirty="0"/>
              <a:t> </a:t>
            </a:r>
            <a:r>
              <a:rPr lang="en-US" sz="1800" i="0" dirty="0" err="1"/>
              <a:t>bosma</a:t>
            </a:r>
            <a:r>
              <a:rPr lang="en-US" sz="1800" i="0" dirty="0"/>
              <a:t> </a:t>
            </a:r>
            <a:r>
              <a:rPr lang="en-US" sz="1800" i="0" dirty="0" err="1"/>
              <a:t>sahifalar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milliondan</a:t>
            </a:r>
            <a:r>
              <a:rPr lang="en-US" sz="1800" i="0" dirty="0"/>
              <a:t> </a:t>
            </a:r>
            <a:r>
              <a:rPr lang="en-US" sz="1800" i="0" dirty="0" err="1"/>
              <a:t>ziyod</a:t>
            </a:r>
            <a:r>
              <a:rPr lang="en-US" sz="1800" i="0" dirty="0"/>
              <a:t> </a:t>
            </a:r>
            <a:r>
              <a:rPr lang="en-US" sz="1800" i="0" dirty="0" err="1"/>
              <a:t>adadga</a:t>
            </a:r>
            <a:r>
              <a:rPr lang="en-US" sz="1800" i="0" dirty="0"/>
              <a:t> </a:t>
            </a:r>
            <a:r>
              <a:rPr lang="en-US" sz="1800" i="0" dirty="0" err="1" smtClean="0"/>
              <a:t>egadir</a:t>
            </a:r>
            <a:r>
              <a:rPr lang="en-US" sz="1800" i="0" dirty="0" smtClean="0"/>
              <a:t>. </a:t>
            </a:r>
            <a:r>
              <a:rPr lang="en-US" sz="1800" i="0" dirty="0"/>
              <a:t>U </a:t>
            </a:r>
            <a:r>
              <a:rPr lang="en-US" sz="1800" i="0" dirty="0" err="1"/>
              <a:t>ko‘plab</a:t>
            </a:r>
            <a:r>
              <a:rPr lang="en-US" sz="1800" i="0" dirty="0"/>
              <a:t> </a:t>
            </a:r>
            <a:r>
              <a:rPr lang="en-US" sz="1800" i="0" dirty="0" err="1"/>
              <a:t>hikoyalar</a:t>
            </a:r>
            <a:r>
              <a:rPr lang="en-US" sz="1800" i="0" dirty="0"/>
              <a:t> </a:t>
            </a:r>
            <a:r>
              <a:rPr lang="en-US" sz="1800" i="0" dirty="0" err="1"/>
              <a:t>yozgan</a:t>
            </a:r>
            <a:r>
              <a:rPr lang="en-US" sz="1800" i="0" dirty="0"/>
              <a:t>.</a:t>
            </a:r>
            <a:endParaRPr lang="ru-RU" sz="1800" dirty="0"/>
          </a:p>
        </p:txBody>
      </p:sp>
      <p:pic>
        <p:nvPicPr>
          <p:cNvPr id="2050" name="Picture 2" descr="C:\Users\User\Desktop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6755" y="1910457"/>
            <a:ext cx="2376265" cy="1239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74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Tohir</a:t>
            </a:r>
            <a:r>
              <a:rPr lang="en-US" dirty="0" smtClean="0"/>
              <a:t> Malik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2616101"/>
          </a:xfrm>
        </p:spPr>
        <p:txBody>
          <a:bodyPr/>
          <a:lstStyle/>
          <a:p>
            <a:pPr algn="l"/>
            <a:r>
              <a:rPr lang="en-US" i="0" dirty="0" smtClean="0"/>
              <a:t> </a:t>
            </a:r>
            <a:r>
              <a:rPr lang="en-US" sz="1700" i="0" dirty="0" err="1" smtClean="0"/>
              <a:t>Yozuvchining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birinchi</a:t>
            </a:r>
            <a:r>
              <a:rPr lang="en-US" sz="1700" i="0" dirty="0" smtClean="0"/>
              <a:t> </a:t>
            </a:r>
            <a:r>
              <a:rPr lang="en-US" sz="1700" i="0" dirty="0" err="1"/>
              <a:t>yirik</a:t>
            </a:r>
            <a:r>
              <a:rPr lang="en-US" sz="1700" i="0" dirty="0"/>
              <a:t> </a:t>
            </a:r>
            <a:r>
              <a:rPr lang="en-US" sz="1700" i="0" dirty="0" err="1"/>
              <a:t>asari</a:t>
            </a:r>
            <a:r>
              <a:rPr lang="en-US" sz="1700" i="0" dirty="0"/>
              <a:t> </a:t>
            </a:r>
            <a:r>
              <a:rPr lang="en-US" sz="1700" i="0" dirty="0" smtClean="0"/>
              <a:t>-</a:t>
            </a:r>
          </a:p>
          <a:p>
            <a:pPr algn="l"/>
            <a:r>
              <a:rPr lang="en-US" sz="1700" i="0" dirty="0"/>
              <a:t> </a:t>
            </a:r>
            <a:r>
              <a:rPr lang="en-US" sz="1700" i="0" dirty="0" smtClean="0">
                <a:hlinkClick r:id="rId2" tooltip="Hikmat afandining oʻlimi (sahifa yaratilmagan)"/>
              </a:rPr>
              <a:t>„</a:t>
            </a:r>
            <a:r>
              <a:rPr lang="en-US" sz="1700" i="0" dirty="0" err="1" smtClean="0">
                <a:hlinkClick r:id="rId2" tooltip="Hikmat afandining oʻlimi (sahifa yaratilmagan)"/>
              </a:rPr>
              <a:t>Hikmat</a:t>
            </a:r>
            <a:r>
              <a:rPr lang="en-US" sz="1700" i="0" dirty="0" smtClean="0">
                <a:hlinkClick r:id="rId2" tooltip="Hikmat afandining oʻlimi (sahifa yaratilmagan)"/>
              </a:rPr>
              <a:t> </a:t>
            </a:r>
            <a:r>
              <a:rPr lang="en-US" sz="1700" i="0" dirty="0" err="1" smtClean="0">
                <a:hlinkClick r:id="rId2" tooltip="Hikmat afandining oʻlimi (sahifa yaratilmagan)"/>
              </a:rPr>
              <a:t>afandining</a:t>
            </a:r>
            <a:r>
              <a:rPr lang="en-US" sz="1700" i="0" dirty="0" smtClean="0">
                <a:hlinkClick r:id="rId2" tooltip="Hikmat afandining oʻlimi (sahifa yaratilmagan)"/>
              </a:rPr>
              <a:t> </a:t>
            </a:r>
            <a:r>
              <a:rPr lang="en-US" sz="1700" i="0" dirty="0" err="1" smtClean="0">
                <a:hlinkClick r:id="rId2" tooltip="Hikmat afandining oʻlimi (sahifa yaratilmagan)"/>
              </a:rPr>
              <a:t>oʻlimi</a:t>
            </a:r>
            <a:r>
              <a:rPr lang="en-US" sz="1700" i="0" dirty="0" smtClean="0">
                <a:hlinkClick r:id="rId2" tooltip="Hikmat afandining oʻlimi (sahifa yaratilmagan)"/>
              </a:rPr>
              <a:t>“</a:t>
            </a:r>
            <a:r>
              <a:rPr lang="en-US" sz="1700" i="0" dirty="0" smtClean="0"/>
              <a:t> (1972).</a:t>
            </a:r>
          </a:p>
          <a:p>
            <a:pPr algn="l"/>
            <a:r>
              <a:rPr lang="en-US" sz="1700" i="0" dirty="0"/>
              <a:t> </a:t>
            </a:r>
            <a:r>
              <a:rPr lang="en-US" sz="1700" i="0" dirty="0">
                <a:hlinkClick r:id="rId3" tooltip="Zaharli gʻubor (sahifa yaratilmagan)"/>
              </a:rPr>
              <a:t>„</a:t>
            </a:r>
            <a:r>
              <a:rPr lang="en-US" sz="1700" i="0" dirty="0" err="1">
                <a:hlinkClick r:id="rId3" tooltip="Zaharli gʻubor (sahifa yaratilmagan)"/>
              </a:rPr>
              <a:t>Zaharli</a:t>
            </a:r>
            <a:r>
              <a:rPr lang="en-US" sz="1700" i="0" dirty="0">
                <a:hlinkClick r:id="rId3" tooltip="Zaharli gʻubor (sahifa yaratilmagan)"/>
              </a:rPr>
              <a:t> </a:t>
            </a:r>
            <a:r>
              <a:rPr lang="en-US" sz="1700" i="0" dirty="0" err="1">
                <a:hlinkClick r:id="rId3" tooltip="Zaharli gʻubor (sahifa yaratilmagan)"/>
              </a:rPr>
              <a:t>gʻubor</a:t>
            </a:r>
            <a:r>
              <a:rPr lang="en-US" sz="1700" i="0" dirty="0">
                <a:hlinkClick r:id="rId3" tooltip="Zaharli gʻubor (sahifa yaratilmagan)"/>
              </a:rPr>
              <a:t>“</a:t>
            </a:r>
            <a:r>
              <a:rPr lang="en-US" sz="1700" i="0" dirty="0"/>
              <a:t> (1974), </a:t>
            </a:r>
            <a:endParaRPr lang="ru-RU" sz="1700" i="0" dirty="0" smtClean="0"/>
          </a:p>
          <a:p>
            <a:pPr algn="l"/>
            <a:r>
              <a:rPr lang="en-US" sz="1700" i="0" dirty="0" smtClean="0">
                <a:hlinkClick r:id="rId4" tooltip="Falak (sahifa yaratilmagan)"/>
              </a:rPr>
              <a:t> „</a:t>
            </a:r>
            <a:r>
              <a:rPr lang="en-US" sz="1700" i="0" dirty="0" err="1">
                <a:hlinkClick r:id="rId4" tooltip="Falak (sahifa yaratilmagan)"/>
              </a:rPr>
              <a:t>Falak</a:t>
            </a:r>
            <a:r>
              <a:rPr lang="en-US" sz="1700" i="0" dirty="0">
                <a:hlinkClick r:id="rId4" tooltip="Falak (sahifa yaratilmagan)"/>
              </a:rPr>
              <a:t>“</a:t>
            </a:r>
            <a:r>
              <a:rPr lang="en-US" sz="1700" i="0" dirty="0"/>
              <a:t> (1975</a:t>
            </a:r>
            <a:r>
              <a:rPr lang="en-US" sz="1700" i="0" dirty="0" smtClean="0"/>
              <a:t>),</a:t>
            </a:r>
          </a:p>
          <a:p>
            <a:pPr algn="l"/>
            <a:r>
              <a:rPr lang="en-US" sz="1700" i="0" dirty="0"/>
              <a:t> </a:t>
            </a:r>
            <a:r>
              <a:rPr lang="en-US" sz="1700" i="0" dirty="0">
                <a:hlinkClick r:id="rId5" tooltip="Somon yoʻli elchilari"/>
              </a:rPr>
              <a:t>„</a:t>
            </a:r>
            <a:r>
              <a:rPr lang="en-US" sz="1700" i="0" dirty="0" err="1">
                <a:hlinkClick r:id="rId5" tooltip="Somon yoʻli elchilari"/>
              </a:rPr>
              <a:t>Somon</a:t>
            </a:r>
            <a:r>
              <a:rPr lang="en-US" sz="1700" i="0" dirty="0">
                <a:hlinkClick r:id="rId5" tooltip="Somon yoʻli elchilari"/>
              </a:rPr>
              <a:t> </a:t>
            </a:r>
            <a:r>
              <a:rPr lang="en-US" sz="1700" i="0" dirty="0" err="1">
                <a:hlinkClick r:id="rId5" tooltip="Somon yoʻli elchilari"/>
              </a:rPr>
              <a:t>yoʻli</a:t>
            </a:r>
            <a:r>
              <a:rPr lang="en-US" sz="1700" i="0" dirty="0">
                <a:hlinkClick r:id="rId5" tooltip="Somon yoʻli elchilari"/>
              </a:rPr>
              <a:t> </a:t>
            </a:r>
            <a:r>
              <a:rPr lang="en-US" sz="1700" i="0" dirty="0" err="1">
                <a:hlinkClick r:id="rId5" tooltip="Somon yoʻli elchilari"/>
              </a:rPr>
              <a:t>elchilari</a:t>
            </a:r>
            <a:r>
              <a:rPr lang="en-US" sz="1700" i="0" dirty="0">
                <a:hlinkClick r:id="rId5" tooltip="Somon yoʻli elchilari"/>
              </a:rPr>
              <a:t>“</a:t>
            </a:r>
            <a:r>
              <a:rPr lang="en-US" sz="1700" i="0" dirty="0"/>
              <a:t> (1978</a:t>
            </a:r>
            <a:r>
              <a:rPr lang="en-US" sz="1700" i="0" dirty="0" smtClean="0"/>
              <a:t>),</a:t>
            </a:r>
            <a:endParaRPr lang="ru-RU" sz="1700" i="0" dirty="0" smtClean="0"/>
          </a:p>
          <a:p>
            <a:pPr algn="l"/>
            <a:r>
              <a:rPr lang="en-US" sz="1700" i="0" dirty="0"/>
              <a:t> </a:t>
            </a:r>
            <a:r>
              <a:rPr lang="en-US" sz="1700" i="0" dirty="0">
                <a:hlinkClick r:id="rId6" tooltip="Chorrahada qolgan odamlar (sahifa yaratilmagan)"/>
              </a:rPr>
              <a:t>„</a:t>
            </a:r>
            <a:r>
              <a:rPr lang="en-US" sz="1700" i="0" dirty="0" err="1">
                <a:hlinkClick r:id="rId6" tooltip="Chorrahada qolgan odamlar (sahifa yaratilmagan)"/>
              </a:rPr>
              <a:t>Chorrahada</a:t>
            </a:r>
            <a:r>
              <a:rPr lang="en-US" sz="1700" i="0" dirty="0">
                <a:hlinkClick r:id="rId6" tooltip="Chorrahada qolgan odamlar (sahifa yaratilmagan)"/>
              </a:rPr>
              <a:t> </a:t>
            </a:r>
            <a:r>
              <a:rPr lang="en-US" sz="1700" i="0" dirty="0" err="1">
                <a:hlinkClick r:id="rId6" tooltip="Chorrahada qolgan odamlar (sahifa yaratilmagan)"/>
              </a:rPr>
              <a:t>qolgan</a:t>
            </a:r>
            <a:r>
              <a:rPr lang="en-US" sz="1700" i="0" dirty="0">
                <a:hlinkClick r:id="rId6" tooltip="Chorrahada qolgan odamlar (sahifa yaratilmagan)"/>
              </a:rPr>
              <a:t> </a:t>
            </a:r>
            <a:r>
              <a:rPr lang="en-US" sz="1700" i="0" dirty="0" err="1">
                <a:hlinkClick r:id="rId6" tooltip="Chorrahada qolgan odamlar (sahifa yaratilmagan)"/>
              </a:rPr>
              <a:t>odamlar</a:t>
            </a:r>
            <a:r>
              <a:rPr lang="en-US" sz="1700" i="0" dirty="0">
                <a:hlinkClick r:id="rId6" tooltip="Chorrahada qolgan odamlar (sahifa yaratilmagan)"/>
              </a:rPr>
              <a:t>“</a:t>
            </a:r>
            <a:r>
              <a:rPr lang="en-US" sz="1700" i="0" dirty="0"/>
              <a:t> (1982), </a:t>
            </a:r>
            <a:endParaRPr lang="en-US" sz="1700" i="0" dirty="0" smtClean="0"/>
          </a:p>
          <a:p>
            <a:pPr algn="l"/>
            <a:r>
              <a:rPr lang="en-US" sz="1700" i="0" u="sng" dirty="0" smtClean="0">
                <a:hlinkClick r:id="rId7" tooltip="Bir koʻcha, bir kecha (sahifa yaratilmagan)"/>
              </a:rPr>
              <a:t> „</a:t>
            </a:r>
            <a:r>
              <a:rPr lang="en-US" sz="1700" i="0" u="sng" dirty="0" err="1">
                <a:hlinkClick r:id="rId7" tooltip="Bir koʻcha, bir kecha (sahifa yaratilmagan)"/>
              </a:rPr>
              <a:t>Bir</a:t>
            </a:r>
            <a:r>
              <a:rPr lang="en-US" sz="1700" i="0" u="sng" dirty="0">
                <a:hlinkClick r:id="rId7" tooltip="Bir koʻcha, bir kecha (sahifa yaratilmagan)"/>
              </a:rPr>
              <a:t> </a:t>
            </a:r>
            <a:r>
              <a:rPr lang="en-US" sz="1700" i="0" u="sng" dirty="0" err="1">
                <a:hlinkClick r:id="rId7" tooltip="Bir koʻcha, bir kecha (sahifa yaratilmagan)"/>
              </a:rPr>
              <a:t>koʻcha</a:t>
            </a:r>
            <a:r>
              <a:rPr lang="en-US" sz="1700" i="0" u="sng" dirty="0">
                <a:hlinkClick r:id="rId7" tooltip="Bir koʻcha, bir kecha (sahifa yaratilmagan)"/>
              </a:rPr>
              <a:t>, </a:t>
            </a:r>
            <a:r>
              <a:rPr lang="en-US" sz="1700" i="0" u="sng" dirty="0" err="1" smtClean="0">
                <a:hlinkClick r:id="rId7" tooltip="Bir koʻcha, bir kecha (sahifa yaratilmagan)"/>
              </a:rPr>
              <a:t>bir</a:t>
            </a:r>
            <a:r>
              <a:rPr lang="en-US" sz="1700" i="0" u="sng" dirty="0" smtClean="0">
                <a:hlinkClick r:id="rId7" tooltip="Bir koʻcha, bir kecha (sahifa yaratilmagan)"/>
              </a:rPr>
              <a:t> </a:t>
            </a:r>
            <a:r>
              <a:rPr lang="en-US" sz="1700" i="0" u="sng" dirty="0" err="1">
                <a:hlinkClick r:id="rId7" tooltip="Bir koʻcha, bir kecha (sahifa yaratilmagan)"/>
              </a:rPr>
              <a:t>kecha</a:t>
            </a:r>
            <a:r>
              <a:rPr lang="en-US" sz="1700" i="0" u="sng" dirty="0">
                <a:hlinkClick r:id="rId7" tooltip="Bir koʻcha, bir kecha (sahifa yaratilmagan)"/>
              </a:rPr>
              <a:t>“</a:t>
            </a:r>
            <a:r>
              <a:rPr lang="en-US" sz="1700" i="0" dirty="0"/>
              <a:t> (1983</a:t>
            </a:r>
            <a:r>
              <a:rPr lang="en-US" sz="1700" i="0" dirty="0" smtClean="0"/>
              <a:t>),</a:t>
            </a:r>
          </a:p>
          <a:p>
            <a:pPr algn="l"/>
            <a:r>
              <a:rPr lang="en-US" sz="1700" i="0" dirty="0"/>
              <a:t> </a:t>
            </a:r>
            <a:r>
              <a:rPr lang="en-US" sz="1700" i="0" dirty="0">
                <a:hlinkClick r:id="rId8" tooltip="Alvido, bolalik (sahifa yaratilmagan)"/>
              </a:rPr>
              <a:t>„</a:t>
            </a:r>
            <a:r>
              <a:rPr lang="en-US" sz="1700" i="0" dirty="0" err="1">
                <a:hlinkClick r:id="rId8" tooltip="Alvido, bolalik (sahifa yaratilmagan)"/>
              </a:rPr>
              <a:t>Alvido</a:t>
            </a:r>
            <a:r>
              <a:rPr lang="en-US" sz="1700" i="0" dirty="0">
                <a:hlinkClick r:id="rId8" tooltip="Alvido, bolalik (sahifa yaratilmagan)"/>
              </a:rPr>
              <a:t>, </a:t>
            </a:r>
            <a:r>
              <a:rPr lang="en-US" sz="1700" i="0" dirty="0" err="1">
                <a:hlinkClick r:id="rId8" tooltip="Alvido, bolalik (sahifa yaratilmagan)"/>
              </a:rPr>
              <a:t>bolalik</a:t>
            </a:r>
            <a:r>
              <a:rPr lang="en-US" sz="1700" i="0" dirty="0">
                <a:hlinkClick r:id="rId8" tooltip="Alvido, bolalik (sahifa yaratilmagan)"/>
              </a:rPr>
              <a:t>“</a:t>
            </a:r>
            <a:r>
              <a:rPr lang="en-US" sz="1700" i="0" dirty="0"/>
              <a:t> (1989), </a:t>
            </a:r>
            <a:endParaRPr lang="en-US" sz="1700" i="0" dirty="0" smtClean="0"/>
          </a:p>
          <a:p>
            <a:pPr algn="l"/>
            <a:r>
              <a:rPr lang="en-US" sz="1700" i="0" dirty="0" smtClean="0">
                <a:hlinkClick r:id="rId9" tooltip="Soʻnggi oʻq (sahifa yaratilmagan)"/>
              </a:rPr>
              <a:t> „</a:t>
            </a:r>
            <a:r>
              <a:rPr lang="en-US" sz="1700" i="0" dirty="0" err="1">
                <a:hlinkClick r:id="rId9" tooltip="Soʻnggi oʻq (sahifa yaratilmagan)"/>
              </a:rPr>
              <a:t>Soʻnggi</a:t>
            </a:r>
            <a:r>
              <a:rPr lang="en-US" sz="1700" i="0" dirty="0">
                <a:hlinkClick r:id="rId9" tooltip="Soʻnggi oʻq (sahifa yaratilmagan)"/>
              </a:rPr>
              <a:t> </a:t>
            </a:r>
            <a:r>
              <a:rPr lang="en-US" sz="1700" i="0" dirty="0" err="1">
                <a:hlinkClick r:id="rId9" tooltip="Soʻnggi oʻq (sahifa yaratilmagan)"/>
              </a:rPr>
              <a:t>oʻq</a:t>
            </a:r>
            <a:r>
              <a:rPr lang="en-US" sz="1700" i="0" dirty="0">
                <a:hlinkClick r:id="rId9" tooltip="Soʻnggi oʻq (sahifa yaratilmagan)"/>
              </a:rPr>
              <a:t>“</a:t>
            </a:r>
            <a:r>
              <a:rPr lang="en-US" sz="1700" i="0" dirty="0"/>
              <a:t> (1990</a:t>
            </a:r>
            <a:r>
              <a:rPr lang="en-US" sz="1700" i="0" dirty="0" smtClean="0"/>
              <a:t>),</a:t>
            </a:r>
            <a:r>
              <a:rPr lang="ru-RU" sz="1700" i="0" dirty="0" smtClean="0"/>
              <a:t> </a:t>
            </a:r>
            <a:r>
              <a:rPr lang="en-US" sz="1700" i="0" dirty="0" smtClean="0"/>
              <a:t> </a:t>
            </a:r>
            <a:r>
              <a:rPr lang="en-US" sz="1700" i="0" dirty="0" smtClean="0">
                <a:hlinkClick r:id="rId10" tooltip="Ov (sahifa yaratilmagan)"/>
              </a:rPr>
              <a:t>„</a:t>
            </a:r>
            <a:r>
              <a:rPr lang="en-US" sz="1700" i="0" dirty="0" err="1" smtClean="0">
                <a:hlinkClick r:id="rId10" tooltip="Ov (sahifa yaratilmagan)"/>
              </a:rPr>
              <a:t>Ov</a:t>
            </a:r>
            <a:r>
              <a:rPr lang="en-US" sz="1700" i="0" dirty="0" smtClean="0">
                <a:hlinkClick r:id="rId10" tooltip="Ov (sahifa yaratilmagan)"/>
              </a:rPr>
              <a:t>“</a:t>
            </a:r>
            <a:r>
              <a:rPr lang="en-US" sz="1700" i="0" dirty="0" smtClean="0"/>
              <a:t> (1995) </a:t>
            </a:r>
            <a:r>
              <a:rPr lang="en-US" sz="1700" i="0" dirty="0" err="1" smtClean="0"/>
              <a:t>kabi</a:t>
            </a:r>
            <a:r>
              <a:rPr lang="en-US" sz="1700" i="0" dirty="0" smtClean="0"/>
              <a:t> </a:t>
            </a:r>
            <a:r>
              <a:rPr lang="ru-RU" sz="1700" i="0" dirty="0"/>
              <a:t> </a:t>
            </a:r>
            <a:r>
              <a:rPr lang="en-US" sz="1700" i="0" dirty="0" err="1" smtClean="0"/>
              <a:t>ilmiy-fantastik</a:t>
            </a:r>
            <a:r>
              <a:rPr lang="ru-RU" sz="1700" i="0" dirty="0" smtClean="0"/>
              <a:t> </a:t>
            </a:r>
          </a:p>
          <a:p>
            <a:pPr algn="l"/>
            <a:r>
              <a:rPr lang="en-US" sz="1700" i="0" dirty="0" smtClean="0"/>
              <a:t> </a:t>
            </a:r>
            <a:r>
              <a:rPr lang="en-US" sz="1700" i="0" dirty="0" err="1"/>
              <a:t>sarguzasht</a:t>
            </a:r>
            <a:r>
              <a:rPr lang="en-US" sz="1700" i="0" dirty="0"/>
              <a:t> </a:t>
            </a:r>
            <a:r>
              <a:rPr lang="en-US" sz="1700" i="0" dirty="0" err="1"/>
              <a:t>qissalari</a:t>
            </a:r>
            <a:r>
              <a:rPr lang="en-US" sz="1700" i="0" dirty="0"/>
              <a:t> </a:t>
            </a:r>
            <a:r>
              <a:rPr lang="en-US" sz="1700" i="0" dirty="0" err="1"/>
              <a:t>mashhur</a:t>
            </a:r>
            <a:r>
              <a:rPr lang="en-US" sz="1700" i="0" dirty="0"/>
              <a:t>. 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325389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/>
              <a:t>T</a:t>
            </a:r>
            <a:r>
              <a:rPr lang="en-US" dirty="0" err="1" smtClean="0"/>
              <a:t>akrorlash</a:t>
            </a:r>
            <a:endParaRPr lang="ru-RU" dirty="0"/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090335530"/>
              </p:ext>
            </p:extLst>
          </p:nvPr>
        </p:nvGraphicFramePr>
        <p:xfrm>
          <a:off x="74588" y="470297"/>
          <a:ext cx="5594394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932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Tohir</a:t>
            </a:r>
            <a:r>
              <a:rPr lang="en-US" dirty="0" smtClean="0"/>
              <a:t> Malik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2492990"/>
          </a:xfrm>
        </p:spPr>
        <p:txBody>
          <a:bodyPr/>
          <a:lstStyle/>
          <a:p>
            <a:pPr algn="just"/>
            <a:r>
              <a:rPr lang="en-US" sz="1800" i="0" dirty="0">
                <a:solidFill>
                  <a:schemeClr val="accent1"/>
                </a:solidFill>
              </a:rPr>
              <a:t>„</a:t>
            </a:r>
            <a:r>
              <a:rPr lang="en-US" sz="1800" i="0" dirty="0" err="1">
                <a:solidFill>
                  <a:schemeClr val="accent1"/>
                </a:solidFill>
              </a:rPr>
              <a:t>Soʻnggi</a:t>
            </a:r>
            <a:r>
              <a:rPr lang="en-US" sz="1800" i="0" dirty="0">
                <a:solidFill>
                  <a:schemeClr val="accent1"/>
                </a:solidFill>
              </a:rPr>
              <a:t> </a:t>
            </a:r>
            <a:r>
              <a:rPr lang="en-US" sz="1800" i="0" dirty="0" err="1">
                <a:solidFill>
                  <a:schemeClr val="accent1"/>
                </a:solidFill>
              </a:rPr>
              <a:t>oʻq</a:t>
            </a:r>
            <a:r>
              <a:rPr lang="en-US" sz="1800" i="0" dirty="0">
                <a:solidFill>
                  <a:schemeClr val="accent1"/>
                </a:solidFill>
              </a:rPr>
              <a:t>“</a:t>
            </a:r>
            <a:r>
              <a:rPr lang="en-US" sz="1800" i="0" dirty="0"/>
              <a:t> </a:t>
            </a:r>
            <a:r>
              <a:rPr lang="en-US" sz="1800" i="0" dirty="0" err="1"/>
              <a:t>qissasi</a:t>
            </a:r>
            <a:r>
              <a:rPr lang="en-US" sz="1800" i="0" dirty="0"/>
              <a:t> </a:t>
            </a:r>
            <a:r>
              <a:rPr lang="en-US" sz="1800" i="0" dirty="0" err="1"/>
              <a:t>asosida</a:t>
            </a:r>
            <a:r>
              <a:rPr lang="en-US" sz="1800" i="0" dirty="0"/>
              <a:t> 7 </a:t>
            </a:r>
            <a:r>
              <a:rPr lang="en-US" sz="1800" i="0" dirty="0" err="1"/>
              <a:t>qismli</a:t>
            </a:r>
            <a:r>
              <a:rPr lang="en-US" sz="1800" i="0" dirty="0"/>
              <a:t> telefilm (1994) </a:t>
            </a:r>
            <a:r>
              <a:rPr lang="en-US" sz="1800" i="0" dirty="0" err="1"/>
              <a:t>yaratilgan</a:t>
            </a:r>
            <a:r>
              <a:rPr lang="en-US" sz="1800" i="0" dirty="0"/>
              <a:t>. </a:t>
            </a:r>
            <a:endParaRPr lang="en-US" sz="1800" i="0" dirty="0" smtClean="0"/>
          </a:p>
          <a:p>
            <a:pPr algn="just"/>
            <a:r>
              <a:rPr lang="en-US" sz="1800" i="0" dirty="0" smtClean="0">
                <a:hlinkClick r:id="rId2" tooltip="Qaldirgʻoch (sahifa yaratilmagan)"/>
              </a:rPr>
              <a:t>„</a:t>
            </a:r>
            <a:r>
              <a:rPr lang="en-US" sz="1800" i="0" dirty="0" err="1">
                <a:hlinkClick r:id="rId2" tooltip="Qaldirgʻoch (sahifa yaratilmagan)"/>
              </a:rPr>
              <a:t>Qaldirgʻoch</a:t>
            </a:r>
            <a:r>
              <a:rPr lang="en-US" sz="1800" i="0" dirty="0">
                <a:hlinkClick r:id="rId2" tooltip="Qaldirgʻoch (sahifa yaratilmagan)"/>
              </a:rPr>
              <a:t>“</a:t>
            </a:r>
            <a:r>
              <a:rPr lang="en-US" sz="1800" i="0" dirty="0"/>
              <a:t> (1987) </a:t>
            </a:r>
            <a:r>
              <a:rPr lang="en-US" sz="1800" i="0" dirty="0" err="1"/>
              <a:t>epik</a:t>
            </a:r>
            <a:r>
              <a:rPr lang="en-US" sz="1800" i="0" dirty="0"/>
              <a:t> </a:t>
            </a:r>
            <a:r>
              <a:rPr lang="en-US" sz="1800" i="0" dirty="0" err="1"/>
              <a:t>asari</a:t>
            </a:r>
            <a:r>
              <a:rPr lang="en-US" sz="1800" i="0" dirty="0"/>
              <a:t> </a:t>
            </a:r>
            <a:r>
              <a:rPr lang="en-US" sz="1800" i="0" dirty="0">
                <a:hlinkClick r:id="rId3" tooltip="Abdulla Avloniy"/>
              </a:rPr>
              <a:t>Abdulla </a:t>
            </a:r>
            <a:r>
              <a:rPr lang="en-US" sz="1800" i="0" dirty="0" err="1">
                <a:hlinkClick r:id="rId3" tooltip="Abdulla Avloniy"/>
              </a:rPr>
              <a:t>Avloniy</a:t>
            </a:r>
            <a:r>
              <a:rPr lang="en-US" sz="1800" i="0" dirty="0"/>
              <a:t> </a:t>
            </a:r>
            <a:r>
              <a:rPr lang="en-US" sz="1800" i="0" dirty="0" err="1"/>
              <a:t>taqdiri</a:t>
            </a:r>
            <a:r>
              <a:rPr lang="en-US" sz="1800" i="0" dirty="0"/>
              <a:t> </a:t>
            </a:r>
            <a:r>
              <a:rPr lang="en-US" sz="1800" i="0" dirty="0" err="1"/>
              <a:t>misolida</a:t>
            </a:r>
            <a:r>
              <a:rPr lang="en-US" sz="1800" i="0" dirty="0"/>
              <a:t> 20-yillar </a:t>
            </a:r>
            <a:r>
              <a:rPr lang="en-US" sz="1800" i="0" dirty="0" err="1"/>
              <a:t>oʻzbek</a:t>
            </a:r>
            <a:r>
              <a:rPr lang="en-US" sz="1800" i="0" dirty="0"/>
              <a:t> </a:t>
            </a:r>
            <a:r>
              <a:rPr lang="en-US" sz="1800" i="0" dirty="0" err="1"/>
              <a:t>ziyolilarining</a:t>
            </a:r>
            <a:r>
              <a:rPr lang="en-US" sz="1800" i="0" dirty="0"/>
              <a:t> </a:t>
            </a:r>
            <a:r>
              <a:rPr lang="en-US" sz="1800" i="0" dirty="0" err="1"/>
              <a:t>shakllanishi</a:t>
            </a:r>
            <a:r>
              <a:rPr lang="en-US" sz="1800" i="0" dirty="0"/>
              <a:t> </a:t>
            </a:r>
            <a:r>
              <a:rPr lang="en-US" sz="1800" i="0" dirty="0" err="1"/>
              <a:t>haqida</a:t>
            </a:r>
            <a:r>
              <a:rPr lang="en-US" sz="1800" i="0" dirty="0"/>
              <a:t> </a:t>
            </a:r>
            <a:r>
              <a:rPr lang="en-US" sz="1800" i="0" dirty="0" err="1"/>
              <a:t>bahs</a:t>
            </a:r>
            <a:r>
              <a:rPr lang="en-US" sz="1800" i="0" dirty="0"/>
              <a:t> </a:t>
            </a:r>
            <a:r>
              <a:rPr lang="en-US" sz="1800" i="0" dirty="0" err="1"/>
              <a:t>yuritadi</a:t>
            </a:r>
            <a:r>
              <a:rPr lang="en-US" sz="1800" i="0" dirty="0"/>
              <a:t>. </a:t>
            </a:r>
            <a:endParaRPr lang="en-US" sz="1800" i="0" dirty="0" smtClean="0"/>
          </a:p>
          <a:p>
            <a:pPr algn="just"/>
            <a:r>
              <a:rPr lang="en-US" sz="1800" i="0" dirty="0" smtClean="0">
                <a:hlinkClick r:id="rId4" tooltip="Mehmon tuygʻular (sahifa yaratilmagan)"/>
              </a:rPr>
              <a:t>„</a:t>
            </a:r>
            <a:r>
              <a:rPr lang="en-US" sz="1800" i="0" dirty="0" err="1">
                <a:hlinkClick r:id="rId4" tooltip="Mehmon tuygʻular (sahifa yaratilmagan)"/>
              </a:rPr>
              <a:t>Mehmon</a:t>
            </a:r>
            <a:r>
              <a:rPr lang="en-US" sz="1800" i="0" dirty="0">
                <a:hlinkClick r:id="rId4" tooltip="Mehmon tuygʻular (sahifa yaratilmagan)"/>
              </a:rPr>
              <a:t> </a:t>
            </a:r>
            <a:r>
              <a:rPr lang="en-US" sz="1800" i="0" dirty="0" err="1">
                <a:hlinkClick r:id="rId4" tooltip="Mehmon tuygʻular (sahifa yaratilmagan)"/>
              </a:rPr>
              <a:t>tuygʻular</a:t>
            </a:r>
            <a:r>
              <a:rPr lang="en-US" sz="1800" i="0" dirty="0">
                <a:hlinkClick r:id="rId4" tooltip="Mehmon tuygʻular (sahifa yaratilmagan)"/>
              </a:rPr>
              <a:t>“</a:t>
            </a:r>
            <a:r>
              <a:rPr lang="en-US" sz="1800" i="0" dirty="0"/>
              <a:t> (2003) </a:t>
            </a:r>
            <a:r>
              <a:rPr lang="en-US" sz="1800" i="0" dirty="0" err="1"/>
              <a:t>nomli</a:t>
            </a:r>
            <a:r>
              <a:rPr lang="en-US" sz="1800" i="0" dirty="0"/>
              <a:t> </a:t>
            </a:r>
            <a:r>
              <a:rPr lang="en-US" sz="1800" i="0" dirty="0" err="1"/>
              <a:t>xotira</a:t>
            </a:r>
            <a:r>
              <a:rPr lang="en-US" sz="1800" i="0" dirty="0"/>
              <a:t>, </a:t>
            </a:r>
            <a:r>
              <a:rPr lang="en-US" sz="1800" i="0" dirty="0" err="1"/>
              <a:t>yodnoma</a:t>
            </a:r>
            <a:r>
              <a:rPr lang="en-US" sz="1800" i="0" dirty="0"/>
              <a:t>, </a:t>
            </a:r>
            <a:r>
              <a:rPr lang="en-US" sz="1800" i="0" dirty="0" err="1"/>
              <a:t>adabiy</a:t>
            </a:r>
            <a:r>
              <a:rPr lang="en-US" sz="1800" i="0" dirty="0"/>
              <a:t> </a:t>
            </a:r>
            <a:r>
              <a:rPr lang="en-US" sz="1800" i="0" dirty="0" err="1"/>
              <a:t>maqolalar</a:t>
            </a:r>
            <a:r>
              <a:rPr lang="en-US" sz="1800" i="0" dirty="0"/>
              <a:t> </a:t>
            </a:r>
            <a:r>
              <a:rPr lang="en-US" sz="1800" i="0" dirty="0" err="1"/>
              <a:t>toʻplamida</a:t>
            </a:r>
            <a:r>
              <a:rPr lang="en-US" sz="1800" i="0" dirty="0"/>
              <a:t> </a:t>
            </a:r>
            <a:r>
              <a:rPr lang="en-US" sz="1800" i="0" dirty="0" err="1"/>
              <a:t>adabiy</a:t>
            </a:r>
            <a:r>
              <a:rPr lang="en-US" sz="1800" i="0" dirty="0"/>
              <a:t> </a:t>
            </a:r>
            <a:r>
              <a:rPr lang="en-US" sz="1800" i="0" dirty="0" err="1"/>
              <a:t>jarayondagi</a:t>
            </a:r>
            <a:r>
              <a:rPr lang="en-US" sz="1800" i="0" dirty="0"/>
              <a:t> </a:t>
            </a:r>
            <a:r>
              <a:rPr lang="en-US" sz="1800" i="0" dirty="0" err="1"/>
              <a:t>muammolar</a:t>
            </a:r>
            <a:r>
              <a:rPr lang="en-US" sz="1800" i="0" dirty="0"/>
              <a:t> </a:t>
            </a:r>
            <a:r>
              <a:rPr lang="en-US" sz="1800" i="0" dirty="0" err="1"/>
              <a:t>aks</a:t>
            </a:r>
            <a:r>
              <a:rPr lang="en-US" sz="1800" i="0" dirty="0"/>
              <a:t> </a:t>
            </a:r>
            <a:r>
              <a:rPr lang="en-US" sz="1800" i="0" dirty="0" err="1"/>
              <a:t>etgan</a:t>
            </a:r>
            <a:r>
              <a:rPr lang="en-US" sz="1800" i="0" dirty="0"/>
              <a:t>. 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9178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Tohir</a:t>
            </a:r>
            <a:r>
              <a:rPr lang="en-US" dirty="0" smtClean="0"/>
              <a:t> Malik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8" cy="2154436"/>
          </a:xfrm>
        </p:spPr>
        <p:txBody>
          <a:bodyPr/>
          <a:lstStyle/>
          <a:p>
            <a:r>
              <a:rPr lang="en-US" i="0" dirty="0" smtClean="0"/>
              <a:t>   </a:t>
            </a:r>
            <a:r>
              <a:rPr lang="en-US" sz="1800" i="0" dirty="0" err="1" smtClean="0"/>
              <a:t>Tohir</a:t>
            </a:r>
            <a:r>
              <a:rPr lang="en-US" sz="1800" i="0" dirty="0" smtClean="0"/>
              <a:t> </a:t>
            </a:r>
            <a:r>
              <a:rPr lang="en-US" sz="1800" i="0" dirty="0" err="1"/>
              <a:t>Malikning</a:t>
            </a:r>
            <a:r>
              <a:rPr lang="en-US" sz="1800" i="0" dirty="0"/>
              <a:t> </a:t>
            </a:r>
            <a:r>
              <a:rPr lang="en-US" sz="1800" i="0" dirty="0" err="1"/>
              <a:t>yozuvchi</a:t>
            </a:r>
            <a:r>
              <a:rPr lang="en-US" sz="1800" i="0" dirty="0"/>
              <a:t> </a:t>
            </a:r>
            <a:r>
              <a:rPr lang="en-US" sz="1800" i="0" dirty="0" err="1">
                <a:hlinkClick r:id="rId2" tooltip="Mirzakalon Ismoiliy"/>
              </a:rPr>
              <a:t>Mirzakalon</a:t>
            </a:r>
            <a:r>
              <a:rPr lang="en-US" sz="1800" i="0" dirty="0">
                <a:hlinkClick r:id="rId2" tooltip="Mirzakalon Ismoiliy"/>
              </a:rPr>
              <a:t> </a:t>
            </a:r>
            <a:r>
              <a:rPr lang="en-US" sz="1800" i="0" dirty="0" err="1">
                <a:hlinkClick r:id="rId2" tooltip="Mirzakalon Ismoiliy"/>
              </a:rPr>
              <a:t>Ismoiliy</a:t>
            </a:r>
            <a:r>
              <a:rPr lang="en-US" sz="1800" i="0" dirty="0"/>
              <a:t> </a:t>
            </a:r>
            <a:r>
              <a:rPr lang="en-US" sz="1800" i="0" dirty="0" err="1"/>
              <a:t>ijodiy</a:t>
            </a:r>
            <a:r>
              <a:rPr lang="en-US" sz="1800" i="0" dirty="0"/>
              <a:t> </a:t>
            </a:r>
            <a:r>
              <a:rPr lang="en-US" sz="1800" i="0" dirty="0" err="1"/>
              <a:t>faoliyatini</a:t>
            </a:r>
            <a:r>
              <a:rPr lang="en-US" sz="1800" i="0" dirty="0"/>
              <a:t> </a:t>
            </a:r>
            <a:r>
              <a:rPr lang="en-US" sz="1800" i="0" dirty="0" err="1"/>
              <a:t>yorituvchi</a:t>
            </a:r>
            <a:r>
              <a:rPr lang="en-US" sz="1800" i="0" dirty="0"/>
              <a:t> </a:t>
            </a:r>
            <a:r>
              <a:rPr lang="en-US" sz="1800" i="0" dirty="0">
                <a:hlinkClick r:id="rId3" tooltip="Yozuvchining baxti va baxtsizligi (sahifa yaratilmagan)"/>
              </a:rPr>
              <a:t>„</a:t>
            </a:r>
            <a:r>
              <a:rPr lang="en-US" sz="1800" i="0" dirty="0" err="1">
                <a:hlinkClick r:id="rId3" tooltip="Yozuvchining baxti va baxtsizligi (sahifa yaratilmagan)"/>
              </a:rPr>
              <a:t>Yozuvchining</a:t>
            </a:r>
            <a:r>
              <a:rPr lang="en-US" sz="1800" i="0" dirty="0">
                <a:hlinkClick r:id="rId3" tooltip="Yozuvchining baxti va baxtsizligi (sahifa yaratilmagan)"/>
              </a:rPr>
              <a:t> </a:t>
            </a:r>
            <a:r>
              <a:rPr lang="en-US" sz="1800" i="0" dirty="0" err="1">
                <a:hlinkClick r:id="rId3" tooltip="Yozuvchining baxti va baxtsizligi (sahifa yaratilmagan)"/>
              </a:rPr>
              <a:t>baxti</a:t>
            </a:r>
            <a:r>
              <a:rPr lang="en-US" sz="1800" i="0" dirty="0">
                <a:hlinkClick r:id="rId3" tooltip="Yozuvchining baxti va baxtsizligi (sahifa yaratilmagan)"/>
              </a:rPr>
              <a:t> </a:t>
            </a:r>
            <a:r>
              <a:rPr lang="en-US" sz="1800" i="0" dirty="0" err="1">
                <a:hlinkClick r:id="rId3" tooltip="Yozuvchining baxti va baxtsizligi (sahifa yaratilmagan)"/>
              </a:rPr>
              <a:t>va</a:t>
            </a:r>
            <a:r>
              <a:rPr lang="en-US" sz="1800" i="0" dirty="0">
                <a:hlinkClick r:id="rId3" tooltip="Yozuvchining baxti va baxtsizligi (sahifa yaratilmagan)"/>
              </a:rPr>
              <a:t> </a:t>
            </a:r>
            <a:r>
              <a:rPr lang="en-US" sz="1800" i="0" dirty="0" err="1">
                <a:hlinkClick r:id="rId3" tooltip="Yozuvchining baxti va baxtsizligi (sahifa yaratilmagan)"/>
              </a:rPr>
              <a:t>baxtsizligi</a:t>
            </a:r>
            <a:r>
              <a:rPr lang="en-US" sz="1800" i="0" dirty="0">
                <a:hlinkClick r:id="rId3" tooltip="Yozuvchining baxti va baxtsizligi (sahifa yaratilmagan)"/>
              </a:rPr>
              <a:t>“</a:t>
            </a:r>
            <a:r>
              <a:rPr lang="en-US" sz="1800" i="0" dirty="0"/>
              <a:t> (1988</a:t>
            </a:r>
            <a:r>
              <a:rPr lang="en-US" sz="1800" i="0" dirty="0" smtClean="0"/>
              <a:t>),</a:t>
            </a:r>
          </a:p>
          <a:p>
            <a:r>
              <a:rPr lang="en-US" sz="1800" i="0" dirty="0"/>
              <a:t> </a:t>
            </a:r>
            <a:r>
              <a:rPr lang="en-US" sz="1800" i="0" dirty="0" err="1">
                <a:hlinkClick r:id="rId4" tooltip="Asqad Muxtor"/>
              </a:rPr>
              <a:t>Asqad</a:t>
            </a:r>
            <a:r>
              <a:rPr lang="en-US" sz="1800" i="0" dirty="0">
                <a:hlinkClick r:id="rId4" tooltip="Asqad Muxtor"/>
              </a:rPr>
              <a:t> </a:t>
            </a:r>
            <a:r>
              <a:rPr lang="en-US" sz="1800" i="0" dirty="0" err="1">
                <a:hlinkClick r:id="rId4" tooltip="Asqad Muxtor"/>
              </a:rPr>
              <a:t>Muxtor</a:t>
            </a:r>
            <a:r>
              <a:rPr lang="en-US" sz="1800" i="0" dirty="0"/>
              <a:t> </a:t>
            </a:r>
            <a:r>
              <a:rPr lang="en-US" sz="1800" i="0" dirty="0" err="1"/>
              <a:t>ijodini</a:t>
            </a:r>
            <a:r>
              <a:rPr lang="en-US" sz="1800" i="0" dirty="0"/>
              <a:t> </a:t>
            </a:r>
            <a:r>
              <a:rPr lang="en-US" sz="1800" i="0" dirty="0" err="1"/>
              <a:t>taxlil</a:t>
            </a:r>
            <a:r>
              <a:rPr lang="en-US" sz="1800" i="0" dirty="0"/>
              <a:t> </a:t>
            </a:r>
            <a:r>
              <a:rPr lang="en-US" sz="1800" i="0" dirty="0" err="1"/>
              <a:t>etuvchi</a:t>
            </a:r>
            <a:r>
              <a:rPr lang="en-US" sz="1800" i="0" dirty="0"/>
              <a:t> </a:t>
            </a:r>
            <a:r>
              <a:rPr lang="en-US" sz="1800" i="0" dirty="0">
                <a:hlinkClick r:id="rId5" tooltip="Sobir"/>
              </a:rPr>
              <a:t>„Sobir“</a:t>
            </a:r>
            <a:r>
              <a:rPr lang="en-US" sz="1800" i="0" dirty="0"/>
              <a:t> (2003), </a:t>
            </a:r>
            <a:endParaRPr lang="en-US" sz="1800" i="0" dirty="0" smtClean="0"/>
          </a:p>
          <a:p>
            <a:r>
              <a:rPr lang="en-US" sz="1800" i="0" dirty="0" err="1" smtClean="0">
                <a:hlinkClick r:id="rId6" tooltip="Oʻlmas Umarbekov"/>
              </a:rPr>
              <a:t>Oʻlmas</a:t>
            </a:r>
            <a:r>
              <a:rPr lang="en-US" sz="1800" i="0" dirty="0" smtClean="0">
                <a:hlinkClick r:id="rId6" tooltip="Oʻlmas Umarbekov"/>
              </a:rPr>
              <a:t> </a:t>
            </a:r>
            <a:r>
              <a:rPr lang="en-US" sz="1800" i="0" dirty="0" err="1">
                <a:hlinkClick r:id="rId6" tooltip="Oʻlmas Umarbekov"/>
              </a:rPr>
              <a:t>Umarbekov</a:t>
            </a:r>
            <a:r>
              <a:rPr lang="en-US" sz="1800" i="0" dirty="0"/>
              <a:t> </a:t>
            </a:r>
            <a:r>
              <a:rPr lang="en-US" sz="1800" i="0" dirty="0" err="1"/>
              <a:t>ijodiga</a:t>
            </a:r>
            <a:r>
              <a:rPr lang="en-US" sz="1800" i="0" dirty="0"/>
              <a:t> </a:t>
            </a:r>
            <a:r>
              <a:rPr lang="en-US" sz="1800" i="0" dirty="0" err="1"/>
              <a:t>bagʻishlangan</a:t>
            </a:r>
            <a:r>
              <a:rPr lang="en-US" sz="1800" i="0" dirty="0"/>
              <a:t> </a:t>
            </a:r>
            <a:r>
              <a:rPr lang="en-US" sz="1800" i="0" dirty="0">
                <a:hlinkClick r:id="rId7" tooltip="Qiyomat qarz (sahifa yaratilmagan)"/>
              </a:rPr>
              <a:t>„</a:t>
            </a:r>
            <a:r>
              <a:rPr lang="en-US" sz="1800" i="0" dirty="0" err="1">
                <a:hlinkClick r:id="rId7" tooltip="Qiyomat qarz (sahifa yaratilmagan)"/>
              </a:rPr>
              <a:t>Qiyomat</a:t>
            </a:r>
            <a:r>
              <a:rPr lang="en-US" sz="1800" i="0" dirty="0">
                <a:hlinkClick r:id="rId7" tooltip="Qiyomat qarz (sahifa yaratilmagan)"/>
              </a:rPr>
              <a:t> </a:t>
            </a:r>
            <a:r>
              <a:rPr lang="en-US" sz="1800" i="0" dirty="0" err="1">
                <a:hlinkClick r:id="rId7" tooltip="Qiyomat qarz (sahifa yaratilmagan)"/>
              </a:rPr>
              <a:t>qarz</a:t>
            </a:r>
            <a:r>
              <a:rPr lang="en-US" sz="1800" i="0" dirty="0">
                <a:hlinkClick r:id="rId7" tooltip="Qiyomat qarz (sahifa yaratilmagan)"/>
              </a:rPr>
              <a:t>“</a:t>
            </a:r>
            <a:r>
              <a:rPr lang="en-US" sz="1800" i="0" dirty="0"/>
              <a:t> (2002) </a:t>
            </a:r>
            <a:r>
              <a:rPr lang="en-US" sz="1800" i="0" dirty="0" err="1"/>
              <a:t>hamda</a:t>
            </a:r>
            <a:r>
              <a:rPr lang="en-US" sz="1800" i="0" dirty="0"/>
              <a:t>  </a:t>
            </a:r>
            <a:r>
              <a:rPr lang="en-US" sz="1800" i="0" dirty="0" smtClean="0">
                <a:hlinkClick r:id="rId8" tooltip="Abdulla Qodiriy"/>
              </a:rPr>
              <a:t>Abdulla </a:t>
            </a:r>
            <a:r>
              <a:rPr lang="en-US" sz="1800" i="0" dirty="0" err="1">
                <a:hlinkClick r:id="rId8" tooltip="Abdulla Qodiriy"/>
              </a:rPr>
              <a:t>Qodiriy</a:t>
            </a:r>
            <a:r>
              <a:rPr lang="en-US" sz="1800" i="0" dirty="0"/>
              <a:t> </a:t>
            </a:r>
            <a:r>
              <a:rPr lang="en-US" sz="1800" i="0" dirty="0" err="1"/>
              <a:t>romanlari</a:t>
            </a:r>
            <a:r>
              <a:rPr lang="en-US" sz="1800" i="0" dirty="0"/>
              <a:t> </a:t>
            </a:r>
            <a:r>
              <a:rPr lang="en-US" sz="1800" i="0" dirty="0" err="1" smtClean="0"/>
              <a:t>tahlil</a:t>
            </a:r>
            <a:r>
              <a:rPr lang="en-US" sz="1800" i="0" dirty="0" smtClean="0"/>
              <a:t> </a:t>
            </a:r>
            <a:r>
              <a:rPr lang="en-US" sz="1800" i="0" dirty="0" err="1"/>
              <a:t>etilgan</a:t>
            </a:r>
            <a:r>
              <a:rPr lang="en-US" sz="1800" i="0" dirty="0"/>
              <a:t> </a:t>
            </a:r>
            <a:r>
              <a:rPr lang="en-US" sz="1800" i="0" dirty="0">
                <a:hlinkClick r:id="rId9" tooltip="Ibrat maktabi (sahifa yaratilmagan)"/>
              </a:rPr>
              <a:t>„</a:t>
            </a:r>
            <a:r>
              <a:rPr lang="en-US" sz="1800" i="0" dirty="0" err="1">
                <a:hlinkClick r:id="rId9" tooltip="Ibrat maktabi (sahifa yaratilmagan)"/>
              </a:rPr>
              <a:t>Ibrat</a:t>
            </a:r>
            <a:r>
              <a:rPr lang="en-US" sz="1800" i="0" dirty="0">
                <a:hlinkClick r:id="rId9" tooltip="Ibrat maktabi (sahifa yaratilmagan)"/>
              </a:rPr>
              <a:t> </a:t>
            </a:r>
            <a:r>
              <a:rPr lang="en-US" sz="1800" i="0" dirty="0" err="1">
                <a:hlinkClick r:id="rId9" tooltip="Ibrat maktabi (sahifa yaratilmagan)"/>
              </a:rPr>
              <a:t>maktabi</a:t>
            </a:r>
            <a:r>
              <a:rPr lang="en-US" sz="1800" i="0" dirty="0">
                <a:hlinkClick r:id="rId9" tooltip="Ibrat maktabi (sahifa yaratilmagan)"/>
              </a:rPr>
              <a:t>“</a:t>
            </a:r>
            <a:r>
              <a:rPr lang="en-US" sz="1800" i="0" dirty="0"/>
              <a:t> (1993) </a:t>
            </a:r>
            <a:r>
              <a:rPr lang="en-US" sz="1800" i="0" dirty="0" err="1"/>
              <a:t>badialari</a:t>
            </a:r>
            <a:r>
              <a:rPr lang="en-US" sz="1800" i="0" dirty="0"/>
              <a:t> </a:t>
            </a:r>
            <a:r>
              <a:rPr lang="en-US" sz="1800" i="0" dirty="0" smtClean="0"/>
              <a:t>ham </a:t>
            </a:r>
            <a:r>
              <a:rPr lang="en-US" sz="1800" i="0" dirty="0"/>
              <a:t>bor. </a:t>
            </a:r>
            <a:endParaRPr lang="en-US" sz="1800" i="0" dirty="0" smtClean="0"/>
          </a:p>
          <a:p>
            <a:r>
              <a:rPr lang="en-US" i="0" dirty="0"/>
              <a:t> </a:t>
            </a:r>
            <a:r>
              <a:rPr lang="en-US" i="0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019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Tohir</a:t>
            </a:r>
            <a:r>
              <a:rPr lang="en-US" dirty="0" smtClean="0"/>
              <a:t> Malik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4"/>
            <a:ext cx="5472607" cy="1938992"/>
          </a:xfrm>
        </p:spPr>
        <p:txBody>
          <a:bodyPr/>
          <a:lstStyle/>
          <a:p>
            <a:r>
              <a:rPr lang="en-US" i="0" dirty="0"/>
              <a:t> </a:t>
            </a:r>
            <a:r>
              <a:rPr lang="en-US" sz="1800" i="0" dirty="0" err="1"/>
              <a:t>Tohir</a:t>
            </a:r>
            <a:r>
              <a:rPr lang="en-US" sz="1800" i="0" dirty="0"/>
              <a:t> Malik </a:t>
            </a:r>
            <a:r>
              <a:rPr lang="en-US" sz="1800" i="0" dirty="0" err="1" smtClean="0"/>
              <a:t>hujjatli</a:t>
            </a:r>
            <a:r>
              <a:rPr lang="en-US" sz="1800" i="0" dirty="0" smtClean="0"/>
              <a:t> </a:t>
            </a:r>
            <a:r>
              <a:rPr lang="en-US" sz="1800" i="0" dirty="0" err="1"/>
              <a:t>kino</a:t>
            </a:r>
            <a:r>
              <a:rPr lang="en-US" sz="1800" i="0" dirty="0"/>
              <a:t> </a:t>
            </a:r>
            <a:r>
              <a:rPr lang="en-US" sz="1800" i="0" dirty="0" err="1"/>
              <a:t>sohasida</a:t>
            </a:r>
            <a:r>
              <a:rPr lang="en-US" sz="1800" i="0" dirty="0"/>
              <a:t> </a:t>
            </a:r>
            <a:r>
              <a:rPr lang="en-US" sz="1800" i="0" dirty="0" smtClean="0"/>
              <a:t>ham </a:t>
            </a:r>
            <a:r>
              <a:rPr lang="en-US" sz="1800" i="0" dirty="0" err="1"/>
              <a:t>faoliyat</a:t>
            </a:r>
            <a:r>
              <a:rPr lang="en-US" sz="1800" i="0" dirty="0"/>
              <a:t> </a:t>
            </a:r>
            <a:r>
              <a:rPr lang="en-US" sz="1800" i="0" dirty="0" err="1"/>
              <a:t>koʻrsatgan</a:t>
            </a:r>
            <a:r>
              <a:rPr lang="en-US" sz="1800" i="0" dirty="0"/>
              <a:t>. </a:t>
            </a:r>
            <a:r>
              <a:rPr lang="en-US" sz="1800" i="0" dirty="0" err="1"/>
              <a:t>Uning</a:t>
            </a:r>
            <a:r>
              <a:rPr lang="en-US" sz="1800" i="0" dirty="0"/>
              <a:t> </a:t>
            </a:r>
            <a:r>
              <a:rPr lang="en-US" sz="1800" i="0" dirty="0">
                <a:hlinkClick r:id="rId2" tooltip="Amir Temur davri adabiyoti (sahifa yaratilmagan)"/>
              </a:rPr>
              <a:t>„Amir </a:t>
            </a:r>
            <a:r>
              <a:rPr lang="en-US" sz="1800" i="0" dirty="0" err="1">
                <a:hlinkClick r:id="rId2" tooltip="Amir Temur davri adabiyoti (sahifa yaratilmagan)"/>
              </a:rPr>
              <a:t>Temur</a:t>
            </a:r>
            <a:r>
              <a:rPr lang="en-US" sz="1800" i="0" dirty="0">
                <a:hlinkClick r:id="rId2" tooltip="Amir Temur davri adabiyoti (sahifa yaratilmagan)"/>
              </a:rPr>
              <a:t> </a:t>
            </a:r>
            <a:r>
              <a:rPr lang="en-US" sz="1800" i="0" dirty="0" err="1" smtClean="0">
                <a:hlinkClick r:id="rId2" tooltip="Amir Temur davri adabiyoti (sahifa yaratilmagan)"/>
              </a:rPr>
              <a:t>davr</a:t>
            </a:r>
            <a:r>
              <a:rPr lang="en-US" sz="1800" i="0" dirty="0" smtClean="0">
                <a:hlinkClick r:id="rId2" tooltip="Amir Temur davri adabiyoti (sahifa yaratilmagan)"/>
              </a:rPr>
              <a:t> </a:t>
            </a:r>
            <a:r>
              <a:rPr lang="en-US" sz="1800" i="0" dirty="0" err="1" smtClean="0">
                <a:hlinkClick r:id="rId2" tooltip="Amir Temur davri adabiyoti (sahifa yaratilmagan)"/>
              </a:rPr>
              <a:t>adabiyoti</a:t>
            </a:r>
            <a:r>
              <a:rPr lang="en-US" sz="1800" i="0" dirty="0">
                <a:hlinkClick r:id="rId2" tooltip="Amir Temur davri adabiyoti (sahifa yaratilmagan)"/>
              </a:rPr>
              <a:t>“</a:t>
            </a:r>
            <a:r>
              <a:rPr lang="en-US" sz="1800" i="0" dirty="0"/>
              <a:t> (1998</a:t>
            </a:r>
            <a:r>
              <a:rPr lang="en-US" sz="1800" i="0" dirty="0" smtClean="0"/>
              <a:t>),</a:t>
            </a:r>
          </a:p>
          <a:p>
            <a:r>
              <a:rPr lang="en-US" sz="1800" i="0" dirty="0"/>
              <a:t> </a:t>
            </a:r>
            <a:r>
              <a:rPr lang="en-US" sz="1800" i="0" dirty="0">
                <a:hlinkClick r:id="rId3" tooltip="Varaxsha"/>
              </a:rPr>
              <a:t>„</a:t>
            </a:r>
            <a:r>
              <a:rPr lang="en-US" sz="1800" i="0" dirty="0" err="1">
                <a:hlinkClick r:id="rId3" tooltip="Varaxsha"/>
              </a:rPr>
              <a:t>Varaxsha</a:t>
            </a:r>
            <a:r>
              <a:rPr lang="en-US" sz="1800" i="0" dirty="0" smtClean="0">
                <a:hlinkClick r:id="rId3" tooltip="Varaxsha"/>
              </a:rPr>
              <a:t>“</a:t>
            </a:r>
            <a:r>
              <a:rPr lang="en-US" sz="1800" i="0" dirty="0" smtClean="0"/>
              <a:t>(</a:t>
            </a:r>
            <a:r>
              <a:rPr lang="en-US" sz="1800" i="0" dirty="0"/>
              <a:t>1999</a:t>
            </a:r>
            <a:r>
              <a:rPr lang="en-US" sz="1800" i="0" dirty="0" smtClean="0"/>
              <a:t>), </a:t>
            </a:r>
            <a:r>
              <a:rPr lang="en-US" sz="1800" i="0" dirty="0" smtClean="0">
                <a:hlinkClick r:id="rId4" tooltip="Unvoni inson (sahifa yaratilmagan)"/>
              </a:rPr>
              <a:t>„</a:t>
            </a:r>
            <a:r>
              <a:rPr lang="en-US" sz="1800" i="0" dirty="0" err="1">
                <a:hlinkClick r:id="rId4" tooltip="Unvoni inson (sahifa yaratilmagan)"/>
              </a:rPr>
              <a:t>Unvoni</a:t>
            </a:r>
            <a:r>
              <a:rPr lang="en-US" sz="1800" i="0" dirty="0">
                <a:hlinkClick r:id="rId4" tooltip="Unvoni inson (sahifa yaratilmagan)"/>
              </a:rPr>
              <a:t> </a:t>
            </a:r>
            <a:r>
              <a:rPr lang="en-US" sz="1800" i="0" dirty="0" err="1">
                <a:hlinkClick r:id="rId4" tooltip="Unvoni inson (sahifa yaratilmagan)"/>
              </a:rPr>
              <a:t>inson</a:t>
            </a:r>
            <a:r>
              <a:rPr lang="en-US" sz="1800" i="0" dirty="0" smtClean="0">
                <a:hlinkClick r:id="rId4" tooltip="Unvoni inson (sahifa yaratilmagan)"/>
              </a:rPr>
              <a:t>“</a:t>
            </a:r>
            <a:r>
              <a:rPr lang="en-US" sz="1800" i="0" dirty="0" smtClean="0"/>
              <a:t>(</a:t>
            </a:r>
            <a:r>
              <a:rPr lang="en-US" sz="1800" i="0" dirty="0"/>
              <a:t>1999</a:t>
            </a:r>
            <a:r>
              <a:rPr lang="en-US" sz="1800" i="0" dirty="0" smtClean="0"/>
              <a:t>),</a:t>
            </a:r>
          </a:p>
          <a:p>
            <a:r>
              <a:rPr lang="en-US" sz="1800" i="0" dirty="0" smtClean="0">
                <a:hlinkClick r:id="rId5" tooltip="Sohilsiz dentiz (sahifa yaratilmagan)"/>
              </a:rPr>
              <a:t>„</a:t>
            </a:r>
            <a:r>
              <a:rPr lang="en-US" sz="1800" i="0" dirty="0" err="1">
                <a:hlinkClick r:id="rId5" tooltip="Sohilsiz dentiz (sahifa yaratilmagan)"/>
              </a:rPr>
              <a:t>Sohilsiz</a:t>
            </a:r>
            <a:r>
              <a:rPr lang="en-US" sz="1800" i="0" dirty="0">
                <a:hlinkClick r:id="rId5" tooltip="Sohilsiz dentiz (sahifa yaratilmagan)"/>
              </a:rPr>
              <a:t> </a:t>
            </a:r>
            <a:r>
              <a:rPr lang="en-US" sz="1800" i="0" dirty="0" err="1">
                <a:hlinkClick r:id="rId5" tooltip="Sohilsiz dentiz (sahifa yaratilmagan)"/>
              </a:rPr>
              <a:t>dengiz</a:t>
            </a:r>
            <a:r>
              <a:rPr lang="en-US" sz="1800" i="0" dirty="0">
                <a:hlinkClick r:id="rId5" tooltip="Sohilsiz dentiz (sahifa yaratilmagan)"/>
              </a:rPr>
              <a:t>“</a:t>
            </a:r>
            <a:r>
              <a:rPr lang="en-US" sz="1800" i="0" dirty="0"/>
              <a:t> (2000), </a:t>
            </a:r>
            <a:r>
              <a:rPr lang="en-US" sz="1800" i="0" dirty="0">
                <a:hlinkClick r:id="rId6" tooltip="Zulmat saltanati (sahifa yaratilmagan)"/>
              </a:rPr>
              <a:t>„</a:t>
            </a:r>
            <a:r>
              <a:rPr lang="en-US" sz="1800" i="0" dirty="0" err="1">
                <a:hlinkClick r:id="rId6" tooltip="Zulmat saltanati (sahifa yaratilmagan)"/>
              </a:rPr>
              <a:t>Zulmat</a:t>
            </a:r>
            <a:r>
              <a:rPr lang="en-US" sz="1800" i="0" dirty="0">
                <a:hlinkClick r:id="rId6" tooltip="Zulmat saltanati (sahifa yaratilmagan)"/>
              </a:rPr>
              <a:t> </a:t>
            </a:r>
            <a:r>
              <a:rPr lang="en-US" sz="1800" i="0" dirty="0" err="1">
                <a:hlinkClick r:id="rId6" tooltip="Zulmat saltanati (sahifa yaratilmagan)"/>
              </a:rPr>
              <a:t>saltanati</a:t>
            </a:r>
            <a:r>
              <a:rPr lang="en-US" sz="1800" i="0" dirty="0" smtClean="0">
                <a:hlinkClick r:id="rId6" tooltip="Zulmat saltanati (sahifa yaratilmagan)"/>
              </a:rPr>
              <a:t>“</a:t>
            </a:r>
            <a:r>
              <a:rPr lang="en-US" sz="1800" i="0" dirty="0" smtClean="0"/>
              <a:t> </a:t>
            </a:r>
            <a:r>
              <a:rPr lang="en-US" sz="1800" i="0" dirty="0"/>
              <a:t>(2001</a:t>
            </a:r>
            <a:r>
              <a:rPr lang="en-US" sz="1800" i="0" dirty="0" smtClean="0"/>
              <a:t>),</a:t>
            </a:r>
          </a:p>
          <a:p>
            <a:r>
              <a:rPr lang="en-US" sz="1800" i="0" dirty="0"/>
              <a:t> </a:t>
            </a:r>
            <a:r>
              <a:rPr lang="en-US" sz="1800" i="0" dirty="0">
                <a:hlinkClick r:id="rId7" tooltip="Moshtabib"/>
              </a:rPr>
              <a:t>„Mosh </a:t>
            </a:r>
            <a:r>
              <a:rPr lang="en-US" sz="1800" i="0" dirty="0" err="1">
                <a:hlinkClick r:id="rId7" tooltip="Moshtabib"/>
              </a:rPr>
              <a:t>tabib</a:t>
            </a:r>
            <a:r>
              <a:rPr lang="en-US" sz="1800" i="0" dirty="0">
                <a:hlinkClick r:id="rId7" tooltip="Moshtabib"/>
              </a:rPr>
              <a:t>“</a:t>
            </a:r>
            <a:r>
              <a:rPr lang="en-US" sz="1800" i="0" dirty="0"/>
              <a:t> (2002) </a:t>
            </a:r>
            <a:r>
              <a:rPr lang="en-US" sz="1800" i="0" dirty="0" err="1" smtClean="0"/>
              <a:t>ssenariylari</a:t>
            </a:r>
            <a:r>
              <a:rPr lang="en-US" sz="1800" i="0" dirty="0" smtClean="0"/>
              <a:t> </a:t>
            </a:r>
            <a:r>
              <a:rPr lang="en-US" sz="1800" i="0" dirty="0" err="1"/>
              <a:t>asosida</a:t>
            </a:r>
            <a:r>
              <a:rPr lang="en-US" sz="1800" i="0" dirty="0"/>
              <a:t> </a:t>
            </a:r>
            <a:r>
              <a:rPr lang="en-US" sz="1800" i="0" dirty="0" err="1"/>
              <a:t>hujjatli</a:t>
            </a:r>
            <a:r>
              <a:rPr lang="en-US" sz="1800" i="0" dirty="0"/>
              <a:t> </a:t>
            </a:r>
            <a:r>
              <a:rPr lang="en-US" sz="1800" i="0" dirty="0" err="1"/>
              <a:t>filmlar</a:t>
            </a:r>
            <a:r>
              <a:rPr lang="en-US" sz="1800" i="0" dirty="0"/>
              <a:t> </a:t>
            </a:r>
            <a:r>
              <a:rPr lang="en-US" sz="1800" i="0" dirty="0" err="1"/>
              <a:t>ishlangan</a:t>
            </a:r>
            <a:r>
              <a:rPr lang="en-US" sz="1800" i="0" dirty="0"/>
              <a:t>.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85213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Tohir</a:t>
            </a:r>
            <a:r>
              <a:rPr lang="en-US" dirty="0" smtClean="0"/>
              <a:t> Malik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974353"/>
            <a:ext cx="3600400" cy="1661993"/>
          </a:xfrm>
        </p:spPr>
        <p:txBody>
          <a:bodyPr/>
          <a:lstStyle/>
          <a:p>
            <a:r>
              <a:rPr lang="en-US" sz="1800" i="0" dirty="0" err="1"/>
              <a:t>Adabiy</a:t>
            </a:r>
            <a:r>
              <a:rPr lang="en-US" sz="1800" i="0" dirty="0"/>
              <a:t> </a:t>
            </a:r>
            <a:r>
              <a:rPr lang="en-US" sz="1800" i="0" dirty="0" err="1"/>
              <a:t>jamoa</a:t>
            </a:r>
            <a:r>
              <a:rPr lang="en-US" sz="1800" i="0" dirty="0"/>
              <a:t> </a:t>
            </a:r>
            <a:r>
              <a:rPr lang="en-US" sz="1800" i="0" dirty="0" err="1"/>
              <a:t>orasida</a:t>
            </a:r>
            <a:r>
              <a:rPr lang="en-US" sz="1800" i="0" dirty="0"/>
              <a:t> </a:t>
            </a:r>
            <a:r>
              <a:rPr lang="en-US" sz="1800" i="0" dirty="0" err="1"/>
              <a:t>keng</a:t>
            </a:r>
            <a:r>
              <a:rPr lang="en-US" sz="1800" i="0" dirty="0"/>
              <a:t> </a:t>
            </a:r>
            <a:r>
              <a:rPr lang="en-US" sz="1800" i="0" dirty="0" err="1"/>
              <a:t>shov-shuvga</a:t>
            </a:r>
            <a:r>
              <a:rPr lang="en-US" sz="1800" i="0" dirty="0"/>
              <a:t> </a:t>
            </a:r>
            <a:r>
              <a:rPr lang="en-US" sz="1800" i="0" dirty="0" err="1"/>
              <a:t>sabab</a:t>
            </a:r>
            <a:r>
              <a:rPr lang="en-US" sz="1800" i="0" dirty="0"/>
              <a:t> </a:t>
            </a:r>
            <a:r>
              <a:rPr lang="en-US" sz="1800" i="0" dirty="0" err="1"/>
              <a:t>bo‘lgan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C00000"/>
                </a:solidFill>
              </a:rPr>
              <a:t>“</a:t>
            </a:r>
            <a:r>
              <a:rPr lang="en-US" sz="1800" i="0" dirty="0" err="1">
                <a:solidFill>
                  <a:srgbClr val="C00000"/>
                </a:solidFill>
              </a:rPr>
              <a:t>Shaytanat</a:t>
            </a:r>
            <a:r>
              <a:rPr lang="en-US" sz="1800" i="0" dirty="0">
                <a:solidFill>
                  <a:srgbClr val="C00000"/>
                </a:solidFill>
              </a:rPr>
              <a:t>” </a:t>
            </a:r>
            <a:r>
              <a:rPr lang="en-US" sz="1800" i="0" dirty="0"/>
              <a:t>(1992-2001) </a:t>
            </a:r>
            <a:r>
              <a:rPr lang="en-US" sz="1800" i="0" dirty="0" err="1"/>
              <a:t>asarining</a:t>
            </a:r>
            <a:r>
              <a:rPr lang="en-US" sz="1800" i="0" dirty="0"/>
              <a:t> </a:t>
            </a:r>
            <a:r>
              <a:rPr lang="en-US" sz="1800" i="0" dirty="0" err="1" smtClean="0"/>
              <a:t>muallifidir</a:t>
            </a:r>
            <a:r>
              <a:rPr lang="en-US" sz="1800" i="0" dirty="0" smtClean="0"/>
              <a:t>. </a:t>
            </a:r>
          </a:p>
          <a:p>
            <a:r>
              <a:rPr lang="en-US" sz="1800" i="0" dirty="0" smtClean="0"/>
              <a:t>2002 </a:t>
            </a:r>
            <a:r>
              <a:rPr lang="ru-RU" sz="1800" i="0" dirty="0" smtClean="0"/>
              <a:t>– </a:t>
            </a:r>
            <a:r>
              <a:rPr lang="en-US" sz="1800" i="0" dirty="0" err="1" smtClean="0"/>
              <a:t>yilda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Tohir</a:t>
            </a:r>
            <a:r>
              <a:rPr lang="en-US" sz="1800" i="0" dirty="0" smtClean="0"/>
              <a:t> </a:t>
            </a:r>
            <a:r>
              <a:rPr lang="en-US" sz="1800" i="0" dirty="0"/>
              <a:t>Malik “</a:t>
            </a:r>
            <a:r>
              <a:rPr lang="en-US" sz="1800" i="0" dirty="0" err="1"/>
              <a:t>O‘zbekiston</a:t>
            </a:r>
            <a:r>
              <a:rPr lang="en-US" sz="1800" i="0" dirty="0"/>
              <a:t> </a:t>
            </a:r>
            <a:r>
              <a:rPr lang="en-US" sz="1800" i="0" dirty="0" err="1"/>
              <a:t>xalq</a:t>
            </a:r>
            <a:r>
              <a:rPr lang="en-US" sz="1800" i="0" dirty="0"/>
              <a:t> </a:t>
            </a:r>
            <a:r>
              <a:rPr lang="en-US" sz="1800" i="0" dirty="0" err="1"/>
              <a:t>yozuvchisi</a:t>
            </a:r>
            <a:r>
              <a:rPr lang="en-US" sz="1800" i="0" dirty="0"/>
              <a:t>” </a:t>
            </a:r>
            <a:r>
              <a:rPr lang="en-US" sz="1800" i="0" dirty="0" err="1"/>
              <a:t>unvoni</a:t>
            </a:r>
            <a:r>
              <a:rPr lang="en-US" sz="1800" i="0" dirty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err="1"/>
              <a:t>taqdirlangan</a:t>
            </a:r>
            <a:r>
              <a:rPr lang="en-US" sz="1800" i="0" dirty="0"/>
              <a:t>.</a:t>
            </a:r>
            <a:endParaRPr lang="ru-RU" sz="1800" dirty="0"/>
          </a:p>
        </p:txBody>
      </p:sp>
      <p:pic>
        <p:nvPicPr>
          <p:cNvPr id="2051" name="Picture 3" descr="C:\Users\User\Desktop\images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012" y="974353"/>
            <a:ext cx="16002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103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Alvido</a:t>
            </a:r>
            <a:r>
              <a:rPr lang="en-US" dirty="0" smtClean="0"/>
              <a:t> </a:t>
            </a:r>
            <a:r>
              <a:rPr lang="en-US" dirty="0" err="1" smtClean="0"/>
              <a:t>bolalik</a:t>
            </a:r>
            <a:r>
              <a:rPr lang="en-US" dirty="0" smtClean="0"/>
              <a:t>” </a:t>
            </a:r>
            <a:r>
              <a:rPr lang="en-US" dirty="0" err="1" smtClean="0"/>
              <a:t>asari</a:t>
            </a:r>
            <a:endParaRPr lang="ru-RU" dirty="0"/>
          </a:p>
        </p:txBody>
      </p:sp>
      <p:pic>
        <p:nvPicPr>
          <p:cNvPr id="5122" name="Picture 2" descr="C:\Users\User\Desktop\Без названия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012" y="830338"/>
            <a:ext cx="1743075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Текст 2"/>
          <p:cNvSpPr txBox="1">
            <a:spLocks/>
          </p:cNvSpPr>
          <p:nvPr/>
        </p:nvSpPr>
        <p:spPr>
          <a:xfrm>
            <a:off x="146596" y="614313"/>
            <a:ext cx="3312369" cy="2448272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 smtClean="0">
                <a:solidFill>
                  <a:sysClr val="windowText" lastClr="000000"/>
                </a:solidFill>
              </a:rPr>
              <a:t/>
            </a:r>
            <a:br>
              <a:rPr lang="en-US" kern="0" dirty="0" smtClean="0">
                <a:solidFill>
                  <a:sysClr val="windowText" lastClr="000000"/>
                </a:solidFill>
              </a:rPr>
            </a:b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Alvido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bolalik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Tohir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Malik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ijodida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o’rin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tutadi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Asardagi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jinoyatchi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bo’lib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tug’ilmaydi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bolani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atrof-muhit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 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jamiyatdagi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illatlar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jinoyatchiga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 err="1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aylantiradi</a:t>
            </a:r>
            <a:r>
              <a:rPr lang="en-US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ru-RU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66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Tohir</a:t>
            </a:r>
            <a:r>
              <a:rPr lang="en-US" dirty="0" smtClean="0"/>
              <a:t> Malik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00599" cy="2616101"/>
          </a:xfrm>
        </p:spPr>
        <p:txBody>
          <a:bodyPr/>
          <a:lstStyle/>
          <a:p>
            <a:pPr algn="just"/>
            <a:r>
              <a:rPr lang="en-US" sz="1700" i="0" dirty="0" smtClean="0"/>
              <a:t>   </a:t>
            </a:r>
            <a:r>
              <a:rPr lang="en-US" sz="1700" i="0" dirty="0" err="1" smtClean="0"/>
              <a:t>Bolalik</a:t>
            </a:r>
            <a:r>
              <a:rPr lang="en-US" sz="1700" i="0" dirty="0" smtClean="0"/>
              <a:t> </a:t>
            </a:r>
            <a:r>
              <a:rPr lang="en-US" sz="1700" i="0" dirty="0"/>
              <a:t>- </a:t>
            </a:r>
            <a:r>
              <a:rPr lang="en-US" sz="1700" i="0" dirty="0" err="1"/>
              <a:t>umrimiz</a:t>
            </a:r>
            <a:r>
              <a:rPr lang="en-US" sz="1700" i="0" dirty="0"/>
              <a:t> </a:t>
            </a:r>
            <a:r>
              <a:rPr lang="en-US" sz="1700" i="0" dirty="0" err="1"/>
              <a:t>bahori</a:t>
            </a:r>
            <a:r>
              <a:rPr lang="en-US" sz="1700" i="0" dirty="0"/>
              <a:t>, </a:t>
            </a:r>
            <a:r>
              <a:rPr lang="en-US" sz="1700" i="0" dirty="0" err="1"/>
              <a:t>orzu-umidlarimiz</a:t>
            </a:r>
            <a:r>
              <a:rPr lang="en-US" sz="1700" i="0" dirty="0"/>
              <a:t> </a:t>
            </a:r>
            <a:r>
              <a:rPr lang="en-US" sz="1700" i="0" dirty="0" err="1"/>
              <a:t>bilan</a:t>
            </a:r>
            <a:r>
              <a:rPr lang="en-US" sz="1700" i="0" dirty="0"/>
              <a:t> </a:t>
            </a:r>
            <a:r>
              <a:rPr lang="en-US" sz="1700" i="0" dirty="0" err="1" smtClean="0"/>
              <a:t>ulg‘ayadigan</a:t>
            </a:r>
            <a:r>
              <a:rPr lang="en-US" sz="1700" i="0" dirty="0" smtClean="0"/>
              <a:t> </a:t>
            </a:r>
            <a:r>
              <a:rPr lang="en-US" sz="1700" i="0" dirty="0" err="1"/>
              <a:t>eng</a:t>
            </a:r>
            <a:r>
              <a:rPr lang="en-US" sz="1700" i="0" dirty="0"/>
              <a:t> </a:t>
            </a:r>
            <a:r>
              <a:rPr lang="en-US" sz="1700" i="0" dirty="0" err="1" smtClean="0"/>
              <a:t>jo‘shqin</a:t>
            </a:r>
            <a:r>
              <a:rPr lang="en-US" sz="1700" i="0" dirty="0" smtClean="0"/>
              <a:t> </a:t>
            </a:r>
            <a:r>
              <a:rPr lang="en-US" sz="1700" i="0" dirty="0" err="1"/>
              <a:t>va</a:t>
            </a:r>
            <a:r>
              <a:rPr lang="en-US" sz="1700" i="0" dirty="0"/>
              <a:t> </a:t>
            </a:r>
            <a:r>
              <a:rPr lang="en-US" sz="1700" i="0" dirty="0" err="1"/>
              <a:t>haroratli</a:t>
            </a:r>
            <a:r>
              <a:rPr lang="en-US" sz="1700" i="0" dirty="0"/>
              <a:t> </a:t>
            </a:r>
            <a:r>
              <a:rPr lang="en-US" sz="1700" i="0" dirty="0" err="1"/>
              <a:t>damlar</a:t>
            </a:r>
            <a:r>
              <a:rPr lang="en-US" sz="1700" i="0" dirty="0"/>
              <a:t>. </a:t>
            </a:r>
            <a:r>
              <a:rPr lang="en-US" sz="1700" i="0" dirty="0" err="1"/>
              <a:t>Bolalik</a:t>
            </a:r>
            <a:r>
              <a:rPr lang="en-US" sz="1700" i="0" dirty="0"/>
              <a:t>, </a:t>
            </a:r>
            <a:r>
              <a:rPr lang="en-US" sz="1700" i="0" dirty="0" err="1"/>
              <a:t>umrimiz</a:t>
            </a:r>
            <a:r>
              <a:rPr lang="en-US" sz="1700" i="0" dirty="0"/>
              <a:t> </a:t>
            </a:r>
            <a:r>
              <a:rPr lang="en-US" sz="1700" i="0" dirty="0" err="1"/>
              <a:t>mazmunini</a:t>
            </a:r>
            <a:r>
              <a:rPr lang="en-US" sz="1700" i="0" dirty="0"/>
              <a:t>, </a:t>
            </a:r>
            <a:r>
              <a:rPr lang="en-US" sz="1700" i="0" dirty="0" err="1" smtClean="0"/>
              <a:t>qo‘yingki</a:t>
            </a:r>
            <a:r>
              <a:rPr lang="en-US" sz="1700" i="0" dirty="0"/>
              <a:t>, </a:t>
            </a:r>
            <a:r>
              <a:rPr lang="en-US" sz="1700" i="0" dirty="0" err="1"/>
              <a:t>butun</a:t>
            </a:r>
            <a:r>
              <a:rPr lang="en-US" sz="1700" i="0" dirty="0"/>
              <a:t> </a:t>
            </a:r>
            <a:r>
              <a:rPr lang="en-US" sz="1700" i="0" dirty="0" err="1"/>
              <a:t>hayotimizni</a:t>
            </a:r>
            <a:r>
              <a:rPr lang="en-US" sz="1700" i="0" dirty="0"/>
              <a:t> </a:t>
            </a:r>
            <a:r>
              <a:rPr lang="en-US" sz="1700" i="0" dirty="0" err="1"/>
              <a:t>belgilab</a:t>
            </a:r>
            <a:r>
              <a:rPr lang="en-US" sz="1700" i="0" dirty="0"/>
              <a:t> </a:t>
            </a:r>
            <a:r>
              <a:rPr lang="en-US" sz="1700" i="0" dirty="0" err="1"/>
              <a:t>beruvchi</a:t>
            </a:r>
            <a:r>
              <a:rPr lang="en-US" sz="1700" i="0" dirty="0"/>
              <a:t> </a:t>
            </a:r>
            <a:r>
              <a:rPr lang="en-US" sz="1700" i="0" dirty="0" err="1"/>
              <a:t>shunday</a:t>
            </a:r>
            <a:r>
              <a:rPr lang="en-US" sz="1700" i="0" dirty="0"/>
              <a:t> </a:t>
            </a:r>
            <a:r>
              <a:rPr lang="en-US" sz="1700" i="0" dirty="0" err="1"/>
              <a:t>bir</a:t>
            </a:r>
            <a:r>
              <a:rPr lang="en-US" sz="1700" i="0" dirty="0"/>
              <a:t> </a:t>
            </a:r>
            <a:r>
              <a:rPr lang="en-US" sz="1700" i="0" dirty="0" err="1"/>
              <a:t>nozik</a:t>
            </a:r>
            <a:r>
              <a:rPr lang="en-US" sz="1700" i="0" dirty="0"/>
              <a:t> </a:t>
            </a:r>
            <a:r>
              <a:rPr lang="en-US" sz="1700" i="0" dirty="0" err="1"/>
              <a:t>pallaki</a:t>
            </a:r>
            <a:r>
              <a:rPr lang="en-US" sz="1700" i="0" dirty="0"/>
              <a:t>, </a:t>
            </a:r>
            <a:r>
              <a:rPr lang="en-US" sz="1700" i="0" dirty="0" err="1"/>
              <a:t>bu</a:t>
            </a:r>
            <a:r>
              <a:rPr lang="en-US" sz="1700" i="0" dirty="0"/>
              <a:t> </a:t>
            </a:r>
            <a:r>
              <a:rPr lang="en-US" sz="1700" i="0" dirty="0" err="1"/>
              <a:t>davrda</a:t>
            </a:r>
            <a:r>
              <a:rPr lang="en-US" sz="1700" i="0" dirty="0"/>
              <a:t> biz </a:t>
            </a:r>
            <a:r>
              <a:rPr lang="en-US" sz="1700" i="0" dirty="0" err="1"/>
              <a:t>yaqinlarimizning</a:t>
            </a:r>
            <a:r>
              <a:rPr lang="en-US" sz="1700" i="0" dirty="0"/>
              <a:t> </a:t>
            </a:r>
            <a:r>
              <a:rPr lang="en-US" sz="1700" i="0" dirty="0" err="1"/>
              <a:t>alohida</a:t>
            </a:r>
            <a:r>
              <a:rPr lang="en-US" sz="1700" i="0" dirty="0"/>
              <a:t> </a:t>
            </a:r>
            <a:r>
              <a:rPr lang="en-US" sz="1700" i="0" dirty="0" err="1" smtClean="0"/>
              <a:t>e‘tiboriga</a:t>
            </a:r>
            <a:r>
              <a:rPr lang="en-US" sz="1700" i="0" dirty="0" smtClean="0"/>
              <a:t> </a:t>
            </a:r>
            <a:r>
              <a:rPr lang="en-US" sz="1700" i="0" dirty="0" err="1"/>
              <a:t>ehtiyoj</a:t>
            </a:r>
            <a:r>
              <a:rPr lang="en-US" sz="1700" i="0" dirty="0"/>
              <a:t> </a:t>
            </a:r>
            <a:r>
              <a:rPr lang="en-US" sz="1700" i="0" dirty="0" err="1"/>
              <a:t>sezamiz</a:t>
            </a:r>
            <a:r>
              <a:rPr lang="en-US" sz="1700" i="0" dirty="0"/>
              <a:t>. Agar </a:t>
            </a:r>
            <a:r>
              <a:rPr lang="en-US" sz="1700" i="0" dirty="0" err="1"/>
              <a:t>bunday</a:t>
            </a:r>
            <a:r>
              <a:rPr lang="en-US" sz="1700" i="0" dirty="0"/>
              <a:t> </a:t>
            </a:r>
            <a:r>
              <a:rPr lang="en-US" sz="1700" i="0" dirty="0" err="1"/>
              <a:t>fursatlarda</a:t>
            </a:r>
            <a:r>
              <a:rPr lang="en-US" sz="1700" i="0" dirty="0"/>
              <a:t> </a:t>
            </a:r>
            <a:r>
              <a:rPr lang="en-US" sz="1700" i="0" dirty="0" err="1"/>
              <a:t>ozgina</a:t>
            </a:r>
            <a:r>
              <a:rPr lang="en-US" sz="1700" i="0" dirty="0"/>
              <a:t> </a:t>
            </a:r>
            <a:r>
              <a:rPr lang="en-US" sz="1700" i="0" dirty="0" err="1"/>
              <a:t>eʼtiborsizlik</a:t>
            </a:r>
            <a:r>
              <a:rPr lang="en-US" sz="1700" i="0" dirty="0"/>
              <a:t> </a:t>
            </a:r>
            <a:r>
              <a:rPr lang="en-US" sz="1700" i="0" dirty="0" err="1"/>
              <a:t>holatlari</a:t>
            </a:r>
            <a:r>
              <a:rPr lang="en-US" sz="1700" i="0" dirty="0"/>
              <a:t> </a:t>
            </a:r>
            <a:r>
              <a:rPr lang="en-US" sz="1700" i="0" dirty="0" err="1"/>
              <a:t>kuzatilsa</a:t>
            </a:r>
            <a:r>
              <a:rPr lang="en-US" sz="1700" i="0" dirty="0"/>
              <a:t>-chi?</a:t>
            </a:r>
          </a:p>
          <a:p>
            <a:pPr algn="just"/>
            <a:r>
              <a:rPr lang="en-US" sz="1700" i="0" dirty="0" smtClean="0"/>
              <a:t>   </a:t>
            </a:r>
            <a:r>
              <a:rPr lang="en-US" sz="1700" i="0" dirty="0" err="1" smtClean="0"/>
              <a:t>Taqdim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etilayotgan</a:t>
            </a:r>
            <a:r>
              <a:rPr lang="en-US" sz="1700" i="0" dirty="0" smtClean="0"/>
              <a:t> </a:t>
            </a:r>
            <a:r>
              <a:rPr lang="en-US" sz="1700" i="0" dirty="0" err="1"/>
              <a:t>kitobda</a:t>
            </a:r>
            <a:r>
              <a:rPr lang="en-US" sz="1700" i="0" dirty="0"/>
              <a:t> </a:t>
            </a:r>
            <a:r>
              <a:rPr lang="en-US" sz="1700" i="0" dirty="0" err="1"/>
              <a:t>aynan</a:t>
            </a:r>
            <a:r>
              <a:rPr lang="en-US" sz="1700" i="0" dirty="0"/>
              <a:t> </a:t>
            </a:r>
            <a:r>
              <a:rPr lang="en-US" sz="1700" i="0" dirty="0" err="1"/>
              <a:t>shu</a:t>
            </a:r>
            <a:r>
              <a:rPr lang="en-US" sz="1700" i="0" dirty="0"/>
              <a:t> </a:t>
            </a:r>
            <a:r>
              <a:rPr lang="en-US" sz="1700" i="0" dirty="0" err="1"/>
              <a:t>jarayon</a:t>
            </a:r>
            <a:r>
              <a:rPr lang="en-US" sz="1700" i="0" dirty="0"/>
              <a:t> </a:t>
            </a:r>
            <a:r>
              <a:rPr lang="en-US" sz="1700" i="0" dirty="0" err="1"/>
              <a:t>bilan</a:t>
            </a:r>
            <a:r>
              <a:rPr lang="en-US" sz="1700" i="0" dirty="0"/>
              <a:t> </a:t>
            </a:r>
            <a:r>
              <a:rPr lang="en-US" sz="1700" i="0" dirty="0" err="1" smtClean="0"/>
              <a:t>bog‘liq</a:t>
            </a:r>
            <a:r>
              <a:rPr lang="en-US" sz="1700" i="0" dirty="0" smtClean="0"/>
              <a:t> </a:t>
            </a:r>
            <a:r>
              <a:rPr lang="en-US" sz="1700" i="0" dirty="0" err="1"/>
              <a:t>holatlarni</a:t>
            </a:r>
            <a:r>
              <a:rPr lang="en-US" sz="1700" i="0" dirty="0"/>
              <a:t> </a:t>
            </a:r>
            <a:r>
              <a:rPr lang="en-US" sz="1700" i="0" dirty="0" err="1"/>
              <a:t>yozuvchi</a:t>
            </a:r>
            <a:r>
              <a:rPr lang="en-US" sz="1700" i="0" dirty="0"/>
              <a:t> </a:t>
            </a:r>
            <a:r>
              <a:rPr lang="en-US" sz="1700" i="0" dirty="0" err="1"/>
              <a:t>hayotiy</a:t>
            </a:r>
            <a:r>
              <a:rPr lang="en-US" sz="1700" i="0" dirty="0"/>
              <a:t>, real </a:t>
            </a:r>
            <a:r>
              <a:rPr lang="en-US" sz="1700" i="0" dirty="0" err="1"/>
              <a:t>voqea-hodisalar</a:t>
            </a:r>
            <a:r>
              <a:rPr lang="en-US" sz="1700" i="0" dirty="0"/>
              <a:t> </a:t>
            </a:r>
            <a:r>
              <a:rPr lang="en-US" sz="1700" i="0" dirty="0" err="1"/>
              <a:t>asosida</a:t>
            </a:r>
            <a:r>
              <a:rPr lang="en-US" sz="1700" i="0" dirty="0"/>
              <a:t> </a:t>
            </a:r>
            <a:r>
              <a:rPr lang="en-US" sz="1700" i="0" dirty="0" err="1"/>
              <a:t>yoritib</a:t>
            </a:r>
            <a:r>
              <a:rPr lang="en-US" sz="1700" i="0" dirty="0"/>
              <a:t> </a:t>
            </a:r>
            <a:r>
              <a:rPr lang="en-US" sz="1700" i="0" dirty="0" err="1"/>
              <a:t>bergan</a:t>
            </a:r>
            <a:r>
              <a:rPr lang="en-US" sz="1700" i="0" dirty="0" smtClean="0"/>
              <a:t>.</a:t>
            </a:r>
            <a:endParaRPr lang="en-US" sz="1700" i="0" dirty="0"/>
          </a:p>
        </p:txBody>
      </p:sp>
    </p:spTree>
    <p:extLst>
      <p:ext uri="{BB962C8B-B14F-4D97-AF65-F5344CB8AC3E}">
        <p14:creationId xmlns:p14="http://schemas.microsoft.com/office/powerpoint/2010/main" val="194679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Bo‘sh</a:t>
            </a:r>
            <a:r>
              <a:rPr lang="en-US" dirty="0" smtClean="0"/>
              <a:t> </a:t>
            </a:r>
            <a:r>
              <a:rPr lang="en-US" dirty="0" err="1" smtClean="0"/>
              <a:t>vaqt</a:t>
            </a:r>
            <a:r>
              <a:rPr lang="en-US" dirty="0" smtClean="0"/>
              <a:t> ( 92-bet)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215991"/>
          </a:xfrm>
        </p:spPr>
        <p:txBody>
          <a:bodyPr/>
          <a:lstStyle/>
          <a:p>
            <a:pPr algn="just"/>
            <a:r>
              <a:rPr lang="en-US" dirty="0" smtClean="0"/>
              <a:t>   </a:t>
            </a:r>
            <a:r>
              <a:rPr lang="en-US" sz="1800" i="0" dirty="0" err="1" smtClean="0"/>
              <a:t>Barcha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mamlakatlar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uchun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bolaning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vaqti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masalasi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muhim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muammolardan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hisoblanadi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Maktabdan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keyingi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yarim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kunda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bolaning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nima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shug‘ullanishi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taqdirini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belgilaydi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Shahardagi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mahallalarda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qishloqlarda</a:t>
            </a:r>
            <a:r>
              <a:rPr lang="en-US" sz="1800" i="0" dirty="0" smtClean="0"/>
              <a:t> bola </a:t>
            </a:r>
            <a:r>
              <a:rPr lang="en-US" sz="1800" i="0" dirty="0" err="1" smtClean="0"/>
              <a:t>kattalarning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e’tiborida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bo‘ladi</a:t>
            </a:r>
            <a:r>
              <a:rPr lang="en-US" sz="1800" i="0" dirty="0" smtClean="0"/>
              <a:t>. Bu bola </a:t>
            </a:r>
            <a:r>
              <a:rPr lang="en-US" sz="1800" i="0" dirty="0" err="1" smtClean="0"/>
              <a:t>kimning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farzandi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ekanini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kattalar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bilishadi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undagi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hojo‘ya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harakatni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e’tiborsiz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qoldirishmaydi.Ko‘p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qavatli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uylarda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esa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buning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aksi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91826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Bo‘sh</a:t>
            </a:r>
            <a:r>
              <a:rPr lang="en-US" dirty="0" smtClean="0"/>
              <a:t> </a:t>
            </a:r>
            <a:r>
              <a:rPr lang="en-US" dirty="0" err="1" smtClean="0"/>
              <a:t>vaqt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2369880"/>
          </a:xfrm>
        </p:spPr>
        <p:txBody>
          <a:bodyPr/>
          <a:lstStyle/>
          <a:p>
            <a:pPr algn="just"/>
            <a:r>
              <a:rPr lang="en-US" dirty="0" smtClean="0"/>
              <a:t>   </a:t>
            </a:r>
            <a:r>
              <a:rPr lang="en-US" sz="1700" i="0" dirty="0" err="1" smtClean="0"/>
              <a:t>Qo‘shnilar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bir-birlarini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tanishmaydi</a:t>
            </a:r>
            <a:r>
              <a:rPr lang="en-US" sz="1700" i="0" dirty="0" smtClean="0"/>
              <a:t>. </a:t>
            </a:r>
            <a:r>
              <a:rPr lang="en-US" sz="1700" i="0" dirty="0" err="1" smtClean="0"/>
              <a:t>Nojo‘ya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ish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qilayotgan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bolani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tartibga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chaqirishmaydi</a:t>
            </a:r>
            <a:r>
              <a:rPr lang="en-US" sz="1700" i="0" dirty="0" smtClean="0"/>
              <a:t>. </a:t>
            </a:r>
            <a:r>
              <a:rPr lang="en-US" sz="1700" i="0" dirty="0" err="1" smtClean="0"/>
              <a:t>Shundanmi</a:t>
            </a:r>
            <a:r>
              <a:rPr lang="en-US" sz="1700" i="0" dirty="0" smtClean="0"/>
              <a:t>, </a:t>
            </a:r>
            <a:r>
              <a:rPr lang="en-US" sz="1700" i="0" dirty="0" err="1" smtClean="0"/>
              <a:t>qamoqdagi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bolalar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yashash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joylariga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ajratilib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o‘rganilganda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mahalla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va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qishloqqa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nisbatan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ko‘p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qavatli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uylarda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istiqomat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qiladiganlari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ko‘proq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ekani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aniqlandi</a:t>
            </a:r>
            <a:r>
              <a:rPr lang="en-US" sz="1700" i="0" dirty="0" smtClean="0"/>
              <a:t>.</a:t>
            </a:r>
          </a:p>
          <a:p>
            <a:pPr algn="just"/>
            <a:r>
              <a:rPr lang="en-US" sz="1700" i="0" dirty="0"/>
              <a:t> </a:t>
            </a:r>
            <a:r>
              <a:rPr lang="en-US" sz="1700" i="0" dirty="0" smtClean="0"/>
              <a:t>  </a:t>
            </a:r>
            <a:r>
              <a:rPr lang="en-US" sz="1700" i="0" dirty="0" err="1" smtClean="0"/>
              <a:t>Bo‘sh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vaqt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masalasini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hamma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o‘zicha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hal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etadi</a:t>
            </a:r>
            <a:r>
              <a:rPr lang="en-US" sz="1700" i="0" dirty="0" smtClean="0"/>
              <a:t>. </a:t>
            </a:r>
            <a:r>
              <a:rPr lang="en-US" sz="1700" i="0" dirty="0" err="1" smtClean="0"/>
              <a:t>Ko‘pchilik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tarbiyaning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bu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sohasida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asosiy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e’tiborni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mehnatga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qaratish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tarafdori</a:t>
            </a:r>
            <a:r>
              <a:rPr lang="en-US" sz="1700" i="0" dirty="0" smtClean="0"/>
              <a:t>. </a:t>
            </a:r>
            <a:r>
              <a:rPr lang="en-US" sz="1700" i="0" dirty="0" err="1" smtClean="0"/>
              <a:t>To‘g‘ri</a:t>
            </a:r>
            <a:r>
              <a:rPr lang="en-US" sz="1700" i="0" dirty="0" smtClean="0"/>
              <a:t>, </a:t>
            </a:r>
            <a:r>
              <a:rPr lang="en-US" sz="1700" i="0" dirty="0" err="1" smtClean="0"/>
              <a:t>madaniyat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yuksakligi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mehnatga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bo‘lgan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muhabbatga</a:t>
            </a:r>
            <a:r>
              <a:rPr lang="en-US" sz="1700" i="0" dirty="0" smtClean="0"/>
              <a:t> </a:t>
            </a:r>
            <a:r>
              <a:rPr lang="en-US" sz="1700" i="0" dirty="0" err="1" smtClean="0"/>
              <a:t>bog‘lanadi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34786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Bo‘sh</a:t>
            </a:r>
            <a:r>
              <a:rPr lang="en-US" dirty="0" smtClean="0"/>
              <a:t> </a:t>
            </a:r>
            <a:r>
              <a:rPr lang="en-US" dirty="0" err="1" smtClean="0"/>
              <a:t>vaqt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2215991"/>
          </a:xfrm>
        </p:spPr>
        <p:txBody>
          <a:bodyPr/>
          <a:lstStyle/>
          <a:p>
            <a:pPr algn="just"/>
            <a:r>
              <a:rPr lang="en-US" sz="1800" i="0" dirty="0" err="1" smtClean="0"/>
              <a:t>Donishmand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aytmoqchi</a:t>
            </a:r>
            <a:r>
              <a:rPr lang="en-US" sz="1800" i="0" dirty="0" smtClean="0"/>
              <a:t>, agar </a:t>
            </a:r>
            <a:r>
              <a:rPr lang="en-US" sz="1800" i="0" dirty="0" err="1" smtClean="0"/>
              <a:t>hayot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kemasi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mehnat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langariga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suyanmasa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hamma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shamollar</a:t>
            </a:r>
            <a:r>
              <a:rPr lang="en-US" sz="1800" i="0" dirty="0" smtClean="0"/>
              <a:t>-u </a:t>
            </a:r>
            <a:r>
              <a:rPr lang="en-US" sz="1800" i="0" dirty="0" err="1" smtClean="0"/>
              <a:t>dovullarga</a:t>
            </a:r>
            <a:r>
              <a:rPr lang="en-US" sz="1800" i="0" dirty="0" smtClean="0"/>
              <a:t> dosh </a:t>
            </a:r>
            <a:r>
              <a:rPr lang="en-US" sz="1800" i="0" dirty="0" err="1" smtClean="0"/>
              <a:t>berolmaydi</a:t>
            </a:r>
            <a:r>
              <a:rPr lang="en-US" sz="1800" i="0" dirty="0" smtClean="0"/>
              <a:t>. Bu </a:t>
            </a:r>
            <a:r>
              <a:rPr lang="en-US" sz="1800" i="0" dirty="0" err="1" smtClean="0"/>
              <a:t>ta’riflarni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bilamiz</a:t>
            </a:r>
            <a:r>
              <a:rPr lang="en-US" sz="1800" i="0" dirty="0" smtClean="0"/>
              <a:t>. Ammo </a:t>
            </a:r>
            <a:r>
              <a:rPr lang="en-US" sz="1800" i="0" dirty="0" err="1" smtClean="0"/>
              <a:t>bu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haqiqatlarni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bolalar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ongiga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qanday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singdira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olamiz</a:t>
            </a:r>
            <a:r>
              <a:rPr lang="en-US" sz="1800" i="0" dirty="0" smtClean="0"/>
              <a:t>? </a:t>
            </a:r>
            <a:r>
              <a:rPr lang="en-US" sz="1800" i="0" dirty="0" err="1" smtClean="0"/>
              <a:t>Shiorlar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bilanmi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aniq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harakatlar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bilanmi</a:t>
            </a:r>
            <a:r>
              <a:rPr lang="en-US" sz="1800" i="0" dirty="0" smtClean="0"/>
              <a:t>? </a:t>
            </a:r>
            <a:r>
              <a:rPr lang="en-US" sz="1800" i="0" dirty="0" err="1" smtClean="0"/>
              <a:t>Bir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kishi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bolalariga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nasihat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qilib</a:t>
            </a:r>
            <a:r>
              <a:rPr lang="en-US" sz="1800" i="0" dirty="0" smtClean="0"/>
              <a:t> der </a:t>
            </a:r>
            <a:r>
              <a:rPr lang="en-US" sz="1800" i="0" dirty="0" err="1" smtClean="0"/>
              <a:t>ekanki</a:t>
            </a:r>
            <a:r>
              <a:rPr lang="en-US" sz="1800" i="0" dirty="0" smtClean="0"/>
              <a:t>:” </a:t>
            </a:r>
            <a:r>
              <a:rPr lang="en-US" sz="1800" i="0" dirty="0" err="1" smtClean="0"/>
              <a:t>Odam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maymundan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paydo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bo‘lgan</a:t>
            </a:r>
            <a:r>
              <a:rPr lang="en-US" sz="1800" i="0" dirty="0" smtClean="0"/>
              <a:t>, agar </a:t>
            </a:r>
            <a:r>
              <a:rPr lang="en-US" sz="1800" i="0" dirty="0" err="1" smtClean="0"/>
              <a:t>mehnat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qilmasalaring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yana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maymunga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aylanib</a:t>
            </a:r>
            <a:r>
              <a:rPr lang="en-US" sz="1800" i="0" dirty="0" smtClean="0"/>
              <a:t> </a:t>
            </a:r>
            <a:r>
              <a:rPr lang="en-US" sz="1800" i="0" dirty="0" err="1"/>
              <a:t>qolasizlar</a:t>
            </a:r>
            <a:r>
              <a:rPr lang="en-US" sz="1800" i="0" dirty="0"/>
              <a:t>”.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57061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Bo‘sh</a:t>
            </a:r>
            <a:r>
              <a:rPr lang="en-US" dirty="0" smtClean="0"/>
              <a:t> </a:t>
            </a:r>
            <a:r>
              <a:rPr lang="en-US" dirty="0" err="1" smtClean="0"/>
              <a:t>vaqt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1938992"/>
          </a:xfrm>
        </p:spPr>
        <p:txBody>
          <a:bodyPr/>
          <a:lstStyle/>
          <a:p>
            <a:pPr algn="just"/>
            <a:r>
              <a:rPr lang="en-US" sz="1800" i="0" dirty="0" smtClean="0"/>
              <a:t>Bu </a:t>
            </a:r>
            <a:r>
              <a:rPr lang="en-US" sz="1800" i="0" dirty="0" err="1" smtClean="0"/>
              <a:t>nasihatda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chuqur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ramziy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ma’no</a:t>
            </a:r>
            <a:r>
              <a:rPr lang="en-US" sz="1800" i="0" dirty="0" smtClean="0"/>
              <a:t> bor. </a:t>
            </a:r>
            <a:r>
              <a:rPr lang="en-US" sz="1800" i="0" dirty="0" err="1" smtClean="0"/>
              <a:t>Bunda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odamning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jismonan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emas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ma’nan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maymunga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aylanib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qolishi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nazarda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tutilyapti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Diqqat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qilaylik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dunyoda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tirik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jon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borki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hammasi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harakatda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hammasi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mehnat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</a:t>
            </a:r>
            <a:r>
              <a:rPr lang="en-US" sz="1800" i="0" dirty="0" smtClean="0"/>
              <a:t> band.</a:t>
            </a:r>
          </a:p>
          <a:p>
            <a:pPr algn="just"/>
            <a:endParaRPr lang="en-US" sz="1800" i="0" dirty="0" smtClean="0"/>
          </a:p>
          <a:p>
            <a:pPr algn="just"/>
            <a:r>
              <a:rPr lang="en-US" sz="1800" i="0" dirty="0"/>
              <a:t> </a:t>
            </a:r>
            <a:r>
              <a:rPr lang="en-US" sz="1800" i="0" dirty="0" smtClean="0"/>
              <a:t>( </a:t>
            </a:r>
            <a:r>
              <a:rPr lang="en-US" sz="1800" i="0" dirty="0" err="1" smtClean="0"/>
              <a:t>Tohir</a:t>
            </a:r>
            <a:r>
              <a:rPr lang="en-US" sz="1800" i="0" dirty="0" smtClean="0"/>
              <a:t> Malik </a:t>
            </a:r>
            <a:r>
              <a:rPr lang="en-US" sz="1800" i="0" dirty="0" smtClean="0">
                <a:solidFill>
                  <a:srgbClr val="C00000"/>
                </a:solidFill>
              </a:rPr>
              <a:t>“</a:t>
            </a:r>
            <a:r>
              <a:rPr lang="en-US" sz="1800" i="0" dirty="0" err="1" smtClean="0">
                <a:solidFill>
                  <a:srgbClr val="C00000"/>
                </a:solidFill>
              </a:rPr>
              <a:t>Alvido</a:t>
            </a:r>
            <a:r>
              <a:rPr lang="en-US" sz="1800" i="0" dirty="0" smtClean="0">
                <a:solidFill>
                  <a:srgbClr val="C00000"/>
                </a:solidFill>
              </a:rPr>
              <a:t> </a:t>
            </a:r>
            <a:r>
              <a:rPr lang="en-US" sz="1800" i="0" dirty="0" err="1" smtClean="0">
                <a:solidFill>
                  <a:srgbClr val="C00000"/>
                </a:solidFill>
              </a:rPr>
              <a:t>bolalik</a:t>
            </a:r>
            <a:r>
              <a:rPr lang="en-US" sz="1800" i="0" dirty="0" smtClean="0">
                <a:solidFill>
                  <a:srgbClr val="C00000"/>
                </a:solidFill>
              </a:rPr>
              <a:t>”</a:t>
            </a:r>
            <a:r>
              <a:rPr lang="en-US" sz="1800" i="0" dirty="0" smtClean="0">
                <a:solidFill>
                  <a:schemeClr val="tx1"/>
                </a:solidFill>
              </a:rPr>
              <a:t>)</a:t>
            </a:r>
            <a:r>
              <a:rPr lang="en-US" sz="1800" i="0" dirty="0" smtClean="0">
                <a:solidFill>
                  <a:srgbClr val="C00000"/>
                </a:solidFill>
              </a:rPr>
              <a:t>  </a:t>
            </a:r>
            <a:endParaRPr lang="ru-RU" sz="1800" i="0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User\Desktop\Без названия (17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32" t="9851" r="13748"/>
          <a:stretch/>
        </p:blipFill>
        <p:spPr bwMode="auto">
          <a:xfrm>
            <a:off x="4179044" y="1824616"/>
            <a:ext cx="1512277" cy="113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45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/>
              <a:t>T</a:t>
            </a:r>
            <a:r>
              <a:rPr lang="en-US" dirty="0" err="1" smtClean="0"/>
              <a:t>akrorlash</a:t>
            </a:r>
            <a:endParaRPr lang="ru-RU" dirty="0"/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2716390546"/>
              </p:ext>
            </p:extLst>
          </p:nvPr>
        </p:nvGraphicFramePr>
        <p:xfrm>
          <a:off x="74588" y="470297"/>
          <a:ext cx="5594394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702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Alvido</a:t>
            </a:r>
            <a:r>
              <a:rPr lang="en-US" dirty="0" smtClean="0"/>
              <a:t> </a:t>
            </a:r>
            <a:r>
              <a:rPr lang="en-US" dirty="0" err="1" smtClean="0"/>
              <a:t>bolalik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1938992"/>
          </a:xfrm>
        </p:spPr>
        <p:txBody>
          <a:bodyPr/>
          <a:lstStyle/>
          <a:p>
            <a:pPr algn="just"/>
            <a:r>
              <a:rPr lang="en-US" sz="1800" i="0" dirty="0" err="1"/>
              <a:t>Asar</a:t>
            </a:r>
            <a:r>
              <a:rPr lang="en-US" sz="1800" i="0" dirty="0"/>
              <a:t> </a:t>
            </a:r>
            <a:r>
              <a:rPr lang="en-US" sz="1800" i="0" dirty="0" err="1"/>
              <a:t>qahramonlari</a:t>
            </a:r>
            <a:r>
              <a:rPr lang="en-US" sz="1800" i="0" dirty="0"/>
              <a:t> – </a:t>
            </a:r>
            <a:r>
              <a:rPr lang="en-US" sz="1800" i="0" dirty="0" err="1"/>
              <a:t>Asror</a:t>
            </a:r>
            <a:r>
              <a:rPr lang="en-US" sz="1800" i="0" dirty="0"/>
              <a:t>, </a:t>
            </a:r>
            <a:r>
              <a:rPr lang="en-US" sz="1800" i="0" dirty="0" err="1"/>
              <a:t>Qamariddin</a:t>
            </a:r>
            <a:r>
              <a:rPr lang="en-US" sz="1800" i="0" dirty="0"/>
              <a:t>, Salim, </a:t>
            </a:r>
            <a:r>
              <a:rPr lang="en-US" sz="1800" i="0" dirty="0" err="1"/>
              <a:t>Dilfuza</a:t>
            </a:r>
            <a:r>
              <a:rPr lang="en-US" sz="1800" i="0" dirty="0"/>
              <a:t>, </a:t>
            </a:r>
            <a:r>
              <a:rPr lang="en-US" sz="1800" i="0" dirty="0" err="1"/>
              <a:t>Sanjar</a:t>
            </a:r>
            <a:r>
              <a:rPr lang="en-US" sz="1800" i="0" dirty="0"/>
              <a:t> </a:t>
            </a:r>
            <a:r>
              <a:rPr lang="en-US" sz="1800" i="0" dirty="0" err="1"/>
              <a:t>kabi</a:t>
            </a:r>
            <a:r>
              <a:rPr lang="en-US" sz="1800" i="0" dirty="0"/>
              <a:t> </a:t>
            </a:r>
            <a:r>
              <a:rPr lang="en-US" sz="1800" i="0" dirty="0" err="1" smtClean="0"/>
              <a:t>yoshlardir</a:t>
            </a:r>
            <a:r>
              <a:rPr lang="en-US" sz="1800" i="0" dirty="0" smtClean="0"/>
              <a:t>. </a:t>
            </a:r>
            <a:r>
              <a:rPr lang="en-US" sz="1800" i="0" dirty="0" err="1"/>
              <a:t>Ularning</a:t>
            </a:r>
            <a:r>
              <a:rPr lang="en-US" sz="1800" i="0" dirty="0"/>
              <a:t> </a:t>
            </a:r>
            <a:r>
              <a:rPr lang="en-US" sz="1800" i="0" dirty="0" err="1"/>
              <a:t>hayot</a:t>
            </a:r>
            <a:r>
              <a:rPr lang="en-US" sz="1800" i="0" dirty="0"/>
              <a:t> </a:t>
            </a:r>
            <a:r>
              <a:rPr lang="en-US" sz="1800" i="0" dirty="0" err="1"/>
              <a:t>yo’li</a:t>
            </a:r>
            <a:r>
              <a:rPr lang="en-US" sz="1800" i="0" dirty="0"/>
              <a:t>, </a:t>
            </a:r>
            <a:r>
              <a:rPr lang="en-US" sz="1800" i="0" dirty="0" err="1"/>
              <a:t>o’tmishi</a:t>
            </a:r>
            <a:r>
              <a:rPr lang="en-US" sz="1800" i="0" dirty="0"/>
              <a:t>, </a:t>
            </a:r>
            <a:r>
              <a:rPr lang="en-US" sz="1800" i="0" dirty="0" err="1"/>
              <a:t>voyaga</a:t>
            </a:r>
            <a:r>
              <a:rPr lang="en-US" sz="1800" i="0" dirty="0"/>
              <a:t> </a:t>
            </a:r>
            <a:r>
              <a:rPr lang="en-US" sz="1800" i="0" dirty="0" err="1"/>
              <a:t>yetgan</a:t>
            </a:r>
            <a:r>
              <a:rPr lang="en-US" sz="1800" i="0" dirty="0"/>
              <a:t> </a:t>
            </a:r>
            <a:r>
              <a:rPr lang="en-US" sz="1800" i="0" dirty="0" err="1"/>
              <a:t>muhiti</a:t>
            </a:r>
            <a:r>
              <a:rPr lang="en-US" sz="1800" i="0" dirty="0"/>
              <a:t>, </a:t>
            </a:r>
            <a:r>
              <a:rPr lang="en-US" sz="1800" i="0" dirty="0" err="1"/>
              <a:t>yashash</a:t>
            </a:r>
            <a:r>
              <a:rPr lang="en-US" sz="1800" i="0" dirty="0"/>
              <a:t> </a:t>
            </a:r>
            <a:r>
              <a:rPr lang="en-US" sz="1800" i="0" dirty="0" err="1"/>
              <a:t>tarzi</a:t>
            </a:r>
            <a:r>
              <a:rPr lang="en-US" sz="1800" i="0" dirty="0"/>
              <a:t>, </a:t>
            </a:r>
            <a:r>
              <a:rPr lang="en-US" sz="1800" i="0" dirty="0" err="1"/>
              <a:t>qiziqishlari</a:t>
            </a:r>
            <a:r>
              <a:rPr lang="en-US" sz="1800" i="0" dirty="0"/>
              <a:t>, </a:t>
            </a:r>
            <a:r>
              <a:rPr lang="en-US" sz="1800" i="0" dirty="0" err="1"/>
              <a:t>orzu-umidlari</a:t>
            </a:r>
            <a:r>
              <a:rPr lang="en-US" sz="1800" i="0" dirty="0"/>
              <a:t>, </a:t>
            </a:r>
            <a:r>
              <a:rPr lang="en-US" sz="1800" i="0" dirty="0" err="1"/>
              <a:t>dard</a:t>
            </a:r>
            <a:r>
              <a:rPr lang="en-US" sz="1800" i="0" dirty="0"/>
              <a:t>-u </a:t>
            </a:r>
            <a:r>
              <a:rPr lang="en-US" sz="1800" i="0" dirty="0" err="1"/>
              <a:t>armonlari</a:t>
            </a:r>
            <a:r>
              <a:rPr lang="en-US" sz="1800" i="0" dirty="0"/>
              <a:t> </a:t>
            </a:r>
            <a:r>
              <a:rPr lang="en-US" sz="1800" i="0" dirty="0" err="1"/>
              <a:t>turlicha</a:t>
            </a:r>
            <a:r>
              <a:rPr lang="en-US" sz="1800" i="0" dirty="0"/>
              <a:t>. </a:t>
            </a:r>
            <a:r>
              <a:rPr lang="en-US" sz="1800" i="0" dirty="0" err="1"/>
              <a:t>Biroq</a:t>
            </a:r>
            <a:r>
              <a:rPr lang="en-US" sz="1800" i="0" dirty="0"/>
              <a:t> </a:t>
            </a:r>
            <a:r>
              <a:rPr lang="en-US" sz="1800" i="0" dirty="0" err="1"/>
              <a:t>ularni</a:t>
            </a:r>
            <a:r>
              <a:rPr lang="en-US" sz="1800" i="0" dirty="0"/>
              <a:t> </a:t>
            </a:r>
            <a:r>
              <a:rPr lang="en-US" sz="1800" i="0" dirty="0" err="1"/>
              <a:t>birlashtirib</a:t>
            </a:r>
            <a:r>
              <a:rPr lang="en-US" sz="1800" i="0" dirty="0"/>
              <a:t> </a:t>
            </a:r>
            <a:r>
              <a:rPr lang="en-US" sz="1800" i="0" dirty="0" err="1"/>
              <a:t>turgan</a:t>
            </a:r>
            <a:r>
              <a:rPr lang="en-US" sz="1800" i="0" dirty="0"/>
              <a:t> </a:t>
            </a:r>
            <a:r>
              <a:rPr lang="en-US" sz="1800" i="0" dirty="0" err="1"/>
              <a:t>yagona</a:t>
            </a:r>
            <a:r>
              <a:rPr lang="en-US" sz="1800" i="0" dirty="0"/>
              <a:t> </a:t>
            </a:r>
            <a:r>
              <a:rPr lang="en-US" sz="1800" i="0" dirty="0" err="1"/>
              <a:t>narsa</a:t>
            </a:r>
            <a:r>
              <a:rPr lang="en-US" sz="1800" i="0" dirty="0"/>
              <a:t> </a:t>
            </a:r>
            <a:r>
              <a:rPr lang="en-US" sz="1800" i="0" dirty="0" err="1"/>
              <a:t>bor</a:t>
            </a:r>
            <a:r>
              <a:rPr lang="en-US" sz="1800" i="0" dirty="0"/>
              <a:t> – </a:t>
            </a:r>
            <a:r>
              <a:rPr lang="en-US" sz="1800" i="0" dirty="0" err="1"/>
              <a:t>bu</a:t>
            </a:r>
            <a:r>
              <a:rPr lang="en-US" sz="1800" i="0" dirty="0"/>
              <a:t> ham </a:t>
            </a:r>
            <a:r>
              <a:rPr lang="en-US" sz="1800" i="0" dirty="0" err="1" smtClean="0"/>
              <a:t>bo‘lsa</a:t>
            </a:r>
            <a:r>
              <a:rPr lang="en-US" sz="1800" i="0" dirty="0" smtClean="0"/>
              <a:t> </a:t>
            </a:r>
            <a:r>
              <a:rPr lang="en-US" sz="1800" i="0" dirty="0" err="1"/>
              <a:t>hayotda</a:t>
            </a:r>
            <a:r>
              <a:rPr lang="en-US" sz="1800" i="0" dirty="0"/>
              <a:t> </a:t>
            </a:r>
            <a:r>
              <a:rPr lang="en-US" sz="1800" i="0" dirty="0" err="1"/>
              <a:t>kimdandir</a:t>
            </a:r>
            <a:r>
              <a:rPr lang="en-US" sz="1800" i="0" dirty="0"/>
              <a:t> </a:t>
            </a:r>
            <a:r>
              <a:rPr lang="en-US" sz="1800" i="0" dirty="0" err="1"/>
              <a:t>yoki</a:t>
            </a:r>
            <a:r>
              <a:rPr lang="en-US" sz="1800" i="0" dirty="0"/>
              <a:t> </a:t>
            </a:r>
            <a:r>
              <a:rPr lang="en-US" sz="1800" i="0" dirty="0" err="1"/>
              <a:t>nimadandir</a:t>
            </a:r>
            <a:r>
              <a:rPr lang="en-US" sz="1800" i="0" dirty="0"/>
              <a:t> </a:t>
            </a:r>
            <a:r>
              <a:rPr lang="en-US" sz="1800" i="0" dirty="0" err="1"/>
              <a:t>alamzadalik</a:t>
            </a:r>
            <a:r>
              <a:rPr lang="en-US" sz="1800" i="0" dirty="0"/>
              <a:t>. 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71007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830997"/>
          </a:xfrm>
        </p:spPr>
        <p:txBody>
          <a:bodyPr/>
          <a:lstStyle/>
          <a:p>
            <a:pPr algn="ctr"/>
            <a:r>
              <a:rPr lang="en-US" sz="1800" i="0" dirty="0" smtClean="0"/>
              <a:t>1. </a:t>
            </a:r>
            <a:r>
              <a:rPr lang="en-US" sz="1800" b="1" i="0" dirty="0" err="1" smtClean="0"/>
              <a:t>Tohir</a:t>
            </a:r>
            <a:r>
              <a:rPr lang="en-US" sz="1800" b="1" i="0" dirty="0" smtClean="0"/>
              <a:t> Malik </a:t>
            </a:r>
            <a:r>
              <a:rPr lang="en-US" sz="1800" i="0" dirty="0" err="1" smtClean="0"/>
              <a:t>hayotiga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oid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ma’lum</a:t>
            </a:r>
            <a:r>
              <a:rPr lang="en-US" sz="1800" i="0" dirty="0" err="1"/>
              <a:t>o</a:t>
            </a:r>
            <a:r>
              <a:rPr lang="en-US" sz="1800" i="0" dirty="0" err="1" smtClean="0"/>
              <a:t>tlarni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o‘qing</a:t>
            </a:r>
            <a:r>
              <a:rPr lang="en-US" sz="1800" i="0" dirty="0" smtClean="0"/>
              <a:t>.</a:t>
            </a:r>
          </a:p>
          <a:p>
            <a:pPr algn="ctr"/>
            <a:r>
              <a:rPr lang="en-US" sz="1800" i="0" dirty="0" smtClean="0"/>
              <a:t>2. </a:t>
            </a:r>
            <a:r>
              <a:rPr lang="en-US" sz="1800" b="1" i="0" dirty="0" smtClean="0"/>
              <a:t>“</a:t>
            </a:r>
            <a:r>
              <a:rPr lang="en-US" sz="1800" b="1" i="0" dirty="0" err="1" smtClean="0"/>
              <a:t>Alvido</a:t>
            </a:r>
            <a:r>
              <a:rPr lang="en-US" sz="1800" b="1" i="0" dirty="0" smtClean="0"/>
              <a:t> </a:t>
            </a:r>
            <a:r>
              <a:rPr lang="en-US" sz="1800" b="1" i="0" dirty="0" err="1" smtClean="0"/>
              <a:t>bolalak</a:t>
            </a:r>
            <a:r>
              <a:rPr lang="en-US" sz="1800" b="1" i="0" dirty="0" smtClean="0"/>
              <a:t>” </a:t>
            </a:r>
            <a:r>
              <a:rPr lang="en-US" sz="1800" i="0" dirty="0" err="1" smtClean="0"/>
              <a:t>asarini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o‘qib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mazmunini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taassurotlaringizni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yozing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  <p:pic>
        <p:nvPicPr>
          <p:cNvPr id="6146" name="Picture 2" descr="C:\Users\User\Desktop\Без названия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3060" y="1550417"/>
            <a:ext cx="1311027" cy="1539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User\Desktop\Без названия (17)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361"/>
          <a:stretch/>
        </p:blipFill>
        <p:spPr bwMode="auto">
          <a:xfrm>
            <a:off x="2594868" y="1550417"/>
            <a:ext cx="1728192" cy="1539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813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 smtClean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18604" y="12576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218604" y="21494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2648" y="830337"/>
            <a:ext cx="4900124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Mavzu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Adabiy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o‘qish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Toxir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Malik “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Alvido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bolalik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asari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 II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dars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User\Desktop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044" y="1181405"/>
            <a:ext cx="1442740" cy="96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25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Tohir</a:t>
            </a:r>
            <a:r>
              <a:rPr lang="en-US" dirty="0" smtClean="0"/>
              <a:t> Malik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8" cy="1661993"/>
          </a:xfrm>
        </p:spPr>
        <p:txBody>
          <a:bodyPr/>
          <a:lstStyle/>
          <a:p>
            <a:r>
              <a:rPr lang="en-US" sz="1800" i="0" dirty="0" err="1"/>
              <a:t>Tohir</a:t>
            </a:r>
            <a:r>
              <a:rPr lang="en-US" sz="1800" i="0" dirty="0"/>
              <a:t> Malik </a:t>
            </a:r>
            <a:r>
              <a:rPr lang="en-US" sz="1800" i="0" dirty="0" err="1"/>
              <a:t>O‘zbekistonning</a:t>
            </a:r>
            <a:r>
              <a:rPr lang="en-US" sz="1800" i="0" dirty="0"/>
              <a:t> </a:t>
            </a:r>
            <a:r>
              <a:rPr lang="en-US" sz="1800" i="0" dirty="0" err="1"/>
              <a:t>mustaqillik</a:t>
            </a:r>
            <a:r>
              <a:rPr lang="en-US" sz="1800" i="0" dirty="0"/>
              <a:t> </a:t>
            </a:r>
            <a:r>
              <a:rPr lang="en-US" sz="1800" i="0" dirty="0" err="1"/>
              <a:t>yillarida</a:t>
            </a:r>
            <a:r>
              <a:rPr lang="en-US" sz="1800" i="0" dirty="0"/>
              <a:t> </a:t>
            </a:r>
            <a:r>
              <a:rPr lang="en-US" sz="1800" i="0" dirty="0" err="1"/>
              <a:t>kitobi</a:t>
            </a:r>
            <a:r>
              <a:rPr lang="en-US" sz="1800" i="0" dirty="0"/>
              <a:t> </a:t>
            </a:r>
            <a:r>
              <a:rPr lang="en-US" sz="1800" i="0" dirty="0" err="1"/>
              <a:t>eng</a:t>
            </a:r>
            <a:r>
              <a:rPr lang="en-US" sz="1800" i="0" dirty="0"/>
              <a:t> </a:t>
            </a:r>
            <a:r>
              <a:rPr lang="en-US" sz="1800" i="0" dirty="0" err="1"/>
              <a:t>ko‘p</a:t>
            </a:r>
            <a:r>
              <a:rPr lang="en-US" sz="1800" i="0" dirty="0"/>
              <a:t> </a:t>
            </a:r>
            <a:r>
              <a:rPr lang="en-US" sz="1800" i="0" dirty="0" err="1"/>
              <a:t>nashr</a:t>
            </a:r>
            <a:r>
              <a:rPr lang="en-US" sz="1800" i="0" dirty="0"/>
              <a:t> </a:t>
            </a:r>
            <a:r>
              <a:rPr lang="en-US" sz="1800" i="0" dirty="0" err="1"/>
              <a:t>etilgan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eng</a:t>
            </a:r>
            <a:r>
              <a:rPr lang="en-US" sz="1800" i="0" dirty="0"/>
              <a:t> </a:t>
            </a:r>
            <a:r>
              <a:rPr lang="en-US" sz="1800" i="0" dirty="0" err="1"/>
              <a:t>ko‘p</a:t>
            </a:r>
            <a:r>
              <a:rPr lang="en-US" sz="1800" i="0" dirty="0"/>
              <a:t> </a:t>
            </a:r>
            <a:r>
              <a:rPr lang="en-US" sz="1800" i="0" dirty="0" err="1"/>
              <a:t>o‘qilgan</a:t>
            </a:r>
            <a:r>
              <a:rPr lang="en-US" sz="1800" i="0" dirty="0"/>
              <a:t> </a:t>
            </a:r>
            <a:r>
              <a:rPr lang="en-US" sz="1800" i="0" dirty="0" err="1"/>
              <a:t>yozuvchi</a:t>
            </a:r>
            <a:r>
              <a:rPr lang="en-US" sz="1800" i="0" dirty="0"/>
              <a:t> </a:t>
            </a:r>
            <a:r>
              <a:rPr lang="en-US" sz="1800" i="0" dirty="0" err="1"/>
              <a:t>sanaladi</a:t>
            </a:r>
            <a:r>
              <a:rPr lang="en-US" sz="1800" i="0" dirty="0"/>
              <a:t>. </a:t>
            </a:r>
            <a:r>
              <a:rPr lang="en-US" sz="1800" i="0" dirty="0" err="1"/>
              <a:t>Uning</a:t>
            </a:r>
            <a:r>
              <a:rPr lang="en-US" sz="1800" i="0" dirty="0"/>
              <a:t> </a:t>
            </a:r>
            <a:r>
              <a:rPr lang="en-US" sz="1800" b="1" i="0" dirty="0"/>
              <a:t>"</a:t>
            </a:r>
            <a:r>
              <a:rPr lang="en-US" sz="1800" b="1" i="0" dirty="0" err="1"/>
              <a:t>Shaytanat</a:t>
            </a:r>
            <a:r>
              <a:rPr lang="en-US" sz="1800" b="1" i="0" dirty="0"/>
              <a:t>" </a:t>
            </a:r>
            <a:r>
              <a:rPr lang="en-US" sz="1800" i="0" dirty="0" err="1"/>
              <a:t>asari</a:t>
            </a:r>
            <a:r>
              <a:rPr lang="en-US" sz="1800" i="0" dirty="0"/>
              <a:t> </a:t>
            </a:r>
            <a:r>
              <a:rPr lang="en-US" sz="1800" i="0" dirty="0" err="1"/>
              <a:t>o‘n</a:t>
            </a:r>
            <a:r>
              <a:rPr lang="en-US" sz="1800" i="0" dirty="0"/>
              <a:t> </a:t>
            </a:r>
            <a:r>
              <a:rPr lang="en-US" sz="1800" i="0" dirty="0" err="1"/>
              <a:t>minglab</a:t>
            </a:r>
            <a:r>
              <a:rPr lang="en-US" sz="1800" i="0" dirty="0"/>
              <a:t> </a:t>
            </a:r>
            <a:r>
              <a:rPr lang="en-US" sz="1800" i="0" dirty="0" err="1"/>
              <a:t>nusxalarda</a:t>
            </a:r>
            <a:r>
              <a:rPr lang="en-US" sz="1800" i="0" dirty="0"/>
              <a:t> </a:t>
            </a:r>
            <a:r>
              <a:rPr lang="en-US" sz="1800" i="0" dirty="0" err="1"/>
              <a:t>qayta-qayta</a:t>
            </a:r>
            <a:r>
              <a:rPr lang="en-US" sz="1800" i="0" dirty="0"/>
              <a:t> </a:t>
            </a:r>
            <a:r>
              <a:rPr lang="en-US" sz="1800" i="0" dirty="0" err="1"/>
              <a:t>nashr</a:t>
            </a:r>
            <a:r>
              <a:rPr lang="en-US" sz="1800" i="0" dirty="0"/>
              <a:t> </a:t>
            </a:r>
            <a:r>
              <a:rPr lang="en-US" sz="1800" i="0" dirty="0" err="1"/>
              <a:t>etildi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tez</a:t>
            </a:r>
            <a:r>
              <a:rPr lang="en-US" sz="1800" i="0" dirty="0"/>
              <a:t> </a:t>
            </a:r>
            <a:r>
              <a:rPr lang="en-US" sz="1800" i="0" dirty="0" err="1"/>
              <a:t>tarqalib</a:t>
            </a:r>
            <a:r>
              <a:rPr lang="en-US" sz="1800" i="0" dirty="0"/>
              <a:t> </a:t>
            </a:r>
            <a:r>
              <a:rPr lang="en-US" sz="1800" i="0" dirty="0" err="1"/>
              <a:t>ketdi</a:t>
            </a:r>
            <a:r>
              <a:rPr lang="en-US" sz="1800" i="0" dirty="0"/>
              <a:t>. "</a:t>
            </a:r>
            <a:r>
              <a:rPr lang="en-US" sz="1800" i="0" dirty="0" err="1"/>
              <a:t>Devona</a:t>
            </a:r>
            <a:r>
              <a:rPr lang="en-US" sz="1800" i="0" dirty="0"/>
              <a:t>", "</a:t>
            </a:r>
            <a:r>
              <a:rPr lang="en-US" sz="1800" i="0" dirty="0" err="1"/>
              <a:t>So‘nggi</a:t>
            </a:r>
            <a:r>
              <a:rPr lang="en-US" sz="1800" i="0" dirty="0"/>
              <a:t> </a:t>
            </a:r>
            <a:r>
              <a:rPr lang="en-US" sz="1800" i="0" dirty="0" err="1"/>
              <a:t>o‘q</a:t>
            </a:r>
            <a:r>
              <a:rPr lang="en-US" sz="1800" i="0" dirty="0"/>
              <a:t>", "</a:t>
            </a:r>
            <a:r>
              <a:rPr lang="en-US" sz="1800" i="0" dirty="0" err="1"/>
              <a:t>Talvasa</a:t>
            </a:r>
            <a:r>
              <a:rPr lang="en-US" sz="1800" i="0" dirty="0"/>
              <a:t>" </a:t>
            </a:r>
            <a:r>
              <a:rPr lang="en-US" sz="1800" i="0" dirty="0" err="1"/>
              <a:t>asarlari</a:t>
            </a:r>
            <a:r>
              <a:rPr lang="en-US" sz="1800" i="0" dirty="0"/>
              <a:t> ham </a:t>
            </a:r>
            <a:r>
              <a:rPr lang="en-US" sz="1800" i="0" dirty="0" err="1"/>
              <a:t>zamonaviy</a:t>
            </a:r>
            <a:r>
              <a:rPr lang="en-US" sz="1800" i="0" dirty="0"/>
              <a:t> </a:t>
            </a:r>
            <a:r>
              <a:rPr lang="en-US" sz="1800" i="0" dirty="0" err="1"/>
              <a:t>kitobxonlar</a:t>
            </a:r>
            <a:r>
              <a:rPr lang="en-US" sz="1800" i="0" dirty="0"/>
              <a:t> </a:t>
            </a:r>
            <a:r>
              <a:rPr lang="en-US" sz="1800" i="0" dirty="0" err="1"/>
              <a:t>orasida</a:t>
            </a:r>
            <a:r>
              <a:rPr lang="en-US" sz="1800" i="0" dirty="0"/>
              <a:t> </a:t>
            </a:r>
            <a:r>
              <a:rPr lang="en-US" sz="1800" i="0" dirty="0" err="1"/>
              <a:t>ko‘p</a:t>
            </a:r>
            <a:r>
              <a:rPr lang="en-US" sz="1800" i="0" dirty="0"/>
              <a:t> </a:t>
            </a:r>
            <a:r>
              <a:rPr lang="en-US" sz="1800" i="0" dirty="0" err="1"/>
              <a:t>o‘qilishi</a:t>
            </a:r>
            <a:r>
              <a:rPr lang="en-US" sz="1800" i="0" dirty="0"/>
              <a:t> </a:t>
            </a:r>
            <a:r>
              <a:rPr lang="en-US" sz="1800" i="0" dirty="0" err="1"/>
              <a:t>ma‘lum</a:t>
            </a:r>
            <a:r>
              <a:rPr lang="en-US" sz="1800" i="0" dirty="0"/>
              <a:t>.</a:t>
            </a:r>
            <a:endParaRPr lang="ru-RU" sz="1800" dirty="0"/>
          </a:p>
        </p:txBody>
      </p:sp>
      <p:pic>
        <p:nvPicPr>
          <p:cNvPr id="1026" name="Picture 2" descr="C:\Users\User\Desktop\images (1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740" y="2270497"/>
            <a:ext cx="2705100" cy="84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87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Tohir</a:t>
            </a:r>
            <a:r>
              <a:rPr lang="en-US" dirty="0" smtClean="0"/>
              <a:t> Malik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77457770"/>
              </p:ext>
            </p:extLst>
          </p:nvPr>
        </p:nvGraphicFramePr>
        <p:xfrm>
          <a:off x="74588" y="542304"/>
          <a:ext cx="5616624" cy="2592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547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Alvido</a:t>
            </a:r>
            <a:r>
              <a:rPr lang="en-US" dirty="0" smtClean="0"/>
              <a:t> </a:t>
            </a:r>
            <a:r>
              <a:rPr lang="en-US" dirty="0" err="1" smtClean="0"/>
              <a:t>bolalik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4"/>
            <a:ext cx="5472607" cy="2215991"/>
          </a:xfrm>
        </p:spPr>
        <p:txBody>
          <a:bodyPr/>
          <a:lstStyle/>
          <a:p>
            <a:r>
              <a:rPr lang="en-US" sz="1800" i="0" dirty="0" smtClean="0"/>
              <a:t>“</a:t>
            </a:r>
            <a:r>
              <a:rPr lang="en-US" sz="1800" i="0" dirty="0" err="1" smtClean="0"/>
              <a:t>Alvido</a:t>
            </a:r>
            <a:r>
              <a:rPr lang="en-US" sz="1800" i="0" dirty="0"/>
              <a:t>, </a:t>
            </a:r>
            <a:r>
              <a:rPr lang="en-US" sz="1800" i="0" dirty="0" err="1" smtClean="0"/>
              <a:t>bolalik</a:t>
            </a:r>
            <a:r>
              <a:rPr lang="en-US" sz="1800" i="0" dirty="0" smtClean="0"/>
              <a:t>” </a:t>
            </a:r>
            <a:r>
              <a:rPr lang="en-US" sz="1800" i="0" dirty="0" err="1"/>
              <a:t>asari</a:t>
            </a:r>
            <a:r>
              <a:rPr lang="en-US" sz="1800" i="0" dirty="0"/>
              <a:t> </a:t>
            </a:r>
            <a:r>
              <a:rPr lang="en-US" sz="1800" i="0" dirty="0" err="1"/>
              <a:t>Tohir</a:t>
            </a:r>
            <a:r>
              <a:rPr lang="en-US" sz="1800" i="0" dirty="0"/>
              <a:t> Malik </a:t>
            </a:r>
            <a:r>
              <a:rPr lang="en-US" sz="1800" i="0" dirty="0" err="1"/>
              <a:t>ijodida</a:t>
            </a:r>
            <a:r>
              <a:rPr lang="en-US" sz="1800" i="0" dirty="0"/>
              <a:t> </a:t>
            </a:r>
            <a:r>
              <a:rPr lang="en-US" sz="1800" i="0" dirty="0" err="1"/>
              <a:t>alohida</a:t>
            </a:r>
            <a:r>
              <a:rPr lang="en-US" sz="1800" i="0" dirty="0"/>
              <a:t> </a:t>
            </a:r>
            <a:r>
              <a:rPr lang="en-US" sz="1800" i="0" dirty="0" err="1"/>
              <a:t>oʻrin</a:t>
            </a:r>
            <a:r>
              <a:rPr lang="en-US" sz="1800" i="0" dirty="0"/>
              <a:t> </a:t>
            </a:r>
            <a:r>
              <a:rPr lang="en-US" sz="1800" i="0" dirty="0" err="1"/>
              <a:t>tutadi</a:t>
            </a:r>
            <a:r>
              <a:rPr lang="en-US" sz="1800" i="0" dirty="0"/>
              <a:t>. Bu </a:t>
            </a:r>
            <a:r>
              <a:rPr lang="en-US" sz="1800" i="0" dirty="0" err="1"/>
              <a:t>haqda</a:t>
            </a:r>
            <a:r>
              <a:rPr lang="en-US" sz="1800" i="0" dirty="0"/>
              <a:t> </a:t>
            </a:r>
            <a:r>
              <a:rPr lang="en-US" sz="1800" i="0" dirty="0" err="1"/>
              <a:t>adibning</a:t>
            </a:r>
            <a:r>
              <a:rPr lang="en-US" sz="1800" i="0" dirty="0"/>
              <a:t> </a:t>
            </a:r>
            <a:r>
              <a:rPr lang="en-US" sz="1800" i="0" dirty="0" err="1"/>
              <a:t>o’zi</a:t>
            </a:r>
            <a:r>
              <a:rPr lang="en-US" sz="1800" i="0" dirty="0"/>
              <a:t> </a:t>
            </a:r>
            <a:r>
              <a:rPr lang="en-US" sz="1800" i="0" dirty="0" err="1"/>
              <a:t>shunday</a:t>
            </a:r>
            <a:r>
              <a:rPr lang="en-US" sz="1800" i="0" dirty="0"/>
              <a:t> </a:t>
            </a:r>
            <a:r>
              <a:rPr lang="en-US" sz="1800" i="0" dirty="0" err="1"/>
              <a:t>deydi</a:t>
            </a:r>
            <a:r>
              <a:rPr lang="en-US" sz="1800" i="0" dirty="0"/>
              <a:t>: “Men </a:t>
            </a:r>
            <a:r>
              <a:rPr lang="en-US" sz="1800" i="0" dirty="0" err="1"/>
              <a:t>o’smirlar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yoshlarning</a:t>
            </a:r>
            <a:r>
              <a:rPr lang="en-US" sz="1800" i="0" dirty="0"/>
              <a:t> </a:t>
            </a:r>
            <a:r>
              <a:rPr lang="en-US" sz="1800" i="0" dirty="0" err="1"/>
              <a:t>jinoyat</a:t>
            </a:r>
            <a:r>
              <a:rPr lang="en-US" sz="1800" i="0" dirty="0"/>
              <a:t> </a:t>
            </a:r>
            <a:r>
              <a:rPr lang="en-US" sz="1800" i="0" dirty="0" err="1"/>
              <a:t>ko’chasiga</a:t>
            </a:r>
            <a:r>
              <a:rPr lang="en-US" sz="1800" i="0" dirty="0"/>
              <a:t> </a:t>
            </a:r>
            <a:r>
              <a:rPr lang="en-US" sz="1800" i="0" dirty="0" err="1"/>
              <a:t>kirib</a:t>
            </a:r>
            <a:r>
              <a:rPr lang="en-US" sz="1800" i="0" dirty="0"/>
              <a:t> </a:t>
            </a:r>
            <a:r>
              <a:rPr lang="en-US" sz="1800" i="0" dirty="0" err="1"/>
              <a:t>qolayotganligiga</a:t>
            </a:r>
            <a:r>
              <a:rPr lang="en-US" sz="1800" i="0" dirty="0"/>
              <a:t> </a:t>
            </a:r>
            <a:r>
              <a:rPr lang="en-US" sz="1800" i="0" dirty="0" err="1"/>
              <a:t>befarq</a:t>
            </a:r>
            <a:r>
              <a:rPr lang="en-US" sz="1800" i="0" dirty="0"/>
              <a:t> </a:t>
            </a:r>
            <a:r>
              <a:rPr lang="en-US" sz="1800" i="0" dirty="0" err="1"/>
              <a:t>qarab</a:t>
            </a:r>
            <a:r>
              <a:rPr lang="en-US" sz="1800" i="0" dirty="0"/>
              <a:t> </a:t>
            </a:r>
            <a:r>
              <a:rPr lang="en-US" sz="1800" i="0" dirty="0" err="1"/>
              <a:t>tura</a:t>
            </a:r>
            <a:r>
              <a:rPr lang="en-US" sz="1800" i="0" dirty="0"/>
              <a:t> </a:t>
            </a:r>
            <a:r>
              <a:rPr lang="en-US" sz="1800" i="0" dirty="0" err="1"/>
              <a:t>olmayman</a:t>
            </a:r>
            <a:r>
              <a:rPr lang="en-US" sz="1800" i="0" dirty="0"/>
              <a:t> </a:t>
            </a:r>
            <a:r>
              <a:rPr lang="en-US" sz="1800" i="0" dirty="0" err="1"/>
              <a:t>Bolalar</a:t>
            </a:r>
            <a:r>
              <a:rPr lang="en-US" sz="1800" i="0" dirty="0"/>
              <a:t> </a:t>
            </a:r>
            <a:r>
              <a:rPr lang="en-US" sz="1800" i="0" dirty="0" err="1"/>
              <a:t>axloq</a:t>
            </a:r>
            <a:r>
              <a:rPr lang="en-US" sz="1800" i="0" dirty="0"/>
              <a:t> </a:t>
            </a:r>
            <a:r>
              <a:rPr lang="en-US" sz="1800" i="0" dirty="0" err="1"/>
              <a:t>tuzatish</a:t>
            </a:r>
            <a:r>
              <a:rPr lang="en-US" sz="1800" i="0" dirty="0"/>
              <a:t> </a:t>
            </a:r>
            <a:r>
              <a:rPr lang="en-US" sz="1800" i="0" dirty="0" err="1"/>
              <a:t>koloniyalariga</a:t>
            </a:r>
            <a:r>
              <a:rPr lang="en-US" sz="1800" i="0" dirty="0"/>
              <a:t> </a:t>
            </a:r>
            <a:r>
              <a:rPr lang="en-US" sz="1800" i="0" dirty="0" err="1"/>
              <a:t>har</a:t>
            </a:r>
            <a:r>
              <a:rPr lang="en-US" sz="1800" i="0" dirty="0"/>
              <a:t> </a:t>
            </a:r>
            <a:r>
              <a:rPr lang="en-US" sz="1800" i="0" dirty="0" err="1"/>
              <a:t>borganimda</a:t>
            </a:r>
            <a:r>
              <a:rPr lang="en-US" sz="1800" i="0" dirty="0"/>
              <a:t> </a:t>
            </a:r>
            <a:r>
              <a:rPr lang="en-US" sz="1800" i="0" dirty="0" err="1"/>
              <a:t>yuragim</a:t>
            </a:r>
            <a:r>
              <a:rPr lang="en-US" sz="1800" i="0" dirty="0"/>
              <a:t> </a:t>
            </a:r>
            <a:r>
              <a:rPr lang="en-US" sz="1800" i="0" dirty="0" err="1"/>
              <a:t>eziladi</a:t>
            </a:r>
            <a:r>
              <a:rPr lang="en-US" sz="1800" i="0" dirty="0"/>
              <a:t>. </a:t>
            </a:r>
            <a:r>
              <a:rPr lang="en-US" sz="1800" i="0" dirty="0" err="1"/>
              <a:t>Ozod</a:t>
            </a:r>
            <a:r>
              <a:rPr lang="en-US" sz="1800" i="0" dirty="0"/>
              <a:t>, </a:t>
            </a:r>
            <a:r>
              <a:rPr lang="en-US" sz="1800" i="0" dirty="0" err="1"/>
              <a:t>erkin</a:t>
            </a:r>
            <a:r>
              <a:rPr lang="en-US" sz="1800" i="0" dirty="0"/>
              <a:t> </a:t>
            </a:r>
            <a:r>
              <a:rPr lang="en-US" sz="1800" i="0" dirty="0" err="1"/>
              <a:t>yashab</a:t>
            </a:r>
            <a:r>
              <a:rPr lang="en-US" sz="1800" i="0" dirty="0"/>
              <a:t>, </a:t>
            </a:r>
            <a:r>
              <a:rPr lang="en-US" sz="1800" i="0" dirty="0" err="1"/>
              <a:t>o’qib</a:t>
            </a:r>
            <a:r>
              <a:rPr lang="en-US" sz="1800" i="0" dirty="0"/>
              <a:t>, </a:t>
            </a:r>
            <a:r>
              <a:rPr lang="en-US" sz="1800" i="0" dirty="0" err="1"/>
              <a:t>hunar</a:t>
            </a:r>
            <a:r>
              <a:rPr lang="en-US" sz="1800" i="0" dirty="0"/>
              <a:t> </a:t>
            </a:r>
            <a:r>
              <a:rPr lang="en-US" sz="1800" i="0" dirty="0" err="1"/>
              <a:t>o’rganadigan</a:t>
            </a:r>
            <a:r>
              <a:rPr lang="en-US" sz="1800" i="0" dirty="0"/>
              <a:t> </a:t>
            </a:r>
            <a:r>
              <a:rPr lang="en-US" sz="1800" i="0" dirty="0" err="1"/>
              <a:t>bolalar</a:t>
            </a:r>
            <a:r>
              <a:rPr lang="en-US" sz="1800" i="0" dirty="0"/>
              <a:t> </a:t>
            </a:r>
            <a:r>
              <a:rPr lang="en-US" sz="1800" i="0" dirty="0" err="1"/>
              <a:t>bu</a:t>
            </a:r>
            <a:r>
              <a:rPr lang="en-US" sz="1800" i="0" dirty="0"/>
              <a:t> </a:t>
            </a:r>
            <a:r>
              <a:rPr lang="en-US" sz="1800" i="0" dirty="0" err="1"/>
              <a:t>yerga</a:t>
            </a:r>
            <a:r>
              <a:rPr lang="en-US" sz="1800" i="0" dirty="0"/>
              <a:t> </a:t>
            </a:r>
            <a:r>
              <a:rPr lang="en-US" sz="1800" i="0" dirty="0" err="1"/>
              <a:t>qanday</a:t>
            </a:r>
            <a:r>
              <a:rPr lang="en-US" sz="1800" i="0" dirty="0"/>
              <a:t> </a:t>
            </a:r>
            <a:r>
              <a:rPr lang="en-US" sz="1800" i="0" dirty="0" err="1"/>
              <a:t>tushib</a:t>
            </a:r>
            <a:r>
              <a:rPr lang="en-US" sz="1800" i="0" dirty="0"/>
              <a:t> </a:t>
            </a:r>
            <a:r>
              <a:rPr lang="en-US" sz="1800" i="0" dirty="0" err="1"/>
              <a:t>qoldilar</a:t>
            </a:r>
            <a:r>
              <a:rPr lang="en-US" sz="1800" i="0" dirty="0"/>
              <a:t>?! </a:t>
            </a:r>
            <a:r>
              <a:rPr lang="en-US" sz="1800" i="0" dirty="0" err="1"/>
              <a:t>Nahot</a:t>
            </a:r>
            <a:r>
              <a:rPr lang="en-US" sz="1800" i="0" dirty="0"/>
              <a:t> </a:t>
            </a:r>
            <a:r>
              <a:rPr lang="en-US" sz="1800" i="0" dirty="0" err="1"/>
              <a:t>jinoyat</a:t>
            </a:r>
            <a:r>
              <a:rPr lang="en-US" sz="1800" i="0" dirty="0"/>
              <a:t> </a:t>
            </a:r>
            <a:r>
              <a:rPr lang="en-US" sz="1800" i="0" dirty="0" err="1"/>
              <a:t>olami</a:t>
            </a:r>
            <a:r>
              <a:rPr lang="en-US" sz="1800" i="0" dirty="0"/>
              <a:t> </a:t>
            </a:r>
            <a:r>
              <a:rPr lang="en-US" sz="1800" i="0" dirty="0" err="1"/>
              <a:t>ularga</a:t>
            </a:r>
            <a:r>
              <a:rPr lang="en-US" sz="1800" i="0" dirty="0"/>
              <a:t> </a:t>
            </a:r>
            <a:r>
              <a:rPr lang="en-US" sz="1800" i="0" dirty="0" err="1"/>
              <a:t>jozibali</a:t>
            </a:r>
            <a:r>
              <a:rPr lang="en-US" sz="1800" i="0" dirty="0"/>
              <a:t> </a:t>
            </a:r>
            <a:r>
              <a:rPr lang="en-US" sz="1800" i="0" dirty="0" err="1"/>
              <a:t>ko’rinsa</a:t>
            </a:r>
            <a:r>
              <a:rPr lang="en-US" sz="1800" i="0" dirty="0"/>
              <a:t>?!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82639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Alvido</a:t>
            </a:r>
            <a:r>
              <a:rPr lang="en-US" dirty="0" smtClean="0"/>
              <a:t> </a:t>
            </a:r>
            <a:r>
              <a:rPr lang="en-US" dirty="0" err="1" smtClean="0"/>
              <a:t>bolalik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4"/>
            <a:ext cx="5472607" cy="2154436"/>
          </a:xfrm>
        </p:spPr>
        <p:txBody>
          <a:bodyPr/>
          <a:lstStyle/>
          <a:p>
            <a:pPr algn="just"/>
            <a:r>
              <a:rPr lang="en-US" sz="1800" i="0" dirty="0"/>
              <a:t>Men </a:t>
            </a:r>
            <a:r>
              <a:rPr lang="en-US" sz="1800" i="0" dirty="0" err="1"/>
              <a:t>jinoyat</a:t>
            </a:r>
            <a:r>
              <a:rPr lang="en-US" sz="1800" i="0" dirty="0"/>
              <a:t> </a:t>
            </a:r>
            <a:r>
              <a:rPr lang="en-US" sz="1800" i="0" dirty="0" err="1"/>
              <a:t>olamini</a:t>
            </a:r>
            <a:r>
              <a:rPr lang="en-US" sz="1800" i="0" dirty="0"/>
              <a:t> </a:t>
            </a:r>
            <a:r>
              <a:rPr lang="en-US" sz="1800" i="0" dirty="0">
                <a:solidFill>
                  <a:srgbClr val="C00000"/>
                </a:solidFill>
              </a:rPr>
              <a:t>“</a:t>
            </a:r>
            <a:r>
              <a:rPr lang="en-US" sz="1800" i="0" dirty="0" err="1">
                <a:solidFill>
                  <a:srgbClr val="C00000"/>
                </a:solidFill>
              </a:rPr>
              <a:t>Shaytanat</a:t>
            </a:r>
            <a:r>
              <a:rPr lang="en-US" sz="1800" i="0" dirty="0">
                <a:solidFill>
                  <a:srgbClr val="C00000"/>
                </a:solidFill>
              </a:rPr>
              <a:t>”, </a:t>
            </a:r>
            <a:r>
              <a:rPr lang="en-US" sz="1800" i="0" dirty="0" err="1"/>
              <a:t>ya’ni</a:t>
            </a:r>
            <a:r>
              <a:rPr lang="en-US" sz="1800" i="0" dirty="0"/>
              <a:t> </a:t>
            </a:r>
            <a:r>
              <a:rPr lang="en-US" sz="1800" i="0" dirty="0" err="1"/>
              <a:t>shaytonlar</a:t>
            </a:r>
            <a:r>
              <a:rPr lang="en-US" sz="1800" i="0" dirty="0"/>
              <a:t> </a:t>
            </a:r>
            <a:r>
              <a:rPr lang="en-US" sz="1800" i="0" dirty="0" err="1"/>
              <a:t>yetovidagi</a:t>
            </a:r>
            <a:r>
              <a:rPr lang="en-US" sz="1800" i="0" dirty="0"/>
              <a:t> </a:t>
            </a:r>
            <a:r>
              <a:rPr lang="en-US" sz="1800" i="0" dirty="0" err="1"/>
              <a:t>zulmkorlar</a:t>
            </a:r>
            <a:r>
              <a:rPr lang="en-US" sz="1800" i="0" dirty="0"/>
              <a:t> </a:t>
            </a:r>
            <a:r>
              <a:rPr lang="en-US" sz="1800" i="0" dirty="0" err="1" smtClean="0"/>
              <a:t>mamlakati</a:t>
            </a:r>
            <a:r>
              <a:rPr lang="en-US" sz="1800" i="0" dirty="0" smtClean="0"/>
              <a:t> </a:t>
            </a:r>
            <a:r>
              <a:rPr lang="en-US" sz="1800" i="0" dirty="0"/>
              <a:t>deb </a:t>
            </a:r>
            <a:r>
              <a:rPr lang="en-US" sz="1800" i="0" dirty="0" err="1"/>
              <a:t>atab</a:t>
            </a:r>
            <a:r>
              <a:rPr lang="en-US" sz="1800" i="0" dirty="0"/>
              <a:t>, “</a:t>
            </a:r>
            <a:r>
              <a:rPr lang="en-US" sz="1800" i="0" dirty="0" err="1"/>
              <a:t>ehtiyot</a:t>
            </a:r>
            <a:r>
              <a:rPr lang="en-US" sz="1800" i="0" dirty="0"/>
              <a:t> </a:t>
            </a:r>
            <a:r>
              <a:rPr lang="en-US" sz="1800" i="0" dirty="0" err="1" smtClean="0"/>
              <a:t>bo‘ling</a:t>
            </a:r>
            <a:r>
              <a:rPr lang="en-US" sz="1800" i="0" dirty="0"/>
              <a:t>, </a:t>
            </a:r>
            <a:r>
              <a:rPr lang="en-US" sz="1800" i="0" dirty="0" err="1"/>
              <a:t>jigarlarim</a:t>
            </a:r>
            <a:r>
              <a:rPr lang="en-US" sz="1800" i="0" dirty="0"/>
              <a:t>, </a:t>
            </a:r>
            <a:r>
              <a:rPr lang="en-US" sz="1800" i="0" dirty="0" err="1"/>
              <a:t>bu</a:t>
            </a:r>
            <a:r>
              <a:rPr lang="en-US" sz="1800" i="0" dirty="0"/>
              <a:t> </a:t>
            </a:r>
            <a:r>
              <a:rPr lang="en-US" sz="1800" i="0" dirty="0" err="1" smtClean="0"/>
              <a:t>ko‘chaga</a:t>
            </a:r>
            <a:r>
              <a:rPr lang="en-US" sz="1800" i="0" dirty="0" smtClean="0"/>
              <a:t> </a:t>
            </a:r>
            <a:r>
              <a:rPr lang="en-US" sz="1800" i="0" dirty="0" err="1"/>
              <a:t>yaqin</a:t>
            </a:r>
            <a:r>
              <a:rPr lang="en-US" sz="1800" i="0" dirty="0"/>
              <a:t> </a:t>
            </a:r>
            <a:r>
              <a:rPr lang="en-US" sz="1800" i="0" dirty="0" err="1" smtClean="0"/>
              <a:t>yo‘lamang</a:t>
            </a:r>
            <a:r>
              <a:rPr lang="en-US" sz="1800" i="0" dirty="0"/>
              <a:t>. </a:t>
            </a:r>
            <a:r>
              <a:rPr lang="en-US" sz="1800" i="0" dirty="0" err="1"/>
              <a:t>Boshi</a:t>
            </a:r>
            <a:r>
              <a:rPr lang="en-US" sz="1800" i="0" dirty="0"/>
              <a:t> </a:t>
            </a:r>
            <a:r>
              <a:rPr lang="en-US" sz="1800" i="0" dirty="0" err="1"/>
              <a:t>berk</a:t>
            </a:r>
            <a:r>
              <a:rPr lang="en-US" sz="1800" i="0" dirty="0"/>
              <a:t> </a:t>
            </a:r>
            <a:r>
              <a:rPr lang="en-US" sz="1800" i="0" dirty="0" err="1"/>
              <a:t>bu</a:t>
            </a:r>
            <a:r>
              <a:rPr lang="en-US" sz="1800" i="0" dirty="0"/>
              <a:t> </a:t>
            </a:r>
            <a:r>
              <a:rPr lang="en-US" sz="1800" i="0" dirty="0" err="1" smtClean="0"/>
              <a:t>ko‘chaning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adog‘ida</a:t>
            </a:r>
            <a:r>
              <a:rPr lang="en-US" sz="1800" i="0" dirty="0"/>
              <a:t> </a:t>
            </a:r>
            <a:r>
              <a:rPr lang="en-US" sz="1800" i="0" dirty="0" err="1">
                <a:hlinkClick r:id="rId2"/>
              </a:rPr>
              <a:t>faqatgina</a:t>
            </a:r>
            <a:r>
              <a:rPr lang="en-US" sz="1800" i="0" dirty="0">
                <a:hlinkClick r:id="rId2"/>
              </a:rPr>
              <a:t> </a:t>
            </a:r>
            <a:r>
              <a:rPr lang="en-US" sz="1800" i="0" dirty="0" err="1">
                <a:hlinkClick r:id="rId2"/>
              </a:rPr>
              <a:t>azobli</a:t>
            </a:r>
            <a:r>
              <a:rPr lang="en-US" sz="1800" i="0" dirty="0"/>
              <a:t>, </a:t>
            </a:r>
            <a:r>
              <a:rPr lang="en-US" sz="1800" i="0" dirty="0" err="1"/>
              <a:t>xorli</a:t>
            </a:r>
            <a:r>
              <a:rPr lang="en-US" sz="1800" i="0" dirty="0"/>
              <a:t> </a:t>
            </a:r>
            <a:r>
              <a:rPr lang="en-US" sz="1800" i="0" dirty="0" err="1" smtClean="0"/>
              <a:t>o‘lim</a:t>
            </a:r>
            <a:r>
              <a:rPr lang="en-US" sz="1800" i="0" dirty="0" smtClean="0"/>
              <a:t> </a:t>
            </a:r>
            <a:r>
              <a:rPr lang="en-US" sz="1800" i="0" dirty="0" err="1"/>
              <a:t>topasiz</a:t>
            </a:r>
            <a:r>
              <a:rPr lang="en-US" sz="1800" i="0" dirty="0"/>
              <a:t>”, </a:t>
            </a:r>
            <a:r>
              <a:rPr lang="en-US" sz="1800" i="0" dirty="0" err="1"/>
              <a:t>demoq</a:t>
            </a:r>
            <a:r>
              <a:rPr lang="en-US" sz="1800" i="0" dirty="0"/>
              <a:t> </a:t>
            </a:r>
            <a:r>
              <a:rPr lang="en-US" sz="1800" i="0" dirty="0" err="1"/>
              <a:t>niyatida</a:t>
            </a:r>
            <a:r>
              <a:rPr lang="en-US" sz="1800" i="0" dirty="0"/>
              <a:t> </a:t>
            </a:r>
            <a:r>
              <a:rPr lang="en-US" sz="1800" i="0" dirty="0" err="1"/>
              <a:t>yozdim</a:t>
            </a:r>
            <a:r>
              <a:rPr lang="en-US" sz="1800" i="0" dirty="0"/>
              <a:t>. </a:t>
            </a:r>
            <a:r>
              <a:rPr lang="en-US" sz="1800" i="0" dirty="0" err="1"/>
              <a:t>Yozganlarimni</a:t>
            </a:r>
            <a:r>
              <a:rPr lang="en-US" sz="1800" i="0" dirty="0"/>
              <a:t> </a:t>
            </a:r>
            <a:r>
              <a:rPr lang="en-US" sz="1800" i="0" dirty="0" err="1" smtClean="0"/>
              <a:t>ogohlantirish</a:t>
            </a:r>
            <a:r>
              <a:rPr lang="en-US" sz="1800" i="0" dirty="0" smtClean="0"/>
              <a:t> </a:t>
            </a:r>
            <a:r>
              <a:rPr lang="en-US" sz="1800" i="0" dirty="0"/>
              <a:t>deb </a:t>
            </a:r>
            <a:r>
              <a:rPr lang="en-US" sz="1800" i="0" dirty="0" err="1"/>
              <a:t>qabul</a:t>
            </a:r>
            <a:r>
              <a:rPr lang="en-US" sz="1800" i="0" dirty="0"/>
              <a:t> </a:t>
            </a:r>
            <a:r>
              <a:rPr lang="en-US" sz="1800" i="0" dirty="0" err="1"/>
              <a:t>qilishlarini</a:t>
            </a:r>
            <a:r>
              <a:rPr lang="en-US" sz="1800" i="0" dirty="0"/>
              <a:t> </a:t>
            </a:r>
            <a:r>
              <a:rPr lang="en-US" sz="1800" i="0" dirty="0" err="1"/>
              <a:t>istardim</a:t>
            </a:r>
            <a:r>
              <a:rPr lang="en-US" sz="1800" i="0" dirty="0"/>
              <a:t>.”</a:t>
            </a: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23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Venn </a:t>
            </a:r>
            <a:r>
              <a:rPr lang="en-US" dirty="0" err="1" smtClean="0"/>
              <a:t>diagrammasi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70562" y="923395"/>
            <a:ext cx="2952328" cy="2156465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162820" y="542305"/>
            <a:ext cx="2448272" cy="208823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143246" y="923396"/>
            <a:ext cx="2880320" cy="2156465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357129" y="1139274"/>
            <a:ext cx="14077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‘tmishi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oyaga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yetgan</a:t>
            </a:r>
            <a:endParaRPr lang="en-US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uhiti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ashash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tarzi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iziqishlari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rzu-umidlari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ard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armonlari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49899" y="1262385"/>
            <a:ext cx="213045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Kimdandir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nimadandir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lamzadalik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iladagi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nosog‘lom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muhit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38684" y="1262385"/>
            <a:ext cx="13019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Asror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Qamariddin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Salim,</a:t>
            </a:r>
          </a:p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Dilfuza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Sanjar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43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Alvido</a:t>
            </a:r>
            <a:r>
              <a:rPr lang="en-US" dirty="0" smtClean="0"/>
              <a:t> </a:t>
            </a:r>
            <a:r>
              <a:rPr lang="en-US" dirty="0" err="1" smtClean="0"/>
              <a:t>bolalik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462213"/>
          </a:xfrm>
        </p:spPr>
        <p:txBody>
          <a:bodyPr/>
          <a:lstStyle/>
          <a:p>
            <a:pPr algn="just"/>
            <a:r>
              <a:rPr lang="en-US" i="0" dirty="0" smtClean="0"/>
              <a:t>   </a:t>
            </a:r>
            <a:r>
              <a:rPr lang="en-US" sz="1600" i="0" dirty="0" smtClean="0"/>
              <a:t>Ana </a:t>
            </a:r>
            <a:r>
              <a:rPr lang="en-US" sz="1600" i="0" dirty="0" err="1" smtClean="0"/>
              <a:t>shu</a:t>
            </a:r>
            <a:r>
              <a:rPr lang="en-US" sz="1600" i="0" dirty="0" smtClean="0"/>
              <a:t> </a:t>
            </a:r>
            <a:r>
              <a:rPr lang="en-US" sz="1600" i="0" dirty="0" err="1"/>
              <a:t>alamzadalik</a:t>
            </a:r>
            <a:r>
              <a:rPr lang="en-US" sz="1600" i="0" dirty="0"/>
              <a:t> </a:t>
            </a:r>
            <a:r>
              <a:rPr lang="en-US" sz="1600" i="0" dirty="0" err="1"/>
              <a:t>bu</a:t>
            </a:r>
            <a:r>
              <a:rPr lang="en-US" sz="1600" i="0" dirty="0"/>
              <a:t> </a:t>
            </a:r>
            <a:r>
              <a:rPr lang="en-US" sz="1600" i="0" dirty="0" err="1"/>
              <a:t>yoshlarning</a:t>
            </a:r>
            <a:r>
              <a:rPr lang="en-US" sz="1600" i="0" dirty="0"/>
              <a:t> </a:t>
            </a:r>
            <a:r>
              <a:rPr lang="en-US" sz="1600" i="0" dirty="0" err="1"/>
              <a:t>hayotini</a:t>
            </a:r>
            <a:r>
              <a:rPr lang="en-US" sz="1600" i="0" dirty="0"/>
              <a:t> </a:t>
            </a:r>
            <a:r>
              <a:rPr lang="en-US" sz="1600" i="0" dirty="0" err="1" smtClean="0"/>
              <a:t>zaharlashga</a:t>
            </a:r>
            <a:r>
              <a:rPr lang="en-US" sz="1600" i="0" dirty="0"/>
              <a:t>, </a:t>
            </a:r>
            <a:r>
              <a:rPr lang="en-US" sz="1600" i="0" dirty="0" err="1" smtClean="0"/>
              <a:t>noto‘g‘ri</a:t>
            </a:r>
            <a:r>
              <a:rPr lang="en-US" sz="1600" i="0" dirty="0" smtClean="0"/>
              <a:t> </a:t>
            </a:r>
            <a:r>
              <a:rPr lang="en-US" sz="1600" i="0" dirty="0" err="1"/>
              <a:t>qadam</a:t>
            </a:r>
            <a:r>
              <a:rPr lang="en-US" sz="1600" i="0" dirty="0"/>
              <a:t> </a:t>
            </a:r>
            <a:r>
              <a:rPr lang="en-US" sz="1600" i="0" dirty="0" err="1"/>
              <a:t>bosishlariga</a:t>
            </a:r>
            <a:r>
              <a:rPr lang="en-US" sz="1600" i="0" dirty="0"/>
              <a:t> </a:t>
            </a:r>
            <a:r>
              <a:rPr lang="en-US" sz="1600" i="0" dirty="0" err="1"/>
              <a:t>sabab</a:t>
            </a:r>
            <a:r>
              <a:rPr lang="en-US" sz="1600" i="0" dirty="0"/>
              <a:t> </a:t>
            </a:r>
            <a:r>
              <a:rPr lang="en-US" sz="1600" i="0" dirty="0" err="1" smtClean="0"/>
              <a:t>bo‘lgan</a:t>
            </a:r>
            <a:r>
              <a:rPr lang="en-US" sz="1600" i="0" dirty="0" smtClean="0"/>
              <a:t> </a:t>
            </a:r>
            <a:r>
              <a:rPr lang="en-US" sz="1600" i="0" dirty="0" err="1"/>
              <a:t>birinchi</a:t>
            </a:r>
            <a:r>
              <a:rPr lang="en-US" sz="1600" i="0" dirty="0"/>
              <a:t> </a:t>
            </a:r>
            <a:r>
              <a:rPr lang="en-US" sz="1600" i="0" dirty="0" err="1"/>
              <a:t>omildir</a:t>
            </a:r>
            <a:r>
              <a:rPr lang="en-US" sz="1600" i="0" dirty="0"/>
              <a:t>. </a:t>
            </a:r>
            <a:r>
              <a:rPr lang="en-US" sz="1600" i="0" dirty="0" err="1" smtClean="0"/>
              <a:t>To‘g‘ri</a:t>
            </a:r>
            <a:r>
              <a:rPr lang="en-US" sz="1600" i="0" dirty="0"/>
              <a:t>, </a:t>
            </a:r>
            <a:r>
              <a:rPr lang="en-US" sz="1600" i="0" dirty="0" err="1"/>
              <a:t>bu</a:t>
            </a:r>
            <a:r>
              <a:rPr lang="en-US" sz="1600" i="0" dirty="0"/>
              <a:t> </a:t>
            </a:r>
            <a:r>
              <a:rPr lang="en-US" sz="1600" i="0" dirty="0" err="1"/>
              <a:t>yoshlarning</a:t>
            </a:r>
            <a:r>
              <a:rPr lang="en-US" sz="1600" i="0" dirty="0"/>
              <a:t> </a:t>
            </a:r>
            <a:r>
              <a:rPr lang="en-US" sz="1600" i="0" dirty="0" err="1"/>
              <a:t>jinoyat</a:t>
            </a:r>
            <a:r>
              <a:rPr lang="en-US" sz="1600" i="0" dirty="0"/>
              <a:t> </a:t>
            </a:r>
            <a:r>
              <a:rPr lang="en-US" sz="1600" i="0" dirty="0" err="1" smtClean="0"/>
              <a:t>yo‘liga</a:t>
            </a:r>
            <a:r>
              <a:rPr lang="en-US" sz="1600" i="0" dirty="0" smtClean="0"/>
              <a:t> </a:t>
            </a:r>
            <a:r>
              <a:rPr lang="en-US" sz="1600" i="0" dirty="0" err="1"/>
              <a:t>kirib</a:t>
            </a:r>
            <a:r>
              <a:rPr lang="en-US" sz="1600" i="0" dirty="0"/>
              <a:t> </a:t>
            </a:r>
            <a:r>
              <a:rPr lang="en-US" sz="1600" i="0" dirty="0" err="1"/>
              <a:t>qolishlariga</a:t>
            </a:r>
            <a:r>
              <a:rPr lang="en-US" sz="1600" i="0" dirty="0"/>
              <a:t> </a:t>
            </a:r>
            <a:r>
              <a:rPr lang="en-US" sz="1600" i="0" dirty="0" err="1"/>
              <a:t>sabab</a:t>
            </a:r>
            <a:r>
              <a:rPr lang="en-US" sz="1600" i="0" dirty="0"/>
              <a:t> </a:t>
            </a:r>
            <a:r>
              <a:rPr lang="en-US" sz="1600" i="0" dirty="0" err="1" smtClean="0"/>
              <a:t>bo‘lgan</a:t>
            </a:r>
            <a:r>
              <a:rPr lang="en-US" sz="1600" i="0" dirty="0" smtClean="0"/>
              <a:t> </a:t>
            </a:r>
            <a:r>
              <a:rPr lang="en-US" sz="1600" i="0" dirty="0" err="1"/>
              <a:t>omillar</a:t>
            </a:r>
            <a:r>
              <a:rPr lang="en-US" sz="1600" i="0" dirty="0"/>
              <a:t> </a:t>
            </a:r>
            <a:r>
              <a:rPr lang="en-US" sz="1600" i="0" dirty="0" err="1"/>
              <a:t>juda</a:t>
            </a:r>
            <a:r>
              <a:rPr lang="en-US" sz="1600" i="0" dirty="0"/>
              <a:t> </a:t>
            </a:r>
            <a:r>
              <a:rPr lang="en-US" sz="1600" i="0" dirty="0" err="1" smtClean="0"/>
              <a:t>ko‘p</a:t>
            </a:r>
            <a:r>
              <a:rPr lang="en-US" sz="1600" i="0" dirty="0"/>
              <a:t>. </a:t>
            </a:r>
            <a:r>
              <a:rPr lang="en-US" sz="1600" i="0" dirty="0" err="1"/>
              <a:t>Ulardan</a:t>
            </a:r>
            <a:r>
              <a:rPr lang="en-US" sz="1600" i="0" dirty="0"/>
              <a:t> </a:t>
            </a:r>
            <a:r>
              <a:rPr lang="en-US" sz="1600" i="0" dirty="0" err="1"/>
              <a:t>yana</a:t>
            </a:r>
            <a:r>
              <a:rPr lang="en-US" sz="1600" i="0" dirty="0"/>
              <a:t> </a:t>
            </a:r>
            <a:r>
              <a:rPr lang="en-US" sz="1600" i="0" dirty="0" err="1"/>
              <a:t>biri</a:t>
            </a:r>
            <a:r>
              <a:rPr lang="en-US" sz="1600" i="0" dirty="0"/>
              <a:t> </a:t>
            </a:r>
            <a:r>
              <a:rPr lang="en-US" sz="1600" i="0" dirty="0" err="1"/>
              <a:t>loqaydlik</a:t>
            </a:r>
            <a:r>
              <a:rPr lang="en-US" sz="1600" i="0" dirty="0"/>
              <a:t>, ha, </a:t>
            </a:r>
            <a:r>
              <a:rPr lang="en-US" sz="1600" i="0" dirty="0" err="1"/>
              <a:t>aynan</a:t>
            </a:r>
            <a:r>
              <a:rPr lang="en-US" sz="1600" i="0" dirty="0"/>
              <a:t> bola </a:t>
            </a:r>
            <a:r>
              <a:rPr lang="en-US" sz="1600" i="0" dirty="0" err="1"/>
              <a:t>tarbiyasiga</a:t>
            </a:r>
            <a:r>
              <a:rPr lang="en-US" sz="1600" i="0" dirty="0"/>
              <a:t> </a:t>
            </a:r>
            <a:r>
              <a:rPr lang="en-US" sz="1600" i="0" dirty="0" err="1"/>
              <a:t>nisbatan</a:t>
            </a:r>
            <a:r>
              <a:rPr lang="en-US" sz="1600" i="0" dirty="0"/>
              <a:t> </a:t>
            </a:r>
            <a:r>
              <a:rPr lang="en-US" sz="1600" i="0" dirty="0" err="1"/>
              <a:t>oila</a:t>
            </a:r>
            <a:r>
              <a:rPr lang="en-US" sz="1600" i="0" dirty="0"/>
              <a:t>, </a:t>
            </a:r>
            <a:r>
              <a:rPr lang="en-US" sz="1600" i="0" dirty="0" err="1"/>
              <a:t>maktab</a:t>
            </a:r>
            <a:r>
              <a:rPr lang="en-US" sz="1600" i="0" dirty="0"/>
              <a:t>, </a:t>
            </a:r>
            <a:r>
              <a:rPr lang="en-US" sz="1600" i="0" dirty="0" err="1"/>
              <a:t>mahalla</a:t>
            </a:r>
            <a:r>
              <a:rPr lang="en-US" sz="1600" i="0" dirty="0"/>
              <a:t>, </a:t>
            </a:r>
            <a:r>
              <a:rPr lang="en-US" sz="1600" i="0" dirty="0" err="1"/>
              <a:t>umuman</a:t>
            </a:r>
            <a:r>
              <a:rPr lang="en-US" sz="1600" i="0" dirty="0"/>
              <a:t> </a:t>
            </a:r>
            <a:r>
              <a:rPr lang="en-US" sz="1600" i="0" dirty="0" err="1"/>
              <a:t>atrof-muhitning</a:t>
            </a:r>
            <a:r>
              <a:rPr lang="en-US" sz="1600" i="0" dirty="0"/>
              <a:t> </a:t>
            </a:r>
            <a:r>
              <a:rPr lang="en-US" sz="1600" i="0" dirty="0" err="1"/>
              <a:t>loqaydligidir</a:t>
            </a:r>
            <a:r>
              <a:rPr lang="en-US" sz="1600" i="0" dirty="0"/>
              <a:t>. </a:t>
            </a:r>
            <a:r>
              <a:rPr lang="en-US" sz="1600" i="0" dirty="0" err="1"/>
              <a:t>Muallif</a:t>
            </a:r>
            <a:r>
              <a:rPr lang="en-US" sz="1600" i="0" dirty="0"/>
              <a:t> </a:t>
            </a:r>
            <a:r>
              <a:rPr lang="en-US" sz="1600" i="0" dirty="0" err="1"/>
              <a:t>asar</a:t>
            </a:r>
            <a:r>
              <a:rPr lang="en-US" sz="1600" i="0" dirty="0"/>
              <a:t> </a:t>
            </a:r>
            <a:r>
              <a:rPr lang="en-US" sz="1600" i="0" dirty="0" err="1"/>
              <a:t>orqali</a:t>
            </a:r>
            <a:r>
              <a:rPr lang="en-US" sz="1600" i="0" dirty="0"/>
              <a:t> </a:t>
            </a:r>
            <a:r>
              <a:rPr lang="en-US" sz="1600" i="0" dirty="0" err="1"/>
              <a:t>hayotda</a:t>
            </a:r>
            <a:r>
              <a:rPr lang="en-US" sz="1600" i="0" dirty="0"/>
              <a:t> </a:t>
            </a:r>
            <a:r>
              <a:rPr lang="en-US" sz="1600" i="0" dirty="0" err="1"/>
              <a:t>tez-tez</a:t>
            </a:r>
            <a:r>
              <a:rPr lang="en-US" sz="1600" i="0" dirty="0"/>
              <a:t> </a:t>
            </a:r>
            <a:r>
              <a:rPr lang="en-US" sz="1600" i="0" dirty="0" err="1"/>
              <a:t>uchrab</a:t>
            </a:r>
            <a:r>
              <a:rPr lang="en-US" sz="1600" i="0" dirty="0"/>
              <a:t> </a:t>
            </a:r>
            <a:r>
              <a:rPr lang="en-US" sz="1600" i="0" dirty="0" err="1"/>
              <a:t>turadigan</a:t>
            </a:r>
            <a:r>
              <a:rPr lang="en-US" sz="1600" i="0" dirty="0"/>
              <a:t> </a:t>
            </a:r>
            <a:r>
              <a:rPr lang="en-US" sz="1600" i="0" dirty="0" err="1"/>
              <a:t>bu</a:t>
            </a:r>
            <a:r>
              <a:rPr lang="en-US" sz="1600" i="0" dirty="0"/>
              <a:t> </a:t>
            </a:r>
            <a:r>
              <a:rPr lang="en-US" sz="1600" i="0" dirty="0" err="1"/>
              <a:t>qaltis</a:t>
            </a:r>
            <a:r>
              <a:rPr lang="en-US" sz="1600" i="0" dirty="0"/>
              <a:t> </a:t>
            </a:r>
            <a:r>
              <a:rPr lang="en-US" sz="1600" i="0" dirty="0" err="1"/>
              <a:t>illatni</a:t>
            </a:r>
            <a:r>
              <a:rPr lang="en-US" sz="1600" i="0" dirty="0"/>
              <a:t> </a:t>
            </a:r>
            <a:r>
              <a:rPr lang="en-US" sz="1600" i="0" dirty="0" err="1"/>
              <a:t>nafaqat</a:t>
            </a:r>
            <a:r>
              <a:rPr lang="en-US" sz="1600" i="0" dirty="0"/>
              <a:t> </a:t>
            </a:r>
            <a:r>
              <a:rPr lang="en-US" sz="1600" i="0" dirty="0" err="1" smtClean="0"/>
              <a:t>ko‘rsatib</a:t>
            </a:r>
            <a:r>
              <a:rPr lang="en-US" sz="1600" i="0" dirty="0" smtClean="0"/>
              <a:t> </a:t>
            </a:r>
            <a:r>
              <a:rPr lang="en-US" sz="1600" i="0" dirty="0" err="1"/>
              <a:t>beradi</a:t>
            </a:r>
            <a:r>
              <a:rPr lang="en-US" sz="1600" i="0" dirty="0"/>
              <a:t>, </a:t>
            </a:r>
            <a:r>
              <a:rPr lang="en-US" sz="1600" i="0" dirty="0" err="1"/>
              <a:t>balki</a:t>
            </a:r>
            <a:r>
              <a:rPr lang="en-US" sz="1600" i="0" dirty="0"/>
              <a:t> </a:t>
            </a:r>
            <a:r>
              <a:rPr lang="en-US" sz="1600" i="0" dirty="0" err="1"/>
              <a:t>bu</a:t>
            </a:r>
            <a:r>
              <a:rPr lang="en-US" sz="1600" i="0" dirty="0"/>
              <a:t> </a:t>
            </a:r>
            <a:r>
              <a:rPr lang="en-US" sz="1600" i="0" dirty="0" err="1"/>
              <a:t>illat</a:t>
            </a:r>
            <a:r>
              <a:rPr lang="en-US" sz="1600" i="0" dirty="0"/>
              <a:t> </a:t>
            </a:r>
            <a:r>
              <a:rPr lang="en-US" sz="1600" i="0" dirty="0" err="1"/>
              <a:t>yoshlar</a:t>
            </a:r>
            <a:r>
              <a:rPr lang="en-US" sz="1600" i="0" dirty="0"/>
              <a:t>, </a:t>
            </a:r>
            <a:r>
              <a:rPr lang="en-US" sz="1600" i="0" dirty="0" err="1"/>
              <a:t>qolaversa</a:t>
            </a:r>
            <a:r>
              <a:rPr lang="en-US" sz="1600" i="0" dirty="0"/>
              <a:t>, </a:t>
            </a:r>
            <a:r>
              <a:rPr lang="en-US" sz="1600" i="0" dirty="0" err="1"/>
              <a:t>millat</a:t>
            </a:r>
            <a:r>
              <a:rPr lang="en-US" sz="1600" i="0" dirty="0"/>
              <a:t> </a:t>
            </a:r>
            <a:r>
              <a:rPr lang="en-US" sz="1600" i="0" dirty="0" err="1"/>
              <a:t>kelajagi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xatarli</a:t>
            </a:r>
            <a:r>
              <a:rPr lang="en-US" sz="1600" i="0" dirty="0"/>
              <a:t> </a:t>
            </a:r>
            <a:r>
              <a:rPr lang="en-US" sz="1600" i="0" dirty="0" err="1"/>
              <a:t>ekanligi</a:t>
            </a:r>
            <a:r>
              <a:rPr lang="en-US" sz="1600" i="0" dirty="0"/>
              <a:t> </a:t>
            </a:r>
            <a:r>
              <a:rPr lang="en-US" sz="1600" i="0" dirty="0" err="1"/>
              <a:t>haqida</a:t>
            </a:r>
            <a:r>
              <a:rPr lang="en-US" sz="1600" i="0" dirty="0"/>
              <a:t> bong </a:t>
            </a:r>
            <a:r>
              <a:rPr lang="en-US" sz="1600" i="0" dirty="0" err="1"/>
              <a:t>uradi</a:t>
            </a:r>
            <a:r>
              <a:rPr lang="en-US" sz="1600" i="0" dirty="0"/>
              <a:t>.</a:t>
            </a:r>
            <a:endParaRPr lang="ru-RU" sz="1600" dirty="0"/>
          </a:p>
          <a:p>
            <a:pPr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6329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Alvido</a:t>
            </a:r>
            <a:r>
              <a:rPr lang="en-US" dirty="0" smtClean="0"/>
              <a:t> </a:t>
            </a:r>
            <a:r>
              <a:rPr lang="en-US" dirty="0" err="1" smtClean="0"/>
              <a:t>bolalik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708434"/>
          </a:xfrm>
        </p:spPr>
        <p:txBody>
          <a:bodyPr/>
          <a:lstStyle/>
          <a:p>
            <a:pPr algn="just"/>
            <a:r>
              <a:rPr lang="en-US" sz="1600" i="0" dirty="0" smtClean="0"/>
              <a:t>   </a:t>
            </a:r>
            <a:r>
              <a:rPr lang="en-US" sz="1600" b="1" i="0" dirty="0" err="1" smtClean="0"/>
              <a:t>Asror</a:t>
            </a:r>
            <a:r>
              <a:rPr lang="en-US" sz="1600" i="0" dirty="0" smtClean="0"/>
              <a:t> </a:t>
            </a:r>
            <a:r>
              <a:rPr lang="en-US" sz="1600" i="0" dirty="0"/>
              <a:t>– </a:t>
            </a:r>
            <a:r>
              <a:rPr lang="en-US" sz="1600" i="0" dirty="0" err="1"/>
              <a:t>maktabning</a:t>
            </a:r>
            <a:r>
              <a:rPr lang="en-US" sz="1600" i="0" dirty="0"/>
              <a:t> </a:t>
            </a:r>
            <a:r>
              <a:rPr lang="en-US" sz="1600" i="0" dirty="0" err="1"/>
              <a:t>bitiruvchi</a:t>
            </a:r>
            <a:r>
              <a:rPr lang="en-US" sz="1600" i="0" dirty="0"/>
              <a:t> </a:t>
            </a:r>
            <a:r>
              <a:rPr lang="en-US" sz="1600" i="0" dirty="0" err="1"/>
              <a:t>sinf</a:t>
            </a:r>
            <a:r>
              <a:rPr lang="en-US" sz="1600" i="0" dirty="0"/>
              <a:t> </a:t>
            </a:r>
            <a:r>
              <a:rPr lang="en-US" sz="1600" i="0" dirty="0" err="1" smtClean="0"/>
              <a:t>o‘quvchisi</a:t>
            </a:r>
            <a:r>
              <a:rPr lang="en-US" sz="1600" i="0" dirty="0"/>
              <a:t>. </a:t>
            </a:r>
            <a:r>
              <a:rPr lang="en-US" sz="1600" i="0" dirty="0" err="1"/>
              <a:t>Iqtidorli</a:t>
            </a:r>
            <a:r>
              <a:rPr lang="en-US" sz="1600" i="0" dirty="0"/>
              <a:t> </a:t>
            </a:r>
            <a:r>
              <a:rPr lang="en-US" sz="1600" i="0" dirty="0" err="1" smtClean="0"/>
              <a:t>o‘quvchi</a:t>
            </a:r>
            <a:r>
              <a:rPr lang="en-US" sz="1600" i="0" dirty="0"/>
              <a:t>, </a:t>
            </a:r>
            <a:r>
              <a:rPr lang="en-US" sz="1600" i="0" dirty="0" err="1"/>
              <a:t>otasining</a:t>
            </a:r>
            <a:r>
              <a:rPr lang="en-US" sz="1600" i="0" dirty="0"/>
              <a:t> </a:t>
            </a:r>
            <a:r>
              <a:rPr lang="en-US" sz="1600" i="0" dirty="0" err="1"/>
              <a:t>qistovi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matematika-fizika</a:t>
            </a:r>
            <a:r>
              <a:rPr lang="en-US" sz="1600" i="0" dirty="0"/>
              <a:t> </a:t>
            </a:r>
            <a:r>
              <a:rPr lang="en-US" sz="1600" i="0" dirty="0" err="1"/>
              <a:t>gimnaziyasidan</a:t>
            </a:r>
            <a:r>
              <a:rPr lang="en-US" sz="1600" i="0" dirty="0"/>
              <a:t> </a:t>
            </a:r>
            <a:r>
              <a:rPr lang="en-US" sz="1600" i="0" dirty="0" err="1"/>
              <a:t>maktabga</a:t>
            </a:r>
            <a:r>
              <a:rPr lang="en-US" sz="1600" i="0" dirty="0"/>
              <a:t> </a:t>
            </a:r>
            <a:r>
              <a:rPr lang="en-US" sz="1600" i="0" dirty="0" err="1" smtClean="0"/>
              <a:t>o‘tgan</a:t>
            </a:r>
            <a:r>
              <a:rPr lang="en-US" sz="1600" i="0" dirty="0"/>
              <a:t>. </a:t>
            </a:r>
            <a:r>
              <a:rPr lang="en-US" sz="1600" i="0" dirty="0" err="1"/>
              <a:t>Otasining</a:t>
            </a:r>
            <a:r>
              <a:rPr lang="en-US" sz="1600" i="0" dirty="0"/>
              <a:t> </a:t>
            </a:r>
            <a:r>
              <a:rPr lang="en-US" sz="1600" i="0" dirty="0" err="1"/>
              <a:t>otarchiligi</a:t>
            </a:r>
            <a:r>
              <a:rPr lang="en-US" sz="1600" i="0" dirty="0"/>
              <a:t>, </a:t>
            </a:r>
            <a:r>
              <a:rPr lang="en-US" sz="1600" i="0" dirty="0" err="1"/>
              <a:t>bu</a:t>
            </a:r>
            <a:r>
              <a:rPr lang="en-US" sz="1600" i="0" dirty="0"/>
              <a:t> </a:t>
            </a:r>
            <a:r>
              <a:rPr lang="en-US" sz="1600" i="0" dirty="0" err="1"/>
              <a:t>ishga</a:t>
            </a:r>
            <a:r>
              <a:rPr lang="en-US" sz="1600" i="0" dirty="0"/>
              <a:t> </a:t>
            </a:r>
            <a:r>
              <a:rPr lang="en-US" sz="1600" i="0" dirty="0" err="1" smtClean="0"/>
              <a:t>o‘g‘lini</a:t>
            </a:r>
            <a:r>
              <a:rPr lang="en-US" sz="1600" i="0" dirty="0" smtClean="0"/>
              <a:t> </a:t>
            </a:r>
            <a:r>
              <a:rPr lang="en-US" sz="1600" i="0" dirty="0"/>
              <a:t>ham </a:t>
            </a:r>
            <a:r>
              <a:rPr lang="en-US" sz="1600" i="0" dirty="0" err="1"/>
              <a:t>majburan</a:t>
            </a:r>
            <a:r>
              <a:rPr lang="en-US" sz="1600" i="0" dirty="0"/>
              <a:t> </a:t>
            </a:r>
            <a:r>
              <a:rPr lang="en-US" sz="1600" i="0" dirty="0" err="1"/>
              <a:t>tortishi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eng</a:t>
            </a:r>
            <a:r>
              <a:rPr lang="en-US" sz="1600" i="0" dirty="0"/>
              <a:t> </a:t>
            </a:r>
            <a:r>
              <a:rPr lang="en-US" sz="1600" i="0" dirty="0" err="1"/>
              <a:t>yomoni</a:t>
            </a:r>
            <a:r>
              <a:rPr lang="en-US" sz="1600" i="0" dirty="0"/>
              <a:t> </a:t>
            </a:r>
            <a:r>
              <a:rPr lang="en-US" sz="1600" i="0" dirty="0" err="1"/>
              <a:t>buni</a:t>
            </a:r>
            <a:r>
              <a:rPr lang="en-US" sz="1600" i="0" dirty="0"/>
              <a:t> </a:t>
            </a:r>
            <a:r>
              <a:rPr lang="en-US" sz="1600" i="0" dirty="0" err="1"/>
              <a:t>farzandlari</a:t>
            </a:r>
            <a:r>
              <a:rPr lang="en-US" sz="1600" i="0" dirty="0"/>
              <a:t> </a:t>
            </a:r>
            <a:r>
              <a:rPr lang="en-US" sz="1600" i="0" dirty="0" err="1"/>
              <a:t>kelajagi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qilayotganini</a:t>
            </a:r>
            <a:r>
              <a:rPr lang="en-US" sz="1600" i="0" dirty="0"/>
              <a:t> </a:t>
            </a:r>
            <a:r>
              <a:rPr lang="en-US" sz="1600" i="0" dirty="0" err="1"/>
              <a:t>ta’kidlashi</a:t>
            </a:r>
            <a:r>
              <a:rPr lang="en-US" sz="1600" i="0" dirty="0"/>
              <a:t> </a:t>
            </a:r>
            <a:r>
              <a:rPr lang="en-US" sz="1600" i="0" dirty="0" err="1"/>
              <a:t>Asrorga</a:t>
            </a:r>
            <a:r>
              <a:rPr lang="en-US" sz="1600" i="0" dirty="0"/>
              <a:t> </a:t>
            </a:r>
            <a:r>
              <a:rPr lang="en-US" sz="1600" i="0" dirty="0" err="1" smtClean="0"/>
              <a:t>og‘ir</a:t>
            </a:r>
            <a:r>
              <a:rPr lang="en-US" sz="1600" i="0" dirty="0" smtClean="0"/>
              <a:t> </a:t>
            </a:r>
            <a:r>
              <a:rPr lang="en-US" sz="1600" i="0" dirty="0" err="1"/>
              <a:t>botadi</a:t>
            </a:r>
            <a:r>
              <a:rPr lang="en-US" sz="1600" i="0" dirty="0"/>
              <a:t>. </a:t>
            </a:r>
            <a:r>
              <a:rPr lang="en-US" sz="1600" i="0" dirty="0" err="1"/>
              <a:t>Maktabdagi</a:t>
            </a:r>
            <a:r>
              <a:rPr lang="en-US" sz="1600" i="0" dirty="0"/>
              <a:t> </a:t>
            </a:r>
            <a:r>
              <a:rPr lang="en-US" sz="1600" i="0" dirty="0" err="1"/>
              <a:t>sharoit</a:t>
            </a:r>
            <a:r>
              <a:rPr lang="en-US" sz="1600" i="0" dirty="0"/>
              <a:t>, </a:t>
            </a:r>
            <a:r>
              <a:rPr lang="en-US" sz="1600" i="0" dirty="0" err="1"/>
              <a:t>oiladagi</a:t>
            </a:r>
            <a:r>
              <a:rPr lang="en-US" sz="1600" i="0" dirty="0"/>
              <a:t> </a:t>
            </a:r>
            <a:r>
              <a:rPr lang="en-US" sz="1600" i="0" dirty="0" err="1"/>
              <a:t>muhit</a:t>
            </a:r>
            <a:r>
              <a:rPr lang="en-US" sz="1600" i="0" dirty="0"/>
              <a:t> </a:t>
            </a:r>
            <a:r>
              <a:rPr lang="en-US" sz="1600" i="0" dirty="0" err="1"/>
              <a:t>uni</a:t>
            </a:r>
            <a:r>
              <a:rPr lang="en-US" sz="1600" i="0" dirty="0"/>
              <a:t> </a:t>
            </a:r>
            <a:r>
              <a:rPr lang="en-US" sz="1600" i="0" dirty="0" err="1"/>
              <a:t>Qamariddinga</a:t>
            </a:r>
            <a:r>
              <a:rPr lang="en-US" sz="1600" i="0" dirty="0"/>
              <a:t> </a:t>
            </a:r>
            <a:r>
              <a:rPr lang="en-US" sz="1600" i="0" dirty="0" err="1"/>
              <a:t>yaqinlashtiradi</a:t>
            </a:r>
            <a:r>
              <a:rPr lang="en-US" sz="1600" i="0" dirty="0"/>
              <a:t>. </a:t>
            </a:r>
            <a:r>
              <a:rPr lang="en-US" sz="1600" i="0" dirty="0" err="1"/>
              <a:t>Ushbu</a:t>
            </a:r>
            <a:r>
              <a:rPr lang="en-US" sz="1600" i="0" dirty="0"/>
              <a:t> </a:t>
            </a:r>
            <a:r>
              <a:rPr lang="en-US" sz="1600" i="0" dirty="0" err="1"/>
              <a:t>hol</a:t>
            </a:r>
            <a:r>
              <a:rPr lang="en-US" sz="1600" i="0" dirty="0"/>
              <a:t> </a:t>
            </a:r>
            <a:r>
              <a:rPr lang="en-US" sz="1600" i="0" dirty="0" err="1"/>
              <a:t>esa</a:t>
            </a:r>
            <a:r>
              <a:rPr lang="en-US" sz="1600" i="0" dirty="0"/>
              <a:t> </a:t>
            </a:r>
            <a:r>
              <a:rPr lang="en-US" sz="1600" i="0" dirty="0" err="1"/>
              <a:t>Asror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jinoyat</a:t>
            </a:r>
            <a:r>
              <a:rPr lang="en-US" sz="1600" i="0" dirty="0"/>
              <a:t> </a:t>
            </a:r>
            <a:r>
              <a:rPr lang="en-US" sz="1600" i="0" dirty="0" err="1"/>
              <a:t>olamiga</a:t>
            </a:r>
            <a:r>
              <a:rPr lang="en-US" sz="1600" i="0" dirty="0"/>
              <a:t> </a:t>
            </a:r>
            <a:r>
              <a:rPr lang="en-US" sz="1600" i="0" dirty="0" err="1"/>
              <a:t>darvozalarning</a:t>
            </a:r>
            <a:r>
              <a:rPr lang="en-US" sz="1600" i="0" dirty="0"/>
              <a:t> </a:t>
            </a:r>
            <a:r>
              <a:rPr lang="en-US" sz="1600" i="0" dirty="0" err="1"/>
              <a:t>ochilishiga</a:t>
            </a:r>
            <a:r>
              <a:rPr lang="en-US" sz="1600" i="0" dirty="0"/>
              <a:t> </a:t>
            </a:r>
            <a:r>
              <a:rPr lang="en-US" sz="1600" i="0" dirty="0" err="1"/>
              <a:t>olib</a:t>
            </a:r>
            <a:r>
              <a:rPr lang="en-US" sz="1600" i="0" dirty="0"/>
              <a:t> </a:t>
            </a:r>
            <a:r>
              <a:rPr lang="en-US" sz="1600" i="0" dirty="0" err="1"/>
              <a:t>keladi</a:t>
            </a:r>
            <a:r>
              <a:rPr lang="en-US" sz="1600" i="0" dirty="0"/>
              <a:t>. </a:t>
            </a:r>
            <a:r>
              <a:rPr lang="en-US" sz="1600" i="0" dirty="0" err="1"/>
              <a:t>Dilfuzaga</a:t>
            </a:r>
            <a:r>
              <a:rPr lang="en-US" sz="1600" i="0" dirty="0"/>
              <a:t> </a:t>
            </a:r>
            <a:r>
              <a:rPr lang="en-US" sz="1600" i="0" dirty="0" err="1"/>
              <a:t>munosabatida</a:t>
            </a:r>
            <a:r>
              <a:rPr lang="en-US" sz="1600" i="0" dirty="0"/>
              <a:t> </a:t>
            </a:r>
            <a:r>
              <a:rPr lang="en-US" sz="1600" i="0" dirty="0" err="1"/>
              <a:t>esa</a:t>
            </a:r>
            <a:r>
              <a:rPr lang="en-US" sz="1600" i="0" dirty="0"/>
              <a:t> </a:t>
            </a:r>
            <a:r>
              <a:rPr lang="en-US" sz="1600" i="0" dirty="0" err="1"/>
              <a:t>uning</a:t>
            </a:r>
            <a:r>
              <a:rPr lang="en-US" sz="1600" i="0" dirty="0"/>
              <a:t> </a:t>
            </a:r>
            <a:r>
              <a:rPr lang="en-US" sz="1600" i="0" dirty="0" err="1"/>
              <a:t>qalbida</a:t>
            </a:r>
            <a:r>
              <a:rPr lang="en-US" sz="1600" i="0" dirty="0"/>
              <a:t> </a:t>
            </a:r>
            <a:r>
              <a:rPr lang="en-US" sz="1600" i="0" dirty="0" err="1"/>
              <a:t>ezgulik</a:t>
            </a:r>
            <a:r>
              <a:rPr lang="en-US" sz="1600" i="0" dirty="0"/>
              <a:t> , </a:t>
            </a:r>
            <a:r>
              <a:rPr lang="en-US" sz="1600" i="0" dirty="0" err="1"/>
              <a:t>mehr</a:t>
            </a:r>
            <a:r>
              <a:rPr lang="en-US" sz="1600" i="0" dirty="0"/>
              <a:t>, </a:t>
            </a:r>
            <a:r>
              <a:rPr lang="en-US" sz="1600" i="0" dirty="0" err="1"/>
              <a:t>adolatga</a:t>
            </a:r>
            <a:r>
              <a:rPr lang="en-US" sz="1600" i="0" dirty="0"/>
              <a:t> </a:t>
            </a:r>
            <a:r>
              <a:rPr lang="en-US" sz="1600" i="0" dirty="0" err="1"/>
              <a:t>tashnalik</a:t>
            </a:r>
            <a:r>
              <a:rPr lang="en-US" sz="1600" i="0" dirty="0"/>
              <a:t> </a:t>
            </a:r>
            <a:r>
              <a:rPr lang="en-US" sz="1600" i="0" dirty="0" err="1"/>
              <a:t>kabi</a:t>
            </a:r>
            <a:r>
              <a:rPr lang="en-US" sz="1600" i="0" dirty="0"/>
              <a:t> </a:t>
            </a:r>
            <a:r>
              <a:rPr lang="en-US" sz="1600" i="0" dirty="0" err="1" smtClean="0"/>
              <a:t>tuyg‘ular</a:t>
            </a:r>
            <a:r>
              <a:rPr lang="en-US" sz="1600" i="0" dirty="0" smtClean="0"/>
              <a:t> </a:t>
            </a:r>
            <a:r>
              <a:rPr lang="en-US" sz="1600" i="0" dirty="0" err="1"/>
              <a:t>borligini</a:t>
            </a:r>
            <a:r>
              <a:rPr lang="en-US" sz="1600" i="0" dirty="0"/>
              <a:t> </a:t>
            </a:r>
            <a:r>
              <a:rPr lang="en-US" sz="1600" i="0" dirty="0" err="1" smtClean="0"/>
              <a:t>ko‘rish</a:t>
            </a:r>
            <a:r>
              <a:rPr lang="en-US" sz="1600" i="0" dirty="0" smtClean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</a:t>
            </a:r>
            <a:endParaRPr lang="ru-RU" sz="1600" dirty="0"/>
          </a:p>
          <a:p>
            <a:pPr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5697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129546"/>
              </p:ext>
            </p:extLst>
          </p:nvPr>
        </p:nvGraphicFramePr>
        <p:xfrm>
          <a:off x="74588" y="542305"/>
          <a:ext cx="5616624" cy="2651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Ko‘chirma</a:t>
                      </a:r>
                      <a:r>
                        <a:rPr lang="en-US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gap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O‘zlashtirma</a:t>
                      </a:r>
                      <a:r>
                        <a:rPr lang="en-US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gap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96322">
                <a:tc>
                  <a:txBody>
                    <a:bodyPr/>
                    <a:lstStyle/>
                    <a:p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1.“Xo‘sh,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chumchuqvoy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qanday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yangilik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huzurimga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kelding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?” –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dedi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tulki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2.“Bu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samolyot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qayerga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uchadi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?” – deb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so‘radi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yo‘lovchi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3.“Hurmatli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yo‘lovchilar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ob-havo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yomonligi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tufayli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bugungi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reyslar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qoldiriladi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”, – deb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radiodan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e’lon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qilindi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34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Alvido</a:t>
            </a:r>
            <a:r>
              <a:rPr lang="en-US" dirty="0" smtClean="0"/>
              <a:t> </a:t>
            </a:r>
            <a:r>
              <a:rPr lang="en-US" dirty="0" err="1" smtClean="0"/>
              <a:t>bolalik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4"/>
            <a:ext cx="5472607" cy="2215991"/>
          </a:xfrm>
        </p:spPr>
        <p:txBody>
          <a:bodyPr/>
          <a:lstStyle/>
          <a:p>
            <a:pPr algn="just"/>
            <a:r>
              <a:rPr lang="en-US" sz="1600" b="1" i="0" dirty="0" smtClean="0"/>
              <a:t>   </a:t>
            </a:r>
            <a:r>
              <a:rPr lang="en-US" sz="1600" b="1" i="0" dirty="0" err="1" smtClean="0"/>
              <a:t>Qamariddin</a:t>
            </a:r>
            <a:r>
              <a:rPr lang="en-US" sz="1600" b="1" i="0" dirty="0" smtClean="0"/>
              <a:t> </a:t>
            </a:r>
            <a:r>
              <a:rPr lang="en-US" sz="1600" i="0" dirty="0"/>
              <a:t>– </a:t>
            </a:r>
            <a:r>
              <a:rPr lang="en-US" sz="1600" i="0" dirty="0" err="1"/>
              <a:t>qalbi</a:t>
            </a:r>
            <a:r>
              <a:rPr lang="en-US" sz="1600" i="0" dirty="0"/>
              <a:t> </a:t>
            </a:r>
            <a:r>
              <a:rPr lang="en-US" sz="1600" i="0" dirty="0" err="1"/>
              <a:t>ushalmagan</a:t>
            </a:r>
            <a:r>
              <a:rPr lang="en-US" sz="1600" i="0" dirty="0"/>
              <a:t> </a:t>
            </a:r>
            <a:r>
              <a:rPr lang="en-US" sz="1600" i="0" dirty="0" err="1"/>
              <a:t>orzu-armonlarga</a:t>
            </a:r>
            <a:r>
              <a:rPr lang="en-US" sz="1600" i="0" dirty="0"/>
              <a:t> </a:t>
            </a:r>
            <a:r>
              <a:rPr lang="en-US" sz="1600" i="0" dirty="0" err="1" smtClean="0"/>
              <a:t>to‘la</a:t>
            </a:r>
            <a:r>
              <a:rPr lang="en-US" sz="1600" i="0" dirty="0"/>
              <a:t>, </a:t>
            </a:r>
            <a:r>
              <a:rPr lang="en-US" sz="1600" i="0" dirty="0" err="1"/>
              <a:t>biroq</a:t>
            </a:r>
            <a:r>
              <a:rPr lang="en-US" sz="1600" i="0" dirty="0"/>
              <a:t> </a:t>
            </a:r>
            <a:r>
              <a:rPr lang="en-US" sz="1600" i="0" dirty="0" err="1"/>
              <a:t>bu</a:t>
            </a:r>
            <a:r>
              <a:rPr lang="en-US" sz="1600" i="0" dirty="0"/>
              <a:t> </a:t>
            </a:r>
            <a:r>
              <a:rPr lang="en-US" sz="1600" i="0" dirty="0" err="1"/>
              <a:t>orzularning</a:t>
            </a:r>
            <a:r>
              <a:rPr lang="en-US" sz="1600" i="0" dirty="0"/>
              <a:t> </a:t>
            </a:r>
            <a:r>
              <a:rPr lang="en-US" sz="1600" i="0" dirty="0" err="1" smtClean="0"/>
              <a:t>ro‘yobga</a:t>
            </a:r>
            <a:r>
              <a:rPr lang="en-US" sz="1600" i="0" dirty="0" smtClean="0"/>
              <a:t> </a:t>
            </a:r>
            <a:r>
              <a:rPr lang="en-US" sz="1600" i="0" dirty="0" err="1"/>
              <a:t>chiqishida</a:t>
            </a:r>
            <a:r>
              <a:rPr lang="en-US" sz="1600" i="0" dirty="0"/>
              <a:t> </a:t>
            </a:r>
            <a:r>
              <a:rPr lang="en-US" sz="1600" i="0" dirty="0" err="1"/>
              <a:t>atrof-muhitning</a:t>
            </a:r>
            <a:r>
              <a:rPr lang="en-US" sz="1600" i="0" dirty="0"/>
              <a:t> </a:t>
            </a:r>
            <a:r>
              <a:rPr lang="en-US" sz="1600" i="0" dirty="0" err="1"/>
              <a:t>keskin</a:t>
            </a:r>
            <a:r>
              <a:rPr lang="en-US" sz="1600" i="0" dirty="0"/>
              <a:t> </a:t>
            </a:r>
            <a:r>
              <a:rPr lang="en-US" sz="1600" i="0" dirty="0" err="1"/>
              <a:t>qarshiligiga</a:t>
            </a:r>
            <a:r>
              <a:rPr lang="en-US" sz="1600" i="0" dirty="0"/>
              <a:t> </a:t>
            </a:r>
            <a:r>
              <a:rPr lang="en-US" sz="1600" i="0" dirty="0" err="1"/>
              <a:t>uchragan</a:t>
            </a:r>
            <a:r>
              <a:rPr lang="en-US" sz="1600" i="0" dirty="0"/>
              <a:t>, </a:t>
            </a:r>
            <a:r>
              <a:rPr lang="en-US" sz="1600" i="0" dirty="0" err="1"/>
              <a:t>adolatsiz</a:t>
            </a:r>
            <a:r>
              <a:rPr lang="en-US" sz="1600" i="0" dirty="0"/>
              <a:t> </a:t>
            </a:r>
            <a:r>
              <a:rPr lang="en-US" sz="1600" i="0" dirty="0" err="1"/>
              <a:t>jamiyatning</a:t>
            </a:r>
            <a:r>
              <a:rPr lang="en-US" sz="1600" i="0" dirty="0"/>
              <a:t> </a:t>
            </a:r>
            <a:r>
              <a:rPr lang="en-US" sz="1600" i="0" dirty="0" err="1"/>
              <a:t>ozorlaridan</a:t>
            </a:r>
            <a:r>
              <a:rPr lang="en-US" sz="1600" i="0" dirty="0"/>
              <a:t> </a:t>
            </a:r>
            <a:r>
              <a:rPr lang="en-US" sz="1600" i="0" dirty="0" err="1"/>
              <a:t>qalbi</a:t>
            </a:r>
            <a:r>
              <a:rPr lang="en-US" sz="1600" i="0" dirty="0"/>
              <a:t> </a:t>
            </a:r>
            <a:r>
              <a:rPr lang="en-US" sz="1600" i="0" dirty="0" err="1"/>
              <a:t>zada</a:t>
            </a:r>
            <a:r>
              <a:rPr lang="en-US" sz="1600" i="0" dirty="0"/>
              <a:t> </a:t>
            </a:r>
            <a:r>
              <a:rPr lang="en-US" sz="1600" i="0" dirty="0" err="1" smtClean="0"/>
              <a:t>bo‘lgan</a:t>
            </a:r>
            <a:r>
              <a:rPr lang="en-US" sz="1600" i="0" dirty="0" smtClean="0"/>
              <a:t> </a:t>
            </a:r>
            <a:r>
              <a:rPr lang="en-US" sz="1600" i="0" dirty="0" err="1"/>
              <a:t>yigit</a:t>
            </a:r>
            <a:r>
              <a:rPr lang="en-US" sz="1600" i="0" dirty="0"/>
              <a:t>. </a:t>
            </a:r>
            <a:r>
              <a:rPr lang="en-US" sz="1600" i="0" dirty="0" err="1"/>
              <a:t>Hayot</a:t>
            </a:r>
            <a:r>
              <a:rPr lang="en-US" sz="1600" i="0" dirty="0"/>
              <a:t> </a:t>
            </a:r>
            <a:r>
              <a:rPr lang="en-US" sz="1600" i="0" dirty="0" err="1"/>
              <a:t>unga</a:t>
            </a:r>
            <a:r>
              <a:rPr lang="en-US" sz="1600" i="0" dirty="0"/>
              <a:t> </a:t>
            </a:r>
            <a:r>
              <a:rPr lang="en-US" sz="1600" i="0" dirty="0" err="1"/>
              <a:t>nisbatan</a:t>
            </a:r>
            <a:r>
              <a:rPr lang="en-US" sz="1600" i="0" dirty="0"/>
              <a:t> </a:t>
            </a:r>
            <a:r>
              <a:rPr lang="en-US" sz="1600" i="0" dirty="0" err="1" smtClean="0"/>
              <a:t>tug‘ilgandayoq</a:t>
            </a:r>
            <a:r>
              <a:rPr lang="en-US" sz="1600" i="0" dirty="0" smtClean="0"/>
              <a:t> </a:t>
            </a:r>
            <a:r>
              <a:rPr lang="en-US" sz="1600" i="0" dirty="0" err="1"/>
              <a:t>adolatsizlik</a:t>
            </a:r>
            <a:r>
              <a:rPr lang="en-US" sz="1600" i="0" dirty="0"/>
              <a:t> </a:t>
            </a:r>
            <a:r>
              <a:rPr lang="en-US" sz="1600" i="0" dirty="0" err="1" smtClean="0"/>
              <a:t>qilgandek</a:t>
            </a:r>
            <a:r>
              <a:rPr lang="en-US" sz="1600" i="0" dirty="0"/>
              <a:t>, </a:t>
            </a:r>
            <a:r>
              <a:rPr lang="en-US" sz="1600" i="0" dirty="0" err="1" smtClean="0"/>
              <a:t>go‘yo</a:t>
            </a:r>
            <a:r>
              <a:rPr lang="en-US" sz="1600" i="0" dirty="0"/>
              <a:t>. </a:t>
            </a:r>
            <a:r>
              <a:rPr lang="en-US" sz="1600" i="0" dirty="0" err="1"/>
              <a:t>Chunki</a:t>
            </a:r>
            <a:r>
              <a:rPr lang="en-US" sz="1600" i="0" dirty="0"/>
              <a:t>, </a:t>
            </a:r>
            <a:r>
              <a:rPr lang="en-US" sz="1600" i="0" dirty="0" err="1"/>
              <a:t>otasining</a:t>
            </a:r>
            <a:r>
              <a:rPr lang="en-US" sz="1600" i="0" dirty="0"/>
              <a:t> </a:t>
            </a:r>
            <a:r>
              <a:rPr lang="en-US" sz="1600" i="0" dirty="0" err="1"/>
              <a:t>tayini</a:t>
            </a:r>
            <a:r>
              <a:rPr lang="en-US" sz="1600" i="0" dirty="0"/>
              <a:t> </a:t>
            </a:r>
            <a:r>
              <a:rPr lang="en-US" sz="1600" i="0" dirty="0" err="1" smtClean="0"/>
              <a:t>yo‘q</a:t>
            </a:r>
            <a:r>
              <a:rPr lang="en-US" sz="1600" i="0" dirty="0"/>
              <a:t>, </a:t>
            </a:r>
            <a:r>
              <a:rPr lang="en-US" sz="1600" i="0" dirty="0" err="1"/>
              <a:t>onasi</a:t>
            </a:r>
            <a:r>
              <a:rPr lang="en-US" sz="1600" i="0" dirty="0"/>
              <a:t> </a:t>
            </a:r>
            <a:r>
              <a:rPr lang="en-US" sz="1600" i="0" dirty="0" err="1"/>
              <a:t>esa</a:t>
            </a:r>
            <a:r>
              <a:rPr lang="en-US" sz="1600" i="0" dirty="0"/>
              <a:t> </a:t>
            </a:r>
            <a:r>
              <a:rPr lang="en-US" sz="1600" i="0" dirty="0" err="1"/>
              <a:t>farzahd</a:t>
            </a:r>
            <a:r>
              <a:rPr lang="en-US" sz="1600" i="0" dirty="0"/>
              <a:t> </a:t>
            </a:r>
            <a:r>
              <a:rPr lang="en-US" sz="1600" i="0" dirty="0" err="1"/>
              <a:t>quvonchini</a:t>
            </a:r>
            <a:r>
              <a:rPr lang="en-US" sz="1600" i="0" dirty="0"/>
              <a:t> </a:t>
            </a:r>
            <a:r>
              <a:rPr lang="en-US" sz="1600" i="0" dirty="0" err="1"/>
              <a:t>hayot</a:t>
            </a:r>
            <a:r>
              <a:rPr lang="en-US" sz="1600" i="0" dirty="0"/>
              <a:t> </a:t>
            </a:r>
            <a:r>
              <a:rPr lang="en-US" sz="1600" i="0" dirty="0" err="1"/>
              <a:t>lazzatlariga</a:t>
            </a:r>
            <a:r>
              <a:rPr lang="en-US" sz="1600" i="0" dirty="0"/>
              <a:t> </a:t>
            </a:r>
            <a:r>
              <a:rPr lang="en-US" sz="1600" i="0" dirty="0" err="1"/>
              <a:t>almashtirgan</a:t>
            </a:r>
            <a:r>
              <a:rPr lang="en-US" sz="1600" i="0" dirty="0"/>
              <a:t>. </a:t>
            </a:r>
            <a:r>
              <a:rPr lang="en-US" sz="1600" i="0" dirty="0" err="1"/>
              <a:t>Adolatsiz</a:t>
            </a:r>
            <a:r>
              <a:rPr lang="en-US" sz="1600" i="0" dirty="0"/>
              <a:t> </a:t>
            </a:r>
            <a:r>
              <a:rPr lang="en-US" sz="1600" i="0" dirty="0" err="1"/>
              <a:t>jamiyat</a:t>
            </a:r>
            <a:r>
              <a:rPr lang="en-US" sz="1600" i="0" dirty="0"/>
              <a:t> </a:t>
            </a:r>
            <a:r>
              <a:rPr lang="en-US" sz="1600" i="0" dirty="0" err="1"/>
              <a:t>esa</a:t>
            </a:r>
            <a:r>
              <a:rPr lang="en-US" sz="1600" i="0" dirty="0"/>
              <a:t> </a:t>
            </a:r>
            <a:r>
              <a:rPr lang="en-US" sz="1600" i="0" dirty="0" err="1"/>
              <a:t>unga</a:t>
            </a:r>
            <a:r>
              <a:rPr lang="en-US" sz="1600" i="0" dirty="0"/>
              <a:t>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tashlandiq</a:t>
            </a:r>
            <a:r>
              <a:rPr lang="en-US" sz="1600" i="0" dirty="0"/>
              <a:t> </a:t>
            </a:r>
            <a:r>
              <a:rPr lang="en-US" sz="1600" i="0" dirty="0" err="1"/>
              <a:t>buyumdek</a:t>
            </a:r>
            <a:r>
              <a:rPr lang="en-US" sz="1600" i="0" dirty="0"/>
              <a:t> </a:t>
            </a:r>
            <a:r>
              <a:rPr lang="en-US" sz="1600" i="0" dirty="0" err="1"/>
              <a:t>munosabatda</a:t>
            </a:r>
            <a:r>
              <a:rPr lang="en-US" sz="1600" i="0" dirty="0"/>
              <a:t> </a:t>
            </a:r>
            <a:r>
              <a:rPr lang="en-US" sz="1600" i="0" dirty="0" err="1" smtClean="0"/>
              <a:t>bo‘lgan</a:t>
            </a:r>
            <a:r>
              <a:rPr lang="en-US" sz="1600" i="0" dirty="0"/>
              <a:t>.</a:t>
            </a:r>
            <a:endParaRPr lang="ru-RU" sz="1600" dirty="0"/>
          </a:p>
          <a:p>
            <a:pPr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09858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Alvido</a:t>
            </a:r>
            <a:r>
              <a:rPr lang="en-US" dirty="0" smtClean="0"/>
              <a:t> </a:t>
            </a:r>
            <a:r>
              <a:rPr lang="en-US" dirty="0" err="1" smtClean="0"/>
              <a:t>bolalik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1692771"/>
          </a:xfrm>
        </p:spPr>
        <p:txBody>
          <a:bodyPr/>
          <a:lstStyle/>
          <a:p>
            <a:pPr algn="just"/>
            <a:r>
              <a:rPr lang="en-US" sz="1600" b="1" i="0" dirty="0" smtClean="0"/>
              <a:t>   Salim </a:t>
            </a:r>
            <a:r>
              <a:rPr lang="en-US" sz="1600" i="0" dirty="0"/>
              <a:t>– </a:t>
            </a:r>
            <a:r>
              <a:rPr lang="en-US" sz="1600" i="0" dirty="0" err="1"/>
              <a:t>ijtimoiy</a:t>
            </a:r>
            <a:r>
              <a:rPr lang="en-US" sz="1600" i="0" dirty="0"/>
              <a:t> </a:t>
            </a:r>
            <a:r>
              <a:rPr lang="en-US" sz="1600" i="0" dirty="0" err="1"/>
              <a:t>himoyaga</a:t>
            </a:r>
            <a:r>
              <a:rPr lang="en-US" sz="1600" i="0" dirty="0"/>
              <a:t> </a:t>
            </a:r>
            <a:r>
              <a:rPr lang="en-US" sz="1600" i="0" dirty="0" err="1"/>
              <a:t>muhtoj</a:t>
            </a:r>
            <a:r>
              <a:rPr lang="en-US" sz="1600" i="0" dirty="0"/>
              <a:t> </a:t>
            </a:r>
            <a:r>
              <a:rPr lang="en-US" sz="1600" i="0" dirty="0" err="1" smtClean="0"/>
              <a:t>bo‘lgan</a:t>
            </a:r>
            <a:r>
              <a:rPr lang="en-US" sz="1600" i="0" dirty="0" smtClean="0"/>
              <a:t> </a:t>
            </a:r>
            <a:r>
              <a:rPr lang="en-US" sz="1600" i="0" dirty="0"/>
              <a:t>, </a:t>
            </a:r>
            <a:r>
              <a:rPr lang="en-US" sz="1600" i="0" dirty="0" err="1" smtClean="0"/>
              <a:t>ko‘p</a:t>
            </a:r>
            <a:r>
              <a:rPr lang="en-US" sz="1600" i="0" dirty="0" smtClean="0"/>
              <a:t> </a:t>
            </a:r>
            <a:r>
              <a:rPr lang="en-US" sz="1600" i="0" dirty="0" err="1"/>
              <a:t>bolali</a:t>
            </a:r>
            <a:r>
              <a:rPr lang="en-US" sz="1600" i="0" dirty="0"/>
              <a:t> </a:t>
            </a:r>
            <a:r>
              <a:rPr lang="en-US" sz="1600" i="0" dirty="0" err="1"/>
              <a:t>oilada</a:t>
            </a:r>
            <a:r>
              <a:rPr lang="en-US" sz="1600" i="0" dirty="0"/>
              <a:t> </a:t>
            </a:r>
            <a:r>
              <a:rPr lang="en-US" sz="1600" i="0" dirty="0" err="1"/>
              <a:t>dunyoga</a:t>
            </a:r>
            <a:r>
              <a:rPr lang="en-US" sz="1600" i="0" dirty="0"/>
              <a:t> </a:t>
            </a:r>
            <a:r>
              <a:rPr lang="en-US" sz="1600" i="0" dirty="0" err="1"/>
              <a:t>kelgan</a:t>
            </a:r>
            <a:r>
              <a:rPr lang="en-US" sz="1600" i="0" dirty="0"/>
              <a:t>. </a:t>
            </a:r>
            <a:r>
              <a:rPr lang="en-US" sz="1600" i="0" dirty="0" err="1"/>
              <a:t>Otasi</a:t>
            </a:r>
            <a:r>
              <a:rPr lang="en-US" sz="1600" i="0" dirty="0"/>
              <a:t> </a:t>
            </a:r>
            <a:r>
              <a:rPr lang="en-US" sz="1600" i="0" dirty="0" err="1"/>
              <a:t>ichuvchi</a:t>
            </a:r>
            <a:r>
              <a:rPr lang="en-US" sz="1600" i="0" dirty="0"/>
              <a:t>, </a:t>
            </a:r>
            <a:r>
              <a:rPr lang="en-US" sz="1600" i="0" dirty="0" err="1" smtClean="0"/>
              <a:t>onasi</a:t>
            </a:r>
            <a:r>
              <a:rPr lang="en-US" sz="1600" i="0" dirty="0" smtClean="0"/>
              <a:t> </a:t>
            </a:r>
            <a:r>
              <a:rPr lang="en-US" sz="1600" i="0" dirty="0" err="1"/>
              <a:t>turmush</a:t>
            </a:r>
            <a:r>
              <a:rPr lang="en-US" sz="1600" i="0" dirty="0"/>
              <a:t> </a:t>
            </a:r>
            <a:r>
              <a:rPr lang="en-US" sz="1600" i="0" dirty="0" err="1"/>
              <a:t>tashvishlari</a:t>
            </a:r>
            <a:r>
              <a:rPr lang="en-US" sz="1600" i="0" dirty="0"/>
              <a:t> </a:t>
            </a:r>
            <a:r>
              <a:rPr lang="en-US" sz="1600" i="0" dirty="0" err="1"/>
              <a:t>ostida</a:t>
            </a:r>
            <a:r>
              <a:rPr lang="en-US" sz="1600" i="0" dirty="0"/>
              <a:t> </a:t>
            </a:r>
            <a:r>
              <a:rPr lang="en-US" sz="1600" i="0" dirty="0" err="1"/>
              <a:t>ezilganligidan</a:t>
            </a:r>
            <a:r>
              <a:rPr lang="en-US" sz="1600" i="0" dirty="0"/>
              <a:t> </a:t>
            </a:r>
            <a:r>
              <a:rPr lang="en-US" sz="1600" i="0" dirty="0" err="1"/>
              <a:t>farzandlar</a:t>
            </a:r>
            <a:r>
              <a:rPr lang="en-US" sz="1600" i="0" dirty="0"/>
              <a:t> </a:t>
            </a:r>
            <a:r>
              <a:rPr lang="en-US" sz="1600" i="0" dirty="0" err="1"/>
              <a:t>tarbiyasi</a:t>
            </a:r>
            <a:r>
              <a:rPr lang="en-US" sz="1600" i="0" dirty="0"/>
              <a:t>, </a:t>
            </a:r>
            <a:r>
              <a:rPr lang="en-US" sz="1600" i="0" dirty="0" err="1"/>
              <a:t>yurish-turishi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ishi</a:t>
            </a:r>
            <a:r>
              <a:rPr lang="en-US" sz="1600" i="0" dirty="0"/>
              <a:t> </a:t>
            </a:r>
            <a:r>
              <a:rPr lang="en-US" sz="1600" i="0" dirty="0" err="1" smtClean="0"/>
              <a:t>yo‘q</a:t>
            </a:r>
            <a:r>
              <a:rPr lang="en-US" sz="1600" i="0" dirty="0"/>
              <a:t>. </a:t>
            </a:r>
            <a:r>
              <a:rPr lang="en-US" sz="1600" i="0" dirty="0" err="1"/>
              <a:t>Shunga</a:t>
            </a:r>
            <a:r>
              <a:rPr lang="en-US" sz="1600" i="0" dirty="0"/>
              <a:t> </a:t>
            </a:r>
            <a:r>
              <a:rPr lang="en-US" sz="1600" i="0" dirty="0" err="1" smtClean="0"/>
              <a:t>qaramay</a:t>
            </a:r>
            <a:r>
              <a:rPr lang="en-US" sz="1600" i="0" dirty="0" smtClean="0"/>
              <a:t>, </a:t>
            </a:r>
            <a:r>
              <a:rPr lang="en-US" sz="1600" i="0" dirty="0"/>
              <a:t>Salim sport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 smtClean="0"/>
              <a:t>shug‘ullanib</a:t>
            </a:r>
            <a:r>
              <a:rPr lang="en-US" sz="1600" i="0" dirty="0"/>
              <a:t>, </a:t>
            </a:r>
            <a:r>
              <a:rPr lang="en-US" sz="1600" i="0" dirty="0" err="1"/>
              <a:t>yutuqlarga</a:t>
            </a:r>
            <a:r>
              <a:rPr lang="en-US" sz="1600" i="0" dirty="0"/>
              <a:t> </a:t>
            </a:r>
            <a:r>
              <a:rPr lang="en-US" sz="1600" i="0" dirty="0" err="1"/>
              <a:t>erishgan</a:t>
            </a:r>
            <a:r>
              <a:rPr lang="en-US" sz="1600" i="0" dirty="0"/>
              <a:t>, </a:t>
            </a:r>
            <a:r>
              <a:rPr lang="en-US" sz="1600" i="0" dirty="0" err="1"/>
              <a:t>biroq</a:t>
            </a:r>
            <a:r>
              <a:rPr lang="en-US" sz="1600" i="0" dirty="0"/>
              <a:t> </a:t>
            </a:r>
            <a:r>
              <a:rPr lang="en-US" sz="1600" i="0" dirty="0" err="1"/>
              <a:t>nazoratsizlik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muhtojlik</a:t>
            </a:r>
            <a:r>
              <a:rPr lang="en-US" sz="1600" i="0" dirty="0"/>
              <a:t> </a:t>
            </a:r>
            <a:r>
              <a:rPr lang="en-US" sz="1600" i="0" dirty="0" err="1"/>
              <a:t>uni</a:t>
            </a:r>
            <a:r>
              <a:rPr lang="en-US" sz="1600" i="0" dirty="0"/>
              <a:t> </a:t>
            </a:r>
            <a:r>
              <a:rPr lang="en-US" sz="1600" i="0" dirty="0" err="1"/>
              <a:t>jinoyat</a:t>
            </a:r>
            <a:r>
              <a:rPr lang="en-US" sz="1600" i="0" dirty="0"/>
              <a:t> </a:t>
            </a:r>
            <a:r>
              <a:rPr lang="en-US" sz="1600" i="0" dirty="0" err="1"/>
              <a:t>olamiga</a:t>
            </a:r>
            <a:r>
              <a:rPr lang="en-US" sz="1600" i="0" dirty="0"/>
              <a:t> </a:t>
            </a:r>
            <a:r>
              <a:rPr lang="en-US" sz="1600" i="0" dirty="0" err="1"/>
              <a:t>kirib</a:t>
            </a:r>
            <a:r>
              <a:rPr lang="en-US" sz="1600" i="0" dirty="0"/>
              <a:t> </a:t>
            </a:r>
            <a:r>
              <a:rPr lang="en-US" sz="1600" i="0" dirty="0" err="1"/>
              <a:t>qolishiga</a:t>
            </a:r>
            <a:r>
              <a:rPr lang="en-US" sz="1600" i="0" dirty="0"/>
              <a:t> </a:t>
            </a:r>
            <a:r>
              <a:rPr lang="en-US" sz="1600" i="0" dirty="0" err="1"/>
              <a:t>sabab</a:t>
            </a:r>
            <a:r>
              <a:rPr lang="en-US" sz="1600" i="0" dirty="0"/>
              <a:t> </a:t>
            </a:r>
            <a:r>
              <a:rPr lang="en-US" sz="1600" i="0" dirty="0" err="1" smtClean="0"/>
              <a:t>bo‘lgan</a:t>
            </a:r>
            <a:r>
              <a:rPr lang="en-US" sz="1600" i="0" dirty="0"/>
              <a:t>.</a:t>
            </a:r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753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Alvido</a:t>
            </a:r>
            <a:r>
              <a:rPr lang="en-US" dirty="0" smtClean="0"/>
              <a:t> </a:t>
            </a:r>
            <a:r>
              <a:rPr lang="en-US" dirty="0" err="1" smtClean="0"/>
              <a:t>bolalik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4"/>
            <a:ext cx="5472607" cy="1477328"/>
          </a:xfrm>
        </p:spPr>
        <p:txBody>
          <a:bodyPr/>
          <a:lstStyle/>
          <a:p>
            <a:pPr algn="just"/>
            <a:r>
              <a:rPr lang="en-US" sz="1600" i="0" dirty="0" err="1"/>
              <a:t>Shuningdek</a:t>
            </a:r>
            <a:r>
              <a:rPr lang="en-US" sz="1600" i="0" dirty="0"/>
              <a:t>, </a:t>
            </a:r>
            <a:r>
              <a:rPr lang="en-US" sz="1600" i="0" dirty="0" err="1"/>
              <a:t>asarda</a:t>
            </a:r>
            <a:r>
              <a:rPr lang="en-US" sz="1600" i="0" dirty="0"/>
              <a:t> </a:t>
            </a:r>
            <a:r>
              <a:rPr lang="en-US" sz="1600" i="0" dirty="0" err="1"/>
              <a:t>jinoyatchilik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unga</a:t>
            </a:r>
            <a:r>
              <a:rPr lang="en-US" sz="1600" i="0" dirty="0"/>
              <a:t> </a:t>
            </a:r>
            <a:r>
              <a:rPr lang="en-US" sz="1600" i="0" dirty="0" err="1"/>
              <a:t>qarshi</a:t>
            </a:r>
            <a:r>
              <a:rPr lang="en-US" sz="1600" i="0" dirty="0"/>
              <a:t> </a:t>
            </a:r>
            <a:r>
              <a:rPr lang="en-US" sz="1600" i="0" dirty="0" err="1"/>
              <a:t>kurash</a:t>
            </a:r>
            <a:r>
              <a:rPr lang="en-US" sz="1600" i="0" dirty="0"/>
              <a:t>, </a:t>
            </a:r>
            <a:r>
              <a:rPr lang="en-US" sz="1600" i="0" dirty="0" err="1"/>
              <a:t>hech</a:t>
            </a:r>
            <a:r>
              <a:rPr lang="en-US" sz="1600" i="0" dirty="0"/>
              <a:t>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jinoyatning</a:t>
            </a:r>
            <a:r>
              <a:rPr lang="en-US" sz="1600" i="0" dirty="0"/>
              <a:t> </a:t>
            </a:r>
            <a:r>
              <a:rPr lang="en-US" sz="1600" i="0" dirty="0" err="1"/>
              <a:t>jazosiz</a:t>
            </a:r>
            <a:r>
              <a:rPr lang="en-US" sz="1600" i="0" dirty="0"/>
              <a:t> </a:t>
            </a:r>
            <a:r>
              <a:rPr lang="en-US" sz="1600" i="0" dirty="0" err="1"/>
              <a:t>qolmasligi</a:t>
            </a:r>
            <a:r>
              <a:rPr lang="en-US" sz="1600" i="0" dirty="0"/>
              <a:t> mayor </a:t>
            </a:r>
            <a:r>
              <a:rPr lang="en-US" sz="1600" i="0" dirty="0" err="1"/>
              <a:t>Soliyev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u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 smtClean="0"/>
              <a:t>bog‘liq</a:t>
            </a:r>
            <a:r>
              <a:rPr lang="en-US" sz="1600" i="0" dirty="0" smtClean="0"/>
              <a:t> </a:t>
            </a:r>
            <a:r>
              <a:rPr lang="en-US" sz="1600" i="0" dirty="0" err="1"/>
              <a:t>voqealar</a:t>
            </a:r>
            <a:r>
              <a:rPr lang="en-US" sz="1600" i="0" dirty="0"/>
              <a:t> </a:t>
            </a:r>
            <a:r>
              <a:rPr lang="en-US" sz="1600" i="0" dirty="0" err="1"/>
              <a:t>orqali</a:t>
            </a:r>
            <a:r>
              <a:rPr lang="en-US" sz="1600" i="0" dirty="0"/>
              <a:t> </a:t>
            </a:r>
            <a:r>
              <a:rPr lang="en-US" sz="1600" i="0" dirty="0" err="1"/>
              <a:t>yoritiladi</a:t>
            </a:r>
            <a:r>
              <a:rPr lang="en-US" sz="1600" i="0" dirty="0"/>
              <a:t>. (Bu </a:t>
            </a:r>
            <a:r>
              <a:rPr lang="en-US" sz="1600" i="0" dirty="0" err="1" smtClean="0"/>
              <a:t>o‘rinda</a:t>
            </a:r>
            <a:r>
              <a:rPr lang="en-US" sz="1600" i="0" dirty="0" smtClean="0"/>
              <a:t> </a:t>
            </a:r>
            <a:r>
              <a:rPr lang="en-US" sz="1600" i="0" dirty="0"/>
              <a:t>“</a:t>
            </a:r>
            <a:r>
              <a:rPr lang="en-US" sz="1600" i="0" dirty="0" err="1"/>
              <a:t>Alvido</a:t>
            </a:r>
            <a:r>
              <a:rPr lang="en-US" sz="1600" i="0" dirty="0"/>
              <a:t>, </a:t>
            </a:r>
            <a:r>
              <a:rPr lang="en-US" sz="1600" i="0" dirty="0" err="1"/>
              <a:t>bolalik</a:t>
            </a:r>
            <a:r>
              <a:rPr lang="en-US" sz="1600" i="0" dirty="0"/>
              <a:t>” </a:t>
            </a:r>
            <a:r>
              <a:rPr lang="en-US" sz="1600" i="0" dirty="0" err="1"/>
              <a:t>asaridan</a:t>
            </a:r>
            <a:r>
              <a:rPr lang="en-US" sz="1600" i="0" dirty="0"/>
              <a:t> </a:t>
            </a:r>
            <a:r>
              <a:rPr lang="en-US" sz="1600" i="0" dirty="0" err="1"/>
              <a:t>foydalanish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.)</a:t>
            </a:r>
            <a:r>
              <a:rPr lang="en-US" sz="1600" dirty="0"/>
              <a:t/>
            </a:r>
            <a:br>
              <a:rPr lang="en-US" sz="1600" dirty="0"/>
            </a:br>
            <a:endParaRPr lang="ru-RU" sz="1600" dirty="0"/>
          </a:p>
          <a:p>
            <a:pPr algn="just"/>
            <a:endParaRPr lang="ru-RU" sz="1600" dirty="0"/>
          </a:p>
        </p:txBody>
      </p:sp>
      <p:pic>
        <p:nvPicPr>
          <p:cNvPr id="1026" name="Picture 2" descr="C:\Users\User\Desktop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724" y="1766441"/>
            <a:ext cx="2857500" cy="13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03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Asar</a:t>
            </a:r>
            <a:r>
              <a:rPr lang="en-US" dirty="0" smtClean="0"/>
              <a:t> </a:t>
            </a:r>
            <a:r>
              <a:rPr lang="en-US" dirty="0" err="1" smtClean="0"/>
              <a:t>qahramonlariga</a:t>
            </a:r>
            <a:r>
              <a:rPr lang="en-US" dirty="0" smtClean="0"/>
              <a:t> </a:t>
            </a:r>
            <a:r>
              <a:rPr lang="en-US" dirty="0" err="1" smtClean="0"/>
              <a:t>tavsif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083133"/>
              </p:ext>
            </p:extLst>
          </p:nvPr>
        </p:nvGraphicFramePr>
        <p:xfrm>
          <a:off x="146596" y="614313"/>
          <a:ext cx="1497121" cy="422030"/>
        </p:xfrm>
        <a:graphic>
          <a:graphicData uri="http://schemas.openxmlformats.org/drawingml/2006/table">
            <a:tbl>
              <a:tblPr/>
              <a:tblGrid>
                <a:gridCol w="1497121"/>
              </a:tblGrid>
              <a:tr h="42203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Qamariddin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964398"/>
              </p:ext>
            </p:extLst>
          </p:nvPr>
        </p:nvGraphicFramePr>
        <p:xfrm>
          <a:off x="938684" y="1334393"/>
          <a:ext cx="3110550" cy="579120"/>
        </p:xfrm>
        <a:graphic>
          <a:graphicData uri="http://schemas.openxmlformats.org/drawingml/2006/table">
            <a:tbl>
              <a:tblPr/>
              <a:tblGrid>
                <a:gridCol w="3110550"/>
              </a:tblGrid>
              <a:tr h="477105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Tashqi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ko‘rinishi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beso‘naqay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ammo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ojizlarga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mehribon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10848"/>
              </p:ext>
            </p:extLst>
          </p:nvPr>
        </p:nvGraphicFramePr>
        <p:xfrm>
          <a:off x="1730772" y="2126481"/>
          <a:ext cx="3600400" cy="579120"/>
        </p:xfrm>
        <a:graphic>
          <a:graphicData uri="http://schemas.openxmlformats.org/drawingml/2006/table">
            <a:tbl>
              <a:tblPr/>
              <a:tblGrid>
                <a:gridCol w="3600400"/>
              </a:tblGrid>
              <a:tr h="50405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Ota-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ona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tarbiyasini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ko‘rmagan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barcha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ko‘rguliklarni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shundan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ko‘radi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347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Asar</a:t>
            </a:r>
            <a:r>
              <a:rPr lang="en-US" dirty="0" smtClean="0"/>
              <a:t> </a:t>
            </a:r>
            <a:r>
              <a:rPr lang="en-US" dirty="0" err="1" smtClean="0"/>
              <a:t>qahramonlariga</a:t>
            </a:r>
            <a:r>
              <a:rPr lang="en-US" dirty="0" smtClean="0"/>
              <a:t> </a:t>
            </a:r>
            <a:r>
              <a:rPr lang="en-US" dirty="0" err="1" smtClean="0"/>
              <a:t>tavsif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122194"/>
              </p:ext>
            </p:extLst>
          </p:nvPr>
        </p:nvGraphicFramePr>
        <p:xfrm>
          <a:off x="146596" y="542305"/>
          <a:ext cx="1224136" cy="335280"/>
        </p:xfrm>
        <a:graphic>
          <a:graphicData uri="http://schemas.openxmlformats.org/drawingml/2006/table">
            <a:tbl>
              <a:tblPr/>
              <a:tblGrid>
                <a:gridCol w="1224136"/>
              </a:tblGrid>
              <a:tr h="25790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Asror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62620" y="974353"/>
            <a:ext cx="4104456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bilimdon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izlanuvchan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o‘qishiga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qarshilik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842737"/>
              </p:ext>
            </p:extLst>
          </p:nvPr>
        </p:nvGraphicFramePr>
        <p:xfrm>
          <a:off x="1298724" y="1694433"/>
          <a:ext cx="3456384" cy="651128"/>
        </p:xfrm>
        <a:graphic>
          <a:graphicData uri="http://schemas.openxmlformats.org/drawingml/2006/table">
            <a:tbl>
              <a:tblPr/>
              <a:tblGrid>
                <a:gridCol w="3456384"/>
              </a:tblGrid>
              <a:tr h="651128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Otasining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illatlaridan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qiladi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biroq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mehribon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adolatli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bo‘lishga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intiladi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525668"/>
              </p:ext>
            </p:extLst>
          </p:nvPr>
        </p:nvGraphicFramePr>
        <p:xfrm>
          <a:off x="1658764" y="2486521"/>
          <a:ext cx="3669323" cy="579120"/>
        </p:xfrm>
        <a:graphic>
          <a:graphicData uri="http://schemas.openxmlformats.org/drawingml/2006/table">
            <a:tbl>
              <a:tblPr/>
              <a:tblGrid>
                <a:gridCol w="3669323"/>
              </a:tblGrid>
              <a:tr h="263769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xohlamagan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holda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jinoyat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ko‘chasiga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kirib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qoladi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35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Asar</a:t>
            </a:r>
            <a:r>
              <a:rPr lang="en-US" dirty="0" smtClean="0"/>
              <a:t> </a:t>
            </a:r>
            <a:r>
              <a:rPr lang="en-US" dirty="0" err="1" smtClean="0"/>
              <a:t>qahramonlariga</a:t>
            </a:r>
            <a:r>
              <a:rPr lang="en-US" dirty="0" smtClean="0"/>
              <a:t> </a:t>
            </a:r>
            <a:r>
              <a:rPr lang="en-US" dirty="0" err="1" smtClean="0"/>
              <a:t>tavsif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90612" y="542305"/>
            <a:ext cx="732893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Salim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05671"/>
              </p:ext>
            </p:extLst>
          </p:nvPr>
        </p:nvGraphicFramePr>
        <p:xfrm>
          <a:off x="722660" y="1622425"/>
          <a:ext cx="4585088" cy="486508"/>
        </p:xfrm>
        <a:graphic>
          <a:graphicData uri="http://schemas.openxmlformats.org/drawingml/2006/table">
            <a:tbl>
              <a:tblPr/>
              <a:tblGrid>
                <a:gridCol w="4585088"/>
              </a:tblGrid>
              <a:tr h="486508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Oiladagi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nosog‘lom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muhit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qurboniga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aylangan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292067"/>
              </p:ext>
            </p:extLst>
          </p:nvPr>
        </p:nvGraphicFramePr>
        <p:xfrm>
          <a:off x="794668" y="2342505"/>
          <a:ext cx="4788311" cy="579120"/>
        </p:xfrm>
        <a:graphic>
          <a:graphicData uri="http://schemas.openxmlformats.org/drawingml/2006/table">
            <a:tbl>
              <a:tblPr/>
              <a:tblGrid>
                <a:gridCol w="4788311"/>
              </a:tblGrid>
              <a:tr h="193431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Jamiyatdagi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loqaydlik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mahalla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qo‘ni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qo‘shnilar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e’tiborsizligi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qurboni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37875"/>
              </p:ext>
            </p:extLst>
          </p:nvPr>
        </p:nvGraphicFramePr>
        <p:xfrm>
          <a:off x="722660" y="1046361"/>
          <a:ext cx="2132550" cy="335280"/>
        </p:xfrm>
        <a:graphic>
          <a:graphicData uri="http://schemas.openxmlformats.org/drawingml/2006/table">
            <a:tbl>
              <a:tblPr/>
              <a:tblGrid>
                <a:gridCol w="2132550"/>
              </a:tblGrid>
              <a:tr h="14067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Bola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irodasiz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sodda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915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Xulosa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1938992"/>
          </a:xfrm>
        </p:spPr>
        <p:txBody>
          <a:bodyPr/>
          <a:lstStyle/>
          <a:p>
            <a:pPr algn="just"/>
            <a:r>
              <a:rPr lang="en-US" sz="1600" b="1" i="0" dirty="0" smtClean="0"/>
              <a:t> </a:t>
            </a:r>
            <a:r>
              <a:rPr lang="en-US" sz="1600" b="1" i="0" dirty="0"/>
              <a:t> </a:t>
            </a:r>
            <a:r>
              <a:rPr lang="en-US" sz="1600" i="0" dirty="0" err="1"/>
              <a:t>Asar</a:t>
            </a:r>
            <a:r>
              <a:rPr lang="en-US" sz="1600" i="0" dirty="0"/>
              <a:t> </a:t>
            </a:r>
            <a:r>
              <a:rPr lang="en-US" sz="1600" i="0" dirty="0" err="1"/>
              <a:t>qahramonlarining</a:t>
            </a:r>
            <a:r>
              <a:rPr lang="en-US" sz="1600" i="0" dirty="0"/>
              <a:t> </a:t>
            </a:r>
            <a:r>
              <a:rPr lang="en-US" sz="1600" i="0" dirty="0" err="1"/>
              <a:t>qismati</a:t>
            </a:r>
            <a:r>
              <a:rPr lang="en-US" sz="1600" i="0" dirty="0"/>
              <a:t> </a:t>
            </a:r>
            <a:r>
              <a:rPr lang="en-US" sz="1600" i="0" dirty="0" err="1"/>
              <a:t>ayanchli</a:t>
            </a:r>
            <a:r>
              <a:rPr lang="en-US" sz="1600" i="0" dirty="0"/>
              <a:t> </a:t>
            </a:r>
            <a:r>
              <a:rPr lang="en-US" sz="1600" i="0" dirty="0" err="1"/>
              <a:t>tus</a:t>
            </a:r>
            <a:r>
              <a:rPr lang="en-US" sz="1600" i="0" dirty="0"/>
              <a:t> </a:t>
            </a:r>
            <a:r>
              <a:rPr lang="en-US" sz="1600" i="0" dirty="0" err="1"/>
              <a:t>olishida</a:t>
            </a:r>
            <a:r>
              <a:rPr lang="en-US" sz="1600" i="0" dirty="0"/>
              <a:t> </a:t>
            </a:r>
            <a:r>
              <a:rPr lang="en-US" sz="1600" i="0" dirty="0" err="1"/>
              <a:t>ular</a:t>
            </a:r>
            <a:r>
              <a:rPr lang="en-US" sz="1600" i="0" dirty="0"/>
              <a:t> </a:t>
            </a:r>
            <a:r>
              <a:rPr lang="en-US" sz="1600" i="0" dirty="0" err="1"/>
              <a:t>yashayotgan</a:t>
            </a:r>
            <a:r>
              <a:rPr lang="en-US" sz="1600" i="0" dirty="0"/>
              <a:t> </a:t>
            </a:r>
            <a:r>
              <a:rPr lang="en-US" sz="1600" i="0" dirty="0" err="1"/>
              <a:t>jamiyat</a:t>
            </a:r>
            <a:r>
              <a:rPr lang="en-US" sz="1600" i="0" dirty="0"/>
              <a:t> </a:t>
            </a:r>
            <a:r>
              <a:rPr lang="en-US" sz="1600" i="0" dirty="0" err="1" smtClean="0"/>
              <a:t>aybdordir</a:t>
            </a:r>
            <a:r>
              <a:rPr lang="en-US" sz="1600" i="0" dirty="0" smtClean="0"/>
              <a:t>. </a:t>
            </a:r>
            <a:r>
              <a:rPr lang="en-US" sz="1600" i="0" dirty="0" err="1"/>
              <a:t>O</a:t>
            </a:r>
            <a:r>
              <a:rPr lang="en-US" sz="1600" i="0" dirty="0" err="1" smtClean="0"/>
              <a:t>‘smirlarning</a:t>
            </a:r>
            <a:r>
              <a:rPr lang="en-US" sz="1600" i="0" dirty="0" smtClean="0"/>
              <a:t> </a:t>
            </a:r>
            <a:r>
              <a:rPr lang="en-US" sz="1600" i="0" dirty="0" err="1"/>
              <a:t>hayotda</a:t>
            </a:r>
            <a:r>
              <a:rPr lang="en-US" sz="1600" i="0" dirty="0"/>
              <a:t> </a:t>
            </a:r>
            <a:r>
              <a:rPr lang="en-US" sz="1600" i="0" dirty="0" err="1" smtClean="0"/>
              <a:t>o‘z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o‘rinlarini</a:t>
            </a:r>
            <a:r>
              <a:rPr lang="en-US" sz="1600" i="0" dirty="0" smtClean="0"/>
              <a:t> </a:t>
            </a:r>
            <a:r>
              <a:rPr lang="en-US" sz="1600" i="0" dirty="0" err="1"/>
              <a:t>topishlarida</a:t>
            </a:r>
            <a:r>
              <a:rPr lang="en-US" sz="1600" i="0" dirty="0"/>
              <a:t> </a:t>
            </a:r>
            <a:r>
              <a:rPr lang="en-US" sz="1600" i="0" dirty="0" err="1"/>
              <a:t>oila</a:t>
            </a:r>
            <a:r>
              <a:rPr lang="en-US" sz="1600" i="0" dirty="0"/>
              <a:t>, </a:t>
            </a:r>
            <a:r>
              <a:rPr lang="en-US" sz="1600" i="0" dirty="0" err="1"/>
              <a:t>maktab</a:t>
            </a:r>
            <a:r>
              <a:rPr lang="en-US" sz="1600" i="0" dirty="0"/>
              <a:t>, </a:t>
            </a:r>
            <a:r>
              <a:rPr lang="en-US" sz="1600" i="0" dirty="0" err="1"/>
              <a:t>mahalla</a:t>
            </a:r>
            <a:r>
              <a:rPr lang="en-US" sz="1600" i="0" dirty="0"/>
              <a:t> – </a:t>
            </a:r>
            <a:r>
              <a:rPr lang="en-US" sz="1600" i="0" dirty="0" err="1"/>
              <a:t>umuman</a:t>
            </a:r>
            <a:r>
              <a:rPr lang="en-US" sz="1600" i="0" dirty="0"/>
              <a:t> </a:t>
            </a:r>
            <a:r>
              <a:rPr lang="en-US" sz="1600" i="0" dirty="0" err="1"/>
              <a:t>fuqarolik</a:t>
            </a:r>
            <a:r>
              <a:rPr lang="en-US" sz="1600" i="0" dirty="0"/>
              <a:t> </a:t>
            </a:r>
            <a:r>
              <a:rPr lang="en-US" sz="1600" i="0" dirty="0" err="1"/>
              <a:t>jamiyati</a:t>
            </a:r>
            <a:r>
              <a:rPr lang="en-US" sz="1600" i="0" dirty="0"/>
              <a:t> </a:t>
            </a:r>
            <a:r>
              <a:rPr lang="en-US" sz="1600" i="0" dirty="0" err="1"/>
              <a:t>teng</a:t>
            </a:r>
            <a:r>
              <a:rPr lang="en-US" sz="1600" i="0" dirty="0"/>
              <a:t> </a:t>
            </a:r>
            <a:r>
              <a:rPr lang="en-US" sz="1600" i="0" dirty="0" err="1"/>
              <a:t>javobgardir</a:t>
            </a:r>
            <a:r>
              <a:rPr lang="en-US" sz="1600" i="0" dirty="0"/>
              <a:t>. </a:t>
            </a:r>
            <a:r>
              <a:rPr lang="en-US" sz="1600" i="0" dirty="0" err="1"/>
              <a:t>Bolaning</a:t>
            </a:r>
            <a:r>
              <a:rPr lang="en-US" sz="1600" i="0" dirty="0"/>
              <a:t> </a:t>
            </a:r>
            <a:r>
              <a:rPr lang="en-US" sz="1600" i="0" dirty="0" err="1"/>
              <a:t>nazoratsiz</a:t>
            </a:r>
            <a:r>
              <a:rPr lang="en-US" sz="1600" i="0" dirty="0"/>
              <a:t> </a:t>
            </a:r>
            <a:r>
              <a:rPr lang="en-US" sz="1600" i="0" dirty="0" err="1"/>
              <a:t>qolgan</a:t>
            </a:r>
            <a:r>
              <a:rPr lang="en-US" sz="1600" i="0" dirty="0"/>
              <a:t> </a:t>
            </a:r>
            <a:r>
              <a:rPr lang="en-US" sz="1600" i="0" dirty="0" err="1"/>
              <a:t>har</a:t>
            </a:r>
            <a:r>
              <a:rPr lang="en-US" sz="1600" i="0" dirty="0"/>
              <a:t>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kuni</a:t>
            </a:r>
            <a:r>
              <a:rPr lang="en-US" sz="1600" i="0" dirty="0"/>
              <a:t> </a:t>
            </a:r>
            <a:r>
              <a:rPr lang="en-US" sz="1600" i="0" dirty="0" err="1"/>
              <a:t>uni</a:t>
            </a:r>
            <a:r>
              <a:rPr lang="en-US" sz="1600" i="0" dirty="0"/>
              <a:t> </a:t>
            </a:r>
            <a:r>
              <a:rPr lang="en-US" sz="1600" i="0" dirty="0" err="1"/>
              <a:t>nomaqbul</a:t>
            </a:r>
            <a:r>
              <a:rPr lang="en-US" sz="1600" i="0" dirty="0"/>
              <a:t> </a:t>
            </a:r>
            <a:r>
              <a:rPr lang="en-US" sz="1600" i="0" dirty="0" err="1" smtClean="0"/>
              <a:t>yo‘llar</a:t>
            </a:r>
            <a:r>
              <a:rPr lang="en-US" sz="1600" i="0" dirty="0" smtClean="0"/>
              <a:t> </a:t>
            </a:r>
            <a:r>
              <a:rPr lang="en-US" sz="1600" i="0" dirty="0"/>
              <a:t>sari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qadam</a:t>
            </a:r>
            <a:r>
              <a:rPr lang="en-US" sz="1600" i="0" dirty="0"/>
              <a:t> </a:t>
            </a:r>
            <a:r>
              <a:rPr lang="en-US" sz="1600" i="0" dirty="0" err="1"/>
              <a:t>odimlashiga</a:t>
            </a:r>
            <a:r>
              <a:rPr lang="en-US" sz="1600" i="0" dirty="0"/>
              <a:t> </a:t>
            </a:r>
            <a:r>
              <a:rPr lang="en-US" sz="1600" i="0" dirty="0" err="1"/>
              <a:t>sabab</a:t>
            </a:r>
            <a:r>
              <a:rPr lang="en-US" sz="1600" i="0" dirty="0"/>
              <a:t> </a:t>
            </a:r>
            <a:r>
              <a:rPr lang="en-US" sz="1600" i="0" dirty="0" err="1" smtClean="0"/>
              <a:t>bo‘lishi</a:t>
            </a:r>
            <a:r>
              <a:rPr lang="en-US" sz="1600" i="0" dirty="0" smtClean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</a:t>
            </a:r>
            <a:br>
              <a:rPr lang="en-US" sz="1600" i="0" dirty="0"/>
            </a:br>
            <a:endParaRPr lang="en-US" sz="1600" i="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67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2954655"/>
          </a:xfrm>
        </p:spPr>
        <p:txBody>
          <a:bodyPr/>
          <a:lstStyle/>
          <a:p>
            <a:pPr algn="l"/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Tohir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Malikning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yozuvchi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shakllanishidagi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16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xoslikka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Hayotda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kattalarning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</a:t>
            </a:r>
            <a:r>
              <a:rPr lang="en-US" sz="16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yuriting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Yozuvchining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yoshlarga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munosabatidagi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kuyunchakligini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izohlang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Alvido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bolalik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asarini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16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</a:p>
          <a:p>
            <a:pPr algn="l"/>
            <a:r>
              <a:rPr lang="en-US" sz="16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Asarda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: “Ota-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onasiz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o‘sayotgan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bolalarning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falsafasi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hayot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haqidagi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 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loqayd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otalar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bemehr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onalar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tushunchalari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barvaqt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shakllanadi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”, -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qat’iy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1600" i="0" dirty="0"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</a:p>
          <a:p>
            <a:pPr algn="l"/>
            <a:endParaRPr lang="en-US" sz="16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4632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2154436"/>
          </a:xfrm>
        </p:spPr>
        <p:txBody>
          <a:bodyPr/>
          <a:lstStyle/>
          <a:p>
            <a:pPr fontAlgn="ctr"/>
            <a:r>
              <a:rPr lang="en-US" sz="1600" i="0" dirty="0" err="1" smtClean="0"/>
              <a:t>Buning</a:t>
            </a:r>
            <a:r>
              <a:rPr lang="en-US" sz="1600" i="0" dirty="0" smtClean="0"/>
              <a:t> </a:t>
            </a:r>
            <a:r>
              <a:rPr lang="en-US" sz="1600" i="0" dirty="0" err="1"/>
              <a:t>sabablari</a:t>
            </a:r>
            <a:r>
              <a:rPr lang="en-US" sz="1600" i="0" dirty="0"/>
              <a:t> </a:t>
            </a:r>
            <a:r>
              <a:rPr lang="en-US" sz="1600" i="0" dirty="0" err="1"/>
              <a:t>haqida</a:t>
            </a:r>
            <a:r>
              <a:rPr lang="en-US" sz="1600" i="0" dirty="0"/>
              <a:t> </a:t>
            </a:r>
            <a:r>
              <a:rPr lang="en-US" sz="1600" i="0" dirty="0" err="1"/>
              <a:t>fikr</a:t>
            </a:r>
            <a:r>
              <a:rPr lang="en-US" sz="1600" i="0" dirty="0"/>
              <a:t> </a:t>
            </a:r>
            <a:r>
              <a:rPr lang="en-US" sz="1600" i="0" dirty="0" err="1"/>
              <a:t>yuriting</a:t>
            </a:r>
            <a:r>
              <a:rPr lang="en-US" sz="1600" i="0" dirty="0" smtClean="0"/>
              <a:t>.</a:t>
            </a:r>
          </a:p>
          <a:p>
            <a:pPr fontAlgn="ctr"/>
            <a:r>
              <a:rPr lang="en-US" sz="1600" i="0" dirty="0" err="1" smtClean="0"/>
              <a:t>Asar</a:t>
            </a:r>
            <a:r>
              <a:rPr lang="en-US" sz="1600" i="0" dirty="0" smtClean="0"/>
              <a:t> </a:t>
            </a:r>
            <a:r>
              <a:rPr lang="en-US" sz="1600" i="0" dirty="0" err="1"/>
              <a:t>qahramonlari</a:t>
            </a:r>
            <a:r>
              <a:rPr lang="en-US" sz="1600" i="0" dirty="0"/>
              <a:t> </a:t>
            </a:r>
            <a:r>
              <a:rPr lang="en-US" sz="1600" i="0" dirty="0" err="1"/>
              <a:t>qismatining</a:t>
            </a:r>
            <a:r>
              <a:rPr lang="en-US" sz="1600" i="0" dirty="0"/>
              <a:t> </a:t>
            </a:r>
            <a:r>
              <a:rPr lang="en-US" sz="1600" i="0" dirty="0" err="1"/>
              <a:t>ayanchli</a:t>
            </a:r>
            <a:r>
              <a:rPr lang="en-US" sz="1600" i="0" dirty="0"/>
              <a:t> </a:t>
            </a:r>
            <a:r>
              <a:rPr lang="en-US" sz="1600" i="0" dirty="0" err="1"/>
              <a:t>yakun</a:t>
            </a:r>
            <a:r>
              <a:rPr lang="en-US" sz="1600" i="0" dirty="0"/>
              <a:t> </a:t>
            </a:r>
            <a:r>
              <a:rPr lang="en-US" sz="1600" i="0" dirty="0" err="1"/>
              <a:t>topishiga</a:t>
            </a:r>
            <a:r>
              <a:rPr lang="en-US" sz="1600" i="0" dirty="0"/>
              <a:t> </a:t>
            </a:r>
            <a:r>
              <a:rPr lang="en-US" sz="1600" i="0" dirty="0" err="1"/>
              <a:t>kim</a:t>
            </a:r>
            <a:r>
              <a:rPr lang="en-US" sz="1600" i="0" dirty="0"/>
              <a:t> </a:t>
            </a:r>
            <a:r>
              <a:rPr lang="en-US" sz="1600" i="0" dirty="0" err="1"/>
              <a:t>aybdor</a:t>
            </a:r>
            <a:r>
              <a:rPr lang="en-US" sz="1600" i="0" dirty="0" smtClean="0"/>
              <a:t>?</a:t>
            </a:r>
            <a:r>
              <a:rPr lang="en-US" sz="1600" i="0" dirty="0"/>
              <a:t/>
            </a:r>
            <a:br>
              <a:rPr lang="en-US" sz="1600" i="0" dirty="0"/>
            </a:br>
            <a:r>
              <a:rPr lang="en-US" sz="1600" i="0" dirty="0" err="1"/>
              <a:t>Vaziyatni</a:t>
            </a:r>
            <a:r>
              <a:rPr lang="en-US" sz="1600" i="0" dirty="0"/>
              <a:t> </a:t>
            </a:r>
            <a:r>
              <a:rPr lang="en-US" sz="1600" i="0" dirty="0" err="1"/>
              <a:t>ijobiy</a:t>
            </a:r>
            <a:r>
              <a:rPr lang="en-US" sz="1600" i="0" dirty="0"/>
              <a:t> </a:t>
            </a:r>
            <a:r>
              <a:rPr lang="en-US" sz="1600" i="0" dirty="0" err="1"/>
              <a:t>tomonga</a:t>
            </a:r>
            <a:r>
              <a:rPr lang="en-US" sz="1600" i="0" dirty="0"/>
              <a:t> </a:t>
            </a:r>
            <a:r>
              <a:rPr lang="en-US" sz="1600" i="0" dirty="0" err="1"/>
              <a:t>o’zgartirishi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 </a:t>
            </a:r>
            <a:r>
              <a:rPr lang="en-US" sz="1600" i="0" dirty="0" err="1" smtClean="0"/>
              <a:t>bo‘lgan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omillar</a:t>
            </a:r>
            <a:r>
              <a:rPr lang="en-US" sz="1600" i="0" dirty="0" smtClean="0"/>
              <a:t>.</a:t>
            </a:r>
            <a:r>
              <a:rPr lang="en-US" sz="1600" i="0" dirty="0"/>
              <a:t> </a:t>
            </a:r>
            <a:r>
              <a:rPr lang="en-US" sz="1600" i="0" dirty="0" err="1"/>
              <a:t>Qamariddinning</a:t>
            </a:r>
            <a:r>
              <a:rPr lang="en-US" sz="1600" i="0" dirty="0"/>
              <a:t> </a:t>
            </a:r>
            <a:r>
              <a:rPr lang="en-US" sz="1600" i="0" dirty="0" err="1"/>
              <a:t>fe’l-atvori</a:t>
            </a:r>
            <a:r>
              <a:rPr lang="en-US" sz="1600" i="0" dirty="0"/>
              <a:t>, </a:t>
            </a:r>
            <a:r>
              <a:rPr lang="en-US" sz="1600" i="0" dirty="0" err="1"/>
              <a:t>holati</a:t>
            </a:r>
            <a:r>
              <a:rPr lang="en-US" sz="1600" i="0" dirty="0"/>
              <a:t> </a:t>
            </a:r>
            <a:r>
              <a:rPr lang="en-US" sz="1600" i="0" dirty="0" err="1"/>
              <a:t>boshqacha</a:t>
            </a:r>
            <a:r>
              <a:rPr lang="en-US" sz="1600" i="0" dirty="0"/>
              <a:t> </a:t>
            </a:r>
            <a:r>
              <a:rPr lang="en-US" sz="1600" i="0" dirty="0" err="1" smtClean="0"/>
              <a:t>bo‘lishi</a:t>
            </a:r>
            <a:r>
              <a:rPr lang="en-US" sz="1600" i="0" dirty="0" smtClean="0"/>
              <a:t> </a:t>
            </a:r>
            <a:r>
              <a:rPr lang="en-US" sz="1600" i="0" dirty="0" err="1"/>
              <a:t>mumkinmidi</a:t>
            </a:r>
            <a:r>
              <a:rPr lang="en-US" sz="1600" i="0" dirty="0"/>
              <a:t>? </a:t>
            </a:r>
            <a:r>
              <a:rPr lang="en-US" sz="1600" i="0" dirty="0" err="1"/>
              <a:t>Qayerda</a:t>
            </a:r>
            <a:r>
              <a:rPr lang="en-US" sz="1600" i="0" dirty="0"/>
              <a:t> </a:t>
            </a:r>
            <a:r>
              <a:rPr lang="en-US" sz="1600" i="0" dirty="0" err="1"/>
              <a:t>keskin</a:t>
            </a:r>
            <a:r>
              <a:rPr lang="en-US" sz="1600" i="0" dirty="0"/>
              <a:t> </a:t>
            </a:r>
            <a:r>
              <a:rPr lang="en-US" sz="1600" i="0" dirty="0" err="1"/>
              <a:t>burilsh</a:t>
            </a:r>
            <a:r>
              <a:rPr lang="en-US" sz="1600" i="0" dirty="0"/>
              <a:t> </a:t>
            </a:r>
            <a:r>
              <a:rPr lang="en-US" sz="1600" i="0" dirty="0" err="1"/>
              <a:t>yasashi</a:t>
            </a:r>
            <a:r>
              <a:rPr lang="en-US" sz="1600" i="0" dirty="0"/>
              <a:t>, </a:t>
            </a:r>
            <a:r>
              <a:rPr lang="en-US" sz="1600" i="0" dirty="0" err="1"/>
              <a:t>boshqa</a:t>
            </a:r>
            <a:r>
              <a:rPr lang="en-US" sz="1600" i="0" dirty="0"/>
              <a:t> </a:t>
            </a:r>
            <a:r>
              <a:rPr lang="en-US" sz="1600" i="0" dirty="0" err="1" smtClean="0"/>
              <a:t>yo‘ldan</a:t>
            </a:r>
            <a:r>
              <a:rPr lang="en-US" sz="1600" i="0" dirty="0"/>
              <a:t> </a:t>
            </a:r>
            <a:r>
              <a:rPr lang="en-US" sz="1600" i="0" dirty="0" err="1">
                <a:hlinkClick r:id="rId2"/>
              </a:rPr>
              <a:t>borishi</a:t>
            </a:r>
            <a:r>
              <a:rPr lang="en-US" sz="1600" i="0" dirty="0">
                <a:hlinkClick r:id="rId2"/>
              </a:rPr>
              <a:t> </a:t>
            </a:r>
            <a:r>
              <a:rPr lang="en-US" sz="1600" i="0" dirty="0" err="1">
                <a:hlinkClick r:id="rId2"/>
              </a:rPr>
              <a:t>mumkin</a:t>
            </a:r>
            <a:r>
              <a:rPr lang="en-US" sz="1600" i="0" dirty="0">
                <a:hlinkClick r:id="rId2"/>
              </a:rPr>
              <a:t> </a:t>
            </a:r>
            <a:r>
              <a:rPr lang="en-US" sz="1600" i="0" dirty="0" err="1">
                <a:hlinkClick r:id="rId2"/>
              </a:rPr>
              <a:t>edi</a:t>
            </a:r>
            <a:r>
              <a:rPr lang="en-US" sz="1600" i="0" dirty="0"/>
              <a:t>, deb </a:t>
            </a:r>
            <a:r>
              <a:rPr lang="en-US" sz="1600" i="0" dirty="0" err="1" smtClean="0"/>
              <a:t>o‘ylaysiz</a:t>
            </a:r>
            <a:r>
              <a:rPr lang="en-US" sz="1600" i="0" dirty="0"/>
              <a:t>?</a:t>
            </a:r>
          </a:p>
          <a:p>
            <a:pPr fontAlgn="ctr"/>
            <a:endParaRPr lang="ru-RU" i="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60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787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36563" y="1479079"/>
          <a:ext cx="4892675" cy="1024880"/>
        </p:xfrm>
        <a:graphic>
          <a:graphicData uri="http://schemas.openxmlformats.org/drawingml/2006/table">
            <a:tbl>
              <a:tblPr/>
              <a:tblGrid>
                <a:gridCol w="2560276"/>
                <a:gridCol w="2332399"/>
              </a:tblGrid>
              <a:tr h="1019570">
                <a:tc>
                  <a:txBody>
                    <a:bodyPr/>
                    <a:lstStyle/>
                    <a:p>
                      <a:r>
                        <a:rPr lang="en-US" sz="1500" dirty="0" err="1"/>
                        <a:t>Asar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qahramonlari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qismatining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ayanchli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yakun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topishiga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kim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aybdor</a:t>
                      </a:r>
                      <a:r>
                        <a:rPr lang="en-US" sz="1500" dirty="0"/>
                        <a:t>?</a:t>
                      </a:r>
                      <a:br>
                        <a:rPr lang="en-US" sz="1500" dirty="0"/>
                      </a:br>
                      <a:endParaRPr lang="en-US" sz="1500" dirty="0"/>
                    </a:p>
                  </a:txBody>
                  <a:tcPr marL="55240" marR="55240" marT="55240" marB="5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/>
                      </a:r>
                      <a:br>
                        <a:rPr lang="en-US" sz="1500" dirty="0"/>
                      </a:br>
                      <a:r>
                        <a:rPr lang="en-US" sz="1500" dirty="0" err="1"/>
                        <a:t>Vaziyatni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ijobiy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tomonga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o’zgartirishi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mumkin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bo’lgan</a:t>
                      </a:r>
                      <a:r>
                        <a:rPr lang="en-US" sz="1500" dirty="0"/>
                        <a:t> </a:t>
                      </a:r>
                      <a:r>
                        <a:rPr lang="en-US" sz="1500" dirty="0" err="1"/>
                        <a:t>omillar</a:t>
                      </a:r>
                      <a:endParaRPr lang="en-US" sz="1500" dirty="0"/>
                    </a:p>
                  </a:txBody>
                  <a:tcPr marL="55240" marR="55240" marT="55240" marB="5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41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Payt</a:t>
            </a:r>
            <a:r>
              <a:rPr lang="en-US" dirty="0" smtClean="0"/>
              <a:t> </a:t>
            </a:r>
            <a:r>
              <a:rPr lang="en-US" dirty="0" err="1" smtClean="0"/>
              <a:t>holi</a:t>
            </a: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882900" y="1046361"/>
            <a:ext cx="2592288" cy="158417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…, …, …, …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o‘roqlariga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290612" y="1046361"/>
            <a:ext cx="2376264" cy="158417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holi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ish-harakat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holatning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bajarilish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paytini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1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1077218"/>
          </a:xfrm>
        </p:spPr>
        <p:txBody>
          <a:bodyPr/>
          <a:lstStyle/>
          <a:p>
            <a:r>
              <a:rPr lang="en-US" i="0" dirty="0"/>
              <a:t>.</a:t>
            </a:r>
            <a:r>
              <a:rPr lang="en-US" i="0" dirty="0" err="1"/>
              <a:t>Otasining</a:t>
            </a:r>
            <a:r>
              <a:rPr lang="en-US" i="0" dirty="0"/>
              <a:t> </a:t>
            </a:r>
            <a:r>
              <a:rPr lang="en-US" i="0" dirty="0" err="1"/>
              <a:t>ochko’zligi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Asror</a:t>
            </a:r>
            <a:r>
              <a:rPr lang="en-US" dirty="0"/>
              <a:t/>
            </a:r>
            <a:br>
              <a:rPr lang="en-US" dirty="0"/>
            </a:br>
            <a:r>
              <a:rPr lang="en-US" i="0" dirty="0"/>
              <a:t>2.Onasining </a:t>
            </a:r>
            <a:r>
              <a:rPr lang="en-US" i="0" dirty="0" err="1"/>
              <a:t>loqaydligi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i="0" dirty="0"/>
              <a:t>3.O’zining </a:t>
            </a:r>
            <a:r>
              <a:rPr lang="en-US" i="0" dirty="0" err="1"/>
              <a:t>irodasizligi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631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1508105"/>
          </a:xfrm>
        </p:spPr>
        <p:txBody>
          <a:bodyPr/>
          <a:lstStyle/>
          <a:p>
            <a:r>
              <a:rPr lang="en-US" i="0" dirty="0"/>
              <a:t> </a:t>
            </a:r>
            <a:r>
              <a:rPr lang="en-US" i="0" dirty="0" err="1"/>
              <a:t>Onasining</a:t>
            </a:r>
            <a:r>
              <a:rPr lang="en-US" i="0" dirty="0"/>
              <a:t> </a:t>
            </a:r>
            <a:r>
              <a:rPr lang="en-US" i="0" dirty="0" err="1"/>
              <a:t>yengiltabiatliligi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Qamariddinm</a:t>
            </a:r>
            <a:r>
              <a:rPr lang="en-US" dirty="0"/>
              <a:t/>
            </a:r>
            <a:br>
              <a:rPr lang="en-US" dirty="0"/>
            </a:br>
            <a:r>
              <a:rPr lang="en-US" i="0" dirty="0"/>
              <a:t>2. </a:t>
            </a:r>
            <a:r>
              <a:rPr lang="en-US" i="0" dirty="0" err="1"/>
              <a:t>Maktabdagi</a:t>
            </a:r>
            <a:r>
              <a:rPr lang="en-US" i="0" dirty="0"/>
              <a:t> </a:t>
            </a:r>
            <a:r>
              <a:rPr lang="en-US" i="0" dirty="0" err="1"/>
              <a:t>munosabat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i="0" dirty="0"/>
              <a:t>3. </a:t>
            </a:r>
            <a:r>
              <a:rPr lang="en-US" i="0" dirty="0" err="1"/>
              <a:t>Atrofdagilarning</a:t>
            </a:r>
            <a:r>
              <a:rPr lang="en-US" i="0" dirty="0"/>
              <a:t> </a:t>
            </a:r>
            <a:r>
              <a:rPr lang="en-US" i="0" dirty="0" err="1"/>
              <a:t>bolaga</a:t>
            </a:r>
            <a:r>
              <a:rPr lang="en-US" i="0" dirty="0"/>
              <a:t> past </a:t>
            </a:r>
            <a:r>
              <a:rPr lang="en-US" i="0" dirty="0" err="1"/>
              <a:t>nazar</a:t>
            </a:r>
            <a:r>
              <a:rPr lang="en-US" i="0" dirty="0"/>
              <a:t>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/>
              <a:t>qarashi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i="0" dirty="0"/>
              <a:t>4. Bola </a:t>
            </a:r>
            <a:r>
              <a:rPr lang="en-US" i="0" dirty="0" err="1"/>
              <a:t>qalbidagi</a:t>
            </a:r>
            <a:r>
              <a:rPr lang="en-US" i="0" dirty="0"/>
              <a:t> </a:t>
            </a:r>
            <a:r>
              <a:rPr lang="en-US" i="0" dirty="0" err="1"/>
              <a:t>alamzadalik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195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1077218"/>
          </a:xfrm>
        </p:spPr>
        <p:txBody>
          <a:bodyPr/>
          <a:lstStyle/>
          <a:p>
            <a:r>
              <a:rPr lang="en-US" i="0" dirty="0"/>
              <a:t>. </a:t>
            </a:r>
            <a:r>
              <a:rPr lang="en-US" i="0" dirty="0" err="1"/>
              <a:t>Oiladagi</a:t>
            </a:r>
            <a:r>
              <a:rPr lang="en-US" i="0" dirty="0"/>
              <a:t> </a:t>
            </a:r>
            <a:r>
              <a:rPr lang="en-US" i="0" dirty="0" err="1"/>
              <a:t>nosog’lom</a:t>
            </a:r>
            <a:r>
              <a:rPr lang="en-US" i="0" dirty="0"/>
              <a:t> </a:t>
            </a:r>
            <a:r>
              <a:rPr lang="en-US" i="0" dirty="0" err="1"/>
              <a:t>muhit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i="0" dirty="0"/>
              <a:t>2. </a:t>
            </a:r>
            <a:r>
              <a:rPr lang="en-US" i="0" dirty="0" err="1"/>
              <a:t>Jamiyatdagi</a:t>
            </a:r>
            <a:r>
              <a:rPr lang="en-US" i="0" dirty="0"/>
              <a:t> </a:t>
            </a:r>
            <a:r>
              <a:rPr lang="en-US" i="0" dirty="0" err="1" smtClean="0"/>
              <a:t>loqaydlik</a:t>
            </a:r>
            <a:r>
              <a:rPr lang="en-US" i="0" dirty="0" smtClean="0"/>
              <a:t>       Salim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i="0" dirty="0"/>
              <a:t>3. </a:t>
            </a:r>
            <a:r>
              <a:rPr lang="en-US" i="0" dirty="0" err="1"/>
              <a:t>Bolaning</a:t>
            </a:r>
            <a:r>
              <a:rPr lang="en-US" i="0" dirty="0"/>
              <a:t> </a:t>
            </a:r>
            <a:r>
              <a:rPr lang="en-US" i="0" dirty="0" err="1"/>
              <a:t>irodasizligi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613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787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646331"/>
          </a:xfrm>
        </p:spPr>
        <p:txBody>
          <a:bodyPr/>
          <a:lstStyle/>
          <a:p>
            <a:r>
              <a:rPr lang="en-US" i="0" dirty="0"/>
              <a:t>1. </a:t>
            </a:r>
            <a:r>
              <a:rPr lang="en-US" i="0" dirty="0" err="1"/>
              <a:t>Oiladagi</a:t>
            </a:r>
            <a:r>
              <a:rPr lang="en-US" i="0" dirty="0"/>
              <a:t> </a:t>
            </a:r>
            <a:r>
              <a:rPr lang="en-US" i="0" dirty="0" err="1"/>
              <a:t>nosog’lom</a:t>
            </a:r>
            <a:r>
              <a:rPr lang="en-US" i="0" dirty="0"/>
              <a:t> </a:t>
            </a:r>
            <a:r>
              <a:rPr lang="en-US" i="0" dirty="0" err="1"/>
              <a:t>muhit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i="0" dirty="0"/>
              <a:t>2. </a:t>
            </a:r>
            <a:r>
              <a:rPr lang="en-US" i="0" dirty="0" err="1"/>
              <a:t>Jamiyatdagi</a:t>
            </a:r>
            <a:r>
              <a:rPr lang="en-US" i="0" dirty="0"/>
              <a:t> </a:t>
            </a:r>
            <a:r>
              <a:rPr lang="en-US" i="0" dirty="0" err="1" smtClean="0"/>
              <a:t>loqaydlik</a:t>
            </a:r>
            <a:r>
              <a:rPr lang="en-US" i="0" dirty="0" smtClean="0"/>
              <a:t>   </a:t>
            </a:r>
            <a:r>
              <a:rPr lang="en-US" i="0" dirty="0" err="1" smtClean="0"/>
              <a:t>Dilfuza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11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787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1077218"/>
          </a:xfrm>
        </p:spPr>
        <p:txBody>
          <a:bodyPr/>
          <a:lstStyle/>
          <a:p>
            <a:r>
              <a:rPr lang="en-US" i="0" dirty="0"/>
              <a:t>1. </a:t>
            </a:r>
            <a:r>
              <a:rPr lang="en-US" i="0" dirty="0" err="1"/>
              <a:t>Oiladagi</a:t>
            </a:r>
            <a:r>
              <a:rPr lang="en-US" i="0" dirty="0"/>
              <a:t> </a:t>
            </a:r>
            <a:r>
              <a:rPr lang="en-US" i="0" dirty="0" err="1"/>
              <a:t>nosog’lom</a:t>
            </a:r>
            <a:r>
              <a:rPr lang="en-US" i="0" dirty="0"/>
              <a:t> </a:t>
            </a:r>
            <a:r>
              <a:rPr lang="en-US" i="0" dirty="0" err="1"/>
              <a:t>muhit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i="0" dirty="0"/>
              <a:t>2. </a:t>
            </a:r>
            <a:r>
              <a:rPr lang="en-US" i="0" dirty="0" err="1"/>
              <a:t>Otasining</a:t>
            </a:r>
            <a:r>
              <a:rPr lang="en-US" i="0" dirty="0"/>
              <a:t> </a:t>
            </a:r>
            <a:r>
              <a:rPr lang="en-US" i="0" dirty="0" err="1"/>
              <a:t>kibr</a:t>
            </a:r>
            <a:r>
              <a:rPr lang="en-US" i="0" dirty="0"/>
              <a:t>-u </a:t>
            </a:r>
            <a:r>
              <a:rPr lang="en-US" i="0" dirty="0" err="1"/>
              <a:t>havoga</a:t>
            </a:r>
            <a:r>
              <a:rPr lang="en-US" i="0" dirty="0"/>
              <a:t> </a:t>
            </a:r>
            <a:r>
              <a:rPr lang="en-US" i="0" dirty="0" err="1" smtClean="0"/>
              <a:t>berilganligi</a:t>
            </a:r>
            <a:r>
              <a:rPr lang="en-US" i="0" dirty="0" smtClean="0"/>
              <a:t>     </a:t>
            </a:r>
            <a:r>
              <a:rPr lang="en-US" i="0" dirty="0" err="1" smtClean="0"/>
              <a:t>Sanjar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i="0" dirty="0"/>
              <a:t>2. </a:t>
            </a:r>
            <a:r>
              <a:rPr lang="en-US" i="0" dirty="0" err="1"/>
              <a:t>Jamiyatdagi</a:t>
            </a:r>
            <a:r>
              <a:rPr lang="en-US" i="0" dirty="0"/>
              <a:t> </a:t>
            </a:r>
            <a:r>
              <a:rPr lang="en-US" i="0" dirty="0" err="1"/>
              <a:t>loqaydlik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844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Payt</a:t>
            </a:r>
            <a:r>
              <a:rPr lang="en-US" dirty="0" smtClean="0"/>
              <a:t> </a:t>
            </a:r>
            <a:r>
              <a:rPr lang="en-US" dirty="0" err="1" smtClean="0"/>
              <a:t>holi</a:t>
            </a: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882900" y="1046361"/>
            <a:ext cx="2592288" cy="158417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qachongacha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qachondan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o‘roqlariga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290612" y="1046361"/>
            <a:ext cx="2376264" cy="158417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holi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ish-harakat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holatning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bajarilish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paytini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1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Payt</a:t>
            </a:r>
            <a:r>
              <a:rPr lang="en-US" dirty="0" smtClean="0"/>
              <a:t> </a:t>
            </a:r>
            <a:r>
              <a:rPr lang="en-US" dirty="0" err="1" smtClean="0"/>
              <a:t>holi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838" y="534823"/>
            <a:ext cx="5647700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Gapdagi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holning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so‘rog‘ini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1.Yig‘ilish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_________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Qaytishda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siznikiga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o‘tamiz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________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Nafasimni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rostlagach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tikilibroq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qaradim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_______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men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sapchib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tushganman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_________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men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maktabim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yonidan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o‘tdim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__________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Imtihonlar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_________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86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10997</TotalTime>
  <Words>2354</Words>
  <Application>Microsoft Office PowerPoint</Application>
  <PresentationFormat>Произвольный</PresentationFormat>
  <Paragraphs>376</Paragraphs>
  <Slides>74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74</vt:i4>
      </vt:variant>
    </vt:vector>
  </HeadingPairs>
  <TitlesOfParts>
    <vt:vector size="77" baseType="lpstr">
      <vt:lpstr>Arial</vt:lpstr>
      <vt:lpstr>Calibri</vt:lpstr>
      <vt:lpstr>Office Theme</vt:lpstr>
      <vt:lpstr>Презентация PowerPoint</vt:lpstr>
      <vt:lpstr>O‘tilgan mavzularni takrorlash</vt:lpstr>
      <vt:lpstr>Takrorlash</vt:lpstr>
      <vt:lpstr>Takrorlash</vt:lpstr>
      <vt:lpstr>Takrorlash</vt:lpstr>
      <vt:lpstr>Yangi mavzu bayoni</vt:lpstr>
      <vt:lpstr>Payt holi</vt:lpstr>
      <vt:lpstr>Payt holi</vt:lpstr>
      <vt:lpstr>Payt holi</vt:lpstr>
      <vt:lpstr>Takrorlash</vt:lpstr>
      <vt:lpstr>Takrorlash</vt:lpstr>
      <vt:lpstr>Takrorlash</vt:lpstr>
      <vt:lpstr>Takrorlash</vt:lpstr>
      <vt:lpstr>Kesim</vt:lpstr>
      <vt:lpstr>Takrorlash</vt:lpstr>
      <vt:lpstr>Takrorlash</vt:lpstr>
      <vt:lpstr>Mustaqil bajarish uchun topshiriqlar</vt:lpstr>
      <vt:lpstr>Презентация PowerPoint</vt:lpstr>
      <vt:lpstr>Vatanparvarlik</vt:lpstr>
      <vt:lpstr>Oilam- faxrim</vt:lpstr>
      <vt:lpstr>Takrorlash</vt:lpstr>
      <vt:lpstr>Kitobdan olgan saboqlarim </vt:lpstr>
      <vt:lpstr>Kitob</vt:lpstr>
      <vt:lpstr>Savollarga javob bering.</vt:lpstr>
      <vt:lpstr>Toshkent teleminorasi</vt:lpstr>
      <vt:lpstr>Kitobdan olgan saboqlarim</vt:lpstr>
      <vt:lpstr>Dunyo taomlari: To‘g‘risini top mashqi</vt:lpstr>
      <vt:lpstr>Madaniyatli inson</vt:lpstr>
      <vt:lpstr>Axborot almashish vositalari</vt:lpstr>
      <vt:lpstr>O‘rganishdan to‘xtamang</vt:lpstr>
      <vt:lpstr>Tadbirkorlik nima?</vt:lpstr>
      <vt:lpstr>Tadbirkorlikning  4 xil ko‘rinishi mavjud:</vt:lpstr>
      <vt:lpstr>O‘tilganlar yuzasida takrorlash</vt:lpstr>
      <vt:lpstr>Mustaqil bajarish uchun topshiriqlar</vt:lpstr>
      <vt:lpstr>Презентация PowerPoint</vt:lpstr>
      <vt:lpstr>Tohir Malik</vt:lpstr>
      <vt:lpstr>Tohir Malik</vt:lpstr>
      <vt:lpstr>Tohir Malik</vt:lpstr>
      <vt:lpstr>Tohir Malik</vt:lpstr>
      <vt:lpstr>Tohir Malik</vt:lpstr>
      <vt:lpstr>Tohir Malik</vt:lpstr>
      <vt:lpstr>Tohir Malik</vt:lpstr>
      <vt:lpstr>Tohir Malik</vt:lpstr>
      <vt:lpstr>“Alvido bolalik” asari</vt:lpstr>
      <vt:lpstr>Tohir Malik</vt:lpstr>
      <vt:lpstr>Bo‘sh vaqt ( 92-bet)</vt:lpstr>
      <vt:lpstr>Bo‘sh vaqt</vt:lpstr>
      <vt:lpstr>Bo‘sh vaqt</vt:lpstr>
      <vt:lpstr>Bo‘sh vaqt</vt:lpstr>
      <vt:lpstr>Alvido bolalik</vt:lpstr>
      <vt:lpstr>Mustaqil bajarish uchun topshiriqlar</vt:lpstr>
      <vt:lpstr>Презентация PowerPoint</vt:lpstr>
      <vt:lpstr>Tohir Malik</vt:lpstr>
      <vt:lpstr>Tohir Malik</vt:lpstr>
      <vt:lpstr>Alvido bolalik</vt:lpstr>
      <vt:lpstr>Alvido bolalik</vt:lpstr>
      <vt:lpstr>Venn diagrammasi</vt:lpstr>
      <vt:lpstr>Alvido bolalik</vt:lpstr>
      <vt:lpstr>Alvido bolalik</vt:lpstr>
      <vt:lpstr>Alvido bolalik</vt:lpstr>
      <vt:lpstr>Alvido bolalik</vt:lpstr>
      <vt:lpstr>Alvido bolalik</vt:lpstr>
      <vt:lpstr>Asar qahramonlariga tavsif </vt:lpstr>
      <vt:lpstr>Asar qahramonlariga tavsif</vt:lpstr>
      <vt:lpstr>Asar qahramonlariga tavsif</vt:lpstr>
      <vt:lpstr>Xulosa</vt:lpstr>
      <vt:lpstr>Mustaqil bajarish uchun topshiriqlar</vt:lpstr>
      <vt:lpstr>Mustaqil bajarish uchun topshiriqlar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Teacher</cp:lastModifiedBy>
  <cp:revision>939</cp:revision>
  <dcterms:created xsi:type="dcterms:W3CDTF">2020-04-13T08:05:16Z</dcterms:created>
  <dcterms:modified xsi:type="dcterms:W3CDTF">2021-03-02T09:02:32Z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