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8"/>
  </p:notesMasterIdLst>
  <p:sldIdLst>
    <p:sldId id="272" r:id="rId2"/>
    <p:sldId id="315" r:id="rId3"/>
    <p:sldId id="316" r:id="rId4"/>
    <p:sldId id="345" r:id="rId5"/>
    <p:sldId id="317" r:id="rId6"/>
    <p:sldId id="346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9" r:id="rId27"/>
    <p:sldId id="347" r:id="rId28"/>
    <p:sldId id="348" r:id="rId29"/>
    <p:sldId id="343" r:id="rId30"/>
    <p:sldId id="344" r:id="rId31"/>
    <p:sldId id="312" r:id="rId32"/>
    <p:sldId id="313" r:id="rId33"/>
    <p:sldId id="314" r:id="rId34"/>
    <p:sldId id="301" r:id="rId35"/>
    <p:sldId id="293" r:id="rId36"/>
    <p:sldId id="300" r:id="rId37"/>
    <p:sldId id="305" r:id="rId38"/>
    <p:sldId id="302" r:id="rId39"/>
    <p:sldId id="303" r:id="rId40"/>
    <p:sldId id="304" r:id="rId41"/>
    <p:sldId id="295" r:id="rId42"/>
    <p:sldId id="306" r:id="rId43"/>
    <p:sldId id="307" r:id="rId44"/>
    <p:sldId id="308" r:id="rId45"/>
    <p:sldId id="309" r:id="rId46"/>
    <p:sldId id="310" r:id="rId47"/>
    <p:sldId id="311" r:id="rId48"/>
    <p:sldId id="273" r:id="rId49"/>
    <p:sldId id="297" r:id="rId50"/>
    <p:sldId id="298" r:id="rId51"/>
    <p:sldId id="291" r:id="rId52"/>
    <p:sldId id="299" r:id="rId53"/>
    <p:sldId id="274" r:id="rId54"/>
    <p:sldId id="275" r:id="rId55"/>
    <p:sldId id="284" r:id="rId56"/>
    <p:sldId id="279" r:id="rId57"/>
    <p:sldId id="280" r:id="rId58"/>
    <p:sldId id="281" r:id="rId59"/>
    <p:sldId id="283" r:id="rId60"/>
    <p:sldId id="287" r:id="rId61"/>
    <p:sldId id="289" r:id="rId62"/>
    <p:sldId id="290" r:id="rId63"/>
    <p:sldId id="288" r:id="rId64"/>
    <p:sldId id="286" r:id="rId65"/>
    <p:sldId id="277" r:id="rId66"/>
    <p:sldId id="259" r:id="rId67"/>
    <p:sldId id="260" r:id="rId68"/>
    <p:sldId id="261" r:id="rId69"/>
    <p:sldId id="262" r:id="rId70"/>
    <p:sldId id="263" r:id="rId71"/>
    <p:sldId id="264" r:id="rId72"/>
    <p:sldId id="265" r:id="rId73"/>
    <p:sldId id="266" r:id="rId74"/>
    <p:sldId id="267" r:id="rId75"/>
    <p:sldId id="268" r:id="rId76"/>
    <p:sldId id="269" r:id="rId7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3" autoAdjust="0"/>
    <p:restoredTop sz="84946" autoAdjust="0"/>
  </p:normalViewPr>
  <p:slideViewPr>
    <p:cSldViewPr>
      <p:cViewPr varScale="1">
        <p:scale>
          <a:sx n="129" d="100"/>
          <a:sy n="129" d="100"/>
        </p:scale>
        <p:origin x="1170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BE732-4EBA-44F9-8895-A41D35B4FAD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3B9443-A63B-4397-B74B-FFE00FDB00B7}">
      <dgm:prSet phldrT="[Текст]" custT="1"/>
      <dgm:spPr/>
      <dgm:t>
        <a:bodyPr/>
        <a:lstStyle/>
        <a:p>
          <a:r>
            <a:rPr lang="en-US" sz="1400" dirty="0" smtClean="0"/>
            <a:t>Fin </a:t>
          </a:r>
          <a:r>
            <a:rPr lang="en-US" sz="1400" dirty="0" err="1" smtClean="0"/>
            <a:t>eposi</a:t>
          </a:r>
          <a:r>
            <a:rPr lang="en-US" sz="1400" dirty="0" smtClean="0"/>
            <a:t> “</a:t>
          </a:r>
          <a:r>
            <a:rPr lang="en-US" sz="1400" dirty="0" err="1" smtClean="0"/>
            <a:t>Kalevala</a:t>
          </a:r>
          <a:r>
            <a:rPr lang="en-US" sz="1400" dirty="0" smtClean="0"/>
            <a:t>”,  </a:t>
          </a:r>
          <a:r>
            <a:rPr lang="en-US" sz="1400" dirty="0" err="1" smtClean="0"/>
            <a:t>A.Takuboku</a:t>
          </a:r>
          <a:r>
            <a:rPr lang="en-US" sz="1400" dirty="0" smtClean="0"/>
            <a:t> </a:t>
          </a:r>
          <a:r>
            <a:rPr lang="en-US" sz="1400" dirty="0" err="1" smtClean="0"/>
            <a:t>va</a:t>
          </a:r>
          <a:r>
            <a:rPr lang="en-US" sz="1400" dirty="0" smtClean="0"/>
            <a:t> </a:t>
          </a:r>
          <a:r>
            <a:rPr lang="en-US" sz="1400" dirty="0" err="1" smtClean="0"/>
            <a:t>U.Akatagava</a:t>
          </a:r>
          <a:r>
            <a:rPr lang="en-US" sz="1400" dirty="0" smtClean="0"/>
            <a:t>  </a:t>
          </a:r>
          <a:r>
            <a:rPr lang="en-US" sz="1400" dirty="0" err="1" smtClean="0"/>
            <a:t>asarlari</a:t>
          </a:r>
          <a:endParaRPr lang="ru-RU" sz="1400" dirty="0"/>
        </a:p>
      </dgm:t>
    </dgm:pt>
    <dgm:pt modelId="{9F6027B5-6413-4EB1-83AE-FB182F282985}" type="parTrans" cxnId="{DEB6D5AA-A720-4E3E-A63A-F03302A2F428}">
      <dgm:prSet/>
      <dgm:spPr/>
      <dgm:t>
        <a:bodyPr/>
        <a:lstStyle/>
        <a:p>
          <a:endParaRPr lang="ru-RU"/>
        </a:p>
      </dgm:t>
    </dgm:pt>
    <dgm:pt modelId="{C33285FB-CA83-472D-A18A-D5520C864FE3}" type="sibTrans" cxnId="{DEB6D5AA-A720-4E3E-A63A-F03302A2F428}">
      <dgm:prSet/>
      <dgm:spPr/>
      <dgm:t>
        <a:bodyPr/>
        <a:lstStyle/>
        <a:p>
          <a:endParaRPr lang="ru-RU"/>
        </a:p>
      </dgm:t>
    </dgm:pt>
    <dgm:pt modelId="{F105C02F-64A4-4751-8167-8A3D70BFA4D9}">
      <dgm:prSet phldrT="[Текст]" custT="1"/>
      <dgm:spPr/>
      <dgm:t>
        <a:bodyPr/>
        <a:lstStyle/>
        <a:p>
          <a:r>
            <a:rPr lang="en-US" sz="1400" dirty="0" smtClean="0"/>
            <a:t>“</a:t>
          </a:r>
          <a:r>
            <a:rPr lang="en-US" sz="1400" dirty="0" err="1" smtClean="0"/>
            <a:t>Kuz</a:t>
          </a:r>
          <a:r>
            <a:rPr lang="en-US" sz="1400" dirty="0" smtClean="0"/>
            <a:t> </a:t>
          </a:r>
          <a:r>
            <a:rPr lang="en-US" sz="1400" dirty="0" err="1" smtClean="0"/>
            <a:t>ertasi</a:t>
          </a:r>
          <a:r>
            <a:rPr lang="en-US" sz="1400" dirty="0" smtClean="0"/>
            <a:t>”, “</a:t>
          </a:r>
          <a:r>
            <a:rPr lang="en-US" sz="1400" dirty="0" err="1" smtClean="0"/>
            <a:t>Saylanma</a:t>
          </a:r>
          <a:r>
            <a:rPr lang="en-US" sz="1400" dirty="0" smtClean="0"/>
            <a:t>”, “</a:t>
          </a:r>
          <a:r>
            <a:rPr lang="en-US" sz="1400" dirty="0" err="1" smtClean="0"/>
            <a:t>Tortilgan</a:t>
          </a:r>
          <a:r>
            <a:rPr lang="en-US" sz="1400" dirty="0" smtClean="0"/>
            <a:t> </a:t>
          </a:r>
          <a:r>
            <a:rPr lang="en-US" sz="1400" dirty="0" err="1" smtClean="0"/>
            <a:t>kamon</a:t>
          </a:r>
          <a:r>
            <a:rPr lang="en-US" sz="1400" dirty="0" smtClean="0"/>
            <a:t>”,  “</a:t>
          </a:r>
          <a:r>
            <a:rPr lang="en-US" sz="1400" dirty="0" err="1" smtClean="0"/>
            <a:t>Uyg‘onishdan</a:t>
          </a:r>
          <a:r>
            <a:rPr lang="en-US" sz="1400" dirty="0" smtClean="0"/>
            <a:t> </a:t>
          </a:r>
          <a:r>
            <a:rPr lang="en-US" sz="1400" dirty="0" err="1" smtClean="0"/>
            <a:t>o‘zga</a:t>
          </a:r>
          <a:r>
            <a:rPr lang="en-US" sz="1400" dirty="0" smtClean="0"/>
            <a:t> </a:t>
          </a:r>
          <a:r>
            <a:rPr lang="en-US" sz="1400" dirty="0" err="1" smtClean="0"/>
            <a:t>tole</a:t>
          </a:r>
          <a:r>
            <a:rPr lang="en-US" sz="1400" dirty="0" smtClean="0"/>
            <a:t> </a:t>
          </a:r>
          <a:r>
            <a:rPr lang="en-US" sz="1400" dirty="0" err="1" smtClean="0"/>
            <a:t>izlama</a:t>
          </a:r>
          <a:r>
            <a:rPr lang="en-US" sz="1400" dirty="0" smtClean="0"/>
            <a:t>”, “</a:t>
          </a:r>
          <a:r>
            <a:rPr lang="en-US" sz="1400" dirty="0" err="1" smtClean="0"/>
            <a:t>Hayotiylik</a:t>
          </a:r>
          <a:r>
            <a:rPr lang="en-US" sz="1400" dirty="0" smtClean="0"/>
            <a:t> </a:t>
          </a:r>
          <a:r>
            <a:rPr lang="en-US" sz="1400" dirty="0" err="1" smtClean="0"/>
            <a:t>chog‘ida</a:t>
          </a:r>
          <a:r>
            <a:rPr lang="en-US" sz="1400" dirty="0" smtClean="0"/>
            <a:t>”</a:t>
          </a:r>
          <a:endParaRPr lang="ru-RU" sz="1400" dirty="0"/>
        </a:p>
      </dgm:t>
    </dgm:pt>
    <dgm:pt modelId="{0FBB92AE-CB64-489D-A20F-DA5A7C0C74FF}" type="sibTrans" cxnId="{10483F87-E261-4DA5-B4C6-3CD6F657BB9F}">
      <dgm:prSet/>
      <dgm:spPr/>
      <dgm:t>
        <a:bodyPr/>
        <a:lstStyle/>
        <a:p>
          <a:endParaRPr lang="ru-RU"/>
        </a:p>
      </dgm:t>
    </dgm:pt>
    <dgm:pt modelId="{B822E3C7-5DEB-432E-A364-08F945C3F5FC}" type="parTrans" cxnId="{10483F87-E261-4DA5-B4C6-3CD6F657BB9F}">
      <dgm:prSet/>
      <dgm:spPr/>
      <dgm:t>
        <a:bodyPr/>
        <a:lstStyle/>
        <a:p>
          <a:endParaRPr lang="ru-RU"/>
        </a:p>
      </dgm:t>
    </dgm:pt>
    <dgm:pt modelId="{00E6FFCA-2924-4FD5-886B-0638FF8902DA}">
      <dgm:prSet phldrT="[Текст]" custT="1"/>
      <dgm:spPr/>
      <dgm:t>
        <a:bodyPr/>
        <a:lstStyle/>
        <a:p>
          <a:r>
            <a:rPr lang="en-US" sz="1400" dirty="0" smtClean="0"/>
            <a:t>1957-yil 11-fevralda </a:t>
          </a:r>
          <a:r>
            <a:rPr lang="en-US" sz="1400" dirty="0" err="1" smtClean="0"/>
            <a:t>Qashqadaryo</a:t>
          </a:r>
          <a:r>
            <a:rPr lang="en-US" sz="1400" dirty="0" smtClean="0"/>
            <a:t> </a:t>
          </a:r>
          <a:r>
            <a:rPr lang="en-US" sz="1400" dirty="0" err="1" smtClean="0"/>
            <a:t>viloyatining</a:t>
          </a:r>
          <a:r>
            <a:rPr lang="en-US" sz="1400" dirty="0" smtClean="0"/>
            <a:t> </a:t>
          </a:r>
          <a:r>
            <a:rPr lang="en-US" sz="1400" dirty="0" err="1" smtClean="0"/>
            <a:t>G’uzor</a:t>
          </a:r>
          <a:r>
            <a:rPr lang="en-US" sz="1400" dirty="0" smtClean="0"/>
            <a:t> </a:t>
          </a:r>
          <a:r>
            <a:rPr lang="en-US" sz="1400" dirty="0" err="1" smtClean="0"/>
            <a:t>tumanida</a:t>
          </a:r>
          <a:r>
            <a:rPr lang="en-US" sz="1400" dirty="0" smtClean="0"/>
            <a:t> </a:t>
          </a:r>
          <a:r>
            <a:rPr lang="en-US" sz="1400" dirty="0" err="1" smtClean="0"/>
            <a:t>tug’ilgan.ToshDU</a:t>
          </a:r>
          <a:r>
            <a:rPr lang="en-US" sz="1400" dirty="0" smtClean="0"/>
            <a:t> </a:t>
          </a:r>
          <a:r>
            <a:rPr lang="en-US" sz="1400" dirty="0" err="1" smtClean="0"/>
            <a:t>da</a:t>
          </a:r>
          <a:r>
            <a:rPr lang="en-US" sz="1400" dirty="0" smtClean="0"/>
            <a:t> </a:t>
          </a:r>
          <a:r>
            <a:rPr lang="en-US" sz="1400" dirty="0" err="1" smtClean="0"/>
            <a:t>tahsil</a:t>
          </a:r>
          <a:r>
            <a:rPr lang="en-US" sz="1400" dirty="0" smtClean="0"/>
            <a:t> </a:t>
          </a:r>
          <a:r>
            <a:rPr lang="en-US" sz="1400" dirty="0" err="1" smtClean="0"/>
            <a:t>olgan</a:t>
          </a:r>
          <a:r>
            <a:rPr lang="en-US" sz="1400" dirty="0" smtClean="0"/>
            <a:t>.</a:t>
          </a:r>
          <a:endParaRPr lang="ru-RU" sz="1400" dirty="0"/>
        </a:p>
      </dgm:t>
    </dgm:pt>
    <dgm:pt modelId="{F8E07187-3717-4E72-A759-94F76B592F1E}" type="sibTrans" cxnId="{8060D8A4-1769-4808-96F1-2E6A7AE6E8EB}">
      <dgm:prSet/>
      <dgm:spPr/>
      <dgm:t>
        <a:bodyPr/>
        <a:lstStyle/>
        <a:p>
          <a:endParaRPr lang="ru-RU"/>
        </a:p>
      </dgm:t>
    </dgm:pt>
    <dgm:pt modelId="{7318BE40-C266-404C-AC5C-F7218D701C38}" type="parTrans" cxnId="{8060D8A4-1769-4808-96F1-2E6A7AE6E8EB}">
      <dgm:prSet/>
      <dgm:spPr/>
      <dgm:t>
        <a:bodyPr/>
        <a:lstStyle/>
        <a:p>
          <a:endParaRPr lang="ru-RU"/>
        </a:p>
      </dgm:t>
    </dgm:pt>
    <dgm:pt modelId="{42285B8C-52D1-43C6-B9BE-0DF62E14047F}" type="pres">
      <dgm:prSet presAssocID="{32BBE732-4EBA-44F9-8895-A41D35B4FAD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E126A-7444-4122-84AA-E6D67E00FBB8}" type="pres">
      <dgm:prSet presAssocID="{32BBE732-4EBA-44F9-8895-A41D35B4FADD}" presName="dummyMaxCanvas" presStyleCnt="0">
        <dgm:presLayoutVars/>
      </dgm:prSet>
      <dgm:spPr/>
    </dgm:pt>
    <dgm:pt modelId="{23C7F430-B20D-423F-A892-2B8532CA73E2}" type="pres">
      <dgm:prSet presAssocID="{32BBE732-4EBA-44F9-8895-A41D35B4FADD}" presName="ThreeNodes_1" presStyleLbl="node1" presStyleIdx="0" presStyleCnt="3" custScaleX="98142" custLinFactNeighborX="1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AC5C7-5F96-41CE-97C5-945C982F74AA}" type="pres">
      <dgm:prSet presAssocID="{32BBE732-4EBA-44F9-8895-A41D35B4FADD}" presName="ThreeNodes_2" presStyleLbl="node1" presStyleIdx="1" presStyleCnt="3" custScaleX="105876" custLinFactNeighborX="-3869" custLinFactNeighborY="-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AE7CC-C0DF-483B-B8F3-1FFAFD317FC2}" type="pres">
      <dgm:prSet presAssocID="{32BBE732-4EBA-44F9-8895-A41D35B4FADD}" presName="ThreeNodes_3" presStyleLbl="node1" presStyleIdx="2" presStyleCnt="3" custScaleX="109289" custLinFactNeighborX="-15441" custLinFactNeighborY="-3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83E2D-EAF6-4E61-A94E-083E1FFF7A41}" type="pres">
      <dgm:prSet presAssocID="{32BBE732-4EBA-44F9-8895-A41D35B4FAD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E06A5-4CF3-410F-8AB3-E767FA8F6B53}" type="pres">
      <dgm:prSet presAssocID="{32BBE732-4EBA-44F9-8895-A41D35B4FAD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020E7-21CA-4980-AD4D-30837753948F}" type="pres">
      <dgm:prSet presAssocID="{32BBE732-4EBA-44F9-8895-A41D35B4FAD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D406A-0CC0-4FD0-9577-5B1F8B731D62}" type="pres">
      <dgm:prSet presAssocID="{32BBE732-4EBA-44F9-8895-A41D35B4FAD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1FAED-A280-4C75-A32E-304D90AE2FF5}" type="pres">
      <dgm:prSet presAssocID="{32BBE732-4EBA-44F9-8895-A41D35B4FAD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928E5-8069-4E4B-870E-2886DE0C7087}" type="presOf" srcId="{A73B9443-A63B-4397-B74B-FFE00FDB00B7}" destId="{4E91FAED-A280-4C75-A32E-304D90AE2FF5}" srcOrd="1" destOrd="0" presId="urn:microsoft.com/office/officeart/2005/8/layout/vProcess5"/>
    <dgm:cxn modelId="{E5B81953-1815-44EF-A390-BD6C70600738}" type="presOf" srcId="{0FBB92AE-CB64-489D-A20F-DA5A7C0C74FF}" destId="{917E06A5-4CF3-410F-8AB3-E767FA8F6B53}" srcOrd="0" destOrd="0" presId="urn:microsoft.com/office/officeart/2005/8/layout/vProcess5"/>
    <dgm:cxn modelId="{D066C67F-B25D-42EF-92DD-1C6FFCAE8FB4}" type="presOf" srcId="{F105C02F-64A4-4751-8167-8A3D70BFA4D9}" destId="{020D406A-0CC0-4FD0-9577-5B1F8B731D62}" srcOrd="1" destOrd="0" presId="urn:microsoft.com/office/officeart/2005/8/layout/vProcess5"/>
    <dgm:cxn modelId="{DEB6D5AA-A720-4E3E-A63A-F03302A2F428}" srcId="{32BBE732-4EBA-44F9-8895-A41D35B4FADD}" destId="{A73B9443-A63B-4397-B74B-FFE00FDB00B7}" srcOrd="2" destOrd="0" parTransId="{9F6027B5-6413-4EB1-83AE-FB182F282985}" sibTransId="{C33285FB-CA83-472D-A18A-D5520C864FE3}"/>
    <dgm:cxn modelId="{CBB2F93F-1945-4DA4-9780-0D8521C32E93}" type="presOf" srcId="{A73B9443-A63B-4397-B74B-FFE00FDB00B7}" destId="{61CAE7CC-C0DF-483B-B8F3-1FFAFD317FC2}" srcOrd="0" destOrd="0" presId="urn:microsoft.com/office/officeart/2005/8/layout/vProcess5"/>
    <dgm:cxn modelId="{5F0A09FD-117D-46F4-BD18-EF4C96A93870}" type="presOf" srcId="{F8E07187-3717-4E72-A759-94F76B592F1E}" destId="{72083E2D-EAF6-4E61-A94E-083E1FFF7A41}" srcOrd="0" destOrd="0" presId="urn:microsoft.com/office/officeart/2005/8/layout/vProcess5"/>
    <dgm:cxn modelId="{75E35BC7-E3F1-4FD1-8657-B8034B94C9DD}" type="presOf" srcId="{00E6FFCA-2924-4FD5-886B-0638FF8902DA}" destId="{B89020E7-21CA-4980-AD4D-30837753948F}" srcOrd="1" destOrd="0" presId="urn:microsoft.com/office/officeart/2005/8/layout/vProcess5"/>
    <dgm:cxn modelId="{07A1FCD2-8780-428A-8A99-D48FB040294C}" type="presOf" srcId="{00E6FFCA-2924-4FD5-886B-0638FF8902DA}" destId="{23C7F430-B20D-423F-A892-2B8532CA73E2}" srcOrd="0" destOrd="0" presId="urn:microsoft.com/office/officeart/2005/8/layout/vProcess5"/>
    <dgm:cxn modelId="{8060D8A4-1769-4808-96F1-2E6A7AE6E8EB}" srcId="{32BBE732-4EBA-44F9-8895-A41D35B4FADD}" destId="{00E6FFCA-2924-4FD5-886B-0638FF8902DA}" srcOrd="0" destOrd="0" parTransId="{7318BE40-C266-404C-AC5C-F7218D701C38}" sibTransId="{F8E07187-3717-4E72-A759-94F76B592F1E}"/>
    <dgm:cxn modelId="{C8991856-C2B1-4831-A717-FBF9ECF9EC37}" type="presOf" srcId="{32BBE732-4EBA-44F9-8895-A41D35B4FADD}" destId="{42285B8C-52D1-43C6-B9BE-0DF62E14047F}" srcOrd="0" destOrd="0" presId="urn:microsoft.com/office/officeart/2005/8/layout/vProcess5"/>
    <dgm:cxn modelId="{961C4467-E133-42D5-B324-D3EA6FE9DB41}" type="presOf" srcId="{F105C02F-64A4-4751-8167-8A3D70BFA4D9}" destId="{5E7AC5C7-5F96-41CE-97C5-945C982F74AA}" srcOrd="0" destOrd="0" presId="urn:microsoft.com/office/officeart/2005/8/layout/vProcess5"/>
    <dgm:cxn modelId="{10483F87-E261-4DA5-B4C6-3CD6F657BB9F}" srcId="{32BBE732-4EBA-44F9-8895-A41D35B4FADD}" destId="{F105C02F-64A4-4751-8167-8A3D70BFA4D9}" srcOrd="1" destOrd="0" parTransId="{B822E3C7-5DEB-432E-A364-08F945C3F5FC}" sibTransId="{0FBB92AE-CB64-489D-A20F-DA5A7C0C74FF}"/>
    <dgm:cxn modelId="{7AF41C40-3D63-458F-8C22-056CB16BE960}" type="presParOf" srcId="{42285B8C-52D1-43C6-B9BE-0DF62E14047F}" destId="{5C6E126A-7444-4122-84AA-E6D67E00FBB8}" srcOrd="0" destOrd="0" presId="urn:microsoft.com/office/officeart/2005/8/layout/vProcess5"/>
    <dgm:cxn modelId="{DA12F67C-5C5C-47EC-BB26-AC31EB250530}" type="presParOf" srcId="{42285B8C-52D1-43C6-B9BE-0DF62E14047F}" destId="{23C7F430-B20D-423F-A892-2B8532CA73E2}" srcOrd="1" destOrd="0" presId="urn:microsoft.com/office/officeart/2005/8/layout/vProcess5"/>
    <dgm:cxn modelId="{E07D880B-E707-450B-878B-2171D63E656B}" type="presParOf" srcId="{42285B8C-52D1-43C6-B9BE-0DF62E14047F}" destId="{5E7AC5C7-5F96-41CE-97C5-945C982F74AA}" srcOrd="2" destOrd="0" presId="urn:microsoft.com/office/officeart/2005/8/layout/vProcess5"/>
    <dgm:cxn modelId="{671F06DE-E7F2-4D48-83EE-FBF9BC33F045}" type="presParOf" srcId="{42285B8C-52D1-43C6-B9BE-0DF62E14047F}" destId="{61CAE7CC-C0DF-483B-B8F3-1FFAFD317FC2}" srcOrd="3" destOrd="0" presId="urn:microsoft.com/office/officeart/2005/8/layout/vProcess5"/>
    <dgm:cxn modelId="{EC8A0696-A4B9-401B-A6B0-05D9914C9C2B}" type="presParOf" srcId="{42285B8C-52D1-43C6-B9BE-0DF62E14047F}" destId="{72083E2D-EAF6-4E61-A94E-083E1FFF7A41}" srcOrd="4" destOrd="0" presId="urn:microsoft.com/office/officeart/2005/8/layout/vProcess5"/>
    <dgm:cxn modelId="{A4D177B1-999F-4569-9A11-DC0A772F8627}" type="presParOf" srcId="{42285B8C-52D1-43C6-B9BE-0DF62E14047F}" destId="{917E06A5-4CF3-410F-8AB3-E767FA8F6B53}" srcOrd="5" destOrd="0" presId="urn:microsoft.com/office/officeart/2005/8/layout/vProcess5"/>
    <dgm:cxn modelId="{93DDB3E5-D070-49EB-B765-3CD8788909A1}" type="presParOf" srcId="{42285B8C-52D1-43C6-B9BE-0DF62E14047F}" destId="{B89020E7-21CA-4980-AD4D-30837753948F}" srcOrd="6" destOrd="0" presId="urn:microsoft.com/office/officeart/2005/8/layout/vProcess5"/>
    <dgm:cxn modelId="{90DFB791-C335-4858-8134-C6859E16CD3D}" type="presParOf" srcId="{42285B8C-52D1-43C6-B9BE-0DF62E14047F}" destId="{020D406A-0CC0-4FD0-9577-5B1F8B731D62}" srcOrd="7" destOrd="0" presId="urn:microsoft.com/office/officeart/2005/8/layout/vProcess5"/>
    <dgm:cxn modelId="{E01EC4A8-2AEA-4770-8979-0257E32D56E9}" type="presParOf" srcId="{42285B8C-52D1-43C6-B9BE-0DF62E14047F}" destId="{4E91FAED-A280-4C75-A32E-304D90AE2FF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FD2F75-3739-44B9-AC27-B6C3EDAB0C0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0798E20-99E0-4239-824B-F4C89DC18A41}">
      <dgm:prSet phldrT="[Текст]" custT="1"/>
      <dgm:spPr/>
      <dgm:t>
        <a:bodyPr/>
        <a:lstStyle/>
        <a:p>
          <a:endParaRPr lang="en-US" sz="1000" dirty="0" smtClean="0"/>
        </a:p>
        <a:p>
          <a:endParaRPr lang="en-US" sz="1200" dirty="0" smtClean="0">
            <a:solidFill>
              <a:schemeClr val="bg1"/>
            </a:solidFill>
          </a:endParaRPr>
        </a:p>
        <a:p>
          <a:r>
            <a:rPr lang="en-US" sz="1200" dirty="0" err="1" smtClean="0">
              <a:solidFill>
                <a:schemeClr val="bg1"/>
              </a:solidFill>
            </a:rPr>
            <a:t>Uning</a:t>
          </a:r>
          <a:endParaRPr lang="en-US" sz="1200" dirty="0" smtClean="0">
            <a:solidFill>
              <a:schemeClr val="bg1"/>
            </a:solidFill>
          </a:endParaRPr>
        </a:p>
        <a:p>
          <a:r>
            <a:rPr lang="en-US" sz="1200" dirty="0" smtClean="0"/>
            <a:t> </a:t>
          </a:r>
          <a:r>
            <a:rPr lang="en-US" sz="1200" dirty="0" err="1" smtClean="0">
              <a:solidFill>
                <a:schemeClr val="bg1"/>
              </a:solidFill>
            </a:rPr>
            <a:t>qadriga</a:t>
          </a:r>
          <a:endParaRPr lang="en-US" sz="1200" dirty="0" smtClean="0">
            <a:solidFill>
              <a:schemeClr val="bg1"/>
            </a:solidFill>
          </a:endParaRPr>
        </a:p>
        <a:p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yetish</a:t>
          </a:r>
          <a:endParaRPr lang="en-US" sz="1200" dirty="0" smtClean="0">
            <a:solidFill>
              <a:schemeClr val="bg1"/>
            </a:solidFill>
          </a:endParaRPr>
        </a:p>
        <a:p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va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asrab-avaylash</a:t>
          </a:r>
          <a:endParaRPr lang="ru-RU" sz="1200" dirty="0">
            <a:solidFill>
              <a:schemeClr val="bg1"/>
            </a:solidFill>
          </a:endParaRPr>
        </a:p>
      </dgm:t>
    </dgm:pt>
    <dgm:pt modelId="{3DC310B5-A6E9-417E-BDD1-FE9CF5E3368C}" type="parTrans" cxnId="{4E4DD132-2C59-4B3F-B907-E63CE91942D3}">
      <dgm:prSet/>
      <dgm:spPr/>
      <dgm:t>
        <a:bodyPr/>
        <a:lstStyle/>
        <a:p>
          <a:endParaRPr lang="ru-RU"/>
        </a:p>
      </dgm:t>
    </dgm:pt>
    <dgm:pt modelId="{85137CCC-1F00-4559-8802-C03DF46A99B4}" type="sibTrans" cxnId="{4E4DD132-2C59-4B3F-B907-E63CE91942D3}">
      <dgm:prSet/>
      <dgm:spPr/>
      <dgm:t>
        <a:bodyPr/>
        <a:lstStyle/>
        <a:p>
          <a:endParaRPr lang="ru-RU"/>
        </a:p>
      </dgm:t>
    </dgm:pt>
    <dgm:pt modelId="{A3C9209B-CA3A-4903-9A4D-5645A6E20A5F}">
      <dgm:prSet phldrT="[Текст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U </a:t>
          </a:r>
          <a:r>
            <a:rPr lang="en-US" sz="1200" dirty="0" err="1" smtClean="0">
              <a:solidFill>
                <a:schemeClr val="bg1"/>
              </a:solidFill>
            </a:rPr>
            <a:t>bilan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hamnafas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bo‘lish</a:t>
          </a:r>
          <a:r>
            <a:rPr lang="en-US" sz="1200" dirty="0" smtClean="0">
              <a:solidFill>
                <a:schemeClr val="bg1"/>
              </a:solidFill>
            </a:rPr>
            <a:t>, </a:t>
          </a:r>
          <a:r>
            <a:rPr lang="en-US" sz="1200" dirty="0" err="1" smtClean="0">
              <a:solidFill>
                <a:schemeClr val="bg1"/>
              </a:solidFill>
            </a:rPr>
            <a:t>uning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ifloslanishiga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yo‘l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qo‘ymaslik</a:t>
          </a:r>
          <a:endParaRPr lang="ru-RU" sz="1200" dirty="0">
            <a:solidFill>
              <a:schemeClr val="bg1"/>
            </a:solidFill>
          </a:endParaRPr>
        </a:p>
      </dgm:t>
    </dgm:pt>
    <dgm:pt modelId="{86EF73BD-AE47-48BE-8268-1FAE1D932742}" type="parTrans" cxnId="{3276CF71-4D5E-43FE-A53E-2D3264B2B30D}">
      <dgm:prSet/>
      <dgm:spPr/>
      <dgm:t>
        <a:bodyPr/>
        <a:lstStyle/>
        <a:p>
          <a:endParaRPr lang="ru-RU"/>
        </a:p>
      </dgm:t>
    </dgm:pt>
    <dgm:pt modelId="{7E85DA37-6A85-4CC9-8D53-AB769CE00D60}" type="sibTrans" cxnId="{3276CF71-4D5E-43FE-A53E-2D3264B2B30D}">
      <dgm:prSet/>
      <dgm:spPr/>
      <dgm:t>
        <a:bodyPr/>
        <a:lstStyle/>
        <a:p>
          <a:endParaRPr lang="ru-RU"/>
        </a:p>
      </dgm:t>
    </dgm:pt>
    <dgm:pt modelId="{B189DFE5-2B4B-4EB5-A01F-A00EEF0918F8}">
      <dgm:prSet phldrT="[Текст]" custT="1"/>
      <dgm:spPr/>
      <dgm:t>
        <a:bodyPr/>
        <a:lstStyle/>
        <a:p>
          <a:r>
            <a:rPr lang="en-US" sz="1200" dirty="0" err="1" smtClean="0">
              <a:solidFill>
                <a:schemeClr val="bg1"/>
              </a:solidFill>
            </a:rPr>
            <a:t>Ekologik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madaniyat</a:t>
          </a:r>
          <a:r>
            <a:rPr lang="en-US" sz="1200" dirty="0" smtClean="0">
              <a:solidFill>
                <a:schemeClr val="bg1"/>
              </a:solidFill>
            </a:rPr>
            <a:t>  </a:t>
          </a:r>
          <a:r>
            <a:rPr lang="en-US" sz="1200" dirty="0" err="1" smtClean="0">
              <a:solidFill>
                <a:schemeClr val="bg1"/>
              </a:solidFill>
            </a:rPr>
            <a:t>tabiatni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barcha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go‘zalliklari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bilan</a:t>
          </a:r>
          <a:r>
            <a:rPr lang="en-US" sz="1200" dirty="0" smtClean="0">
              <a:solidFill>
                <a:schemeClr val="bg1"/>
              </a:solidFill>
            </a:rPr>
            <a:t> his </a:t>
          </a:r>
          <a:r>
            <a:rPr lang="en-US" sz="1200" dirty="0" err="1" smtClean="0">
              <a:solidFill>
                <a:schemeClr val="bg1"/>
              </a:solidFill>
            </a:rPr>
            <a:t>qilish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va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sevish</a:t>
          </a:r>
          <a:endParaRPr lang="ru-RU" sz="1200" dirty="0">
            <a:solidFill>
              <a:schemeClr val="bg1"/>
            </a:solidFill>
          </a:endParaRPr>
        </a:p>
      </dgm:t>
    </dgm:pt>
    <dgm:pt modelId="{491C41C4-89FF-4014-BDED-5190B79537EB}" type="parTrans" cxnId="{001884D1-CCB0-4388-BD21-3B75308EEDFA}">
      <dgm:prSet/>
      <dgm:spPr/>
      <dgm:t>
        <a:bodyPr/>
        <a:lstStyle/>
        <a:p>
          <a:endParaRPr lang="ru-RU"/>
        </a:p>
      </dgm:t>
    </dgm:pt>
    <dgm:pt modelId="{832E055C-A1A6-410B-A0B2-5866F04F5351}" type="sibTrans" cxnId="{001884D1-CCB0-4388-BD21-3B75308EEDFA}">
      <dgm:prSet/>
      <dgm:spPr/>
      <dgm:t>
        <a:bodyPr/>
        <a:lstStyle/>
        <a:p>
          <a:endParaRPr lang="ru-RU"/>
        </a:p>
      </dgm:t>
    </dgm:pt>
    <dgm:pt modelId="{8B1DE04C-6D1A-4406-A9C4-F58D33BF0FE7}" type="pres">
      <dgm:prSet presAssocID="{FDFD2F75-3739-44B9-AC27-B6C3EDAB0C03}" presName="Name0" presStyleCnt="0">
        <dgm:presLayoutVars>
          <dgm:dir/>
          <dgm:animLvl val="lvl"/>
          <dgm:resizeHandles val="exact"/>
        </dgm:presLayoutVars>
      </dgm:prSet>
      <dgm:spPr/>
    </dgm:pt>
    <dgm:pt modelId="{FEBDB68E-19BE-41F4-A393-5A0BEF1FE672}" type="pres">
      <dgm:prSet presAssocID="{E0798E20-99E0-4239-824B-F4C89DC18A41}" presName="Name8" presStyleCnt="0"/>
      <dgm:spPr/>
    </dgm:pt>
    <dgm:pt modelId="{F01D3B0A-7B63-4DB7-AC71-7CD7AF293262}" type="pres">
      <dgm:prSet presAssocID="{E0798E20-99E0-4239-824B-F4C89DC18A41}" presName="level" presStyleLbl="node1" presStyleIdx="0" presStyleCnt="3" custScaleX="103782" custLinFactNeighborX="3938" custLinFactNeighborY="159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F56CA-61D0-4DE6-96F6-4E3538225036}" type="pres">
      <dgm:prSet presAssocID="{E0798E20-99E0-4239-824B-F4C89DC18A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BA2-24E5-44D6-B1CA-D7B256F96F3E}" type="pres">
      <dgm:prSet presAssocID="{A3C9209B-CA3A-4903-9A4D-5645A6E20A5F}" presName="Name8" presStyleCnt="0"/>
      <dgm:spPr/>
    </dgm:pt>
    <dgm:pt modelId="{AE981136-7F66-43D3-B4D4-FF6D836AA32F}" type="pres">
      <dgm:prSet presAssocID="{A3C9209B-CA3A-4903-9A4D-5645A6E20A5F}" presName="level" presStyleLbl="node1" presStyleIdx="1" presStyleCnt="3" custScaleX="90524" custScaleY="94811" custLinFactNeighborX="134" custLinFactNeighborY="11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680F-46E0-4AB3-B426-8C0019097CAA}" type="pres">
      <dgm:prSet presAssocID="{A3C9209B-CA3A-4903-9A4D-5645A6E20A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774A9-5ADD-4472-B2FA-E295DBBD182D}" type="pres">
      <dgm:prSet presAssocID="{B189DFE5-2B4B-4EB5-A01F-A00EEF0918F8}" presName="Name8" presStyleCnt="0"/>
      <dgm:spPr/>
    </dgm:pt>
    <dgm:pt modelId="{DE7D724A-8E9A-4284-8349-A231F1D29657}" type="pres">
      <dgm:prSet presAssocID="{B189DFE5-2B4B-4EB5-A01F-A00EEF0918F8}" presName="level" presStyleLbl="node1" presStyleIdx="2" presStyleCnt="3" custScaleX="94064" custScaleY="769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3058-E634-4467-8957-6FC379633D70}" type="pres">
      <dgm:prSet presAssocID="{B189DFE5-2B4B-4EB5-A01F-A00EEF0918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4DD132-2C59-4B3F-B907-E63CE91942D3}" srcId="{FDFD2F75-3739-44B9-AC27-B6C3EDAB0C03}" destId="{E0798E20-99E0-4239-824B-F4C89DC18A41}" srcOrd="0" destOrd="0" parTransId="{3DC310B5-A6E9-417E-BDD1-FE9CF5E3368C}" sibTransId="{85137CCC-1F00-4559-8802-C03DF46A99B4}"/>
    <dgm:cxn modelId="{E09094ED-600F-42FC-B0AF-040021D3CBF7}" type="presOf" srcId="{E0798E20-99E0-4239-824B-F4C89DC18A41}" destId="{F01D3B0A-7B63-4DB7-AC71-7CD7AF293262}" srcOrd="0" destOrd="0" presId="urn:microsoft.com/office/officeart/2005/8/layout/pyramid1"/>
    <dgm:cxn modelId="{449BD06A-A037-4C8E-B16C-CA75A0FC3D65}" type="presOf" srcId="{B189DFE5-2B4B-4EB5-A01F-A00EEF0918F8}" destId="{178F3058-E634-4467-8957-6FC379633D70}" srcOrd="1" destOrd="0" presId="urn:microsoft.com/office/officeart/2005/8/layout/pyramid1"/>
    <dgm:cxn modelId="{C081B270-9DA3-402D-A422-58CB68C5A12D}" type="presOf" srcId="{E0798E20-99E0-4239-824B-F4C89DC18A41}" destId="{862F56CA-61D0-4DE6-96F6-4E3538225036}" srcOrd="1" destOrd="0" presId="urn:microsoft.com/office/officeart/2005/8/layout/pyramid1"/>
    <dgm:cxn modelId="{6FC018EE-45A1-48F2-9D91-CAD4C8DCF7A2}" type="presOf" srcId="{A3C9209B-CA3A-4903-9A4D-5645A6E20A5F}" destId="{B406680F-46E0-4AB3-B426-8C0019097CAA}" srcOrd="1" destOrd="0" presId="urn:microsoft.com/office/officeart/2005/8/layout/pyramid1"/>
    <dgm:cxn modelId="{3276CF71-4D5E-43FE-A53E-2D3264B2B30D}" srcId="{FDFD2F75-3739-44B9-AC27-B6C3EDAB0C03}" destId="{A3C9209B-CA3A-4903-9A4D-5645A6E20A5F}" srcOrd="1" destOrd="0" parTransId="{86EF73BD-AE47-48BE-8268-1FAE1D932742}" sibTransId="{7E85DA37-6A85-4CC9-8D53-AB769CE00D60}"/>
    <dgm:cxn modelId="{1E04F40C-88B5-4357-80FB-24356CEEBC09}" type="presOf" srcId="{A3C9209B-CA3A-4903-9A4D-5645A6E20A5F}" destId="{AE981136-7F66-43D3-B4D4-FF6D836AA32F}" srcOrd="0" destOrd="0" presId="urn:microsoft.com/office/officeart/2005/8/layout/pyramid1"/>
    <dgm:cxn modelId="{12F206D2-C634-43A9-9007-3C61F7C2A590}" type="presOf" srcId="{B189DFE5-2B4B-4EB5-A01F-A00EEF0918F8}" destId="{DE7D724A-8E9A-4284-8349-A231F1D29657}" srcOrd="0" destOrd="0" presId="urn:microsoft.com/office/officeart/2005/8/layout/pyramid1"/>
    <dgm:cxn modelId="{46F98B5B-CAB7-481E-B192-332D6642C394}" type="presOf" srcId="{FDFD2F75-3739-44B9-AC27-B6C3EDAB0C03}" destId="{8B1DE04C-6D1A-4406-A9C4-F58D33BF0FE7}" srcOrd="0" destOrd="0" presId="urn:microsoft.com/office/officeart/2005/8/layout/pyramid1"/>
    <dgm:cxn modelId="{001884D1-CCB0-4388-BD21-3B75308EEDFA}" srcId="{FDFD2F75-3739-44B9-AC27-B6C3EDAB0C03}" destId="{B189DFE5-2B4B-4EB5-A01F-A00EEF0918F8}" srcOrd="2" destOrd="0" parTransId="{491C41C4-89FF-4014-BDED-5190B79537EB}" sibTransId="{832E055C-A1A6-410B-A0B2-5866F04F5351}"/>
    <dgm:cxn modelId="{D709C132-D39D-4757-92AA-A17FD6735990}" type="presParOf" srcId="{8B1DE04C-6D1A-4406-A9C4-F58D33BF0FE7}" destId="{FEBDB68E-19BE-41F4-A393-5A0BEF1FE672}" srcOrd="0" destOrd="0" presId="urn:microsoft.com/office/officeart/2005/8/layout/pyramid1"/>
    <dgm:cxn modelId="{BEB460F7-002D-4CF2-9306-6750251EE00E}" type="presParOf" srcId="{FEBDB68E-19BE-41F4-A393-5A0BEF1FE672}" destId="{F01D3B0A-7B63-4DB7-AC71-7CD7AF293262}" srcOrd="0" destOrd="0" presId="urn:microsoft.com/office/officeart/2005/8/layout/pyramid1"/>
    <dgm:cxn modelId="{B3CE1BCF-6437-4163-886A-E1FBD9ED5CDD}" type="presParOf" srcId="{FEBDB68E-19BE-41F4-A393-5A0BEF1FE672}" destId="{862F56CA-61D0-4DE6-96F6-4E3538225036}" srcOrd="1" destOrd="0" presId="urn:microsoft.com/office/officeart/2005/8/layout/pyramid1"/>
    <dgm:cxn modelId="{4C620AAC-4023-4C41-AB5D-2ED4D0A52070}" type="presParOf" srcId="{8B1DE04C-6D1A-4406-A9C4-F58D33BF0FE7}" destId="{F3947BA2-24E5-44D6-B1CA-D7B256F96F3E}" srcOrd="1" destOrd="0" presId="urn:microsoft.com/office/officeart/2005/8/layout/pyramid1"/>
    <dgm:cxn modelId="{B5A3A90E-3FEB-4DA6-AF22-A2E89AE9E733}" type="presParOf" srcId="{F3947BA2-24E5-44D6-B1CA-D7B256F96F3E}" destId="{AE981136-7F66-43D3-B4D4-FF6D836AA32F}" srcOrd="0" destOrd="0" presId="urn:microsoft.com/office/officeart/2005/8/layout/pyramid1"/>
    <dgm:cxn modelId="{DB63A225-BC35-4ED9-995A-16FC040B5D87}" type="presParOf" srcId="{F3947BA2-24E5-44D6-B1CA-D7B256F96F3E}" destId="{B406680F-46E0-4AB3-B426-8C0019097CAA}" srcOrd="1" destOrd="0" presId="urn:microsoft.com/office/officeart/2005/8/layout/pyramid1"/>
    <dgm:cxn modelId="{AD08172B-770A-4529-96BD-4780601C9B51}" type="presParOf" srcId="{8B1DE04C-6D1A-4406-A9C4-F58D33BF0FE7}" destId="{F8A774A9-5ADD-4472-B2FA-E295DBBD182D}" srcOrd="2" destOrd="0" presId="urn:microsoft.com/office/officeart/2005/8/layout/pyramid1"/>
    <dgm:cxn modelId="{6FEE5AF8-D4A6-4905-B204-B37BE6CE90A9}" type="presParOf" srcId="{F8A774A9-5ADD-4472-B2FA-E295DBBD182D}" destId="{DE7D724A-8E9A-4284-8349-A231F1D29657}" srcOrd="0" destOrd="0" presId="urn:microsoft.com/office/officeart/2005/8/layout/pyramid1"/>
    <dgm:cxn modelId="{6E0BE180-59F6-453D-AE83-F32915556A3A}" type="presParOf" srcId="{F8A774A9-5ADD-4472-B2FA-E295DBBD182D}" destId="{178F3058-E634-4467-8957-6FC379633D7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C86F96-8B88-45A4-895D-889436A5BA26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E9ACC0-BE14-4981-9CDA-205575F1929C}">
      <dgm:prSet phldrT="[Текст]" custT="1"/>
      <dgm:spPr/>
      <dgm:t>
        <a:bodyPr/>
        <a:lstStyle/>
        <a:p>
          <a:r>
            <a:rPr lang="en-US" sz="1200" dirty="0" err="1" smtClean="0"/>
            <a:t>Tabiatni</a:t>
          </a:r>
          <a:r>
            <a:rPr lang="en-US" sz="1200" dirty="0" smtClean="0"/>
            <a:t>, </a:t>
          </a:r>
          <a:r>
            <a:rPr lang="en-US" sz="1200" dirty="0" err="1" smtClean="0"/>
            <a:t>butun</a:t>
          </a:r>
          <a:r>
            <a:rPr lang="en-US" sz="1200" dirty="0" smtClean="0"/>
            <a:t> </a:t>
          </a:r>
          <a:r>
            <a:rPr lang="en-US" sz="1200" dirty="0" err="1" smtClean="0"/>
            <a:t>borliqni</a:t>
          </a:r>
          <a:r>
            <a:rPr lang="en-US" sz="1200" dirty="0" smtClean="0"/>
            <a:t> </a:t>
          </a:r>
          <a:r>
            <a:rPr lang="en-US" sz="1200" dirty="0" err="1" smtClean="0"/>
            <a:t>sevish</a:t>
          </a:r>
          <a:endParaRPr lang="en-US" sz="1200" dirty="0" smtClean="0"/>
        </a:p>
      </dgm:t>
    </dgm:pt>
    <dgm:pt modelId="{73BD500D-8267-479B-AE66-13AE60167DDD}" type="parTrans" cxnId="{C9C43078-DFF4-4EAC-9A19-6B67FCC919B0}">
      <dgm:prSet/>
      <dgm:spPr/>
      <dgm:t>
        <a:bodyPr/>
        <a:lstStyle/>
        <a:p>
          <a:endParaRPr lang="ru-RU"/>
        </a:p>
      </dgm:t>
    </dgm:pt>
    <dgm:pt modelId="{3612337B-F8C6-40E9-8B35-37F28F221CC4}" type="sibTrans" cxnId="{C9C43078-DFF4-4EAC-9A19-6B67FCC919B0}">
      <dgm:prSet/>
      <dgm:spPr/>
      <dgm:t>
        <a:bodyPr/>
        <a:lstStyle/>
        <a:p>
          <a:endParaRPr lang="ru-RU"/>
        </a:p>
      </dgm:t>
    </dgm:pt>
    <dgm:pt modelId="{48B66A96-09A5-4909-9B43-6EF14C735789}">
      <dgm:prSet phldrT="[Текст]" custT="1"/>
      <dgm:spPr/>
      <dgm:t>
        <a:bodyPr/>
        <a:lstStyle/>
        <a:p>
          <a:r>
            <a:rPr lang="en-US" sz="1200" smtClean="0"/>
            <a:t>O‘zingiz ta’lim olayotgan</a:t>
          </a:r>
          <a:endParaRPr lang="en-US" sz="1200" dirty="0" smtClean="0"/>
        </a:p>
        <a:p>
          <a:r>
            <a:rPr lang="en-US" sz="1200" smtClean="0"/>
            <a:t>maktabni ham ozoda </a:t>
          </a:r>
          <a:r>
            <a:rPr lang="en-US" sz="1200" dirty="0" err="1" smtClean="0"/>
            <a:t>saqlash</a:t>
          </a:r>
          <a:endParaRPr lang="ru-RU" sz="1200" dirty="0"/>
        </a:p>
      </dgm:t>
    </dgm:pt>
    <dgm:pt modelId="{B636768A-7DFC-43E7-8B9A-E9EBFE632E8A}" type="parTrans" cxnId="{27A45038-2772-4F4E-A59C-1AB219E6A6FE}">
      <dgm:prSet/>
      <dgm:spPr/>
      <dgm:t>
        <a:bodyPr/>
        <a:lstStyle/>
        <a:p>
          <a:endParaRPr lang="ru-RU"/>
        </a:p>
      </dgm:t>
    </dgm:pt>
    <dgm:pt modelId="{95E6E94B-2419-4336-BDC8-A9932042F4AD}" type="sibTrans" cxnId="{27A45038-2772-4F4E-A59C-1AB219E6A6FE}">
      <dgm:prSet/>
      <dgm:spPr/>
      <dgm:t>
        <a:bodyPr/>
        <a:lstStyle/>
        <a:p>
          <a:endParaRPr lang="ru-RU"/>
        </a:p>
      </dgm:t>
    </dgm:pt>
    <dgm:pt modelId="{43E9AB2F-881F-48F0-A46E-BD754E2A2582}">
      <dgm:prSet phldrT="[Текст]" custT="1"/>
      <dgm:spPr/>
      <dgm:t>
        <a:bodyPr/>
        <a:lstStyle/>
        <a:p>
          <a:r>
            <a:rPr lang="en-US" sz="1200" dirty="0" err="1" smtClean="0"/>
            <a:t>O‘z</a:t>
          </a:r>
          <a:r>
            <a:rPr lang="en-US" sz="1200" dirty="0" smtClean="0"/>
            <a:t> </a:t>
          </a:r>
          <a:r>
            <a:rPr lang="en-US" sz="1200" dirty="0" err="1" smtClean="0"/>
            <a:t>xonadoningizni</a:t>
          </a:r>
          <a:r>
            <a:rPr lang="en-US" sz="1200" dirty="0" smtClean="0"/>
            <a:t> </a:t>
          </a:r>
          <a:r>
            <a:rPr lang="en-US" sz="1200" dirty="0" err="1" smtClean="0"/>
            <a:t>gulzorga</a:t>
          </a:r>
          <a:r>
            <a:rPr lang="en-US" sz="1200" dirty="0" smtClean="0"/>
            <a:t> </a:t>
          </a:r>
          <a:r>
            <a:rPr lang="en-US" sz="1200" dirty="0" err="1" smtClean="0"/>
            <a:t>aylantirish</a:t>
          </a:r>
          <a:endParaRPr lang="ru-RU" sz="1200" dirty="0"/>
        </a:p>
      </dgm:t>
    </dgm:pt>
    <dgm:pt modelId="{1EE1087D-E3AB-42D6-9F5C-E70FFE61CD93}" type="parTrans" cxnId="{9B18EC11-C45D-4FEA-9E85-CE8ED7747654}">
      <dgm:prSet/>
      <dgm:spPr/>
      <dgm:t>
        <a:bodyPr/>
        <a:lstStyle/>
        <a:p>
          <a:endParaRPr lang="ru-RU"/>
        </a:p>
      </dgm:t>
    </dgm:pt>
    <dgm:pt modelId="{EDEFF39C-1F02-46D6-8D0A-620E7093428F}" type="sibTrans" cxnId="{9B18EC11-C45D-4FEA-9E85-CE8ED7747654}">
      <dgm:prSet/>
      <dgm:spPr/>
      <dgm:t>
        <a:bodyPr/>
        <a:lstStyle/>
        <a:p>
          <a:endParaRPr lang="ru-RU"/>
        </a:p>
      </dgm:t>
    </dgm:pt>
    <dgm:pt modelId="{A7260201-51BB-49D7-8430-CF5BB4D29213}">
      <dgm:prSet phldrT="[Текст]" custT="1"/>
      <dgm:spPr/>
      <dgm:t>
        <a:bodyPr/>
        <a:lstStyle/>
        <a:p>
          <a:r>
            <a:rPr lang="en-US" sz="1200" dirty="0" err="1" smtClean="0"/>
            <a:t>Qushlarni</a:t>
          </a:r>
          <a:r>
            <a:rPr lang="en-US" sz="1200" dirty="0" smtClean="0"/>
            <a:t> </a:t>
          </a:r>
          <a:r>
            <a:rPr lang="en-US" sz="1200" dirty="0" err="1" smtClean="0"/>
            <a:t>parvarish</a:t>
          </a:r>
          <a:r>
            <a:rPr lang="en-US" sz="1200" dirty="0" smtClean="0"/>
            <a:t> </a:t>
          </a:r>
          <a:r>
            <a:rPr lang="en-US" sz="1200" dirty="0" err="1" smtClean="0"/>
            <a:t>qilish</a:t>
          </a:r>
          <a:endParaRPr lang="ru-RU" sz="1200" dirty="0"/>
        </a:p>
      </dgm:t>
    </dgm:pt>
    <dgm:pt modelId="{A5957CEC-2BF8-4FC8-8B2D-D39DEA73B1B5}" type="parTrans" cxnId="{E2A83A49-F2C8-4A06-87CD-DD067C9518FB}">
      <dgm:prSet/>
      <dgm:spPr/>
      <dgm:t>
        <a:bodyPr/>
        <a:lstStyle/>
        <a:p>
          <a:endParaRPr lang="ru-RU"/>
        </a:p>
      </dgm:t>
    </dgm:pt>
    <dgm:pt modelId="{311EEE3D-0A94-49C4-BC0F-44CFB8D7BB05}" type="sibTrans" cxnId="{E2A83A49-F2C8-4A06-87CD-DD067C9518FB}">
      <dgm:prSet/>
      <dgm:spPr/>
      <dgm:t>
        <a:bodyPr/>
        <a:lstStyle/>
        <a:p>
          <a:endParaRPr lang="ru-RU"/>
        </a:p>
      </dgm:t>
    </dgm:pt>
    <dgm:pt modelId="{6CA629B1-259B-4C02-8808-DB976A84F7F4}">
      <dgm:prSet phldrT="[Текст]" custT="1"/>
      <dgm:spPr/>
      <dgm:t>
        <a:bodyPr/>
        <a:lstStyle/>
        <a:p>
          <a:r>
            <a:rPr lang="en-US" sz="1200" dirty="0" err="1" smtClean="0"/>
            <a:t>Ko‘chat</a:t>
          </a:r>
          <a:r>
            <a:rPr lang="en-US" sz="1200" dirty="0" smtClean="0"/>
            <a:t> </a:t>
          </a:r>
          <a:r>
            <a:rPr lang="en-US" sz="1200" dirty="0" err="1" smtClean="0"/>
            <a:t>va</a:t>
          </a:r>
          <a:r>
            <a:rPr lang="en-US" sz="1200" dirty="0" smtClean="0"/>
            <a:t> </a:t>
          </a:r>
          <a:r>
            <a:rPr lang="en-US" sz="1200" dirty="0" err="1" smtClean="0"/>
            <a:t>gullarni</a:t>
          </a:r>
          <a:r>
            <a:rPr lang="en-US" sz="1200" dirty="0" smtClean="0"/>
            <a:t> </a:t>
          </a:r>
          <a:r>
            <a:rPr lang="en-US" sz="1200" dirty="0" err="1" smtClean="0"/>
            <a:t>sindirmaslik</a:t>
          </a:r>
          <a:endParaRPr lang="ru-RU" sz="1200" dirty="0"/>
        </a:p>
      </dgm:t>
    </dgm:pt>
    <dgm:pt modelId="{CAF5472B-3231-40D2-9DAA-CA5ACDF46AEA}" type="parTrans" cxnId="{301D3532-0C7D-4379-9D24-AB6C4CA21106}">
      <dgm:prSet/>
      <dgm:spPr/>
      <dgm:t>
        <a:bodyPr/>
        <a:lstStyle/>
        <a:p>
          <a:endParaRPr lang="ru-RU"/>
        </a:p>
      </dgm:t>
    </dgm:pt>
    <dgm:pt modelId="{57554D26-9BB0-490A-A6E9-991FFDD25FE2}" type="sibTrans" cxnId="{301D3532-0C7D-4379-9D24-AB6C4CA21106}">
      <dgm:prSet/>
      <dgm:spPr/>
      <dgm:t>
        <a:bodyPr/>
        <a:lstStyle/>
        <a:p>
          <a:endParaRPr lang="ru-RU"/>
        </a:p>
      </dgm:t>
    </dgm:pt>
    <dgm:pt modelId="{BE418F97-D09C-4595-9573-E6FA466413D6}">
      <dgm:prSet phldrT="[Текст]" custT="1"/>
      <dgm:spPr/>
      <dgm:t>
        <a:bodyPr/>
        <a:lstStyle/>
        <a:p>
          <a:r>
            <a:rPr lang="en-US" sz="1200" dirty="0" err="1" smtClean="0"/>
            <a:t>Turar</a:t>
          </a:r>
          <a:r>
            <a:rPr lang="en-US" sz="1200" dirty="0" smtClean="0"/>
            <a:t> –</a:t>
          </a:r>
          <a:r>
            <a:rPr lang="en-US" sz="1200" dirty="0" err="1" smtClean="0"/>
            <a:t>joylarni</a:t>
          </a:r>
          <a:r>
            <a:rPr lang="en-US" sz="1200" dirty="0" smtClean="0"/>
            <a:t> </a:t>
          </a:r>
          <a:r>
            <a:rPr lang="en-US" sz="1200" dirty="0" err="1" smtClean="0"/>
            <a:t>ozoda</a:t>
          </a:r>
          <a:r>
            <a:rPr lang="en-US" sz="1200" dirty="0" smtClean="0"/>
            <a:t> </a:t>
          </a:r>
          <a:r>
            <a:rPr lang="en-US" sz="1200" dirty="0" err="1" smtClean="0"/>
            <a:t>saqlash</a:t>
          </a:r>
          <a:endParaRPr lang="ru-RU" sz="1200" dirty="0"/>
        </a:p>
      </dgm:t>
    </dgm:pt>
    <dgm:pt modelId="{7BEFADD7-0777-4D82-B04F-64BB80790D6D}" type="parTrans" cxnId="{34CB5B1C-BB38-45C0-834A-0A2FCB9520A3}">
      <dgm:prSet/>
      <dgm:spPr/>
      <dgm:t>
        <a:bodyPr/>
        <a:lstStyle/>
        <a:p>
          <a:endParaRPr lang="ru-RU"/>
        </a:p>
      </dgm:t>
    </dgm:pt>
    <dgm:pt modelId="{3D0C708C-3673-46FA-849A-E46FB8626D59}" type="sibTrans" cxnId="{34CB5B1C-BB38-45C0-834A-0A2FCB9520A3}">
      <dgm:prSet/>
      <dgm:spPr/>
      <dgm:t>
        <a:bodyPr/>
        <a:lstStyle/>
        <a:p>
          <a:endParaRPr lang="ru-RU"/>
        </a:p>
      </dgm:t>
    </dgm:pt>
    <dgm:pt modelId="{8E8CE571-5FBD-44C2-8AD8-737F83EDADE3}">
      <dgm:prSet phldrT="[Текст]" custT="1"/>
      <dgm:spPr/>
      <dgm:t>
        <a:bodyPr/>
        <a:lstStyle/>
        <a:p>
          <a:r>
            <a:rPr lang="en-US" sz="1200" dirty="0" err="1" smtClean="0"/>
            <a:t>Suvni</a:t>
          </a:r>
          <a:r>
            <a:rPr lang="en-US" sz="1200" dirty="0" smtClean="0"/>
            <a:t> </a:t>
          </a:r>
          <a:r>
            <a:rPr lang="en-US" sz="1200" dirty="0" err="1" smtClean="0"/>
            <a:t>isrof</a:t>
          </a:r>
          <a:r>
            <a:rPr lang="en-US" sz="1200" dirty="0" smtClean="0"/>
            <a:t> </a:t>
          </a:r>
          <a:r>
            <a:rPr lang="en-US" sz="1200" dirty="0" err="1" smtClean="0"/>
            <a:t>qilmaslik</a:t>
          </a:r>
          <a:endParaRPr lang="ru-RU" sz="1200" dirty="0"/>
        </a:p>
      </dgm:t>
    </dgm:pt>
    <dgm:pt modelId="{7C5306AC-C860-4894-980D-1F749A9E6E2C}" type="parTrans" cxnId="{B8323196-5E54-49C1-964E-1E4056DC64BD}">
      <dgm:prSet/>
      <dgm:spPr/>
      <dgm:t>
        <a:bodyPr/>
        <a:lstStyle/>
        <a:p>
          <a:endParaRPr lang="ru-RU"/>
        </a:p>
      </dgm:t>
    </dgm:pt>
    <dgm:pt modelId="{A13F922C-0688-4DC8-9D22-854C25502BFF}" type="sibTrans" cxnId="{B8323196-5E54-49C1-964E-1E4056DC64BD}">
      <dgm:prSet/>
      <dgm:spPr/>
      <dgm:t>
        <a:bodyPr/>
        <a:lstStyle/>
        <a:p>
          <a:endParaRPr lang="ru-RU"/>
        </a:p>
      </dgm:t>
    </dgm:pt>
    <dgm:pt modelId="{036C1294-545E-4709-84A6-F1CA6918D547}">
      <dgm:prSet phldrT="[Текст]" custT="1"/>
      <dgm:spPr/>
      <dgm:t>
        <a:bodyPr/>
        <a:lstStyle/>
        <a:p>
          <a:r>
            <a:rPr lang="en-US" sz="1200" dirty="0" err="1" smtClean="0"/>
            <a:t>Jonivorlarga</a:t>
          </a:r>
          <a:r>
            <a:rPr lang="en-US" sz="1200" dirty="0" smtClean="0"/>
            <a:t> </a:t>
          </a:r>
          <a:r>
            <a:rPr lang="en-US" sz="1200" dirty="0" err="1" smtClean="0"/>
            <a:t>mehrli</a:t>
          </a:r>
          <a:r>
            <a:rPr lang="en-US" sz="1200" dirty="0" smtClean="0"/>
            <a:t> </a:t>
          </a:r>
          <a:r>
            <a:rPr lang="en-US" sz="1200" dirty="0" err="1" smtClean="0"/>
            <a:t>bo‘lish</a:t>
          </a:r>
          <a:r>
            <a:rPr lang="en-US" sz="1200" dirty="0" smtClean="0"/>
            <a:t> </a:t>
          </a:r>
          <a:endParaRPr lang="ru-RU" sz="1200" dirty="0"/>
        </a:p>
      </dgm:t>
    </dgm:pt>
    <dgm:pt modelId="{E78E1451-FCF6-4188-B049-C5B3AA5D33DC}" type="parTrans" cxnId="{0E54285B-94DF-4C7B-BC08-EE8B9AFDFEBD}">
      <dgm:prSet/>
      <dgm:spPr/>
      <dgm:t>
        <a:bodyPr/>
        <a:lstStyle/>
        <a:p>
          <a:endParaRPr lang="ru-RU"/>
        </a:p>
      </dgm:t>
    </dgm:pt>
    <dgm:pt modelId="{194F126E-04CC-494E-80CE-ED77D442A39E}" type="sibTrans" cxnId="{0E54285B-94DF-4C7B-BC08-EE8B9AFDFEBD}">
      <dgm:prSet/>
      <dgm:spPr/>
      <dgm:t>
        <a:bodyPr/>
        <a:lstStyle/>
        <a:p>
          <a:endParaRPr lang="ru-RU"/>
        </a:p>
      </dgm:t>
    </dgm:pt>
    <dgm:pt modelId="{24152C9F-4D9A-4881-BE4C-B109389A451B}">
      <dgm:prSet phldrT="[Текст]" custT="1"/>
      <dgm:spPr/>
      <dgm:t>
        <a:bodyPr/>
        <a:lstStyle/>
        <a:p>
          <a:r>
            <a:rPr lang="en-US" sz="1200" dirty="0" err="1" smtClean="0"/>
            <a:t>Axlatlarni</a:t>
          </a:r>
          <a:r>
            <a:rPr lang="en-US" sz="1200" dirty="0" smtClean="0"/>
            <a:t> </a:t>
          </a:r>
          <a:r>
            <a:rPr lang="en-US" sz="1200" dirty="0" err="1" smtClean="0"/>
            <a:t>duch</a:t>
          </a:r>
          <a:r>
            <a:rPr lang="en-US" sz="1200" dirty="0" smtClean="0"/>
            <a:t> </a:t>
          </a:r>
          <a:r>
            <a:rPr lang="en-US" sz="1200" dirty="0" err="1" smtClean="0"/>
            <a:t>kelgan</a:t>
          </a:r>
          <a:r>
            <a:rPr lang="en-US" sz="1200" dirty="0" smtClean="0"/>
            <a:t> </a:t>
          </a:r>
          <a:r>
            <a:rPr lang="en-US" sz="1200" dirty="0" err="1" smtClean="0"/>
            <a:t>joyga</a:t>
          </a:r>
          <a:r>
            <a:rPr lang="en-US" sz="1200" dirty="0" smtClean="0"/>
            <a:t> </a:t>
          </a:r>
          <a:r>
            <a:rPr lang="en-US" sz="1200" dirty="0" err="1" smtClean="0"/>
            <a:t>tashlamaslik</a:t>
          </a:r>
          <a:r>
            <a:rPr lang="en-US" sz="1200" dirty="0" smtClean="0"/>
            <a:t> </a:t>
          </a:r>
          <a:endParaRPr lang="ru-RU" sz="1200" dirty="0"/>
        </a:p>
      </dgm:t>
    </dgm:pt>
    <dgm:pt modelId="{C73964A0-3410-479F-9D79-31F7B995B551}" type="parTrans" cxnId="{5FA7E5A4-D85F-4C26-BA5B-71FF0229BA00}">
      <dgm:prSet/>
      <dgm:spPr/>
      <dgm:t>
        <a:bodyPr/>
        <a:lstStyle/>
        <a:p>
          <a:endParaRPr lang="ru-RU"/>
        </a:p>
      </dgm:t>
    </dgm:pt>
    <dgm:pt modelId="{7A0D7E5E-4292-4AA5-B938-E8612AE6E93F}" type="sibTrans" cxnId="{5FA7E5A4-D85F-4C26-BA5B-71FF0229BA00}">
      <dgm:prSet/>
      <dgm:spPr/>
      <dgm:t>
        <a:bodyPr/>
        <a:lstStyle/>
        <a:p>
          <a:endParaRPr lang="ru-RU"/>
        </a:p>
      </dgm:t>
    </dgm:pt>
    <dgm:pt modelId="{5E4C9530-B4F7-475B-BB48-6950B0F8884C}" type="pres">
      <dgm:prSet presAssocID="{19C86F96-8B88-45A4-895D-889436A5BA2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521A064-A123-4CD2-863F-EDA5D59D9B1D}" type="pres">
      <dgm:prSet presAssocID="{BEE9ACC0-BE14-4981-9CDA-205575F1929C}" presName="compNode" presStyleCnt="0"/>
      <dgm:spPr/>
    </dgm:pt>
    <dgm:pt modelId="{343F09C7-C3E8-4254-9548-6912B9789DEC}" type="pres">
      <dgm:prSet presAssocID="{BEE9ACC0-BE14-4981-9CDA-205575F1929C}" presName="dummyConnPt" presStyleCnt="0"/>
      <dgm:spPr/>
    </dgm:pt>
    <dgm:pt modelId="{41D694DF-E4F8-4202-9D9D-BC9B3F510C94}" type="pres">
      <dgm:prSet presAssocID="{BEE9ACC0-BE14-4981-9CDA-205575F1929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740D7-42CD-465A-8E22-850161B0342E}" type="pres">
      <dgm:prSet presAssocID="{3612337B-F8C6-40E9-8B35-37F28F221CC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57329748-DF7D-488F-9C7D-E00AF3A8B1F9}" type="pres">
      <dgm:prSet presAssocID="{48B66A96-09A5-4909-9B43-6EF14C735789}" presName="compNode" presStyleCnt="0"/>
      <dgm:spPr/>
    </dgm:pt>
    <dgm:pt modelId="{6FDF56A2-9025-49C9-A228-FFF43C5CA688}" type="pres">
      <dgm:prSet presAssocID="{48B66A96-09A5-4909-9B43-6EF14C735789}" presName="dummyConnPt" presStyleCnt="0"/>
      <dgm:spPr/>
    </dgm:pt>
    <dgm:pt modelId="{87F82CD6-B737-46F3-A739-C41392151973}" type="pres">
      <dgm:prSet presAssocID="{48B66A96-09A5-4909-9B43-6EF14C735789}" presName="node" presStyleLbl="node1" presStyleIdx="1" presStyleCnt="9" custLinFactNeighborX="-795" custLinFactNeighborY="-8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5DD18-57B3-4B67-A6C9-FAC7C8711253}" type="pres">
      <dgm:prSet presAssocID="{95E6E94B-2419-4336-BDC8-A9932042F4AD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E4C1AD2-E372-4114-849B-B14DAF68B0F5}" type="pres">
      <dgm:prSet presAssocID="{43E9AB2F-881F-48F0-A46E-BD754E2A2582}" presName="compNode" presStyleCnt="0"/>
      <dgm:spPr/>
    </dgm:pt>
    <dgm:pt modelId="{8A8496E2-8CF9-44BB-B3BD-852572BDDC02}" type="pres">
      <dgm:prSet presAssocID="{43E9AB2F-881F-48F0-A46E-BD754E2A2582}" presName="dummyConnPt" presStyleCnt="0"/>
      <dgm:spPr/>
    </dgm:pt>
    <dgm:pt modelId="{BE879C62-71F8-4F44-BB80-3A6871FD4263}" type="pres">
      <dgm:prSet presAssocID="{43E9AB2F-881F-48F0-A46E-BD754E2A258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F38DB-4338-4520-A12E-1C488B0353EB}" type="pres">
      <dgm:prSet presAssocID="{EDEFF39C-1F02-46D6-8D0A-620E7093428F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F9318A2C-9B8A-48EB-8A10-3AA0E9866730}" type="pres">
      <dgm:prSet presAssocID="{A7260201-51BB-49D7-8430-CF5BB4D29213}" presName="compNode" presStyleCnt="0"/>
      <dgm:spPr/>
    </dgm:pt>
    <dgm:pt modelId="{9DCD110B-E9A9-4DCD-A425-1868E1120E33}" type="pres">
      <dgm:prSet presAssocID="{A7260201-51BB-49D7-8430-CF5BB4D29213}" presName="dummyConnPt" presStyleCnt="0"/>
      <dgm:spPr/>
    </dgm:pt>
    <dgm:pt modelId="{CB961FC2-05F8-43D1-93CC-1D226A7C9E38}" type="pres">
      <dgm:prSet presAssocID="{A7260201-51BB-49D7-8430-CF5BB4D2921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DA548-60F8-4464-8B22-A44C952C3F26}" type="pres">
      <dgm:prSet presAssocID="{311EEE3D-0A94-49C4-BC0F-44CFB8D7BB05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185681E6-D9D7-48EE-916E-BA8387B7B275}" type="pres">
      <dgm:prSet presAssocID="{6CA629B1-259B-4C02-8808-DB976A84F7F4}" presName="compNode" presStyleCnt="0"/>
      <dgm:spPr/>
    </dgm:pt>
    <dgm:pt modelId="{561C81C8-94E0-42F0-B048-7CDBF7625FF4}" type="pres">
      <dgm:prSet presAssocID="{6CA629B1-259B-4C02-8808-DB976A84F7F4}" presName="dummyConnPt" presStyleCnt="0"/>
      <dgm:spPr/>
    </dgm:pt>
    <dgm:pt modelId="{A1B75E63-48F0-48A8-AD60-F516EB00B215}" type="pres">
      <dgm:prSet presAssocID="{6CA629B1-259B-4C02-8808-DB976A84F7F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400AA-D13F-49DF-AD3F-69207E052765}" type="pres">
      <dgm:prSet presAssocID="{57554D26-9BB0-490A-A6E9-991FFDD25FE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7A0840A6-34F9-4DAC-B0F6-54C35275D84A}" type="pres">
      <dgm:prSet presAssocID="{BE418F97-D09C-4595-9573-E6FA466413D6}" presName="compNode" presStyleCnt="0"/>
      <dgm:spPr/>
    </dgm:pt>
    <dgm:pt modelId="{D118F6BA-9D86-4C29-9DEF-9D7464AA5C25}" type="pres">
      <dgm:prSet presAssocID="{BE418F97-D09C-4595-9573-E6FA466413D6}" presName="dummyConnPt" presStyleCnt="0"/>
      <dgm:spPr/>
    </dgm:pt>
    <dgm:pt modelId="{6075F698-322D-45BF-96D1-F8F1CF00E99A}" type="pres">
      <dgm:prSet presAssocID="{BE418F97-D09C-4595-9573-E6FA466413D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79059-C3BA-4B83-A56F-DC8E648CAB3E}" type="pres">
      <dgm:prSet presAssocID="{3D0C708C-3673-46FA-849A-E46FB8626D59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3032EA75-8774-41F2-A232-067C9D7CFE8A}" type="pres">
      <dgm:prSet presAssocID="{8E8CE571-5FBD-44C2-8AD8-737F83EDADE3}" presName="compNode" presStyleCnt="0"/>
      <dgm:spPr/>
    </dgm:pt>
    <dgm:pt modelId="{655E6049-80AC-45D3-8FD3-9617DFE5AA21}" type="pres">
      <dgm:prSet presAssocID="{8E8CE571-5FBD-44C2-8AD8-737F83EDADE3}" presName="dummyConnPt" presStyleCnt="0"/>
      <dgm:spPr/>
    </dgm:pt>
    <dgm:pt modelId="{A9599ADB-DB82-4A88-B112-C8797FC31129}" type="pres">
      <dgm:prSet presAssocID="{8E8CE571-5FBD-44C2-8AD8-737F83EDADE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C96C9-3AE3-4F9A-81BE-1559BE5060F6}" type="pres">
      <dgm:prSet presAssocID="{A13F922C-0688-4DC8-9D22-854C25502BFF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3F0FD81A-079D-4936-B1E8-E0920E15D01D}" type="pres">
      <dgm:prSet presAssocID="{036C1294-545E-4709-84A6-F1CA6918D547}" presName="compNode" presStyleCnt="0"/>
      <dgm:spPr/>
    </dgm:pt>
    <dgm:pt modelId="{83DBEEDB-A19A-4571-BA6D-4953EBDFA995}" type="pres">
      <dgm:prSet presAssocID="{036C1294-545E-4709-84A6-F1CA6918D547}" presName="dummyConnPt" presStyleCnt="0"/>
      <dgm:spPr/>
    </dgm:pt>
    <dgm:pt modelId="{3D7C3F35-77F9-464A-AC80-642DFD864089}" type="pres">
      <dgm:prSet presAssocID="{036C1294-545E-4709-84A6-F1CA6918D54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61935-A7DF-487F-A9D7-1ECFAE97CB84}" type="pres">
      <dgm:prSet presAssocID="{194F126E-04CC-494E-80CE-ED77D442A39E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8B4CA319-0742-4955-88FF-B2B103678E3C}" type="pres">
      <dgm:prSet presAssocID="{24152C9F-4D9A-4881-BE4C-B109389A451B}" presName="compNode" presStyleCnt="0"/>
      <dgm:spPr/>
    </dgm:pt>
    <dgm:pt modelId="{075E6661-0219-4115-A32F-B28E45AD42BD}" type="pres">
      <dgm:prSet presAssocID="{24152C9F-4D9A-4881-BE4C-B109389A451B}" presName="dummyConnPt" presStyleCnt="0"/>
      <dgm:spPr/>
    </dgm:pt>
    <dgm:pt modelId="{1F870F6E-7DA6-43E3-922F-E8B69D928F40}" type="pres">
      <dgm:prSet presAssocID="{24152C9F-4D9A-4881-BE4C-B109389A451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1CF0BB-8EEB-454F-85D0-3DBBF9D88614}" type="presOf" srcId="{48B66A96-09A5-4909-9B43-6EF14C735789}" destId="{87F82CD6-B737-46F3-A739-C41392151973}" srcOrd="0" destOrd="0" presId="urn:microsoft.com/office/officeart/2005/8/layout/bProcess4"/>
    <dgm:cxn modelId="{34CB5B1C-BB38-45C0-834A-0A2FCB9520A3}" srcId="{19C86F96-8B88-45A4-895D-889436A5BA26}" destId="{BE418F97-D09C-4595-9573-E6FA466413D6}" srcOrd="5" destOrd="0" parTransId="{7BEFADD7-0777-4D82-B04F-64BB80790D6D}" sibTransId="{3D0C708C-3673-46FA-849A-E46FB8626D59}"/>
    <dgm:cxn modelId="{E2A83A49-F2C8-4A06-87CD-DD067C9518FB}" srcId="{19C86F96-8B88-45A4-895D-889436A5BA26}" destId="{A7260201-51BB-49D7-8430-CF5BB4D29213}" srcOrd="3" destOrd="0" parTransId="{A5957CEC-2BF8-4FC8-8B2D-D39DEA73B1B5}" sibTransId="{311EEE3D-0A94-49C4-BC0F-44CFB8D7BB05}"/>
    <dgm:cxn modelId="{13D8A823-7CE0-4FD9-B7BF-299404EF99B2}" type="presOf" srcId="{6CA629B1-259B-4C02-8808-DB976A84F7F4}" destId="{A1B75E63-48F0-48A8-AD60-F516EB00B215}" srcOrd="0" destOrd="0" presId="urn:microsoft.com/office/officeart/2005/8/layout/bProcess4"/>
    <dgm:cxn modelId="{EF4E55A5-A62D-4FA7-AAB2-25A2917172D0}" type="presOf" srcId="{57554D26-9BB0-490A-A6E9-991FFDD25FE2}" destId="{4B5400AA-D13F-49DF-AD3F-69207E052765}" srcOrd="0" destOrd="0" presId="urn:microsoft.com/office/officeart/2005/8/layout/bProcess4"/>
    <dgm:cxn modelId="{301D3532-0C7D-4379-9D24-AB6C4CA21106}" srcId="{19C86F96-8B88-45A4-895D-889436A5BA26}" destId="{6CA629B1-259B-4C02-8808-DB976A84F7F4}" srcOrd="4" destOrd="0" parTransId="{CAF5472B-3231-40D2-9DAA-CA5ACDF46AEA}" sibTransId="{57554D26-9BB0-490A-A6E9-991FFDD25FE2}"/>
    <dgm:cxn modelId="{0E54285B-94DF-4C7B-BC08-EE8B9AFDFEBD}" srcId="{19C86F96-8B88-45A4-895D-889436A5BA26}" destId="{036C1294-545E-4709-84A6-F1CA6918D547}" srcOrd="7" destOrd="0" parTransId="{E78E1451-FCF6-4188-B049-C5B3AA5D33DC}" sibTransId="{194F126E-04CC-494E-80CE-ED77D442A39E}"/>
    <dgm:cxn modelId="{9B18EC11-C45D-4FEA-9E85-CE8ED7747654}" srcId="{19C86F96-8B88-45A4-895D-889436A5BA26}" destId="{43E9AB2F-881F-48F0-A46E-BD754E2A2582}" srcOrd="2" destOrd="0" parTransId="{1EE1087D-E3AB-42D6-9F5C-E70FFE61CD93}" sibTransId="{EDEFF39C-1F02-46D6-8D0A-620E7093428F}"/>
    <dgm:cxn modelId="{94028944-E502-4AD9-B7E9-BD26A1674034}" type="presOf" srcId="{A7260201-51BB-49D7-8430-CF5BB4D29213}" destId="{CB961FC2-05F8-43D1-93CC-1D226A7C9E38}" srcOrd="0" destOrd="0" presId="urn:microsoft.com/office/officeart/2005/8/layout/bProcess4"/>
    <dgm:cxn modelId="{AC124F54-8E5A-479E-84E0-91611C05D148}" type="presOf" srcId="{19C86F96-8B88-45A4-895D-889436A5BA26}" destId="{5E4C9530-B4F7-475B-BB48-6950B0F8884C}" srcOrd="0" destOrd="0" presId="urn:microsoft.com/office/officeart/2005/8/layout/bProcess4"/>
    <dgm:cxn modelId="{C2568175-CACC-42E5-A6F0-C5BDCD6C5BBC}" type="presOf" srcId="{194F126E-04CC-494E-80CE-ED77D442A39E}" destId="{27761935-A7DF-487F-A9D7-1ECFAE97CB84}" srcOrd="0" destOrd="0" presId="urn:microsoft.com/office/officeart/2005/8/layout/bProcess4"/>
    <dgm:cxn modelId="{CE45021E-F931-414F-A257-A1C17F88E872}" type="presOf" srcId="{43E9AB2F-881F-48F0-A46E-BD754E2A2582}" destId="{BE879C62-71F8-4F44-BB80-3A6871FD4263}" srcOrd="0" destOrd="0" presId="urn:microsoft.com/office/officeart/2005/8/layout/bProcess4"/>
    <dgm:cxn modelId="{4C3497A3-E4E3-4B8D-A816-8482122FBD35}" type="presOf" srcId="{95E6E94B-2419-4336-BDC8-A9932042F4AD}" destId="{6235DD18-57B3-4B67-A6C9-FAC7C8711253}" srcOrd="0" destOrd="0" presId="urn:microsoft.com/office/officeart/2005/8/layout/bProcess4"/>
    <dgm:cxn modelId="{27AE0265-95A4-4D7B-8BD2-1DF0905738E5}" type="presOf" srcId="{EDEFF39C-1F02-46D6-8D0A-620E7093428F}" destId="{377F38DB-4338-4520-A12E-1C488B0353EB}" srcOrd="0" destOrd="0" presId="urn:microsoft.com/office/officeart/2005/8/layout/bProcess4"/>
    <dgm:cxn modelId="{DADA1678-32DC-45D0-8A37-06096E537156}" type="presOf" srcId="{BEE9ACC0-BE14-4981-9CDA-205575F1929C}" destId="{41D694DF-E4F8-4202-9D9D-BC9B3F510C94}" srcOrd="0" destOrd="0" presId="urn:microsoft.com/office/officeart/2005/8/layout/bProcess4"/>
    <dgm:cxn modelId="{663D3279-BD0C-438A-BCE6-172EA3E17EC3}" type="presOf" srcId="{24152C9F-4D9A-4881-BE4C-B109389A451B}" destId="{1F870F6E-7DA6-43E3-922F-E8B69D928F40}" srcOrd="0" destOrd="0" presId="urn:microsoft.com/office/officeart/2005/8/layout/bProcess4"/>
    <dgm:cxn modelId="{F30811CA-A651-4E48-BD23-F39DADAE9F7B}" type="presOf" srcId="{A13F922C-0688-4DC8-9D22-854C25502BFF}" destId="{289C96C9-3AE3-4F9A-81BE-1559BE5060F6}" srcOrd="0" destOrd="0" presId="urn:microsoft.com/office/officeart/2005/8/layout/bProcess4"/>
    <dgm:cxn modelId="{227676BD-46F2-4B0E-A9F5-014C23134F27}" type="presOf" srcId="{BE418F97-D09C-4595-9573-E6FA466413D6}" destId="{6075F698-322D-45BF-96D1-F8F1CF00E99A}" srcOrd="0" destOrd="0" presId="urn:microsoft.com/office/officeart/2005/8/layout/bProcess4"/>
    <dgm:cxn modelId="{B8323196-5E54-49C1-964E-1E4056DC64BD}" srcId="{19C86F96-8B88-45A4-895D-889436A5BA26}" destId="{8E8CE571-5FBD-44C2-8AD8-737F83EDADE3}" srcOrd="6" destOrd="0" parTransId="{7C5306AC-C860-4894-980D-1F749A9E6E2C}" sibTransId="{A13F922C-0688-4DC8-9D22-854C25502BFF}"/>
    <dgm:cxn modelId="{5FA7E5A4-D85F-4C26-BA5B-71FF0229BA00}" srcId="{19C86F96-8B88-45A4-895D-889436A5BA26}" destId="{24152C9F-4D9A-4881-BE4C-B109389A451B}" srcOrd="8" destOrd="0" parTransId="{C73964A0-3410-479F-9D79-31F7B995B551}" sibTransId="{7A0D7E5E-4292-4AA5-B938-E8612AE6E93F}"/>
    <dgm:cxn modelId="{4F8A772A-0AF6-4E0F-9E20-D54446D878C2}" type="presOf" srcId="{036C1294-545E-4709-84A6-F1CA6918D547}" destId="{3D7C3F35-77F9-464A-AC80-642DFD864089}" srcOrd="0" destOrd="0" presId="urn:microsoft.com/office/officeart/2005/8/layout/bProcess4"/>
    <dgm:cxn modelId="{24D129EA-40E3-4F28-BA42-AB7585B720A1}" type="presOf" srcId="{8E8CE571-5FBD-44C2-8AD8-737F83EDADE3}" destId="{A9599ADB-DB82-4A88-B112-C8797FC31129}" srcOrd="0" destOrd="0" presId="urn:microsoft.com/office/officeart/2005/8/layout/bProcess4"/>
    <dgm:cxn modelId="{27A45038-2772-4F4E-A59C-1AB219E6A6FE}" srcId="{19C86F96-8B88-45A4-895D-889436A5BA26}" destId="{48B66A96-09A5-4909-9B43-6EF14C735789}" srcOrd="1" destOrd="0" parTransId="{B636768A-7DFC-43E7-8B9A-E9EBFE632E8A}" sibTransId="{95E6E94B-2419-4336-BDC8-A9932042F4AD}"/>
    <dgm:cxn modelId="{2B376EE2-1620-4274-9563-E8D365B42034}" type="presOf" srcId="{3D0C708C-3673-46FA-849A-E46FB8626D59}" destId="{D3479059-C3BA-4B83-A56F-DC8E648CAB3E}" srcOrd="0" destOrd="0" presId="urn:microsoft.com/office/officeart/2005/8/layout/bProcess4"/>
    <dgm:cxn modelId="{C9C43078-DFF4-4EAC-9A19-6B67FCC919B0}" srcId="{19C86F96-8B88-45A4-895D-889436A5BA26}" destId="{BEE9ACC0-BE14-4981-9CDA-205575F1929C}" srcOrd="0" destOrd="0" parTransId="{73BD500D-8267-479B-AE66-13AE60167DDD}" sibTransId="{3612337B-F8C6-40E9-8B35-37F28F221CC4}"/>
    <dgm:cxn modelId="{28D7BDC1-52BA-4A30-B930-0CF8F8C1312B}" type="presOf" srcId="{311EEE3D-0A94-49C4-BC0F-44CFB8D7BB05}" destId="{689DA548-60F8-4464-8B22-A44C952C3F26}" srcOrd="0" destOrd="0" presId="urn:microsoft.com/office/officeart/2005/8/layout/bProcess4"/>
    <dgm:cxn modelId="{3138474C-AA2B-4517-AB4C-7CE0A10CA324}" type="presOf" srcId="{3612337B-F8C6-40E9-8B35-37F28F221CC4}" destId="{965740D7-42CD-465A-8E22-850161B0342E}" srcOrd="0" destOrd="0" presId="urn:microsoft.com/office/officeart/2005/8/layout/bProcess4"/>
    <dgm:cxn modelId="{AEA36709-0F5F-4340-BE40-9054FEAA5148}" type="presParOf" srcId="{5E4C9530-B4F7-475B-BB48-6950B0F8884C}" destId="{0521A064-A123-4CD2-863F-EDA5D59D9B1D}" srcOrd="0" destOrd="0" presId="urn:microsoft.com/office/officeart/2005/8/layout/bProcess4"/>
    <dgm:cxn modelId="{9C9A0940-9F37-413F-ADF3-70843025976C}" type="presParOf" srcId="{0521A064-A123-4CD2-863F-EDA5D59D9B1D}" destId="{343F09C7-C3E8-4254-9548-6912B9789DEC}" srcOrd="0" destOrd="0" presId="urn:microsoft.com/office/officeart/2005/8/layout/bProcess4"/>
    <dgm:cxn modelId="{B21EE01B-0B80-4706-8767-0A926A564A2C}" type="presParOf" srcId="{0521A064-A123-4CD2-863F-EDA5D59D9B1D}" destId="{41D694DF-E4F8-4202-9D9D-BC9B3F510C94}" srcOrd="1" destOrd="0" presId="urn:microsoft.com/office/officeart/2005/8/layout/bProcess4"/>
    <dgm:cxn modelId="{2A4C8D16-116B-48B0-BB9C-5A544882821D}" type="presParOf" srcId="{5E4C9530-B4F7-475B-BB48-6950B0F8884C}" destId="{965740D7-42CD-465A-8E22-850161B0342E}" srcOrd="1" destOrd="0" presId="urn:microsoft.com/office/officeart/2005/8/layout/bProcess4"/>
    <dgm:cxn modelId="{467107A5-1E2B-44EA-B137-40DAE010BEF0}" type="presParOf" srcId="{5E4C9530-B4F7-475B-BB48-6950B0F8884C}" destId="{57329748-DF7D-488F-9C7D-E00AF3A8B1F9}" srcOrd="2" destOrd="0" presId="urn:microsoft.com/office/officeart/2005/8/layout/bProcess4"/>
    <dgm:cxn modelId="{47F2DC83-3644-4BE8-BAB2-2A6385F4758E}" type="presParOf" srcId="{57329748-DF7D-488F-9C7D-E00AF3A8B1F9}" destId="{6FDF56A2-9025-49C9-A228-FFF43C5CA688}" srcOrd="0" destOrd="0" presId="urn:microsoft.com/office/officeart/2005/8/layout/bProcess4"/>
    <dgm:cxn modelId="{656AE0AA-2CB4-40C4-94EF-27D71B095124}" type="presParOf" srcId="{57329748-DF7D-488F-9C7D-E00AF3A8B1F9}" destId="{87F82CD6-B737-46F3-A739-C41392151973}" srcOrd="1" destOrd="0" presId="urn:microsoft.com/office/officeart/2005/8/layout/bProcess4"/>
    <dgm:cxn modelId="{401E064F-E8D4-43DD-B35C-F6B2E2475590}" type="presParOf" srcId="{5E4C9530-B4F7-475B-BB48-6950B0F8884C}" destId="{6235DD18-57B3-4B67-A6C9-FAC7C8711253}" srcOrd="3" destOrd="0" presId="urn:microsoft.com/office/officeart/2005/8/layout/bProcess4"/>
    <dgm:cxn modelId="{AC024397-AD71-4667-9785-80E321F003B7}" type="presParOf" srcId="{5E4C9530-B4F7-475B-BB48-6950B0F8884C}" destId="{5E4C1AD2-E372-4114-849B-B14DAF68B0F5}" srcOrd="4" destOrd="0" presId="urn:microsoft.com/office/officeart/2005/8/layout/bProcess4"/>
    <dgm:cxn modelId="{6BDE1E59-9A48-45C0-B2AB-221D9150D0F1}" type="presParOf" srcId="{5E4C1AD2-E372-4114-849B-B14DAF68B0F5}" destId="{8A8496E2-8CF9-44BB-B3BD-852572BDDC02}" srcOrd="0" destOrd="0" presId="urn:microsoft.com/office/officeart/2005/8/layout/bProcess4"/>
    <dgm:cxn modelId="{E81F0524-CAF5-4AAE-876C-FDA84424612B}" type="presParOf" srcId="{5E4C1AD2-E372-4114-849B-B14DAF68B0F5}" destId="{BE879C62-71F8-4F44-BB80-3A6871FD4263}" srcOrd="1" destOrd="0" presId="urn:microsoft.com/office/officeart/2005/8/layout/bProcess4"/>
    <dgm:cxn modelId="{4C21AED6-3F81-4C9C-A7EB-9057CCB27C35}" type="presParOf" srcId="{5E4C9530-B4F7-475B-BB48-6950B0F8884C}" destId="{377F38DB-4338-4520-A12E-1C488B0353EB}" srcOrd="5" destOrd="0" presId="urn:microsoft.com/office/officeart/2005/8/layout/bProcess4"/>
    <dgm:cxn modelId="{97D34F22-2E8C-403F-A400-439D6E180C13}" type="presParOf" srcId="{5E4C9530-B4F7-475B-BB48-6950B0F8884C}" destId="{F9318A2C-9B8A-48EB-8A10-3AA0E9866730}" srcOrd="6" destOrd="0" presId="urn:microsoft.com/office/officeart/2005/8/layout/bProcess4"/>
    <dgm:cxn modelId="{401A7D8F-F3C5-412A-A170-2FB475716A3E}" type="presParOf" srcId="{F9318A2C-9B8A-48EB-8A10-3AA0E9866730}" destId="{9DCD110B-E9A9-4DCD-A425-1868E1120E33}" srcOrd="0" destOrd="0" presId="urn:microsoft.com/office/officeart/2005/8/layout/bProcess4"/>
    <dgm:cxn modelId="{7872F6D5-9BC2-4C30-A065-887513A2D9A6}" type="presParOf" srcId="{F9318A2C-9B8A-48EB-8A10-3AA0E9866730}" destId="{CB961FC2-05F8-43D1-93CC-1D226A7C9E38}" srcOrd="1" destOrd="0" presId="urn:microsoft.com/office/officeart/2005/8/layout/bProcess4"/>
    <dgm:cxn modelId="{9508931B-D41C-41E3-BEC1-59AC589D46D2}" type="presParOf" srcId="{5E4C9530-B4F7-475B-BB48-6950B0F8884C}" destId="{689DA548-60F8-4464-8B22-A44C952C3F26}" srcOrd="7" destOrd="0" presId="urn:microsoft.com/office/officeart/2005/8/layout/bProcess4"/>
    <dgm:cxn modelId="{E9FAA6BF-23C9-4BDF-89B9-EE231C5253B9}" type="presParOf" srcId="{5E4C9530-B4F7-475B-BB48-6950B0F8884C}" destId="{185681E6-D9D7-48EE-916E-BA8387B7B275}" srcOrd="8" destOrd="0" presId="urn:microsoft.com/office/officeart/2005/8/layout/bProcess4"/>
    <dgm:cxn modelId="{A7C1D908-F634-4861-8C6E-F90DC8A0C521}" type="presParOf" srcId="{185681E6-D9D7-48EE-916E-BA8387B7B275}" destId="{561C81C8-94E0-42F0-B048-7CDBF7625FF4}" srcOrd="0" destOrd="0" presId="urn:microsoft.com/office/officeart/2005/8/layout/bProcess4"/>
    <dgm:cxn modelId="{AFECB414-13F6-44F6-800F-05CDDF21D631}" type="presParOf" srcId="{185681E6-D9D7-48EE-916E-BA8387B7B275}" destId="{A1B75E63-48F0-48A8-AD60-F516EB00B215}" srcOrd="1" destOrd="0" presId="urn:microsoft.com/office/officeart/2005/8/layout/bProcess4"/>
    <dgm:cxn modelId="{AE84E0AD-BC74-4C60-8BE9-1BC41120E61F}" type="presParOf" srcId="{5E4C9530-B4F7-475B-BB48-6950B0F8884C}" destId="{4B5400AA-D13F-49DF-AD3F-69207E052765}" srcOrd="9" destOrd="0" presId="urn:microsoft.com/office/officeart/2005/8/layout/bProcess4"/>
    <dgm:cxn modelId="{41E3F22A-AEE8-4C7C-B69A-1880C2419B73}" type="presParOf" srcId="{5E4C9530-B4F7-475B-BB48-6950B0F8884C}" destId="{7A0840A6-34F9-4DAC-B0F6-54C35275D84A}" srcOrd="10" destOrd="0" presId="urn:microsoft.com/office/officeart/2005/8/layout/bProcess4"/>
    <dgm:cxn modelId="{C8538E5D-DF78-42C3-B51D-BE231F45D768}" type="presParOf" srcId="{7A0840A6-34F9-4DAC-B0F6-54C35275D84A}" destId="{D118F6BA-9D86-4C29-9DEF-9D7464AA5C25}" srcOrd="0" destOrd="0" presId="urn:microsoft.com/office/officeart/2005/8/layout/bProcess4"/>
    <dgm:cxn modelId="{B3AC1529-A40C-4869-8C9F-A6A5408281DB}" type="presParOf" srcId="{7A0840A6-34F9-4DAC-B0F6-54C35275D84A}" destId="{6075F698-322D-45BF-96D1-F8F1CF00E99A}" srcOrd="1" destOrd="0" presId="urn:microsoft.com/office/officeart/2005/8/layout/bProcess4"/>
    <dgm:cxn modelId="{6ED736C9-A80B-43E3-AA3F-10BD545EADD1}" type="presParOf" srcId="{5E4C9530-B4F7-475B-BB48-6950B0F8884C}" destId="{D3479059-C3BA-4B83-A56F-DC8E648CAB3E}" srcOrd="11" destOrd="0" presId="urn:microsoft.com/office/officeart/2005/8/layout/bProcess4"/>
    <dgm:cxn modelId="{90FF116B-1BF4-4D9F-A498-861124519C53}" type="presParOf" srcId="{5E4C9530-B4F7-475B-BB48-6950B0F8884C}" destId="{3032EA75-8774-41F2-A232-067C9D7CFE8A}" srcOrd="12" destOrd="0" presId="urn:microsoft.com/office/officeart/2005/8/layout/bProcess4"/>
    <dgm:cxn modelId="{ECA53F65-28FF-457F-9D98-99047F93F750}" type="presParOf" srcId="{3032EA75-8774-41F2-A232-067C9D7CFE8A}" destId="{655E6049-80AC-45D3-8FD3-9617DFE5AA21}" srcOrd="0" destOrd="0" presId="urn:microsoft.com/office/officeart/2005/8/layout/bProcess4"/>
    <dgm:cxn modelId="{E1CA5CAD-FFE5-468A-A511-8F8684FBF94B}" type="presParOf" srcId="{3032EA75-8774-41F2-A232-067C9D7CFE8A}" destId="{A9599ADB-DB82-4A88-B112-C8797FC31129}" srcOrd="1" destOrd="0" presId="urn:microsoft.com/office/officeart/2005/8/layout/bProcess4"/>
    <dgm:cxn modelId="{092BC355-CE88-420F-9152-8C9F48A9C034}" type="presParOf" srcId="{5E4C9530-B4F7-475B-BB48-6950B0F8884C}" destId="{289C96C9-3AE3-4F9A-81BE-1559BE5060F6}" srcOrd="13" destOrd="0" presId="urn:microsoft.com/office/officeart/2005/8/layout/bProcess4"/>
    <dgm:cxn modelId="{D8E4F45C-6BE2-4FA3-AED0-93A80F8F493B}" type="presParOf" srcId="{5E4C9530-B4F7-475B-BB48-6950B0F8884C}" destId="{3F0FD81A-079D-4936-B1E8-E0920E15D01D}" srcOrd="14" destOrd="0" presId="urn:microsoft.com/office/officeart/2005/8/layout/bProcess4"/>
    <dgm:cxn modelId="{95F7C8B5-FCF9-4087-9DE0-1C9CC0A682A7}" type="presParOf" srcId="{3F0FD81A-079D-4936-B1E8-E0920E15D01D}" destId="{83DBEEDB-A19A-4571-BA6D-4953EBDFA995}" srcOrd="0" destOrd="0" presId="urn:microsoft.com/office/officeart/2005/8/layout/bProcess4"/>
    <dgm:cxn modelId="{56E8983D-1152-4088-9BEA-27276318E867}" type="presParOf" srcId="{3F0FD81A-079D-4936-B1E8-E0920E15D01D}" destId="{3D7C3F35-77F9-464A-AC80-642DFD864089}" srcOrd="1" destOrd="0" presId="urn:microsoft.com/office/officeart/2005/8/layout/bProcess4"/>
    <dgm:cxn modelId="{3793B4DB-E9B9-4F8F-AA09-445B8BB7F2CE}" type="presParOf" srcId="{5E4C9530-B4F7-475B-BB48-6950B0F8884C}" destId="{27761935-A7DF-487F-A9D7-1ECFAE97CB84}" srcOrd="15" destOrd="0" presId="urn:microsoft.com/office/officeart/2005/8/layout/bProcess4"/>
    <dgm:cxn modelId="{67C3BB01-1D85-4319-A91D-C4642E3F6E55}" type="presParOf" srcId="{5E4C9530-B4F7-475B-BB48-6950B0F8884C}" destId="{8B4CA319-0742-4955-88FF-B2B103678E3C}" srcOrd="16" destOrd="0" presId="urn:microsoft.com/office/officeart/2005/8/layout/bProcess4"/>
    <dgm:cxn modelId="{0905D419-002B-4CEA-90AB-A51576717BA3}" type="presParOf" srcId="{8B4CA319-0742-4955-88FF-B2B103678E3C}" destId="{075E6661-0219-4115-A32F-B28E45AD42BD}" srcOrd="0" destOrd="0" presId="urn:microsoft.com/office/officeart/2005/8/layout/bProcess4"/>
    <dgm:cxn modelId="{CBF800D1-2CB8-446F-8C33-A85B4628EE5E}" type="presParOf" srcId="{8B4CA319-0742-4955-88FF-B2B103678E3C}" destId="{1F870F6E-7DA6-43E3-922F-E8B69D928F4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FD2F75-3739-44B9-AC27-B6C3EDAB0C0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0798E20-99E0-4239-824B-F4C89DC18A41}">
      <dgm:prSet phldrT="[Текст]" custT="1"/>
      <dgm:spPr/>
      <dgm:t>
        <a:bodyPr/>
        <a:lstStyle/>
        <a:p>
          <a:endParaRPr lang="en-US" sz="1000" dirty="0" smtClean="0"/>
        </a:p>
        <a:p>
          <a:endParaRPr lang="en-US" sz="1200" dirty="0" smtClean="0">
            <a:solidFill>
              <a:schemeClr val="bg1"/>
            </a:solidFill>
          </a:endParaRPr>
        </a:p>
        <a:p>
          <a:r>
            <a:rPr lang="en-US" sz="1200" dirty="0" err="1" smtClean="0">
              <a:solidFill>
                <a:schemeClr val="bg1"/>
              </a:solidFill>
            </a:rPr>
            <a:t>Uning</a:t>
          </a:r>
          <a:endParaRPr lang="en-US" sz="1200" dirty="0" smtClean="0">
            <a:solidFill>
              <a:schemeClr val="bg1"/>
            </a:solidFill>
          </a:endParaRPr>
        </a:p>
        <a:p>
          <a:r>
            <a:rPr lang="en-US" sz="1200" dirty="0" smtClean="0"/>
            <a:t> </a:t>
          </a:r>
          <a:r>
            <a:rPr lang="en-US" sz="1200" dirty="0" err="1" smtClean="0">
              <a:solidFill>
                <a:schemeClr val="bg1"/>
              </a:solidFill>
            </a:rPr>
            <a:t>qadriga</a:t>
          </a:r>
          <a:endParaRPr lang="en-US" sz="1200" dirty="0" smtClean="0">
            <a:solidFill>
              <a:schemeClr val="bg1"/>
            </a:solidFill>
          </a:endParaRPr>
        </a:p>
        <a:p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yetish</a:t>
          </a:r>
          <a:endParaRPr lang="en-US" sz="1200" dirty="0" smtClean="0">
            <a:solidFill>
              <a:schemeClr val="bg1"/>
            </a:solidFill>
          </a:endParaRPr>
        </a:p>
        <a:p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va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asrab-avaylash</a:t>
          </a:r>
          <a:endParaRPr lang="ru-RU" sz="1200" dirty="0">
            <a:solidFill>
              <a:schemeClr val="bg1"/>
            </a:solidFill>
          </a:endParaRPr>
        </a:p>
      </dgm:t>
    </dgm:pt>
    <dgm:pt modelId="{3DC310B5-A6E9-417E-BDD1-FE9CF5E3368C}" type="parTrans" cxnId="{4E4DD132-2C59-4B3F-B907-E63CE91942D3}">
      <dgm:prSet/>
      <dgm:spPr/>
      <dgm:t>
        <a:bodyPr/>
        <a:lstStyle/>
        <a:p>
          <a:endParaRPr lang="ru-RU"/>
        </a:p>
      </dgm:t>
    </dgm:pt>
    <dgm:pt modelId="{85137CCC-1F00-4559-8802-C03DF46A99B4}" type="sibTrans" cxnId="{4E4DD132-2C59-4B3F-B907-E63CE91942D3}">
      <dgm:prSet/>
      <dgm:spPr/>
      <dgm:t>
        <a:bodyPr/>
        <a:lstStyle/>
        <a:p>
          <a:endParaRPr lang="ru-RU"/>
        </a:p>
      </dgm:t>
    </dgm:pt>
    <dgm:pt modelId="{A3C9209B-CA3A-4903-9A4D-5645A6E20A5F}">
      <dgm:prSet phldrT="[Текст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U </a:t>
          </a:r>
          <a:r>
            <a:rPr lang="en-US" sz="1200" dirty="0" err="1" smtClean="0">
              <a:solidFill>
                <a:schemeClr val="bg1"/>
              </a:solidFill>
            </a:rPr>
            <a:t>bilan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hamnafas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bo‘lish</a:t>
          </a:r>
          <a:r>
            <a:rPr lang="en-US" sz="1200" dirty="0" smtClean="0">
              <a:solidFill>
                <a:schemeClr val="bg1"/>
              </a:solidFill>
            </a:rPr>
            <a:t>, </a:t>
          </a:r>
          <a:r>
            <a:rPr lang="en-US" sz="1200" dirty="0" err="1" smtClean="0">
              <a:solidFill>
                <a:schemeClr val="bg1"/>
              </a:solidFill>
            </a:rPr>
            <a:t>uning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ifloslanishiga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yo‘l</a:t>
          </a:r>
          <a:r>
            <a:rPr lang="en-US" sz="1200" dirty="0" smtClean="0">
              <a:solidFill>
                <a:schemeClr val="bg1"/>
              </a:solidFill>
            </a:rPr>
            <a:t>  </a:t>
          </a:r>
          <a:r>
            <a:rPr lang="en-US" sz="1200" dirty="0" err="1" smtClean="0">
              <a:solidFill>
                <a:schemeClr val="bg1"/>
              </a:solidFill>
            </a:rPr>
            <a:t>qo‘ymaslik</a:t>
          </a:r>
          <a:endParaRPr lang="ru-RU" sz="1200" dirty="0">
            <a:solidFill>
              <a:schemeClr val="bg1"/>
            </a:solidFill>
          </a:endParaRPr>
        </a:p>
      </dgm:t>
    </dgm:pt>
    <dgm:pt modelId="{86EF73BD-AE47-48BE-8268-1FAE1D932742}" type="parTrans" cxnId="{3276CF71-4D5E-43FE-A53E-2D3264B2B30D}">
      <dgm:prSet/>
      <dgm:spPr/>
      <dgm:t>
        <a:bodyPr/>
        <a:lstStyle/>
        <a:p>
          <a:endParaRPr lang="ru-RU"/>
        </a:p>
      </dgm:t>
    </dgm:pt>
    <dgm:pt modelId="{7E85DA37-6A85-4CC9-8D53-AB769CE00D60}" type="sibTrans" cxnId="{3276CF71-4D5E-43FE-A53E-2D3264B2B30D}">
      <dgm:prSet/>
      <dgm:spPr/>
      <dgm:t>
        <a:bodyPr/>
        <a:lstStyle/>
        <a:p>
          <a:endParaRPr lang="ru-RU"/>
        </a:p>
      </dgm:t>
    </dgm:pt>
    <dgm:pt modelId="{B189DFE5-2B4B-4EB5-A01F-A00EEF0918F8}">
      <dgm:prSet phldrT="[Текст]" custT="1"/>
      <dgm:spPr/>
      <dgm:t>
        <a:bodyPr/>
        <a:lstStyle/>
        <a:p>
          <a:r>
            <a:rPr lang="en-US" sz="1200" dirty="0" err="1" smtClean="0">
              <a:solidFill>
                <a:schemeClr val="bg1"/>
              </a:solidFill>
            </a:rPr>
            <a:t>Ekologik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madaniyat</a:t>
          </a:r>
          <a:r>
            <a:rPr lang="en-US" sz="1200" dirty="0" smtClean="0">
              <a:solidFill>
                <a:schemeClr val="bg1"/>
              </a:solidFill>
            </a:rPr>
            <a:t>  </a:t>
          </a:r>
          <a:r>
            <a:rPr lang="en-US" sz="1200" dirty="0" err="1" smtClean="0">
              <a:solidFill>
                <a:schemeClr val="bg1"/>
              </a:solidFill>
            </a:rPr>
            <a:t>tabiatni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barcha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go‘zalliklari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bilan</a:t>
          </a:r>
          <a:r>
            <a:rPr lang="en-US" sz="1200" dirty="0" smtClean="0">
              <a:solidFill>
                <a:schemeClr val="bg1"/>
              </a:solidFill>
            </a:rPr>
            <a:t> his </a:t>
          </a:r>
          <a:r>
            <a:rPr lang="en-US" sz="1200" dirty="0" err="1" smtClean="0">
              <a:solidFill>
                <a:schemeClr val="bg1"/>
              </a:solidFill>
            </a:rPr>
            <a:t>qilish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va</a:t>
          </a:r>
          <a:r>
            <a:rPr lang="en-US" sz="1200" dirty="0" smtClean="0">
              <a:solidFill>
                <a:schemeClr val="bg1"/>
              </a:solidFill>
            </a:rPr>
            <a:t> </a:t>
          </a:r>
          <a:r>
            <a:rPr lang="en-US" sz="1200" dirty="0" err="1" smtClean="0">
              <a:solidFill>
                <a:schemeClr val="bg1"/>
              </a:solidFill>
            </a:rPr>
            <a:t>sevish</a:t>
          </a:r>
          <a:endParaRPr lang="ru-RU" sz="1200" dirty="0">
            <a:solidFill>
              <a:schemeClr val="bg1"/>
            </a:solidFill>
          </a:endParaRPr>
        </a:p>
      </dgm:t>
    </dgm:pt>
    <dgm:pt modelId="{491C41C4-89FF-4014-BDED-5190B79537EB}" type="parTrans" cxnId="{001884D1-CCB0-4388-BD21-3B75308EEDFA}">
      <dgm:prSet/>
      <dgm:spPr/>
      <dgm:t>
        <a:bodyPr/>
        <a:lstStyle/>
        <a:p>
          <a:endParaRPr lang="ru-RU"/>
        </a:p>
      </dgm:t>
    </dgm:pt>
    <dgm:pt modelId="{832E055C-A1A6-410B-A0B2-5866F04F5351}" type="sibTrans" cxnId="{001884D1-CCB0-4388-BD21-3B75308EEDFA}">
      <dgm:prSet/>
      <dgm:spPr/>
      <dgm:t>
        <a:bodyPr/>
        <a:lstStyle/>
        <a:p>
          <a:endParaRPr lang="ru-RU"/>
        </a:p>
      </dgm:t>
    </dgm:pt>
    <dgm:pt modelId="{8B1DE04C-6D1A-4406-A9C4-F58D33BF0FE7}" type="pres">
      <dgm:prSet presAssocID="{FDFD2F75-3739-44B9-AC27-B6C3EDAB0C03}" presName="Name0" presStyleCnt="0">
        <dgm:presLayoutVars>
          <dgm:dir/>
          <dgm:animLvl val="lvl"/>
          <dgm:resizeHandles val="exact"/>
        </dgm:presLayoutVars>
      </dgm:prSet>
      <dgm:spPr/>
    </dgm:pt>
    <dgm:pt modelId="{FEBDB68E-19BE-41F4-A393-5A0BEF1FE672}" type="pres">
      <dgm:prSet presAssocID="{E0798E20-99E0-4239-824B-F4C89DC18A41}" presName="Name8" presStyleCnt="0"/>
      <dgm:spPr/>
    </dgm:pt>
    <dgm:pt modelId="{F01D3B0A-7B63-4DB7-AC71-7CD7AF293262}" type="pres">
      <dgm:prSet presAssocID="{E0798E20-99E0-4239-824B-F4C89DC18A41}" presName="level" presStyleLbl="node1" presStyleIdx="0" presStyleCnt="3" custScaleX="93249" custScaleY="107197" custLinFactNeighborX="-6309" custLinFactNeighborY="341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2F56CA-61D0-4DE6-96F6-4E3538225036}" type="pres">
      <dgm:prSet presAssocID="{E0798E20-99E0-4239-824B-F4C89DC18A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BA2-24E5-44D6-B1CA-D7B256F96F3E}" type="pres">
      <dgm:prSet presAssocID="{A3C9209B-CA3A-4903-9A4D-5645A6E20A5F}" presName="Name8" presStyleCnt="0"/>
      <dgm:spPr/>
    </dgm:pt>
    <dgm:pt modelId="{AE981136-7F66-43D3-B4D4-FF6D836AA32F}" type="pres">
      <dgm:prSet presAssocID="{A3C9209B-CA3A-4903-9A4D-5645A6E20A5F}" presName="level" presStyleLbl="node1" presStyleIdx="1" presStyleCnt="3" custScaleY="130191" custLinFactNeighborX="-2317" custLinFactNeighborY="3846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6680F-46E0-4AB3-B426-8C0019097CAA}" type="pres">
      <dgm:prSet presAssocID="{A3C9209B-CA3A-4903-9A4D-5645A6E20A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774A9-5ADD-4472-B2FA-E295DBBD182D}" type="pres">
      <dgm:prSet presAssocID="{B189DFE5-2B4B-4EB5-A01F-A00EEF0918F8}" presName="Name8" presStyleCnt="0"/>
      <dgm:spPr/>
    </dgm:pt>
    <dgm:pt modelId="{DE7D724A-8E9A-4284-8349-A231F1D29657}" type="pres">
      <dgm:prSet presAssocID="{B189DFE5-2B4B-4EB5-A01F-A00EEF0918F8}" presName="level" presStyleLbl="node1" presStyleIdx="2" presStyleCnt="3" custScaleX="89919" custScaleY="76923" custLinFactNeighborX="-1260" custLinFactNeighborY="70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3058-E634-4467-8957-6FC379633D70}" type="pres">
      <dgm:prSet presAssocID="{B189DFE5-2B4B-4EB5-A01F-A00EEF0918F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F4DD10-F93E-4194-BB25-7F2992E337F4}" type="presOf" srcId="{E0798E20-99E0-4239-824B-F4C89DC18A41}" destId="{F01D3B0A-7B63-4DB7-AC71-7CD7AF293262}" srcOrd="0" destOrd="0" presId="urn:microsoft.com/office/officeart/2005/8/layout/pyramid1"/>
    <dgm:cxn modelId="{069CCC2F-6BDC-4AAC-B427-42042671DF0E}" type="presOf" srcId="{B189DFE5-2B4B-4EB5-A01F-A00EEF0918F8}" destId="{DE7D724A-8E9A-4284-8349-A231F1D29657}" srcOrd="0" destOrd="0" presId="urn:microsoft.com/office/officeart/2005/8/layout/pyramid1"/>
    <dgm:cxn modelId="{A06784A6-756C-443F-962B-9CF2AF86AB89}" type="presOf" srcId="{FDFD2F75-3739-44B9-AC27-B6C3EDAB0C03}" destId="{8B1DE04C-6D1A-4406-A9C4-F58D33BF0FE7}" srcOrd="0" destOrd="0" presId="urn:microsoft.com/office/officeart/2005/8/layout/pyramid1"/>
    <dgm:cxn modelId="{001884D1-CCB0-4388-BD21-3B75308EEDFA}" srcId="{FDFD2F75-3739-44B9-AC27-B6C3EDAB0C03}" destId="{B189DFE5-2B4B-4EB5-A01F-A00EEF0918F8}" srcOrd="2" destOrd="0" parTransId="{491C41C4-89FF-4014-BDED-5190B79537EB}" sibTransId="{832E055C-A1A6-410B-A0B2-5866F04F5351}"/>
    <dgm:cxn modelId="{F4B2BB17-BE13-496B-82D7-387694422290}" type="presOf" srcId="{A3C9209B-CA3A-4903-9A4D-5645A6E20A5F}" destId="{B406680F-46E0-4AB3-B426-8C0019097CAA}" srcOrd="1" destOrd="0" presId="urn:microsoft.com/office/officeart/2005/8/layout/pyramid1"/>
    <dgm:cxn modelId="{3276CF71-4D5E-43FE-A53E-2D3264B2B30D}" srcId="{FDFD2F75-3739-44B9-AC27-B6C3EDAB0C03}" destId="{A3C9209B-CA3A-4903-9A4D-5645A6E20A5F}" srcOrd="1" destOrd="0" parTransId="{86EF73BD-AE47-48BE-8268-1FAE1D932742}" sibTransId="{7E85DA37-6A85-4CC9-8D53-AB769CE00D60}"/>
    <dgm:cxn modelId="{659F3F2E-2DC8-4310-AC44-019EEBD0664B}" type="presOf" srcId="{B189DFE5-2B4B-4EB5-A01F-A00EEF0918F8}" destId="{178F3058-E634-4467-8957-6FC379633D70}" srcOrd="1" destOrd="0" presId="urn:microsoft.com/office/officeart/2005/8/layout/pyramid1"/>
    <dgm:cxn modelId="{7353509E-018F-475D-965D-7979B73B9A2C}" type="presOf" srcId="{E0798E20-99E0-4239-824B-F4C89DC18A41}" destId="{862F56CA-61D0-4DE6-96F6-4E3538225036}" srcOrd="1" destOrd="0" presId="urn:microsoft.com/office/officeart/2005/8/layout/pyramid1"/>
    <dgm:cxn modelId="{5A0DF583-57EE-4A65-AC96-BB117D6E9861}" type="presOf" srcId="{A3C9209B-CA3A-4903-9A4D-5645A6E20A5F}" destId="{AE981136-7F66-43D3-B4D4-FF6D836AA32F}" srcOrd="0" destOrd="0" presId="urn:microsoft.com/office/officeart/2005/8/layout/pyramid1"/>
    <dgm:cxn modelId="{4E4DD132-2C59-4B3F-B907-E63CE91942D3}" srcId="{FDFD2F75-3739-44B9-AC27-B6C3EDAB0C03}" destId="{E0798E20-99E0-4239-824B-F4C89DC18A41}" srcOrd="0" destOrd="0" parTransId="{3DC310B5-A6E9-417E-BDD1-FE9CF5E3368C}" sibTransId="{85137CCC-1F00-4559-8802-C03DF46A99B4}"/>
    <dgm:cxn modelId="{7BF2DC99-1A97-4AE7-AEBB-441146176209}" type="presParOf" srcId="{8B1DE04C-6D1A-4406-A9C4-F58D33BF0FE7}" destId="{FEBDB68E-19BE-41F4-A393-5A0BEF1FE672}" srcOrd="0" destOrd="0" presId="urn:microsoft.com/office/officeart/2005/8/layout/pyramid1"/>
    <dgm:cxn modelId="{1EAB36AD-B286-41F5-AF77-E34F3DFB4B86}" type="presParOf" srcId="{FEBDB68E-19BE-41F4-A393-5A0BEF1FE672}" destId="{F01D3B0A-7B63-4DB7-AC71-7CD7AF293262}" srcOrd="0" destOrd="0" presId="urn:microsoft.com/office/officeart/2005/8/layout/pyramid1"/>
    <dgm:cxn modelId="{CA0A6715-1501-482E-8EC7-741480A5B705}" type="presParOf" srcId="{FEBDB68E-19BE-41F4-A393-5A0BEF1FE672}" destId="{862F56CA-61D0-4DE6-96F6-4E3538225036}" srcOrd="1" destOrd="0" presId="urn:microsoft.com/office/officeart/2005/8/layout/pyramid1"/>
    <dgm:cxn modelId="{5E863FDF-7A25-422D-87F1-2525BC463A4B}" type="presParOf" srcId="{8B1DE04C-6D1A-4406-A9C4-F58D33BF0FE7}" destId="{F3947BA2-24E5-44D6-B1CA-D7B256F96F3E}" srcOrd="1" destOrd="0" presId="urn:microsoft.com/office/officeart/2005/8/layout/pyramid1"/>
    <dgm:cxn modelId="{F1350C89-6CA1-4754-A4D7-C3EBFB9333F4}" type="presParOf" srcId="{F3947BA2-24E5-44D6-B1CA-D7B256F96F3E}" destId="{AE981136-7F66-43D3-B4D4-FF6D836AA32F}" srcOrd="0" destOrd="0" presId="urn:microsoft.com/office/officeart/2005/8/layout/pyramid1"/>
    <dgm:cxn modelId="{9F136F9B-F167-4A24-A7CD-AD150E3F78D0}" type="presParOf" srcId="{F3947BA2-24E5-44D6-B1CA-D7B256F96F3E}" destId="{B406680F-46E0-4AB3-B426-8C0019097CAA}" srcOrd="1" destOrd="0" presId="urn:microsoft.com/office/officeart/2005/8/layout/pyramid1"/>
    <dgm:cxn modelId="{CEA08C12-541D-4D00-9CDE-C37111309D7E}" type="presParOf" srcId="{8B1DE04C-6D1A-4406-A9C4-F58D33BF0FE7}" destId="{F8A774A9-5ADD-4472-B2FA-E295DBBD182D}" srcOrd="2" destOrd="0" presId="urn:microsoft.com/office/officeart/2005/8/layout/pyramid1"/>
    <dgm:cxn modelId="{1FA87795-4DB2-499E-90AA-31C03A58D9A7}" type="presParOf" srcId="{F8A774A9-5ADD-4472-B2FA-E295DBBD182D}" destId="{DE7D724A-8E9A-4284-8349-A231F1D29657}" srcOrd="0" destOrd="0" presId="urn:microsoft.com/office/officeart/2005/8/layout/pyramid1"/>
    <dgm:cxn modelId="{C2A7C5D4-065F-46F9-9205-A78FBB69CEB0}" type="presParOf" srcId="{F8A774A9-5ADD-4472-B2FA-E295DBBD182D}" destId="{178F3058-E634-4467-8957-6FC379633D7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16DBB-E479-417F-817D-321F1484624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2B6654F-61C0-4B35-AB2D-4D4BF6793531}">
      <dgm:prSet phldrT="[Текст]" custT="1"/>
      <dgm:spPr/>
      <dgm:t>
        <a:bodyPr/>
        <a:lstStyle/>
        <a:p>
          <a:r>
            <a:rPr lang="en-US" sz="1600" dirty="0" err="1" smtClean="0"/>
            <a:t>Hayoti</a:t>
          </a:r>
          <a:endParaRPr lang="ru-RU" sz="1600" dirty="0"/>
        </a:p>
      </dgm:t>
    </dgm:pt>
    <dgm:pt modelId="{3BE7EC34-AEC8-46D3-92FD-E2D138CE501F}" type="parTrans" cxnId="{5C5F931A-EBC9-4BC7-A64A-2754BD909A23}">
      <dgm:prSet/>
      <dgm:spPr/>
      <dgm:t>
        <a:bodyPr/>
        <a:lstStyle/>
        <a:p>
          <a:endParaRPr lang="ru-RU"/>
        </a:p>
      </dgm:t>
    </dgm:pt>
    <dgm:pt modelId="{1FAA486D-6441-4861-A017-3208EDD63ABA}" type="sibTrans" cxnId="{5C5F931A-EBC9-4BC7-A64A-2754BD909A23}">
      <dgm:prSet/>
      <dgm:spPr/>
      <dgm:t>
        <a:bodyPr/>
        <a:lstStyle/>
        <a:p>
          <a:endParaRPr lang="ru-RU"/>
        </a:p>
      </dgm:t>
    </dgm:pt>
    <dgm:pt modelId="{7D78219F-2EB1-4DC8-AC25-8FE990BC873C}">
      <dgm:prSet phldrT="[Текст]" custT="1"/>
      <dgm:spPr/>
      <dgm:t>
        <a:bodyPr/>
        <a:lstStyle/>
        <a:p>
          <a:r>
            <a:rPr lang="en-US" sz="1600" dirty="0" err="1" smtClean="0"/>
            <a:t>Asarlarining</a:t>
          </a:r>
          <a:r>
            <a:rPr lang="en-US" sz="1600" dirty="0" smtClean="0"/>
            <a:t> </a:t>
          </a:r>
          <a:r>
            <a:rPr lang="en-US" sz="1600" dirty="0" err="1" smtClean="0"/>
            <a:t>nomi</a:t>
          </a:r>
          <a:endParaRPr lang="ru-RU" sz="1600" dirty="0"/>
        </a:p>
      </dgm:t>
    </dgm:pt>
    <dgm:pt modelId="{E975565B-77B9-4F57-9B64-0CEC8A2E585E}" type="parTrans" cxnId="{221DF9F1-16C9-446F-97AD-69BDA1D0E03D}">
      <dgm:prSet/>
      <dgm:spPr/>
      <dgm:t>
        <a:bodyPr/>
        <a:lstStyle/>
        <a:p>
          <a:endParaRPr lang="ru-RU"/>
        </a:p>
      </dgm:t>
    </dgm:pt>
    <dgm:pt modelId="{F9C58F52-09A6-4A93-8AE3-4377D2688F04}" type="sibTrans" cxnId="{221DF9F1-16C9-446F-97AD-69BDA1D0E03D}">
      <dgm:prSet/>
      <dgm:spPr/>
      <dgm:t>
        <a:bodyPr/>
        <a:lstStyle/>
        <a:p>
          <a:endParaRPr lang="ru-RU"/>
        </a:p>
      </dgm:t>
    </dgm:pt>
    <dgm:pt modelId="{D78CFF40-905F-4752-94DF-6B403E50A1E8}">
      <dgm:prSet phldrT="[Текст]" custT="1"/>
      <dgm:spPr/>
      <dgm:t>
        <a:bodyPr/>
        <a:lstStyle/>
        <a:p>
          <a:r>
            <a:rPr lang="en-US" sz="1600" dirty="0" err="1" smtClean="0"/>
            <a:t>Tarjima</a:t>
          </a:r>
          <a:r>
            <a:rPr lang="en-US" sz="1600" dirty="0" smtClean="0"/>
            <a:t> </a:t>
          </a:r>
          <a:r>
            <a:rPr lang="en-US" sz="1600" dirty="0" err="1" smtClean="0"/>
            <a:t>qilgan</a:t>
          </a:r>
          <a:r>
            <a:rPr lang="en-US" sz="1600" dirty="0" smtClean="0"/>
            <a:t> </a:t>
          </a:r>
          <a:r>
            <a:rPr lang="en-US" sz="1600" dirty="0" err="1" smtClean="0"/>
            <a:t>asarlari</a:t>
          </a:r>
          <a:endParaRPr lang="ru-RU" sz="1600" dirty="0"/>
        </a:p>
      </dgm:t>
    </dgm:pt>
    <dgm:pt modelId="{8DF58040-21BC-49B2-ABA5-FF3F7367DA5E}" type="parTrans" cxnId="{57FE53E1-5F85-4A31-ACB8-7CA687263B96}">
      <dgm:prSet/>
      <dgm:spPr/>
      <dgm:t>
        <a:bodyPr/>
        <a:lstStyle/>
        <a:p>
          <a:endParaRPr lang="ru-RU"/>
        </a:p>
      </dgm:t>
    </dgm:pt>
    <dgm:pt modelId="{080B5B2B-E4AB-48DD-AD12-2808D5AAE1BA}" type="sibTrans" cxnId="{57FE53E1-5F85-4A31-ACB8-7CA687263B96}">
      <dgm:prSet/>
      <dgm:spPr/>
      <dgm:t>
        <a:bodyPr/>
        <a:lstStyle/>
        <a:p>
          <a:endParaRPr lang="ru-RU"/>
        </a:p>
      </dgm:t>
    </dgm:pt>
    <dgm:pt modelId="{CA07904D-FC21-4955-B4E0-46F74BBB5789}" type="pres">
      <dgm:prSet presAssocID="{B8016DBB-E479-417F-817D-321F14846248}" presName="linearFlow" presStyleCnt="0">
        <dgm:presLayoutVars>
          <dgm:resizeHandles val="exact"/>
        </dgm:presLayoutVars>
      </dgm:prSet>
      <dgm:spPr/>
    </dgm:pt>
    <dgm:pt modelId="{6B09D1C0-0A36-4D41-B6A4-45C350CDFBD1}" type="pres">
      <dgm:prSet presAssocID="{52B6654F-61C0-4B35-AB2D-4D4BF67935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55B30-F7E4-4486-A44A-7C503ADBAAC1}" type="pres">
      <dgm:prSet presAssocID="{1FAA486D-6441-4861-A017-3208EDD63AB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DBDC124-9B25-4E3C-8F13-BF8F8EE306FE}" type="pres">
      <dgm:prSet presAssocID="{1FAA486D-6441-4861-A017-3208EDD63AB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C2C663A-7650-48DD-99E9-DE95F85BA131}" type="pres">
      <dgm:prSet presAssocID="{7D78219F-2EB1-4DC8-AC25-8FE990BC87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0B13E-832D-4661-9E8E-7B72FEA7BD32}" type="pres">
      <dgm:prSet presAssocID="{F9C58F52-09A6-4A93-8AE3-4377D2688F0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7D424B8-AFEF-4BF3-BFAE-E79D67A3A369}" type="pres">
      <dgm:prSet presAssocID="{F9C58F52-09A6-4A93-8AE3-4377D2688F0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8252F3B-99D7-431B-9FBD-00FFBD7BA654}" type="pres">
      <dgm:prSet presAssocID="{D78CFF40-905F-4752-94DF-6B403E50A1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2B30B4-6CC3-496E-BCD6-D65D177E2824}" type="presOf" srcId="{D78CFF40-905F-4752-94DF-6B403E50A1E8}" destId="{A8252F3B-99D7-431B-9FBD-00FFBD7BA654}" srcOrd="0" destOrd="0" presId="urn:microsoft.com/office/officeart/2005/8/layout/process2"/>
    <dgm:cxn modelId="{04B11A9D-0CC6-4CF3-A299-C162DEC2D5AB}" type="presOf" srcId="{7D78219F-2EB1-4DC8-AC25-8FE990BC873C}" destId="{8C2C663A-7650-48DD-99E9-DE95F85BA131}" srcOrd="0" destOrd="0" presId="urn:microsoft.com/office/officeart/2005/8/layout/process2"/>
    <dgm:cxn modelId="{DDBF159D-8DCC-457D-9D2B-B46FE397F475}" type="presOf" srcId="{1FAA486D-6441-4861-A017-3208EDD63ABA}" destId="{98855B30-F7E4-4486-A44A-7C503ADBAAC1}" srcOrd="0" destOrd="0" presId="urn:microsoft.com/office/officeart/2005/8/layout/process2"/>
    <dgm:cxn modelId="{3DB016BB-5B55-4104-ABBE-36368D0BF35E}" type="presOf" srcId="{B8016DBB-E479-417F-817D-321F14846248}" destId="{CA07904D-FC21-4955-B4E0-46F74BBB5789}" srcOrd="0" destOrd="0" presId="urn:microsoft.com/office/officeart/2005/8/layout/process2"/>
    <dgm:cxn modelId="{221DF9F1-16C9-446F-97AD-69BDA1D0E03D}" srcId="{B8016DBB-E479-417F-817D-321F14846248}" destId="{7D78219F-2EB1-4DC8-AC25-8FE990BC873C}" srcOrd="1" destOrd="0" parTransId="{E975565B-77B9-4F57-9B64-0CEC8A2E585E}" sibTransId="{F9C58F52-09A6-4A93-8AE3-4377D2688F04}"/>
    <dgm:cxn modelId="{5C5F931A-EBC9-4BC7-A64A-2754BD909A23}" srcId="{B8016DBB-E479-417F-817D-321F14846248}" destId="{52B6654F-61C0-4B35-AB2D-4D4BF6793531}" srcOrd="0" destOrd="0" parTransId="{3BE7EC34-AEC8-46D3-92FD-E2D138CE501F}" sibTransId="{1FAA486D-6441-4861-A017-3208EDD63ABA}"/>
    <dgm:cxn modelId="{E998C4A7-E973-4498-B55F-09C42C606EE4}" type="presOf" srcId="{F9C58F52-09A6-4A93-8AE3-4377D2688F04}" destId="{D7D424B8-AFEF-4BF3-BFAE-E79D67A3A369}" srcOrd="1" destOrd="0" presId="urn:microsoft.com/office/officeart/2005/8/layout/process2"/>
    <dgm:cxn modelId="{E39618DA-9F6A-42DF-8FBA-D84E235FAB83}" type="presOf" srcId="{F9C58F52-09A6-4A93-8AE3-4377D2688F04}" destId="{8990B13E-832D-4661-9E8E-7B72FEA7BD32}" srcOrd="0" destOrd="0" presId="urn:microsoft.com/office/officeart/2005/8/layout/process2"/>
    <dgm:cxn modelId="{70EFE9E0-E934-4616-A082-E7753F96EF1B}" type="presOf" srcId="{1FAA486D-6441-4861-A017-3208EDD63ABA}" destId="{3DBDC124-9B25-4E3C-8F13-BF8F8EE306FE}" srcOrd="1" destOrd="0" presId="urn:microsoft.com/office/officeart/2005/8/layout/process2"/>
    <dgm:cxn modelId="{57FE53E1-5F85-4A31-ACB8-7CA687263B96}" srcId="{B8016DBB-E479-417F-817D-321F14846248}" destId="{D78CFF40-905F-4752-94DF-6B403E50A1E8}" srcOrd="2" destOrd="0" parTransId="{8DF58040-21BC-49B2-ABA5-FF3F7367DA5E}" sibTransId="{080B5B2B-E4AB-48DD-AD12-2808D5AAE1BA}"/>
    <dgm:cxn modelId="{9B8A92F8-5848-4FD4-8D94-F1051038D3D4}" type="presOf" srcId="{52B6654F-61C0-4B35-AB2D-4D4BF6793531}" destId="{6B09D1C0-0A36-4D41-B6A4-45C350CDFBD1}" srcOrd="0" destOrd="0" presId="urn:microsoft.com/office/officeart/2005/8/layout/process2"/>
    <dgm:cxn modelId="{C446B0D5-E1C8-4DC9-950E-AA94BC5C7A6A}" type="presParOf" srcId="{CA07904D-FC21-4955-B4E0-46F74BBB5789}" destId="{6B09D1C0-0A36-4D41-B6A4-45C350CDFBD1}" srcOrd="0" destOrd="0" presId="urn:microsoft.com/office/officeart/2005/8/layout/process2"/>
    <dgm:cxn modelId="{08BE0020-FE6D-4344-A630-8C121E9861FD}" type="presParOf" srcId="{CA07904D-FC21-4955-B4E0-46F74BBB5789}" destId="{98855B30-F7E4-4486-A44A-7C503ADBAAC1}" srcOrd="1" destOrd="0" presId="urn:microsoft.com/office/officeart/2005/8/layout/process2"/>
    <dgm:cxn modelId="{1D1BB2E3-BD4F-4569-A3F7-282956889BD0}" type="presParOf" srcId="{98855B30-F7E4-4486-A44A-7C503ADBAAC1}" destId="{3DBDC124-9B25-4E3C-8F13-BF8F8EE306FE}" srcOrd="0" destOrd="0" presId="urn:microsoft.com/office/officeart/2005/8/layout/process2"/>
    <dgm:cxn modelId="{136292A6-E484-48A2-B27F-879AAFFC7CA4}" type="presParOf" srcId="{CA07904D-FC21-4955-B4E0-46F74BBB5789}" destId="{8C2C663A-7650-48DD-99E9-DE95F85BA131}" srcOrd="2" destOrd="0" presId="urn:microsoft.com/office/officeart/2005/8/layout/process2"/>
    <dgm:cxn modelId="{636A12F9-B63B-4217-A558-6D1FA8975250}" type="presParOf" srcId="{CA07904D-FC21-4955-B4E0-46F74BBB5789}" destId="{8990B13E-832D-4661-9E8E-7B72FEA7BD32}" srcOrd="3" destOrd="0" presId="urn:microsoft.com/office/officeart/2005/8/layout/process2"/>
    <dgm:cxn modelId="{D498CAE6-458A-4C9D-8F34-38A878D78821}" type="presParOf" srcId="{8990B13E-832D-4661-9E8E-7B72FEA7BD32}" destId="{D7D424B8-AFEF-4BF3-BFAE-E79D67A3A369}" srcOrd="0" destOrd="0" presId="urn:microsoft.com/office/officeart/2005/8/layout/process2"/>
    <dgm:cxn modelId="{4B6C5596-D425-4BF9-B2CB-EE0FCF9490EF}" type="presParOf" srcId="{CA07904D-FC21-4955-B4E0-46F74BBB5789}" destId="{A8252F3B-99D7-431B-9FBD-00FFBD7BA65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B66EE-DC84-4A26-82BC-7879485242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D9E0B9-6BB7-4C91-BCFF-9D83CD1F1D97}">
      <dgm:prSet phldrT="[Текст]" custT="1"/>
      <dgm:spPr/>
      <dgm:t>
        <a:bodyPr/>
        <a:lstStyle/>
        <a:p>
          <a:r>
            <a:rPr lang="en-US" sz="1400" dirty="0" err="1" smtClean="0"/>
            <a:t>She’rda</a:t>
          </a:r>
          <a:r>
            <a:rPr lang="en-US" sz="1400" dirty="0" smtClean="0"/>
            <a:t> </a:t>
          </a:r>
          <a:r>
            <a:rPr lang="en-US" sz="1400" dirty="0" err="1" smtClean="0"/>
            <a:t>adib</a:t>
          </a:r>
          <a:r>
            <a:rPr lang="en-US" sz="1400" dirty="0" smtClean="0"/>
            <a:t> </a:t>
          </a:r>
          <a:r>
            <a:rPr lang="en-US" sz="1400" dirty="0" err="1" smtClean="0"/>
            <a:t>tabiatni</a:t>
          </a:r>
          <a:r>
            <a:rPr lang="en-US" sz="1400" dirty="0" smtClean="0"/>
            <a:t> </a:t>
          </a:r>
          <a:r>
            <a:rPr lang="en-US" sz="1400" dirty="0" err="1" smtClean="0"/>
            <a:t>kuylaydi.Tabiat</a:t>
          </a:r>
          <a:r>
            <a:rPr lang="en-US" sz="1400" dirty="0" smtClean="0"/>
            <a:t> ham </a:t>
          </a:r>
          <a:r>
            <a:rPr lang="en-US" sz="1400" dirty="0" err="1" smtClean="0"/>
            <a:t>inson</a:t>
          </a:r>
          <a:r>
            <a:rPr lang="en-US" sz="1400" dirty="0" smtClean="0"/>
            <a:t> </a:t>
          </a:r>
          <a:r>
            <a:rPr lang="en-US" sz="1400" dirty="0" err="1" smtClean="0"/>
            <a:t>uchun</a:t>
          </a:r>
          <a:r>
            <a:rPr lang="en-US" sz="1400" dirty="0" smtClean="0"/>
            <a:t> </a:t>
          </a:r>
          <a:r>
            <a:rPr lang="en-US" sz="1400" dirty="0" err="1" smtClean="0"/>
            <a:t>onadek</a:t>
          </a:r>
          <a:r>
            <a:rPr lang="en-US" sz="1400" dirty="0" smtClean="0"/>
            <a:t> </a:t>
          </a:r>
          <a:r>
            <a:rPr lang="en-US" sz="1400" dirty="0" err="1" smtClean="0"/>
            <a:t>ekanini</a:t>
          </a:r>
          <a:r>
            <a:rPr lang="en-US" sz="1400" dirty="0" smtClean="0"/>
            <a:t> </a:t>
          </a:r>
          <a:r>
            <a:rPr lang="en-US" sz="1400" dirty="0" err="1" smtClean="0"/>
            <a:t>ifodalaydi</a:t>
          </a:r>
          <a:r>
            <a:rPr lang="en-US" sz="1400" dirty="0" smtClean="0"/>
            <a:t>.</a:t>
          </a:r>
          <a:endParaRPr lang="ru-RU" sz="1400" dirty="0"/>
        </a:p>
      </dgm:t>
    </dgm:pt>
    <dgm:pt modelId="{E0D09F94-5EF5-4076-92CB-EFFFB951590C}" type="parTrans" cxnId="{7431C470-9DDD-4C8B-94C8-A2557E0A80E9}">
      <dgm:prSet/>
      <dgm:spPr/>
      <dgm:t>
        <a:bodyPr/>
        <a:lstStyle/>
        <a:p>
          <a:endParaRPr lang="ru-RU"/>
        </a:p>
      </dgm:t>
    </dgm:pt>
    <dgm:pt modelId="{5424EBA7-E774-453C-B1EF-65BC2ABE2311}" type="sibTrans" cxnId="{7431C470-9DDD-4C8B-94C8-A2557E0A80E9}">
      <dgm:prSet/>
      <dgm:spPr/>
      <dgm:t>
        <a:bodyPr/>
        <a:lstStyle/>
        <a:p>
          <a:endParaRPr lang="ru-RU"/>
        </a:p>
      </dgm:t>
    </dgm:pt>
    <dgm:pt modelId="{60BA9205-8DB2-4B55-93FF-1D275E64879A}">
      <dgm:prSet phldrT="[Текст]" custT="1"/>
      <dgm:spPr/>
      <dgm:t>
        <a:bodyPr/>
        <a:lstStyle/>
        <a:p>
          <a:r>
            <a:rPr lang="en-US" sz="1400" dirty="0" err="1" smtClean="0"/>
            <a:t>Kuz</a:t>
          </a:r>
          <a:r>
            <a:rPr lang="en-US" sz="1400" dirty="0" smtClean="0"/>
            <a:t> </a:t>
          </a:r>
          <a:r>
            <a:rPr lang="en-US" sz="1400" dirty="0" err="1" smtClean="0"/>
            <a:t>faslining</a:t>
          </a:r>
          <a:r>
            <a:rPr lang="en-US" sz="1400" dirty="0" smtClean="0"/>
            <a:t> ham </a:t>
          </a:r>
          <a:r>
            <a:rPr lang="en-US" sz="1400" dirty="0" err="1" smtClean="0"/>
            <a:t>o‘zgacha</a:t>
          </a:r>
          <a:r>
            <a:rPr lang="en-US" sz="1400" dirty="0" smtClean="0"/>
            <a:t> </a:t>
          </a:r>
          <a:r>
            <a:rPr lang="en-US" sz="1400" dirty="0" err="1" smtClean="0"/>
            <a:t>tarovati</a:t>
          </a:r>
          <a:r>
            <a:rPr lang="en-US" sz="1400" dirty="0" smtClean="0"/>
            <a:t> </a:t>
          </a:r>
          <a:r>
            <a:rPr lang="en-US" sz="1400" dirty="0" err="1" smtClean="0"/>
            <a:t>borligi</a:t>
          </a:r>
          <a:r>
            <a:rPr lang="en-US" sz="1400" dirty="0" smtClean="0"/>
            <a:t> </a:t>
          </a:r>
          <a:r>
            <a:rPr lang="en-US" sz="1400" dirty="0" err="1" smtClean="0"/>
            <a:t>haqida</a:t>
          </a:r>
          <a:r>
            <a:rPr lang="en-US" sz="1400" dirty="0" smtClean="0"/>
            <a:t> </a:t>
          </a:r>
          <a:r>
            <a:rPr lang="en-US" sz="1400" dirty="0" err="1" smtClean="0"/>
            <a:t>aytadi</a:t>
          </a:r>
          <a:r>
            <a:rPr lang="en-US" sz="1400" dirty="0" smtClean="0"/>
            <a:t>, “</a:t>
          </a:r>
          <a:r>
            <a:rPr lang="en-US" sz="1400" dirty="0" err="1" smtClean="0"/>
            <a:t>Oltin</a:t>
          </a:r>
          <a:r>
            <a:rPr lang="en-US" sz="1400" dirty="0" smtClean="0"/>
            <a:t> </a:t>
          </a:r>
          <a:r>
            <a:rPr lang="en-US" sz="1400" dirty="0" err="1" smtClean="0"/>
            <a:t>fasl</a:t>
          </a:r>
          <a:r>
            <a:rPr lang="en-US" sz="1400" dirty="0" smtClean="0"/>
            <a:t>” </a:t>
          </a:r>
          <a:r>
            <a:rPr lang="en-US" sz="1400" dirty="0" err="1" smtClean="0"/>
            <a:t>ekanligini</a:t>
          </a:r>
          <a:r>
            <a:rPr lang="en-US" sz="1400" dirty="0" smtClean="0"/>
            <a:t> </a:t>
          </a:r>
          <a:r>
            <a:rPr lang="en-US" sz="1400" dirty="0" err="1" smtClean="0"/>
            <a:t>ta’kidlaydi</a:t>
          </a:r>
          <a:r>
            <a:rPr lang="en-US" sz="1400" dirty="0" smtClean="0"/>
            <a:t>.</a:t>
          </a:r>
          <a:endParaRPr lang="ru-RU" sz="1400" dirty="0"/>
        </a:p>
      </dgm:t>
    </dgm:pt>
    <dgm:pt modelId="{70E9F650-5D1D-402B-914C-86BBEF789066}" type="parTrans" cxnId="{F5881842-92E9-48DC-9B80-01A0FAFF2C72}">
      <dgm:prSet/>
      <dgm:spPr/>
      <dgm:t>
        <a:bodyPr/>
        <a:lstStyle/>
        <a:p>
          <a:endParaRPr lang="ru-RU"/>
        </a:p>
      </dgm:t>
    </dgm:pt>
    <dgm:pt modelId="{926DD871-5DDF-45F0-ADB4-94AC3B107CF6}" type="sibTrans" cxnId="{F5881842-92E9-48DC-9B80-01A0FAFF2C72}">
      <dgm:prSet/>
      <dgm:spPr/>
      <dgm:t>
        <a:bodyPr/>
        <a:lstStyle/>
        <a:p>
          <a:endParaRPr lang="ru-RU"/>
        </a:p>
      </dgm:t>
    </dgm:pt>
    <dgm:pt modelId="{AF9F55A0-A90C-4C80-B70D-890C80271484}">
      <dgm:prSet phldrT="[Текст]" custT="1"/>
      <dgm:spPr/>
      <dgm:t>
        <a:bodyPr/>
        <a:lstStyle/>
        <a:p>
          <a:r>
            <a:rPr lang="en-US" sz="1400" dirty="0" err="1" smtClean="0"/>
            <a:t>Tabiatdagi</a:t>
          </a:r>
          <a:r>
            <a:rPr lang="en-US" sz="1400" dirty="0" smtClean="0"/>
            <a:t> </a:t>
          </a:r>
          <a:r>
            <a:rPr lang="en-US" sz="1400" dirty="0" err="1" smtClean="0"/>
            <a:t>g‘aroyib</a:t>
          </a:r>
          <a:r>
            <a:rPr lang="en-US" sz="1400" dirty="0" smtClean="0"/>
            <a:t>, </a:t>
          </a:r>
          <a:r>
            <a:rPr lang="en-US" sz="1400" dirty="0" err="1" smtClean="0"/>
            <a:t>maftunkor</a:t>
          </a:r>
          <a:r>
            <a:rPr lang="en-US" sz="1400" dirty="0" smtClean="0"/>
            <a:t> </a:t>
          </a:r>
          <a:r>
            <a:rPr lang="en-US" sz="1400" dirty="0" err="1" smtClean="0"/>
            <a:t>manzaralarni</a:t>
          </a:r>
          <a:r>
            <a:rPr lang="en-US" sz="1400" dirty="0" smtClean="0"/>
            <a:t>  </a:t>
          </a:r>
          <a:r>
            <a:rPr lang="en-US" sz="1400" dirty="0" err="1" smtClean="0"/>
            <a:t>tasvirlaydi</a:t>
          </a:r>
          <a:r>
            <a:rPr lang="en-US" sz="1400" dirty="0" smtClean="0"/>
            <a:t>.</a:t>
          </a:r>
          <a:endParaRPr lang="ru-RU" sz="1400" dirty="0"/>
        </a:p>
      </dgm:t>
    </dgm:pt>
    <dgm:pt modelId="{2FCE00DB-CB48-4CB4-9E19-D815A4779AEA}" type="parTrans" cxnId="{EB680BDC-142B-4548-910A-753CD944FB62}">
      <dgm:prSet/>
      <dgm:spPr/>
      <dgm:t>
        <a:bodyPr/>
        <a:lstStyle/>
        <a:p>
          <a:endParaRPr lang="ru-RU"/>
        </a:p>
      </dgm:t>
    </dgm:pt>
    <dgm:pt modelId="{F1FBA9DF-104C-49F3-A53A-DB7FEFE2BC22}" type="sibTrans" cxnId="{EB680BDC-142B-4548-910A-753CD944FB62}">
      <dgm:prSet/>
      <dgm:spPr/>
      <dgm:t>
        <a:bodyPr/>
        <a:lstStyle/>
        <a:p>
          <a:endParaRPr lang="ru-RU"/>
        </a:p>
      </dgm:t>
    </dgm:pt>
    <dgm:pt modelId="{1A153B67-E16B-4F6E-8EAF-774FDBEB7BAC}" type="pres">
      <dgm:prSet presAssocID="{A48B66EE-DC84-4A26-82BC-7879485242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EFE2F-A9FF-46FC-841D-D4FE93A2CD17}" type="pres">
      <dgm:prSet presAssocID="{BAD9E0B9-6BB7-4C91-BCFF-9D83CD1F1D97}" presName="parentLin" presStyleCnt="0"/>
      <dgm:spPr/>
    </dgm:pt>
    <dgm:pt modelId="{6C2CB1BF-AE9C-4C79-A469-BED231CFD550}" type="pres">
      <dgm:prSet presAssocID="{BAD9E0B9-6BB7-4C91-BCFF-9D83CD1F1D9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66A536C-C1AD-4EF4-A368-7CE8D31881C9}" type="pres">
      <dgm:prSet presAssocID="{BAD9E0B9-6BB7-4C91-BCFF-9D83CD1F1D97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6E052-FB86-475C-BCA8-433ED2B9E80C}" type="pres">
      <dgm:prSet presAssocID="{BAD9E0B9-6BB7-4C91-BCFF-9D83CD1F1D97}" presName="negativeSpace" presStyleCnt="0"/>
      <dgm:spPr/>
    </dgm:pt>
    <dgm:pt modelId="{BC82D34A-C9DB-4BBC-87B3-EB3BC2671DA2}" type="pres">
      <dgm:prSet presAssocID="{BAD9E0B9-6BB7-4C91-BCFF-9D83CD1F1D97}" presName="childText" presStyleLbl="conFgAcc1" presStyleIdx="0" presStyleCnt="3">
        <dgm:presLayoutVars>
          <dgm:bulletEnabled val="1"/>
        </dgm:presLayoutVars>
      </dgm:prSet>
      <dgm:spPr/>
    </dgm:pt>
    <dgm:pt modelId="{C0B6551F-36FC-468E-96BB-E71A2B167FED}" type="pres">
      <dgm:prSet presAssocID="{5424EBA7-E774-453C-B1EF-65BC2ABE2311}" presName="spaceBetweenRectangles" presStyleCnt="0"/>
      <dgm:spPr/>
    </dgm:pt>
    <dgm:pt modelId="{4E99E1C0-9E90-45C9-9383-48E87F4D65FF}" type="pres">
      <dgm:prSet presAssocID="{60BA9205-8DB2-4B55-93FF-1D275E64879A}" presName="parentLin" presStyleCnt="0"/>
      <dgm:spPr/>
    </dgm:pt>
    <dgm:pt modelId="{FFF9DDD2-EE31-44F0-8477-7F638ED37807}" type="pres">
      <dgm:prSet presAssocID="{60BA9205-8DB2-4B55-93FF-1D275E64879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DA46A85-EE40-49D5-946A-524EBC77686C}" type="pres">
      <dgm:prSet presAssocID="{60BA9205-8DB2-4B55-93FF-1D275E64879A}" presName="parentText" presStyleLbl="node1" presStyleIdx="1" presStyleCnt="3" custScaleX="142857" custLinFactNeighborX="26031" custLinFactNeighborY="2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7C04A-93B7-4A83-BB51-2514BC604D8D}" type="pres">
      <dgm:prSet presAssocID="{60BA9205-8DB2-4B55-93FF-1D275E64879A}" presName="negativeSpace" presStyleCnt="0"/>
      <dgm:spPr/>
    </dgm:pt>
    <dgm:pt modelId="{71B043E1-5189-4552-AA9A-4AD77AD21909}" type="pres">
      <dgm:prSet presAssocID="{60BA9205-8DB2-4B55-93FF-1D275E64879A}" presName="childText" presStyleLbl="conFgAcc1" presStyleIdx="1" presStyleCnt="3">
        <dgm:presLayoutVars>
          <dgm:bulletEnabled val="1"/>
        </dgm:presLayoutVars>
      </dgm:prSet>
      <dgm:spPr/>
    </dgm:pt>
    <dgm:pt modelId="{FB52F6C0-BEF4-4540-A497-680CEE4FD6EE}" type="pres">
      <dgm:prSet presAssocID="{926DD871-5DDF-45F0-ADB4-94AC3B107CF6}" presName="spaceBetweenRectangles" presStyleCnt="0"/>
      <dgm:spPr/>
    </dgm:pt>
    <dgm:pt modelId="{4E8D8542-A22E-4DD0-933C-75905313DAE4}" type="pres">
      <dgm:prSet presAssocID="{AF9F55A0-A90C-4C80-B70D-890C80271484}" presName="parentLin" presStyleCnt="0"/>
      <dgm:spPr/>
    </dgm:pt>
    <dgm:pt modelId="{8D8B1097-A640-4317-8E99-88F38E16807D}" type="pres">
      <dgm:prSet presAssocID="{AF9F55A0-A90C-4C80-B70D-890C8027148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A0FD22D-A96D-4917-A467-F0A0F135D7BA}" type="pres">
      <dgm:prSet presAssocID="{AF9F55A0-A90C-4C80-B70D-890C80271484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3352E-D3D6-40DC-8AA8-DAEBDB35046C}" type="pres">
      <dgm:prSet presAssocID="{AF9F55A0-A90C-4C80-B70D-890C80271484}" presName="negativeSpace" presStyleCnt="0"/>
      <dgm:spPr/>
    </dgm:pt>
    <dgm:pt modelId="{D80C8B99-E81C-44C7-A87C-3FC047CB5969}" type="pres">
      <dgm:prSet presAssocID="{AF9F55A0-A90C-4C80-B70D-890C80271484}" presName="childText" presStyleLbl="conFgAcc1" presStyleIdx="2" presStyleCnt="3" custScaleY="16066" custLinFactNeighborX="0" custLinFactNeighborY="1904">
        <dgm:presLayoutVars>
          <dgm:bulletEnabled val="1"/>
        </dgm:presLayoutVars>
      </dgm:prSet>
      <dgm:spPr/>
    </dgm:pt>
  </dgm:ptLst>
  <dgm:cxnLst>
    <dgm:cxn modelId="{791219E3-2D1C-438D-85C0-5BA3F777581B}" type="presOf" srcId="{A48B66EE-DC84-4A26-82BC-787948524279}" destId="{1A153B67-E16B-4F6E-8EAF-774FDBEB7BAC}" srcOrd="0" destOrd="0" presId="urn:microsoft.com/office/officeart/2005/8/layout/list1"/>
    <dgm:cxn modelId="{9DFCE247-23AA-4E3D-ADDE-BEDAB1F39027}" type="presOf" srcId="{60BA9205-8DB2-4B55-93FF-1D275E64879A}" destId="{9DA46A85-EE40-49D5-946A-524EBC77686C}" srcOrd="1" destOrd="0" presId="urn:microsoft.com/office/officeart/2005/8/layout/list1"/>
    <dgm:cxn modelId="{161DB258-158E-4014-BA70-DF8BE09735CF}" type="presOf" srcId="{BAD9E0B9-6BB7-4C91-BCFF-9D83CD1F1D97}" destId="{6C2CB1BF-AE9C-4C79-A469-BED231CFD550}" srcOrd="0" destOrd="0" presId="urn:microsoft.com/office/officeart/2005/8/layout/list1"/>
    <dgm:cxn modelId="{F6D7B441-8689-4129-9E29-0DD68E8C0B68}" type="presOf" srcId="{60BA9205-8DB2-4B55-93FF-1D275E64879A}" destId="{FFF9DDD2-EE31-44F0-8477-7F638ED37807}" srcOrd="0" destOrd="0" presId="urn:microsoft.com/office/officeart/2005/8/layout/list1"/>
    <dgm:cxn modelId="{7291FFD8-4E8B-4B38-8DC1-20E3304D2E2F}" type="presOf" srcId="{BAD9E0B9-6BB7-4C91-BCFF-9D83CD1F1D97}" destId="{E66A536C-C1AD-4EF4-A368-7CE8D31881C9}" srcOrd="1" destOrd="0" presId="urn:microsoft.com/office/officeart/2005/8/layout/list1"/>
    <dgm:cxn modelId="{73212A4B-F3E5-41DE-B7DC-9071B7154925}" type="presOf" srcId="{AF9F55A0-A90C-4C80-B70D-890C80271484}" destId="{7A0FD22D-A96D-4917-A467-F0A0F135D7BA}" srcOrd="1" destOrd="0" presId="urn:microsoft.com/office/officeart/2005/8/layout/list1"/>
    <dgm:cxn modelId="{7431C470-9DDD-4C8B-94C8-A2557E0A80E9}" srcId="{A48B66EE-DC84-4A26-82BC-787948524279}" destId="{BAD9E0B9-6BB7-4C91-BCFF-9D83CD1F1D97}" srcOrd="0" destOrd="0" parTransId="{E0D09F94-5EF5-4076-92CB-EFFFB951590C}" sibTransId="{5424EBA7-E774-453C-B1EF-65BC2ABE2311}"/>
    <dgm:cxn modelId="{F5881842-92E9-48DC-9B80-01A0FAFF2C72}" srcId="{A48B66EE-DC84-4A26-82BC-787948524279}" destId="{60BA9205-8DB2-4B55-93FF-1D275E64879A}" srcOrd="1" destOrd="0" parTransId="{70E9F650-5D1D-402B-914C-86BBEF789066}" sibTransId="{926DD871-5DDF-45F0-ADB4-94AC3B107CF6}"/>
    <dgm:cxn modelId="{3FBC3D19-2791-4D93-975F-7F3CFF4DFD88}" type="presOf" srcId="{AF9F55A0-A90C-4C80-B70D-890C80271484}" destId="{8D8B1097-A640-4317-8E99-88F38E16807D}" srcOrd="0" destOrd="0" presId="urn:microsoft.com/office/officeart/2005/8/layout/list1"/>
    <dgm:cxn modelId="{EB680BDC-142B-4548-910A-753CD944FB62}" srcId="{A48B66EE-DC84-4A26-82BC-787948524279}" destId="{AF9F55A0-A90C-4C80-B70D-890C80271484}" srcOrd="2" destOrd="0" parTransId="{2FCE00DB-CB48-4CB4-9E19-D815A4779AEA}" sibTransId="{F1FBA9DF-104C-49F3-A53A-DB7FEFE2BC22}"/>
    <dgm:cxn modelId="{29E24B60-A3EE-4BE2-BF1B-811330343D63}" type="presParOf" srcId="{1A153B67-E16B-4F6E-8EAF-774FDBEB7BAC}" destId="{8D0EFE2F-A9FF-46FC-841D-D4FE93A2CD17}" srcOrd="0" destOrd="0" presId="urn:microsoft.com/office/officeart/2005/8/layout/list1"/>
    <dgm:cxn modelId="{20F147F1-0ECD-4FEE-AE60-298990AB695C}" type="presParOf" srcId="{8D0EFE2F-A9FF-46FC-841D-D4FE93A2CD17}" destId="{6C2CB1BF-AE9C-4C79-A469-BED231CFD550}" srcOrd="0" destOrd="0" presId="urn:microsoft.com/office/officeart/2005/8/layout/list1"/>
    <dgm:cxn modelId="{3B5E7717-AB4F-479D-9F1C-DE88D8428A1D}" type="presParOf" srcId="{8D0EFE2F-A9FF-46FC-841D-D4FE93A2CD17}" destId="{E66A536C-C1AD-4EF4-A368-7CE8D31881C9}" srcOrd="1" destOrd="0" presId="urn:microsoft.com/office/officeart/2005/8/layout/list1"/>
    <dgm:cxn modelId="{AD94F8B5-72BF-48F3-B5C5-B8AF177C046E}" type="presParOf" srcId="{1A153B67-E16B-4F6E-8EAF-774FDBEB7BAC}" destId="{CAB6E052-FB86-475C-BCA8-433ED2B9E80C}" srcOrd="1" destOrd="0" presId="urn:microsoft.com/office/officeart/2005/8/layout/list1"/>
    <dgm:cxn modelId="{0B55BCD9-5A5B-4F50-8FD4-1421FF04B847}" type="presParOf" srcId="{1A153B67-E16B-4F6E-8EAF-774FDBEB7BAC}" destId="{BC82D34A-C9DB-4BBC-87B3-EB3BC2671DA2}" srcOrd="2" destOrd="0" presId="urn:microsoft.com/office/officeart/2005/8/layout/list1"/>
    <dgm:cxn modelId="{C70550A4-01F5-47D9-9A7E-C90D0042F214}" type="presParOf" srcId="{1A153B67-E16B-4F6E-8EAF-774FDBEB7BAC}" destId="{C0B6551F-36FC-468E-96BB-E71A2B167FED}" srcOrd="3" destOrd="0" presId="urn:microsoft.com/office/officeart/2005/8/layout/list1"/>
    <dgm:cxn modelId="{18DE6167-1EBF-4756-B829-2A705B5EC068}" type="presParOf" srcId="{1A153B67-E16B-4F6E-8EAF-774FDBEB7BAC}" destId="{4E99E1C0-9E90-45C9-9383-48E87F4D65FF}" srcOrd="4" destOrd="0" presId="urn:microsoft.com/office/officeart/2005/8/layout/list1"/>
    <dgm:cxn modelId="{8B0404EA-6F98-4DC8-8DB4-19CA5CD953D6}" type="presParOf" srcId="{4E99E1C0-9E90-45C9-9383-48E87F4D65FF}" destId="{FFF9DDD2-EE31-44F0-8477-7F638ED37807}" srcOrd="0" destOrd="0" presId="urn:microsoft.com/office/officeart/2005/8/layout/list1"/>
    <dgm:cxn modelId="{25865102-0CD6-4AA7-A9AC-A7E357128A60}" type="presParOf" srcId="{4E99E1C0-9E90-45C9-9383-48E87F4D65FF}" destId="{9DA46A85-EE40-49D5-946A-524EBC77686C}" srcOrd="1" destOrd="0" presId="urn:microsoft.com/office/officeart/2005/8/layout/list1"/>
    <dgm:cxn modelId="{501D8C1C-36D6-4047-9F8F-DF8853739A1C}" type="presParOf" srcId="{1A153B67-E16B-4F6E-8EAF-774FDBEB7BAC}" destId="{EAC7C04A-93B7-4A83-BB51-2514BC604D8D}" srcOrd="5" destOrd="0" presId="urn:microsoft.com/office/officeart/2005/8/layout/list1"/>
    <dgm:cxn modelId="{CBF00854-6676-414A-BD91-B742D991059A}" type="presParOf" srcId="{1A153B67-E16B-4F6E-8EAF-774FDBEB7BAC}" destId="{71B043E1-5189-4552-AA9A-4AD77AD21909}" srcOrd="6" destOrd="0" presId="urn:microsoft.com/office/officeart/2005/8/layout/list1"/>
    <dgm:cxn modelId="{3622659B-0D29-4F91-95E7-7FD21966281F}" type="presParOf" srcId="{1A153B67-E16B-4F6E-8EAF-774FDBEB7BAC}" destId="{FB52F6C0-BEF4-4540-A497-680CEE4FD6EE}" srcOrd="7" destOrd="0" presId="urn:microsoft.com/office/officeart/2005/8/layout/list1"/>
    <dgm:cxn modelId="{5C00C416-9A78-431D-864D-58600578859C}" type="presParOf" srcId="{1A153B67-E16B-4F6E-8EAF-774FDBEB7BAC}" destId="{4E8D8542-A22E-4DD0-933C-75905313DAE4}" srcOrd="8" destOrd="0" presId="urn:microsoft.com/office/officeart/2005/8/layout/list1"/>
    <dgm:cxn modelId="{655BEC43-95B0-4D74-AA65-6BF8105E23C8}" type="presParOf" srcId="{4E8D8542-A22E-4DD0-933C-75905313DAE4}" destId="{8D8B1097-A640-4317-8E99-88F38E16807D}" srcOrd="0" destOrd="0" presId="urn:microsoft.com/office/officeart/2005/8/layout/list1"/>
    <dgm:cxn modelId="{B9405E06-04FE-41F5-9199-3C6DB0BD61EA}" type="presParOf" srcId="{4E8D8542-A22E-4DD0-933C-75905313DAE4}" destId="{7A0FD22D-A96D-4917-A467-F0A0F135D7BA}" srcOrd="1" destOrd="0" presId="urn:microsoft.com/office/officeart/2005/8/layout/list1"/>
    <dgm:cxn modelId="{BDBB749D-3CF2-49D7-AFA6-D3451168086E}" type="presParOf" srcId="{1A153B67-E16B-4F6E-8EAF-774FDBEB7BAC}" destId="{6A93352E-D3D6-40DC-8AA8-DAEBDB35046C}" srcOrd="9" destOrd="0" presId="urn:microsoft.com/office/officeart/2005/8/layout/list1"/>
    <dgm:cxn modelId="{C5E23396-7E37-46CF-923C-39E4D9C01493}" type="presParOf" srcId="{1A153B67-E16B-4F6E-8EAF-774FDBEB7BAC}" destId="{D80C8B99-E81C-44C7-A87C-3FC047CB596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6C39BE-D426-4835-A5A1-86703859E2A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93C5C1-9307-470E-A888-4735BF957BA1}">
      <dgm:prSet phldrT="[Текст]" custT="1"/>
      <dgm:spPr/>
      <dgm:t>
        <a:bodyPr/>
        <a:lstStyle/>
        <a:p>
          <a:r>
            <a:rPr lang="en-US" sz="1400" dirty="0" err="1" smtClean="0"/>
            <a:t>Mehnat</a:t>
          </a:r>
          <a:r>
            <a:rPr lang="en-US" sz="1400" dirty="0" smtClean="0"/>
            <a:t> </a:t>
          </a:r>
          <a:r>
            <a:rPr lang="en-US" sz="1400" dirty="0" err="1" smtClean="0"/>
            <a:t>baxt</a:t>
          </a:r>
          <a:r>
            <a:rPr lang="en-US" sz="1400" dirty="0" smtClean="0"/>
            <a:t> </a:t>
          </a:r>
          <a:r>
            <a:rPr lang="en-US" sz="1400" dirty="0" err="1" smtClean="0"/>
            <a:t>keltiradi</a:t>
          </a:r>
          <a:endParaRPr lang="ru-RU" sz="1400" dirty="0"/>
        </a:p>
      </dgm:t>
    </dgm:pt>
    <dgm:pt modelId="{CA8BB84C-169B-4CE0-B807-E2464410C18F}" type="parTrans" cxnId="{0D26379F-4CE4-4DF8-ACD0-2038A678773C}">
      <dgm:prSet/>
      <dgm:spPr/>
      <dgm:t>
        <a:bodyPr/>
        <a:lstStyle/>
        <a:p>
          <a:endParaRPr lang="ru-RU"/>
        </a:p>
      </dgm:t>
    </dgm:pt>
    <dgm:pt modelId="{2DB9B92E-962D-473F-83F4-A9BA30BE4E66}" type="sibTrans" cxnId="{0D26379F-4CE4-4DF8-ACD0-2038A678773C}">
      <dgm:prSet/>
      <dgm:spPr/>
      <dgm:t>
        <a:bodyPr/>
        <a:lstStyle/>
        <a:p>
          <a:endParaRPr lang="ru-RU"/>
        </a:p>
      </dgm:t>
    </dgm:pt>
    <dgm:pt modelId="{2465F1C1-5B66-4213-96CE-22C0218545FF}">
      <dgm:prSet phldrT="[Текст]" custT="1"/>
      <dgm:spPr/>
      <dgm:t>
        <a:bodyPr/>
        <a:lstStyle/>
        <a:p>
          <a:r>
            <a:rPr lang="en-US" sz="1200" dirty="0" err="1" smtClean="0"/>
            <a:t>Halol</a:t>
          </a:r>
          <a:r>
            <a:rPr lang="en-US" sz="1200" dirty="0" smtClean="0"/>
            <a:t> </a:t>
          </a:r>
          <a:r>
            <a:rPr lang="en-US" sz="1200" dirty="0" err="1" smtClean="0"/>
            <a:t>mehnat</a:t>
          </a:r>
          <a:endParaRPr lang="ru-RU" sz="1200" dirty="0"/>
        </a:p>
      </dgm:t>
    </dgm:pt>
    <dgm:pt modelId="{D7213428-10AF-4BE1-8835-7C7A7FF16669}" type="parTrans" cxnId="{EEDA23D6-B7C4-4E65-A559-7BC370B24A91}">
      <dgm:prSet/>
      <dgm:spPr/>
      <dgm:t>
        <a:bodyPr/>
        <a:lstStyle/>
        <a:p>
          <a:endParaRPr lang="ru-RU"/>
        </a:p>
      </dgm:t>
    </dgm:pt>
    <dgm:pt modelId="{FC3C7CF1-98DF-4014-96A5-9D4491505C85}" type="sibTrans" cxnId="{EEDA23D6-B7C4-4E65-A559-7BC370B24A91}">
      <dgm:prSet/>
      <dgm:spPr/>
      <dgm:t>
        <a:bodyPr/>
        <a:lstStyle/>
        <a:p>
          <a:endParaRPr lang="ru-RU"/>
        </a:p>
      </dgm:t>
    </dgm:pt>
    <dgm:pt modelId="{3800DE40-2CDA-4039-B732-473756D32646}">
      <dgm:prSet phldrT="[Текст]" custT="1"/>
      <dgm:spPr/>
      <dgm:t>
        <a:bodyPr/>
        <a:lstStyle/>
        <a:p>
          <a:r>
            <a:rPr lang="en-US" sz="1400" dirty="0" err="1" smtClean="0"/>
            <a:t>O‘z</a:t>
          </a:r>
          <a:r>
            <a:rPr lang="en-US" sz="1400" dirty="0" smtClean="0"/>
            <a:t> </a:t>
          </a:r>
          <a:r>
            <a:rPr lang="en-US" sz="1400" dirty="0" err="1" smtClean="0"/>
            <a:t>kasbini</a:t>
          </a:r>
          <a:r>
            <a:rPr lang="en-US" sz="1400" dirty="0" smtClean="0"/>
            <a:t> </a:t>
          </a:r>
          <a:r>
            <a:rPr lang="en-US" sz="1400" dirty="0" err="1" smtClean="0"/>
            <a:t>sevish</a:t>
          </a:r>
          <a:endParaRPr lang="ru-RU" sz="1400" dirty="0"/>
        </a:p>
      </dgm:t>
    </dgm:pt>
    <dgm:pt modelId="{D1DFF234-348A-4CAC-89B9-65B1D4668084}" type="parTrans" cxnId="{ACA13EFB-1436-4B7F-B5FB-2C4451E963A8}">
      <dgm:prSet/>
      <dgm:spPr/>
      <dgm:t>
        <a:bodyPr/>
        <a:lstStyle/>
        <a:p>
          <a:endParaRPr lang="ru-RU"/>
        </a:p>
      </dgm:t>
    </dgm:pt>
    <dgm:pt modelId="{AB0E5829-E9C6-497A-838E-887898CAB749}" type="sibTrans" cxnId="{ACA13EFB-1436-4B7F-B5FB-2C4451E963A8}">
      <dgm:prSet/>
      <dgm:spPr/>
      <dgm:t>
        <a:bodyPr/>
        <a:lstStyle/>
        <a:p>
          <a:endParaRPr lang="ru-RU"/>
        </a:p>
      </dgm:t>
    </dgm:pt>
    <dgm:pt modelId="{20057AB3-C1C3-4A7B-9104-1F605543D27A}">
      <dgm:prSet phldrT="[Текст]" custT="1"/>
      <dgm:spPr/>
      <dgm:t>
        <a:bodyPr/>
        <a:lstStyle/>
        <a:p>
          <a:r>
            <a:rPr lang="en-US" sz="1400" dirty="0" err="1" smtClean="0"/>
            <a:t>Dangasa</a:t>
          </a:r>
          <a:r>
            <a:rPr lang="en-US" sz="1400" dirty="0" smtClean="0"/>
            <a:t> </a:t>
          </a:r>
          <a:r>
            <a:rPr lang="en-US" sz="1400" dirty="0" err="1" smtClean="0"/>
            <a:t>bo‘lmaslik</a:t>
          </a:r>
          <a:endParaRPr lang="ru-RU" sz="1400" dirty="0"/>
        </a:p>
      </dgm:t>
    </dgm:pt>
    <dgm:pt modelId="{31C37D9C-D765-42AF-ABAB-053A5DAB30DD}" type="parTrans" cxnId="{4315DEB0-2BBA-457D-9A72-F48A1EAAFACC}">
      <dgm:prSet/>
      <dgm:spPr/>
      <dgm:t>
        <a:bodyPr/>
        <a:lstStyle/>
        <a:p>
          <a:endParaRPr lang="ru-RU"/>
        </a:p>
      </dgm:t>
    </dgm:pt>
    <dgm:pt modelId="{F0D2C5C9-24BF-4F71-91BB-88CB7F26E6F1}" type="sibTrans" cxnId="{4315DEB0-2BBA-457D-9A72-F48A1EAAFACC}">
      <dgm:prSet/>
      <dgm:spPr/>
      <dgm:t>
        <a:bodyPr/>
        <a:lstStyle/>
        <a:p>
          <a:endParaRPr lang="ru-RU"/>
        </a:p>
      </dgm:t>
    </dgm:pt>
    <dgm:pt modelId="{3DBF9187-84AD-4E91-8019-E1465C082C5D}">
      <dgm:prSet phldrT="[Текст]" custT="1"/>
      <dgm:spPr/>
      <dgm:t>
        <a:bodyPr/>
        <a:lstStyle/>
        <a:p>
          <a:r>
            <a:rPr lang="en-US" sz="1400" dirty="0" err="1" smtClean="0"/>
            <a:t>Ma’naviy</a:t>
          </a:r>
          <a:r>
            <a:rPr lang="en-US" sz="1400" dirty="0" smtClean="0"/>
            <a:t> </a:t>
          </a:r>
        </a:p>
        <a:p>
          <a:r>
            <a:rPr lang="en-US" sz="1400" dirty="0" smtClean="0"/>
            <a:t>boy </a:t>
          </a:r>
          <a:r>
            <a:rPr lang="en-US" sz="1400" dirty="0" err="1" smtClean="0"/>
            <a:t>bo‘lish</a:t>
          </a:r>
          <a:endParaRPr lang="ru-RU" sz="1400" dirty="0"/>
        </a:p>
      </dgm:t>
    </dgm:pt>
    <dgm:pt modelId="{C94A2ED8-B834-4A92-9844-7E2F1C0F13E1}" type="parTrans" cxnId="{77EF9EB9-3D10-4533-9A33-C6F1E9DF2BF4}">
      <dgm:prSet/>
      <dgm:spPr/>
      <dgm:t>
        <a:bodyPr/>
        <a:lstStyle/>
        <a:p>
          <a:endParaRPr lang="ru-RU"/>
        </a:p>
      </dgm:t>
    </dgm:pt>
    <dgm:pt modelId="{19660135-0C63-40D9-B9D5-9DCA4E3B7319}" type="sibTrans" cxnId="{77EF9EB9-3D10-4533-9A33-C6F1E9DF2BF4}">
      <dgm:prSet/>
      <dgm:spPr/>
      <dgm:t>
        <a:bodyPr/>
        <a:lstStyle/>
        <a:p>
          <a:endParaRPr lang="ru-RU"/>
        </a:p>
      </dgm:t>
    </dgm:pt>
    <dgm:pt modelId="{9C525F32-2EB7-467C-82A6-47B250756D7C}" type="pres">
      <dgm:prSet presAssocID="{6B6C39BE-D426-4835-A5A1-86703859E2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0F5D9D-4026-4F95-8C60-075103F330CE}" type="pres">
      <dgm:prSet presAssocID="{4693C5C1-9307-470E-A888-4735BF957BA1}" presName="centerShape" presStyleLbl="node0" presStyleIdx="0" presStyleCnt="1" custLinFactNeighborX="-210" custLinFactNeighborY="1385"/>
      <dgm:spPr/>
      <dgm:t>
        <a:bodyPr/>
        <a:lstStyle/>
        <a:p>
          <a:endParaRPr lang="ru-RU"/>
        </a:p>
      </dgm:t>
    </dgm:pt>
    <dgm:pt modelId="{C27D94F6-F9D3-4760-8F47-0F115F3A14C7}" type="pres">
      <dgm:prSet presAssocID="{2465F1C1-5B66-4213-96CE-22C0218545FF}" presName="node" presStyleLbl="node1" presStyleIdx="0" presStyleCnt="4" custScaleX="192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12840-16E5-45B8-B464-CC90D550B87D}" type="pres">
      <dgm:prSet presAssocID="{2465F1C1-5B66-4213-96CE-22C0218545FF}" presName="dummy" presStyleCnt="0"/>
      <dgm:spPr/>
    </dgm:pt>
    <dgm:pt modelId="{EC4A4EF9-0FD3-47B4-8852-04D5FEFA4CC6}" type="pres">
      <dgm:prSet presAssocID="{FC3C7CF1-98DF-4014-96A5-9D4491505C8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7D51E07-6133-4410-9A6B-4B4EAC35976D}" type="pres">
      <dgm:prSet presAssocID="{3800DE40-2CDA-4039-B732-473756D32646}" presName="node" presStyleLbl="node1" presStyleIdx="1" presStyleCnt="4" custScaleX="170341" custScaleY="134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6D9B1-84C2-4875-8A9A-06A1A5DBC42C}" type="pres">
      <dgm:prSet presAssocID="{3800DE40-2CDA-4039-B732-473756D32646}" presName="dummy" presStyleCnt="0"/>
      <dgm:spPr/>
    </dgm:pt>
    <dgm:pt modelId="{0A812D31-850F-4852-9A16-E4E4C5622A6A}" type="pres">
      <dgm:prSet presAssocID="{AB0E5829-E9C6-497A-838E-887898CAB74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1634FA1-48C2-4087-8C6E-FBCB4F96785E}" type="pres">
      <dgm:prSet presAssocID="{20057AB3-C1C3-4A7B-9104-1F605543D27A}" presName="node" presStyleLbl="node1" presStyleIdx="2" presStyleCnt="4" custScaleX="171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8CFFD8-50F8-4DC0-81A8-12D3D618293E}" type="pres">
      <dgm:prSet presAssocID="{20057AB3-C1C3-4A7B-9104-1F605543D27A}" presName="dummy" presStyleCnt="0"/>
      <dgm:spPr/>
    </dgm:pt>
    <dgm:pt modelId="{DBF35121-46E5-48A1-87DF-74860CCAB422}" type="pres">
      <dgm:prSet presAssocID="{F0D2C5C9-24BF-4F71-91BB-88CB7F26E6F1}" presName="sibTrans" presStyleLbl="sibTrans2D1" presStyleIdx="2" presStyleCnt="4" custLinFactNeighborX="-1204" custLinFactNeighborY="-527"/>
      <dgm:spPr/>
      <dgm:t>
        <a:bodyPr/>
        <a:lstStyle/>
        <a:p>
          <a:endParaRPr lang="ru-RU"/>
        </a:p>
      </dgm:t>
    </dgm:pt>
    <dgm:pt modelId="{71DCC168-110E-4761-A7AF-22243CC79695}" type="pres">
      <dgm:prSet presAssocID="{3DBF9187-84AD-4E91-8019-E1465C082C5D}" presName="node" presStyleLbl="node1" presStyleIdx="3" presStyleCnt="4" custScaleX="167286" custScaleY="134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CC542-1267-4D60-8CD3-12D8E3D96AFF}" type="pres">
      <dgm:prSet presAssocID="{3DBF9187-84AD-4E91-8019-E1465C082C5D}" presName="dummy" presStyleCnt="0"/>
      <dgm:spPr/>
    </dgm:pt>
    <dgm:pt modelId="{16D8473C-3222-41F3-B747-6D44F3A8B452}" type="pres">
      <dgm:prSet presAssocID="{19660135-0C63-40D9-B9D5-9DCA4E3B7319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7EF9EB9-3D10-4533-9A33-C6F1E9DF2BF4}" srcId="{4693C5C1-9307-470E-A888-4735BF957BA1}" destId="{3DBF9187-84AD-4E91-8019-E1465C082C5D}" srcOrd="3" destOrd="0" parTransId="{C94A2ED8-B834-4A92-9844-7E2F1C0F13E1}" sibTransId="{19660135-0C63-40D9-B9D5-9DCA4E3B7319}"/>
    <dgm:cxn modelId="{9E21C875-37A9-4758-8068-56EF47B2357D}" type="presOf" srcId="{2465F1C1-5B66-4213-96CE-22C0218545FF}" destId="{C27D94F6-F9D3-4760-8F47-0F115F3A14C7}" srcOrd="0" destOrd="0" presId="urn:microsoft.com/office/officeart/2005/8/layout/radial6"/>
    <dgm:cxn modelId="{A9D240D9-A621-4BB2-ABC9-9876041AD70E}" type="presOf" srcId="{3800DE40-2CDA-4039-B732-473756D32646}" destId="{77D51E07-6133-4410-9A6B-4B4EAC35976D}" srcOrd="0" destOrd="0" presId="urn:microsoft.com/office/officeart/2005/8/layout/radial6"/>
    <dgm:cxn modelId="{14C2D87D-A45D-4D55-B567-E0B2EE8F76FF}" type="presOf" srcId="{19660135-0C63-40D9-B9D5-9DCA4E3B7319}" destId="{16D8473C-3222-41F3-B747-6D44F3A8B452}" srcOrd="0" destOrd="0" presId="urn:microsoft.com/office/officeart/2005/8/layout/radial6"/>
    <dgm:cxn modelId="{4315DEB0-2BBA-457D-9A72-F48A1EAAFACC}" srcId="{4693C5C1-9307-470E-A888-4735BF957BA1}" destId="{20057AB3-C1C3-4A7B-9104-1F605543D27A}" srcOrd="2" destOrd="0" parTransId="{31C37D9C-D765-42AF-ABAB-053A5DAB30DD}" sibTransId="{F0D2C5C9-24BF-4F71-91BB-88CB7F26E6F1}"/>
    <dgm:cxn modelId="{0D26379F-4CE4-4DF8-ACD0-2038A678773C}" srcId="{6B6C39BE-D426-4835-A5A1-86703859E2A2}" destId="{4693C5C1-9307-470E-A888-4735BF957BA1}" srcOrd="0" destOrd="0" parTransId="{CA8BB84C-169B-4CE0-B807-E2464410C18F}" sibTransId="{2DB9B92E-962D-473F-83F4-A9BA30BE4E66}"/>
    <dgm:cxn modelId="{26EF0E21-1D3E-450C-8EF8-75FA0475BEE9}" type="presOf" srcId="{6B6C39BE-D426-4835-A5A1-86703859E2A2}" destId="{9C525F32-2EB7-467C-82A6-47B250756D7C}" srcOrd="0" destOrd="0" presId="urn:microsoft.com/office/officeart/2005/8/layout/radial6"/>
    <dgm:cxn modelId="{0B3F21D8-FDA9-4E06-B584-89DEB108DD42}" type="presOf" srcId="{F0D2C5C9-24BF-4F71-91BB-88CB7F26E6F1}" destId="{DBF35121-46E5-48A1-87DF-74860CCAB422}" srcOrd="0" destOrd="0" presId="urn:microsoft.com/office/officeart/2005/8/layout/radial6"/>
    <dgm:cxn modelId="{EEDA23D6-B7C4-4E65-A559-7BC370B24A91}" srcId="{4693C5C1-9307-470E-A888-4735BF957BA1}" destId="{2465F1C1-5B66-4213-96CE-22C0218545FF}" srcOrd="0" destOrd="0" parTransId="{D7213428-10AF-4BE1-8835-7C7A7FF16669}" sibTransId="{FC3C7CF1-98DF-4014-96A5-9D4491505C85}"/>
    <dgm:cxn modelId="{5812CBA4-FB31-4160-B8FA-FCBE9A682B4B}" type="presOf" srcId="{AB0E5829-E9C6-497A-838E-887898CAB749}" destId="{0A812D31-850F-4852-9A16-E4E4C5622A6A}" srcOrd="0" destOrd="0" presId="urn:microsoft.com/office/officeart/2005/8/layout/radial6"/>
    <dgm:cxn modelId="{24788C26-DE76-4690-B2B1-4B7A70665297}" type="presOf" srcId="{20057AB3-C1C3-4A7B-9104-1F605543D27A}" destId="{21634FA1-48C2-4087-8C6E-FBCB4F96785E}" srcOrd="0" destOrd="0" presId="urn:microsoft.com/office/officeart/2005/8/layout/radial6"/>
    <dgm:cxn modelId="{7BDAB221-14C3-4CDA-A0C6-9444EFEC4B0B}" type="presOf" srcId="{4693C5C1-9307-470E-A888-4735BF957BA1}" destId="{F50F5D9D-4026-4F95-8C60-075103F330CE}" srcOrd="0" destOrd="0" presId="urn:microsoft.com/office/officeart/2005/8/layout/radial6"/>
    <dgm:cxn modelId="{D5CFF445-4D14-41F4-9503-1BBAC960BB4B}" type="presOf" srcId="{FC3C7CF1-98DF-4014-96A5-9D4491505C85}" destId="{EC4A4EF9-0FD3-47B4-8852-04D5FEFA4CC6}" srcOrd="0" destOrd="0" presId="urn:microsoft.com/office/officeart/2005/8/layout/radial6"/>
    <dgm:cxn modelId="{ACA13EFB-1436-4B7F-B5FB-2C4451E963A8}" srcId="{4693C5C1-9307-470E-A888-4735BF957BA1}" destId="{3800DE40-2CDA-4039-B732-473756D32646}" srcOrd="1" destOrd="0" parTransId="{D1DFF234-348A-4CAC-89B9-65B1D4668084}" sibTransId="{AB0E5829-E9C6-497A-838E-887898CAB749}"/>
    <dgm:cxn modelId="{3A01707A-876A-4457-ADE1-1B2879036073}" type="presOf" srcId="{3DBF9187-84AD-4E91-8019-E1465C082C5D}" destId="{71DCC168-110E-4761-A7AF-22243CC79695}" srcOrd="0" destOrd="0" presId="urn:microsoft.com/office/officeart/2005/8/layout/radial6"/>
    <dgm:cxn modelId="{96A13010-28B7-4314-AA62-19C856FEC328}" type="presParOf" srcId="{9C525F32-2EB7-467C-82A6-47B250756D7C}" destId="{F50F5D9D-4026-4F95-8C60-075103F330CE}" srcOrd="0" destOrd="0" presId="urn:microsoft.com/office/officeart/2005/8/layout/radial6"/>
    <dgm:cxn modelId="{157026E8-07C8-4136-ADC9-EBB1ED9E8EE1}" type="presParOf" srcId="{9C525F32-2EB7-467C-82A6-47B250756D7C}" destId="{C27D94F6-F9D3-4760-8F47-0F115F3A14C7}" srcOrd="1" destOrd="0" presId="urn:microsoft.com/office/officeart/2005/8/layout/radial6"/>
    <dgm:cxn modelId="{F8F3B642-73DF-494D-8376-DA6562DDBF22}" type="presParOf" srcId="{9C525F32-2EB7-467C-82A6-47B250756D7C}" destId="{4D012840-16E5-45B8-B464-CC90D550B87D}" srcOrd="2" destOrd="0" presId="urn:microsoft.com/office/officeart/2005/8/layout/radial6"/>
    <dgm:cxn modelId="{E93C5DBE-B692-4ED5-BC7E-460D2A255BE4}" type="presParOf" srcId="{9C525F32-2EB7-467C-82A6-47B250756D7C}" destId="{EC4A4EF9-0FD3-47B4-8852-04D5FEFA4CC6}" srcOrd="3" destOrd="0" presId="urn:microsoft.com/office/officeart/2005/8/layout/radial6"/>
    <dgm:cxn modelId="{35059509-5777-43EF-983B-F029689D6027}" type="presParOf" srcId="{9C525F32-2EB7-467C-82A6-47B250756D7C}" destId="{77D51E07-6133-4410-9A6B-4B4EAC35976D}" srcOrd="4" destOrd="0" presId="urn:microsoft.com/office/officeart/2005/8/layout/radial6"/>
    <dgm:cxn modelId="{C39EBB31-FA2D-45B3-9F5A-C32C7A601E00}" type="presParOf" srcId="{9C525F32-2EB7-467C-82A6-47B250756D7C}" destId="{CEB6D9B1-84C2-4875-8A9A-06A1A5DBC42C}" srcOrd="5" destOrd="0" presId="urn:microsoft.com/office/officeart/2005/8/layout/radial6"/>
    <dgm:cxn modelId="{A57DA228-9B6C-49F8-8E30-01A9A9E3B55E}" type="presParOf" srcId="{9C525F32-2EB7-467C-82A6-47B250756D7C}" destId="{0A812D31-850F-4852-9A16-E4E4C5622A6A}" srcOrd="6" destOrd="0" presId="urn:microsoft.com/office/officeart/2005/8/layout/radial6"/>
    <dgm:cxn modelId="{F997C9D4-4490-4367-BC0A-8A528B90661C}" type="presParOf" srcId="{9C525F32-2EB7-467C-82A6-47B250756D7C}" destId="{21634FA1-48C2-4087-8C6E-FBCB4F96785E}" srcOrd="7" destOrd="0" presId="urn:microsoft.com/office/officeart/2005/8/layout/radial6"/>
    <dgm:cxn modelId="{6D74FCFB-F966-460D-9BB9-8C0D037C1F41}" type="presParOf" srcId="{9C525F32-2EB7-467C-82A6-47B250756D7C}" destId="{6E8CFFD8-50F8-4DC0-81A8-12D3D618293E}" srcOrd="8" destOrd="0" presId="urn:microsoft.com/office/officeart/2005/8/layout/radial6"/>
    <dgm:cxn modelId="{C461EC4F-2A76-4380-AF53-724B5F71CF26}" type="presParOf" srcId="{9C525F32-2EB7-467C-82A6-47B250756D7C}" destId="{DBF35121-46E5-48A1-87DF-74860CCAB422}" srcOrd="9" destOrd="0" presId="urn:microsoft.com/office/officeart/2005/8/layout/radial6"/>
    <dgm:cxn modelId="{E9893369-ADE1-487E-9B50-913DD48E5954}" type="presParOf" srcId="{9C525F32-2EB7-467C-82A6-47B250756D7C}" destId="{71DCC168-110E-4761-A7AF-22243CC79695}" srcOrd="10" destOrd="0" presId="urn:microsoft.com/office/officeart/2005/8/layout/radial6"/>
    <dgm:cxn modelId="{CD73F5BB-44F5-4019-A9A7-B374A700DA10}" type="presParOf" srcId="{9C525F32-2EB7-467C-82A6-47B250756D7C}" destId="{C3ECC542-1267-4D60-8CD3-12D8E3D96AFF}" srcOrd="11" destOrd="0" presId="urn:microsoft.com/office/officeart/2005/8/layout/radial6"/>
    <dgm:cxn modelId="{60F21F7D-8915-4010-86BA-8DCCD96C6E8F}" type="presParOf" srcId="{9C525F32-2EB7-467C-82A6-47B250756D7C}" destId="{16D8473C-3222-41F3-B747-6D44F3A8B45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8C794E-0D58-40A9-B38D-A02ABD5B39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D96C0F-6C03-4E89-8BD9-B5E15C4B4758}">
      <dgm:prSet phldrT="[Текст]" custT="1"/>
      <dgm:spPr/>
      <dgm:t>
        <a:bodyPr/>
        <a:lstStyle/>
        <a:p>
          <a:r>
            <a:rPr lang="en-US" sz="1400" dirty="0" err="1" smtClean="0"/>
            <a:t>Mehnat</a:t>
          </a:r>
          <a:r>
            <a:rPr lang="en-US" sz="1400" dirty="0" smtClean="0"/>
            <a:t> </a:t>
          </a:r>
          <a:r>
            <a:rPr lang="en-US" sz="1400" dirty="0" err="1" smtClean="0"/>
            <a:t>qilsang</a:t>
          </a:r>
          <a:r>
            <a:rPr lang="en-US" sz="1400" dirty="0" smtClean="0"/>
            <a:t>, </a:t>
          </a:r>
        </a:p>
        <a:p>
          <a:r>
            <a:rPr lang="en-US" sz="1400" dirty="0" err="1" smtClean="0"/>
            <a:t>yasharsan</a:t>
          </a:r>
          <a:r>
            <a:rPr lang="en-US" sz="1400" dirty="0" smtClean="0"/>
            <a:t>, </a:t>
          </a:r>
          <a:r>
            <a:rPr lang="en-US" sz="1400" dirty="0" err="1" smtClean="0"/>
            <a:t>Katta</a:t>
          </a:r>
          <a:r>
            <a:rPr lang="en-US" sz="1400" dirty="0" smtClean="0"/>
            <a:t>-  </a:t>
          </a:r>
          <a:r>
            <a:rPr lang="en-US" sz="1400" dirty="0" err="1" smtClean="0"/>
            <a:t>katta</a:t>
          </a:r>
          <a:r>
            <a:rPr lang="en-US" sz="1400" dirty="0" smtClean="0"/>
            <a:t> </a:t>
          </a:r>
          <a:r>
            <a:rPr lang="en-US" sz="1400" dirty="0" err="1" smtClean="0"/>
            <a:t>osharsan</a:t>
          </a:r>
          <a:r>
            <a:rPr lang="en-US" sz="1400" dirty="0" smtClean="0"/>
            <a:t>.</a:t>
          </a:r>
          <a:endParaRPr lang="ru-RU" sz="1400" dirty="0"/>
        </a:p>
      </dgm:t>
    </dgm:pt>
    <dgm:pt modelId="{608A7482-B069-4E5B-80B5-661E4D50133E}" type="parTrans" cxnId="{9F527539-BAB9-4393-B2AB-93D2007AEA73}">
      <dgm:prSet/>
      <dgm:spPr/>
      <dgm:t>
        <a:bodyPr/>
        <a:lstStyle/>
        <a:p>
          <a:endParaRPr lang="ru-RU"/>
        </a:p>
      </dgm:t>
    </dgm:pt>
    <dgm:pt modelId="{E8E0E620-228A-45B4-AAE1-E1E8C8D8FD27}" type="sibTrans" cxnId="{9F527539-BAB9-4393-B2AB-93D2007AEA73}">
      <dgm:prSet/>
      <dgm:spPr/>
      <dgm:t>
        <a:bodyPr/>
        <a:lstStyle/>
        <a:p>
          <a:endParaRPr lang="ru-RU"/>
        </a:p>
      </dgm:t>
    </dgm:pt>
    <dgm:pt modelId="{96FA19EC-3236-4889-B285-5BA37C1B54AB}">
      <dgm:prSet phldrT="[Текст]" custT="1"/>
      <dgm:spPr/>
      <dgm:t>
        <a:bodyPr/>
        <a:lstStyle/>
        <a:p>
          <a:r>
            <a:rPr lang="en-US" sz="1400" dirty="0" smtClean="0"/>
            <a:t>Non </a:t>
          </a:r>
          <a:r>
            <a:rPr lang="en-US" sz="1400" dirty="0" err="1" smtClean="0"/>
            <a:t>yemoqchi</a:t>
          </a:r>
          <a:r>
            <a:rPr lang="en-US" sz="1400" dirty="0" smtClean="0"/>
            <a:t> </a:t>
          </a:r>
          <a:r>
            <a:rPr lang="en-US" sz="1400" dirty="0" err="1" smtClean="0"/>
            <a:t>bo‘lsang</a:t>
          </a:r>
          <a:r>
            <a:rPr lang="en-US" sz="1400" dirty="0" smtClean="0"/>
            <a:t>,  </a:t>
          </a:r>
          <a:r>
            <a:rPr lang="en-US" sz="1400" dirty="0" err="1" smtClean="0"/>
            <a:t>o‘tin</a:t>
          </a:r>
          <a:r>
            <a:rPr lang="en-US" sz="1400" dirty="0" smtClean="0"/>
            <a:t> </a:t>
          </a:r>
          <a:r>
            <a:rPr lang="en-US" sz="1400" dirty="0" err="1" smtClean="0"/>
            <a:t>tashishdan</a:t>
          </a:r>
          <a:r>
            <a:rPr lang="en-US" sz="1400" dirty="0" smtClean="0"/>
            <a:t> </a:t>
          </a:r>
          <a:r>
            <a:rPr lang="en-US" sz="1400" dirty="0" err="1" smtClean="0"/>
            <a:t>erinma</a:t>
          </a:r>
          <a:endParaRPr lang="ru-RU" sz="1400" dirty="0"/>
        </a:p>
      </dgm:t>
    </dgm:pt>
    <dgm:pt modelId="{2494C1BE-5093-48C9-BC09-E8CAA1BE6E92}" type="parTrans" cxnId="{DFEAF4C1-441A-4CE8-A682-1BED75E0FFA7}">
      <dgm:prSet/>
      <dgm:spPr/>
      <dgm:t>
        <a:bodyPr/>
        <a:lstStyle/>
        <a:p>
          <a:endParaRPr lang="ru-RU"/>
        </a:p>
      </dgm:t>
    </dgm:pt>
    <dgm:pt modelId="{F70AB770-B69A-4DF7-A3DB-2E7967F2705A}" type="sibTrans" cxnId="{DFEAF4C1-441A-4CE8-A682-1BED75E0FFA7}">
      <dgm:prSet/>
      <dgm:spPr/>
      <dgm:t>
        <a:bodyPr/>
        <a:lstStyle/>
        <a:p>
          <a:endParaRPr lang="ru-RU"/>
        </a:p>
      </dgm:t>
    </dgm:pt>
    <dgm:pt modelId="{1A0B71DF-653C-40D6-A3F3-53FF55CD2A07}">
      <dgm:prSet phldrT="[Текст]" custT="1"/>
      <dgm:spPr/>
      <dgm:t>
        <a:bodyPr/>
        <a:lstStyle/>
        <a:p>
          <a:r>
            <a:rPr lang="en-US" sz="1400" dirty="0" err="1" smtClean="0"/>
            <a:t>Mehnat-mehnatning</a:t>
          </a:r>
          <a:r>
            <a:rPr lang="en-US" sz="1400" dirty="0" smtClean="0"/>
            <a:t> </a:t>
          </a:r>
          <a:r>
            <a:rPr lang="en-US" sz="1400" dirty="0" err="1" smtClean="0"/>
            <a:t>tagi</a:t>
          </a:r>
          <a:r>
            <a:rPr lang="en-US" sz="1400" dirty="0" smtClean="0"/>
            <a:t> </a:t>
          </a:r>
          <a:r>
            <a:rPr lang="en-US" sz="1400" dirty="0" err="1" smtClean="0"/>
            <a:t>rohat</a:t>
          </a:r>
          <a:r>
            <a:rPr lang="en-US" sz="1400" dirty="0" smtClean="0"/>
            <a:t>.</a:t>
          </a:r>
          <a:endParaRPr lang="ru-RU" sz="1400" dirty="0"/>
        </a:p>
      </dgm:t>
    </dgm:pt>
    <dgm:pt modelId="{AE8EF1B9-EF1F-4988-BB07-612E110DFBB5}" type="parTrans" cxnId="{8C16305B-E9BA-46F6-B064-1DBBCC03D944}">
      <dgm:prSet/>
      <dgm:spPr/>
      <dgm:t>
        <a:bodyPr/>
        <a:lstStyle/>
        <a:p>
          <a:endParaRPr lang="ru-RU"/>
        </a:p>
      </dgm:t>
    </dgm:pt>
    <dgm:pt modelId="{0957D746-4332-40FB-8CD1-B5BEEF850FED}" type="sibTrans" cxnId="{8C16305B-E9BA-46F6-B064-1DBBCC03D944}">
      <dgm:prSet/>
      <dgm:spPr/>
      <dgm:t>
        <a:bodyPr/>
        <a:lstStyle/>
        <a:p>
          <a:endParaRPr lang="ru-RU"/>
        </a:p>
      </dgm:t>
    </dgm:pt>
    <dgm:pt modelId="{BA0844D8-465C-430B-A120-646B3BB4F1FB}">
      <dgm:prSet phldrT="[Текст]" custT="1"/>
      <dgm:spPr/>
      <dgm:t>
        <a:bodyPr/>
        <a:lstStyle/>
        <a:p>
          <a:r>
            <a:rPr lang="en-US" sz="1400" dirty="0" err="1" smtClean="0"/>
            <a:t>Mehnatli</a:t>
          </a:r>
          <a:r>
            <a:rPr lang="en-US" sz="1400" dirty="0" smtClean="0"/>
            <a:t> non          </a:t>
          </a:r>
          <a:r>
            <a:rPr lang="en-US" sz="1400" dirty="0" err="1" smtClean="0"/>
            <a:t>shakar</a:t>
          </a:r>
          <a:r>
            <a:rPr lang="en-US" sz="1400" dirty="0" smtClean="0"/>
            <a:t>, </a:t>
          </a:r>
          <a:r>
            <a:rPr lang="en-US" sz="1400" dirty="0" err="1" smtClean="0"/>
            <a:t>mehnatsiz</a:t>
          </a:r>
          <a:r>
            <a:rPr lang="en-US" sz="1400" dirty="0" smtClean="0"/>
            <a:t> non </a:t>
          </a:r>
          <a:r>
            <a:rPr lang="en-US" sz="1400" dirty="0" err="1" smtClean="0"/>
            <a:t>zahar</a:t>
          </a:r>
          <a:r>
            <a:rPr lang="en-US" sz="1400" dirty="0" smtClean="0"/>
            <a:t>.</a:t>
          </a:r>
          <a:endParaRPr lang="ru-RU" sz="1400" dirty="0"/>
        </a:p>
      </dgm:t>
    </dgm:pt>
    <dgm:pt modelId="{9EEF3F6D-4FBC-4B14-93F2-2C90D2B5C314}" type="parTrans" cxnId="{8B3C8ABF-3AAE-466A-B4DE-A1F67A680745}">
      <dgm:prSet/>
      <dgm:spPr/>
      <dgm:t>
        <a:bodyPr/>
        <a:lstStyle/>
        <a:p>
          <a:endParaRPr lang="ru-RU"/>
        </a:p>
      </dgm:t>
    </dgm:pt>
    <dgm:pt modelId="{48C24659-91E2-4BEC-9615-67C98488602D}" type="sibTrans" cxnId="{8B3C8ABF-3AAE-466A-B4DE-A1F67A680745}">
      <dgm:prSet/>
      <dgm:spPr/>
      <dgm:t>
        <a:bodyPr/>
        <a:lstStyle/>
        <a:p>
          <a:endParaRPr lang="ru-RU"/>
        </a:p>
      </dgm:t>
    </dgm:pt>
    <dgm:pt modelId="{D8666A01-3C04-4F13-8E06-9AB376E38E91}">
      <dgm:prSet phldrT="[Текст]" custT="1"/>
      <dgm:spPr/>
      <dgm:t>
        <a:bodyPr/>
        <a:lstStyle/>
        <a:p>
          <a:r>
            <a:rPr lang="en-US" sz="1400" dirty="0" err="1" smtClean="0"/>
            <a:t>Mashaqqatsiz</a:t>
          </a:r>
          <a:r>
            <a:rPr lang="en-US" sz="1400" dirty="0" smtClean="0"/>
            <a:t> </a:t>
          </a:r>
          <a:r>
            <a:rPr lang="en-US" sz="1400" dirty="0" err="1" smtClean="0"/>
            <a:t>baxt</a:t>
          </a:r>
          <a:r>
            <a:rPr lang="en-US" sz="1400" dirty="0" smtClean="0"/>
            <a:t> </a:t>
          </a:r>
          <a:r>
            <a:rPr lang="en-US" sz="1400" dirty="0" err="1" smtClean="0"/>
            <a:t>kelmas</a:t>
          </a:r>
          <a:r>
            <a:rPr lang="en-US" sz="1400" dirty="0" smtClean="0"/>
            <a:t>, </a:t>
          </a:r>
          <a:r>
            <a:rPr lang="en-US" sz="1400" dirty="0" err="1" smtClean="0"/>
            <a:t>Mehnatsiz</a:t>
          </a:r>
          <a:r>
            <a:rPr lang="en-US" sz="1400" dirty="0" smtClean="0"/>
            <a:t> </a:t>
          </a:r>
          <a:r>
            <a:rPr lang="en-US" sz="1400" dirty="0" err="1" smtClean="0"/>
            <a:t>taxt</a:t>
          </a:r>
          <a:r>
            <a:rPr lang="en-US" sz="1400" dirty="0" smtClean="0"/>
            <a:t> </a:t>
          </a:r>
          <a:r>
            <a:rPr lang="en-US" sz="1400" dirty="0" err="1" smtClean="0"/>
            <a:t>kelmas</a:t>
          </a:r>
          <a:r>
            <a:rPr lang="en-US" sz="1400" dirty="0" smtClean="0"/>
            <a:t>.</a:t>
          </a:r>
          <a:endParaRPr lang="ru-RU" sz="1400" dirty="0"/>
        </a:p>
      </dgm:t>
    </dgm:pt>
    <dgm:pt modelId="{65F7334E-537A-4294-BFB5-BA8ACBDD48CB}" type="parTrans" cxnId="{EE391BC2-1019-47D8-8535-45DDB420E37D}">
      <dgm:prSet/>
      <dgm:spPr/>
      <dgm:t>
        <a:bodyPr/>
        <a:lstStyle/>
        <a:p>
          <a:endParaRPr lang="ru-RU"/>
        </a:p>
      </dgm:t>
    </dgm:pt>
    <dgm:pt modelId="{38391E8E-E7C3-4F97-A92C-5530DF5C8264}" type="sibTrans" cxnId="{EE391BC2-1019-47D8-8535-45DDB420E37D}">
      <dgm:prSet/>
      <dgm:spPr/>
      <dgm:t>
        <a:bodyPr/>
        <a:lstStyle/>
        <a:p>
          <a:endParaRPr lang="ru-RU"/>
        </a:p>
      </dgm:t>
    </dgm:pt>
    <dgm:pt modelId="{73C8D966-913A-4BE2-9736-E59223DC5395}" type="pres">
      <dgm:prSet presAssocID="{328C794E-0D58-40A9-B38D-A02ABD5B39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A83449-AE60-4BF9-AF2D-EEB3E440B909}" type="pres">
      <dgm:prSet presAssocID="{9ED96C0F-6C03-4E89-8BD9-B5E15C4B4758}" presName="node" presStyleLbl="node1" presStyleIdx="0" presStyleCnt="5" custLinFactNeighborX="-25326" custLinFactNeighborY="8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4A4F8-42CC-471C-948A-E2BFB3BF5420}" type="pres">
      <dgm:prSet presAssocID="{E8E0E620-228A-45B4-AAE1-E1E8C8D8FD27}" presName="sibTrans" presStyleCnt="0"/>
      <dgm:spPr/>
    </dgm:pt>
    <dgm:pt modelId="{F0054979-01A4-4CDD-88E8-0D940FB3755C}" type="pres">
      <dgm:prSet presAssocID="{96FA19EC-3236-4889-B285-5BA37C1B54AB}" presName="node" presStyleLbl="node1" presStyleIdx="1" presStyleCnt="5" custScaleX="108065" custLinFactNeighborX="-25161" custLinFactNeighborY="8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0F7C2-279C-4314-B5A6-D3723D6D13C3}" type="pres">
      <dgm:prSet presAssocID="{F70AB770-B69A-4DF7-A3DB-2E7967F2705A}" presName="sibTrans" presStyleCnt="0"/>
      <dgm:spPr/>
    </dgm:pt>
    <dgm:pt modelId="{1CCD45E1-A849-4F01-AC4E-529AC7F1F743}" type="pres">
      <dgm:prSet presAssocID="{1A0B71DF-653C-40D6-A3F3-53FF55CD2A07}" presName="node" presStyleLbl="node1" presStyleIdx="2" presStyleCnt="5" custScaleX="108067" custLinFactNeighborX="-13184" custLinFactNeighborY="86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0466E-1991-40A9-8BF3-5E06F4CBE8F4}" type="pres">
      <dgm:prSet presAssocID="{0957D746-4332-40FB-8CD1-B5BEEF850FED}" presName="sibTrans" presStyleCnt="0"/>
      <dgm:spPr/>
    </dgm:pt>
    <dgm:pt modelId="{4A54FB11-A755-408B-8913-D77F4F3FBCF8}" type="pres">
      <dgm:prSet presAssocID="{BA0844D8-465C-430B-A120-646B3BB4F1FB}" presName="node" presStyleLbl="node1" presStyleIdx="3" presStyleCnt="5" custScaleX="112299" custLinFactNeighborX="24859" custLinFactNeighborY="-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5E932-F340-41C1-B2C1-A32FEB8B90BE}" type="pres">
      <dgm:prSet presAssocID="{48C24659-91E2-4BEC-9615-67C98488602D}" presName="sibTrans" presStyleCnt="0"/>
      <dgm:spPr/>
    </dgm:pt>
    <dgm:pt modelId="{19316AE2-79F5-4938-A355-A2B0061A1FDC}" type="pres">
      <dgm:prSet presAssocID="{D8666A01-3C04-4F13-8E06-9AB376E38E91}" presName="node" presStyleLbl="node1" presStyleIdx="4" presStyleCnt="5" custLinFactX="-90326" custLinFactNeighborX="-100000" custLinFactNeighborY="-8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9B3A0C-2EBD-409A-8A08-6E1BB2AE1409}" type="presOf" srcId="{BA0844D8-465C-430B-A120-646B3BB4F1FB}" destId="{4A54FB11-A755-408B-8913-D77F4F3FBCF8}" srcOrd="0" destOrd="0" presId="urn:microsoft.com/office/officeart/2005/8/layout/default"/>
    <dgm:cxn modelId="{D5170D5F-BD7B-4952-BAD1-D7AB277E0409}" type="presOf" srcId="{1A0B71DF-653C-40D6-A3F3-53FF55CD2A07}" destId="{1CCD45E1-A849-4F01-AC4E-529AC7F1F743}" srcOrd="0" destOrd="0" presId="urn:microsoft.com/office/officeart/2005/8/layout/default"/>
    <dgm:cxn modelId="{F9BE3D70-A5D6-499F-890E-14C1C492B0E3}" type="presOf" srcId="{D8666A01-3C04-4F13-8E06-9AB376E38E91}" destId="{19316AE2-79F5-4938-A355-A2B0061A1FDC}" srcOrd="0" destOrd="0" presId="urn:microsoft.com/office/officeart/2005/8/layout/default"/>
    <dgm:cxn modelId="{13D02B39-B8D9-4475-8FE3-1198142B733A}" type="presOf" srcId="{9ED96C0F-6C03-4E89-8BD9-B5E15C4B4758}" destId="{36A83449-AE60-4BF9-AF2D-EEB3E440B909}" srcOrd="0" destOrd="0" presId="urn:microsoft.com/office/officeart/2005/8/layout/default"/>
    <dgm:cxn modelId="{EE391BC2-1019-47D8-8535-45DDB420E37D}" srcId="{328C794E-0D58-40A9-B38D-A02ABD5B395A}" destId="{D8666A01-3C04-4F13-8E06-9AB376E38E91}" srcOrd="4" destOrd="0" parTransId="{65F7334E-537A-4294-BFB5-BA8ACBDD48CB}" sibTransId="{38391E8E-E7C3-4F97-A92C-5530DF5C8264}"/>
    <dgm:cxn modelId="{084B55CE-AD1D-499F-96EE-08BFF14F1443}" type="presOf" srcId="{96FA19EC-3236-4889-B285-5BA37C1B54AB}" destId="{F0054979-01A4-4CDD-88E8-0D940FB3755C}" srcOrd="0" destOrd="0" presId="urn:microsoft.com/office/officeart/2005/8/layout/default"/>
    <dgm:cxn modelId="{DFEAF4C1-441A-4CE8-A682-1BED75E0FFA7}" srcId="{328C794E-0D58-40A9-B38D-A02ABD5B395A}" destId="{96FA19EC-3236-4889-B285-5BA37C1B54AB}" srcOrd="1" destOrd="0" parTransId="{2494C1BE-5093-48C9-BC09-E8CAA1BE6E92}" sibTransId="{F70AB770-B69A-4DF7-A3DB-2E7967F2705A}"/>
    <dgm:cxn modelId="{8B3C8ABF-3AAE-466A-B4DE-A1F67A680745}" srcId="{328C794E-0D58-40A9-B38D-A02ABD5B395A}" destId="{BA0844D8-465C-430B-A120-646B3BB4F1FB}" srcOrd="3" destOrd="0" parTransId="{9EEF3F6D-4FBC-4B14-93F2-2C90D2B5C314}" sibTransId="{48C24659-91E2-4BEC-9615-67C98488602D}"/>
    <dgm:cxn modelId="{BB3C2980-ACF8-4F70-843A-A1D9B6827E81}" type="presOf" srcId="{328C794E-0D58-40A9-B38D-A02ABD5B395A}" destId="{73C8D966-913A-4BE2-9736-E59223DC5395}" srcOrd="0" destOrd="0" presId="urn:microsoft.com/office/officeart/2005/8/layout/default"/>
    <dgm:cxn modelId="{8C16305B-E9BA-46F6-B064-1DBBCC03D944}" srcId="{328C794E-0D58-40A9-B38D-A02ABD5B395A}" destId="{1A0B71DF-653C-40D6-A3F3-53FF55CD2A07}" srcOrd="2" destOrd="0" parTransId="{AE8EF1B9-EF1F-4988-BB07-612E110DFBB5}" sibTransId="{0957D746-4332-40FB-8CD1-B5BEEF850FED}"/>
    <dgm:cxn modelId="{9F527539-BAB9-4393-B2AB-93D2007AEA73}" srcId="{328C794E-0D58-40A9-B38D-A02ABD5B395A}" destId="{9ED96C0F-6C03-4E89-8BD9-B5E15C4B4758}" srcOrd="0" destOrd="0" parTransId="{608A7482-B069-4E5B-80B5-661E4D50133E}" sibTransId="{E8E0E620-228A-45B4-AAE1-E1E8C8D8FD27}"/>
    <dgm:cxn modelId="{B1C14BE9-33DE-4089-A590-4D61B2689190}" type="presParOf" srcId="{73C8D966-913A-4BE2-9736-E59223DC5395}" destId="{36A83449-AE60-4BF9-AF2D-EEB3E440B909}" srcOrd="0" destOrd="0" presId="urn:microsoft.com/office/officeart/2005/8/layout/default"/>
    <dgm:cxn modelId="{6432CE43-280F-46A2-807B-6BF741B5FD7E}" type="presParOf" srcId="{73C8D966-913A-4BE2-9736-E59223DC5395}" destId="{CAF4A4F8-42CC-471C-948A-E2BFB3BF5420}" srcOrd="1" destOrd="0" presId="urn:microsoft.com/office/officeart/2005/8/layout/default"/>
    <dgm:cxn modelId="{7C1E6E2A-6F66-4137-ACF1-B259ABDA88E4}" type="presParOf" srcId="{73C8D966-913A-4BE2-9736-E59223DC5395}" destId="{F0054979-01A4-4CDD-88E8-0D940FB3755C}" srcOrd="2" destOrd="0" presId="urn:microsoft.com/office/officeart/2005/8/layout/default"/>
    <dgm:cxn modelId="{F4288F7F-95A3-4F9F-BF7F-D6DCA825E416}" type="presParOf" srcId="{73C8D966-913A-4BE2-9736-E59223DC5395}" destId="{E4D0F7C2-279C-4314-B5A6-D3723D6D13C3}" srcOrd="3" destOrd="0" presId="urn:microsoft.com/office/officeart/2005/8/layout/default"/>
    <dgm:cxn modelId="{4BFA808D-756E-4BA4-9938-FC16B78DDAFC}" type="presParOf" srcId="{73C8D966-913A-4BE2-9736-E59223DC5395}" destId="{1CCD45E1-A849-4F01-AC4E-529AC7F1F743}" srcOrd="4" destOrd="0" presId="urn:microsoft.com/office/officeart/2005/8/layout/default"/>
    <dgm:cxn modelId="{7DB4E0DF-1B52-457A-9F01-408AF7CE99CD}" type="presParOf" srcId="{73C8D966-913A-4BE2-9736-E59223DC5395}" destId="{1BA0466E-1991-40A9-8BF3-5E06F4CBE8F4}" srcOrd="5" destOrd="0" presId="urn:microsoft.com/office/officeart/2005/8/layout/default"/>
    <dgm:cxn modelId="{2C3D9448-6322-4B84-83A9-B3D998C6C13A}" type="presParOf" srcId="{73C8D966-913A-4BE2-9736-E59223DC5395}" destId="{4A54FB11-A755-408B-8913-D77F4F3FBCF8}" srcOrd="6" destOrd="0" presId="urn:microsoft.com/office/officeart/2005/8/layout/default"/>
    <dgm:cxn modelId="{31B66BAD-8B4F-47FF-9A66-A0AD6E3C2009}" type="presParOf" srcId="{73C8D966-913A-4BE2-9736-E59223DC5395}" destId="{ED35E932-F340-41C1-B2C1-A32FEB8B90BE}" srcOrd="7" destOrd="0" presId="urn:microsoft.com/office/officeart/2005/8/layout/default"/>
    <dgm:cxn modelId="{41CA4641-D7F9-43A9-84D3-5F30B589281E}" type="presParOf" srcId="{73C8D966-913A-4BE2-9736-E59223DC5395}" destId="{19316AE2-79F5-4938-A355-A2B0061A1F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5FC530-CF97-46F7-A840-1D9DB914B1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68DF56-3F70-46E9-9799-82D0FD0BF02B}">
      <dgm:prSet phldrT="[Текст]" custT="1"/>
      <dgm:spPr/>
      <dgm:t>
        <a:bodyPr/>
        <a:lstStyle/>
        <a:p>
          <a:r>
            <a:rPr lang="en-US" sz="1400" dirty="0" err="1" smtClean="0"/>
            <a:t>Sof</a:t>
          </a:r>
          <a:r>
            <a:rPr lang="en-US" sz="1400" dirty="0" smtClean="0"/>
            <a:t>  </a:t>
          </a:r>
          <a:r>
            <a:rPr lang="en-US" sz="1400" dirty="0" err="1" smtClean="0"/>
            <a:t>fe’l</a:t>
          </a:r>
          <a:r>
            <a:rPr lang="en-US" sz="1400" dirty="0" smtClean="0"/>
            <a:t> </a:t>
          </a:r>
          <a:r>
            <a:rPr lang="en-US" sz="1400" dirty="0" err="1" smtClean="0"/>
            <a:t>kesimlar</a:t>
          </a:r>
          <a:endParaRPr lang="ru-RU" sz="1400" dirty="0"/>
        </a:p>
      </dgm:t>
    </dgm:pt>
    <dgm:pt modelId="{3500344B-81EC-42F1-952B-98EA0489027E}" type="parTrans" cxnId="{B9FE869D-DC6B-4A41-8BA1-B13B9914E5E1}">
      <dgm:prSet/>
      <dgm:spPr/>
      <dgm:t>
        <a:bodyPr/>
        <a:lstStyle/>
        <a:p>
          <a:endParaRPr lang="ru-RU"/>
        </a:p>
      </dgm:t>
    </dgm:pt>
    <dgm:pt modelId="{AA688903-C2F2-442F-92C4-941D3F4E958B}" type="sibTrans" cxnId="{B9FE869D-DC6B-4A41-8BA1-B13B9914E5E1}">
      <dgm:prSet/>
      <dgm:spPr/>
      <dgm:t>
        <a:bodyPr/>
        <a:lstStyle/>
        <a:p>
          <a:endParaRPr lang="ru-RU"/>
        </a:p>
      </dgm:t>
    </dgm:pt>
    <dgm:pt modelId="{C0CA2294-EAA1-4982-BD40-CF212311DF2A}">
      <dgm:prSet phldrT="[Текст]"/>
      <dgm:spPr/>
      <dgm:t>
        <a:bodyPr/>
        <a:lstStyle/>
        <a:p>
          <a:r>
            <a:rPr lang="en-US" dirty="0" err="1" smtClean="0"/>
            <a:t>Mem</a:t>
          </a:r>
          <a:r>
            <a:rPr lang="en-US" dirty="0" smtClean="0"/>
            <a:t> </a:t>
          </a:r>
          <a:r>
            <a:rPr lang="en-US" dirty="0" err="1" smtClean="0"/>
            <a:t>maktabga</a:t>
          </a:r>
          <a:r>
            <a:rPr lang="en-US" dirty="0" smtClean="0"/>
            <a:t> </a:t>
          </a:r>
          <a:r>
            <a:rPr lang="en-US" dirty="0" err="1" smtClean="0"/>
            <a:t>boraman</a:t>
          </a:r>
          <a:r>
            <a:rPr lang="en-US" dirty="0" smtClean="0"/>
            <a:t>.</a:t>
          </a:r>
          <a:endParaRPr lang="ru-RU" dirty="0"/>
        </a:p>
      </dgm:t>
    </dgm:pt>
    <dgm:pt modelId="{14AD8B59-A0FA-48EB-85D3-302C4CD5210D}" type="parTrans" cxnId="{EE2152E9-D82B-44EC-AB23-EA81CFB9BB24}">
      <dgm:prSet/>
      <dgm:spPr/>
      <dgm:t>
        <a:bodyPr/>
        <a:lstStyle/>
        <a:p>
          <a:endParaRPr lang="ru-RU"/>
        </a:p>
      </dgm:t>
    </dgm:pt>
    <dgm:pt modelId="{EDFC9E33-5541-4EAC-B636-A04D7DA170B0}" type="sibTrans" cxnId="{EE2152E9-D82B-44EC-AB23-EA81CFB9BB24}">
      <dgm:prSet/>
      <dgm:spPr/>
      <dgm:t>
        <a:bodyPr/>
        <a:lstStyle/>
        <a:p>
          <a:endParaRPr lang="ru-RU"/>
        </a:p>
      </dgm:t>
    </dgm:pt>
    <dgm:pt modelId="{7F6FBA70-7430-448B-B12A-B8D662462554}">
      <dgm:prSet phldrT="[Текст]"/>
      <dgm:spPr/>
      <dgm:t>
        <a:bodyPr/>
        <a:lstStyle/>
        <a:p>
          <a:r>
            <a:rPr lang="en-US" dirty="0" err="1" smtClean="0"/>
            <a:t>Singlim</a:t>
          </a:r>
          <a:r>
            <a:rPr lang="en-US" dirty="0" smtClean="0"/>
            <a:t> </a:t>
          </a:r>
          <a:r>
            <a:rPr lang="en-US" dirty="0" err="1" smtClean="0"/>
            <a:t>onamga</a:t>
          </a:r>
          <a:r>
            <a:rPr lang="en-US" dirty="0" smtClean="0"/>
            <a:t> </a:t>
          </a:r>
          <a:r>
            <a:rPr lang="en-US" dirty="0" err="1" smtClean="0"/>
            <a:t>yordamlashdi</a:t>
          </a:r>
          <a:r>
            <a:rPr lang="en-US" dirty="0" smtClean="0"/>
            <a:t>.</a:t>
          </a:r>
          <a:endParaRPr lang="ru-RU" dirty="0"/>
        </a:p>
      </dgm:t>
    </dgm:pt>
    <dgm:pt modelId="{C86C4C25-62F2-473B-B67C-D655412C7CC3}" type="parTrans" cxnId="{918D1364-88B3-4B93-AFF4-9F5BE7EC51DE}">
      <dgm:prSet/>
      <dgm:spPr/>
      <dgm:t>
        <a:bodyPr/>
        <a:lstStyle/>
        <a:p>
          <a:endParaRPr lang="ru-RU"/>
        </a:p>
      </dgm:t>
    </dgm:pt>
    <dgm:pt modelId="{7FB3A0FB-8503-4280-886A-F46FDC7E88F7}" type="sibTrans" cxnId="{918D1364-88B3-4B93-AFF4-9F5BE7EC51DE}">
      <dgm:prSet/>
      <dgm:spPr/>
      <dgm:t>
        <a:bodyPr/>
        <a:lstStyle/>
        <a:p>
          <a:endParaRPr lang="ru-RU"/>
        </a:p>
      </dgm:t>
    </dgm:pt>
    <dgm:pt modelId="{8D0FB8D8-6EF4-4790-A924-563B551E2875}">
      <dgm:prSet phldrT="[Текст]" custT="1"/>
      <dgm:spPr/>
      <dgm:t>
        <a:bodyPr/>
        <a:lstStyle/>
        <a:p>
          <a:r>
            <a:rPr lang="en-US" sz="1400" dirty="0" err="1" smtClean="0"/>
            <a:t>Ravishdosh</a:t>
          </a:r>
          <a:r>
            <a:rPr lang="en-US" sz="1400" dirty="0" smtClean="0"/>
            <a:t> </a:t>
          </a:r>
          <a:r>
            <a:rPr lang="en-US" sz="1400" dirty="0" err="1" smtClean="0"/>
            <a:t>bilan</a:t>
          </a:r>
          <a:r>
            <a:rPr lang="en-US" sz="1400" dirty="0" smtClean="0"/>
            <a:t> </a:t>
          </a:r>
          <a:r>
            <a:rPr lang="en-US" sz="1400" dirty="0" err="1" smtClean="0"/>
            <a:t>ifodalangan</a:t>
          </a:r>
          <a:r>
            <a:rPr lang="en-US" sz="1400" dirty="0" smtClean="0"/>
            <a:t> </a:t>
          </a:r>
          <a:r>
            <a:rPr lang="en-US" sz="1400" dirty="0" err="1" smtClean="0"/>
            <a:t>kesimlar</a:t>
          </a:r>
          <a:endParaRPr lang="ru-RU" sz="1400" dirty="0"/>
        </a:p>
      </dgm:t>
    </dgm:pt>
    <dgm:pt modelId="{C42EE08A-720F-4D65-B813-363E151A79C0}" type="parTrans" cxnId="{593299B2-29A8-4B2D-9FFF-A37BE23E2B08}">
      <dgm:prSet/>
      <dgm:spPr/>
      <dgm:t>
        <a:bodyPr/>
        <a:lstStyle/>
        <a:p>
          <a:endParaRPr lang="ru-RU"/>
        </a:p>
      </dgm:t>
    </dgm:pt>
    <dgm:pt modelId="{292ACDF0-6E57-421F-97F5-F4844AF4BC15}" type="sibTrans" cxnId="{593299B2-29A8-4B2D-9FFF-A37BE23E2B08}">
      <dgm:prSet/>
      <dgm:spPr/>
      <dgm:t>
        <a:bodyPr/>
        <a:lstStyle/>
        <a:p>
          <a:endParaRPr lang="ru-RU"/>
        </a:p>
      </dgm:t>
    </dgm:pt>
    <dgm:pt modelId="{BAD3015F-AB6B-48C7-89CA-312C17EECF70}">
      <dgm:prSet phldrT="[Текст]"/>
      <dgm:spPr/>
      <dgm:t>
        <a:bodyPr/>
        <a:lstStyle/>
        <a:p>
          <a:r>
            <a:rPr lang="en-US" dirty="0" smtClean="0"/>
            <a:t>Motor </a:t>
          </a:r>
          <a:r>
            <a:rPr lang="en-US" dirty="0" err="1" smtClean="0"/>
            <a:t>gurullab,mashina</a:t>
          </a:r>
          <a:r>
            <a:rPr lang="en-US" dirty="0" smtClean="0"/>
            <a:t> </a:t>
          </a:r>
          <a:r>
            <a:rPr lang="en-US" dirty="0" err="1" smtClean="0"/>
            <a:t>oldinga</a:t>
          </a:r>
          <a:r>
            <a:rPr lang="en-US" dirty="0" smtClean="0"/>
            <a:t> </a:t>
          </a:r>
          <a:r>
            <a:rPr lang="en-US" dirty="0" err="1" smtClean="0"/>
            <a:t>intildi</a:t>
          </a:r>
          <a:r>
            <a:rPr lang="en-US" dirty="0" smtClean="0"/>
            <a:t>.</a:t>
          </a:r>
          <a:endParaRPr lang="ru-RU" dirty="0"/>
        </a:p>
      </dgm:t>
    </dgm:pt>
    <dgm:pt modelId="{17A15171-7F87-442B-9808-E526CC20C13E}" type="parTrans" cxnId="{5B4FF746-7F8F-4B0D-A702-BEA1208EB3E5}">
      <dgm:prSet/>
      <dgm:spPr/>
      <dgm:t>
        <a:bodyPr/>
        <a:lstStyle/>
        <a:p>
          <a:endParaRPr lang="ru-RU"/>
        </a:p>
      </dgm:t>
    </dgm:pt>
    <dgm:pt modelId="{BA2B92F6-9450-4C04-AFB4-8F7FA78A554A}" type="sibTrans" cxnId="{5B4FF746-7F8F-4B0D-A702-BEA1208EB3E5}">
      <dgm:prSet/>
      <dgm:spPr/>
      <dgm:t>
        <a:bodyPr/>
        <a:lstStyle/>
        <a:p>
          <a:endParaRPr lang="ru-RU"/>
        </a:p>
      </dgm:t>
    </dgm:pt>
    <dgm:pt modelId="{D0630162-C44B-4E39-A61E-2EB326817EAC}">
      <dgm:prSet phldrT="[Текст]"/>
      <dgm:spPr/>
      <dgm:t>
        <a:bodyPr/>
        <a:lstStyle/>
        <a:p>
          <a:r>
            <a:rPr lang="en-US" dirty="0" err="1" smtClean="0"/>
            <a:t>Karim</a:t>
          </a:r>
          <a:r>
            <a:rPr lang="en-US" dirty="0" smtClean="0"/>
            <a:t> </a:t>
          </a:r>
          <a:r>
            <a:rPr lang="en-US" dirty="0" err="1" smtClean="0"/>
            <a:t>maktabdan</a:t>
          </a:r>
          <a:r>
            <a:rPr lang="en-US" dirty="0" smtClean="0"/>
            <a:t> </a:t>
          </a:r>
          <a:r>
            <a:rPr lang="en-US" dirty="0" err="1" smtClean="0"/>
            <a:t>kelib</a:t>
          </a:r>
          <a:r>
            <a:rPr lang="en-US" dirty="0" smtClean="0"/>
            <a:t>, </a:t>
          </a:r>
          <a:r>
            <a:rPr lang="en-US" dirty="0" err="1" smtClean="0"/>
            <a:t>darslarini</a:t>
          </a:r>
          <a:r>
            <a:rPr lang="en-US" dirty="0" smtClean="0"/>
            <a:t> </a:t>
          </a:r>
          <a:r>
            <a:rPr lang="en-US" dirty="0" err="1" smtClean="0"/>
            <a:t>tayyorladi</a:t>
          </a:r>
          <a:r>
            <a:rPr lang="en-US" dirty="0" smtClean="0"/>
            <a:t>.</a:t>
          </a:r>
          <a:endParaRPr lang="ru-RU" dirty="0"/>
        </a:p>
      </dgm:t>
    </dgm:pt>
    <dgm:pt modelId="{28235D76-0574-4CA6-9301-89160ACD9154}" type="parTrans" cxnId="{56856182-FECF-44A1-879F-1A06918EAD97}">
      <dgm:prSet/>
      <dgm:spPr/>
      <dgm:t>
        <a:bodyPr/>
        <a:lstStyle/>
        <a:p>
          <a:endParaRPr lang="ru-RU"/>
        </a:p>
      </dgm:t>
    </dgm:pt>
    <dgm:pt modelId="{70F09112-6ADE-405F-8394-94167C155380}" type="sibTrans" cxnId="{56856182-FECF-44A1-879F-1A06918EAD97}">
      <dgm:prSet/>
      <dgm:spPr/>
      <dgm:t>
        <a:bodyPr/>
        <a:lstStyle/>
        <a:p>
          <a:endParaRPr lang="ru-RU"/>
        </a:p>
      </dgm:t>
    </dgm:pt>
    <dgm:pt modelId="{09A7395D-C573-4122-850F-8267EC05EE22}">
      <dgm:prSet phldrT="[Текст]" custT="1"/>
      <dgm:spPr/>
      <dgm:t>
        <a:bodyPr/>
        <a:lstStyle/>
        <a:p>
          <a:r>
            <a:rPr lang="en-US" sz="1400" dirty="0" err="1" smtClean="0"/>
            <a:t>Sifatdosh</a:t>
          </a:r>
          <a:r>
            <a:rPr lang="en-US" sz="1400" dirty="0" smtClean="0"/>
            <a:t> </a:t>
          </a:r>
          <a:r>
            <a:rPr lang="en-US" sz="1400" dirty="0" err="1" smtClean="0"/>
            <a:t>bilan</a:t>
          </a:r>
          <a:r>
            <a:rPr lang="en-US" sz="1400" dirty="0" smtClean="0"/>
            <a:t> </a:t>
          </a:r>
          <a:r>
            <a:rPr lang="en-US" sz="1400" dirty="0" err="1" smtClean="0"/>
            <a:t>ifodalangan</a:t>
          </a:r>
          <a:r>
            <a:rPr lang="en-US" sz="1400" dirty="0" smtClean="0"/>
            <a:t> </a:t>
          </a:r>
          <a:r>
            <a:rPr lang="en-US" sz="1400" dirty="0" err="1" smtClean="0"/>
            <a:t>kesimlar</a:t>
          </a:r>
          <a:endParaRPr lang="ru-RU" sz="1400" dirty="0"/>
        </a:p>
      </dgm:t>
    </dgm:pt>
    <dgm:pt modelId="{4DDD4770-096B-477C-95DD-54E54CED0FB0}" type="parTrans" cxnId="{1E68AB8B-8801-4933-9FC4-4DD8A89FB1B0}">
      <dgm:prSet/>
      <dgm:spPr/>
      <dgm:t>
        <a:bodyPr/>
        <a:lstStyle/>
        <a:p>
          <a:endParaRPr lang="ru-RU"/>
        </a:p>
      </dgm:t>
    </dgm:pt>
    <dgm:pt modelId="{23F4C753-E8DF-4713-B04F-8A86697EF217}" type="sibTrans" cxnId="{1E68AB8B-8801-4933-9FC4-4DD8A89FB1B0}">
      <dgm:prSet/>
      <dgm:spPr/>
      <dgm:t>
        <a:bodyPr/>
        <a:lstStyle/>
        <a:p>
          <a:endParaRPr lang="ru-RU"/>
        </a:p>
      </dgm:t>
    </dgm:pt>
    <dgm:pt modelId="{81044AED-B8A3-4E04-97AC-C87EB4C8591F}">
      <dgm:prSet phldrT="[Текст]"/>
      <dgm:spPr/>
      <dgm:t>
        <a:bodyPr/>
        <a:lstStyle/>
        <a:p>
          <a:r>
            <a:rPr lang="en-US" dirty="0" err="1" smtClean="0"/>
            <a:t>Botir</a:t>
          </a:r>
          <a:r>
            <a:rPr lang="en-US" dirty="0" smtClean="0"/>
            <a:t> </a:t>
          </a:r>
          <a:r>
            <a:rPr lang="en-US" dirty="0" err="1" smtClean="0"/>
            <a:t>xatni</a:t>
          </a:r>
          <a:r>
            <a:rPr lang="en-US" dirty="0" smtClean="0"/>
            <a:t> </a:t>
          </a:r>
          <a:r>
            <a:rPr lang="en-US" dirty="0" err="1" smtClean="0"/>
            <a:t>kecha</a:t>
          </a:r>
          <a:r>
            <a:rPr lang="en-US" dirty="0" smtClean="0"/>
            <a:t> </a:t>
          </a:r>
          <a:r>
            <a:rPr lang="en-US" dirty="0" err="1" smtClean="0"/>
            <a:t>yuborgan</a:t>
          </a:r>
          <a:r>
            <a:rPr lang="en-US" dirty="0" smtClean="0"/>
            <a:t>.</a:t>
          </a:r>
          <a:endParaRPr lang="ru-RU" dirty="0"/>
        </a:p>
      </dgm:t>
    </dgm:pt>
    <dgm:pt modelId="{0F3B6A14-A30D-4E2D-A8EB-620A9A2DD4DE}" type="parTrans" cxnId="{D30296DF-A9EE-4C4B-A7CB-3F5B0970B506}">
      <dgm:prSet/>
      <dgm:spPr/>
      <dgm:t>
        <a:bodyPr/>
        <a:lstStyle/>
        <a:p>
          <a:endParaRPr lang="ru-RU"/>
        </a:p>
      </dgm:t>
    </dgm:pt>
    <dgm:pt modelId="{F64A74F0-2A7B-4E8C-AC0E-11A86148F6A4}" type="sibTrans" cxnId="{D30296DF-A9EE-4C4B-A7CB-3F5B0970B506}">
      <dgm:prSet/>
      <dgm:spPr/>
      <dgm:t>
        <a:bodyPr/>
        <a:lstStyle/>
        <a:p>
          <a:endParaRPr lang="ru-RU"/>
        </a:p>
      </dgm:t>
    </dgm:pt>
    <dgm:pt modelId="{9D2C7A5F-47EC-41BE-B3AD-0983E2C9DC90}">
      <dgm:prSet phldrT="[Текст]"/>
      <dgm:spPr/>
      <dgm:t>
        <a:bodyPr/>
        <a:lstStyle/>
        <a:p>
          <a:r>
            <a:rPr lang="en-US" dirty="0" err="1" smtClean="0"/>
            <a:t>O’quvchi</a:t>
          </a:r>
          <a:r>
            <a:rPr lang="en-US" dirty="0" smtClean="0"/>
            <a:t> </a:t>
          </a:r>
          <a:r>
            <a:rPr lang="en-US" dirty="0" err="1" smtClean="0"/>
            <a:t>xatni</a:t>
          </a:r>
          <a:r>
            <a:rPr lang="en-US" dirty="0" smtClean="0"/>
            <a:t> </a:t>
          </a:r>
          <a:r>
            <a:rPr lang="en-US" dirty="0" err="1" smtClean="0"/>
            <a:t>o’zi</a:t>
          </a:r>
          <a:r>
            <a:rPr lang="en-US" dirty="0" smtClean="0"/>
            <a:t> </a:t>
          </a:r>
          <a:r>
            <a:rPr lang="en-US" dirty="0" err="1" smtClean="0"/>
            <a:t>yozgan</a:t>
          </a:r>
          <a:r>
            <a:rPr lang="en-US" dirty="0" smtClean="0"/>
            <a:t>.</a:t>
          </a:r>
          <a:endParaRPr lang="ru-RU" dirty="0"/>
        </a:p>
      </dgm:t>
    </dgm:pt>
    <dgm:pt modelId="{747C4F2D-B2FD-4D9A-9308-56E13338C3E3}" type="parTrans" cxnId="{6203712F-1E7A-4226-B74E-64D6B2EFAAF9}">
      <dgm:prSet/>
      <dgm:spPr/>
      <dgm:t>
        <a:bodyPr/>
        <a:lstStyle/>
        <a:p>
          <a:endParaRPr lang="ru-RU"/>
        </a:p>
      </dgm:t>
    </dgm:pt>
    <dgm:pt modelId="{2FBD61EB-CF1F-46FD-BB27-A028EF25211A}" type="sibTrans" cxnId="{6203712F-1E7A-4226-B74E-64D6B2EFAAF9}">
      <dgm:prSet/>
      <dgm:spPr/>
      <dgm:t>
        <a:bodyPr/>
        <a:lstStyle/>
        <a:p>
          <a:endParaRPr lang="ru-RU"/>
        </a:p>
      </dgm:t>
    </dgm:pt>
    <dgm:pt modelId="{5BD9401F-E684-472F-B8F8-AFB94ACAF7B8}" type="pres">
      <dgm:prSet presAssocID="{4B5FC530-CF97-46F7-A840-1D9DB914B1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542EDD-F331-4226-92FF-7376DE974601}" type="pres">
      <dgm:prSet presAssocID="{CE68DF56-3F70-46E9-9799-82D0FD0BF02B}" presName="linNode" presStyleCnt="0"/>
      <dgm:spPr/>
    </dgm:pt>
    <dgm:pt modelId="{3ED8B34B-13DF-44B1-9F16-304E01747A0E}" type="pres">
      <dgm:prSet presAssocID="{CE68DF56-3F70-46E9-9799-82D0FD0BF02B}" presName="parentText" presStyleLbl="node1" presStyleIdx="0" presStyleCnt="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B8C04-F867-4626-BA63-FADB77E341AE}" type="pres">
      <dgm:prSet presAssocID="{CE68DF56-3F70-46E9-9799-82D0FD0BF02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0D323-B9F4-4306-BD5B-3FCECA0644A9}" type="pres">
      <dgm:prSet presAssocID="{AA688903-C2F2-442F-92C4-941D3F4E958B}" presName="sp" presStyleCnt="0"/>
      <dgm:spPr/>
    </dgm:pt>
    <dgm:pt modelId="{08B67990-25FD-4C3C-BD4C-EA8DEFA90B2A}" type="pres">
      <dgm:prSet presAssocID="{8D0FB8D8-6EF4-4790-A924-563B551E2875}" presName="linNode" presStyleCnt="0"/>
      <dgm:spPr/>
    </dgm:pt>
    <dgm:pt modelId="{2BC98614-A807-479D-B515-CA0F1EBCC506}" type="pres">
      <dgm:prSet presAssocID="{8D0FB8D8-6EF4-4790-A924-563B551E2875}" presName="parentText" presStyleLbl="node1" presStyleIdx="1" presStyleCnt="3" custLinFactNeighborX="-280" custLinFactNeighborY="-19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2BB3F-909F-4B3D-ACF8-469A8444F989}" type="pres">
      <dgm:prSet presAssocID="{8D0FB8D8-6EF4-4790-A924-563B551E287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AC152-A004-489B-BF8B-26F43B9AA163}" type="pres">
      <dgm:prSet presAssocID="{292ACDF0-6E57-421F-97F5-F4844AF4BC15}" presName="sp" presStyleCnt="0"/>
      <dgm:spPr/>
    </dgm:pt>
    <dgm:pt modelId="{57B7BC0B-0B05-4D2F-A7BA-85F4F15ED946}" type="pres">
      <dgm:prSet presAssocID="{09A7395D-C573-4122-850F-8267EC05EE22}" presName="linNode" presStyleCnt="0"/>
      <dgm:spPr/>
    </dgm:pt>
    <dgm:pt modelId="{B69B0BA9-78DB-41E4-8070-734D37B05250}" type="pres">
      <dgm:prSet presAssocID="{09A7395D-C573-4122-850F-8267EC05EE22}" presName="parentText" presStyleLbl="node1" presStyleIdx="2" presStyleCnt="3" custLinFactNeighborY="4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61238-5593-487B-9680-808DBEDC24A1}" type="pres">
      <dgm:prSet presAssocID="{09A7395D-C573-4122-850F-8267EC05EE2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FB63E-7EF9-468B-922B-809D6AA1DD64}" type="presOf" srcId="{D0630162-C44B-4E39-A61E-2EB326817EAC}" destId="{6712BB3F-909F-4B3D-ACF8-469A8444F989}" srcOrd="0" destOrd="1" presId="urn:microsoft.com/office/officeart/2005/8/layout/vList5"/>
    <dgm:cxn modelId="{593299B2-29A8-4B2D-9FFF-A37BE23E2B08}" srcId="{4B5FC530-CF97-46F7-A840-1D9DB914B184}" destId="{8D0FB8D8-6EF4-4790-A924-563B551E2875}" srcOrd="1" destOrd="0" parTransId="{C42EE08A-720F-4D65-B813-363E151A79C0}" sibTransId="{292ACDF0-6E57-421F-97F5-F4844AF4BC15}"/>
    <dgm:cxn modelId="{D30296DF-A9EE-4C4B-A7CB-3F5B0970B506}" srcId="{09A7395D-C573-4122-850F-8267EC05EE22}" destId="{81044AED-B8A3-4E04-97AC-C87EB4C8591F}" srcOrd="0" destOrd="0" parTransId="{0F3B6A14-A30D-4E2D-A8EB-620A9A2DD4DE}" sibTransId="{F64A74F0-2A7B-4E8C-AC0E-11A86148F6A4}"/>
    <dgm:cxn modelId="{4FFB2CF3-DD78-4618-BE80-82D67EC41AE5}" type="presOf" srcId="{9D2C7A5F-47EC-41BE-B3AD-0983E2C9DC90}" destId="{5B461238-5593-487B-9680-808DBEDC24A1}" srcOrd="0" destOrd="1" presId="urn:microsoft.com/office/officeart/2005/8/layout/vList5"/>
    <dgm:cxn modelId="{4B9B41D1-03E0-4B01-9C2A-3F99747A26F0}" type="presOf" srcId="{81044AED-B8A3-4E04-97AC-C87EB4C8591F}" destId="{5B461238-5593-487B-9680-808DBEDC24A1}" srcOrd="0" destOrd="0" presId="urn:microsoft.com/office/officeart/2005/8/layout/vList5"/>
    <dgm:cxn modelId="{1E68AB8B-8801-4933-9FC4-4DD8A89FB1B0}" srcId="{4B5FC530-CF97-46F7-A840-1D9DB914B184}" destId="{09A7395D-C573-4122-850F-8267EC05EE22}" srcOrd="2" destOrd="0" parTransId="{4DDD4770-096B-477C-95DD-54E54CED0FB0}" sibTransId="{23F4C753-E8DF-4713-B04F-8A86697EF217}"/>
    <dgm:cxn modelId="{188DE032-02DC-49E5-9945-2F4F7ED9390B}" type="presOf" srcId="{BAD3015F-AB6B-48C7-89CA-312C17EECF70}" destId="{6712BB3F-909F-4B3D-ACF8-469A8444F989}" srcOrd="0" destOrd="0" presId="urn:microsoft.com/office/officeart/2005/8/layout/vList5"/>
    <dgm:cxn modelId="{EE2152E9-D82B-44EC-AB23-EA81CFB9BB24}" srcId="{CE68DF56-3F70-46E9-9799-82D0FD0BF02B}" destId="{C0CA2294-EAA1-4982-BD40-CF212311DF2A}" srcOrd="0" destOrd="0" parTransId="{14AD8B59-A0FA-48EB-85D3-302C4CD5210D}" sibTransId="{EDFC9E33-5541-4EAC-B636-A04D7DA170B0}"/>
    <dgm:cxn modelId="{7237A202-294D-492F-8BB2-4F0ACBC21E9D}" type="presOf" srcId="{09A7395D-C573-4122-850F-8267EC05EE22}" destId="{B69B0BA9-78DB-41E4-8070-734D37B05250}" srcOrd="0" destOrd="0" presId="urn:microsoft.com/office/officeart/2005/8/layout/vList5"/>
    <dgm:cxn modelId="{A35D55DE-E2FD-4549-AD7A-F75F8E6CC63B}" type="presOf" srcId="{CE68DF56-3F70-46E9-9799-82D0FD0BF02B}" destId="{3ED8B34B-13DF-44B1-9F16-304E01747A0E}" srcOrd="0" destOrd="0" presId="urn:microsoft.com/office/officeart/2005/8/layout/vList5"/>
    <dgm:cxn modelId="{5B4FF746-7F8F-4B0D-A702-BEA1208EB3E5}" srcId="{8D0FB8D8-6EF4-4790-A924-563B551E2875}" destId="{BAD3015F-AB6B-48C7-89CA-312C17EECF70}" srcOrd="0" destOrd="0" parTransId="{17A15171-7F87-442B-9808-E526CC20C13E}" sibTransId="{BA2B92F6-9450-4C04-AFB4-8F7FA78A554A}"/>
    <dgm:cxn modelId="{B8747A73-5002-4B1A-BB41-F9D1A1A7B893}" type="presOf" srcId="{4B5FC530-CF97-46F7-A840-1D9DB914B184}" destId="{5BD9401F-E684-472F-B8F8-AFB94ACAF7B8}" srcOrd="0" destOrd="0" presId="urn:microsoft.com/office/officeart/2005/8/layout/vList5"/>
    <dgm:cxn modelId="{918D1364-88B3-4B93-AFF4-9F5BE7EC51DE}" srcId="{CE68DF56-3F70-46E9-9799-82D0FD0BF02B}" destId="{7F6FBA70-7430-448B-B12A-B8D662462554}" srcOrd="1" destOrd="0" parTransId="{C86C4C25-62F2-473B-B67C-D655412C7CC3}" sibTransId="{7FB3A0FB-8503-4280-886A-F46FDC7E88F7}"/>
    <dgm:cxn modelId="{B9FE869D-DC6B-4A41-8BA1-B13B9914E5E1}" srcId="{4B5FC530-CF97-46F7-A840-1D9DB914B184}" destId="{CE68DF56-3F70-46E9-9799-82D0FD0BF02B}" srcOrd="0" destOrd="0" parTransId="{3500344B-81EC-42F1-952B-98EA0489027E}" sibTransId="{AA688903-C2F2-442F-92C4-941D3F4E958B}"/>
    <dgm:cxn modelId="{149D7230-0605-47A3-A88B-7D533A3AEC52}" type="presOf" srcId="{7F6FBA70-7430-448B-B12A-B8D662462554}" destId="{281B8C04-F867-4626-BA63-FADB77E341AE}" srcOrd="0" destOrd="1" presId="urn:microsoft.com/office/officeart/2005/8/layout/vList5"/>
    <dgm:cxn modelId="{DD13430E-5A00-4A3A-B75B-87AEE863A013}" type="presOf" srcId="{C0CA2294-EAA1-4982-BD40-CF212311DF2A}" destId="{281B8C04-F867-4626-BA63-FADB77E341AE}" srcOrd="0" destOrd="0" presId="urn:microsoft.com/office/officeart/2005/8/layout/vList5"/>
    <dgm:cxn modelId="{6203712F-1E7A-4226-B74E-64D6B2EFAAF9}" srcId="{09A7395D-C573-4122-850F-8267EC05EE22}" destId="{9D2C7A5F-47EC-41BE-B3AD-0983E2C9DC90}" srcOrd="1" destOrd="0" parTransId="{747C4F2D-B2FD-4D9A-9308-56E13338C3E3}" sibTransId="{2FBD61EB-CF1F-46FD-BB27-A028EF25211A}"/>
    <dgm:cxn modelId="{56856182-FECF-44A1-879F-1A06918EAD97}" srcId="{8D0FB8D8-6EF4-4790-A924-563B551E2875}" destId="{D0630162-C44B-4E39-A61E-2EB326817EAC}" srcOrd="1" destOrd="0" parTransId="{28235D76-0574-4CA6-9301-89160ACD9154}" sibTransId="{70F09112-6ADE-405F-8394-94167C155380}"/>
    <dgm:cxn modelId="{6431EAFC-F227-4932-92CA-0211D98F036C}" type="presOf" srcId="{8D0FB8D8-6EF4-4790-A924-563B551E2875}" destId="{2BC98614-A807-479D-B515-CA0F1EBCC506}" srcOrd="0" destOrd="0" presId="urn:microsoft.com/office/officeart/2005/8/layout/vList5"/>
    <dgm:cxn modelId="{8C018895-1355-4E93-AA2B-6646C2C24650}" type="presParOf" srcId="{5BD9401F-E684-472F-B8F8-AFB94ACAF7B8}" destId="{4F542EDD-F331-4226-92FF-7376DE974601}" srcOrd="0" destOrd="0" presId="urn:microsoft.com/office/officeart/2005/8/layout/vList5"/>
    <dgm:cxn modelId="{5E65CFD4-0CA7-4DD3-B002-F49A80F921DC}" type="presParOf" srcId="{4F542EDD-F331-4226-92FF-7376DE974601}" destId="{3ED8B34B-13DF-44B1-9F16-304E01747A0E}" srcOrd="0" destOrd="0" presId="urn:microsoft.com/office/officeart/2005/8/layout/vList5"/>
    <dgm:cxn modelId="{24A3CE56-8185-4A79-9452-3794DA8F71B1}" type="presParOf" srcId="{4F542EDD-F331-4226-92FF-7376DE974601}" destId="{281B8C04-F867-4626-BA63-FADB77E341AE}" srcOrd="1" destOrd="0" presId="urn:microsoft.com/office/officeart/2005/8/layout/vList5"/>
    <dgm:cxn modelId="{19B90A67-7016-44E8-815F-5B11CB73CBD7}" type="presParOf" srcId="{5BD9401F-E684-472F-B8F8-AFB94ACAF7B8}" destId="{A3C0D323-B9F4-4306-BD5B-3FCECA0644A9}" srcOrd="1" destOrd="0" presId="urn:microsoft.com/office/officeart/2005/8/layout/vList5"/>
    <dgm:cxn modelId="{DF1A5380-5831-42EE-9775-7AD364164E69}" type="presParOf" srcId="{5BD9401F-E684-472F-B8F8-AFB94ACAF7B8}" destId="{08B67990-25FD-4C3C-BD4C-EA8DEFA90B2A}" srcOrd="2" destOrd="0" presId="urn:microsoft.com/office/officeart/2005/8/layout/vList5"/>
    <dgm:cxn modelId="{3C83A707-AD31-4933-9F1D-A1E3AB31B0D1}" type="presParOf" srcId="{08B67990-25FD-4C3C-BD4C-EA8DEFA90B2A}" destId="{2BC98614-A807-479D-B515-CA0F1EBCC506}" srcOrd="0" destOrd="0" presId="urn:microsoft.com/office/officeart/2005/8/layout/vList5"/>
    <dgm:cxn modelId="{2F0FA877-22D6-43CE-AB39-A3865E87A0CD}" type="presParOf" srcId="{08B67990-25FD-4C3C-BD4C-EA8DEFA90B2A}" destId="{6712BB3F-909F-4B3D-ACF8-469A8444F989}" srcOrd="1" destOrd="0" presId="urn:microsoft.com/office/officeart/2005/8/layout/vList5"/>
    <dgm:cxn modelId="{5D275915-1B01-438E-8925-C88CC211EC03}" type="presParOf" srcId="{5BD9401F-E684-472F-B8F8-AFB94ACAF7B8}" destId="{F29AC152-A004-489B-BF8B-26F43B9AA163}" srcOrd="3" destOrd="0" presId="urn:microsoft.com/office/officeart/2005/8/layout/vList5"/>
    <dgm:cxn modelId="{8CA1B5EC-B157-4991-B962-465591371558}" type="presParOf" srcId="{5BD9401F-E684-472F-B8F8-AFB94ACAF7B8}" destId="{57B7BC0B-0B05-4D2F-A7BA-85F4F15ED946}" srcOrd="4" destOrd="0" presId="urn:microsoft.com/office/officeart/2005/8/layout/vList5"/>
    <dgm:cxn modelId="{9C8ED4CB-E165-4ACB-8D38-8681B99840C6}" type="presParOf" srcId="{57B7BC0B-0B05-4D2F-A7BA-85F4F15ED946}" destId="{B69B0BA9-78DB-41E4-8070-734D37B05250}" srcOrd="0" destOrd="0" presId="urn:microsoft.com/office/officeart/2005/8/layout/vList5"/>
    <dgm:cxn modelId="{AA2E0F92-28F7-4707-A6F7-04B755A23CEB}" type="presParOf" srcId="{57B7BC0B-0B05-4D2F-A7BA-85F4F15ED946}" destId="{5B461238-5593-487B-9680-808DBEDC24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E783B4-01F9-4030-8676-5950AD264C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6339DE-155F-41EE-82E7-17A0CEC114F7}">
      <dgm:prSet phldrT="[Текст]" custT="1"/>
      <dgm:spPr/>
      <dgm:t>
        <a:bodyPr/>
        <a:lstStyle/>
        <a:p>
          <a:r>
            <a:rPr lang="en-US" sz="1000" dirty="0" err="1" smtClean="0"/>
            <a:t>Sof</a:t>
          </a:r>
          <a:r>
            <a:rPr lang="en-US" sz="1000" dirty="0" smtClean="0"/>
            <a:t> </a:t>
          </a:r>
          <a:r>
            <a:rPr lang="en-US" sz="1000" dirty="0" err="1" smtClean="0"/>
            <a:t>fe’l</a:t>
          </a:r>
          <a:r>
            <a:rPr lang="en-US" sz="1000" dirty="0" smtClean="0"/>
            <a:t> </a:t>
          </a:r>
          <a:r>
            <a:rPr lang="en-US" sz="1000" dirty="0" err="1" smtClean="0"/>
            <a:t>kesimlar</a:t>
          </a:r>
          <a:endParaRPr lang="ru-RU" sz="1000" dirty="0"/>
        </a:p>
      </dgm:t>
    </dgm:pt>
    <dgm:pt modelId="{64617538-CCB7-4931-9481-DCC123FF22A0}" type="parTrans" cxnId="{E20031BB-7494-47F5-A61F-41C332843DE1}">
      <dgm:prSet/>
      <dgm:spPr/>
      <dgm:t>
        <a:bodyPr/>
        <a:lstStyle/>
        <a:p>
          <a:endParaRPr lang="ru-RU"/>
        </a:p>
      </dgm:t>
    </dgm:pt>
    <dgm:pt modelId="{9DA340D1-1C7E-4D86-92FC-DE7E0D2D31E2}" type="sibTrans" cxnId="{E20031BB-7494-47F5-A61F-41C332843DE1}">
      <dgm:prSet/>
      <dgm:spPr/>
      <dgm:t>
        <a:bodyPr/>
        <a:lstStyle/>
        <a:p>
          <a:endParaRPr lang="ru-RU"/>
        </a:p>
      </dgm:t>
    </dgm:pt>
    <dgm:pt modelId="{156E1E21-DA92-47B7-A8DB-0121A9381655}">
      <dgm:prSet phldrT="[Текст]"/>
      <dgm:spPr/>
      <dgm:t>
        <a:bodyPr/>
        <a:lstStyle/>
        <a:p>
          <a:r>
            <a:rPr lang="en-US" dirty="0" smtClean="0"/>
            <a:t>Men </a:t>
          </a:r>
          <a:r>
            <a:rPr lang="en-US" dirty="0" err="1" smtClean="0"/>
            <a:t>maktabga</a:t>
          </a:r>
          <a:r>
            <a:rPr lang="en-US" dirty="0" smtClean="0"/>
            <a:t> </a:t>
          </a:r>
          <a:r>
            <a:rPr lang="en-US" dirty="0" err="1" smtClean="0"/>
            <a:t>boraman</a:t>
          </a:r>
          <a:endParaRPr lang="ru-RU" dirty="0"/>
        </a:p>
      </dgm:t>
    </dgm:pt>
    <dgm:pt modelId="{45FA058D-1789-45CB-9E2B-3ADB3EDCC6C8}" type="parTrans" cxnId="{897DA645-8D89-4089-ACAC-2C00FC8A3A87}">
      <dgm:prSet/>
      <dgm:spPr/>
      <dgm:t>
        <a:bodyPr/>
        <a:lstStyle/>
        <a:p>
          <a:endParaRPr lang="ru-RU"/>
        </a:p>
      </dgm:t>
    </dgm:pt>
    <dgm:pt modelId="{78B947BA-33E9-430B-BAB2-B8BDCBDC6696}" type="sibTrans" cxnId="{897DA645-8D89-4089-ACAC-2C00FC8A3A87}">
      <dgm:prSet/>
      <dgm:spPr/>
      <dgm:t>
        <a:bodyPr/>
        <a:lstStyle/>
        <a:p>
          <a:endParaRPr lang="ru-RU"/>
        </a:p>
      </dgm:t>
    </dgm:pt>
    <dgm:pt modelId="{3A0EF5B4-444A-41C4-AE21-59DACCE931FA}">
      <dgm:prSet phldrT="[Текст]"/>
      <dgm:spPr/>
      <dgm:t>
        <a:bodyPr/>
        <a:lstStyle/>
        <a:p>
          <a:r>
            <a:rPr lang="en-US" dirty="0" err="1" smtClean="0"/>
            <a:t>Singlim</a:t>
          </a:r>
          <a:r>
            <a:rPr lang="en-US" dirty="0" smtClean="0"/>
            <a:t> </a:t>
          </a:r>
          <a:r>
            <a:rPr lang="en-US" dirty="0" err="1" smtClean="0"/>
            <a:t>onamga</a:t>
          </a:r>
          <a:r>
            <a:rPr lang="en-US" dirty="0" smtClean="0"/>
            <a:t> </a:t>
          </a:r>
          <a:r>
            <a:rPr lang="en-US" dirty="0" err="1" smtClean="0"/>
            <a:t>yordamlashdi</a:t>
          </a:r>
          <a:endParaRPr lang="ru-RU" dirty="0"/>
        </a:p>
      </dgm:t>
    </dgm:pt>
    <dgm:pt modelId="{9895AA62-5620-4FDC-8760-554F3D54FB80}" type="parTrans" cxnId="{1F870C48-C4C1-4658-8EE3-F8FCA08128EB}">
      <dgm:prSet/>
      <dgm:spPr/>
      <dgm:t>
        <a:bodyPr/>
        <a:lstStyle/>
        <a:p>
          <a:endParaRPr lang="ru-RU"/>
        </a:p>
      </dgm:t>
    </dgm:pt>
    <dgm:pt modelId="{36A4D07C-34FE-4240-B115-37103AFAE52B}" type="sibTrans" cxnId="{1F870C48-C4C1-4658-8EE3-F8FCA08128EB}">
      <dgm:prSet/>
      <dgm:spPr/>
      <dgm:t>
        <a:bodyPr/>
        <a:lstStyle/>
        <a:p>
          <a:endParaRPr lang="ru-RU"/>
        </a:p>
      </dgm:t>
    </dgm:pt>
    <dgm:pt modelId="{65316FF3-BB90-4386-B15D-C4C8C73713E5}">
      <dgm:prSet phldrT="[Текст]" custT="1"/>
      <dgm:spPr/>
      <dgm:t>
        <a:bodyPr/>
        <a:lstStyle/>
        <a:p>
          <a:r>
            <a:rPr lang="en-US" sz="800" dirty="0" err="1" smtClean="0"/>
            <a:t>Ravishdosh</a:t>
          </a:r>
          <a:r>
            <a:rPr lang="en-US" sz="800" dirty="0" smtClean="0"/>
            <a:t> </a:t>
          </a:r>
          <a:r>
            <a:rPr lang="en-US" sz="800" dirty="0" err="1" smtClean="0"/>
            <a:t>bilan</a:t>
          </a:r>
          <a:r>
            <a:rPr lang="en-US" sz="800" dirty="0" smtClean="0"/>
            <a:t> </a:t>
          </a:r>
          <a:r>
            <a:rPr lang="en-US" sz="800" dirty="0" err="1" smtClean="0"/>
            <a:t>ifodalangan</a:t>
          </a:r>
          <a:r>
            <a:rPr lang="en-US" sz="800" dirty="0" smtClean="0"/>
            <a:t> </a:t>
          </a:r>
          <a:r>
            <a:rPr lang="en-US" sz="800" dirty="0" err="1" smtClean="0"/>
            <a:t>kesimlar</a:t>
          </a:r>
          <a:endParaRPr lang="ru-RU" sz="800" dirty="0"/>
        </a:p>
      </dgm:t>
    </dgm:pt>
    <dgm:pt modelId="{429F81F4-2D99-45F3-8327-D43148E27CAD}" type="parTrans" cxnId="{A0024F0E-37DF-4CAF-AA2B-B7D86F835D7F}">
      <dgm:prSet/>
      <dgm:spPr/>
      <dgm:t>
        <a:bodyPr/>
        <a:lstStyle/>
        <a:p>
          <a:endParaRPr lang="ru-RU"/>
        </a:p>
      </dgm:t>
    </dgm:pt>
    <dgm:pt modelId="{09F1EA25-2A87-4368-A107-912129B5892F}" type="sibTrans" cxnId="{A0024F0E-37DF-4CAF-AA2B-B7D86F835D7F}">
      <dgm:prSet/>
      <dgm:spPr/>
      <dgm:t>
        <a:bodyPr/>
        <a:lstStyle/>
        <a:p>
          <a:endParaRPr lang="ru-RU"/>
        </a:p>
      </dgm:t>
    </dgm:pt>
    <dgm:pt modelId="{34AE0BAC-5347-47D7-8233-23885A87E3C4}">
      <dgm:prSet phldrT="[Текст]"/>
      <dgm:spPr/>
      <dgm:t>
        <a:bodyPr/>
        <a:lstStyle/>
        <a:p>
          <a:r>
            <a:rPr lang="en-US" dirty="0" smtClean="0"/>
            <a:t>Motor </a:t>
          </a:r>
          <a:r>
            <a:rPr lang="en-US" dirty="0" err="1" smtClean="0"/>
            <a:t>gurullab</a:t>
          </a:r>
          <a:r>
            <a:rPr lang="en-US" dirty="0" smtClean="0"/>
            <a:t>, </a:t>
          </a:r>
          <a:r>
            <a:rPr lang="en-US" dirty="0" err="1" smtClean="0"/>
            <a:t>mashina</a:t>
          </a:r>
          <a:r>
            <a:rPr lang="en-US" dirty="0" smtClean="0"/>
            <a:t> </a:t>
          </a:r>
          <a:r>
            <a:rPr lang="en-US" dirty="0" err="1" smtClean="0"/>
            <a:t>oldinga</a:t>
          </a:r>
          <a:r>
            <a:rPr lang="en-US" dirty="0" smtClean="0"/>
            <a:t> </a:t>
          </a:r>
          <a:r>
            <a:rPr lang="en-US" dirty="0" err="1" smtClean="0"/>
            <a:t>intildi</a:t>
          </a:r>
          <a:r>
            <a:rPr lang="en-US" dirty="0" smtClean="0"/>
            <a:t>.</a:t>
          </a:r>
          <a:endParaRPr lang="ru-RU" dirty="0"/>
        </a:p>
      </dgm:t>
    </dgm:pt>
    <dgm:pt modelId="{D77B4D0F-BA9F-4872-BF28-F485C7298A9F}" type="parTrans" cxnId="{92261EBC-7BDA-46CE-B4FE-31B1A769A07A}">
      <dgm:prSet/>
      <dgm:spPr/>
      <dgm:t>
        <a:bodyPr/>
        <a:lstStyle/>
        <a:p>
          <a:endParaRPr lang="ru-RU"/>
        </a:p>
      </dgm:t>
    </dgm:pt>
    <dgm:pt modelId="{7D8B14C6-94AC-46F6-8C1C-1E8D26843831}" type="sibTrans" cxnId="{92261EBC-7BDA-46CE-B4FE-31B1A769A07A}">
      <dgm:prSet/>
      <dgm:spPr/>
      <dgm:t>
        <a:bodyPr/>
        <a:lstStyle/>
        <a:p>
          <a:endParaRPr lang="ru-RU"/>
        </a:p>
      </dgm:t>
    </dgm:pt>
    <dgm:pt modelId="{E8E1A095-9C84-4657-9AEA-2EBC97680348}">
      <dgm:prSet phldrT="[Текст]"/>
      <dgm:spPr/>
      <dgm:t>
        <a:bodyPr/>
        <a:lstStyle/>
        <a:p>
          <a:r>
            <a:rPr lang="en-US" dirty="0" err="1" smtClean="0"/>
            <a:t>Karim</a:t>
          </a:r>
          <a:r>
            <a:rPr lang="en-US" dirty="0" smtClean="0"/>
            <a:t> </a:t>
          </a:r>
          <a:r>
            <a:rPr lang="en-US" dirty="0" err="1" smtClean="0"/>
            <a:t>maktabga</a:t>
          </a:r>
          <a:r>
            <a:rPr lang="en-US" dirty="0" smtClean="0"/>
            <a:t> </a:t>
          </a:r>
          <a:r>
            <a:rPr lang="en-US" dirty="0" err="1" smtClean="0"/>
            <a:t>kelib</a:t>
          </a:r>
          <a:r>
            <a:rPr lang="en-US" dirty="0" smtClean="0"/>
            <a:t>, </a:t>
          </a:r>
          <a:r>
            <a:rPr lang="en-US" dirty="0" err="1" smtClean="0"/>
            <a:t>darslarga</a:t>
          </a:r>
          <a:r>
            <a:rPr lang="en-US" dirty="0" smtClean="0"/>
            <a:t> </a:t>
          </a:r>
          <a:r>
            <a:rPr lang="en-US" dirty="0" err="1" smtClean="0"/>
            <a:t>qatnashmadi</a:t>
          </a:r>
          <a:r>
            <a:rPr lang="en-US" dirty="0" smtClean="0"/>
            <a:t>.</a:t>
          </a:r>
          <a:endParaRPr lang="ru-RU" dirty="0"/>
        </a:p>
      </dgm:t>
    </dgm:pt>
    <dgm:pt modelId="{46BB9228-B201-4F73-B553-B4C5F3006267}" type="parTrans" cxnId="{C55CF918-2AED-44D2-8FF4-0C0BC65A334B}">
      <dgm:prSet/>
      <dgm:spPr/>
      <dgm:t>
        <a:bodyPr/>
        <a:lstStyle/>
        <a:p>
          <a:endParaRPr lang="ru-RU"/>
        </a:p>
      </dgm:t>
    </dgm:pt>
    <dgm:pt modelId="{FC201B40-1D42-44BA-8D56-6480143B057A}" type="sibTrans" cxnId="{C55CF918-2AED-44D2-8FF4-0C0BC65A334B}">
      <dgm:prSet/>
      <dgm:spPr/>
      <dgm:t>
        <a:bodyPr/>
        <a:lstStyle/>
        <a:p>
          <a:endParaRPr lang="ru-RU"/>
        </a:p>
      </dgm:t>
    </dgm:pt>
    <dgm:pt modelId="{F786DE1C-A198-4A2F-90DA-371C5D8E945A}">
      <dgm:prSet phldrT="[Текст]" custT="1"/>
      <dgm:spPr/>
      <dgm:t>
        <a:bodyPr/>
        <a:lstStyle/>
        <a:p>
          <a:endParaRPr lang="en-US" sz="1000" dirty="0" smtClean="0"/>
        </a:p>
        <a:p>
          <a:r>
            <a:rPr lang="en-US" sz="1000" dirty="0" err="1" smtClean="0"/>
            <a:t>Sifatdosh</a:t>
          </a:r>
          <a:r>
            <a:rPr lang="en-US" sz="1000" dirty="0" smtClean="0"/>
            <a:t> </a:t>
          </a:r>
        </a:p>
        <a:p>
          <a:r>
            <a:rPr lang="en-US" sz="1000" dirty="0" err="1" smtClean="0"/>
            <a:t>bilan</a:t>
          </a:r>
          <a:r>
            <a:rPr lang="en-US" sz="1000" dirty="0" smtClean="0"/>
            <a:t> </a:t>
          </a:r>
          <a:r>
            <a:rPr lang="en-US" sz="1000" dirty="0" err="1" smtClean="0"/>
            <a:t>ifodalangan</a:t>
          </a:r>
          <a:r>
            <a:rPr lang="en-US" sz="1000" dirty="0" smtClean="0"/>
            <a:t> </a:t>
          </a:r>
          <a:r>
            <a:rPr lang="en-US" sz="1000" dirty="0" err="1" smtClean="0"/>
            <a:t>kesimlar</a:t>
          </a:r>
          <a:endParaRPr lang="ru-RU" sz="1000" dirty="0"/>
        </a:p>
      </dgm:t>
    </dgm:pt>
    <dgm:pt modelId="{98822ED7-AC22-4C05-B90C-DEF33CF1086F}" type="parTrans" cxnId="{78CF9F22-D691-406E-BCB3-E8FDDB9E993A}">
      <dgm:prSet/>
      <dgm:spPr/>
      <dgm:t>
        <a:bodyPr/>
        <a:lstStyle/>
        <a:p>
          <a:endParaRPr lang="ru-RU"/>
        </a:p>
      </dgm:t>
    </dgm:pt>
    <dgm:pt modelId="{3A4991D5-FC05-4856-B443-AF673B7EE1C8}" type="sibTrans" cxnId="{78CF9F22-D691-406E-BCB3-E8FDDB9E993A}">
      <dgm:prSet/>
      <dgm:spPr/>
      <dgm:t>
        <a:bodyPr/>
        <a:lstStyle/>
        <a:p>
          <a:endParaRPr lang="ru-RU"/>
        </a:p>
      </dgm:t>
    </dgm:pt>
    <dgm:pt modelId="{4D923247-F17E-42F5-9260-212D5AFAB9CF}">
      <dgm:prSet phldrT="[Текст]"/>
      <dgm:spPr/>
      <dgm:t>
        <a:bodyPr/>
        <a:lstStyle/>
        <a:p>
          <a:r>
            <a:rPr lang="en-US" dirty="0" err="1" smtClean="0"/>
            <a:t>Botir</a:t>
          </a:r>
          <a:r>
            <a:rPr lang="en-US" dirty="0" smtClean="0"/>
            <a:t>  </a:t>
          </a:r>
          <a:r>
            <a:rPr lang="en-US" dirty="0" err="1" smtClean="0"/>
            <a:t>xatni</a:t>
          </a:r>
          <a:r>
            <a:rPr lang="en-US" dirty="0" smtClean="0"/>
            <a:t> </a:t>
          </a:r>
          <a:r>
            <a:rPr lang="en-US" smtClean="0"/>
            <a:t>kecha </a:t>
          </a:r>
          <a:r>
            <a:rPr lang="en-US" dirty="0" err="1" smtClean="0"/>
            <a:t>yuborgan</a:t>
          </a:r>
          <a:r>
            <a:rPr lang="en-US" dirty="0" smtClean="0"/>
            <a:t>.</a:t>
          </a:r>
          <a:endParaRPr lang="ru-RU" dirty="0"/>
        </a:p>
      </dgm:t>
    </dgm:pt>
    <dgm:pt modelId="{434C1438-FDEB-4142-853A-9A9259699565}" type="parTrans" cxnId="{D4625875-5408-4641-8835-B994C40E395B}">
      <dgm:prSet/>
      <dgm:spPr/>
      <dgm:t>
        <a:bodyPr/>
        <a:lstStyle/>
        <a:p>
          <a:endParaRPr lang="ru-RU"/>
        </a:p>
      </dgm:t>
    </dgm:pt>
    <dgm:pt modelId="{DD2FC0E8-EF28-4963-BEBB-36739D9FBCA2}" type="sibTrans" cxnId="{D4625875-5408-4641-8835-B994C40E395B}">
      <dgm:prSet/>
      <dgm:spPr/>
      <dgm:t>
        <a:bodyPr/>
        <a:lstStyle/>
        <a:p>
          <a:endParaRPr lang="ru-RU"/>
        </a:p>
      </dgm:t>
    </dgm:pt>
    <dgm:pt modelId="{7C9838C4-E784-4DBB-ACFE-716DE4D087E0}">
      <dgm:prSet phldrT="[Текст]" phldr="1"/>
      <dgm:spPr/>
      <dgm:t>
        <a:bodyPr/>
        <a:lstStyle/>
        <a:p>
          <a:endParaRPr lang="ru-RU" dirty="0"/>
        </a:p>
      </dgm:t>
    </dgm:pt>
    <dgm:pt modelId="{9B50B99D-AB8B-4A47-9EBA-FAAEED63438F}" type="parTrans" cxnId="{84277B62-B07D-47B7-B1D3-7F57F5FDC7AF}">
      <dgm:prSet/>
      <dgm:spPr/>
      <dgm:t>
        <a:bodyPr/>
        <a:lstStyle/>
        <a:p>
          <a:endParaRPr lang="ru-RU"/>
        </a:p>
      </dgm:t>
    </dgm:pt>
    <dgm:pt modelId="{81ECEDB4-3C61-4043-81C6-68C468A06587}" type="sibTrans" cxnId="{84277B62-B07D-47B7-B1D3-7F57F5FDC7AF}">
      <dgm:prSet/>
      <dgm:spPr/>
      <dgm:t>
        <a:bodyPr/>
        <a:lstStyle/>
        <a:p>
          <a:endParaRPr lang="ru-RU"/>
        </a:p>
      </dgm:t>
    </dgm:pt>
    <dgm:pt modelId="{0B3906D7-7614-43D8-A0D6-E427B3FE5A74}" type="pres">
      <dgm:prSet presAssocID="{1FE783B4-01F9-4030-8676-5950AD264C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277509-29FA-4BCF-A23D-D80C33D9455D}" type="pres">
      <dgm:prSet presAssocID="{316339DE-155F-41EE-82E7-17A0CEC114F7}" presName="composite" presStyleCnt="0"/>
      <dgm:spPr/>
    </dgm:pt>
    <dgm:pt modelId="{D98729B2-AC52-40F9-9866-7A81923CA09B}" type="pres">
      <dgm:prSet presAssocID="{316339DE-155F-41EE-82E7-17A0CEC114F7}" presName="parentText" presStyleLbl="alignNode1" presStyleIdx="0" presStyleCnt="3" custScaleX="231764" custLinFactNeighborX="-54446" custLinFactNeighborY="92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5F571-9FE4-418E-8FD6-6090BE9686BD}" type="pres">
      <dgm:prSet presAssocID="{316339DE-155F-41EE-82E7-17A0CEC114F7}" presName="descendantText" presStyleLbl="alignAcc1" presStyleIdx="0" presStyleCnt="3" custScaleX="88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2E461-8B04-4DDF-ACCC-923C553AC1BB}" type="pres">
      <dgm:prSet presAssocID="{9DA340D1-1C7E-4D86-92FC-DE7E0D2D31E2}" presName="sp" presStyleCnt="0"/>
      <dgm:spPr/>
    </dgm:pt>
    <dgm:pt modelId="{31D924C3-EBFB-42E1-909F-4ECA436F1940}" type="pres">
      <dgm:prSet presAssocID="{65316FF3-BB90-4386-B15D-C4C8C73713E5}" presName="composite" presStyleCnt="0"/>
      <dgm:spPr/>
    </dgm:pt>
    <dgm:pt modelId="{08914866-AA42-47F6-8022-BBBE6C2DAF6B}" type="pres">
      <dgm:prSet presAssocID="{65316FF3-BB90-4386-B15D-C4C8C73713E5}" presName="parentText" presStyleLbl="alignNode1" presStyleIdx="1" presStyleCnt="3" custScaleX="234080" custLinFactNeighborX="-54446" custLinFactNeighborY="6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1D8B7-7ACC-4FA8-A58A-D26EE72A4EB7}" type="pres">
      <dgm:prSet presAssocID="{65316FF3-BB90-4386-B15D-C4C8C73713E5}" presName="descendantText" presStyleLbl="alignAcc1" presStyleIdx="1" presStyleCnt="3" custScaleX="69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891F7-D317-4526-A672-417FEB97EB76}" type="pres">
      <dgm:prSet presAssocID="{09F1EA25-2A87-4368-A107-912129B5892F}" presName="sp" presStyleCnt="0"/>
      <dgm:spPr/>
    </dgm:pt>
    <dgm:pt modelId="{8F98E6E7-AD66-4611-9D8A-A7D149B0E883}" type="pres">
      <dgm:prSet presAssocID="{F786DE1C-A198-4A2F-90DA-371C5D8E945A}" presName="composite" presStyleCnt="0"/>
      <dgm:spPr/>
    </dgm:pt>
    <dgm:pt modelId="{7FB892D6-C127-4EC0-96AB-6BAE472EE473}" type="pres">
      <dgm:prSet presAssocID="{F786DE1C-A198-4A2F-90DA-371C5D8E945A}" presName="parentText" presStyleLbl="alignNode1" presStyleIdx="2" presStyleCnt="3" custScaleX="238341" custLinFactNeighborX="-54446" custLinFactNeighborY="126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9B7B0-EF12-457F-A856-A4F6FD651F04}" type="pres">
      <dgm:prSet presAssocID="{F786DE1C-A198-4A2F-90DA-371C5D8E945A}" presName="descendantText" presStyleLbl="alignAcc1" presStyleIdx="2" presStyleCnt="3" custScaleX="76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7DA645-8D89-4089-ACAC-2C00FC8A3A87}" srcId="{316339DE-155F-41EE-82E7-17A0CEC114F7}" destId="{156E1E21-DA92-47B7-A8DB-0121A9381655}" srcOrd="0" destOrd="0" parTransId="{45FA058D-1789-45CB-9E2B-3ADB3EDCC6C8}" sibTransId="{78B947BA-33E9-430B-BAB2-B8BDCBDC6696}"/>
    <dgm:cxn modelId="{E20031BB-7494-47F5-A61F-41C332843DE1}" srcId="{1FE783B4-01F9-4030-8676-5950AD264C14}" destId="{316339DE-155F-41EE-82E7-17A0CEC114F7}" srcOrd="0" destOrd="0" parTransId="{64617538-CCB7-4931-9481-DCC123FF22A0}" sibTransId="{9DA340D1-1C7E-4D86-92FC-DE7E0D2D31E2}"/>
    <dgm:cxn modelId="{D52E163E-7077-4857-BAE3-2F511FE92EFE}" type="presOf" srcId="{1FE783B4-01F9-4030-8676-5950AD264C14}" destId="{0B3906D7-7614-43D8-A0D6-E427B3FE5A74}" srcOrd="0" destOrd="0" presId="urn:microsoft.com/office/officeart/2005/8/layout/chevron2"/>
    <dgm:cxn modelId="{A0024F0E-37DF-4CAF-AA2B-B7D86F835D7F}" srcId="{1FE783B4-01F9-4030-8676-5950AD264C14}" destId="{65316FF3-BB90-4386-B15D-C4C8C73713E5}" srcOrd="1" destOrd="0" parTransId="{429F81F4-2D99-45F3-8327-D43148E27CAD}" sibTransId="{09F1EA25-2A87-4368-A107-912129B5892F}"/>
    <dgm:cxn modelId="{8E15F3A8-8440-43B0-B191-766926677CBF}" type="presOf" srcId="{156E1E21-DA92-47B7-A8DB-0121A9381655}" destId="{8E45F571-9FE4-418E-8FD6-6090BE9686BD}" srcOrd="0" destOrd="0" presId="urn:microsoft.com/office/officeart/2005/8/layout/chevron2"/>
    <dgm:cxn modelId="{77E7FBEC-0F02-4451-A6A4-ACC433A82970}" type="presOf" srcId="{3A0EF5B4-444A-41C4-AE21-59DACCE931FA}" destId="{8E45F571-9FE4-418E-8FD6-6090BE9686BD}" srcOrd="0" destOrd="1" presId="urn:microsoft.com/office/officeart/2005/8/layout/chevron2"/>
    <dgm:cxn modelId="{D4625875-5408-4641-8835-B994C40E395B}" srcId="{F786DE1C-A198-4A2F-90DA-371C5D8E945A}" destId="{4D923247-F17E-42F5-9260-212D5AFAB9CF}" srcOrd="0" destOrd="0" parTransId="{434C1438-FDEB-4142-853A-9A9259699565}" sibTransId="{DD2FC0E8-EF28-4963-BEBB-36739D9FBCA2}"/>
    <dgm:cxn modelId="{78CF9F22-D691-406E-BCB3-E8FDDB9E993A}" srcId="{1FE783B4-01F9-4030-8676-5950AD264C14}" destId="{F786DE1C-A198-4A2F-90DA-371C5D8E945A}" srcOrd="2" destOrd="0" parTransId="{98822ED7-AC22-4C05-B90C-DEF33CF1086F}" sibTransId="{3A4991D5-FC05-4856-B443-AF673B7EE1C8}"/>
    <dgm:cxn modelId="{C35DB3E4-92BD-49C6-9A43-39F0F6C4C16C}" type="presOf" srcId="{4D923247-F17E-42F5-9260-212D5AFAB9CF}" destId="{C659B7B0-EF12-457F-A856-A4F6FD651F04}" srcOrd="0" destOrd="0" presId="urn:microsoft.com/office/officeart/2005/8/layout/chevron2"/>
    <dgm:cxn modelId="{92261EBC-7BDA-46CE-B4FE-31B1A769A07A}" srcId="{65316FF3-BB90-4386-B15D-C4C8C73713E5}" destId="{34AE0BAC-5347-47D7-8233-23885A87E3C4}" srcOrd="0" destOrd="0" parTransId="{D77B4D0F-BA9F-4872-BF28-F485C7298A9F}" sibTransId="{7D8B14C6-94AC-46F6-8C1C-1E8D26843831}"/>
    <dgm:cxn modelId="{2499E79C-A936-4074-B0DA-530FCB1903F4}" type="presOf" srcId="{34AE0BAC-5347-47D7-8233-23885A87E3C4}" destId="{1C81D8B7-7ACC-4FA8-A58A-D26EE72A4EB7}" srcOrd="0" destOrd="0" presId="urn:microsoft.com/office/officeart/2005/8/layout/chevron2"/>
    <dgm:cxn modelId="{9F8C470C-6F52-4B6A-81CB-C9D2A024545B}" type="presOf" srcId="{316339DE-155F-41EE-82E7-17A0CEC114F7}" destId="{D98729B2-AC52-40F9-9866-7A81923CA09B}" srcOrd="0" destOrd="0" presId="urn:microsoft.com/office/officeart/2005/8/layout/chevron2"/>
    <dgm:cxn modelId="{84277B62-B07D-47B7-B1D3-7F57F5FDC7AF}" srcId="{F786DE1C-A198-4A2F-90DA-371C5D8E945A}" destId="{7C9838C4-E784-4DBB-ACFE-716DE4D087E0}" srcOrd="1" destOrd="0" parTransId="{9B50B99D-AB8B-4A47-9EBA-FAAEED63438F}" sibTransId="{81ECEDB4-3C61-4043-81C6-68C468A06587}"/>
    <dgm:cxn modelId="{8CBBFB55-B048-4F2D-9982-F2B24EEC8615}" type="presOf" srcId="{E8E1A095-9C84-4657-9AEA-2EBC97680348}" destId="{1C81D8B7-7ACC-4FA8-A58A-D26EE72A4EB7}" srcOrd="0" destOrd="1" presId="urn:microsoft.com/office/officeart/2005/8/layout/chevron2"/>
    <dgm:cxn modelId="{2EE8A799-9172-424F-9B8D-810AF38DCBE2}" type="presOf" srcId="{F786DE1C-A198-4A2F-90DA-371C5D8E945A}" destId="{7FB892D6-C127-4EC0-96AB-6BAE472EE473}" srcOrd="0" destOrd="0" presId="urn:microsoft.com/office/officeart/2005/8/layout/chevron2"/>
    <dgm:cxn modelId="{27F05474-5861-429E-8C9D-45E33F40E686}" type="presOf" srcId="{65316FF3-BB90-4386-B15D-C4C8C73713E5}" destId="{08914866-AA42-47F6-8022-BBBE6C2DAF6B}" srcOrd="0" destOrd="0" presId="urn:microsoft.com/office/officeart/2005/8/layout/chevron2"/>
    <dgm:cxn modelId="{C55CF918-2AED-44D2-8FF4-0C0BC65A334B}" srcId="{65316FF3-BB90-4386-B15D-C4C8C73713E5}" destId="{E8E1A095-9C84-4657-9AEA-2EBC97680348}" srcOrd="1" destOrd="0" parTransId="{46BB9228-B201-4F73-B553-B4C5F3006267}" sibTransId="{FC201B40-1D42-44BA-8D56-6480143B057A}"/>
    <dgm:cxn modelId="{1F870C48-C4C1-4658-8EE3-F8FCA08128EB}" srcId="{316339DE-155F-41EE-82E7-17A0CEC114F7}" destId="{3A0EF5B4-444A-41C4-AE21-59DACCE931FA}" srcOrd="1" destOrd="0" parTransId="{9895AA62-5620-4FDC-8760-554F3D54FB80}" sibTransId="{36A4D07C-34FE-4240-B115-37103AFAE52B}"/>
    <dgm:cxn modelId="{9774AF68-78BC-441A-BF7C-865222C1CED4}" type="presOf" srcId="{7C9838C4-E784-4DBB-ACFE-716DE4D087E0}" destId="{C659B7B0-EF12-457F-A856-A4F6FD651F04}" srcOrd="0" destOrd="1" presId="urn:microsoft.com/office/officeart/2005/8/layout/chevron2"/>
    <dgm:cxn modelId="{6FBC8023-572A-4BBB-9D5C-47FC411ED885}" type="presParOf" srcId="{0B3906D7-7614-43D8-A0D6-E427B3FE5A74}" destId="{8D277509-29FA-4BCF-A23D-D80C33D9455D}" srcOrd="0" destOrd="0" presId="urn:microsoft.com/office/officeart/2005/8/layout/chevron2"/>
    <dgm:cxn modelId="{D6716871-C53E-4A3F-B740-350B9277DC93}" type="presParOf" srcId="{8D277509-29FA-4BCF-A23D-D80C33D9455D}" destId="{D98729B2-AC52-40F9-9866-7A81923CA09B}" srcOrd="0" destOrd="0" presId="urn:microsoft.com/office/officeart/2005/8/layout/chevron2"/>
    <dgm:cxn modelId="{B814A8EF-C921-4259-B157-C44DAE25B1BA}" type="presParOf" srcId="{8D277509-29FA-4BCF-A23D-D80C33D9455D}" destId="{8E45F571-9FE4-418E-8FD6-6090BE9686BD}" srcOrd="1" destOrd="0" presId="urn:microsoft.com/office/officeart/2005/8/layout/chevron2"/>
    <dgm:cxn modelId="{13D56A1C-EBF8-487B-BC8C-323F95470AC1}" type="presParOf" srcId="{0B3906D7-7614-43D8-A0D6-E427B3FE5A74}" destId="{7F82E461-8B04-4DDF-ACCC-923C553AC1BB}" srcOrd="1" destOrd="0" presId="urn:microsoft.com/office/officeart/2005/8/layout/chevron2"/>
    <dgm:cxn modelId="{E3D264FC-A092-4CC2-A63C-74C24986E924}" type="presParOf" srcId="{0B3906D7-7614-43D8-A0D6-E427B3FE5A74}" destId="{31D924C3-EBFB-42E1-909F-4ECA436F1940}" srcOrd="2" destOrd="0" presId="urn:microsoft.com/office/officeart/2005/8/layout/chevron2"/>
    <dgm:cxn modelId="{32921868-115A-4DDE-AEF7-974F0B770328}" type="presParOf" srcId="{31D924C3-EBFB-42E1-909F-4ECA436F1940}" destId="{08914866-AA42-47F6-8022-BBBE6C2DAF6B}" srcOrd="0" destOrd="0" presId="urn:microsoft.com/office/officeart/2005/8/layout/chevron2"/>
    <dgm:cxn modelId="{1B8AEFBB-499D-46F0-88C3-33E1F6033428}" type="presParOf" srcId="{31D924C3-EBFB-42E1-909F-4ECA436F1940}" destId="{1C81D8B7-7ACC-4FA8-A58A-D26EE72A4EB7}" srcOrd="1" destOrd="0" presId="urn:microsoft.com/office/officeart/2005/8/layout/chevron2"/>
    <dgm:cxn modelId="{737ED84B-34EA-43E9-AD5C-F398A35B3565}" type="presParOf" srcId="{0B3906D7-7614-43D8-A0D6-E427B3FE5A74}" destId="{46A891F7-D317-4526-A672-417FEB97EB76}" srcOrd="3" destOrd="0" presId="urn:microsoft.com/office/officeart/2005/8/layout/chevron2"/>
    <dgm:cxn modelId="{213CDD32-4E1F-4220-9C64-AFAD874D1868}" type="presParOf" srcId="{0B3906D7-7614-43D8-A0D6-E427B3FE5A74}" destId="{8F98E6E7-AD66-4611-9D8A-A7D149B0E883}" srcOrd="4" destOrd="0" presId="urn:microsoft.com/office/officeart/2005/8/layout/chevron2"/>
    <dgm:cxn modelId="{2D9A7635-381A-4907-92C6-57F606B7319A}" type="presParOf" srcId="{8F98E6E7-AD66-4611-9D8A-A7D149B0E883}" destId="{7FB892D6-C127-4EC0-96AB-6BAE472EE473}" srcOrd="0" destOrd="0" presId="urn:microsoft.com/office/officeart/2005/8/layout/chevron2"/>
    <dgm:cxn modelId="{4B24416F-0B17-4F1C-BD4D-61E9BB5A2CE1}" type="presParOf" srcId="{8F98E6E7-AD66-4611-9D8A-A7D149B0E883}" destId="{C659B7B0-EF12-457F-A856-A4F6FD651F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4C2F4C-C668-4233-A43B-B4B55E3B6B5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25FFC-B002-4935-8C78-350A4ABDC14B}">
      <dgm:prSet phldrT="[Текст]" custT="1"/>
      <dgm:spPr/>
      <dgm:t>
        <a:bodyPr/>
        <a:lstStyle/>
        <a:p>
          <a:r>
            <a:rPr lang="en-US" sz="1200" dirty="0" err="1" smtClean="0"/>
            <a:t>Kesim</a:t>
          </a:r>
          <a:r>
            <a:rPr lang="en-US" sz="1200" dirty="0" smtClean="0"/>
            <a:t> </a:t>
          </a:r>
          <a:r>
            <a:rPr lang="en-US" sz="1200" dirty="0" err="1" smtClean="0"/>
            <a:t>gapning</a:t>
          </a:r>
          <a:r>
            <a:rPr lang="en-US" sz="1200" dirty="0" smtClean="0"/>
            <a:t> </a:t>
          </a:r>
          <a:r>
            <a:rPr lang="en-US" sz="1200" dirty="0" err="1" smtClean="0"/>
            <a:t>markaziy</a:t>
          </a:r>
          <a:r>
            <a:rPr lang="en-US" sz="1200" dirty="0" smtClean="0"/>
            <a:t> </a:t>
          </a:r>
          <a:r>
            <a:rPr lang="en-US" sz="1200" dirty="0" err="1" smtClean="0"/>
            <a:t>bo‘lagi</a:t>
          </a:r>
          <a:r>
            <a:rPr lang="en-US" sz="1200" dirty="0" smtClean="0"/>
            <a:t> </a:t>
          </a:r>
          <a:r>
            <a:rPr lang="en-US" sz="1200" dirty="0" err="1" smtClean="0"/>
            <a:t>hisoblanib</a:t>
          </a:r>
          <a:r>
            <a:rPr lang="en-US" sz="1200" dirty="0" smtClean="0"/>
            <a:t>, </a:t>
          </a:r>
          <a:r>
            <a:rPr lang="en-US" sz="1200" dirty="0" err="1" smtClean="0"/>
            <a:t>ega</a:t>
          </a:r>
          <a:r>
            <a:rPr lang="en-US" sz="1200" dirty="0" smtClean="0"/>
            <a:t> </a:t>
          </a:r>
          <a:r>
            <a:rPr lang="en-US" sz="1200" dirty="0" err="1" smtClean="0"/>
            <a:t>haqida</a:t>
          </a:r>
          <a:r>
            <a:rPr lang="en-US" sz="1200" dirty="0" smtClean="0"/>
            <a:t> </a:t>
          </a:r>
          <a:r>
            <a:rPr lang="en-US" sz="1200" dirty="0" err="1" smtClean="0"/>
            <a:t>ma’lumot</a:t>
          </a:r>
          <a:r>
            <a:rPr lang="en-US" sz="1200" dirty="0" smtClean="0"/>
            <a:t> </a:t>
          </a:r>
          <a:r>
            <a:rPr lang="en-US" sz="1200" dirty="0" err="1" smtClean="0"/>
            <a:t>beradi</a:t>
          </a:r>
          <a:endParaRPr lang="ru-RU" sz="1200" dirty="0"/>
        </a:p>
      </dgm:t>
    </dgm:pt>
    <dgm:pt modelId="{85032032-9BF8-42C7-A97B-69E15E88B6D6}" type="parTrans" cxnId="{08339E09-466C-430C-9B28-7D87C96A3E5E}">
      <dgm:prSet/>
      <dgm:spPr/>
      <dgm:t>
        <a:bodyPr/>
        <a:lstStyle/>
        <a:p>
          <a:endParaRPr lang="ru-RU"/>
        </a:p>
      </dgm:t>
    </dgm:pt>
    <dgm:pt modelId="{701FD0B8-A830-4188-B55D-19CD8357DE50}" type="sibTrans" cxnId="{08339E09-466C-430C-9B28-7D87C96A3E5E}">
      <dgm:prSet/>
      <dgm:spPr/>
      <dgm:t>
        <a:bodyPr/>
        <a:lstStyle/>
        <a:p>
          <a:endParaRPr lang="ru-RU"/>
        </a:p>
      </dgm:t>
    </dgm:pt>
    <dgm:pt modelId="{0C850254-DFCA-4FC9-AB82-D92F7D69C652}">
      <dgm:prSet phldrT="[Текст]" custT="1"/>
      <dgm:spPr/>
      <dgm:t>
        <a:bodyPr/>
        <a:lstStyle/>
        <a:p>
          <a:endParaRPr lang="en-US" sz="1900" dirty="0" smtClean="0"/>
        </a:p>
        <a:p>
          <a:endParaRPr lang="en-US" sz="1200" dirty="0" smtClean="0"/>
        </a:p>
        <a:p>
          <a:r>
            <a:rPr lang="en-US" sz="1200" dirty="0" smtClean="0"/>
            <a:t>U </a:t>
          </a:r>
          <a:r>
            <a:rPr lang="en-US" sz="1200" dirty="0" err="1" smtClean="0"/>
            <a:t>nima</a:t>
          </a:r>
          <a:r>
            <a:rPr lang="en-US" sz="1200" dirty="0" smtClean="0"/>
            <a:t> </a:t>
          </a:r>
          <a:r>
            <a:rPr lang="en-US" sz="1200" dirty="0" err="1" smtClean="0"/>
            <a:t>qildi</a:t>
          </a:r>
          <a:r>
            <a:rPr lang="en-US" sz="1200" dirty="0" smtClean="0"/>
            <a:t>? </a:t>
          </a:r>
          <a:r>
            <a:rPr lang="en-US" sz="1200" dirty="0" err="1" smtClean="0"/>
            <a:t>nima</a:t>
          </a:r>
          <a:r>
            <a:rPr lang="en-US" sz="1200" dirty="0" smtClean="0"/>
            <a:t> </a:t>
          </a:r>
          <a:r>
            <a:rPr lang="en-US" sz="1200" dirty="0" err="1" smtClean="0"/>
            <a:t>qilyapti</a:t>
          </a:r>
          <a:r>
            <a:rPr lang="en-US" sz="1200" dirty="0" smtClean="0"/>
            <a:t>? </a:t>
          </a:r>
          <a:r>
            <a:rPr lang="en-US" sz="1200" dirty="0" err="1" smtClean="0"/>
            <a:t>nima</a:t>
          </a:r>
          <a:r>
            <a:rPr lang="en-US" sz="1200" dirty="0" smtClean="0"/>
            <a:t> </a:t>
          </a:r>
          <a:r>
            <a:rPr lang="en-US" sz="1200" dirty="0" err="1" smtClean="0"/>
            <a:t>qilmoqchi</a:t>
          </a:r>
          <a:r>
            <a:rPr lang="en-US" sz="1200" dirty="0" smtClean="0"/>
            <a:t> ? </a:t>
          </a:r>
          <a:r>
            <a:rPr lang="en-US" sz="1200" dirty="0" err="1" smtClean="0"/>
            <a:t>so‘roqlariga</a:t>
          </a:r>
          <a:r>
            <a:rPr lang="en-US" sz="1200" dirty="0" smtClean="0"/>
            <a:t> </a:t>
          </a:r>
          <a:r>
            <a:rPr lang="en-US" sz="1200" dirty="0" err="1" smtClean="0"/>
            <a:t>javob</a:t>
          </a:r>
          <a:r>
            <a:rPr lang="en-US" sz="1200" dirty="0" smtClean="0"/>
            <a:t> </a:t>
          </a:r>
          <a:r>
            <a:rPr lang="en-US" sz="1200" dirty="0" err="1" smtClean="0"/>
            <a:t>bo‘ladi</a:t>
          </a:r>
          <a:endParaRPr lang="en-US" sz="1200" dirty="0" smtClean="0"/>
        </a:p>
        <a:p>
          <a:endParaRPr lang="en-US" sz="1900" dirty="0" smtClean="0"/>
        </a:p>
        <a:p>
          <a:endParaRPr lang="ru-RU" sz="1900" dirty="0"/>
        </a:p>
      </dgm:t>
    </dgm:pt>
    <dgm:pt modelId="{142465AD-945C-4C0A-B404-B2CA9A17CED3}" type="parTrans" cxnId="{E7C3B9DC-9CEC-424E-B9CA-0D3E77909222}">
      <dgm:prSet/>
      <dgm:spPr/>
      <dgm:t>
        <a:bodyPr/>
        <a:lstStyle/>
        <a:p>
          <a:endParaRPr lang="ru-RU"/>
        </a:p>
      </dgm:t>
    </dgm:pt>
    <dgm:pt modelId="{D6C7EDA9-34C3-4EBB-8F90-6C0B268540D5}" type="sibTrans" cxnId="{E7C3B9DC-9CEC-424E-B9CA-0D3E77909222}">
      <dgm:prSet/>
      <dgm:spPr/>
      <dgm:t>
        <a:bodyPr/>
        <a:lstStyle/>
        <a:p>
          <a:endParaRPr lang="ru-RU"/>
        </a:p>
      </dgm:t>
    </dgm:pt>
    <dgm:pt modelId="{7B4F9BB6-D0D7-4408-B249-BD3E09A0B881}">
      <dgm:prSet phldrT="[Текст]" custT="1"/>
      <dgm:spPr/>
      <dgm:t>
        <a:bodyPr/>
        <a:lstStyle/>
        <a:p>
          <a:r>
            <a:rPr lang="en-US" sz="1200" dirty="0" err="1" smtClean="0"/>
            <a:t>Ot-kesimlarda</a:t>
          </a:r>
          <a:r>
            <a:rPr lang="en-US" sz="1200" dirty="0" smtClean="0"/>
            <a:t>  –dir </a:t>
          </a:r>
          <a:r>
            <a:rPr lang="en-US" sz="1200" dirty="0" err="1" smtClean="0"/>
            <a:t>qo’shimchasi</a:t>
          </a:r>
          <a:r>
            <a:rPr lang="en-US" sz="1200" dirty="0" smtClean="0"/>
            <a:t> </a:t>
          </a:r>
          <a:r>
            <a:rPr lang="en-US" sz="1200" b="1" dirty="0" err="1" smtClean="0"/>
            <a:t>bo‘ladi</a:t>
          </a:r>
          <a:r>
            <a:rPr lang="en-US" sz="1200" b="1" dirty="0" smtClean="0"/>
            <a:t>,</a:t>
          </a:r>
          <a:r>
            <a:rPr lang="en-US" sz="1200" dirty="0" smtClean="0"/>
            <a:t>  </a:t>
          </a:r>
          <a:r>
            <a:rPr lang="en-US" sz="1200" b="1" dirty="0" err="1" smtClean="0"/>
            <a:t>hisoblanadi</a:t>
          </a:r>
          <a:r>
            <a:rPr lang="en-US" sz="1200" b="1" dirty="0" smtClean="0"/>
            <a:t>, </a:t>
          </a:r>
          <a:r>
            <a:rPr lang="en-US" sz="1200" b="1" dirty="0" err="1" smtClean="0"/>
            <a:t>sanaladi</a:t>
          </a:r>
          <a:r>
            <a:rPr lang="en-US" sz="1200" b="1" dirty="0" smtClean="0"/>
            <a:t> </a:t>
          </a:r>
          <a:r>
            <a:rPr lang="en-US" sz="1200" dirty="0" err="1" smtClean="0"/>
            <a:t>so‘zlari</a:t>
          </a:r>
          <a:r>
            <a:rPr lang="en-US" sz="1200" dirty="0" smtClean="0"/>
            <a:t> </a:t>
          </a:r>
          <a:r>
            <a:rPr lang="en-US" sz="1200" dirty="0" err="1" smtClean="0"/>
            <a:t>o‘rnida</a:t>
          </a:r>
          <a:r>
            <a:rPr lang="en-US" sz="1200" dirty="0" smtClean="0"/>
            <a:t> </a:t>
          </a:r>
          <a:r>
            <a:rPr lang="en-US" sz="1200" dirty="0" err="1" smtClean="0"/>
            <a:t>ifodalanishi</a:t>
          </a:r>
          <a:r>
            <a:rPr lang="en-US" sz="1200" dirty="0" smtClean="0"/>
            <a:t> </a:t>
          </a:r>
          <a:r>
            <a:rPr lang="en-US" sz="1200" dirty="0" err="1" smtClean="0"/>
            <a:t>mumkin</a:t>
          </a:r>
          <a:r>
            <a:rPr lang="en-US" sz="1200" dirty="0" smtClean="0"/>
            <a:t>.</a:t>
          </a:r>
          <a:endParaRPr lang="ru-RU" sz="1200" dirty="0"/>
        </a:p>
      </dgm:t>
    </dgm:pt>
    <dgm:pt modelId="{028F545B-F1F4-4E8A-AB31-54ECB350DFEF}" type="parTrans" cxnId="{937F79F7-6A17-4064-BC0D-C572FC06AAC5}">
      <dgm:prSet/>
      <dgm:spPr/>
      <dgm:t>
        <a:bodyPr/>
        <a:lstStyle/>
        <a:p>
          <a:endParaRPr lang="ru-RU"/>
        </a:p>
      </dgm:t>
    </dgm:pt>
    <dgm:pt modelId="{752F4AAF-FE50-44A0-9781-D01B3A5001FF}" type="sibTrans" cxnId="{937F79F7-6A17-4064-BC0D-C572FC06AAC5}">
      <dgm:prSet/>
      <dgm:spPr/>
      <dgm:t>
        <a:bodyPr/>
        <a:lstStyle/>
        <a:p>
          <a:endParaRPr lang="ru-RU"/>
        </a:p>
      </dgm:t>
    </dgm:pt>
    <dgm:pt modelId="{C626850D-AF4F-4C13-872D-F1532D65EE61}" type="pres">
      <dgm:prSet presAssocID="{A74C2F4C-C668-4233-A43B-B4B55E3B6B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699391-C27F-42F2-AB8A-79FB1895E764}" type="pres">
      <dgm:prSet presAssocID="{76325FFC-B002-4935-8C78-350A4ABDC14B}" presName="parentLin" presStyleCnt="0"/>
      <dgm:spPr/>
    </dgm:pt>
    <dgm:pt modelId="{9029937C-9CB8-42B8-808D-1AB9A97FCEDD}" type="pres">
      <dgm:prSet presAssocID="{76325FFC-B002-4935-8C78-350A4ABDC1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966025-21B9-4255-B9EC-6CEFF9115346}" type="pres">
      <dgm:prSet presAssocID="{76325FFC-B002-4935-8C78-350A4ABDC1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482B1-B136-46C0-9814-B007D54D493C}" type="pres">
      <dgm:prSet presAssocID="{76325FFC-B002-4935-8C78-350A4ABDC14B}" presName="negativeSpace" presStyleCnt="0"/>
      <dgm:spPr/>
    </dgm:pt>
    <dgm:pt modelId="{C0ABF38E-5F82-45C5-9801-A132F7E7B7EF}" type="pres">
      <dgm:prSet presAssocID="{76325FFC-B002-4935-8C78-350A4ABDC14B}" presName="childText" presStyleLbl="conFgAcc1" presStyleIdx="0" presStyleCnt="3">
        <dgm:presLayoutVars>
          <dgm:bulletEnabled val="1"/>
        </dgm:presLayoutVars>
      </dgm:prSet>
      <dgm:spPr/>
    </dgm:pt>
    <dgm:pt modelId="{87FE074C-5C94-4795-BF08-73A957D211C7}" type="pres">
      <dgm:prSet presAssocID="{701FD0B8-A830-4188-B55D-19CD8357DE50}" presName="spaceBetweenRectangles" presStyleCnt="0"/>
      <dgm:spPr/>
    </dgm:pt>
    <dgm:pt modelId="{0F81F1ED-6D19-4DBA-A56D-E049B352FCE2}" type="pres">
      <dgm:prSet presAssocID="{0C850254-DFCA-4FC9-AB82-D92F7D69C652}" presName="parentLin" presStyleCnt="0"/>
      <dgm:spPr/>
    </dgm:pt>
    <dgm:pt modelId="{593A9E78-9D32-4586-9545-FAA2F1189E90}" type="pres">
      <dgm:prSet presAssocID="{0C850254-DFCA-4FC9-AB82-D92F7D69C6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72C7315-BE4B-4E34-8DE6-1F8D6023088F}" type="pres">
      <dgm:prSet presAssocID="{0C850254-DFCA-4FC9-AB82-D92F7D69C65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4BB7C-5FA2-40DA-BBA4-7152D240F349}" type="pres">
      <dgm:prSet presAssocID="{0C850254-DFCA-4FC9-AB82-D92F7D69C652}" presName="negativeSpace" presStyleCnt="0"/>
      <dgm:spPr/>
    </dgm:pt>
    <dgm:pt modelId="{63CD2B4A-FE2D-455B-A6FF-4A145E887CF5}" type="pres">
      <dgm:prSet presAssocID="{0C850254-DFCA-4FC9-AB82-D92F7D69C652}" presName="childText" presStyleLbl="conFgAcc1" presStyleIdx="1" presStyleCnt="3">
        <dgm:presLayoutVars>
          <dgm:bulletEnabled val="1"/>
        </dgm:presLayoutVars>
      </dgm:prSet>
      <dgm:spPr/>
    </dgm:pt>
    <dgm:pt modelId="{83EF8E67-6F62-43B1-97C0-CCC735DCBC25}" type="pres">
      <dgm:prSet presAssocID="{D6C7EDA9-34C3-4EBB-8F90-6C0B268540D5}" presName="spaceBetweenRectangles" presStyleCnt="0"/>
      <dgm:spPr/>
    </dgm:pt>
    <dgm:pt modelId="{33B0D727-6F38-4F11-B92B-12B48B43671F}" type="pres">
      <dgm:prSet presAssocID="{7B4F9BB6-D0D7-4408-B249-BD3E09A0B881}" presName="parentLin" presStyleCnt="0"/>
      <dgm:spPr/>
    </dgm:pt>
    <dgm:pt modelId="{CDCC2FFF-D852-4C33-9A30-842DAF2B2F19}" type="pres">
      <dgm:prSet presAssocID="{7B4F9BB6-D0D7-4408-B249-BD3E09A0B8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12DF1A6-FE30-4BEB-A932-D33193B1C8D1}" type="pres">
      <dgm:prSet presAssocID="{7B4F9BB6-D0D7-4408-B249-BD3E09A0B88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E98B0-2370-43D6-B84D-BD4A2C4A12FB}" type="pres">
      <dgm:prSet presAssocID="{7B4F9BB6-D0D7-4408-B249-BD3E09A0B881}" presName="negativeSpace" presStyleCnt="0"/>
      <dgm:spPr/>
    </dgm:pt>
    <dgm:pt modelId="{3AD2788F-53CF-48A5-947C-36EB9D4BC43E}" type="pres">
      <dgm:prSet presAssocID="{7B4F9BB6-D0D7-4408-B249-BD3E09A0B88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339E09-466C-430C-9B28-7D87C96A3E5E}" srcId="{A74C2F4C-C668-4233-A43B-B4B55E3B6B51}" destId="{76325FFC-B002-4935-8C78-350A4ABDC14B}" srcOrd="0" destOrd="0" parTransId="{85032032-9BF8-42C7-A97B-69E15E88B6D6}" sibTransId="{701FD0B8-A830-4188-B55D-19CD8357DE50}"/>
    <dgm:cxn modelId="{1BCA4A7C-30B0-49A3-9294-6D9D8E5809CE}" type="presOf" srcId="{76325FFC-B002-4935-8C78-350A4ABDC14B}" destId="{58966025-21B9-4255-B9EC-6CEFF9115346}" srcOrd="1" destOrd="0" presId="urn:microsoft.com/office/officeart/2005/8/layout/list1"/>
    <dgm:cxn modelId="{C18B9385-C737-4551-829F-D0EE2310D6A6}" type="presOf" srcId="{7B4F9BB6-D0D7-4408-B249-BD3E09A0B881}" destId="{CDCC2FFF-D852-4C33-9A30-842DAF2B2F19}" srcOrd="0" destOrd="0" presId="urn:microsoft.com/office/officeart/2005/8/layout/list1"/>
    <dgm:cxn modelId="{3D5B15E0-44A8-41DF-80EE-652CEFF13F81}" type="presOf" srcId="{7B4F9BB6-D0D7-4408-B249-BD3E09A0B881}" destId="{D12DF1A6-FE30-4BEB-A932-D33193B1C8D1}" srcOrd="1" destOrd="0" presId="urn:microsoft.com/office/officeart/2005/8/layout/list1"/>
    <dgm:cxn modelId="{738100D2-7F4D-4DA9-993D-D0E9848A1A03}" type="presOf" srcId="{0C850254-DFCA-4FC9-AB82-D92F7D69C652}" destId="{593A9E78-9D32-4586-9545-FAA2F1189E90}" srcOrd="0" destOrd="0" presId="urn:microsoft.com/office/officeart/2005/8/layout/list1"/>
    <dgm:cxn modelId="{937F79F7-6A17-4064-BC0D-C572FC06AAC5}" srcId="{A74C2F4C-C668-4233-A43B-B4B55E3B6B51}" destId="{7B4F9BB6-D0D7-4408-B249-BD3E09A0B881}" srcOrd="2" destOrd="0" parTransId="{028F545B-F1F4-4E8A-AB31-54ECB350DFEF}" sibTransId="{752F4AAF-FE50-44A0-9781-D01B3A5001FF}"/>
    <dgm:cxn modelId="{F2A3120C-FD71-4C75-BA7E-9318282CCCBB}" type="presOf" srcId="{0C850254-DFCA-4FC9-AB82-D92F7D69C652}" destId="{072C7315-BE4B-4E34-8DE6-1F8D6023088F}" srcOrd="1" destOrd="0" presId="urn:microsoft.com/office/officeart/2005/8/layout/list1"/>
    <dgm:cxn modelId="{3BB9217F-0270-4A02-AEC4-3E4C86C9F76F}" type="presOf" srcId="{A74C2F4C-C668-4233-A43B-B4B55E3B6B51}" destId="{C626850D-AF4F-4C13-872D-F1532D65EE61}" srcOrd="0" destOrd="0" presId="urn:microsoft.com/office/officeart/2005/8/layout/list1"/>
    <dgm:cxn modelId="{E7C3B9DC-9CEC-424E-B9CA-0D3E77909222}" srcId="{A74C2F4C-C668-4233-A43B-B4B55E3B6B51}" destId="{0C850254-DFCA-4FC9-AB82-D92F7D69C652}" srcOrd="1" destOrd="0" parTransId="{142465AD-945C-4C0A-B404-B2CA9A17CED3}" sibTransId="{D6C7EDA9-34C3-4EBB-8F90-6C0B268540D5}"/>
    <dgm:cxn modelId="{23E07B09-F324-4C17-8216-DD5AA28EFC7C}" type="presOf" srcId="{76325FFC-B002-4935-8C78-350A4ABDC14B}" destId="{9029937C-9CB8-42B8-808D-1AB9A97FCEDD}" srcOrd="0" destOrd="0" presId="urn:microsoft.com/office/officeart/2005/8/layout/list1"/>
    <dgm:cxn modelId="{DD41E9BF-BC58-442E-AADB-5F457417ADB6}" type="presParOf" srcId="{C626850D-AF4F-4C13-872D-F1532D65EE61}" destId="{85699391-C27F-42F2-AB8A-79FB1895E764}" srcOrd="0" destOrd="0" presId="urn:microsoft.com/office/officeart/2005/8/layout/list1"/>
    <dgm:cxn modelId="{0F9C10E6-0F7E-4420-BE3F-210F58AF70B9}" type="presParOf" srcId="{85699391-C27F-42F2-AB8A-79FB1895E764}" destId="{9029937C-9CB8-42B8-808D-1AB9A97FCEDD}" srcOrd="0" destOrd="0" presId="urn:microsoft.com/office/officeart/2005/8/layout/list1"/>
    <dgm:cxn modelId="{8254B4A4-439D-4593-B8A8-465F8AFBE034}" type="presParOf" srcId="{85699391-C27F-42F2-AB8A-79FB1895E764}" destId="{58966025-21B9-4255-B9EC-6CEFF9115346}" srcOrd="1" destOrd="0" presId="urn:microsoft.com/office/officeart/2005/8/layout/list1"/>
    <dgm:cxn modelId="{7FFCA9B4-DD35-49EE-ABE0-23693BD57071}" type="presParOf" srcId="{C626850D-AF4F-4C13-872D-F1532D65EE61}" destId="{5F3482B1-B136-46C0-9814-B007D54D493C}" srcOrd="1" destOrd="0" presId="urn:microsoft.com/office/officeart/2005/8/layout/list1"/>
    <dgm:cxn modelId="{CB231FC6-F9B1-4C77-9DF5-D642EB27145A}" type="presParOf" srcId="{C626850D-AF4F-4C13-872D-F1532D65EE61}" destId="{C0ABF38E-5F82-45C5-9801-A132F7E7B7EF}" srcOrd="2" destOrd="0" presId="urn:microsoft.com/office/officeart/2005/8/layout/list1"/>
    <dgm:cxn modelId="{955915B6-A7EE-4197-B2BD-61E315F52681}" type="presParOf" srcId="{C626850D-AF4F-4C13-872D-F1532D65EE61}" destId="{87FE074C-5C94-4795-BF08-73A957D211C7}" srcOrd="3" destOrd="0" presId="urn:microsoft.com/office/officeart/2005/8/layout/list1"/>
    <dgm:cxn modelId="{A5AE0FC6-99CA-4618-BC4A-19EAF008D20F}" type="presParOf" srcId="{C626850D-AF4F-4C13-872D-F1532D65EE61}" destId="{0F81F1ED-6D19-4DBA-A56D-E049B352FCE2}" srcOrd="4" destOrd="0" presId="urn:microsoft.com/office/officeart/2005/8/layout/list1"/>
    <dgm:cxn modelId="{58FAF93C-3790-427D-81E3-4220F13778CA}" type="presParOf" srcId="{0F81F1ED-6D19-4DBA-A56D-E049B352FCE2}" destId="{593A9E78-9D32-4586-9545-FAA2F1189E90}" srcOrd="0" destOrd="0" presId="urn:microsoft.com/office/officeart/2005/8/layout/list1"/>
    <dgm:cxn modelId="{03E6BFF4-5669-402E-9DDE-4D44AD8776C6}" type="presParOf" srcId="{0F81F1ED-6D19-4DBA-A56D-E049B352FCE2}" destId="{072C7315-BE4B-4E34-8DE6-1F8D6023088F}" srcOrd="1" destOrd="0" presId="urn:microsoft.com/office/officeart/2005/8/layout/list1"/>
    <dgm:cxn modelId="{CFB9EDAA-5EDD-43EA-9F66-10A847803A42}" type="presParOf" srcId="{C626850D-AF4F-4C13-872D-F1532D65EE61}" destId="{94F4BB7C-5FA2-40DA-BBA4-7152D240F349}" srcOrd="5" destOrd="0" presId="urn:microsoft.com/office/officeart/2005/8/layout/list1"/>
    <dgm:cxn modelId="{10187843-118E-4279-9AE4-B4F35E606A91}" type="presParOf" srcId="{C626850D-AF4F-4C13-872D-F1532D65EE61}" destId="{63CD2B4A-FE2D-455B-A6FF-4A145E887CF5}" srcOrd="6" destOrd="0" presId="urn:microsoft.com/office/officeart/2005/8/layout/list1"/>
    <dgm:cxn modelId="{01162D04-BC5A-41A0-AF4C-10A9742700DE}" type="presParOf" srcId="{C626850D-AF4F-4C13-872D-F1532D65EE61}" destId="{83EF8E67-6F62-43B1-97C0-CCC735DCBC25}" srcOrd="7" destOrd="0" presId="urn:microsoft.com/office/officeart/2005/8/layout/list1"/>
    <dgm:cxn modelId="{63FCBD3B-95E1-4913-9FBC-AD96D2BAB901}" type="presParOf" srcId="{C626850D-AF4F-4C13-872D-F1532D65EE61}" destId="{33B0D727-6F38-4F11-B92B-12B48B43671F}" srcOrd="8" destOrd="0" presId="urn:microsoft.com/office/officeart/2005/8/layout/list1"/>
    <dgm:cxn modelId="{CBAEF90C-382F-4A2F-8DAF-8C995B9A5A6A}" type="presParOf" srcId="{33B0D727-6F38-4F11-B92B-12B48B43671F}" destId="{CDCC2FFF-D852-4C33-9A30-842DAF2B2F19}" srcOrd="0" destOrd="0" presId="urn:microsoft.com/office/officeart/2005/8/layout/list1"/>
    <dgm:cxn modelId="{01BED5A2-76B9-46AE-85CD-18DE5145FCC2}" type="presParOf" srcId="{33B0D727-6F38-4F11-B92B-12B48B43671F}" destId="{D12DF1A6-FE30-4BEB-A932-D33193B1C8D1}" srcOrd="1" destOrd="0" presId="urn:microsoft.com/office/officeart/2005/8/layout/list1"/>
    <dgm:cxn modelId="{F74ED132-A1F4-416D-8CA6-344D9A7C32EE}" type="presParOf" srcId="{C626850D-AF4F-4C13-872D-F1532D65EE61}" destId="{861E98B0-2370-43D6-B84D-BD4A2C4A12FB}" srcOrd="9" destOrd="0" presId="urn:microsoft.com/office/officeart/2005/8/layout/list1"/>
    <dgm:cxn modelId="{FE42CAFB-5319-41A2-8F0E-A686048491E7}" type="presParOf" srcId="{C626850D-AF4F-4C13-872D-F1532D65EE61}" destId="{3AD2788F-53CF-48A5-947C-36EB9D4BC43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05AD44-0468-4569-84ED-69E86EC1507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6A9717-DD9F-4BFB-8689-A56AAB136E2B}">
      <dgm:prSet phldrT="[Текст]"/>
      <dgm:spPr/>
      <dgm:t>
        <a:bodyPr/>
        <a:lstStyle/>
        <a:p>
          <a:r>
            <a:rPr lang="en-US" dirty="0" err="1" smtClean="0"/>
            <a:t>Tabiat</a:t>
          </a:r>
          <a:endParaRPr lang="ru-RU" dirty="0"/>
        </a:p>
      </dgm:t>
    </dgm:pt>
    <dgm:pt modelId="{3F6E1F9D-85C4-4BB9-9BDE-815036680799}" type="parTrans" cxnId="{E921BDE5-63B8-41A2-A56C-13CB6E6C5631}">
      <dgm:prSet/>
      <dgm:spPr/>
      <dgm:t>
        <a:bodyPr/>
        <a:lstStyle/>
        <a:p>
          <a:endParaRPr lang="ru-RU"/>
        </a:p>
      </dgm:t>
    </dgm:pt>
    <dgm:pt modelId="{35ECAE96-2948-4473-978C-C1E204EE8BF2}" type="sibTrans" cxnId="{E921BDE5-63B8-41A2-A56C-13CB6E6C5631}">
      <dgm:prSet/>
      <dgm:spPr/>
      <dgm:t>
        <a:bodyPr/>
        <a:lstStyle/>
        <a:p>
          <a:endParaRPr lang="ru-RU"/>
        </a:p>
      </dgm:t>
    </dgm:pt>
    <dgm:pt modelId="{FDA86DDB-2FB3-4496-86E9-6A123ECE8E69}">
      <dgm:prSet phldrT="[Текст]" custT="1"/>
      <dgm:spPr/>
      <dgm:t>
        <a:bodyPr/>
        <a:lstStyle/>
        <a:p>
          <a:r>
            <a:rPr lang="en-US" sz="1050" dirty="0" err="1" smtClean="0"/>
            <a:t>O‘z</a:t>
          </a:r>
          <a:r>
            <a:rPr lang="en-US" sz="1050" dirty="0" smtClean="0"/>
            <a:t> </a:t>
          </a:r>
          <a:r>
            <a:rPr lang="en-US" sz="1050" dirty="0" err="1" smtClean="0"/>
            <a:t>uyimiz</a:t>
          </a:r>
          <a:endParaRPr lang="ru-RU" sz="1050" dirty="0"/>
        </a:p>
      </dgm:t>
    </dgm:pt>
    <dgm:pt modelId="{9BA029E3-B7BF-4EBB-AEB5-B9AA9B0479BF}" type="parTrans" cxnId="{60B1997B-C3D6-456C-8ECA-39436FF65EC4}">
      <dgm:prSet/>
      <dgm:spPr/>
      <dgm:t>
        <a:bodyPr/>
        <a:lstStyle/>
        <a:p>
          <a:endParaRPr lang="ru-RU"/>
        </a:p>
      </dgm:t>
    </dgm:pt>
    <dgm:pt modelId="{5071A38A-3999-4D35-A118-59680DBBA619}" type="sibTrans" cxnId="{60B1997B-C3D6-456C-8ECA-39436FF65EC4}">
      <dgm:prSet/>
      <dgm:spPr/>
      <dgm:t>
        <a:bodyPr/>
        <a:lstStyle/>
        <a:p>
          <a:endParaRPr lang="ru-RU"/>
        </a:p>
      </dgm:t>
    </dgm:pt>
    <dgm:pt modelId="{6315E403-A844-402B-912B-497938E20EDA}">
      <dgm:prSet phldrT="[Текст]"/>
      <dgm:spPr/>
      <dgm:t>
        <a:bodyPr/>
        <a:lstStyle/>
        <a:p>
          <a:r>
            <a:rPr lang="en-US" dirty="0" err="1" smtClean="0"/>
            <a:t>Barcha</a:t>
          </a:r>
          <a:r>
            <a:rPr lang="en-US" dirty="0" smtClean="0"/>
            <a:t> </a:t>
          </a:r>
          <a:r>
            <a:rPr lang="en-US" dirty="0" err="1" smtClean="0"/>
            <a:t>jonzotlar</a:t>
          </a:r>
          <a:endParaRPr lang="en-US" dirty="0" smtClean="0"/>
        </a:p>
      </dgm:t>
    </dgm:pt>
    <dgm:pt modelId="{BA24B5C9-081E-4E73-944D-07BA6209BFBB}" type="parTrans" cxnId="{98D3D184-7D1C-4EDB-BBFD-F6DC63649216}">
      <dgm:prSet/>
      <dgm:spPr/>
      <dgm:t>
        <a:bodyPr/>
        <a:lstStyle/>
        <a:p>
          <a:endParaRPr lang="ru-RU"/>
        </a:p>
      </dgm:t>
    </dgm:pt>
    <dgm:pt modelId="{26925343-3E78-4B27-9D07-996CF098CC06}" type="sibTrans" cxnId="{98D3D184-7D1C-4EDB-BBFD-F6DC63649216}">
      <dgm:prSet/>
      <dgm:spPr/>
      <dgm:t>
        <a:bodyPr/>
        <a:lstStyle/>
        <a:p>
          <a:endParaRPr lang="ru-RU"/>
        </a:p>
      </dgm:t>
    </dgm:pt>
    <dgm:pt modelId="{374C79CD-401C-4032-B05D-D3BEAA773432}">
      <dgm:prSet phldrT="[Текст]"/>
      <dgm:spPr/>
      <dgm:t>
        <a:bodyPr/>
        <a:lstStyle/>
        <a:p>
          <a:r>
            <a:rPr lang="en-US" dirty="0" err="1" smtClean="0"/>
            <a:t>Toza</a:t>
          </a:r>
          <a:r>
            <a:rPr lang="en-US" dirty="0" smtClean="0"/>
            <a:t> </a:t>
          </a:r>
          <a:r>
            <a:rPr lang="en-US" dirty="0" err="1" smtClean="0"/>
            <a:t>havo</a:t>
          </a:r>
          <a:r>
            <a:rPr lang="en-US" dirty="0" smtClean="0"/>
            <a:t>, </a:t>
          </a:r>
          <a:r>
            <a:rPr lang="en-US" dirty="0" err="1" smtClean="0"/>
            <a:t>toza</a:t>
          </a:r>
          <a:r>
            <a:rPr lang="en-US" dirty="0" smtClean="0"/>
            <a:t> </a:t>
          </a:r>
          <a:r>
            <a:rPr lang="en-US" dirty="0" err="1" smtClean="0"/>
            <a:t>suv,toza</a:t>
          </a:r>
          <a:r>
            <a:rPr lang="en-US" dirty="0" smtClean="0"/>
            <a:t> </a:t>
          </a:r>
          <a:r>
            <a:rPr lang="en-US" dirty="0" err="1" smtClean="0"/>
            <a:t>mahsulotlar</a:t>
          </a:r>
          <a:endParaRPr lang="ru-RU" dirty="0"/>
        </a:p>
      </dgm:t>
    </dgm:pt>
    <dgm:pt modelId="{5521E40E-2989-4BA4-AE68-75066D9BD8E1}" type="parTrans" cxnId="{542D680E-2A1C-4227-B487-D0B573B6B952}">
      <dgm:prSet/>
      <dgm:spPr/>
      <dgm:t>
        <a:bodyPr/>
        <a:lstStyle/>
        <a:p>
          <a:endParaRPr lang="ru-RU"/>
        </a:p>
      </dgm:t>
    </dgm:pt>
    <dgm:pt modelId="{8DD5916B-F55A-4EEE-8C11-E01778A34F4F}" type="sibTrans" cxnId="{542D680E-2A1C-4227-B487-D0B573B6B952}">
      <dgm:prSet/>
      <dgm:spPr/>
      <dgm:t>
        <a:bodyPr/>
        <a:lstStyle/>
        <a:p>
          <a:endParaRPr lang="ru-RU"/>
        </a:p>
      </dgm:t>
    </dgm:pt>
    <dgm:pt modelId="{77A7E293-EDD6-4A54-A809-4305F67FBAFB}">
      <dgm:prSet phldrT="[Текст]"/>
      <dgm:spPr/>
      <dgm:t>
        <a:bodyPr/>
        <a:lstStyle/>
        <a:p>
          <a:r>
            <a:rPr lang="en-US" dirty="0" err="1" smtClean="0"/>
            <a:t>Borliq</a:t>
          </a:r>
          <a:endParaRPr lang="ru-RU" dirty="0"/>
        </a:p>
      </dgm:t>
    </dgm:pt>
    <dgm:pt modelId="{E925F17D-9A59-43D3-A1E4-40D397DB52E1}" type="sibTrans" cxnId="{40BE366C-0F0A-4627-837B-5A7D4D37E486}">
      <dgm:prSet/>
      <dgm:spPr/>
      <dgm:t>
        <a:bodyPr/>
        <a:lstStyle/>
        <a:p>
          <a:endParaRPr lang="ru-RU"/>
        </a:p>
      </dgm:t>
    </dgm:pt>
    <dgm:pt modelId="{819484F3-1021-499B-B1CD-CA05E1E7C8E6}" type="parTrans" cxnId="{40BE366C-0F0A-4627-837B-5A7D4D37E486}">
      <dgm:prSet/>
      <dgm:spPr/>
      <dgm:t>
        <a:bodyPr/>
        <a:lstStyle/>
        <a:p>
          <a:endParaRPr lang="ru-RU"/>
        </a:p>
      </dgm:t>
    </dgm:pt>
    <dgm:pt modelId="{4D7131CE-A410-49CA-90A2-CAF1334FF84F}" type="pres">
      <dgm:prSet presAssocID="{9F05AD44-0468-4569-84ED-69E86EC1507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389FDC-91F0-4E4A-8DC1-13A365117430}" type="pres">
      <dgm:prSet presAssocID="{6B6A9717-DD9F-4BFB-8689-A56AAB136E2B}" presName="node" presStyleLbl="node1" presStyleIdx="0" presStyleCnt="5" custScaleX="133546" custRadScaleRad="102992" custRadScaleInc="-38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D766B-BBAE-4C54-AD88-D9BE561182F7}" type="pres">
      <dgm:prSet presAssocID="{35ECAE96-2948-4473-978C-C1E204EE8BF2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46B93BB-E5B2-441F-AA8D-1D7FE33883D2}" type="pres">
      <dgm:prSet presAssocID="{35ECAE96-2948-4473-978C-C1E204EE8BF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ADE66DA-8DB5-4D5C-BA48-CB4152296814}" type="pres">
      <dgm:prSet presAssocID="{77A7E293-EDD6-4A54-A809-4305F67FBAFB}" presName="node" presStyleLbl="node1" presStyleIdx="1" presStyleCnt="5" custScaleX="127305" custRadScaleRad="129914" custRadScaleInc="8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F4A3B-5692-4292-87DA-C6A6032416A6}" type="pres">
      <dgm:prSet presAssocID="{E925F17D-9A59-43D3-A1E4-40D397DB52E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DB300BA1-1806-4CED-92BF-00D23DAA688C}" type="pres">
      <dgm:prSet presAssocID="{E925F17D-9A59-43D3-A1E4-40D397DB52E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83616B5-850F-427E-94B7-D4956E25E71C}" type="pres">
      <dgm:prSet presAssocID="{FDA86DDB-2FB3-4496-86E9-6A123ECE8E69}" presName="node" presStyleLbl="node1" presStyleIdx="2" presStyleCnt="5" custScaleX="135910" custRadScaleRad="89897" custRadScaleInc="-5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EF754-5D28-4150-8DEB-998B7642EDDA}" type="pres">
      <dgm:prSet presAssocID="{5071A38A-3999-4D35-A118-59680DBBA619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4EA8DE4-8F30-48B1-9FDF-021B5FF47B9C}" type="pres">
      <dgm:prSet presAssocID="{5071A38A-3999-4D35-A118-59680DBBA619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F966718-E40A-44E0-9184-DA9F7F22C01E}" type="pres">
      <dgm:prSet presAssocID="{6315E403-A844-402B-912B-497938E20EDA}" presName="node" presStyleLbl="node1" presStyleIdx="3" presStyleCnt="5" custScaleX="134789" custRadScaleRad="109356" custRadScaleInc="38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402DF-93DC-4977-8A58-77BDF81F88C8}" type="pres">
      <dgm:prSet presAssocID="{26925343-3E78-4B27-9D07-996CF098CC0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401655C-7410-4480-B25B-27BDAA177C36}" type="pres">
      <dgm:prSet presAssocID="{26925343-3E78-4B27-9D07-996CF098CC0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1B59CEC-C888-4716-A355-4F00BE185CF0}" type="pres">
      <dgm:prSet presAssocID="{374C79CD-401C-4032-B05D-D3BEAA773432}" presName="node" presStyleLbl="node1" presStyleIdx="4" presStyleCnt="5" custScaleX="121669" custRadScaleRad="157450" custRadScaleInc="-23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8EDC8-9D31-4A86-879D-80E4F799940F}" type="pres">
      <dgm:prSet presAssocID="{8DD5916B-F55A-4EEE-8C11-E01778A34F4F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7844478-7C67-4944-98CE-71FA5101007D}" type="pres">
      <dgm:prSet presAssocID="{8DD5916B-F55A-4EEE-8C11-E01778A34F4F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42D680E-2A1C-4227-B487-D0B573B6B952}" srcId="{9F05AD44-0468-4569-84ED-69E86EC15074}" destId="{374C79CD-401C-4032-B05D-D3BEAA773432}" srcOrd="4" destOrd="0" parTransId="{5521E40E-2989-4BA4-AE68-75066D9BD8E1}" sibTransId="{8DD5916B-F55A-4EEE-8C11-E01778A34F4F}"/>
    <dgm:cxn modelId="{BC43D67A-15DF-4590-8B8B-A2E98AF0422A}" type="presOf" srcId="{35ECAE96-2948-4473-978C-C1E204EE8BF2}" destId="{146B93BB-E5B2-441F-AA8D-1D7FE33883D2}" srcOrd="1" destOrd="0" presId="urn:microsoft.com/office/officeart/2005/8/layout/cycle2"/>
    <dgm:cxn modelId="{AC7508F4-75BA-4CF3-9359-8FC8D88F74AB}" type="presOf" srcId="{5071A38A-3999-4D35-A118-59680DBBA619}" destId="{F6AEF754-5D28-4150-8DEB-998B7642EDDA}" srcOrd="0" destOrd="0" presId="urn:microsoft.com/office/officeart/2005/8/layout/cycle2"/>
    <dgm:cxn modelId="{E921BDE5-63B8-41A2-A56C-13CB6E6C5631}" srcId="{9F05AD44-0468-4569-84ED-69E86EC15074}" destId="{6B6A9717-DD9F-4BFB-8689-A56AAB136E2B}" srcOrd="0" destOrd="0" parTransId="{3F6E1F9D-85C4-4BB9-9BDE-815036680799}" sibTransId="{35ECAE96-2948-4473-978C-C1E204EE8BF2}"/>
    <dgm:cxn modelId="{78378BAB-7661-485C-98B8-AD239EB2B32E}" type="presOf" srcId="{8DD5916B-F55A-4EEE-8C11-E01778A34F4F}" destId="{1F98EDC8-9D31-4A86-879D-80E4F799940F}" srcOrd="0" destOrd="0" presId="urn:microsoft.com/office/officeart/2005/8/layout/cycle2"/>
    <dgm:cxn modelId="{E1E5A747-4D94-4A6B-92AC-35500B54960B}" type="presOf" srcId="{26925343-3E78-4B27-9D07-996CF098CC06}" destId="{B62402DF-93DC-4977-8A58-77BDF81F88C8}" srcOrd="0" destOrd="0" presId="urn:microsoft.com/office/officeart/2005/8/layout/cycle2"/>
    <dgm:cxn modelId="{60B1997B-C3D6-456C-8ECA-39436FF65EC4}" srcId="{9F05AD44-0468-4569-84ED-69E86EC15074}" destId="{FDA86DDB-2FB3-4496-86E9-6A123ECE8E69}" srcOrd="2" destOrd="0" parTransId="{9BA029E3-B7BF-4EBB-AEB5-B9AA9B0479BF}" sibTransId="{5071A38A-3999-4D35-A118-59680DBBA619}"/>
    <dgm:cxn modelId="{B5298BA1-4787-46A4-B86E-56E727F00BBF}" type="presOf" srcId="{6B6A9717-DD9F-4BFB-8689-A56AAB136E2B}" destId="{AC389FDC-91F0-4E4A-8DC1-13A365117430}" srcOrd="0" destOrd="0" presId="urn:microsoft.com/office/officeart/2005/8/layout/cycle2"/>
    <dgm:cxn modelId="{F771AC28-F53D-4EBB-B279-19E016E94765}" type="presOf" srcId="{E925F17D-9A59-43D3-A1E4-40D397DB52E1}" destId="{DB300BA1-1806-4CED-92BF-00D23DAA688C}" srcOrd="1" destOrd="0" presId="urn:microsoft.com/office/officeart/2005/8/layout/cycle2"/>
    <dgm:cxn modelId="{D81AD3B2-717D-4B3A-AFFF-FCDC48114743}" type="presOf" srcId="{9F05AD44-0468-4569-84ED-69E86EC15074}" destId="{4D7131CE-A410-49CA-90A2-CAF1334FF84F}" srcOrd="0" destOrd="0" presId="urn:microsoft.com/office/officeart/2005/8/layout/cycle2"/>
    <dgm:cxn modelId="{1C1C1485-9892-4D7F-9ED0-ED0642629AA4}" type="presOf" srcId="{8DD5916B-F55A-4EEE-8C11-E01778A34F4F}" destId="{C7844478-7C67-4944-98CE-71FA5101007D}" srcOrd="1" destOrd="0" presId="urn:microsoft.com/office/officeart/2005/8/layout/cycle2"/>
    <dgm:cxn modelId="{84B95FBA-6868-4097-82E0-972D7D1A8D2B}" type="presOf" srcId="{35ECAE96-2948-4473-978C-C1E204EE8BF2}" destId="{C70D766B-BBAE-4C54-AD88-D9BE561182F7}" srcOrd="0" destOrd="0" presId="urn:microsoft.com/office/officeart/2005/8/layout/cycle2"/>
    <dgm:cxn modelId="{3C1A7D05-364B-4CB5-B6A9-995B39B164D8}" type="presOf" srcId="{374C79CD-401C-4032-B05D-D3BEAA773432}" destId="{61B59CEC-C888-4716-A355-4F00BE185CF0}" srcOrd="0" destOrd="0" presId="urn:microsoft.com/office/officeart/2005/8/layout/cycle2"/>
    <dgm:cxn modelId="{340E0635-E9BC-4EEF-8C91-1BE0E6CB36BB}" type="presOf" srcId="{6315E403-A844-402B-912B-497938E20EDA}" destId="{3F966718-E40A-44E0-9184-DA9F7F22C01E}" srcOrd="0" destOrd="0" presId="urn:microsoft.com/office/officeart/2005/8/layout/cycle2"/>
    <dgm:cxn modelId="{5583B4C6-BBBA-498B-B5DC-78E8AD043EBF}" type="presOf" srcId="{E925F17D-9A59-43D3-A1E4-40D397DB52E1}" destId="{279F4A3B-5692-4292-87DA-C6A6032416A6}" srcOrd="0" destOrd="0" presId="urn:microsoft.com/office/officeart/2005/8/layout/cycle2"/>
    <dgm:cxn modelId="{307C6C03-D7E5-4F67-BEDC-79FEC27C3E17}" type="presOf" srcId="{5071A38A-3999-4D35-A118-59680DBBA619}" destId="{54EA8DE4-8F30-48B1-9FDF-021B5FF47B9C}" srcOrd="1" destOrd="0" presId="urn:microsoft.com/office/officeart/2005/8/layout/cycle2"/>
    <dgm:cxn modelId="{98D3D184-7D1C-4EDB-BBFD-F6DC63649216}" srcId="{9F05AD44-0468-4569-84ED-69E86EC15074}" destId="{6315E403-A844-402B-912B-497938E20EDA}" srcOrd="3" destOrd="0" parTransId="{BA24B5C9-081E-4E73-944D-07BA6209BFBB}" sibTransId="{26925343-3E78-4B27-9D07-996CF098CC06}"/>
    <dgm:cxn modelId="{2CD1F148-A2C9-4019-81DF-96D814ABC79C}" type="presOf" srcId="{77A7E293-EDD6-4A54-A809-4305F67FBAFB}" destId="{1ADE66DA-8DB5-4D5C-BA48-CB4152296814}" srcOrd="0" destOrd="0" presId="urn:microsoft.com/office/officeart/2005/8/layout/cycle2"/>
    <dgm:cxn modelId="{40BE366C-0F0A-4627-837B-5A7D4D37E486}" srcId="{9F05AD44-0468-4569-84ED-69E86EC15074}" destId="{77A7E293-EDD6-4A54-A809-4305F67FBAFB}" srcOrd="1" destOrd="0" parTransId="{819484F3-1021-499B-B1CD-CA05E1E7C8E6}" sibTransId="{E925F17D-9A59-43D3-A1E4-40D397DB52E1}"/>
    <dgm:cxn modelId="{9D5192B6-57DF-4139-A587-A4119BAC447D}" type="presOf" srcId="{FDA86DDB-2FB3-4496-86E9-6A123ECE8E69}" destId="{583616B5-850F-427E-94B7-D4956E25E71C}" srcOrd="0" destOrd="0" presId="urn:microsoft.com/office/officeart/2005/8/layout/cycle2"/>
    <dgm:cxn modelId="{2C341A10-F562-4FFE-A569-8D56F1F3235E}" type="presOf" srcId="{26925343-3E78-4B27-9D07-996CF098CC06}" destId="{3401655C-7410-4480-B25B-27BDAA177C36}" srcOrd="1" destOrd="0" presId="urn:microsoft.com/office/officeart/2005/8/layout/cycle2"/>
    <dgm:cxn modelId="{D9706378-3A46-4A97-8C9D-995A07EBFBD8}" type="presParOf" srcId="{4D7131CE-A410-49CA-90A2-CAF1334FF84F}" destId="{AC389FDC-91F0-4E4A-8DC1-13A365117430}" srcOrd="0" destOrd="0" presId="urn:microsoft.com/office/officeart/2005/8/layout/cycle2"/>
    <dgm:cxn modelId="{50F6CAA3-95AF-48B3-BCEB-EAC84AE3B164}" type="presParOf" srcId="{4D7131CE-A410-49CA-90A2-CAF1334FF84F}" destId="{C70D766B-BBAE-4C54-AD88-D9BE561182F7}" srcOrd="1" destOrd="0" presId="urn:microsoft.com/office/officeart/2005/8/layout/cycle2"/>
    <dgm:cxn modelId="{07ABCA48-8A34-4DCE-B270-749780EA5DF9}" type="presParOf" srcId="{C70D766B-BBAE-4C54-AD88-D9BE561182F7}" destId="{146B93BB-E5B2-441F-AA8D-1D7FE33883D2}" srcOrd="0" destOrd="0" presId="urn:microsoft.com/office/officeart/2005/8/layout/cycle2"/>
    <dgm:cxn modelId="{2CFAF952-A5EA-4DE0-BB0C-19DB7C600138}" type="presParOf" srcId="{4D7131CE-A410-49CA-90A2-CAF1334FF84F}" destId="{1ADE66DA-8DB5-4D5C-BA48-CB4152296814}" srcOrd="2" destOrd="0" presId="urn:microsoft.com/office/officeart/2005/8/layout/cycle2"/>
    <dgm:cxn modelId="{D2D46957-5EB2-4424-A88F-19ACA55B1C56}" type="presParOf" srcId="{4D7131CE-A410-49CA-90A2-CAF1334FF84F}" destId="{279F4A3B-5692-4292-87DA-C6A6032416A6}" srcOrd="3" destOrd="0" presId="urn:microsoft.com/office/officeart/2005/8/layout/cycle2"/>
    <dgm:cxn modelId="{CF9F84C0-8D22-4E23-B859-3572EC8D2C3E}" type="presParOf" srcId="{279F4A3B-5692-4292-87DA-C6A6032416A6}" destId="{DB300BA1-1806-4CED-92BF-00D23DAA688C}" srcOrd="0" destOrd="0" presId="urn:microsoft.com/office/officeart/2005/8/layout/cycle2"/>
    <dgm:cxn modelId="{671CCEB5-A37A-4DB8-A24B-55B99DAF9348}" type="presParOf" srcId="{4D7131CE-A410-49CA-90A2-CAF1334FF84F}" destId="{583616B5-850F-427E-94B7-D4956E25E71C}" srcOrd="4" destOrd="0" presId="urn:microsoft.com/office/officeart/2005/8/layout/cycle2"/>
    <dgm:cxn modelId="{F3304AE2-C30D-4D85-B21F-1E49F6EAF07E}" type="presParOf" srcId="{4D7131CE-A410-49CA-90A2-CAF1334FF84F}" destId="{F6AEF754-5D28-4150-8DEB-998B7642EDDA}" srcOrd="5" destOrd="0" presId="urn:microsoft.com/office/officeart/2005/8/layout/cycle2"/>
    <dgm:cxn modelId="{E7198CB9-E311-4F66-AFC6-8B369EDBB788}" type="presParOf" srcId="{F6AEF754-5D28-4150-8DEB-998B7642EDDA}" destId="{54EA8DE4-8F30-48B1-9FDF-021B5FF47B9C}" srcOrd="0" destOrd="0" presId="urn:microsoft.com/office/officeart/2005/8/layout/cycle2"/>
    <dgm:cxn modelId="{8E184C92-9DBF-4D57-8E03-A3B3D7CF02C7}" type="presParOf" srcId="{4D7131CE-A410-49CA-90A2-CAF1334FF84F}" destId="{3F966718-E40A-44E0-9184-DA9F7F22C01E}" srcOrd="6" destOrd="0" presId="urn:microsoft.com/office/officeart/2005/8/layout/cycle2"/>
    <dgm:cxn modelId="{7E77DC2D-5A70-4C2D-84C1-5A582A8D03B3}" type="presParOf" srcId="{4D7131CE-A410-49CA-90A2-CAF1334FF84F}" destId="{B62402DF-93DC-4977-8A58-77BDF81F88C8}" srcOrd="7" destOrd="0" presId="urn:microsoft.com/office/officeart/2005/8/layout/cycle2"/>
    <dgm:cxn modelId="{A4DCE24F-3B56-4230-8BE9-3FD950350317}" type="presParOf" srcId="{B62402DF-93DC-4977-8A58-77BDF81F88C8}" destId="{3401655C-7410-4480-B25B-27BDAA177C36}" srcOrd="0" destOrd="0" presId="urn:microsoft.com/office/officeart/2005/8/layout/cycle2"/>
    <dgm:cxn modelId="{29961F30-A0D8-4779-A3BC-74DFAE349C77}" type="presParOf" srcId="{4D7131CE-A410-49CA-90A2-CAF1334FF84F}" destId="{61B59CEC-C888-4716-A355-4F00BE185CF0}" srcOrd="8" destOrd="0" presId="urn:microsoft.com/office/officeart/2005/8/layout/cycle2"/>
    <dgm:cxn modelId="{34EF10F7-0618-4DF4-A0EC-57B5F9D04B18}" type="presParOf" srcId="{4D7131CE-A410-49CA-90A2-CAF1334FF84F}" destId="{1F98EDC8-9D31-4A86-879D-80E4F799940F}" srcOrd="9" destOrd="0" presId="urn:microsoft.com/office/officeart/2005/8/layout/cycle2"/>
    <dgm:cxn modelId="{C29D0702-0E9B-441F-9ADE-DD9F479A7B43}" type="presParOf" srcId="{1F98EDC8-9D31-4A86-879D-80E4F799940F}" destId="{C7844478-7C67-4944-98CE-71FA510100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F430-B20D-423F-A892-2B8532CA73E2}">
      <dsp:nvSpPr>
        <dsp:cNvPr id="0" name=""/>
        <dsp:cNvSpPr/>
      </dsp:nvSpPr>
      <dsp:spPr>
        <a:xfrm>
          <a:off x="-9151" y="0"/>
          <a:ext cx="3477628" cy="62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1957-yil 11-fevralda </a:t>
          </a:r>
          <a:r>
            <a:rPr lang="en-US" sz="1400" kern="1200" dirty="0" err="1" smtClean="0"/>
            <a:t>Qashqadaryo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viloyatining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G’uzor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tumanida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tug’ilgan.ToshDU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tahsil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olgan</a:t>
          </a:r>
          <a:r>
            <a:rPr lang="en-US" sz="1400" kern="1200" dirty="0" smtClean="0"/>
            <a:t>.</a:t>
          </a:r>
          <a:endParaRPr lang="ru-RU" sz="1400" kern="1200" dirty="0"/>
        </a:p>
      </dsp:txBody>
      <dsp:txXfrm>
        <a:off x="9052" y="18203"/>
        <a:ext cx="2818755" cy="585104"/>
      </dsp:txXfrm>
    </dsp:sp>
    <dsp:sp modelId="{5E7AC5C7-5F96-41CE-97C5-945C982F74AA}">
      <dsp:nvSpPr>
        <dsp:cNvPr id="0" name=""/>
        <dsp:cNvSpPr/>
      </dsp:nvSpPr>
      <dsp:spPr>
        <a:xfrm>
          <a:off x="0" y="714380"/>
          <a:ext cx="3751680" cy="62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“</a:t>
          </a:r>
          <a:r>
            <a:rPr lang="en-US" sz="1400" kern="1200" dirty="0" err="1" smtClean="0"/>
            <a:t>Kuz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ertasi</a:t>
          </a:r>
          <a:r>
            <a:rPr lang="en-US" sz="1400" kern="1200" dirty="0" smtClean="0"/>
            <a:t>”, “</a:t>
          </a:r>
          <a:r>
            <a:rPr lang="en-US" sz="1400" kern="1200" dirty="0" err="1" smtClean="0"/>
            <a:t>Saylanma</a:t>
          </a:r>
          <a:r>
            <a:rPr lang="en-US" sz="1400" kern="1200" dirty="0" smtClean="0"/>
            <a:t>”, “</a:t>
          </a:r>
          <a:r>
            <a:rPr lang="en-US" sz="1400" kern="1200" dirty="0" err="1" smtClean="0"/>
            <a:t>Tortilgan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kamon</a:t>
          </a:r>
          <a:r>
            <a:rPr lang="en-US" sz="1400" kern="1200" dirty="0" smtClean="0"/>
            <a:t>”,  “</a:t>
          </a:r>
          <a:r>
            <a:rPr lang="en-US" sz="1400" kern="1200" dirty="0" err="1" smtClean="0"/>
            <a:t>Uyg‘onishdan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o‘zga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tole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izlama</a:t>
          </a:r>
          <a:r>
            <a:rPr lang="en-US" sz="1400" kern="1200" dirty="0" smtClean="0"/>
            <a:t>”, “</a:t>
          </a:r>
          <a:r>
            <a:rPr lang="en-US" sz="1400" kern="1200" dirty="0" err="1" smtClean="0"/>
            <a:t>Hayotiylik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chog‘ida</a:t>
          </a:r>
          <a:r>
            <a:rPr lang="en-US" sz="1400" kern="1200" dirty="0" smtClean="0"/>
            <a:t>”</a:t>
          </a:r>
          <a:endParaRPr lang="ru-RU" sz="1400" kern="1200" dirty="0"/>
        </a:p>
      </dsp:txBody>
      <dsp:txXfrm>
        <a:off x="18203" y="732583"/>
        <a:ext cx="2956523" cy="585104"/>
      </dsp:txXfrm>
    </dsp:sp>
    <dsp:sp modelId="{61CAE7CC-C0DF-483B-B8F3-1FFAFD317FC2}">
      <dsp:nvSpPr>
        <dsp:cNvPr id="0" name=""/>
        <dsp:cNvSpPr/>
      </dsp:nvSpPr>
      <dsp:spPr>
        <a:xfrm>
          <a:off x="0" y="1428761"/>
          <a:ext cx="3872618" cy="621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 </a:t>
          </a:r>
          <a:r>
            <a:rPr lang="en-US" sz="1400" kern="1200" dirty="0" err="1" smtClean="0"/>
            <a:t>eposi</a:t>
          </a:r>
          <a:r>
            <a:rPr lang="en-US" sz="1400" kern="1200" dirty="0" smtClean="0"/>
            <a:t> “</a:t>
          </a:r>
          <a:r>
            <a:rPr lang="en-US" sz="1400" kern="1200" dirty="0" err="1" smtClean="0"/>
            <a:t>Kalevala</a:t>
          </a:r>
          <a:r>
            <a:rPr lang="en-US" sz="1400" kern="1200" dirty="0" smtClean="0"/>
            <a:t>”,  </a:t>
          </a:r>
          <a:r>
            <a:rPr lang="en-US" sz="1400" kern="1200" dirty="0" err="1" smtClean="0"/>
            <a:t>A.Takuboku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U.Akatagava</a:t>
          </a:r>
          <a:r>
            <a:rPr lang="en-US" sz="1400" kern="1200" dirty="0" smtClean="0"/>
            <a:t>  </a:t>
          </a:r>
          <a:r>
            <a:rPr lang="en-US" sz="1400" kern="1200" dirty="0" err="1" smtClean="0"/>
            <a:t>asarlari</a:t>
          </a:r>
          <a:endParaRPr lang="ru-RU" sz="1400" kern="1200" dirty="0"/>
        </a:p>
      </dsp:txBody>
      <dsp:txXfrm>
        <a:off x="18203" y="1446964"/>
        <a:ext cx="3053003" cy="585104"/>
      </dsp:txXfrm>
    </dsp:sp>
    <dsp:sp modelId="{72083E2D-EAF6-4E61-A94E-083E1FFF7A41}">
      <dsp:nvSpPr>
        <dsp:cNvPr id="0" name=""/>
        <dsp:cNvSpPr/>
      </dsp:nvSpPr>
      <dsp:spPr>
        <a:xfrm>
          <a:off x="3057196" y="471312"/>
          <a:ext cx="403981" cy="403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148092" y="471312"/>
        <a:ext cx="222189" cy="303996"/>
      </dsp:txXfrm>
    </dsp:sp>
    <dsp:sp modelId="{917E06A5-4CF3-410F-8AB3-E767FA8F6B53}">
      <dsp:nvSpPr>
        <dsp:cNvPr id="0" name=""/>
        <dsp:cNvSpPr/>
      </dsp:nvSpPr>
      <dsp:spPr>
        <a:xfrm>
          <a:off x="3369855" y="1192264"/>
          <a:ext cx="403981" cy="40398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460751" y="1192264"/>
        <a:ext cx="222189" cy="3039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D3B0A-7B63-4DB7-AC71-7CD7AF293262}">
      <dsp:nvSpPr>
        <dsp:cNvPr id="0" name=""/>
        <dsp:cNvSpPr/>
      </dsp:nvSpPr>
      <dsp:spPr>
        <a:xfrm>
          <a:off x="1571637" y="142872"/>
          <a:ext cx="1855309" cy="893849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bg1"/>
              </a:solidFill>
            </a:rPr>
            <a:t>Uning</a:t>
          </a:r>
          <a:endParaRPr lang="en-US" sz="1200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qadriga</a:t>
          </a:r>
          <a:endParaRPr lang="en-US" sz="1200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yetish</a:t>
          </a:r>
          <a:endParaRPr lang="en-US" sz="1200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va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asrab-avaylash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571637" y="142872"/>
        <a:ext cx="1855309" cy="893849"/>
      </dsp:txXfrm>
    </dsp:sp>
    <dsp:sp modelId="{AE981136-7F66-43D3-B4D4-FF6D836AA32F}">
      <dsp:nvSpPr>
        <dsp:cNvPr id="0" name=""/>
        <dsp:cNvSpPr/>
      </dsp:nvSpPr>
      <dsp:spPr>
        <a:xfrm>
          <a:off x="857249" y="1000136"/>
          <a:ext cx="3152618" cy="847467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U </a:t>
          </a:r>
          <a:r>
            <a:rPr lang="en-US" sz="1200" kern="1200" dirty="0" err="1" smtClean="0">
              <a:solidFill>
                <a:schemeClr val="bg1"/>
              </a:solidFill>
            </a:rPr>
            <a:t>bilan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hamnafas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bo‘lish</a:t>
          </a:r>
          <a:r>
            <a:rPr lang="en-US" sz="1200" kern="1200" dirty="0" smtClean="0">
              <a:solidFill>
                <a:schemeClr val="bg1"/>
              </a:solidFill>
            </a:rPr>
            <a:t>, </a:t>
          </a:r>
          <a:r>
            <a:rPr lang="en-US" sz="1200" kern="1200" dirty="0" err="1" smtClean="0">
              <a:solidFill>
                <a:schemeClr val="bg1"/>
              </a:solidFill>
            </a:rPr>
            <a:t>uning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ifloslanishiga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yo‘l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qo‘ymaslik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408957" y="1000136"/>
        <a:ext cx="2049202" cy="847467"/>
      </dsp:txXfrm>
    </dsp:sp>
    <dsp:sp modelId="{DE7D724A-8E9A-4284-8349-A231F1D29657}">
      <dsp:nvSpPr>
        <dsp:cNvPr id="0" name=""/>
        <dsp:cNvSpPr/>
      </dsp:nvSpPr>
      <dsp:spPr>
        <a:xfrm>
          <a:off x="144179" y="1741316"/>
          <a:ext cx="4569425" cy="687575"/>
        </a:xfrm>
        <a:prstGeom prst="trapezoid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bg1"/>
              </a:solidFill>
            </a:rPr>
            <a:t>Ekologik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madaniyat</a:t>
          </a:r>
          <a:r>
            <a:rPr lang="en-US" sz="1200" kern="1200" dirty="0" smtClean="0">
              <a:solidFill>
                <a:schemeClr val="bg1"/>
              </a:solidFill>
            </a:rPr>
            <a:t>  </a:t>
          </a:r>
          <a:r>
            <a:rPr lang="en-US" sz="1200" kern="1200" dirty="0" err="1" smtClean="0">
              <a:solidFill>
                <a:schemeClr val="bg1"/>
              </a:solidFill>
            </a:rPr>
            <a:t>tabiatni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barcha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go‘zalliklari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bilan</a:t>
          </a:r>
          <a:r>
            <a:rPr lang="en-US" sz="1200" kern="1200" dirty="0" smtClean="0">
              <a:solidFill>
                <a:schemeClr val="bg1"/>
              </a:solidFill>
            </a:rPr>
            <a:t> his </a:t>
          </a:r>
          <a:r>
            <a:rPr lang="en-US" sz="1200" kern="1200" dirty="0" err="1" smtClean="0">
              <a:solidFill>
                <a:schemeClr val="bg1"/>
              </a:solidFill>
            </a:rPr>
            <a:t>qilish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va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sevish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943828" y="1741316"/>
        <a:ext cx="2970126" cy="6875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740D7-42CD-465A-8E22-850161B0342E}">
      <dsp:nvSpPr>
        <dsp:cNvPr id="0" name=""/>
        <dsp:cNvSpPr/>
      </dsp:nvSpPr>
      <dsp:spPr>
        <a:xfrm rot="5439497">
          <a:off x="-168351" y="556306"/>
          <a:ext cx="846991" cy="1101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694DF-E4F8-4202-9D9D-BC9B3F510C94}">
      <dsp:nvSpPr>
        <dsp:cNvPr id="0" name=""/>
        <dsp:cNvSpPr/>
      </dsp:nvSpPr>
      <dsp:spPr>
        <a:xfrm>
          <a:off x="10306" y="643"/>
          <a:ext cx="1224038" cy="73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Tabiatni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butun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borliqni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sevish</a:t>
          </a:r>
          <a:endParaRPr lang="en-US" sz="1200" kern="1200" dirty="0" smtClean="0"/>
        </a:p>
      </dsp:txBody>
      <dsp:txXfrm>
        <a:off x="31817" y="22154"/>
        <a:ext cx="1181016" cy="691401"/>
      </dsp:txXfrm>
    </dsp:sp>
    <dsp:sp modelId="{6235DD18-57B3-4B67-A6C9-FAC7C8711253}">
      <dsp:nvSpPr>
        <dsp:cNvPr id="0" name=""/>
        <dsp:cNvSpPr/>
      </dsp:nvSpPr>
      <dsp:spPr>
        <a:xfrm rot="5382940">
          <a:off x="-234527" y="1476782"/>
          <a:ext cx="974447" cy="1101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82CD6-B737-46F3-A739-C41392151973}">
      <dsp:nvSpPr>
        <dsp:cNvPr id="0" name=""/>
        <dsp:cNvSpPr/>
      </dsp:nvSpPr>
      <dsp:spPr>
        <a:xfrm>
          <a:off x="575" y="857370"/>
          <a:ext cx="1224038" cy="73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O‘zingiz ta’lim olayotgan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maktabni ham ozoda </a:t>
          </a:r>
          <a:r>
            <a:rPr lang="en-US" sz="1200" kern="1200" dirty="0" err="1" smtClean="0"/>
            <a:t>saqlash</a:t>
          </a:r>
          <a:endParaRPr lang="ru-RU" sz="1200" kern="1200" dirty="0"/>
        </a:p>
      </dsp:txBody>
      <dsp:txXfrm>
        <a:off x="22086" y="878881"/>
        <a:ext cx="1181016" cy="691401"/>
      </dsp:txXfrm>
    </dsp:sp>
    <dsp:sp modelId="{377F38DB-4338-4520-A12E-1C488B0353EB}">
      <dsp:nvSpPr>
        <dsp:cNvPr id="0" name=""/>
        <dsp:cNvSpPr/>
      </dsp:nvSpPr>
      <dsp:spPr>
        <a:xfrm>
          <a:off x="264905" y="1964000"/>
          <a:ext cx="1618180" cy="1101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79C62-71F8-4F44-BB80-3A6871FD4263}">
      <dsp:nvSpPr>
        <dsp:cNvPr id="0" name=""/>
        <dsp:cNvSpPr/>
      </dsp:nvSpPr>
      <dsp:spPr>
        <a:xfrm>
          <a:off x="10306" y="1836701"/>
          <a:ext cx="1224038" cy="73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O‘z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xonadoningizni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gulzorga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aylantirish</a:t>
          </a:r>
          <a:endParaRPr lang="ru-RU" sz="1200" kern="1200" dirty="0"/>
        </a:p>
      </dsp:txBody>
      <dsp:txXfrm>
        <a:off x="31817" y="1858212"/>
        <a:ext cx="1181016" cy="691401"/>
      </dsp:txXfrm>
    </dsp:sp>
    <dsp:sp modelId="{689DA548-60F8-4464-8B22-A44C952C3F26}">
      <dsp:nvSpPr>
        <dsp:cNvPr id="0" name=""/>
        <dsp:cNvSpPr/>
      </dsp:nvSpPr>
      <dsp:spPr>
        <a:xfrm rot="16200000">
          <a:off x="1433862" y="1504986"/>
          <a:ext cx="908237" cy="1101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61FC2-05F8-43D1-93CC-1D226A7C9E38}">
      <dsp:nvSpPr>
        <dsp:cNvPr id="0" name=""/>
        <dsp:cNvSpPr/>
      </dsp:nvSpPr>
      <dsp:spPr>
        <a:xfrm>
          <a:off x="1638277" y="1836701"/>
          <a:ext cx="1224038" cy="73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Qushlarni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parvarish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qilish</a:t>
          </a:r>
          <a:endParaRPr lang="ru-RU" sz="1200" kern="1200" dirty="0"/>
        </a:p>
      </dsp:txBody>
      <dsp:txXfrm>
        <a:off x="1659788" y="1858212"/>
        <a:ext cx="1181016" cy="691401"/>
      </dsp:txXfrm>
    </dsp:sp>
    <dsp:sp modelId="{4B5400AA-D13F-49DF-AD3F-69207E052765}">
      <dsp:nvSpPr>
        <dsp:cNvPr id="0" name=""/>
        <dsp:cNvSpPr/>
      </dsp:nvSpPr>
      <dsp:spPr>
        <a:xfrm rot="16200000">
          <a:off x="1433862" y="586957"/>
          <a:ext cx="908237" cy="1101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75E63-48F0-48A8-AD60-F516EB00B215}">
      <dsp:nvSpPr>
        <dsp:cNvPr id="0" name=""/>
        <dsp:cNvSpPr/>
      </dsp:nvSpPr>
      <dsp:spPr>
        <a:xfrm>
          <a:off x="1638277" y="918672"/>
          <a:ext cx="1224038" cy="73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Ko‘chat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va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gullarni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sindirmaslik</a:t>
          </a:r>
          <a:endParaRPr lang="ru-RU" sz="1200" kern="1200" dirty="0"/>
        </a:p>
      </dsp:txBody>
      <dsp:txXfrm>
        <a:off x="1659788" y="940183"/>
        <a:ext cx="1181016" cy="691401"/>
      </dsp:txXfrm>
    </dsp:sp>
    <dsp:sp modelId="{D3479059-C3BA-4B83-A56F-DC8E648CAB3E}">
      <dsp:nvSpPr>
        <dsp:cNvPr id="0" name=""/>
        <dsp:cNvSpPr/>
      </dsp:nvSpPr>
      <dsp:spPr>
        <a:xfrm>
          <a:off x="1892876" y="127942"/>
          <a:ext cx="1618180" cy="1101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5F698-322D-45BF-96D1-F8F1CF00E99A}">
      <dsp:nvSpPr>
        <dsp:cNvPr id="0" name=""/>
        <dsp:cNvSpPr/>
      </dsp:nvSpPr>
      <dsp:spPr>
        <a:xfrm>
          <a:off x="1638277" y="643"/>
          <a:ext cx="1224038" cy="73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Turar</a:t>
          </a:r>
          <a:r>
            <a:rPr lang="en-US" sz="1200" kern="1200" dirty="0" smtClean="0"/>
            <a:t> –</a:t>
          </a:r>
          <a:r>
            <a:rPr lang="en-US" sz="1200" kern="1200" dirty="0" err="1" smtClean="0"/>
            <a:t>joylarni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ozoda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saqlash</a:t>
          </a:r>
          <a:endParaRPr lang="ru-RU" sz="1200" kern="1200" dirty="0"/>
        </a:p>
      </dsp:txBody>
      <dsp:txXfrm>
        <a:off x="1659788" y="22154"/>
        <a:ext cx="1181016" cy="691401"/>
      </dsp:txXfrm>
    </dsp:sp>
    <dsp:sp modelId="{289C96C9-3AE3-4F9A-81BE-1559BE5060F6}">
      <dsp:nvSpPr>
        <dsp:cNvPr id="0" name=""/>
        <dsp:cNvSpPr/>
      </dsp:nvSpPr>
      <dsp:spPr>
        <a:xfrm rot="5400000">
          <a:off x="3061833" y="586957"/>
          <a:ext cx="908237" cy="1101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99ADB-DB82-4A88-B112-C8797FC31129}">
      <dsp:nvSpPr>
        <dsp:cNvPr id="0" name=""/>
        <dsp:cNvSpPr/>
      </dsp:nvSpPr>
      <dsp:spPr>
        <a:xfrm>
          <a:off x="3266248" y="643"/>
          <a:ext cx="1224038" cy="73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Suvni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isrof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qilmaslik</a:t>
          </a:r>
          <a:endParaRPr lang="ru-RU" sz="1200" kern="1200" dirty="0"/>
        </a:p>
      </dsp:txBody>
      <dsp:txXfrm>
        <a:off x="3287759" y="22154"/>
        <a:ext cx="1181016" cy="691401"/>
      </dsp:txXfrm>
    </dsp:sp>
    <dsp:sp modelId="{27761935-A7DF-487F-A9D7-1ECFAE97CB84}">
      <dsp:nvSpPr>
        <dsp:cNvPr id="0" name=""/>
        <dsp:cNvSpPr/>
      </dsp:nvSpPr>
      <dsp:spPr>
        <a:xfrm rot="5400000">
          <a:off x="3061833" y="1504986"/>
          <a:ext cx="908237" cy="11016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C3F35-77F9-464A-AC80-642DFD864089}">
      <dsp:nvSpPr>
        <dsp:cNvPr id="0" name=""/>
        <dsp:cNvSpPr/>
      </dsp:nvSpPr>
      <dsp:spPr>
        <a:xfrm>
          <a:off x="3266248" y="918672"/>
          <a:ext cx="1224038" cy="73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Jonivorlarga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mehrli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bo‘lish</a:t>
          </a:r>
          <a:r>
            <a:rPr lang="en-US" sz="1200" kern="1200" dirty="0" smtClean="0"/>
            <a:t> </a:t>
          </a:r>
          <a:endParaRPr lang="ru-RU" sz="1200" kern="1200" dirty="0"/>
        </a:p>
      </dsp:txBody>
      <dsp:txXfrm>
        <a:off x="3287759" y="940183"/>
        <a:ext cx="1181016" cy="691401"/>
      </dsp:txXfrm>
    </dsp:sp>
    <dsp:sp modelId="{1F870F6E-7DA6-43E3-922F-E8B69D928F40}">
      <dsp:nvSpPr>
        <dsp:cNvPr id="0" name=""/>
        <dsp:cNvSpPr/>
      </dsp:nvSpPr>
      <dsp:spPr>
        <a:xfrm>
          <a:off x="3266248" y="1836701"/>
          <a:ext cx="1224038" cy="7344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Axlatlarni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duch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kelgan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joyga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tashlamaslik</a:t>
          </a:r>
          <a:r>
            <a:rPr lang="en-US" sz="1200" kern="1200" dirty="0" smtClean="0"/>
            <a:t> </a:t>
          </a:r>
          <a:endParaRPr lang="ru-RU" sz="1200" kern="1200" dirty="0"/>
        </a:p>
      </dsp:txBody>
      <dsp:txXfrm>
        <a:off x="3287759" y="1858212"/>
        <a:ext cx="1181016" cy="6914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D3B0A-7B63-4DB7-AC71-7CD7AF293262}">
      <dsp:nvSpPr>
        <dsp:cNvPr id="0" name=""/>
        <dsp:cNvSpPr/>
      </dsp:nvSpPr>
      <dsp:spPr>
        <a:xfrm>
          <a:off x="1811059" y="279210"/>
          <a:ext cx="1802902" cy="877111"/>
        </a:xfrm>
        <a:prstGeom prst="trapezoid">
          <a:avLst>
            <a:gd name="adj" fmla="val 1102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bg1"/>
              </a:solidFill>
            </a:rPr>
            <a:t>Uning</a:t>
          </a:r>
          <a:endParaRPr lang="en-US" sz="1200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qadriga</a:t>
          </a:r>
          <a:endParaRPr lang="en-US" sz="1200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yetish</a:t>
          </a:r>
          <a:endParaRPr lang="en-US" sz="1200" kern="1200" dirty="0" smtClean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va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asrab-avaylash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811059" y="279210"/>
        <a:ext cx="1802902" cy="877111"/>
      </dsp:txXfrm>
    </dsp:sp>
    <dsp:sp modelId="{AE981136-7F66-43D3-B4D4-FF6D836AA32F}">
      <dsp:nvSpPr>
        <dsp:cNvPr id="0" name=""/>
        <dsp:cNvSpPr/>
      </dsp:nvSpPr>
      <dsp:spPr>
        <a:xfrm>
          <a:off x="594495" y="1191816"/>
          <a:ext cx="4281581" cy="1065253"/>
        </a:xfrm>
        <a:prstGeom prst="trapezoid">
          <a:avLst>
            <a:gd name="adj" fmla="val 1102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U </a:t>
          </a:r>
          <a:r>
            <a:rPr lang="en-US" sz="1200" kern="1200" dirty="0" err="1" smtClean="0">
              <a:solidFill>
                <a:schemeClr val="bg1"/>
              </a:solidFill>
            </a:rPr>
            <a:t>bilan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hamnafas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bo‘lish</a:t>
          </a:r>
          <a:r>
            <a:rPr lang="en-US" sz="1200" kern="1200" dirty="0" smtClean="0">
              <a:solidFill>
                <a:schemeClr val="bg1"/>
              </a:solidFill>
            </a:rPr>
            <a:t>, </a:t>
          </a:r>
          <a:r>
            <a:rPr lang="en-US" sz="1200" kern="1200" dirty="0" err="1" smtClean="0">
              <a:solidFill>
                <a:schemeClr val="bg1"/>
              </a:solidFill>
            </a:rPr>
            <a:t>uning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ifloslanishiga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yo‘l</a:t>
          </a:r>
          <a:r>
            <a:rPr lang="en-US" sz="1200" kern="1200" dirty="0" smtClean="0">
              <a:solidFill>
                <a:schemeClr val="bg1"/>
              </a:solidFill>
            </a:rPr>
            <a:t>  </a:t>
          </a:r>
          <a:r>
            <a:rPr lang="en-US" sz="1200" kern="1200" dirty="0" err="1" smtClean="0">
              <a:solidFill>
                <a:schemeClr val="bg1"/>
              </a:solidFill>
            </a:rPr>
            <a:t>qo‘ymaslik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343772" y="1191816"/>
        <a:ext cx="2783028" cy="1065253"/>
      </dsp:txXfrm>
    </dsp:sp>
    <dsp:sp modelId="{DE7D724A-8E9A-4284-8349-A231F1D29657}">
      <dsp:nvSpPr>
        <dsp:cNvPr id="0" name=""/>
        <dsp:cNvSpPr/>
      </dsp:nvSpPr>
      <dsp:spPr>
        <a:xfrm>
          <a:off x="214315" y="1942364"/>
          <a:ext cx="5097491" cy="629402"/>
        </a:xfrm>
        <a:prstGeom prst="trapezoid">
          <a:avLst>
            <a:gd name="adj" fmla="val 1102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solidFill>
                <a:schemeClr val="bg1"/>
              </a:solidFill>
            </a:rPr>
            <a:t>Ekologik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madaniyat</a:t>
          </a:r>
          <a:r>
            <a:rPr lang="en-US" sz="1200" kern="1200" dirty="0" smtClean="0">
              <a:solidFill>
                <a:schemeClr val="bg1"/>
              </a:solidFill>
            </a:rPr>
            <a:t>  </a:t>
          </a:r>
          <a:r>
            <a:rPr lang="en-US" sz="1200" kern="1200" dirty="0" err="1" smtClean="0">
              <a:solidFill>
                <a:schemeClr val="bg1"/>
              </a:solidFill>
            </a:rPr>
            <a:t>tabiatni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barcha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go‘zalliklari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bilan</a:t>
          </a:r>
          <a:r>
            <a:rPr lang="en-US" sz="1200" kern="1200" dirty="0" smtClean="0">
              <a:solidFill>
                <a:schemeClr val="bg1"/>
              </a:solidFill>
            </a:rPr>
            <a:t> his </a:t>
          </a:r>
          <a:r>
            <a:rPr lang="en-US" sz="1200" kern="1200" dirty="0" err="1" smtClean="0">
              <a:solidFill>
                <a:schemeClr val="bg1"/>
              </a:solidFill>
            </a:rPr>
            <a:t>qilish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va</a:t>
          </a:r>
          <a:r>
            <a:rPr lang="en-US" sz="1200" kern="1200" dirty="0" smtClean="0">
              <a:solidFill>
                <a:schemeClr val="bg1"/>
              </a:solidFill>
            </a:rPr>
            <a:t> </a:t>
          </a:r>
          <a:r>
            <a:rPr lang="en-US" sz="1200" kern="1200" dirty="0" err="1" smtClean="0">
              <a:solidFill>
                <a:schemeClr val="bg1"/>
              </a:solidFill>
            </a:rPr>
            <a:t>sevish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106376" y="1942364"/>
        <a:ext cx="3313369" cy="629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9D1C0-0A36-4D41-B6A4-45C350CDFBD1}">
      <dsp:nvSpPr>
        <dsp:cNvPr id="0" name=""/>
        <dsp:cNvSpPr/>
      </dsp:nvSpPr>
      <dsp:spPr>
        <a:xfrm>
          <a:off x="0" y="1011"/>
          <a:ext cx="1428759" cy="517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Hayoti</a:t>
          </a:r>
          <a:endParaRPr lang="ru-RU" sz="1600" kern="1200" dirty="0"/>
        </a:p>
      </dsp:txBody>
      <dsp:txXfrm>
        <a:off x="15155" y="16166"/>
        <a:ext cx="1398449" cy="487109"/>
      </dsp:txXfrm>
    </dsp:sp>
    <dsp:sp modelId="{98855B30-F7E4-4486-A44A-7C503ADBAAC1}">
      <dsp:nvSpPr>
        <dsp:cNvPr id="0" name=""/>
        <dsp:cNvSpPr/>
      </dsp:nvSpPr>
      <dsp:spPr>
        <a:xfrm rot="5400000">
          <a:off x="617363" y="531366"/>
          <a:ext cx="194032" cy="232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644528" y="550769"/>
        <a:ext cx="139702" cy="135822"/>
      </dsp:txXfrm>
    </dsp:sp>
    <dsp:sp modelId="{8C2C663A-7650-48DD-99E9-DE95F85BA131}">
      <dsp:nvSpPr>
        <dsp:cNvPr id="0" name=""/>
        <dsp:cNvSpPr/>
      </dsp:nvSpPr>
      <dsp:spPr>
        <a:xfrm>
          <a:off x="0" y="777141"/>
          <a:ext cx="1428759" cy="517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Asarlarining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nomi</a:t>
          </a:r>
          <a:endParaRPr lang="ru-RU" sz="1600" kern="1200" dirty="0"/>
        </a:p>
      </dsp:txBody>
      <dsp:txXfrm>
        <a:off x="15155" y="792296"/>
        <a:ext cx="1398449" cy="487109"/>
      </dsp:txXfrm>
    </dsp:sp>
    <dsp:sp modelId="{8990B13E-832D-4661-9E8E-7B72FEA7BD32}">
      <dsp:nvSpPr>
        <dsp:cNvPr id="0" name=""/>
        <dsp:cNvSpPr/>
      </dsp:nvSpPr>
      <dsp:spPr>
        <a:xfrm rot="5400000">
          <a:off x="617363" y="1307496"/>
          <a:ext cx="194032" cy="232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-5400000">
        <a:off x="644528" y="1326899"/>
        <a:ext cx="139702" cy="135822"/>
      </dsp:txXfrm>
    </dsp:sp>
    <dsp:sp modelId="{A8252F3B-99D7-431B-9FBD-00FFBD7BA654}">
      <dsp:nvSpPr>
        <dsp:cNvPr id="0" name=""/>
        <dsp:cNvSpPr/>
      </dsp:nvSpPr>
      <dsp:spPr>
        <a:xfrm>
          <a:off x="0" y="1553270"/>
          <a:ext cx="1428759" cy="5174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Tarjima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qilgan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asarlari</a:t>
          </a:r>
          <a:endParaRPr lang="ru-RU" sz="1600" kern="1200" dirty="0"/>
        </a:p>
      </dsp:txBody>
      <dsp:txXfrm>
        <a:off x="15155" y="1568425"/>
        <a:ext cx="1398449" cy="48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2D34A-C9DB-4BBC-87B3-EB3BC2671DA2}">
      <dsp:nvSpPr>
        <dsp:cNvPr id="0" name=""/>
        <dsp:cNvSpPr/>
      </dsp:nvSpPr>
      <dsp:spPr>
        <a:xfrm>
          <a:off x="0" y="290808"/>
          <a:ext cx="35719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6A536C-C1AD-4EF4-A368-7CE8D31881C9}">
      <dsp:nvSpPr>
        <dsp:cNvPr id="0" name=""/>
        <dsp:cNvSpPr/>
      </dsp:nvSpPr>
      <dsp:spPr>
        <a:xfrm>
          <a:off x="170048" y="25128"/>
          <a:ext cx="340097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She’rda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adib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tabiatni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kuylaydi.Tabiat</a:t>
          </a:r>
          <a:r>
            <a:rPr lang="en-US" sz="1400" kern="1200" dirty="0" smtClean="0"/>
            <a:t> ham </a:t>
          </a:r>
          <a:r>
            <a:rPr lang="en-US" sz="1400" kern="1200" dirty="0" err="1" smtClean="0"/>
            <a:t>inson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uchun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onadek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ekanini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ifodalaydi</a:t>
          </a:r>
          <a:r>
            <a:rPr lang="en-US" sz="1400" kern="1200" dirty="0" smtClean="0"/>
            <a:t>.</a:t>
          </a:r>
          <a:endParaRPr lang="ru-RU" sz="1400" kern="1200" dirty="0"/>
        </a:p>
      </dsp:txBody>
      <dsp:txXfrm>
        <a:off x="195987" y="51067"/>
        <a:ext cx="3349097" cy="479482"/>
      </dsp:txXfrm>
    </dsp:sp>
    <dsp:sp modelId="{71B043E1-5189-4552-AA9A-4AD77AD21909}">
      <dsp:nvSpPr>
        <dsp:cNvPr id="0" name=""/>
        <dsp:cNvSpPr/>
      </dsp:nvSpPr>
      <dsp:spPr>
        <a:xfrm>
          <a:off x="0" y="1107289"/>
          <a:ext cx="35719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46A85-EE40-49D5-946A-524EBC77686C}">
      <dsp:nvSpPr>
        <dsp:cNvPr id="0" name=""/>
        <dsp:cNvSpPr/>
      </dsp:nvSpPr>
      <dsp:spPr>
        <a:xfrm>
          <a:off x="170924" y="857257"/>
          <a:ext cx="340097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Kuz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faslining</a:t>
          </a:r>
          <a:r>
            <a:rPr lang="en-US" sz="1400" kern="1200" dirty="0" smtClean="0"/>
            <a:t> ham </a:t>
          </a:r>
          <a:r>
            <a:rPr lang="en-US" sz="1400" kern="1200" dirty="0" err="1" smtClean="0"/>
            <a:t>o‘zgacha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tarovati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borligi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haqida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aytadi</a:t>
          </a:r>
          <a:r>
            <a:rPr lang="en-US" sz="1400" kern="1200" dirty="0" smtClean="0"/>
            <a:t>, “</a:t>
          </a:r>
          <a:r>
            <a:rPr lang="en-US" sz="1400" kern="1200" dirty="0" err="1" smtClean="0"/>
            <a:t>Oltin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fasl</a:t>
          </a:r>
          <a:r>
            <a:rPr lang="en-US" sz="1400" kern="1200" dirty="0" smtClean="0"/>
            <a:t>” </a:t>
          </a:r>
          <a:r>
            <a:rPr lang="en-US" sz="1400" kern="1200" dirty="0" err="1" smtClean="0"/>
            <a:t>ekanligini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ta’kidlaydi</a:t>
          </a:r>
          <a:r>
            <a:rPr lang="en-US" sz="1400" kern="1200" dirty="0" smtClean="0"/>
            <a:t>.</a:t>
          </a:r>
          <a:endParaRPr lang="ru-RU" sz="1400" kern="1200" dirty="0"/>
        </a:p>
      </dsp:txBody>
      <dsp:txXfrm>
        <a:off x="196863" y="883196"/>
        <a:ext cx="3349097" cy="479482"/>
      </dsp:txXfrm>
    </dsp:sp>
    <dsp:sp modelId="{D80C8B99-E81C-44C7-A87C-3FC047CB5969}">
      <dsp:nvSpPr>
        <dsp:cNvPr id="0" name=""/>
        <dsp:cNvSpPr/>
      </dsp:nvSpPr>
      <dsp:spPr>
        <a:xfrm>
          <a:off x="0" y="1928827"/>
          <a:ext cx="3571900" cy="72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FD22D-A96D-4917-A467-F0A0F135D7BA}">
      <dsp:nvSpPr>
        <dsp:cNvPr id="0" name=""/>
        <dsp:cNvSpPr/>
      </dsp:nvSpPr>
      <dsp:spPr>
        <a:xfrm>
          <a:off x="170048" y="1658089"/>
          <a:ext cx="3400975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507" tIns="0" rIns="9450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Tabiatdagi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g‘aroyib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maftunkor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manzaralarni</a:t>
          </a:r>
          <a:r>
            <a:rPr lang="en-US" sz="1400" kern="1200" dirty="0" smtClean="0"/>
            <a:t>  </a:t>
          </a:r>
          <a:r>
            <a:rPr lang="en-US" sz="1400" kern="1200" dirty="0" err="1" smtClean="0"/>
            <a:t>tasvirlaydi</a:t>
          </a:r>
          <a:r>
            <a:rPr lang="en-US" sz="1400" kern="1200" dirty="0" smtClean="0"/>
            <a:t>.</a:t>
          </a:r>
          <a:endParaRPr lang="ru-RU" sz="1400" kern="1200" dirty="0"/>
        </a:p>
      </dsp:txBody>
      <dsp:txXfrm>
        <a:off x="195987" y="1684028"/>
        <a:ext cx="3349097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8473C-3222-41F3-B747-6D44F3A8B452}">
      <dsp:nvSpPr>
        <dsp:cNvPr id="0" name=""/>
        <dsp:cNvSpPr/>
      </dsp:nvSpPr>
      <dsp:spPr>
        <a:xfrm>
          <a:off x="826922" y="296006"/>
          <a:ext cx="1979754" cy="1979754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35121-46E5-48A1-87DF-74860CCAB422}">
      <dsp:nvSpPr>
        <dsp:cNvPr id="0" name=""/>
        <dsp:cNvSpPr/>
      </dsp:nvSpPr>
      <dsp:spPr>
        <a:xfrm>
          <a:off x="803086" y="285573"/>
          <a:ext cx="1979754" cy="1979754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12D31-850F-4852-9A16-E4E4C5622A6A}">
      <dsp:nvSpPr>
        <dsp:cNvPr id="0" name=""/>
        <dsp:cNvSpPr/>
      </dsp:nvSpPr>
      <dsp:spPr>
        <a:xfrm>
          <a:off x="826922" y="296006"/>
          <a:ext cx="1979754" cy="1979754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A4EF9-0FD3-47B4-8852-04D5FEFA4CC6}">
      <dsp:nvSpPr>
        <dsp:cNvPr id="0" name=""/>
        <dsp:cNvSpPr/>
      </dsp:nvSpPr>
      <dsp:spPr>
        <a:xfrm>
          <a:off x="826922" y="296006"/>
          <a:ext cx="1979754" cy="1979754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F5D9D-4026-4F95-8C60-075103F330CE}">
      <dsp:nvSpPr>
        <dsp:cNvPr id="0" name=""/>
        <dsp:cNvSpPr/>
      </dsp:nvSpPr>
      <dsp:spPr>
        <a:xfrm>
          <a:off x="1357321" y="857250"/>
          <a:ext cx="910834" cy="910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Mehnat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baxt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keltiradi</a:t>
          </a:r>
          <a:endParaRPr lang="ru-RU" sz="1400" kern="1200" dirty="0"/>
        </a:p>
      </dsp:txBody>
      <dsp:txXfrm>
        <a:off x="1490710" y="990639"/>
        <a:ext cx="644056" cy="644056"/>
      </dsp:txXfrm>
    </dsp:sp>
    <dsp:sp modelId="{C27D94F6-F9D3-4760-8F47-0F115F3A14C7}">
      <dsp:nvSpPr>
        <dsp:cNvPr id="0" name=""/>
        <dsp:cNvSpPr/>
      </dsp:nvSpPr>
      <dsp:spPr>
        <a:xfrm>
          <a:off x="1204489" y="167"/>
          <a:ext cx="1224620" cy="637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Halol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mehnat</a:t>
          </a:r>
          <a:endParaRPr lang="ru-RU" sz="1200" kern="1200" dirty="0"/>
        </a:p>
      </dsp:txBody>
      <dsp:txXfrm>
        <a:off x="1383830" y="93539"/>
        <a:ext cx="865938" cy="450840"/>
      </dsp:txXfrm>
    </dsp:sp>
    <dsp:sp modelId="{77D51E07-6133-4410-9A6B-4B4EAC35976D}">
      <dsp:nvSpPr>
        <dsp:cNvPr id="0" name=""/>
        <dsp:cNvSpPr/>
      </dsp:nvSpPr>
      <dsp:spPr>
        <a:xfrm>
          <a:off x="2240689" y="857257"/>
          <a:ext cx="1086067" cy="857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O‘z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kasbini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sevish</a:t>
          </a:r>
          <a:endParaRPr lang="ru-RU" sz="1400" kern="1200" dirty="0"/>
        </a:p>
      </dsp:txBody>
      <dsp:txXfrm>
        <a:off x="2399740" y="982799"/>
        <a:ext cx="767965" cy="606167"/>
      </dsp:txXfrm>
    </dsp:sp>
    <dsp:sp modelId="{21634FA1-48C2-4087-8C6E-FBCB4F96785E}">
      <dsp:nvSpPr>
        <dsp:cNvPr id="0" name=""/>
        <dsp:cNvSpPr/>
      </dsp:nvSpPr>
      <dsp:spPr>
        <a:xfrm>
          <a:off x="1269293" y="1934015"/>
          <a:ext cx="1095012" cy="6375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Dangasa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bo‘lmaslik</a:t>
          </a:r>
          <a:endParaRPr lang="ru-RU" sz="1400" kern="1200" dirty="0"/>
        </a:p>
      </dsp:txBody>
      <dsp:txXfrm>
        <a:off x="1429654" y="2027387"/>
        <a:ext cx="774290" cy="450840"/>
      </dsp:txXfrm>
    </dsp:sp>
    <dsp:sp modelId="{71DCC168-110E-4761-A7AF-22243CC79695}">
      <dsp:nvSpPr>
        <dsp:cNvPr id="0" name=""/>
        <dsp:cNvSpPr/>
      </dsp:nvSpPr>
      <dsp:spPr>
        <a:xfrm>
          <a:off x="316580" y="857257"/>
          <a:ext cx="1066589" cy="857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Ma’naviy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boy </a:t>
          </a:r>
          <a:r>
            <a:rPr lang="en-US" sz="1400" kern="1200" dirty="0" err="1" smtClean="0"/>
            <a:t>bo‘lish</a:t>
          </a:r>
          <a:endParaRPr lang="ru-RU" sz="1400" kern="1200" dirty="0"/>
        </a:p>
      </dsp:txBody>
      <dsp:txXfrm>
        <a:off x="472778" y="982799"/>
        <a:ext cx="754193" cy="6061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83449-AE60-4BF9-AF2D-EEB3E440B909}">
      <dsp:nvSpPr>
        <dsp:cNvPr id="0" name=""/>
        <dsp:cNvSpPr/>
      </dsp:nvSpPr>
      <dsp:spPr>
        <a:xfrm>
          <a:off x="0" y="67501"/>
          <a:ext cx="1373367" cy="82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Mehnat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qilsang</a:t>
          </a:r>
          <a:r>
            <a:rPr lang="en-US" sz="1400" kern="1200" dirty="0" smtClean="0"/>
            <a:t>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yasharsan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Katta</a:t>
          </a:r>
          <a:r>
            <a:rPr lang="en-US" sz="1400" kern="1200" dirty="0" smtClean="0"/>
            <a:t>-  </a:t>
          </a:r>
          <a:r>
            <a:rPr lang="en-US" sz="1400" kern="1200" dirty="0" err="1" smtClean="0"/>
            <a:t>katta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osharsan</a:t>
          </a:r>
          <a:r>
            <a:rPr lang="en-US" sz="1400" kern="1200" dirty="0" smtClean="0"/>
            <a:t>.</a:t>
          </a:r>
          <a:endParaRPr lang="ru-RU" sz="1400" kern="1200" dirty="0"/>
        </a:p>
      </dsp:txBody>
      <dsp:txXfrm>
        <a:off x="0" y="67501"/>
        <a:ext cx="1373367" cy="824020"/>
      </dsp:txXfrm>
    </dsp:sp>
    <dsp:sp modelId="{F0054979-01A4-4CDD-88E8-0D940FB3755C}">
      <dsp:nvSpPr>
        <dsp:cNvPr id="0" name=""/>
        <dsp:cNvSpPr/>
      </dsp:nvSpPr>
      <dsp:spPr>
        <a:xfrm>
          <a:off x="1285879" y="71440"/>
          <a:ext cx="1484129" cy="82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Non </a:t>
          </a:r>
          <a:r>
            <a:rPr lang="en-US" sz="1400" kern="1200" dirty="0" err="1" smtClean="0"/>
            <a:t>yemoqchi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bo‘lsang</a:t>
          </a:r>
          <a:r>
            <a:rPr lang="en-US" sz="1400" kern="1200" dirty="0" smtClean="0"/>
            <a:t>,  </a:t>
          </a:r>
          <a:r>
            <a:rPr lang="en-US" sz="1400" kern="1200" dirty="0" err="1" smtClean="0"/>
            <a:t>o‘tin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tashishdan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erinma</a:t>
          </a:r>
          <a:endParaRPr lang="ru-RU" sz="1400" kern="1200" dirty="0"/>
        </a:p>
      </dsp:txBody>
      <dsp:txXfrm>
        <a:off x="1285879" y="71440"/>
        <a:ext cx="1484129" cy="824020"/>
      </dsp:txXfrm>
    </dsp:sp>
    <dsp:sp modelId="{1CCD45E1-A849-4F01-AC4E-529AC7F1F743}">
      <dsp:nvSpPr>
        <dsp:cNvPr id="0" name=""/>
        <dsp:cNvSpPr/>
      </dsp:nvSpPr>
      <dsp:spPr>
        <a:xfrm>
          <a:off x="3071833" y="714382"/>
          <a:ext cx="1484156" cy="82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Mehnat-mehnatning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tagi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rohat</a:t>
          </a:r>
          <a:r>
            <a:rPr lang="en-US" sz="1400" kern="1200" dirty="0" smtClean="0"/>
            <a:t>.</a:t>
          </a:r>
          <a:endParaRPr lang="ru-RU" sz="1400" kern="1200" dirty="0"/>
        </a:p>
      </dsp:txBody>
      <dsp:txXfrm>
        <a:off x="3071833" y="714382"/>
        <a:ext cx="1484156" cy="824020"/>
      </dsp:txXfrm>
    </dsp:sp>
    <dsp:sp modelId="{4A54FB11-A755-408B-8913-D77F4F3FBCF8}">
      <dsp:nvSpPr>
        <dsp:cNvPr id="0" name=""/>
        <dsp:cNvSpPr/>
      </dsp:nvSpPr>
      <dsp:spPr>
        <a:xfrm>
          <a:off x="1243805" y="892977"/>
          <a:ext cx="1542277" cy="82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Mehnatli</a:t>
          </a:r>
          <a:r>
            <a:rPr lang="en-US" sz="1400" kern="1200" dirty="0" smtClean="0"/>
            <a:t> non          </a:t>
          </a:r>
          <a:r>
            <a:rPr lang="en-US" sz="1400" kern="1200" dirty="0" err="1" smtClean="0"/>
            <a:t>shakar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mehnatsiz</a:t>
          </a:r>
          <a:r>
            <a:rPr lang="en-US" sz="1400" kern="1200" dirty="0" smtClean="0"/>
            <a:t> non </a:t>
          </a:r>
          <a:r>
            <a:rPr lang="en-US" sz="1400" kern="1200" dirty="0" err="1" smtClean="0"/>
            <a:t>zahar</a:t>
          </a:r>
          <a:r>
            <a:rPr lang="en-US" sz="1400" kern="1200" dirty="0" smtClean="0"/>
            <a:t>.</a:t>
          </a:r>
          <a:endParaRPr lang="ru-RU" sz="1400" kern="1200" dirty="0"/>
        </a:p>
      </dsp:txBody>
      <dsp:txXfrm>
        <a:off x="1243805" y="892977"/>
        <a:ext cx="1542277" cy="824020"/>
      </dsp:txXfrm>
    </dsp:sp>
    <dsp:sp modelId="{19316AE2-79F5-4938-A355-A2B0061A1FDC}">
      <dsp:nvSpPr>
        <dsp:cNvPr id="0" name=""/>
        <dsp:cNvSpPr/>
      </dsp:nvSpPr>
      <dsp:spPr>
        <a:xfrm>
          <a:off x="0" y="892977"/>
          <a:ext cx="1373367" cy="824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Mashaqqatsiz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baxt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kelmas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Mehnatsiz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taxt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kelmas</a:t>
          </a:r>
          <a:r>
            <a:rPr lang="en-US" sz="1400" kern="1200" dirty="0" smtClean="0"/>
            <a:t>.</a:t>
          </a:r>
          <a:endParaRPr lang="ru-RU" sz="1400" kern="1200" dirty="0"/>
        </a:p>
      </dsp:txBody>
      <dsp:txXfrm>
        <a:off x="0" y="892977"/>
        <a:ext cx="1373367" cy="8240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B8C04-F867-4626-BA63-FADB77E341AE}">
      <dsp:nvSpPr>
        <dsp:cNvPr id="0" name=""/>
        <dsp:cNvSpPr/>
      </dsp:nvSpPr>
      <dsp:spPr>
        <a:xfrm rot="5400000">
          <a:off x="3434069" y="-1414087"/>
          <a:ext cx="515693" cy="3474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Mem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maktabga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boraman</a:t>
          </a:r>
          <a:r>
            <a:rPr lang="en-US" sz="1300" kern="1200" dirty="0" smtClean="0"/>
            <a:t>.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Singlim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onamga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yordamlashdi</a:t>
          </a:r>
          <a:r>
            <a:rPr lang="en-US" sz="1300" kern="1200" dirty="0" smtClean="0"/>
            <a:t>.</a:t>
          </a:r>
          <a:endParaRPr lang="ru-RU" sz="1300" kern="1200" dirty="0"/>
        </a:p>
      </dsp:txBody>
      <dsp:txXfrm rot="-5400000">
        <a:off x="1954544" y="90612"/>
        <a:ext cx="3449570" cy="465345"/>
      </dsp:txXfrm>
    </dsp:sp>
    <dsp:sp modelId="{3ED8B34B-13DF-44B1-9F16-304E01747A0E}">
      <dsp:nvSpPr>
        <dsp:cNvPr id="0" name=""/>
        <dsp:cNvSpPr/>
      </dsp:nvSpPr>
      <dsp:spPr>
        <a:xfrm>
          <a:off x="0" y="3"/>
          <a:ext cx="1954543" cy="6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Sof</a:t>
          </a:r>
          <a:r>
            <a:rPr lang="en-US" sz="1400" kern="1200" dirty="0" smtClean="0"/>
            <a:t>  </a:t>
          </a:r>
          <a:r>
            <a:rPr lang="en-US" sz="1400" kern="1200" dirty="0" err="1" smtClean="0"/>
            <a:t>fe’l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kesimlar</a:t>
          </a:r>
          <a:endParaRPr lang="ru-RU" sz="1400" kern="1200" dirty="0"/>
        </a:p>
      </dsp:txBody>
      <dsp:txXfrm>
        <a:off x="31468" y="31471"/>
        <a:ext cx="1891607" cy="581680"/>
      </dsp:txXfrm>
    </dsp:sp>
    <dsp:sp modelId="{6712BB3F-909F-4B3D-ACF8-469A8444F989}">
      <dsp:nvSpPr>
        <dsp:cNvPr id="0" name=""/>
        <dsp:cNvSpPr/>
      </dsp:nvSpPr>
      <dsp:spPr>
        <a:xfrm rot="5400000">
          <a:off x="3434069" y="-737240"/>
          <a:ext cx="515693" cy="3474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Motor </a:t>
          </a:r>
          <a:r>
            <a:rPr lang="en-US" sz="1300" kern="1200" dirty="0" err="1" smtClean="0"/>
            <a:t>gurullab,mashina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oldinga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intildi</a:t>
          </a:r>
          <a:r>
            <a:rPr lang="en-US" sz="1300" kern="1200" dirty="0" smtClean="0"/>
            <a:t>.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Karim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maktabdan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kelib</a:t>
          </a:r>
          <a:r>
            <a:rPr lang="en-US" sz="1300" kern="1200" dirty="0" smtClean="0"/>
            <a:t>, </a:t>
          </a:r>
          <a:r>
            <a:rPr lang="en-US" sz="1300" kern="1200" dirty="0" err="1" smtClean="0"/>
            <a:t>darslarini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tayyorladi</a:t>
          </a:r>
          <a:r>
            <a:rPr lang="en-US" sz="1300" kern="1200" dirty="0" smtClean="0"/>
            <a:t>.</a:t>
          </a:r>
          <a:endParaRPr lang="ru-RU" sz="1300" kern="1200" dirty="0"/>
        </a:p>
      </dsp:txBody>
      <dsp:txXfrm rot="-5400000">
        <a:off x="1954544" y="767459"/>
        <a:ext cx="3449570" cy="465345"/>
      </dsp:txXfrm>
    </dsp:sp>
    <dsp:sp modelId="{2BC98614-A807-479D-B515-CA0F1EBCC506}">
      <dsp:nvSpPr>
        <dsp:cNvPr id="0" name=""/>
        <dsp:cNvSpPr/>
      </dsp:nvSpPr>
      <dsp:spPr>
        <a:xfrm>
          <a:off x="0" y="665556"/>
          <a:ext cx="1954543" cy="6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Ravishdosh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bilan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ifodalangan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kesimlar</a:t>
          </a:r>
          <a:endParaRPr lang="ru-RU" sz="1400" kern="1200" dirty="0"/>
        </a:p>
      </dsp:txBody>
      <dsp:txXfrm>
        <a:off x="31468" y="697024"/>
        <a:ext cx="1891607" cy="581680"/>
      </dsp:txXfrm>
    </dsp:sp>
    <dsp:sp modelId="{5B461238-5593-487B-9680-808DBEDC24A1}">
      <dsp:nvSpPr>
        <dsp:cNvPr id="0" name=""/>
        <dsp:cNvSpPr/>
      </dsp:nvSpPr>
      <dsp:spPr>
        <a:xfrm rot="5400000">
          <a:off x="3434069" y="-60393"/>
          <a:ext cx="515693" cy="3474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Botir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xatni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kecha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yuborgan</a:t>
          </a:r>
          <a:r>
            <a:rPr lang="en-US" sz="1300" kern="1200" dirty="0" smtClean="0"/>
            <a:t>.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err="1" smtClean="0"/>
            <a:t>O’quvchi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xatni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o’zi</a:t>
          </a:r>
          <a:r>
            <a:rPr lang="en-US" sz="1300" kern="1200" dirty="0" smtClean="0"/>
            <a:t> </a:t>
          </a:r>
          <a:r>
            <a:rPr lang="en-US" sz="1300" kern="1200" dirty="0" err="1" smtClean="0"/>
            <a:t>yozgan</a:t>
          </a:r>
          <a:r>
            <a:rPr lang="en-US" sz="1300" kern="1200" dirty="0" smtClean="0"/>
            <a:t>.</a:t>
          </a:r>
          <a:endParaRPr lang="ru-RU" sz="1300" kern="1200" dirty="0"/>
        </a:p>
      </dsp:txBody>
      <dsp:txXfrm rot="-5400000">
        <a:off x="1954544" y="1444306"/>
        <a:ext cx="3449570" cy="465345"/>
      </dsp:txXfrm>
    </dsp:sp>
    <dsp:sp modelId="{B69B0BA9-78DB-41E4-8070-734D37B05250}">
      <dsp:nvSpPr>
        <dsp:cNvPr id="0" name=""/>
        <dsp:cNvSpPr/>
      </dsp:nvSpPr>
      <dsp:spPr>
        <a:xfrm>
          <a:off x="0" y="1355647"/>
          <a:ext cx="1954543" cy="64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Sifatdosh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bilan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ifodalangan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kesimlar</a:t>
          </a:r>
          <a:endParaRPr lang="ru-RU" sz="1400" kern="1200" dirty="0"/>
        </a:p>
      </dsp:txBody>
      <dsp:txXfrm>
        <a:off x="31468" y="1387115"/>
        <a:ext cx="1891607" cy="5816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729B2-AC52-40F9-9866-7A81923CA09B}">
      <dsp:nvSpPr>
        <dsp:cNvPr id="0" name=""/>
        <dsp:cNvSpPr/>
      </dsp:nvSpPr>
      <dsp:spPr>
        <a:xfrm rot="5400000">
          <a:off x="384993" y="-162672"/>
          <a:ext cx="752335" cy="12205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Sof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fe’l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kesimlar</a:t>
          </a:r>
          <a:endParaRPr lang="ru-RU" sz="1000" kern="1200" dirty="0"/>
        </a:p>
      </dsp:txBody>
      <dsp:txXfrm rot="-5400000">
        <a:off x="150886" y="71435"/>
        <a:ext cx="1220549" cy="752335"/>
      </dsp:txXfrm>
    </dsp:sp>
    <dsp:sp modelId="{8E45F571-9FE4-418E-8FD6-6090BE9686BD}">
      <dsp:nvSpPr>
        <dsp:cNvPr id="0" name=""/>
        <dsp:cNvSpPr/>
      </dsp:nvSpPr>
      <dsp:spPr>
        <a:xfrm rot="5400000">
          <a:off x="2952817" y="-1420947"/>
          <a:ext cx="489018" cy="3334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Men </a:t>
          </a:r>
          <a:r>
            <a:rPr lang="en-US" sz="1000" kern="1200" dirty="0" err="1" smtClean="0"/>
            <a:t>maktabga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boraman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Singlim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onamga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yordamlashdi</a:t>
          </a:r>
          <a:endParaRPr lang="ru-RU" sz="1000" kern="1200" dirty="0"/>
        </a:p>
      </dsp:txBody>
      <dsp:txXfrm rot="-5400000">
        <a:off x="1529943" y="25799"/>
        <a:ext cx="3310894" cy="441274"/>
      </dsp:txXfrm>
    </dsp:sp>
    <dsp:sp modelId="{08914866-AA42-47F6-8022-BBBE6C2DAF6B}">
      <dsp:nvSpPr>
        <dsp:cNvPr id="0" name=""/>
        <dsp:cNvSpPr/>
      </dsp:nvSpPr>
      <dsp:spPr>
        <a:xfrm rot="5400000">
          <a:off x="391092" y="402733"/>
          <a:ext cx="752335" cy="12327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/>
            <a:t>Ravishdosh</a:t>
          </a:r>
          <a:r>
            <a:rPr lang="en-US" sz="800" kern="1200" dirty="0" smtClean="0"/>
            <a:t> </a:t>
          </a:r>
          <a:r>
            <a:rPr lang="en-US" sz="800" kern="1200" dirty="0" err="1" smtClean="0"/>
            <a:t>bilan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ifodalangan</a:t>
          </a:r>
          <a:r>
            <a:rPr lang="en-US" sz="800" kern="1200" dirty="0" smtClean="0"/>
            <a:t> </a:t>
          </a:r>
          <a:r>
            <a:rPr lang="en-US" sz="800" kern="1200" dirty="0" err="1" smtClean="0"/>
            <a:t>kesimlar</a:t>
          </a:r>
          <a:endParaRPr lang="ru-RU" sz="800" kern="1200" dirty="0"/>
        </a:p>
      </dsp:txBody>
      <dsp:txXfrm rot="-5400000">
        <a:off x="150887" y="642938"/>
        <a:ext cx="1232746" cy="752335"/>
      </dsp:txXfrm>
    </dsp:sp>
    <dsp:sp modelId="{1C81D8B7-7ACC-4FA8-A58A-D26EE72A4EB7}">
      <dsp:nvSpPr>
        <dsp:cNvPr id="0" name=""/>
        <dsp:cNvSpPr/>
      </dsp:nvSpPr>
      <dsp:spPr>
        <a:xfrm rot="5400000">
          <a:off x="2985044" y="-488745"/>
          <a:ext cx="489018" cy="26590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Motor </a:t>
          </a:r>
          <a:r>
            <a:rPr lang="en-US" sz="1000" kern="1200" dirty="0" err="1" smtClean="0"/>
            <a:t>gurullab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mashina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oldinga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intildi</a:t>
          </a:r>
          <a:r>
            <a:rPr lang="en-US" sz="1000" kern="1200" dirty="0" smtClean="0"/>
            <a:t>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Karim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maktabga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kelib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darslarga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qatnashmadi</a:t>
          </a:r>
          <a:r>
            <a:rPr lang="en-US" sz="1000" kern="1200" dirty="0" smtClean="0"/>
            <a:t>.</a:t>
          </a:r>
          <a:endParaRPr lang="ru-RU" sz="1000" kern="1200" dirty="0"/>
        </a:p>
      </dsp:txBody>
      <dsp:txXfrm rot="-5400000">
        <a:off x="1900027" y="620144"/>
        <a:ext cx="2635180" cy="441274"/>
      </dsp:txXfrm>
    </dsp:sp>
    <dsp:sp modelId="{7FB892D6-C127-4EC0-96AB-6BAE472EE473}">
      <dsp:nvSpPr>
        <dsp:cNvPr id="0" name=""/>
        <dsp:cNvSpPr/>
      </dsp:nvSpPr>
      <dsp:spPr>
        <a:xfrm rot="5400000">
          <a:off x="402312" y="941117"/>
          <a:ext cx="752335" cy="12551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Sifatdosh</a:t>
          </a:r>
          <a:r>
            <a:rPr lang="en-US" sz="1000" kern="1200" dirty="0" smtClean="0"/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bilan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ifodalangan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kesimlar</a:t>
          </a:r>
          <a:endParaRPr lang="ru-RU" sz="1000" kern="1200" dirty="0"/>
        </a:p>
      </dsp:txBody>
      <dsp:txXfrm rot="-5400000">
        <a:off x="150887" y="1192542"/>
        <a:ext cx="1255186" cy="752335"/>
      </dsp:txXfrm>
    </dsp:sp>
    <dsp:sp modelId="{C659B7B0-EF12-457F-A856-A4F6FD651F04}">
      <dsp:nvSpPr>
        <dsp:cNvPr id="0" name=""/>
        <dsp:cNvSpPr/>
      </dsp:nvSpPr>
      <dsp:spPr>
        <a:xfrm rot="5400000">
          <a:off x="3196326" y="-187146"/>
          <a:ext cx="489018" cy="3244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 smtClean="0"/>
            <a:t>Botir</a:t>
          </a:r>
          <a:r>
            <a:rPr lang="en-US" sz="1000" kern="1200" dirty="0" smtClean="0"/>
            <a:t>  </a:t>
          </a:r>
          <a:r>
            <a:rPr lang="en-US" sz="1000" kern="1200" dirty="0" err="1" smtClean="0"/>
            <a:t>xatni</a:t>
          </a:r>
          <a:r>
            <a:rPr lang="en-US" sz="1000" kern="1200" dirty="0" smtClean="0"/>
            <a:t> </a:t>
          </a:r>
          <a:r>
            <a:rPr lang="en-US" sz="1000" kern="1200" smtClean="0"/>
            <a:t>kecha </a:t>
          </a:r>
          <a:r>
            <a:rPr lang="en-US" sz="1000" kern="1200" dirty="0" err="1" smtClean="0"/>
            <a:t>yuborgan</a:t>
          </a:r>
          <a:r>
            <a:rPr lang="en-US" sz="1000" kern="1200" dirty="0" smtClean="0"/>
            <a:t>.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1818563" y="1214489"/>
        <a:ext cx="3220672" cy="4412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F38E-5F82-45C5-9801-A132F7E7B7EF}">
      <dsp:nvSpPr>
        <dsp:cNvPr id="0" name=""/>
        <dsp:cNvSpPr/>
      </dsp:nvSpPr>
      <dsp:spPr>
        <a:xfrm>
          <a:off x="0" y="320268"/>
          <a:ext cx="38438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66025-21B9-4255-B9EC-6CEFF9115346}">
      <dsp:nvSpPr>
        <dsp:cNvPr id="0" name=""/>
        <dsp:cNvSpPr/>
      </dsp:nvSpPr>
      <dsp:spPr>
        <a:xfrm>
          <a:off x="192193" y="39828"/>
          <a:ext cx="269070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02" tIns="0" rIns="10170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Kesim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gapning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markaziy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bo‘lagi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hisoblanib</a:t>
          </a:r>
          <a:r>
            <a:rPr lang="en-US" sz="1200" kern="1200" dirty="0" smtClean="0"/>
            <a:t>, </a:t>
          </a:r>
          <a:r>
            <a:rPr lang="en-US" sz="1200" kern="1200" dirty="0" err="1" smtClean="0"/>
            <a:t>ega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haqida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ma’lumot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beradi</a:t>
          </a:r>
          <a:endParaRPr lang="ru-RU" sz="1200" kern="1200" dirty="0"/>
        </a:p>
      </dsp:txBody>
      <dsp:txXfrm>
        <a:off x="219573" y="67208"/>
        <a:ext cx="2635946" cy="506120"/>
      </dsp:txXfrm>
    </dsp:sp>
    <dsp:sp modelId="{63CD2B4A-FE2D-455B-A6FF-4A145E887CF5}">
      <dsp:nvSpPr>
        <dsp:cNvPr id="0" name=""/>
        <dsp:cNvSpPr/>
      </dsp:nvSpPr>
      <dsp:spPr>
        <a:xfrm>
          <a:off x="0" y="1182109"/>
          <a:ext cx="38438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C7315-BE4B-4E34-8DE6-1F8D6023088F}">
      <dsp:nvSpPr>
        <dsp:cNvPr id="0" name=""/>
        <dsp:cNvSpPr/>
      </dsp:nvSpPr>
      <dsp:spPr>
        <a:xfrm>
          <a:off x="192193" y="901668"/>
          <a:ext cx="269070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02" tIns="0" rIns="10170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 </a:t>
          </a:r>
          <a:r>
            <a:rPr lang="en-US" sz="1200" kern="1200" dirty="0" err="1" smtClean="0"/>
            <a:t>nima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qildi</a:t>
          </a:r>
          <a:r>
            <a:rPr lang="en-US" sz="1200" kern="1200" dirty="0" smtClean="0"/>
            <a:t>? </a:t>
          </a:r>
          <a:r>
            <a:rPr lang="en-US" sz="1200" kern="1200" dirty="0" err="1" smtClean="0"/>
            <a:t>nima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qilyapti</a:t>
          </a:r>
          <a:r>
            <a:rPr lang="en-US" sz="1200" kern="1200" dirty="0" smtClean="0"/>
            <a:t>? </a:t>
          </a:r>
          <a:r>
            <a:rPr lang="en-US" sz="1200" kern="1200" dirty="0" err="1" smtClean="0"/>
            <a:t>nima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qilmoqchi</a:t>
          </a:r>
          <a:r>
            <a:rPr lang="en-US" sz="1200" kern="1200" dirty="0" smtClean="0"/>
            <a:t> ? </a:t>
          </a:r>
          <a:r>
            <a:rPr lang="en-US" sz="1200" kern="1200" dirty="0" err="1" smtClean="0"/>
            <a:t>so‘roqlariga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javob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bo‘ladi</a:t>
          </a:r>
          <a:endParaRPr lang="en-US" sz="12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19573" y="929048"/>
        <a:ext cx="2635946" cy="506120"/>
      </dsp:txXfrm>
    </dsp:sp>
    <dsp:sp modelId="{3AD2788F-53CF-48A5-947C-36EB9D4BC43E}">
      <dsp:nvSpPr>
        <dsp:cNvPr id="0" name=""/>
        <dsp:cNvSpPr/>
      </dsp:nvSpPr>
      <dsp:spPr>
        <a:xfrm>
          <a:off x="0" y="2043949"/>
          <a:ext cx="384386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DF1A6-FE30-4BEB-A932-D33193B1C8D1}">
      <dsp:nvSpPr>
        <dsp:cNvPr id="0" name=""/>
        <dsp:cNvSpPr/>
      </dsp:nvSpPr>
      <dsp:spPr>
        <a:xfrm>
          <a:off x="192193" y="1763509"/>
          <a:ext cx="269070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02" tIns="0" rIns="10170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Ot-kesimlarda</a:t>
          </a:r>
          <a:r>
            <a:rPr lang="en-US" sz="1200" kern="1200" dirty="0" smtClean="0"/>
            <a:t>  –dir </a:t>
          </a:r>
          <a:r>
            <a:rPr lang="en-US" sz="1200" kern="1200" dirty="0" err="1" smtClean="0"/>
            <a:t>qo’shimchasi</a:t>
          </a:r>
          <a:r>
            <a:rPr lang="en-US" sz="1200" kern="1200" dirty="0" smtClean="0"/>
            <a:t> </a:t>
          </a:r>
          <a:r>
            <a:rPr lang="en-US" sz="1200" b="1" kern="1200" dirty="0" err="1" smtClean="0"/>
            <a:t>bo‘ladi</a:t>
          </a:r>
          <a:r>
            <a:rPr lang="en-US" sz="1200" b="1" kern="1200" dirty="0" smtClean="0"/>
            <a:t>,</a:t>
          </a:r>
          <a:r>
            <a:rPr lang="en-US" sz="1200" kern="1200" dirty="0" smtClean="0"/>
            <a:t>  </a:t>
          </a:r>
          <a:r>
            <a:rPr lang="en-US" sz="1200" b="1" kern="1200" dirty="0" err="1" smtClean="0"/>
            <a:t>hisoblanadi</a:t>
          </a:r>
          <a:r>
            <a:rPr lang="en-US" sz="1200" b="1" kern="1200" dirty="0" smtClean="0"/>
            <a:t>, </a:t>
          </a:r>
          <a:r>
            <a:rPr lang="en-US" sz="1200" b="1" kern="1200" dirty="0" err="1" smtClean="0"/>
            <a:t>sanaladi</a:t>
          </a:r>
          <a:r>
            <a:rPr lang="en-US" sz="1200" b="1" kern="1200" dirty="0" smtClean="0"/>
            <a:t> </a:t>
          </a:r>
          <a:r>
            <a:rPr lang="en-US" sz="1200" kern="1200" dirty="0" err="1" smtClean="0"/>
            <a:t>so‘zlari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o‘rnida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ifodalanishi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mumkin</a:t>
          </a:r>
          <a:r>
            <a:rPr lang="en-US" sz="1200" kern="1200" dirty="0" smtClean="0"/>
            <a:t>.</a:t>
          </a:r>
          <a:endParaRPr lang="ru-RU" sz="1200" kern="1200" dirty="0"/>
        </a:p>
      </dsp:txBody>
      <dsp:txXfrm>
        <a:off x="219573" y="1790889"/>
        <a:ext cx="2635946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89FDC-91F0-4E4A-8DC1-13A365117430}">
      <dsp:nvSpPr>
        <dsp:cNvPr id="0" name=""/>
        <dsp:cNvSpPr/>
      </dsp:nvSpPr>
      <dsp:spPr>
        <a:xfrm>
          <a:off x="1321659" y="980"/>
          <a:ext cx="1006432" cy="753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Tabiat</a:t>
          </a:r>
          <a:endParaRPr lang="ru-RU" sz="900" kern="1200" dirty="0"/>
        </a:p>
      </dsp:txBody>
      <dsp:txXfrm>
        <a:off x="1469048" y="111345"/>
        <a:ext cx="711654" cy="532892"/>
      </dsp:txXfrm>
    </dsp:sp>
    <dsp:sp modelId="{C70D766B-BBAE-4C54-AD88-D9BE561182F7}">
      <dsp:nvSpPr>
        <dsp:cNvPr id="0" name=""/>
        <dsp:cNvSpPr/>
      </dsp:nvSpPr>
      <dsp:spPr>
        <a:xfrm rot="1438758">
          <a:off x="2373324" y="571191"/>
          <a:ext cx="344540" cy="254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376617" y="606555"/>
        <a:ext cx="268236" cy="152609"/>
      </dsp:txXfrm>
    </dsp:sp>
    <dsp:sp modelId="{1ADE66DA-8DB5-4D5C-BA48-CB4152296814}">
      <dsp:nvSpPr>
        <dsp:cNvPr id="0" name=""/>
        <dsp:cNvSpPr/>
      </dsp:nvSpPr>
      <dsp:spPr>
        <a:xfrm>
          <a:off x="2789214" y="643283"/>
          <a:ext cx="959398" cy="753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Borliq</a:t>
          </a:r>
          <a:endParaRPr lang="ru-RU" sz="900" kern="1200" dirty="0"/>
        </a:p>
      </dsp:txBody>
      <dsp:txXfrm>
        <a:off x="2929715" y="753648"/>
        <a:ext cx="678396" cy="532892"/>
      </dsp:txXfrm>
    </dsp:sp>
    <dsp:sp modelId="{279F4A3B-5692-4292-87DA-C6A6032416A6}">
      <dsp:nvSpPr>
        <dsp:cNvPr id="0" name=""/>
        <dsp:cNvSpPr/>
      </dsp:nvSpPr>
      <dsp:spPr>
        <a:xfrm rot="7439276">
          <a:off x="2831634" y="1385514"/>
          <a:ext cx="210342" cy="254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2880823" y="1410222"/>
        <a:ext cx="147239" cy="152609"/>
      </dsp:txXfrm>
    </dsp:sp>
    <dsp:sp modelId="{583616B5-850F-427E-94B7-D4956E25E71C}">
      <dsp:nvSpPr>
        <dsp:cNvPr id="0" name=""/>
        <dsp:cNvSpPr/>
      </dsp:nvSpPr>
      <dsp:spPr>
        <a:xfrm>
          <a:off x="2082840" y="1642907"/>
          <a:ext cx="1024247" cy="753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err="1" smtClean="0"/>
            <a:t>O‘z</a:t>
          </a:r>
          <a:r>
            <a:rPr lang="en-US" sz="1050" kern="1200" dirty="0" smtClean="0"/>
            <a:t> </a:t>
          </a:r>
          <a:r>
            <a:rPr lang="en-US" sz="1050" kern="1200" dirty="0" err="1" smtClean="0"/>
            <a:t>uyimiz</a:t>
          </a:r>
          <a:endParaRPr lang="ru-RU" sz="1050" kern="1200" dirty="0"/>
        </a:p>
      </dsp:txBody>
      <dsp:txXfrm>
        <a:off x="2232838" y="1753272"/>
        <a:ext cx="724251" cy="532892"/>
      </dsp:txXfrm>
    </dsp:sp>
    <dsp:sp modelId="{F6AEF754-5D28-4150-8DEB-998B7642EDDA}">
      <dsp:nvSpPr>
        <dsp:cNvPr id="0" name=""/>
        <dsp:cNvSpPr/>
      </dsp:nvSpPr>
      <dsp:spPr>
        <a:xfrm rot="10799989">
          <a:off x="1845748" y="1892546"/>
          <a:ext cx="167544" cy="254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1896011" y="1943415"/>
        <a:ext cx="117281" cy="152609"/>
      </dsp:txXfrm>
    </dsp:sp>
    <dsp:sp modelId="{3F966718-E40A-44E0-9184-DA9F7F22C01E}">
      <dsp:nvSpPr>
        <dsp:cNvPr id="0" name=""/>
        <dsp:cNvSpPr/>
      </dsp:nvSpPr>
      <dsp:spPr>
        <a:xfrm>
          <a:off x="750918" y="1642911"/>
          <a:ext cx="1015799" cy="753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Barcha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jonzotlar</a:t>
          </a:r>
          <a:endParaRPr lang="en-US" sz="900" kern="1200" dirty="0" smtClean="0"/>
        </a:p>
      </dsp:txBody>
      <dsp:txXfrm>
        <a:off x="899678" y="1753276"/>
        <a:ext cx="718279" cy="532892"/>
      </dsp:txXfrm>
    </dsp:sp>
    <dsp:sp modelId="{B62402DF-93DC-4977-8A58-77BDF81F88C8}">
      <dsp:nvSpPr>
        <dsp:cNvPr id="0" name=""/>
        <dsp:cNvSpPr/>
      </dsp:nvSpPr>
      <dsp:spPr>
        <a:xfrm rot="13999588">
          <a:off x="821445" y="1428236"/>
          <a:ext cx="183237" cy="254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0800000">
        <a:off x="865346" y="1501150"/>
        <a:ext cx="128266" cy="152609"/>
      </dsp:txXfrm>
    </dsp:sp>
    <dsp:sp modelId="{61B59CEC-C888-4716-A355-4F00BE185CF0}">
      <dsp:nvSpPr>
        <dsp:cNvPr id="0" name=""/>
        <dsp:cNvSpPr/>
      </dsp:nvSpPr>
      <dsp:spPr>
        <a:xfrm>
          <a:off x="108931" y="714399"/>
          <a:ext cx="916924" cy="753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Toza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havo</a:t>
          </a:r>
          <a:r>
            <a:rPr lang="en-US" sz="900" kern="1200" dirty="0" smtClean="0"/>
            <a:t>, </a:t>
          </a:r>
          <a:r>
            <a:rPr lang="en-US" sz="900" kern="1200" dirty="0" err="1" smtClean="0"/>
            <a:t>toza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suv,toza</a:t>
          </a:r>
          <a:r>
            <a:rPr lang="en-US" sz="900" kern="1200" dirty="0" smtClean="0"/>
            <a:t> </a:t>
          </a:r>
          <a:r>
            <a:rPr lang="en-US" sz="900" kern="1200" dirty="0" err="1" smtClean="0"/>
            <a:t>mahsulotlar</a:t>
          </a:r>
          <a:endParaRPr lang="ru-RU" sz="900" kern="1200" dirty="0"/>
        </a:p>
      </dsp:txBody>
      <dsp:txXfrm>
        <a:off x="243211" y="824764"/>
        <a:ext cx="648364" cy="532892"/>
      </dsp:txXfrm>
    </dsp:sp>
    <dsp:sp modelId="{1F98EDC8-9D31-4A86-879D-80E4F799940F}">
      <dsp:nvSpPr>
        <dsp:cNvPr id="0" name=""/>
        <dsp:cNvSpPr/>
      </dsp:nvSpPr>
      <dsp:spPr>
        <a:xfrm rot="19825924">
          <a:off x="1031085" y="618153"/>
          <a:ext cx="291933" cy="2543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36053" y="687848"/>
        <a:ext cx="215629" cy="152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1BABA-91D4-4FA2-AB2D-DD82679B8BAA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B31E1-83CC-4157-8C3C-994990F19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B31E1-83CC-4157-8C3C-994990F195A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3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B31E1-83CC-4157-8C3C-994990F195A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1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B31E1-83CC-4157-8C3C-994990F195A5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2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9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2131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859601" y="1277696"/>
            <a:ext cx="4536504" cy="1245207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 algn="ctr"/>
            <a:r>
              <a:rPr sz="20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0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2365C7"/>
                </a:solidFill>
                <a:latin typeface="Arial"/>
                <a:cs typeface="Arial"/>
              </a:rPr>
              <a:t>Dunyo</a:t>
            </a:r>
            <a:r>
              <a:rPr lang="en-US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2365C7"/>
                </a:solidFill>
                <a:latin typeface="Arial"/>
                <a:cs typeface="Arial"/>
              </a:rPr>
              <a:t>taomlari</a:t>
            </a:r>
            <a:endParaRPr lang="en-US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07" algn="ctr"/>
            <a:endParaRPr lang="en-US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407" algn="ctr"/>
            <a:r>
              <a:rPr lang="en-US" sz="2000" b="1" dirty="0" err="1" smtClean="0">
                <a:solidFill>
                  <a:srgbClr val="2365C7"/>
                </a:solidFill>
                <a:latin typeface="Arial"/>
                <a:cs typeface="Arial"/>
              </a:rPr>
              <a:t>Ko‘chirma</a:t>
            </a:r>
            <a:r>
              <a:rPr lang="en-US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2365C7"/>
                </a:solidFill>
                <a:latin typeface="Arial"/>
                <a:cs typeface="Arial"/>
              </a:rPr>
              <a:t>gaplarni</a:t>
            </a:r>
            <a:r>
              <a:rPr lang="en-US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2365C7"/>
                </a:solidFill>
                <a:latin typeface="Arial"/>
                <a:cs typeface="Arial"/>
              </a:rPr>
              <a:t>o‘zlashtirma</a:t>
            </a:r>
            <a:r>
              <a:rPr lang="en-US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2365C7"/>
                </a:solidFill>
                <a:latin typeface="Arial"/>
                <a:cs typeface="Arial"/>
              </a:rPr>
              <a:t>gaplarga</a:t>
            </a:r>
            <a:r>
              <a:rPr lang="en-US" sz="20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2365C7"/>
                </a:solidFill>
                <a:latin typeface="Arial"/>
                <a:cs typeface="Arial"/>
              </a:rPr>
              <a:t>aylantirish</a:t>
            </a:r>
            <a:endParaRPr lang="en-US" sz="2000" dirty="0" smtClean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38687" y="1251340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38687" y="2099707"/>
            <a:ext cx="344044" cy="68047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97412" y="193665"/>
            <a:ext cx="970134" cy="57150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87526" y="183779"/>
            <a:ext cx="1000132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600114" y="297464"/>
            <a:ext cx="1071570" cy="323801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 10-</a:t>
            </a:r>
            <a:r>
              <a:rPr lang="en-US" sz="20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1738835" y="249977"/>
            <a:ext cx="2961727" cy="547338"/>
          </a:xfrm>
          <a:prstGeom prst="rect">
            <a:avLst/>
          </a:prstGeom>
        </p:spPr>
        <p:txBody>
          <a:bodyPr vert="horz" wrap="square" lIns="0" tIns="14620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14" defTabSz="915406">
              <a:spcBef>
                <a:spcPts val="114"/>
              </a:spcBef>
              <a:defRPr/>
            </a:pPr>
            <a:r>
              <a:rPr lang="en-US" sz="3404" kern="0" spc="-5" dirty="0" err="1" smtClean="0">
                <a:solidFill>
                  <a:sysClr val="window" lastClr="FFFFFF"/>
                </a:solidFill>
              </a:rPr>
              <a:t>O‘zbek</a:t>
            </a:r>
            <a:r>
              <a:rPr lang="en-US" sz="3404" kern="0" spc="-5" dirty="0" smtClean="0">
                <a:solidFill>
                  <a:sysClr val="window" lastClr="FFFFFF"/>
                </a:solidFill>
              </a:rPr>
              <a:t> </a:t>
            </a:r>
            <a:r>
              <a:rPr lang="en-US" sz="3404" kern="0" spc="-5" dirty="0" err="1" smtClean="0">
                <a:solidFill>
                  <a:sysClr val="window" lastClr="FFFFFF"/>
                </a:solidFill>
              </a:rPr>
              <a:t>tili</a:t>
            </a:r>
            <a:endParaRPr lang="ru-RU" sz="3404" kern="0" spc="10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1298"/>
            <a:ext cx="325478" cy="4646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1298"/>
            <a:ext cx="325478" cy="4646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6251"/>
            <a:ext cx="418926" cy="418926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908"/>
            <a:ext cx="65628" cy="65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875"/>
            <a:ext cx="48313" cy="48313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817"/>
            <a:ext cx="288608" cy="288608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1230"/>
            <a:ext cx="45770" cy="4577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6251"/>
            <a:ext cx="418926" cy="418926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3" y="368811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3" y="361074"/>
            <a:ext cx="201517" cy="15893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3" y="415238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3" y="407501"/>
            <a:ext cx="201517" cy="15893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73" y="461665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73" y="453925"/>
            <a:ext cx="155111" cy="15893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06"/>
            <a:endParaRPr sz="1802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80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622293"/>
            <a:ext cx="5429287" cy="1077218"/>
          </a:xfrm>
        </p:spPr>
        <p:txBody>
          <a:bodyPr/>
          <a:lstStyle/>
          <a:p>
            <a:r>
              <a:rPr lang="en-US" b="1" i="0" dirty="0" smtClean="0"/>
              <a:t>             </a:t>
            </a:r>
            <a:r>
              <a:rPr lang="en-US" b="1" i="0" dirty="0" err="1" smtClean="0"/>
              <a:t>Milliy</a:t>
            </a:r>
            <a:r>
              <a:rPr lang="en-US" b="1" i="0" dirty="0" smtClean="0"/>
              <a:t> </a:t>
            </a:r>
            <a:r>
              <a:rPr lang="en-US" b="1" i="0" dirty="0" err="1" smtClean="0"/>
              <a:t>taomlari</a:t>
            </a:r>
            <a:r>
              <a:rPr lang="en-US" b="1" i="0" dirty="0" smtClean="0"/>
              <a:t> </a:t>
            </a:r>
            <a:r>
              <a:rPr lang="en-US" b="1" i="0" dirty="0" err="1" smtClean="0"/>
              <a:t>bilan</a:t>
            </a:r>
            <a:r>
              <a:rPr lang="en-US" b="1" i="0" dirty="0" smtClean="0"/>
              <a:t> </a:t>
            </a:r>
            <a:r>
              <a:rPr lang="en-US" b="1" i="0" dirty="0" err="1" smtClean="0"/>
              <a:t>mashhur</a:t>
            </a:r>
            <a:r>
              <a:rPr lang="en-US" b="1" i="0" dirty="0" smtClean="0"/>
              <a:t> </a:t>
            </a:r>
            <a:r>
              <a:rPr lang="en-US" b="1" i="0" dirty="0" err="1" smtClean="0"/>
              <a:t>shaharlar</a:t>
            </a:r>
            <a:endParaRPr lang="en-US" b="1" i="0" dirty="0" smtClean="0"/>
          </a:p>
          <a:p>
            <a:endParaRPr lang="en-US" i="0" dirty="0" smtClean="0"/>
          </a:p>
          <a:p>
            <a:r>
              <a:rPr lang="en-US" i="0" dirty="0" err="1" smtClean="0"/>
              <a:t>Dubay</a:t>
            </a:r>
            <a:r>
              <a:rPr lang="en-US" i="0" dirty="0" smtClean="0"/>
              <a:t> </a:t>
            </a:r>
            <a:r>
              <a:rPr lang="en-US" i="0" dirty="0" err="1" smtClean="0"/>
              <a:t>dengiz</a:t>
            </a:r>
            <a:r>
              <a:rPr lang="en-US" i="0" dirty="0" smtClean="0"/>
              <a:t> </a:t>
            </a:r>
            <a:r>
              <a:rPr lang="en-US" i="0" dirty="0" err="1" smtClean="0"/>
              <a:t>mahsulotlari</a:t>
            </a:r>
            <a:endParaRPr lang="en-US" i="0" dirty="0" smtClean="0"/>
          </a:p>
          <a:p>
            <a:r>
              <a:rPr lang="en-US" i="0" dirty="0" err="1"/>
              <a:t>v</a:t>
            </a:r>
            <a:r>
              <a:rPr lang="en-US" i="0" dirty="0" err="1" smtClean="0"/>
              <a:t>a</a:t>
            </a:r>
            <a:r>
              <a:rPr lang="en-US" i="0" dirty="0" smtClean="0"/>
              <a:t> </a:t>
            </a:r>
            <a:r>
              <a:rPr lang="en-US" i="0" dirty="0" err="1" smtClean="0"/>
              <a:t>boshqa</a:t>
            </a:r>
            <a:r>
              <a:rPr lang="en-US" i="0" dirty="0" smtClean="0"/>
              <a:t> </a:t>
            </a:r>
            <a:r>
              <a:rPr lang="en-US" i="0" dirty="0" err="1" smtClean="0"/>
              <a:t>arab</a:t>
            </a:r>
            <a:r>
              <a:rPr lang="en-US" i="0" dirty="0" smtClean="0"/>
              <a:t> </a:t>
            </a:r>
            <a:r>
              <a:rPr lang="en-US" i="0" dirty="0" err="1" smtClean="0"/>
              <a:t>taomlari</a:t>
            </a:r>
            <a:endParaRPr lang="en-US" i="0" dirty="0" smtClean="0"/>
          </a:p>
          <a:p>
            <a:r>
              <a:rPr lang="en-US" i="0" dirty="0" smtClean="0"/>
              <a:t>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mashhurdir</a:t>
            </a:r>
            <a:r>
              <a:rPr lang="en-US" i="0" dirty="0" smtClean="0"/>
              <a:t>.</a:t>
            </a:r>
            <a:endParaRPr lang="ru-RU" i="0" dirty="0"/>
          </a:p>
        </p:txBody>
      </p:sp>
      <p:pic>
        <p:nvPicPr>
          <p:cNvPr id="1026" name="Picture 2" descr="C:\Users\Alfa\Desktop\Dubay-68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386" y="1193797"/>
            <a:ext cx="3214710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526" y="665926"/>
            <a:ext cx="5429287" cy="492443"/>
          </a:xfrm>
        </p:spPr>
        <p:txBody>
          <a:bodyPr/>
          <a:lstStyle/>
          <a:p>
            <a:pPr algn="ctr"/>
            <a:r>
              <a:rPr lang="en-US" sz="1600" i="0" dirty="0" err="1" smtClean="0"/>
              <a:t>Istanbuldagi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baliqli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sendvich</a:t>
            </a:r>
            <a:r>
              <a:rPr lang="en-US" sz="1600" i="0" dirty="0" smtClean="0"/>
              <a:t>, </a:t>
            </a:r>
            <a:r>
              <a:rPr lang="en-US" sz="1600" i="0" dirty="0" err="1" smtClean="0"/>
              <a:t>qo‘y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go‘shtidan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tayyorlangan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qaynoq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urfa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va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shirin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donachalar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tatib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ko‘rishga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arziydi</a:t>
            </a:r>
            <a:r>
              <a:rPr lang="en-US" sz="1600" i="0" dirty="0" smtClean="0"/>
              <a:t>.</a:t>
            </a:r>
            <a:endParaRPr lang="ru-RU" sz="1600" i="0" dirty="0"/>
          </a:p>
        </p:txBody>
      </p:sp>
      <p:pic>
        <p:nvPicPr>
          <p:cNvPr id="6" name="Рисунок 5" descr="C:\Users\Alfa\Desktop\Istanbul-680x4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219" y="1334393"/>
            <a:ext cx="357190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550855"/>
            <a:ext cx="5572163" cy="492443"/>
          </a:xfrm>
        </p:spPr>
        <p:txBody>
          <a:bodyPr/>
          <a:lstStyle/>
          <a:p>
            <a:pPr algn="ctr"/>
            <a:r>
              <a:rPr lang="en-US" sz="1600" i="0" dirty="0" err="1" smtClean="0"/>
              <a:t>Xitoyliklarning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eng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sevimli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taomlaridan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biri</a:t>
            </a:r>
            <a:r>
              <a:rPr lang="en-US" sz="1600" i="0" dirty="0" smtClean="0"/>
              <a:t> “Xiao long </a:t>
            </a:r>
            <a:r>
              <a:rPr lang="en-US" sz="1600" i="0" dirty="0" err="1" smtClean="0"/>
              <a:t>bao</a:t>
            </a:r>
            <a:r>
              <a:rPr lang="en-US" sz="1600" i="0" dirty="0" smtClean="0"/>
              <a:t>”</a:t>
            </a:r>
          </a:p>
          <a:p>
            <a:pPr algn="ctr"/>
            <a:r>
              <a:rPr lang="en-US" sz="1600" i="0" dirty="0" err="1" smtClean="0"/>
              <a:t>bug‘da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pishirilgan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taom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hisoblanadi</a:t>
            </a:r>
            <a:r>
              <a:rPr lang="en-US" sz="1600" i="0" dirty="0" smtClean="0"/>
              <a:t>.</a:t>
            </a:r>
            <a:endParaRPr lang="ru-RU" sz="1600" i="0" dirty="0"/>
          </a:p>
        </p:txBody>
      </p:sp>
      <p:pic>
        <p:nvPicPr>
          <p:cNvPr id="4" name="Рисунок 3" descr="C:\Users\Alfa\Desktop\Xoi-Cha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684" y="1262385"/>
            <a:ext cx="4071966" cy="165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50855"/>
            <a:ext cx="5450377" cy="646331"/>
          </a:xfrm>
        </p:spPr>
        <p:txBody>
          <a:bodyPr/>
          <a:lstStyle/>
          <a:p>
            <a:pPr algn="ctr"/>
            <a:r>
              <a:rPr lang="en-US" i="0" dirty="0" err="1" smtClean="0"/>
              <a:t>Yaponlarda</a:t>
            </a:r>
            <a:r>
              <a:rPr lang="en-US" i="0" dirty="0" smtClean="0"/>
              <a:t> </a:t>
            </a:r>
            <a:r>
              <a:rPr lang="en-US" i="0" dirty="0" err="1" smtClean="0"/>
              <a:t>qirg‘ichdan</a:t>
            </a:r>
            <a:r>
              <a:rPr lang="en-US" i="0" dirty="0" smtClean="0"/>
              <a:t> </a:t>
            </a:r>
            <a:r>
              <a:rPr lang="en-US" i="0" dirty="0" err="1" smtClean="0"/>
              <a:t>o‘tkazilgan</a:t>
            </a:r>
            <a:r>
              <a:rPr lang="en-US" i="0" dirty="0" smtClean="0"/>
              <a:t> </a:t>
            </a:r>
            <a:r>
              <a:rPr lang="en-US" i="0" dirty="0" err="1" smtClean="0"/>
              <a:t>sabzavotlardan</a:t>
            </a:r>
            <a:r>
              <a:rPr lang="en-US" i="0" dirty="0" smtClean="0"/>
              <a:t> </a:t>
            </a:r>
            <a:r>
              <a:rPr lang="en-US" i="0" dirty="0" err="1" smtClean="0"/>
              <a:t>qilingan</a:t>
            </a:r>
            <a:r>
              <a:rPr lang="en-US" i="0" dirty="0" smtClean="0"/>
              <a:t> “</a:t>
            </a:r>
            <a:r>
              <a:rPr lang="en-US" i="0" dirty="0" err="1" smtClean="0"/>
              <a:t>Pankeyk</a:t>
            </a:r>
            <a:r>
              <a:rPr lang="en-US" i="0" dirty="0" smtClean="0"/>
              <a:t>”, </a:t>
            </a:r>
            <a:r>
              <a:rPr lang="en-US" i="0" dirty="0" err="1" smtClean="0"/>
              <a:t>sakkizoyoq</a:t>
            </a:r>
            <a:r>
              <a:rPr lang="en-US" i="0" dirty="0" smtClean="0"/>
              <a:t> </a:t>
            </a:r>
            <a:r>
              <a:rPr lang="en-US" i="0" dirty="0" err="1" smtClean="0"/>
              <a:t>solib</a:t>
            </a:r>
            <a:r>
              <a:rPr lang="en-US" i="0" dirty="0" smtClean="0"/>
              <a:t> </a:t>
            </a:r>
            <a:r>
              <a:rPr lang="en-US" i="0" dirty="0" err="1" smtClean="0"/>
              <a:t>qovurilgan</a:t>
            </a:r>
            <a:r>
              <a:rPr lang="en-US" i="0" dirty="0" smtClean="0"/>
              <a:t> </a:t>
            </a:r>
            <a:r>
              <a:rPr lang="en-US" i="0" dirty="0" err="1" smtClean="0"/>
              <a:t>xamir</a:t>
            </a:r>
            <a:r>
              <a:rPr lang="en-US" i="0" dirty="0" smtClean="0"/>
              <a:t> </a:t>
            </a:r>
            <a:r>
              <a:rPr lang="en-US" i="0" dirty="0" err="1" smtClean="0"/>
              <a:t>ajoyib</a:t>
            </a:r>
            <a:r>
              <a:rPr lang="en-US" i="0" dirty="0" smtClean="0"/>
              <a:t>  </a:t>
            </a:r>
            <a:r>
              <a:rPr lang="en-US" i="0" dirty="0" err="1" smtClean="0"/>
              <a:t>taom</a:t>
            </a:r>
            <a:r>
              <a:rPr lang="en-US" i="0" dirty="0"/>
              <a:t> </a:t>
            </a:r>
            <a:r>
              <a:rPr lang="en-US" i="0" dirty="0" err="1" smtClean="0"/>
              <a:t>hisoblanadi</a:t>
            </a:r>
            <a:r>
              <a:rPr lang="en-US" i="0" dirty="0" smtClean="0"/>
              <a:t>.</a:t>
            </a:r>
            <a:endParaRPr lang="ru-RU" i="0" dirty="0"/>
          </a:p>
        </p:txBody>
      </p:sp>
      <p:pic>
        <p:nvPicPr>
          <p:cNvPr id="4" name="Рисунок 3" descr="C:\Users\Alfa\Desktop\Osaka-680x4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250" y="1262385"/>
            <a:ext cx="3367084" cy="18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1041832"/>
            <a:ext cx="2786652" cy="1477328"/>
          </a:xfrm>
        </p:spPr>
        <p:txBody>
          <a:bodyPr/>
          <a:lstStyle/>
          <a:p>
            <a:pPr algn="ctr"/>
            <a:r>
              <a:rPr lang="en-US" sz="1600" i="0" dirty="0" err="1" smtClean="0"/>
              <a:t>Bangkokdagi</a:t>
            </a:r>
            <a:r>
              <a:rPr lang="en-US" sz="1600" i="0" dirty="0" smtClean="0"/>
              <a:t> “Tom </a:t>
            </a:r>
            <a:r>
              <a:rPr lang="en-US" sz="1600" i="0" dirty="0" err="1" smtClean="0"/>
              <a:t>sar</a:t>
            </a:r>
            <a:r>
              <a:rPr lang="en-US" sz="1600" i="0" dirty="0" smtClean="0"/>
              <a:t>”</a:t>
            </a:r>
          </a:p>
          <a:p>
            <a:pPr algn="ctr"/>
            <a:r>
              <a:rPr lang="en-US" sz="1600" i="0" dirty="0" smtClean="0"/>
              <a:t>(</a:t>
            </a:r>
            <a:r>
              <a:rPr lang="en-US" sz="1600" i="0" dirty="0" err="1" smtClean="0"/>
              <a:t>tovuq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go‘shtli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shirin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va</a:t>
            </a:r>
            <a:r>
              <a:rPr lang="en-US" sz="1600" i="0" dirty="0" smtClean="0"/>
              <a:t> </a:t>
            </a:r>
          </a:p>
          <a:p>
            <a:pPr algn="ctr"/>
            <a:r>
              <a:rPr lang="en-US" sz="1600" i="0" dirty="0" err="1" smtClean="0"/>
              <a:t>nordon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sho‘rva</a:t>
            </a:r>
            <a:r>
              <a:rPr lang="en-US" sz="1600" i="0" dirty="0" smtClean="0"/>
              <a:t>) </a:t>
            </a:r>
            <a:r>
              <a:rPr lang="en-US" sz="1600" i="0" dirty="0" err="1" smtClean="0"/>
              <a:t>hamda</a:t>
            </a:r>
            <a:endParaRPr lang="en-US" sz="1600" i="0" dirty="0" smtClean="0"/>
          </a:p>
          <a:p>
            <a:pPr algn="ctr"/>
            <a:r>
              <a:rPr lang="en-US" sz="1600" i="0" dirty="0" smtClean="0"/>
              <a:t>“</a:t>
            </a:r>
            <a:r>
              <a:rPr lang="en-US" sz="1600" i="0" dirty="0" err="1" smtClean="0"/>
              <a:t>Som</a:t>
            </a:r>
            <a:r>
              <a:rPr lang="en-US" sz="1600" i="0" dirty="0" smtClean="0"/>
              <a:t> tam” (</a:t>
            </a:r>
            <a:r>
              <a:rPr lang="en-US" sz="1600" i="0" dirty="0" err="1" smtClean="0"/>
              <a:t>ziravor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qo‘shilgan</a:t>
            </a:r>
            <a:r>
              <a:rPr lang="en-US" sz="1600" i="0" dirty="0" smtClean="0"/>
              <a:t> </a:t>
            </a:r>
          </a:p>
          <a:p>
            <a:pPr algn="ctr"/>
            <a:r>
              <a:rPr lang="en-US" sz="1600" i="0" dirty="0" err="1" smtClean="0"/>
              <a:t>parranda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salati</a:t>
            </a:r>
            <a:r>
              <a:rPr lang="en-US" sz="1600" i="0" dirty="0" smtClean="0"/>
              <a:t>) eng </a:t>
            </a:r>
            <a:r>
              <a:rPr lang="en-US" sz="1600" i="0" dirty="0" err="1" smtClean="0"/>
              <a:t>yaxshi</a:t>
            </a:r>
            <a:r>
              <a:rPr lang="en-US" sz="1600" i="0" dirty="0" smtClean="0"/>
              <a:t> </a:t>
            </a:r>
          </a:p>
          <a:p>
            <a:pPr algn="ctr"/>
            <a:r>
              <a:rPr lang="en-US" sz="1600" i="0" dirty="0" err="1" smtClean="0"/>
              <a:t>ko‘cha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taomlari</a:t>
            </a:r>
            <a:r>
              <a:rPr lang="en-US" sz="1600" i="0" dirty="0" smtClean="0"/>
              <a:t> </a:t>
            </a:r>
            <a:r>
              <a:rPr lang="en-US" sz="1600" i="0" dirty="0" err="1" smtClean="0"/>
              <a:t>hisoblanadi</a:t>
            </a:r>
            <a:r>
              <a:rPr lang="en-US" sz="1600" i="0" dirty="0" smtClean="0"/>
              <a:t>.</a:t>
            </a:r>
            <a:endParaRPr lang="ru-RU" sz="1600" i="0" dirty="0"/>
          </a:p>
        </p:txBody>
      </p:sp>
      <p:pic>
        <p:nvPicPr>
          <p:cNvPr id="6" name="Рисунок 5" descr="C:\Users\Alfa\Desktop\bangkok-680x4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2940" y="902345"/>
            <a:ext cx="23084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500725" cy="553998"/>
          </a:xfrm>
        </p:spPr>
        <p:txBody>
          <a:bodyPr/>
          <a:lstStyle/>
          <a:p>
            <a:pPr algn="ctr"/>
            <a:r>
              <a:rPr lang="en-US" sz="1800" i="0" dirty="0" err="1" smtClean="0"/>
              <a:t>Parij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dunyoning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barcha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Shaharlaridan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o‘zining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turli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xildagi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pishloqlari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bilan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ajralib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turadi</a:t>
            </a:r>
            <a:r>
              <a:rPr lang="en-US" sz="1800" i="0" dirty="0" smtClean="0"/>
              <a:t>.</a:t>
            </a:r>
            <a:endParaRPr lang="ru-RU" sz="1800" i="0" dirty="0"/>
          </a:p>
        </p:txBody>
      </p:sp>
      <p:pic>
        <p:nvPicPr>
          <p:cNvPr id="4" name="Рисунок 3" descr="C:\Users\Alfa\Desktop\paris-680x47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724" y="1334393"/>
            <a:ext cx="342423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45" y="102424"/>
            <a:ext cx="5143537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612" y="1118033"/>
            <a:ext cx="2952328" cy="1384995"/>
          </a:xfrm>
        </p:spPr>
        <p:txBody>
          <a:bodyPr/>
          <a:lstStyle/>
          <a:p>
            <a:pPr algn="l"/>
            <a:r>
              <a:rPr lang="en-US" sz="1800" i="0" dirty="0" smtClean="0"/>
              <a:t>Shu </a:t>
            </a:r>
            <a:r>
              <a:rPr lang="en-US" sz="1800" i="0" dirty="0" err="1" smtClean="0"/>
              <a:t>xildagi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dunyoning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turli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joylardagi</a:t>
            </a:r>
            <a:r>
              <a:rPr lang="en-US" sz="1800" i="0" dirty="0" smtClean="0"/>
              <a:t> eng </a:t>
            </a:r>
            <a:r>
              <a:rPr lang="en-US" sz="1800" i="0" dirty="0" err="1" smtClean="0"/>
              <a:t>mashhur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taomlari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haqida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yana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yangi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ma’lumotlarni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topib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daftaringizga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yozib</a:t>
            </a:r>
            <a:r>
              <a:rPr lang="en-US" sz="1800" i="0" dirty="0" smtClean="0"/>
              <a:t> </a:t>
            </a:r>
            <a:r>
              <a:rPr lang="en-US" sz="1800" i="0" dirty="0" err="1" smtClean="0"/>
              <a:t>qo‘ying</a:t>
            </a:r>
            <a:r>
              <a:rPr lang="en-US" sz="1800" i="0" dirty="0" smtClean="0"/>
              <a:t>.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956" y="1118369"/>
            <a:ext cx="2232695" cy="139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Matn</a:t>
            </a:r>
            <a:r>
              <a:rPr lang="en-US" dirty="0" smtClean="0"/>
              <a:t> </a:t>
            </a:r>
            <a:r>
              <a:rPr lang="en-US" dirty="0" err="1" smtClean="0"/>
              <a:t>ustida</a:t>
            </a:r>
            <a:r>
              <a:rPr lang="en-US" dirty="0" smtClean="0"/>
              <a:t> </a:t>
            </a:r>
            <a:r>
              <a:rPr lang="en-US" dirty="0" err="1" smtClean="0"/>
              <a:t>ishlash</a:t>
            </a:r>
            <a:r>
              <a:rPr lang="en-US" dirty="0" smtClean="0"/>
              <a:t> 126-bet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5"/>
            <a:ext cx="5500726" cy="246221"/>
          </a:xfrm>
        </p:spPr>
        <p:txBody>
          <a:bodyPr/>
          <a:lstStyle/>
          <a:p>
            <a:pPr algn="ctr"/>
            <a:r>
              <a:rPr lang="en-US" sz="1600" b="1" i="0" dirty="0" err="1" smtClean="0"/>
              <a:t>Yevropa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mamlakatlari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milliy</a:t>
            </a:r>
            <a:r>
              <a:rPr lang="en-US" sz="1600" b="1" i="0" dirty="0" smtClean="0"/>
              <a:t> </a:t>
            </a:r>
            <a:r>
              <a:rPr lang="en-US" sz="1600" b="1" i="0" dirty="0" err="1" smtClean="0"/>
              <a:t>pazandachiligi</a:t>
            </a:r>
            <a:endParaRPr lang="ru-RU" b="1" i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711" y="1097463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3541" y="765169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Rossiya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pazandachiligi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o‘zgachadir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77800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zamonlardan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beri rus xalqi nonvoychilik bilan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shug‘ullangan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bug‘doy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arpa,sholidan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taomlar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tayyorlangan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7800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singari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xamirturush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sirini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ochishgan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9" y="102424"/>
            <a:ext cx="5500726" cy="315471"/>
          </a:xfrm>
        </p:spPr>
        <p:txBody>
          <a:bodyPr/>
          <a:lstStyle/>
          <a:p>
            <a:pPr algn="ctr"/>
            <a:r>
              <a:rPr lang="en-US" dirty="0" err="1" smtClean="0"/>
              <a:t>Matn</a:t>
            </a:r>
            <a:r>
              <a:rPr lang="en-US" dirty="0" smtClean="0"/>
              <a:t> </a:t>
            </a:r>
            <a:r>
              <a:rPr lang="en-US" dirty="0" err="1" smtClean="0"/>
              <a:t>ustida</a:t>
            </a:r>
            <a:r>
              <a:rPr lang="en-US" dirty="0" smtClean="0"/>
              <a:t> </a:t>
            </a:r>
            <a:r>
              <a:rPr lang="en-US" dirty="0" err="1" smtClean="0"/>
              <a:t>ishlash</a:t>
            </a:r>
            <a:r>
              <a:rPr lang="en-US" dirty="0" smtClean="0"/>
              <a:t> 126-bet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200" y="531084"/>
            <a:ext cx="5429288" cy="2585323"/>
          </a:xfrm>
        </p:spPr>
        <p:txBody>
          <a:bodyPr/>
          <a:lstStyle/>
          <a:p>
            <a:pPr indent="177800"/>
            <a:r>
              <a:rPr lang="en-US" i="0" dirty="0" err="1" smtClean="0"/>
              <a:t>Shuning</a:t>
            </a:r>
            <a:r>
              <a:rPr lang="en-US" i="0" dirty="0" smtClean="0"/>
              <a:t> </a:t>
            </a:r>
            <a:r>
              <a:rPr lang="en-US" i="0" dirty="0" err="1" smtClean="0"/>
              <a:t>uchun</a:t>
            </a:r>
            <a:r>
              <a:rPr lang="en-US" i="0" dirty="0" smtClean="0"/>
              <a:t> ham </a:t>
            </a:r>
            <a:r>
              <a:rPr lang="en-US" i="0" dirty="0" err="1" smtClean="0"/>
              <a:t>rus</a:t>
            </a:r>
            <a:r>
              <a:rPr lang="en-US" i="0" dirty="0" smtClean="0"/>
              <a:t> </a:t>
            </a:r>
            <a:r>
              <a:rPr lang="en-US" i="0" dirty="0" err="1" smtClean="0"/>
              <a:t>xalqi</a:t>
            </a:r>
            <a:r>
              <a:rPr lang="en-US" i="0" dirty="0" smtClean="0"/>
              <a:t> tort, </a:t>
            </a:r>
            <a:r>
              <a:rPr lang="en-US" i="0" dirty="0" err="1" smtClean="0"/>
              <a:t>pirojniy</a:t>
            </a:r>
            <a:r>
              <a:rPr lang="en-US" i="0" dirty="0" smtClean="0"/>
              <a:t>, kulich, </a:t>
            </a:r>
            <a:r>
              <a:rPr lang="en-US" i="0" dirty="0" err="1" smtClean="0"/>
              <a:t>rastegay</a:t>
            </a:r>
            <a:r>
              <a:rPr lang="en-US" i="0" dirty="0" smtClean="0"/>
              <a:t>, </a:t>
            </a:r>
            <a:r>
              <a:rPr lang="en-US" i="0" dirty="0" err="1" smtClean="0"/>
              <a:t>oladi</a:t>
            </a:r>
            <a:r>
              <a:rPr lang="en-US" i="0" dirty="0" smtClean="0"/>
              <a:t> </a:t>
            </a:r>
            <a:r>
              <a:rPr lang="en-US" i="0" dirty="0" err="1" smtClean="0"/>
              <a:t>va</a:t>
            </a:r>
            <a:r>
              <a:rPr lang="en-US" i="0" dirty="0" smtClean="0"/>
              <a:t> </a:t>
            </a:r>
            <a:r>
              <a:rPr lang="en-US" i="0" dirty="0" err="1" smtClean="0"/>
              <a:t>boshqa</a:t>
            </a:r>
            <a:r>
              <a:rPr lang="en-US" i="0" dirty="0" smtClean="0"/>
              <a:t> </a:t>
            </a:r>
            <a:r>
              <a:rPr lang="en-US" i="0" dirty="0" err="1" smtClean="0"/>
              <a:t>ko‘plab</a:t>
            </a:r>
            <a:r>
              <a:rPr lang="en-US" i="0" dirty="0" smtClean="0"/>
              <a:t> </a:t>
            </a:r>
            <a:r>
              <a:rPr lang="en-US" i="0" dirty="0" err="1" smtClean="0"/>
              <a:t>pishiriqlarni</a:t>
            </a:r>
            <a:r>
              <a:rPr lang="en-US" i="0" dirty="0" smtClean="0"/>
              <a:t> </a:t>
            </a:r>
            <a:r>
              <a:rPr lang="en-US" i="0" dirty="0" err="1" smtClean="0"/>
              <a:t>tayyorlagan</a:t>
            </a:r>
            <a:r>
              <a:rPr lang="en-US" i="0" dirty="0" smtClean="0"/>
              <a:t>. </a:t>
            </a:r>
            <a:r>
              <a:rPr lang="en-US" i="0" dirty="0" err="1" smtClean="0"/>
              <a:t>Xamirdan</a:t>
            </a:r>
            <a:r>
              <a:rPr lang="en-US" i="0" dirty="0" smtClean="0"/>
              <a:t> </a:t>
            </a:r>
            <a:r>
              <a:rPr lang="en-US" i="0" dirty="0" err="1" smtClean="0"/>
              <a:t>chuchvara</a:t>
            </a:r>
            <a:r>
              <a:rPr lang="en-US" i="0" dirty="0" smtClean="0"/>
              <a:t>, </a:t>
            </a:r>
            <a:r>
              <a:rPr lang="en-US" i="0" dirty="0" err="1" smtClean="0"/>
              <a:t>quymoq</a:t>
            </a:r>
            <a:r>
              <a:rPr lang="en-US" i="0" dirty="0" smtClean="0"/>
              <a:t>, </a:t>
            </a:r>
            <a:r>
              <a:rPr lang="en-US" i="0" dirty="0" err="1" smtClean="0"/>
              <a:t>pirog</a:t>
            </a:r>
            <a:r>
              <a:rPr lang="en-US" i="0" dirty="0" smtClean="0"/>
              <a:t>, </a:t>
            </a:r>
            <a:r>
              <a:rPr lang="en-US" i="0" dirty="0" err="1" smtClean="0"/>
              <a:t>ugra</a:t>
            </a:r>
            <a:r>
              <a:rPr lang="en-US" i="0" dirty="0" smtClean="0"/>
              <a:t> </a:t>
            </a:r>
            <a:r>
              <a:rPr lang="en-US" i="0" dirty="0" err="1" smtClean="0"/>
              <a:t>tayyorlashadi</a:t>
            </a:r>
            <a:r>
              <a:rPr lang="en-US" i="0" dirty="0" smtClean="0"/>
              <a:t>. </a:t>
            </a:r>
          </a:p>
          <a:p>
            <a:pPr indent="177800"/>
            <a:r>
              <a:rPr lang="en-US" b="1" i="0" dirty="0" smtClean="0"/>
              <a:t>Belarus</a:t>
            </a:r>
            <a:r>
              <a:rPr lang="en-US" i="0" dirty="0" smtClean="0"/>
              <a:t> </a:t>
            </a:r>
            <a:r>
              <a:rPr lang="en-US" i="0" dirty="0" err="1" smtClean="0"/>
              <a:t>oshxonasida</a:t>
            </a:r>
            <a:r>
              <a:rPr lang="en-US" i="0" dirty="0" smtClean="0"/>
              <a:t> eng </a:t>
            </a:r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 smtClean="0"/>
              <a:t>hisoblangan</a:t>
            </a:r>
            <a:r>
              <a:rPr lang="en-US" i="0" dirty="0" smtClean="0"/>
              <a:t> </a:t>
            </a:r>
            <a:r>
              <a:rPr lang="en-US" i="0" dirty="0" err="1" smtClean="0"/>
              <a:t>mahsulot</a:t>
            </a:r>
            <a:r>
              <a:rPr lang="en-US" i="0" dirty="0" smtClean="0"/>
              <a:t> – </a:t>
            </a:r>
            <a:r>
              <a:rPr lang="en-US" i="0" dirty="0" err="1" smtClean="0"/>
              <a:t>kartoshkadir</a:t>
            </a:r>
            <a:r>
              <a:rPr lang="en-US" i="0" dirty="0" smtClean="0"/>
              <a:t>. </a:t>
            </a:r>
            <a:r>
              <a:rPr lang="en-US" i="0" dirty="0" err="1" smtClean="0"/>
              <a:t>Kartoshka</a:t>
            </a:r>
            <a:r>
              <a:rPr lang="en-US" i="0" dirty="0" smtClean="0"/>
              <a:t> </a:t>
            </a:r>
            <a:r>
              <a:rPr lang="en-US" i="0" dirty="0" err="1" smtClean="0"/>
              <a:t>belarus</a:t>
            </a:r>
            <a:r>
              <a:rPr lang="en-US" i="0" dirty="0" smtClean="0"/>
              <a:t> </a:t>
            </a:r>
            <a:r>
              <a:rPr lang="en-US" i="0" dirty="0" err="1" smtClean="0"/>
              <a:t>xalqi</a:t>
            </a:r>
            <a:r>
              <a:rPr lang="en-US" i="0" dirty="0" smtClean="0"/>
              <a:t> </a:t>
            </a:r>
            <a:r>
              <a:rPr lang="en-US" i="0" dirty="0" err="1" smtClean="0"/>
              <a:t>uchun</a:t>
            </a:r>
            <a:r>
              <a:rPr lang="en-US" i="0" dirty="0" smtClean="0"/>
              <a:t> </a:t>
            </a:r>
            <a:r>
              <a:rPr lang="en-US" i="0" dirty="0" err="1" smtClean="0"/>
              <a:t>ikkinchi</a:t>
            </a:r>
            <a:r>
              <a:rPr lang="en-US" i="0" dirty="0" smtClean="0"/>
              <a:t> </a:t>
            </a:r>
            <a:r>
              <a:rPr lang="en-US" i="0" dirty="0" err="1" smtClean="0"/>
              <a:t>nondir</a:t>
            </a:r>
            <a:r>
              <a:rPr lang="en-US" i="0" dirty="0" smtClean="0"/>
              <a:t>. </a:t>
            </a:r>
            <a:r>
              <a:rPr lang="en-US" i="0" dirty="0" err="1" smtClean="0"/>
              <a:t>Kartoshkani</a:t>
            </a:r>
            <a:r>
              <a:rPr lang="en-US" i="0" dirty="0" smtClean="0"/>
              <a:t> </a:t>
            </a:r>
            <a:r>
              <a:rPr lang="en-US" i="0" dirty="0" err="1" smtClean="0"/>
              <a:t>har</a:t>
            </a:r>
            <a:r>
              <a:rPr lang="en-US" i="0" dirty="0" smtClean="0"/>
              <a:t> </a:t>
            </a:r>
            <a:r>
              <a:rPr lang="en-US" i="0" dirty="0" err="1" smtClean="0"/>
              <a:t>xil</a:t>
            </a:r>
            <a:r>
              <a:rPr lang="en-US" i="0" dirty="0" smtClean="0"/>
              <a:t> </a:t>
            </a:r>
            <a:r>
              <a:rPr lang="en-US" i="0" dirty="0" err="1" smtClean="0"/>
              <a:t>usulda</a:t>
            </a:r>
            <a:r>
              <a:rPr lang="en-US" i="0" dirty="0" smtClean="0"/>
              <a:t> </a:t>
            </a:r>
            <a:r>
              <a:rPr lang="en-US" i="0" dirty="0" err="1" smtClean="0"/>
              <a:t>tayyorlashadi</a:t>
            </a:r>
            <a:r>
              <a:rPr lang="en-US" i="0" dirty="0" smtClean="0"/>
              <a:t>. </a:t>
            </a:r>
          </a:p>
          <a:p>
            <a:pPr indent="177800"/>
            <a:r>
              <a:rPr lang="en-US" b="1" i="0" dirty="0" err="1" smtClean="0"/>
              <a:t>Vengriya</a:t>
            </a:r>
            <a:r>
              <a:rPr lang="en-US" b="1" i="0" dirty="0" smtClean="0"/>
              <a:t> </a:t>
            </a:r>
            <a:r>
              <a:rPr lang="en-US" i="0" dirty="0" smtClean="0"/>
              <a:t>un </a:t>
            </a:r>
            <a:r>
              <a:rPr lang="en-US" i="0" dirty="0" err="1" smtClean="0"/>
              <a:t>mahsulotlari</a:t>
            </a:r>
            <a:r>
              <a:rPr lang="en-US" i="0" dirty="0" smtClean="0"/>
              <a:t>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mashhurdir</a:t>
            </a:r>
            <a:r>
              <a:rPr lang="en-US" i="0" dirty="0" smtClean="0"/>
              <a:t>. </a:t>
            </a:r>
            <a:r>
              <a:rPr lang="en-US" i="0" dirty="0" err="1" smtClean="0"/>
              <a:t>Vengriya</a:t>
            </a:r>
            <a:r>
              <a:rPr lang="en-US" i="0" dirty="0" smtClean="0"/>
              <a:t> </a:t>
            </a:r>
            <a:r>
              <a:rPr lang="en-US" i="0" dirty="0" err="1" smtClean="0"/>
              <a:t>oshxonasi</a:t>
            </a:r>
            <a:r>
              <a:rPr lang="en-US" i="0" dirty="0" smtClean="0"/>
              <a:t> </a:t>
            </a:r>
            <a:r>
              <a:rPr lang="en-US" i="0" dirty="0" err="1" smtClean="0"/>
              <a:t>asosan</a:t>
            </a:r>
            <a:r>
              <a:rPr lang="en-US" i="0" dirty="0" smtClean="0"/>
              <a:t> </a:t>
            </a:r>
            <a:r>
              <a:rPr lang="en-US" i="0" dirty="0" err="1" smtClean="0"/>
              <a:t>sabzavotlardan</a:t>
            </a:r>
            <a:r>
              <a:rPr lang="en-US" i="0" dirty="0" smtClean="0"/>
              <a:t>, </a:t>
            </a:r>
            <a:r>
              <a:rPr lang="en-US" i="0" dirty="0" err="1" smtClean="0"/>
              <a:t>go‘sht</a:t>
            </a:r>
            <a:r>
              <a:rPr lang="en-US" i="0" dirty="0" smtClean="0"/>
              <a:t>, </a:t>
            </a:r>
            <a:r>
              <a:rPr lang="en-US" i="0" dirty="0" err="1" smtClean="0"/>
              <a:t>baliq</a:t>
            </a:r>
            <a:r>
              <a:rPr lang="en-US" i="0" dirty="0" smtClean="0"/>
              <a:t>, </a:t>
            </a:r>
            <a:r>
              <a:rPr lang="en-US" i="0" dirty="0" err="1" smtClean="0"/>
              <a:t>parranda</a:t>
            </a:r>
            <a:r>
              <a:rPr lang="en-US" i="0" dirty="0" smtClean="0"/>
              <a:t> </a:t>
            </a:r>
            <a:r>
              <a:rPr lang="en-US" i="0" dirty="0" err="1" smtClean="0"/>
              <a:t>mahsulotlaridan</a:t>
            </a:r>
            <a:r>
              <a:rPr lang="en-US" i="0" dirty="0" smtClean="0"/>
              <a:t> </a:t>
            </a:r>
            <a:r>
              <a:rPr lang="en-US" i="0" dirty="0" err="1" smtClean="0"/>
              <a:t>tayyorlangan</a:t>
            </a:r>
            <a:r>
              <a:rPr lang="en-US" i="0" dirty="0" smtClean="0"/>
              <a:t> </a:t>
            </a:r>
            <a:r>
              <a:rPr lang="en-US" i="0" dirty="0" err="1" smtClean="0"/>
              <a:t>taomlarga</a:t>
            </a:r>
            <a:r>
              <a:rPr lang="en-US" i="0" dirty="0" smtClean="0"/>
              <a:t> boy.</a:t>
            </a:r>
          </a:p>
          <a:p>
            <a:pPr indent="177800" algn="just"/>
            <a:r>
              <a:rPr lang="en-US" i="0" dirty="0" smtClean="0"/>
              <a:t> </a:t>
            </a:r>
            <a:r>
              <a:rPr lang="en-US" b="1" i="0" dirty="0" err="1" smtClean="0"/>
              <a:t>Germaniya</a:t>
            </a:r>
            <a:r>
              <a:rPr lang="en-US" i="0" dirty="0" smtClean="0"/>
              <a:t> </a:t>
            </a:r>
            <a:r>
              <a:rPr lang="en-US" i="0" dirty="0" err="1" smtClean="0"/>
              <a:t>pazandachiligida</a:t>
            </a:r>
            <a:r>
              <a:rPr lang="en-US" i="0" dirty="0" smtClean="0"/>
              <a:t> </a:t>
            </a:r>
            <a:r>
              <a:rPr lang="en-US" i="0" dirty="0" err="1" smtClean="0"/>
              <a:t>nemislar</a:t>
            </a:r>
            <a:r>
              <a:rPr lang="en-US" i="0" dirty="0" smtClean="0"/>
              <a:t> </a:t>
            </a:r>
            <a:r>
              <a:rPr lang="en-US" i="0" dirty="0" err="1" smtClean="0"/>
              <a:t>asosan</a:t>
            </a:r>
            <a:r>
              <a:rPr lang="en-US" i="0" dirty="0" smtClean="0"/>
              <a:t> </a:t>
            </a:r>
            <a:r>
              <a:rPr lang="en-US" i="0" dirty="0" err="1" smtClean="0"/>
              <a:t>buzoq</a:t>
            </a:r>
            <a:r>
              <a:rPr lang="en-US" i="0" dirty="0" smtClean="0"/>
              <a:t>, </a:t>
            </a:r>
            <a:r>
              <a:rPr lang="en-US" i="0" dirty="0" err="1" smtClean="0"/>
              <a:t>parranda</a:t>
            </a:r>
            <a:r>
              <a:rPr lang="en-US" i="0" dirty="0" smtClean="0"/>
              <a:t>, </a:t>
            </a:r>
            <a:r>
              <a:rPr lang="en-US" i="0" dirty="0" err="1" smtClean="0"/>
              <a:t>baliq</a:t>
            </a:r>
            <a:r>
              <a:rPr lang="en-US" i="0" dirty="0" smtClean="0"/>
              <a:t> </a:t>
            </a:r>
            <a:r>
              <a:rPr lang="en-US" i="0" dirty="0" err="1" smtClean="0"/>
              <a:t>go‘shtidan</a:t>
            </a:r>
            <a:r>
              <a:rPr lang="en-US" i="0" dirty="0" smtClean="0"/>
              <a:t> </a:t>
            </a:r>
            <a:r>
              <a:rPr lang="en-US" i="0" dirty="0" err="1" smtClean="0"/>
              <a:t>keng</a:t>
            </a:r>
            <a:r>
              <a:rPr lang="en-US" i="0" dirty="0" smtClean="0"/>
              <a:t> </a:t>
            </a:r>
            <a:r>
              <a:rPr lang="en-US" i="0" dirty="0" err="1" smtClean="0"/>
              <a:t>foydalanadilar</a:t>
            </a:r>
            <a:r>
              <a:rPr lang="en-US" i="0" dirty="0"/>
              <a:t>. </a:t>
            </a:r>
            <a:r>
              <a:rPr lang="en-US" i="0" dirty="0" err="1"/>
              <a:t>Sabzavot</a:t>
            </a:r>
            <a:r>
              <a:rPr lang="en-US" i="0" dirty="0"/>
              <a:t> </a:t>
            </a:r>
            <a:r>
              <a:rPr lang="en-US" i="0" dirty="0" err="1"/>
              <a:t>mahsulotlarini</a:t>
            </a:r>
            <a:r>
              <a:rPr lang="en-US" i="0" dirty="0"/>
              <a:t> </a:t>
            </a:r>
            <a:r>
              <a:rPr lang="en-US" i="0" dirty="0" err="1"/>
              <a:t>qaynatilgan</a:t>
            </a:r>
            <a:r>
              <a:rPr lang="en-US" i="0" dirty="0"/>
              <a:t> </a:t>
            </a:r>
            <a:r>
              <a:rPr lang="en-US" i="0" dirty="0" err="1"/>
              <a:t>holda</a:t>
            </a:r>
            <a:r>
              <a:rPr lang="en-US" i="0" dirty="0"/>
              <a:t> </a:t>
            </a:r>
            <a:r>
              <a:rPr lang="en-US" i="0" dirty="0" err="1"/>
              <a:t>iste’mol</a:t>
            </a:r>
            <a:r>
              <a:rPr lang="en-US" i="0" dirty="0"/>
              <a:t> </a:t>
            </a:r>
            <a:r>
              <a:rPr lang="en-US" i="0" dirty="0" err="1"/>
              <a:t>qilishni</a:t>
            </a:r>
            <a:r>
              <a:rPr lang="en-US" i="0" dirty="0"/>
              <a:t> </a:t>
            </a:r>
            <a:r>
              <a:rPr lang="en-US" i="0" dirty="0" err="1"/>
              <a:t>xush</a:t>
            </a:r>
            <a:r>
              <a:rPr lang="en-US" i="0" dirty="0"/>
              <a:t> </a:t>
            </a:r>
            <a:r>
              <a:rPr lang="en-US" i="0" dirty="0" err="1"/>
              <a:t>ko‘radilar</a:t>
            </a:r>
            <a:r>
              <a:rPr lang="en-US" i="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Matn</a:t>
            </a:r>
            <a:r>
              <a:rPr lang="en-US" dirty="0" smtClean="0"/>
              <a:t> </a:t>
            </a:r>
            <a:r>
              <a:rPr lang="en-US" dirty="0" err="1" smtClean="0"/>
              <a:t>ustida</a:t>
            </a:r>
            <a:r>
              <a:rPr lang="en-US" dirty="0" smtClean="0"/>
              <a:t> </a:t>
            </a:r>
            <a:r>
              <a:rPr lang="en-US" dirty="0" err="1" smtClean="0"/>
              <a:t>ishlash</a:t>
            </a:r>
            <a:r>
              <a:rPr lang="en-US" dirty="0" smtClean="0"/>
              <a:t> 126-bet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75571"/>
            <a:ext cx="5500726" cy="1661993"/>
          </a:xfrm>
        </p:spPr>
        <p:txBody>
          <a:bodyPr/>
          <a:lstStyle/>
          <a:p>
            <a:pPr indent="266700" algn="just">
              <a:spcAft>
                <a:spcPts val="600"/>
              </a:spcAft>
            </a:pPr>
            <a:r>
              <a:rPr lang="en-US" b="1" i="0" dirty="0" err="1" smtClean="0"/>
              <a:t>Avstriya</a:t>
            </a:r>
            <a:r>
              <a:rPr lang="en-US" i="0" dirty="0" smtClean="0"/>
              <a:t> </a:t>
            </a:r>
            <a:r>
              <a:rPr lang="en-US" i="0" dirty="0" err="1" smtClean="0"/>
              <a:t>pazandachiligi</a:t>
            </a:r>
            <a:r>
              <a:rPr lang="en-US" i="0" dirty="0" smtClean="0"/>
              <a:t> </a:t>
            </a:r>
            <a:r>
              <a:rPr lang="en-US" i="0" dirty="0" err="1" smtClean="0"/>
              <a:t>Angliyanikiga</a:t>
            </a:r>
            <a:r>
              <a:rPr lang="en-US" i="0" dirty="0" smtClean="0"/>
              <a:t> </a:t>
            </a:r>
            <a:r>
              <a:rPr lang="en-US" i="0" dirty="0" err="1" smtClean="0"/>
              <a:t>o‘xshash</a:t>
            </a:r>
            <a:r>
              <a:rPr lang="en-US" i="0" dirty="0" smtClean="0"/>
              <a:t>. </a:t>
            </a:r>
            <a:r>
              <a:rPr lang="en-US" i="0" dirty="0" err="1" smtClean="0"/>
              <a:t>Ozgina</a:t>
            </a:r>
            <a:r>
              <a:rPr lang="en-US" i="0" dirty="0" smtClean="0"/>
              <a:t> </a:t>
            </a:r>
            <a:r>
              <a:rPr lang="en-US" i="0" dirty="0" err="1" smtClean="0"/>
              <a:t>farqi</a:t>
            </a:r>
            <a:r>
              <a:rPr lang="en-US" i="0" dirty="0" smtClean="0"/>
              <a:t> </a:t>
            </a:r>
            <a:r>
              <a:rPr lang="en-US" i="0" dirty="0" err="1" smtClean="0"/>
              <a:t>avstriyaliklar</a:t>
            </a:r>
            <a:r>
              <a:rPr lang="en-US" i="0" dirty="0" smtClean="0"/>
              <a:t> </a:t>
            </a:r>
            <a:r>
              <a:rPr lang="en-US" i="0" dirty="0" err="1" smtClean="0"/>
              <a:t>qo‘y</a:t>
            </a:r>
            <a:r>
              <a:rPr lang="en-US" i="0" dirty="0" smtClean="0"/>
              <a:t> </a:t>
            </a:r>
            <a:r>
              <a:rPr lang="en-US" i="0" dirty="0" err="1" smtClean="0"/>
              <a:t>va</a:t>
            </a:r>
            <a:r>
              <a:rPr lang="en-US" i="0" dirty="0" smtClean="0"/>
              <a:t> mol </a:t>
            </a:r>
            <a:r>
              <a:rPr lang="en-US" i="0" dirty="0" err="1" smtClean="0"/>
              <a:t>go‘shtini</a:t>
            </a:r>
            <a:r>
              <a:rPr lang="en-US" i="0" dirty="0" smtClean="0"/>
              <a:t> </a:t>
            </a:r>
            <a:r>
              <a:rPr lang="en-US" i="0" dirty="0" err="1" smtClean="0"/>
              <a:t>ko‘proq</a:t>
            </a:r>
            <a:r>
              <a:rPr lang="en-US" i="0" dirty="0" smtClean="0"/>
              <a:t> </a:t>
            </a:r>
            <a:r>
              <a:rPr lang="en-US" i="0" dirty="0" err="1" smtClean="0"/>
              <a:t>iste’mol</a:t>
            </a:r>
            <a:r>
              <a:rPr lang="en-US" i="0" dirty="0" smtClean="0"/>
              <a:t> </a:t>
            </a:r>
            <a:r>
              <a:rPr lang="en-US" i="0" dirty="0" err="1" smtClean="0"/>
              <a:t>qiladilar</a:t>
            </a:r>
            <a:r>
              <a:rPr lang="en-US" i="0" dirty="0" smtClean="0"/>
              <a:t>. </a:t>
            </a:r>
            <a:r>
              <a:rPr lang="en-US" i="0" dirty="0" err="1" smtClean="0"/>
              <a:t>Baliqdan</a:t>
            </a:r>
            <a:r>
              <a:rPr lang="en-US" i="0" dirty="0" smtClean="0"/>
              <a:t> ham </a:t>
            </a:r>
            <a:r>
              <a:rPr lang="en-US" i="0" dirty="0" err="1" smtClean="0"/>
              <a:t>turli</a:t>
            </a:r>
            <a:r>
              <a:rPr lang="en-US" i="0" dirty="0" smtClean="0"/>
              <a:t> </a:t>
            </a:r>
            <a:r>
              <a:rPr lang="en-US" i="0" dirty="0" err="1" smtClean="0"/>
              <a:t>taomlar</a:t>
            </a:r>
            <a:r>
              <a:rPr lang="en-US" i="0" dirty="0" smtClean="0"/>
              <a:t> </a:t>
            </a:r>
            <a:r>
              <a:rPr lang="en-US" i="0" dirty="0" err="1" smtClean="0"/>
              <a:t>tayyorlaydilar</a:t>
            </a:r>
            <a:r>
              <a:rPr lang="en-US" i="0" dirty="0" smtClean="0"/>
              <a:t>. </a:t>
            </a:r>
          </a:p>
          <a:p>
            <a:pPr indent="266700" algn="just">
              <a:spcAft>
                <a:spcPts val="600"/>
              </a:spcAft>
            </a:pPr>
            <a:r>
              <a:rPr lang="en-US" b="1" i="0" dirty="0" err="1" smtClean="0"/>
              <a:t>Polsha</a:t>
            </a:r>
            <a:r>
              <a:rPr lang="en-US" i="0" dirty="0" smtClean="0"/>
              <a:t> </a:t>
            </a:r>
            <a:r>
              <a:rPr lang="en-US" i="0" dirty="0" err="1" smtClean="0"/>
              <a:t>taomlari</a:t>
            </a:r>
            <a:r>
              <a:rPr lang="en-US" i="0" dirty="0" smtClean="0"/>
              <a:t> </a:t>
            </a:r>
            <a:r>
              <a:rPr lang="en-US" i="0" dirty="0" err="1" smtClean="0"/>
              <a:t>Rossiya</a:t>
            </a:r>
            <a:r>
              <a:rPr lang="en-US" i="0" dirty="0" smtClean="0"/>
              <a:t>, </a:t>
            </a:r>
            <a:r>
              <a:rPr lang="en-US" i="0" dirty="0" err="1" smtClean="0"/>
              <a:t>Ukraina</a:t>
            </a:r>
            <a:r>
              <a:rPr lang="en-US" i="0" dirty="0" smtClean="0"/>
              <a:t>, </a:t>
            </a:r>
            <a:r>
              <a:rPr lang="en-US" i="0" dirty="0" err="1" smtClean="0"/>
              <a:t>Belorussiya</a:t>
            </a:r>
            <a:r>
              <a:rPr lang="en-US" i="0" dirty="0" smtClean="0"/>
              <a:t> </a:t>
            </a:r>
            <a:r>
              <a:rPr lang="en-US" i="0" dirty="0" err="1" smtClean="0"/>
              <a:t>taomlariga</a:t>
            </a:r>
            <a:r>
              <a:rPr lang="en-US" i="0" dirty="0" smtClean="0"/>
              <a:t> </a:t>
            </a:r>
            <a:r>
              <a:rPr lang="en-US" i="0" dirty="0" err="1" smtClean="0"/>
              <a:t>o‘xshaydi</a:t>
            </a:r>
            <a:r>
              <a:rPr lang="en-US" i="0" dirty="0" smtClean="0"/>
              <a:t>. </a:t>
            </a:r>
            <a:r>
              <a:rPr lang="en-US" i="0" dirty="0" err="1" smtClean="0"/>
              <a:t>Ular</a:t>
            </a:r>
            <a:r>
              <a:rPr lang="en-US" i="0" dirty="0" smtClean="0"/>
              <a:t> </a:t>
            </a:r>
            <a:r>
              <a:rPr lang="en-US" i="0" dirty="0" err="1" smtClean="0"/>
              <a:t>sabzavotli</a:t>
            </a:r>
            <a:r>
              <a:rPr lang="en-US" i="0" dirty="0" smtClean="0"/>
              <a:t>, </a:t>
            </a:r>
            <a:r>
              <a:rPr lang="en-US" i="0" dirty="0" err="1" smtClean="0"/>
              <a:t>go‘shtli</a:t>
            </a:r>
            <a:r>
              <a:rPr lang="en-US" i="0" dirty="0" smtClean="0"/>
              <a:t>, </a:t>
            </a:r>
            <a:r>
              <a:rPr lang="en-US" i="0" dirty="0" err="1" smtClean="0"/>
              <a:t>baliqli</a:t>
            </a:r>
            <a:r>
              <a:rPr lang="en-US" i="0" dirty="0" smtClean="0"/>
              <a:t> </a:t>
            </a:r>
            <a:r>
              <a:rPr lang="en-US" i="0" dirty="0" err="1" smtClean="0"/>
              <a:t>taomlardir</a:t>
            </a:r>
            <a:r>
              <a:rPr lang="en-US" i="0" dirty="0" smtClean="0"/>
              <a:t>. </a:t>
            </a:r>
          </a:p>
          <a:p>
            <a:pPr indent="266700" algn="just"/>
            <a:r>
              <a:rPr lang="en-US" b="1" i="0" dirty="0" err="1" smtClean="0"/>
              <a:t>Italiya</a:t>
            </a:r>
            <a:r>
              <a:rPr lang="en-US" i="0" dirty="0" smtClean="0"/>
              <a:t> </a:t>
            </a:r>
            <a:r>
              <a:rPr lang="en-US" i="0" dirty="0" err="1" smtClean="0"/>
              <a:t>oshxonasi</a:t>
            </a:r>
            <a:r>
              <a:rPr lang="en-US" i="0" dirty="0" smtClean="0"/>
              <a:t> 4 </a:t>
            </a:r>
            <a:r>
              <a:rPr lang="en-US" i="0" dirty="0" err="1" smtClean="0"/>
              <a:t>so‘z</a:t>
            </a:r>
            <a:r>
              <a:rPr lang="en-US" i="0" dirty="0" smtClean="0"/>
              <a:t>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ifodalanadi</a:t>
            </a:r>
            <a:r>
              <a:rPr lang="en-US" i="0" dirty="0" smtClean="0"/>
              <a:t>. </a:t>
            </a:r>
            <a:r>
              <a:rPr lang="en-US" i="0" dirty="0" err="1" smtClean="0"/>
              <a:t>Makoron</a:t>
            </a:r>
            <a:r>
              <a:rPr lang="en-US" i="0" dirty="0" smtClean="0"/>
              <a:t>, </a:t>
            </a:r>
            <a:r>
              <a:rPr lang="en-US" i="0" dirty="0" err="1" smtClean="0"/>
              <a:t>sarimsoqpiyoz</a:t>
            </a:r>
            <a:r>
              <a:rPr lang="en-US" i="0" dirty="0" smtClean="0"/>
              <a:t>, </a:t>
            </a:r>
            <a:r>
              <a:rPr lang="en-US" i="0" dirty="0" err="1" smtClean="0"/>
              <a:t>zaytun</a:t>
            </a:r>
            <a:r>
              <a:rPr lang="en-US" i="0" dirty="0" smtClean="0"/>
              <a:t> </a:t>
            </a:r>
            <a:r>
              <a:rPr lang="en-US" i="0" dirty="0" err="1" smtClean="0"/>
              <a:t>yog‘i</a:t>
            </a:r>
            <a:r>
              <a:rPr lang="en-US" i="0" dirty="0" smtClean="0"/>
              <a:t> </a:t>
            </a:r>
            <a:r>
              <a:rPr lang="en-US" i="0" dirty="0" err="1" smtClean="0"/>
              <a:t>va</a:t>
            </a:r>
            <a:r>
              <a:rPr lang="en-US" i="0" dirty="0" smtClean="0"/>
              <a:t> </a:t>
            </a:r>
            <a:r>
              <a:rPr lang="en-US" i="0" dirty="0" err="1" smtClean="0"/>
              <a:t>pomidor</a:t>
            </a:r>
            <a:r>
              <a:rPr lang="en-US" i="0" dirty="0" smtClean="0"/>
              <a:t>.</a:t>
            </a:r>
            <a:endParaRPr lang="ru-RU" i="0" dirty="0"/>
          </a:p>
        </p:txBody>
      </p:sp>
      <p:pic>
        <p:nvPicPr>
          <p:cNvPr id="5" name="Рисунок 4" descr="C:\Users\Alfa\Desktop\Спагетти_с_гарниром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068" y="2270497"/>
            <a:ext cx="120368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660" y="622293"/>
            <a:ext cx="4874883" cy="2154436"/>
          </a:xfrm>
        </p:spPr>
        <p:txBody>
          <a:bodyPr/>
          <a:lstStyle/>
          <a:p>
            <a:r>
              <a:rPr lang="en-US" b="1" dirty="0" smtClean="0"/>
              <a:t>  </a:t>
            </a:r>
          </a:p>
          <a:p>
            <a:r>
              <a:rPr lang="en-US" b="1" i="0" dirty="0" err="1" smtClean="0"/>
              <a:t>Topshiriq</a:t>
            </a:r>
            <a:r>
              <a:rPr lang="en-US" b="1" i="0" dirty="0" smtClean="0"/>
              <a:t> - 1</a:t>
            </a:r>
          </a:p>
          <a:p>
            <a:endParaRPr lang="en-US" i="0" dirty="0" smtClean="0"/>
          </a:p>
          <a:p>
            <a:pPr marL="177800" indent="-177800">
              <a:buAutoNum type="arabicPeriod"/>
            </a:pPr>
            <a:r>
              <a:rPr lang="en-US" i="0" dirty="0" err="1" smtClean="0"/>
              <a:t>Atlasning</a:t>
            </a:r>
            <a:r>
              <a:rPr lang="en-US" i="0" dirty="0" smtClean="0"/>
              <a:t> </a:t>
            </a:r>
            <a:r>
              <a:rPr lang="en-US" i="0" dirty="0" err="1" smtClean="0"/>
              <a:t>qanday</a:t>
            </a:r>
            <a:r>
              <a:rPr lang="en-US" i="0" dirty="0" smtClean="0"/>
              <a:t> </a:t>
            </a:r>
            <a:r>
              <a:rPr lang="en-US" i="0" dirty="0" err="1" smtClean="0"/>
              <a:t>turlari</a:t>
            </a:r>
            <a:r>
              <a:rPr lang="en-US" i="0" dirty="0" smtClean="0"/>
              <a:t> </a:t>
            </a:r>
            <a:r>
              <a:rPr lang="en-US" i="0" dirty="0" err="1" smtClean="0"/>
              <a:t>mavjud</a:t>
            </a:r>
            <a:r>
              <a:rPr lang="en-US" i="0" dirty="0" smtClean="0"/>
              <a:t>?</a:t>
            </a:r>
          </a:p>
          <a:p>
            <a:pPr marL="177800" indent="-177800">
              <a:buAutoNum type="arabicPeriod"/>
            </a:pPr>
            <a:r>
              <a:rPr lang="en-US" i="0" dirty="0" err="1" smtClean="0"/>
              <a:t>Atlasning</a:t>
            </a:r>
            <a:r>
              <a:rPr lang="en-US" i="0" dirty="0" smtClean="0"/>
              <a:t> </a:t>
            </a:r>
            <a:r>
              <a:rPr lang="en-US" i="0" dirty="0" err="1" smtClean="0"/>
              <a:t>tarixi</a:t>
            </a:r>
            <a:r>
              <a:rPr lang="en-US" i="0" dirty="0" smtClean="0"/>
              <a:t> </a:t>
            </a:r>
            <a:r>
              <a:rPr lang="en-US" i="0" dirty="0" err="1" smtClean="0"/>
              <a:t>haqida</a:t>
            </a:r>
            <a:r>
              <a:rPr lang="en-US" i="0" dirty="0" smtClean="0"/>
              <a:t> </a:t>
            </a:r>
            <a:r>
              <a:rPr lang="en-US" i="0" dirty="0" err="1" smtClean="0"/>
              <a:t>nimalarni</a:t>
            </a:r>
            <a:r>
              <a:rPr lang="en-US" i="0" dirty="0" smtClean="0"/>
              <a:t> </a:t>
            </a:r>
            <a:r>
              <a:rPr lang="en-US" i="0" dirty="0" err="1" smtClean="0"/>
              <a:t>bilasiz</a:t>
            </a:r>
            <a:r>
              <a:rPr lang="en-US" i="0" dirty="0" smtClean="0"/>
              <a:t>?</a:t>
            </a:r>
          </a:p>
          <a:p>
            <a:pPr marL="177800" indent="-177800">
              <a:buAutoNum type="arabicPeriod"/>
            </a:pPr>
            <a:r>
              <a:rPr lang="en-US" i="0" dirty="0" smtClean="0"/>
              <a:t>Atlas </a:t>
            </a:r>
            <a:r>
              <a:rPr lang="en-US" i="0" dirty="0" err="1" smtClean="0"/>
              <a:t>kim</a:t>
            </a:r>
            <a:r>
              <a:rPr lang="en-US" i="0" dirty="0" smtClean="0"/>
              <a:t> </a:t>
            </a:r>
            <a:r>
              <a:rPr lang="en-US" i="0" dirty="0" err="1" smtClean="0"/>
              <a:t>tomonidan</a:t>
            </a:r>
            <a:r>
              <a:rPr lang="en-US" i="0" dirty="0" smtClean="0"/>
              <a:t> </a:t>
            </a:r>
            <a:r>
              <a:rPr lang="en-US" i="0" dirty="0" err="1" smtClean="0"/>
              <a:t>to‘qiladi</a:t>
            </a:r>
            <a:r>
              <a:rPr lang="en-US" i="0" dirty="0" smtClean="0"/>
              <a:t>?</a:t>
            </a:r>
          </a:p>
          <a:p>
            <a:pPr marL="342900" indent="-342900"/>
            <a:r>
              <a:rPr lang="en-US" b="1" i="0" dirty="0" smtClean="0"/>
              <a:t> </a:t>
            </a:r>
          </a:p>
          <a:p>
            <a:pPr marL="342900" indent="-342900"/>
            <a:r>
              <a:rPr lang="en-US" b="1" i="0" dirty="0" err="1" smtClean="0"/>
              <a:t>Topshiriq</a:t>
            </a:r>
            <a:r>
              <a:rPr lang="en-US" b="1" i="0" dirty="0" smtClean="0"/>
              <a:t> - 2</a:t>
            </a:r>
          </a:p>
          <a:p>
            <a:pPr marL="342900" indent="-342900"/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 smtClean="0"/>
              <a:t>matolar</a:t>
            </a:r>
            <a:r>
              <a:rPr lang="en-US" i="0" dirty="0" smtClean="0"/>
              <a:t> </a:t>
            </a:r>
            <a:r>
              <a:rPr lang="en-US" i="0" dirty="0" err="1" smtClean="0"/>
              <a:t>haqida</a:t>
            </a:r>
            <a:r>
              <a:rPr lang="en-US" i="0" dirty="0" smtClean="0"/>
              <a:t> </a:t>
            </a:r>
            <a:r>
              <a:rPr lang="en-US" i="0" dirty="0" err="1" smtClean="0"/>
              <a:t>yozing</a:t>
            </a:r>
            <a:r>
              <a:rPr lang="en-US" i="0" dirty="0" smtClean="0"/>
              <a:t>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Matn</a:t>
            </a:r>
            <a:r>
              <a:rPr lang="en-US" dirty="0" smtClean="0"/>
              <a:t> </a:t>
            </a:r>
            <a:r>
              <a:rPr lang="en-US" dirty="0" err="1" smtClean="0"/>
              <a:t>ustida</a:t>
            </a:r>
            <a:r>
              <a:rPr lang="en-US" dirty="0" smtClean="0"/>
              <a:t> </a:t>
            </a:r>
            <a:r>
              <a:rPr lang="en-US" dirty="0" err="1" smtClean="0"/>
              <a:t>ishlash</a:t>
            </a:r>
            <a:r>
              <a:rPr lang="en-US" dirty="0" smtClean="0"/>
              <a:t> 126-bet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3" y="550855"/>
            <a:ext cx="5357851" cy="1292662"/>
          </a:xfrm>
        </p:spPr>
        <p:txBody>
          <a:bodyPr/>
          <a:lstStyle/>
          <a:p>
            <a:pPr indent="177800"/>
            <a:r>
              <a:rPr lang="en-US" i="0" dirty="0" err="1" smtClean="0"/>
              <a:t>Bundan</a:t>
            </a:r>
            <a:r>
              <a:rPr lang="en-US" i="0" dirty="0" smtClean="0"/>
              <a:t> </a:t>
            </a:r>
            <a:r>
              <a:rPr lang="en-US" i="0" dirty="0" err="1" smtClean="0"/>
              <a:t>tashqari</a:t>
            </a:r>
            <a:r>
              <a:rPr lang="en-US" i="0" dirty="0" smtClean="0"/>
              <a:t> </a:t>
            </a:r>
            <a:r>
              <a:rPr lang="en-US" i="0" dirty="0" err="1" smtClean="0"/>
              <a:t>Italiya</a:t>
            </a:r>
            <a:r>
              <a:rPr lang="en-US" i="0" dirty="0" smtClean="0"/>
              <a:t> </a:t>
            </a:r>
            <a:r>
              <a:rPr lang="en-US" i="0" dirty="0" err="1" smtClean="0"/>
              <a:t>pazandachiligida</a:t>
            </a:r>
            <a:r>
              <a:rPr lang="en-US" i="0" dirty="0" smtClean="0"/>
              <a:t> 1000 </a:t>
            </a:r>
            <a:r>
              <a:rPr lang="en-US" i="0" dirty="0" err="1" smtClean="0"/>
              <a:t>dan</a:t>
            </a:r>
            <a:r>
              <a:rPr lang="en-US" i="0" dirty="0" smtClean="0"/>
              <a:t> </a:t>
            </a:r>
            <a:r>
              <a:rPr lang="en-US" i="0" dirty="0" err="1" smtClean="0"/>
              <a:t>ortiq</a:t>
            </a:r>
            <a:r>
              <a:rPr lang="en-US" i="0" dirty="0" smtClean="0"/>
              <a:t> </a:t>
            </a:r>
            <a:r>
              <a:rPr lang="en-US" i="0" dirty="0" err="1" smtClean="0"/>
              <a:t>xamir</a:t>
            </a:r>
            <a:r>
              <a:rPr lang="en-US" i="0" dirty="0"/>
              <a:t> </a:t>
            </a:r>
            <a:r>
              <a:rPr lang="en-US" i="0" dirty="0" err="1" smtClean="0"/>
              <a:t>mahsulotlari</a:t>
            </a:r>
            <a:r>
              <a:rPr lang="en-US" i="0" dirty="0" smtClean="0"/>
              <a:t> </a:t>
            </a:r>
            <a:r>
              <a:rPr lang="en-US" i="0" dirty="0" err="1" smtClean="0"/>
              <a:t>tayyorlanadi</a:t>
            </a:r>
            <a:r>
              <a:rPr lang="en-US" i="0" dirty="0" smtClean="0"/>
              <a:t>. </a:t>
            </a:r>
            <a:r>
              <a:rPr lang="en-US" i="0" dirty="0" err="1" smtClean="0"/>
              <a:t>Italiyaning</a:t>
            </a:r>
            <a:r>
              <a:rPr lang="en-US" i="0" dirty="0" smtClean="0"/>
              <a:t> </a:t>
            </a:r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 smtClean="0"/>
              <a:t>taomi</a:t>
            </a:r>
            <a:r>
              <a:rPr lang="en-US" i="0" dirty="0" smtClean="0"/>
              <a:t> </a:t>
            </a:r>
            <a:r>
              <a:rPr lang="en-US" i="0" dirty="0" err="1" smtClean="0"/>
              <a:t>spagettidir</a:t>
            </a:r>
            <a:r>
              <a:rPr lang="en-US" i="0" dirty="0" smtClean="0"/>
              <a:t>. </a:t>
            </a:r>
            <a:r>
              <a:rPr lang="en-US" i="0" dirty="0" err="1" smtClean="0"/>
              <a:t>Spagettining</a:t>
            </a:r>
            <a:r>
              <a:rPr lang="en-US" i="0" dirty="0" smtClean="0"/>
              <a:t> </a:t>
            </a:r>
            <a:r>
              <a:rPr lang="en-US" i="0" dirty="0" err="1" smtClean="0"/>
              <a:t>ma’nosi</a:t>
            </a:r>
            <a:r>
              <a:rPr lang="en-US" i="0" dirty="0" smtClean="0"/>
              <a:t> “O </a:t>
            </a:r>
            <a:r>
              <a:rPr lang="en-US" i="0" dirty="0" err="1" smtClean="0"/>
              <a:t>makarone</a:t>
            </a:r>
            <a:r>
              <a:rPr lang="en-US" i="0" dirty="0" smtClean="0"/>
              <a:t>” – </a:t>
            </a:r>
            <a:r>
              <a:rPr lang="en-US" i="0" dirty="0" err="1" smtClean="0"/>
              <a:t>bu</a:t>
            </a:r>
            <a:r>
              <a:rPr lang="en-US" i="0" dirty="0" smtClean="0"/>
              <a:t> </a:t>
            </a:r>
            <a:r>
              <a:rPr lang="en-US" i="0" dirty="0" err="1" smtClean="0"/>
              <a:t>qanday</a:t>
            </a:r>
            <a:r>
              <a:rPr lang="en-US" i="0" dirty="0" smtClean="0"/>
              <a:t> </a:t>
            </a:r>
            <a:r>
              <a:rPr lang="en-US" i="0" dirty="0" err="1" smtClean="0"/>
              <a:t>yaxshi</a:t>
            </a:r>
            <a:r>
              <a:rPr lang="en-US" i="0" dirty="0" smtClean="0"/>
              <a:t> </a:t>
            </a:r>
            <a:r>
              <a:rPr lang="en-US" i="0" dirty="0" err="1" smtClean="0"/>
              <a:t>va</a:t>
            </a:r>
            <a:r>
              <a:rPr lang="en-US" i="0" dirty="0" smtClean="0"/>
              <a:t> </a:t>
            </a:r>
            <a:r>
              <a:rPr lang="en-US" i="0" dirty="0" err="1" smtClean="0"/>
              <a:t>maza</a:t>
            </a:r>
            <a:r>
              <a:rPr lang="en-US" i="0" dirty="0" smtClean="0"/>
              <a:t> </a:t>
            </a:r>
            <a:r>
              <a:rPr lang="en-US" i="0" dirty="0" err="1" smtClean="0"/>
              <a:t>degan</a:t>
            </a:r>
            <a:r>
              <a:rPr lang="en-US" i="0" dirty="0" smtClean="0"/>
              <a:t> </a:t>
            </a:r>
            <a:r>
              <a:rPr lang="en-US" i="0" dirty="0" err="1" smtClean="0"/>
              <a:t>ma’noni</a:t>
            </a:r>
            <a:r>
              <a:rPr lang="en-US" i="0" dirty="0" smtClean="0"/>
              <a:t> </a:t>
            </a:r>
            <a:r>
              <a:rPr lang="en-US" i="0" dirty="0" err="1" smtClean="0"/>
              <a:t>bildiradi</a:t>
            </a:r>
            <a:r>
              <a:rPr lang="en-US" i="0" dirty="0" smtClean="0"/>
              <a:t>. Shu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birgalikda</a:t>
            </a:r>
            <a:r>
              <a:rPr lang="en-US" i="0" dirty="0" smtClean="0"/>
              <a:t> </a:t>
            </a:r>
            <a:r>
              <a:rPr lang="en-US" i="0" dirty="0" err="1" smtClean="0"/>
              <a:t>pitsaga</a:t>
            </a:r>
            <a:r>
              <a:rPr lang="en-US" i="0" dirty="0" smtClean="0"/>
              <a:t> </a:t>
            </a:r>
            <a:r>
              <a:rPr lang="en-US" i="0" dirty="0" err="1" smtClean="0"/>
              <a:t>alohida</a:t>
            </a:r>
            <a:r>
              <a:rPr lang="en-US" i="0" dirty="0" smtClean="0"/>
              <a:t> </a:t>
            </a:r>
            <a:r>
              <a:rPr lang="en-US" i="0" dirty="0" err="1" smtClean="0"/>
              <a:t>urg‘u</a:t>
            </a:r>
            <a:r>
              <a:rPr lang="en-US" i="0" dirty="0" smtClean="0"/>
              <a:t> </a:t>
            </a:r>
            <a:r>
              <a:rPr lang="en-US" i="0" dirty="0" err="1" smtClean="0"/>
              <a:t>berib</a:t>
            </a:r>
            <a:r>
              <a:rPr lang="en-US" i="0" dirty="0" smtClean="0"/>
              <a:t> </a:t>
            </a:r>
            <a:r>
              <a:rPr lang="en-US" i="0" dirty="0" err="1" smtClean="0"/>
              <a:t>o‘tish</a:t>
            </a:r>
            <a:r>
              <a:rPr lang="en-US" i="0" dirty="0" smtClean="0"/>
              <a:t> </a:t>
            </a:r>
            <a:r>
              <a:rPr lang="en-US" i="0" dirty="0" err="1" smtClean="0"/>
              <a:t>lozim</a:t>
            </a:r>
            <a:r>
              <a:rPr lang="en-US" i="0" dirty="0" smtClean="0"/>
              <a:t>. </a:t>
            </a:r>
            <a:r>
              <a:rPr lang="en-US" i="0" dirty="0" err="1" smtClean="0"/>
              <a:t>Chunki</a:t>
            </a:r>
            <a:r>
              <a:rPr lang="en-US" i="0" dirty="0" smtClean="0"/>
              <a:t> </a:t>
            </a:r>
            <a:r>
              <a:rPr lang="en-US" i="0" dirty="0" err="1" smtClean="0"/>
              <a:t>pitsa</a:t>
            </a:r>
            <a:r>
              <a:rPr lang="en-US" i="0" dirty="0" smtClean="0"/>
              <a:t> </a:t>
            </a:r>
            <a:r>
              <a:rPr lang="en-US" i="0" dirty="0" err="1" smtClean="0"/>
              <a:t>birinchi</a:t>
            </a:r>
            <a:r>
              <a:rPr lang="en-US" i="0" dirty="0" smtClean="0"/>
              <a:t> </a:t>
            </a:r>
            <a:r>
              <a:rPr lang="en-US" i="0" dirty="0" err="1" smtClean="0"/>
              <a:t>bo‘lib</a:t>
            </a:r>
            <a:r>
              <a:rPr lang="en-US" i="0" dirty="0" smtClean="0"/>
              <a:t> </a:t>
            </a:r>
            <a:r>
              <a:rPr lang="en-US" i="0" dirty="0" err="1" smtClean="0"/>
              <a:t>italiyada</a:t>
            </a:r>
            <a:r>
              <a:rPr lang="en-US" i="0" dirty="0" smtClean="0"/>
              <a:t> </a:t>
            </a:r>
            <a:r>
              <a:rPr lang="en-US" i="0" dirty="0" err="1" smtClean="0"/>
              <a:t>paydo</a:t>
            </a:r>
            <a:r>
              <a:rPr lang="en-US" i="0" dirty="0" smtClean="0"/>
              <a:t> </a:t>
            </a:r>
            <a:r>
              <a:rPr lang="en-US" i="0" dirty="0" err="1" smtClean="0"/>
              <a:t>bo‘lgan</a:t>
            </a:r>
            <a:r>
              <a:rPr lang="en-US" i="0" dirty="0" smtClean="0"/>
              <a:t> </a:t>
            </a:r>
            <a:r>
              <a:rPr lang="en-US" i="0" dirty="0" err="1" smtClean="0"/>
              <a:t>va</a:t>
            </a:r>
            <a:r>
              <a:rPr lang="en-US" i="0" dirty="0" smtClean="0"/>
              <a:t> </a:t>
            </a:r>
            <a:r>
              <a:rPr lang="en-US" i="0" dirty="0" err="1" smtClean="0"/>
              <a:t>italyanlarning</a:t>
            </a:r>
            <a:r>
              <a:rPr lang="en-US" i="0" dirty="0" smtClean="0"/>
              <a:t> </a:t>
            </a:r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 smtClean="0"/>
              <a:t>taomlaridan</a:t>
            </a:r>
            <a:r>
              <a:rPr lang="en-US" i="0" dirty="0" smtClean="0"/>
              <a:t> </a:t>
            </a:r>
            <a:r>
              <a:rPr lang="en-US" i="0" dirty="0" err="1" smtClean="0"/>
              <a:t>biri</a:t>
            </a:r>
            <a:r>
              <a:rPr lang="en-US" i="0" dirty="0" smtClean="0"/>
              <a:t> </a:t>
            </a:r>
            <a:r>
              <a:rPr lang="en-US" i="0" dirty="0" err="1" smtClean="0"/>
              <a:t>sanaladi</a:t>
            </a:r>
            <a:r>
              <a:rPr lang="en-US" i="0" dirty="0" smtClean="0"/>
              <a:t>.</a:t>
            </a:r>
            <a:endParaRPr lang="ru-RU" i="0" dirty="0"/>
          </a:p>
        </p:txBody>
      </p:sp>
      <p:pic>
        <p:nvPicPr>
          <p:cNvPr id="4" name="Рисунок 3" descr="C:\Users\Alfa\Desktop\1573909832_itali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6756" y="1910457"/>
            <a:ext cx="2868920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Qo‘shimcha</a:t>
            </a:r>
            <a:r>
              <a:rPr lang="en-US" dirty="0" smtClean="0"/>
              <a:t> </a:t>
            </a:r>
            <a:r>
              <a:rPr lang="en-US" dirty="0" err="1" smtClean="0"/>
              <a:t>ma’lumotlar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1767" y="590399"/>
            <a:ext cx="5472607" cy="646331"/>
          </a:xfrm>
        </p:spPr>
        <p:txBody>
          <a:bodyPr/>
          <a:lstStyle/>
          <a:p>
            <a:pPr algn="ctr"/>
            <a:r>
              <a:rPr lang="en-US" i="0" dirty="0" smtClean="0"/>
              <a:t>  </a:t>
            </a:r>
            <a:r>
              <a:rPr lang="en-US" i="0" dirty="0" err="1" smtClean="0"/>
              <a:t>Italiya</a:t>
            </a:r>
            <a:r>
              <a:rPr lang="en-US" i="0" dirty="0" smtClean="0"/>
              <a:t> </a:t>
            </a:r>
            <a:r>
              <a:rPr lang="en-US" i="0" dirty="0" err="1" smtClean="0"/>
              <a:t>o‘zining</a:t>
            </a:r>
            <a:r>
              <a:rPr lang="en-US" i="0" dirty="0" smtClean="0"/>
              <a:t> </a:t>
            </a:r>
            <a:r>
              <a:rPr lang="en-US" i="0" dirty="0" err="1" smtClean="0"/>
              <a:t>mashhur</a:t>
            </a:r>
            <a:r>
              <a:rPr lang="en-US" i="0" dirty="0" smtClean="0"/>
              <a:t> </a:t>
            </a:r>
            <a:r>
              <a:rPr lang="en-US" i="0" dirty="0" err="1" smtClean="0"/>
              <a:t>taomlari</a:t>
            </a:r>
            <a:r>
              <a:rPr lang="en-US" i="0" dirty="0" smtClean="0"/>
              <a:t>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asrlar</a:t>
            </a:r>
            <a:r>
              <a:rPr lang="en-US" i="0" dirty="0" smtClean="0"/>
              <a:t> </a:t>
            </a:r>
            <a:r>
              <a:rPr lang="en-US" i="0" dirty="0" err="1" smtClean="0"/>
              <a:t>davomida</a:t>
            </a:r>
            <a:r>
              <a:rPr lang="en-US" i="0" dirty="0" smtClean="0"/>
              <a:t> </a:t>
            </a:r>
            <a:r>
              <a:rPr lang="en-US" i="0" dirty="0" err="1" smtClean="0"/>
              <a:t>tanilib</a:t>
            </a:r>
            <a:r>
              <a:rPr lang="en-US" i="0" dirty="0" smtClean="0"/>
              <a:t>   </a:t>
            </a:r>
            <a:r>
              <a:rPr lang="en-US" i="0" dirty="0" err="1" smtClean="0"/>
              <a:t>kelmoqda</a:t>
            </a:r>
            <a:r>
              <a:rPr lang="en-US" i="0" dirty="0" smtClean="0"/>
              <a:t>. </a:t>
            </a:r>
            <a:r>
              <a:rPr lang="en-US" i="0" dirty="0" err="1" smtClean="0"/>
              <a:t>Masalan</a:t>
            </a:r>
            <a:r>
              <a:rPr lang="en-US" i="0" dirty="0" smtClean="0"/>
              <a:t>, </a:t>
            </a:r>
            <a:r>
              <a:rPr lang="en-US" i="0" dirty="0" err="1" smtClean="0"/>
              <a:t>pitsa</a:t>
            </a:r>
            <a:r>
              <a:rPr lang="en-US" i="0" dirty="0" smtClean="0"/>
              <a:t>, risotto, lasagna </a:t>
            </a:r>
            <a:r>
              <a:rPr lang="en-US" i="0" dirty="0" err="1" smtClean="0"/>
              <a:t>taomlari</a:t>
            </a:r>
            <a:r>
              <a:rPr lang="en-US" i="0" dirty="0" smtClean="0"/>
              <a:t> </a:t>
            </a:r>
            <a:r>
              <a:rPr lang="en-US" i="0" dirty="0" err="1" smtClean="0"/>
              <a:t>dunyoga</a:t>
            </a:r>
            <a:r>
              <a:rPr lang="en-US" i="0" dirty="0" smtClean="0"/>
              <a:t> </a:t>
            </a:r>
            <a:r>
              <a:rPr lang="en-US" i="0" dirty="0" err="1" smtClean="0"/>
              <a:t>mashhur</a:t>
            </a:r>
            <a:r>
              <a:rPr lang="en-US" i="0" dirty="0" smtClean="0"/>
              <a:t>.</a:t>
            </a:r>
            <a:endParaRPr lang="ru-RU" dirty="0"/>
          </a:p>
        </p:txBody>
      </p:sp>
      <p:pic>
        <p:nvPicPr>
          <p:cNvPr id="5" name="Рисунок 4" descr="C:\Users\Alfa\Desktop\Italiya pits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08" y="1408111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fa\Desktop\Спагетти_с_гарниром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7215" y="1408111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Qo‘shimcha</a:t>
            </a:r>
            <a:r>
              <a:rPr lang="en-US" dirty="0" smtClean="0"/>
              <a:t> </a:t>
            </a:r>
            <a:r>
              <a:rPr lang="en-US" dirty="0" err="1" smtClean="0"/>
              <a:t>ma’lumotlar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41" y="615110"/>
            <a:ext cx="4857785" cy="646331"/>
          </a:xfrm>
        </p:spPr>
        <p:txBody>
          <a:bodyPr/>
          <a:lstStyle/>
          <a:p>
            <a:pPr algn="ctr"/>
            <a:r>
              <a:rPr lang="en-US" i="0" dirty="0" err="1" smtClean="0"/>
              <a:t>Fransiyaga</a:t>
            </a:r>
            <a:r>
              <a:rPr lang="en-US" i="0" dirty="0" smtClean="0"/>
              <a:t> </a:t>
            </a:r>
            <a:r>
              <a:rPr lang="en-US" i="0" dirty="0" err="1" smtClean="0"/>
              <a:t>tashrif</a:t>
            </a:r>
            <a:r>
              <a:rPr lang="en-US" i="0" dirty="0" smtClean="0"/>
              <a:t> </a:t>
            </a:r>
            <a:r>
              <a:rPr lang="en-US" i="0" dirty="0" err="1" smtClean="0"/>
              <a:t>buyurganingizda</a:t>
            </a:r>
            <a:r>
              <a:rPr lang="en-US" i="0" dirty="0" smtClean="0"/>
              <a:t>, </a:t>
            </a:r>
            <a:r>
              <a:rPr lang="en-US" i="0" dirty="0" err="1" smtClean="0"/>
              <a:t>albatta</a:t>
            </a:r>
            <a:r>
              <a:rPr lang="en-US" i="0" dirty="0" smtClean="0"/>
              <a:t>, </a:t>
            </a:r>
            <a:r>
              <a:rPr lang="en-US" i="0" dirty="0" err="1" smtClean="0"/>
              <a:t>tatib</a:t>
            </a:r>
            <a:r>
              <a:rPr lang="en-US" i="0" dirty="0" smtClean="0"/>
              <a:t> </a:t>
            </a:r>
            <a:r>
              <a:rPr lang="en-US" i="0" dirty="0" err="1" smtClean="0"/>
              <a:t>ko‘rishingiz</a:t>
            </a:r>
            <a:r>
              <a:rPr lang="en-US" i="0" dirty="0" smtClean="0"/>
              <a:t> </a:t>
            </a:r>
            <a:r>
              <a:rPr lang="en-US" i="0" dirty="0" err="1" smtClean="0"/>
              <a:t>kerak</a:t>
            </a:r>
            <a:r>
              <a:rPr lang="en-US" i="0" dirty="0" smtClean="0"/>
              <a:t> </a:t>
            </a:r>
            <a:r>
              <a:rPr lang="en-US" i="0" dirty="0" err="1" smtClean="0"/>
              <a:t>bo‘lgan</a:t>
            </a:r>
            <a:r>
              <a:rPr lang="en-US" i="0" dirty="0" smtClean="0"/>
              <a:t> </a:t>
            </a:r>
            <a:r>
              <a:rPr lang="en-US" i="0" dirty="0" err="1" smtClean="0"/>
              <a:t>mazali</a:t>
            </a:r>
            <a:r>
              <a:rPr lang="en-US" i="0" dirty="0" smtClean="0"/>
              <a:t> </a:t>
            </a:r>
            <a:r>
              <a:rPr lang="en-US" i="0" dirty="0" err="1" smtClean="0"/>
              <a:t>taomlari</a:t>
            </a:r>
            <a:r>
              <a:rPr lang="en-US" i="0" dirty="0" smtClean="0"/>
              <a:t> bor. </a:t>
            </a:r>
            <a:r>
              <a:rPr lang="en-US" i="0" dirty="0" err="1" smtClean="0"/>
              <a:t>Masalan</a:t>
            </a:r>
            <a:r>
              <a:rPr lang="en-US" i="0" dirty="0" smtClean="0"/>
              <a:t>, </a:t>
            </a:r>
            <a:r>
              <a:rPr lang="en-US" i="0" dirty="0" err="1" smtClean="0"/>
              <a:t>a‘loignon</a:t>
            </a:r>
            <a:r>
              <a:rPr lang="en-US" i="0" dirty="0" smtClean="0"/>
              <a:t> </a:t>
            </a:r>
            <a:r>
              <a:rPr lang="en-US" i="0" dirty="0" err="1" smtClean="0"/>
              <a:t>sho‘rvasi</a:t>
            </a:r>
            <a:r>
              <a:rPr lang="en-US" i="0" dirty="0" smtClean="0"/>
              <a:t>, </a:t>
            </a:r>
            <a:r>
              <a:rPr lang="en-US" i="0" dirty="0" err="1" smtClean="0"/>
              <a:t>flamiche</a:t>
            </a:r>
            <a:r>
              <a:rPr lang="en-US" i="0" dirty="0" smtClean="0"/>
              <a:t>, </a:t>
            </a:r>
            <a:r>
              <a:rPr lang="en-US" i="0" dirty="0" err="1" smtClean="0"/>
              <a:t>shokoladli</a:t>
            </a:r>
            <a:r>
              <a:rPr lang="en-US" i="0" dirty="0" smtClean="0"/>
              <a:t> </a:t>
            </a:r>
            <a:r>
              <a:rPr lang="en-US" i="0" dirty="0" err="1" smtClean="0"/>
              <a:t>souflle</a:t>
            </a:r>
            <a:r>
              <a:rPr lang="en-US" i="0" dirty="0" smtClean="0"/>
              <a:t> </a:t>
            </a:r>
            <a:r>
              <a:rPr lang="en-US" i="0" dirty="0" err="1" smtClean="0"/>
              <a:t>va</a:t>
            </a:r>
            <a:r>
              <a:rPr lang="en-US" i="0" dirty="0" smtClean="0"/>
              <a:t> </a:t>
            </a:r>
            <a:r>
              <a:rPr lang="en-US" i="0" dirty="0" err="1" smtClean="0"/>
              <a:t>boshqalar</a:t>
            </a:r>
            <a:r>
              <a:rPr lang="en-US" i="0" dirty="0" smtClean="0"/>
              <a:t>.</a:t>
            </a:r>
            <a:endParaRPr lang="ru-RU" dirty="0"/>
          </a:p>
        </p:txBody>
      </p:sp>
      <p:pic>
        <p:nvPicPr>
          <p:cNvPr id="4" name="Рисунок 3" descr="C:\Users\Alfa\Desktop\Fransi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73" y="1358683"/>
            <a:ext cx="3286148" cy="1723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Qo‘shimcha</a:t>
            </a:r>
            <a:r>
              <a:rPr lang="en-US" dirty="0" smtClean="0"/>
              <a:t> </a:t>
            </a:r>
            <a:r>
              <a:rPr lang="en-US" dirty="0" err="1" smtClean="0"/>
              <a:t>ma’lumotlar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50855"/>
            <a:ext cx="5400600" cy="1077218"/>
          </a:xfrm>
        </p:spPr>
        <p:txBody>
          <a:bodyPr/>
          <a:lstStyle/>
          <a:p>
            <a:pPr indent="266700" algn="just"/>
            <a:r>
              <a:rPr lang="en-US" i="0" dirty="0" err="1" smtClean="0"/>
              <a:t>Ispaniya</a:t>
            </a:r>
            <a:r>
              <a:rPr lang="en-US" i="0" dirty="0" smtClean="0"/>
              <a:t> </a:t>
            </a:r>
            <a:r>
              <a:rPr lang="en-US" i="0" dirty="0" err="1" smtClean="0"/>
              <a:t>haqida</a:t>
            </a:r>
            <a:r>
              <a:rPr lang="en-US" i="0" dirty="0" smtClean="0"/>
              <a:t> </a:t>
            </a:r>
            <a:r>
              <a:rPr lang="en-US" i="0" dirty="0" err="1" smtClean="0"/>
              <a:t>eshitganimizda</a:t>
            </a:r>
            <a:r>
              <a:rPr lang="en-US" i="0" dirty="0" smtClean="0"/>
              <a:t>, </a:t>
            </a:r>
            <a:r>
              <a:rPr lang="en-US" i="0" dirty="0" err="1" smtClean="0"/>
              <a:t>barchamiz</a:t>
            </a:r>
            <a:r>
              <a:rPr lang="en-US" i="0" dirty="0" smtClean="0"/>
              <a:t> </a:t>
            </a:r>
            <a:r>
              <a:rPr lang="en-US" i="0" dirty="0" err="1" smtClean="0"/>
              <a:t>sevib</a:t>
            </a:r>
            <a:r>
              <a:rPr lang="en-US" i="0" dirty="0" smtClean="0"/>
              <a:t> </a:t>
            </a:r>
            <a:r>
              <a:rPr lang="en-US" i="0" dirty="0" err="1" smtClean="0"/>
              <a:t>tomosha</a:t>
            </a:r>
            <a:r>
              <a:rPr lang="en-US" i="0" dirty="0" smtClean="0"/>
              <a:t> </a:t>
            </a:r>
            <a:r>
              <a:rPr lang="en-US" i="0" dirty="0" err="1" smtClean="0"/>
              <a:t>qiladigan</a:t>
            </a:r>
            <a:r>
              <a:rPr lang="en-US" i="0" dirty="0" smtClean="0"/>
              <a:t> “</a:t>
            </a:r>
            <a:r>
              <a:rPr lang="en-US" i="0" dirty="0" err="1" smtClean="0"/>
              <a:t>Ratatuy</a:t>
            </a:r>
            <a:r>
              <a:rPr lang="en-US" i="0" dirty="0" smtClean="0"/>
              <a:t>” </a:t>
            </a:r>
            <a:r>
              <a:rPr lang="en-US" i="0" dirty="0" err="1" smtClean="0"/>
              <a:t>multfilmi</a:t>
            </a:r>
            <a:r>
              <a:rPr lang="en-US" i="0" dirty="0" smtClean="0"/>
              <a:t> </a:t>
            </a:r>
            <a:r>
              <a:rPr lang="en-US" i="0" dirty="0" err="1" smtClean="0"/>
              <a:t>yodimizga</a:t>
            </a:r>
            <a:r>
              <a:rPr lang="en-US" i="0" dirty="0" smtClean="0"/>
              <a:t> </a:t>
            </a:r>
            <a:r>
              <a:rPr lang="en-US" i="0" dirty="0" err="1" smtClean="0"/>
              <a:t>tushadi</a:t>
            </a:r>
            <a:r>
              <a:rPr lang="en-US" i="0" dirty="0" smtClean="0"/>
              <a:t>. </a:t>
            </a:r>
            <a:r>
              <a:rPr lang="en-US" i="0" dirty="0" err="1" smtClean="0"/>
              <a:t>Chunki</a:t>
            </a:r>
            <a:r>
              <a:rPr lang="en-US" i="0" dirty="0" smtClean="0"/>
              <a:t> </a:t>
            </a:r>
            <a:r>
              <a:rPr lang="en-US" i="0" dirty="0" err="1" smtClean="0"/>
              <a:t>Ispaniya</a:t>
            </a:r>
            <a:r>
              <a:rPr lang="en-US" i="0" dirty="0" smtClean="0"/>
              <a:t> </a:t>
            </a:r>
            <a:r>
              <a:rPr lang="en-US" i="0" dirty="0" err="1" smtClean="0"/>
              <a:t>ratatuy</a:t>
            </a:r>
            <a:r>
              <a:rPr lang="en-US" i="0" dirty="0" smtClean="0"/>
              <a:t> </a:t>
            </a:r>
            <a:r>
              <a:rPr lang="en-US" i="0" dirty="0" err="1" smtClean="0"/>
              <a:t>taomi</a:t>
            </a:r>
            <a:r>
              <a:rPr lang="en-US" i="0" dirty="0" smtClean="0"/>
              <a:t>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juda</a:t>
            </a:r>
            <a:r>
              <a:rPr lang="en-US" i="0" dirty="0" smtClean="0"/>
              <a:t> ham </a:t>
            </a:r>
            <a:r>
              <a:rPr lang="en-US" i="0" dirty="0" err="1" smtClean="0"/>
              <a:t>mashhur</a:t>
            </a:r>
            <a:r>
              <a:rPr lang="en-US" i="0" dirty="0" smtClean="0"/>
              <a:t>. </a:t>
            </a:r>
          </a:p>
          <a:p>
            <a:pPr indent="266700" algn="just"/>
            <a:r>
              <a:rPr lang="en-US" i="0" dirty="0" smtClean="0"/>
              <a:t>Bu </a:t>
            </a:r>
            <a:r>
              <a:rPr lang="en-US" i="0" dirty="0" err="1" smtClean="0"/>
              <a:t>taom</a:t>
            </a:r>
            <a:r>
              <a:rPr lang="en-US" i="0" dirty="0" smtClean="0"/>
              <a:t> </a:t>
            </a:r>
            <a:r>
              <a:rPr lang="en-US" i="0" dirty="0" err="1" smtClean="0"/>
              <a:t>asosan</a:t>
            </a:r>
            <a:r>
              <a:rPr lang="en-US" i="0" dirty="0" smtClean="0"/>
              <a:t> </a:t>
            </a:r>
            <a:r>
              <a:rPr lang="en-US" i="0" dirty="0" err="1" smtClean="0"/>
              <a:t>baqlajonli</a:t>
            </a:r>
            <a:r>
              <a:rPr lang="en-US" i="0" dirty="0" smtClean="0"/>
              <a:t> </a:t>
            </a:r>
            <a:r>
              <a:rPr lang="en-US" i="0" dirty="0" err="1" smtClean="0"/>
              <a:t>bo‘ladi</a:t>
            </a:r>
            <a:r>
              <a:rPr lang="en-US" i="0" dirty="0" smtClean="0"/>
              <a:t>. Bu </a:t>
            </a:r>
            <a:r>
              <a:rPr lang="en-US" i="0" dirty="0" err="1" smtClean="0"/>
              <a:t>esa</a:t>
            </a:r>
            <a:r>
              <a:rPr lang="en-US" i="0" dirty="0" smtClean="0"/>
              <a:t> </a:t>
            </a:r>
            <a:r>
              <a:rPr lang="en-US" i="0" dirty="0" err="1" smtClean="0"/>
              <a:t>o‘z</a:t>
            </a:r>
            <a:r>
              <a:rPr lang="en-US" i="0" dirty="0" smtClean="0"/>
              <a:t> </a:t>
            </a:r>
            <a:r>
              <a:rPr lang="en-US" i="0" dirty="0" err="1" smtClean="0"/>
              <a:t>navbatida</a:t>
            </a:r>
            <a:r>
              <a:rPr lang="en-US" i="0" dirty="0" smtClean="0"/>
              <a:t> </a:t>
            </a:r>
            <a:r>
              <a:rPr lang="en-US" i="0" dirty="0" err="1" smtClean="0"/>
              <a:t>baqlajonni</a:t>
            </a:r>
            <a:r>
              <a:rPr lang="en-US" i="0" dirty="0" smtClean="0"/>
              <a:t> </a:t>
            </a:r>
            <a:r>
              <a:rPr lang="en-US" i="0" dirty="0" err="1" smtClean="0"/>
              <a:t>sevuvchilarga</a:t>
            </a:r>
            <a:r>
              <a:rPr lang="en-US" i="0" dirty="0" smtClean="0"/>
              <a:t> </a:t>
            </a:r>
            <a:r>
              <a:rPr lang="en-US" i="0" dirty="0" err="1" smtClean="0"/>
              <a:t>xush</a:t>
            </a:r>
            <a:r>
              <a:rPr lang="en-US" i="0" dirty="0" smtClean="0"/>
              <a:t> </a:t>
            </a:r>
            <a:r>
              <a:rPr lang="en-US" i="0" dirty="0" err="1" smtClean="0"/>
              <a:t>yoqishi</a:t>
            </a:r>
            <a:r>
              <a:rPr lang="en-US" i="0" dirty="0" smtClean="0"/>
              <a:t> </a:t>
            </a:r>
            <a:r>
              <a:rPr lang="en-US" i="0" dirty="0" err="1" smtClean="0"/>
              <a:t>shubhasiz</a:t>
            </a:r>
            <a:r>
              <a:rPr lang="en-US" i="0" dirty="0" smtClean="0"/>
              <a:t>.</a:t>
            </a:r>
            <a:endParaRPr lang="ru-RU" dirty="0"/>
          </a:p>
        </p:txBody>
      </p:sp>
      <p:pic>
        <p:nvPicPr>
          <p:cNvPr id="4" name="Рисунок 3" descr="C:\Users\Alfa\Desktop\Ispani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02" y="1765301"/>
            <a:ext cx="3036279" cy="133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Qo‘shimcha</a:t>
            </a:r>
            <a:r>
              <a:rPr lang="en-US" dirty="0" smtClean="0"/>
              <a:t> </a:t>
            </a:r>
            <a:r>
              <a:rPr lang="en-US" dirty="0" err="1" smtClean="0"/>
              <a:t>ma’lumotlar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580512"/>
            <a:ext cx="5328591" cy="646331"/>
          </a:xfrm>
        </p:spPr>
        <p:txBody>
          <a:bodyPr/>
          <a:lstStyle/>
          <a:p>
            <a:pPr algn="ctr"/>
            <a:r>
              <a:rPr lang="en-US" i="0" dirty="0" err="1" smtClean="0"/>
              <a:t>Yunonistonda</a:t>
            </a:r>
            <a:r>
              <a:rPr lang="en-US" i="0" dirty="0" smtClean="0"/>
              <a:t> </a:t>
            </a:r>
            <a:r>
              <a:rPr lang="en-US" i="0" dirty="0" err="1" smtClean="0"/>
              <a:t>grillda</a:t>
            </a:r>
            <a:r>
              <a:rPr lang="en-US" i="0" dirty="0" smtClean="0"/>
              <a:t> </a:t>
            </a:r>
            <a:r>
              <a:rPr lang="en-US" i="0" dirty="0" err="1" smtClean="0"/>
              <a:t>pishiriladigan</a:t>
            </a:r>
            <a:r>
              <a:rPr lang="en-US" i="0" dirty="0" smtClean="0"/>
              <a:t> </a:t>
            </a:r>
            <a:r>
              <a:rPr lang="en-US" i="0" dirty="0" err="1" smtClean="0"/>
              <a:t>go‘shti</a:t>
            </a:r>
            <a:r>
              <a:rPr lang="en-US" i="0" dirty="0" smtClean="0"/>
              <a:t> </a:t>
            </a:r>
            <a:r>
              <a:rPr lang="en-US" i="0" dirty="0" err="1" smtClean="0"/>
              <a:t>xuddi</a:t>
            </a:r>
            <a:r>
              <a:rPr lang="en-US" i="0" dirty="0" smtClean="0"/>
              <a:t> </a:t>
            </a:r>
            <a:r>
              <a:rPr lang="en-US" i="0" dirty="0" err="1" smtClean="0"/>
              <a:t>o‘zimizning</a:t>
            </a:r>
            <a:r>
              <a:rPr lang="en-US" i="0" dirty="0" smtClean="0"/>
              <a:t> </a:t>
            </a:r>
            <a:r>
              <a:rPr lang="en-US" i="0" dirty="0" err="1" smtClean="0"/>
              <a:t>shashlikka</a:t>
            </a:r>
            <a:r>
              <a:rPr lang="en-US" i="0" dirty="0" smtClean="0"/>
              <a:t> </a:t>
            </a:r>
            <a:r>
              <a:rPr lang="en-US" i="0" dirty="0" err="1" smtClean="0"/>
              <a:t>o‘xshab</a:t>
            </a:r>
            <a:r>
              <a:rPr lang="en-US" i="0" dirty="0" smtClean="0"/>
              <a:t> </a:t>
            </a:r>
            <a:r>
              <a:rPr lang="en-US" i="0" dirty="0" err="1" smtClean="0"/>
              <a:t>ketadi</a:t>
            </a:r>
            <a:r>
              <a:rPr lang="en-US" i="0" dirty="0" smtClean="0"/>
              <a:t>. Bu </a:t>
            </a:r>
            <a:r>
              <a:rPr lang="en-US" i="0" dirty="0" err="1" smtClean="0"/>
              <a:t>taom</a:t>
            </a:r>
            <a:r>
              <a:rPr lang="en-US" i="0" dirty="0" smtClean="0"/>
              <a:t> </a:t>
            </a:r>
            <a:r>
              <a:rPr lang="en-US" i="0" dirty="0" err="1" smtClean="0"/>
              <a:t>ularda</a:t>
            </a:r>
            <a:r>
              <a:rPr lang="en-US" i="0" dirty="0" smtClean="0"/>
              <a:t> ham </a:t>
            </a:r>
            <a:r>
              <a:rPr lang="en-US" i="0" dirty="0" err="1" smtClean="0"/>
              <a:t>juda</a:t>
            </a:r>
            <a:r>
              <a:rPr lang="en-US" i="0" dirty="0" smtClean="0"/>
              <a:t> </a:t>
            </a:r>
            <a:r>
              <a:rPr lang="en-US" i="0" dirty="0" err="1" smtClean="0"/>
              <a:t>mashhur</a:t>
            </a:r>
            <a:r>
              <a:rPr lang="en-US" i="0" dirty="0" smtClean="0"/>
              <a:t>. </a:t>
            </a:r>
            <a:r>
              <a:rPr lang="en-US" i="0" dirty="0" err="1" smtClean="0"/>
              <a:t>Qolaversa</a:t>
            </a:r>
            <a:r>
              <a:rPr lang="en-US" i="0" dirty="0" smtClean="0"/>
              <a:t>, </a:t>
            </a:r>
            <a:r>
              <a:rPr lang="en-US" i="0" dirty="0" err="1" smtClean="0"/>
              <a:t>moussaka</a:t>
            </a:r>
            <a:r>
              <a:rPr lang="en-US" i="0" dirty="0" smtClean="0"/>
              <a:t>, </a:t>
            </a:r>
            <a:r>
              <a:rPr lang="en-US" i="0" dirty="0" err="1" smtClean="0"/>
              <a:t>taramasalata</a:t>
            </a:r>
            <a:r>
              <a:rPr lang="en-US" i="0" dirty="0" smtClean="0"/>
              <a:t> ham </a:t>
            </a:r>
            <a:r>
              <a:rPr lang="en-US" i="0" dirty="0" err="1" smtClean="0"/>
              <a:t>mazalidir</a:t>
            </a:r>
            <a:r>
              <a:rPr lang="en-US" i="0" dirty="0" smtClean="0"/>
              <a:t>.</a:t>
            </a:r>
            <a:endParaRPr lang="ru-RU" dirty="0"/>
          </a:p>
        </p:txBody>
      </p:sp>
      <p:pic>
        <p:nvPicPr>
          <p:cNvPr id="4" name="Рисунок 3" descr="C:\Users\Alfa\Desktop\Yunoncha tao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826" y="1408111"/>
            <a:ext cx="3286148" cy="166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Qo‘shimcha</a:t>
            </a:r>
            <a:r>
              <a:rPr lang="en-US" dirty="0" smtClean="0"/>
              <a:t> </a:t>
            </a:r>
            <a:r>
              <a:rPr lang="en-US" dirty="0" err="1" smtClean="0"/>
              <a:t>ma’lumotlar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604" y="622293"/>
            <a:ext cx="5400600" cy="646331"/>
          </a:xfrm>
        </p:spPr>
        <p:txBody>
          <a:bodyPr/>
          <a:lstStyle/>
          <a:p>
            <a:pPr algn="ctr"/>
            <a:r>
              <a:rPr lang="en-US" i="0" dirty="0" err="1" smtClean="0"/>
              <a:t>Meksikaning</a:t>
            </a:r>
            <a:r>
              <a:rPr lang="en-US" i="0" dirty="0" smtClean="0"/>
              <a:t> </a:t>
            </a:r>
            <a:r>
              <a:rPr lang="en-US" i="0" dirty="0" err="1" smtClean="0"/>
              <a:t>turfa</a:t>
            </a:r>
            <a:r>
              <a:rPr lang="en-US" i="0" dirty="0" smtClean="0"/>
              <a:t> </a:t>
            </a:r>
            <a:r>
              <a:rPr lang="en-US" i="0" dirty="0" err="1" smtClean="0"/>
              <a:t>taomlari</a:t>
            </a:r>
            <a:r>
              <a:rPr lang="en-US" i="0" dirty="0" smtClean="0"/>
              <a:t> </a:t>
            </a:r>
            <a:r>
              <a:rPr lang="en-US" i="0" dirty="0" err="1" smtClean="0"/>
              <a:t>yosh</a:t>
            </a:r>
            <a:r>
              <a:rPr lang="en-US" i="0" dirty="0" smtClean="0"/>
              <a:t>-u </a:t>
            </a:r>
            <a:r>
              <a:rPr lang="en-US" i="0" dirty="0" err="1" smtClean="0"/>
              <a:t>qariga</a:t>
            </a:r>
            <a:r>
              <a:rPr lang="en-US" i="0" dirty="0" smtClean="0"/>
              <a:t> </a:t>
            </a:r>
            <a:r>
              <a:rPr lang="en-US" i="0" dirty="0" err="1" smtClean="0"/>
              <a:t>xush</a:t>
            </a:r>
            <a:r>
              <a:rPr lang="en-US" i="0" dirty="0" smtClean="0"/>
              <a:t> </a:t>
            </a:r>
            <a:r>
              <a:rPr lang="en-US" i="0" dirty="0" err="1" smtClean="0"/>
              <a:t>yoqadi</a:t>
            </a:r>
            <a:r>
              <a:rPr lang="en-US" i="0" dirty="0" smtClean="0"/>
              <a:t>. </a:t>
            </a:r>
          </a:p>
          <a:p>
            <a:pPr algn="ctr"/>
            <a:r>
              <a:rPr lang="en-US" i="0" dirty="0" err="1" smtClean="0"/>
              <a:t>Ayniqsa</a:t>
            </a:r>
            <a:r>
              <a:rPr lang="en-US" i="0" dirty="0" smtClean="0"/>
              <a:t>, u </a:t>
            </a:r>
            <a:r>
              <a:rPr lang="en-US" i="0" dirty="0" err="1" smtClean="0"/>
              <a:t>yerdagi</a:t>
            </a:r>
            <a:r>
              <a:rPr lang="en-US" i="0" dirty="0" smtClean="0"/>
              <a:t> taco, carne </a:t>
            </a:r>
            <a:r>
              <a:rPr lang="en-US" i="0" dirty="0" err="1" smtClean="0"/>
              <a:t>asada</a:t>
            </a:r>
            <a:r>
              <a:rPr lang="en-US" i="0" dirty="0" smtClean="0"/>
              <a:t>, burrito </a:t>
            </a:r>
            <a:r>
              <a:rPr lang="en-US" i="0" dirty="0" err="1" smtClean="0"/>
              <a:t>taomlarini</a:t>
            </a:r>
            <a:r>
              <a:rPr lang="en-US" i="0" dirty="0" smtClean="0"/>
              <a:t> </a:t>
            </a:r>
            <a:r>
              <a:rPr lang="en-US" i="0" dirty="0" err="1" smtClean="0"/>
              <a:t>yemabsiz</a:t>
            </a:r>
            <a:r>
              <a:rPr lang="en-US" i="0" dirty="0" smtClean="0"/>
              <a:t>, </a:t>
            </a:r>
            <a:r>
              <a:rPr lang="en-US" i="0" dirty="0" err="1" smtClean="0"/>
              <a:t>bu</a:t>
            </a:r>
            <a:r>
              <a:rPr lang="en-US" i="0" dirty="0" smtClean="0"/>
              <a:t> </a:t>
            </a:r>
            <a:r>
              <a:rPr lang="en-US" i="0" dirty="0" err="1" smtClean="0"/>
              <a:t>dunyoga</a:t>
            </a:r>
            <a:r>
              <a:rPr lang="en-US" i="0" dirty="0" smtClean="0"/>
              <a:t> </a:t>
            </a:r>
            <a:r>
              <a:rPr lang="en-US" i="0" dirty="0" err="1" smtClean="0"/>
              <a:t>kelmabsiz</a:t>
            </a:r>
            <a:r>
              <a:rPr lang="en-US" i="0" dirty="0" smtClean="0"/>
              <a:t>.</a:t>
            </a:r>
            <a:endParaRPr lang="ru-RU" dirty="0"/>
          </a:p>
        </p:txBody>
      </p:sp>
      <p:pic>
        <p:nvPicPr>
          <p:cNvPr id="4" name="Рисунок 3" descr="C:\Users\Alfa\Desktop\Meksika taom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987" y="1494589"/>
            <a:ext cx="3071834" cy="157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5" y="693732"/>
            <a:ext cx="4893589" cy="430887"/>
          </a:xfrm>
        </p:spPr>
        <p:txBody>
          <a:bodyPr/>
          <a:lstStyle/>
          <a:p>
            <a:pPr algn="ctr"/>
            <a:r>
              <a:rPr lang="en-US" i="0" dirty="0" err="1" smtClean="0"/>
              <a:t>Tailandda</a:t>
            </a:r>
            <a:r>
              <a:rPr lang="en-US" i="0" dirty="0" smtClean="0"/>
              <a:t> “noodle” </a:t>
            </a:r>
            <a:r>
              <a:rPr lang="en-US" i="0" dirty="0" err="1" smtClean="0"/>
              <a:t>sho‘rvasini</a:t>
            </a:r>
            <a:r>
              <a:rPr lang="en-US" i="0" dirty="0" smtClean="0"/>
              <a:t> </a:t>
            </a:r>
            <a:r>
              <a:rPr lang="en-US" i="0" dirty="0" err="1" smtClean="0"/>
              <a:t>sevib</a:t>
            </a:r>
            <a:r>
              <a:rPr lang="en-US" i="0" dirty="0" smtClean="0"/>
              <a:t> </a:t>
            </a:r>
            <a:r>
              <a:rPr lang="en-US" i="0" dirty="0" err="1" smtClean="0"/>
              <a:t>iste’mol</a:t>
            </a:r>
            <a:r>
              <a:rPr lang="en-US" i="0" dirty="0" smtClean="0"/>
              <a:t> </a:t>
            </a:r>
            <a:r>
              <a:rPr lang="en-US" i="0" dirty="0" err="1" smtClean="0"/>
              <a:t>qilishadi</a:t>
            </a:r>
            <a:r>
              <a:rPr lang="en-US" i="0" dirty="0" smtClean="0"/>
              <a:t>. </a:t>
            </a:r>
            <a:r>
              <a:rPr lang="en-US" i="0" dirty="0" err="1" smtClean="0"/>
              <a:t>Tailandga</a:t>
            </a:r>
            <a:r>
              <a:rPr lang="en-US" i="0" dirty="0" smtClean="0"/>
              <a:t> </a:t>
            </a:r>
            <a:r>
              <a:rPr lang="en-US" i="0" dirty="0" err="1" smtClean="0"/>
              <a:t>borganingizda</a:t>
            </a:r>
            <a:r>
              <a:rPr lang="en-US" i="0" dirty="0" smtClean="0"/>
              <a:t>, </a:t>
            </a:r>
            <a:r>
              <a:rPr lang="en-US" i="0" dirty="0" err="1" smtClean="0"/>
              <a:t>bu</a:t>
            </a:r>
            <a:r>
              <a:rPr lang="en-US" i="0" dirty="0" smtClean="0"/>
              <a:t> </a:t>
            </a:r>
            <a:r>
              <a:rPr lang="en-US" i="0" dirty="0" err="1" smtClean="0"/>
              <a:t>taomni</a:t>
            </a:r>
            <a:r>
              <a:rPr lang="en-US" i="0" dirty="0" smtClean="0"/>
              <a:t> </a:t>
            </a:r>
            <a:r>
              <a:rPr lang="en-US" i="0" dirty="0" err="1" smtClean="0"/>
              <a:t>ta’tib</a:t>
            </a:r>
            <a:r>
              <a:rPr lang="en-US" i="0" dirty="0" smtClean="0"/>
              <a:t> </a:t>
            </a:r>
            <a:r>
              <a:rPr lang="en-US" i="0" dirty="0" err="1" smtClean="0"/>
              <a:t>ko‘rishni</a:t>
            </a:r>
            <a:r>
              <a:rPr lang="en-US" i="0" dirty="0" smtClean="0"/>
              <a:t> </a:t>
            </a:r>
            <a:r>
              <a:rPr lang="en-US" i="0" dirty="0" err="1" smtClean="0"/>
              <a:t>unutmang</a:t>
            </a:r>
            <a:r>
              <a:rPr lang="en-US" i="0" dirty="0" smtClean="0"/>
              <a:t>!</a:t>
            </a:r>
            <a:endParaRPr lang="ru-RU" dirty="0"/>
          </a:p>
        </p:txBody>
      </p:sp>
      <p:pic>
        <p:nvPicPr>
          <p:cNvPr id="4" name="Рисунок 3" descr="C:\Users\Alfa\Desktop\Tailand taomi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2780" y="1406401"/>
            <a:ext cx="2148270" cy="160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4"/>
            <a:ext cx="5500726" cy="315471"/>
          </a:xfrm>
        </p:spPr>
        <p:txBody>
          <a:bodyPr/>
          <a:lstStyle/>
          <a:p>
            <a:pPr algn="ctr"/>
            <a:r>
              <a:rPr lang="en-US" dirty="0" err="1" smtClean="0"/>
              <a:t>Lug’at</a:t>
            </a:r>
            <a:r>
              <a:rPr lang="en-US" dirty="0" smtClean="0"/>
              <a:t> </a:t>
            </a:r>
            <a:r>
              <a:rPr lang="en-US" dirty="0" err="1" smtClean="0"/>
              <a:t>ustida</a:t>
            </a:r>
            <a:r>
              <a:rPr lang="en-US" dirty="0" smtClean="0"/>
              <a:t> </a:t>
            </a:r>
            <a:r>
              <a:rPr lang="en-US" dirty="0" err="1" smtClean="0"/>
              <a:t>ishlash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8322" y="836607"/>
            <a:ext cx="28829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xamirturush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mahsulot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taomlar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1396" y="836607"/>
            <a:ext cx="28829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дрожжи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известный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национальные блюда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употребление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246221"/>
          </a:xfrm>
        </p:spPr>
        <p:txBody>
          <a:bodyPr/>
          <a:lstStyle/>
          <a:p>
            <a:pPr algn="ctr"/>
            <a:r>
              <a:rPr lang="en-US" sz="1600" dirty="0" err="1" smtClean="0"/>
              <a:t>Ko‘chirma</a:t>
            </a:r>
            <a:r>
              <a:rPr lang="en-US" sz="1600" dirty="0" smtClean="0"/>
              <a:t> </a:t>
            </a:r>
            <a:r>
              <a:rPr lang="en-US" sz="1600" dirty="0" err="1" smtClean="0"/>
              <a:t>gaplarni</a:t>
            </a:r>
            <a:r>
              <a:rPr lang="en-US" sz="1600" dirty="0" smtClean="0"/>
              <a:t> </a:t>
            </a:r>
            <a:r>
              <a:rPr lang="en-US" sz="1600" dirty="0" err="1" smtClean="0"/>
              <a:t>o‘zlashtirma</a:t>
            </a:r>
            <a:r>
              <a:rPr lang="en-US" sz="1600" dirty="0" smtClean="0"/>
              <a:t> </a:t>
            </a:r>
            <a:r>
              <a:rPr lang="en-US" sz="1600" dirty="0" err="1" smtClean="0"/>
              <a:t>gaplarga</a:t>
            </a:r>
            <a:r>
              <a:rPr lang="en-US" sz="1600" dirty="0" smtClean="0"/>
              <a:t> </a:t>
            </a:r>
            <a:r>
              <a:rPr lang="en-US" sz="1600" dirty="0" err="1" smtClean="0"/>
              <a:t>aylantirish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570" y="622292"/>
            <a:ext cx="5214973" cy="1231106"/>
          </a:xfrm>
        </p:spPr>
        <p:txBody>
          <a:bodyPr/>
          <a:lstStyle/>
          <a:p>
            <a:r>
              <a:rPr lang="en-US" sz="1600" b="1" dirty="0" err="1" smtClean="0">
                <a:solidFill>
                  <a:schemeClr val="accent6"/>
                </a:solidFill>
              </a:rPr>
              <a:t>Bilib</a:t>
            </a:r>
            <a:r>
              <a:rPr lang="en-US" sz="1600" b="1" dirty="0" smtClean="0">
                <a:solidFill>
                  <a:schemeClr val="accent6"/>
                </a:solidFill>
              </a:rPr>
              <a:t> </a:t>
            </a:r>
            <a:r>
              <a:rPr lang="en-US" sz="1600" b="1" dirty="0" err="1" smtClean="0">
                <a:solidFill>
                  <a:schemeClr val="accent6"/>
                </a:solidFill>
              </a:rPr>
              <a:t>oling</a:t>
            </a:r>
            <a:r>
              <a:rPr lang="en-US" sz="1600" b="1" dirty="0" smtClean="0">
                <a:solidFill>
                  <a:schemeClr val="accent6"/>
                </a:solidFill>
              </a:rPr>
              <a:t>!</a:t>
            </a:r>
          </a:p>
          <a:p>
            <a:r>
              <a:rPr lang="en-US" sz="1600" dirty="0" err="1" smtClean="0"/>
              <a:t>Shakli</a:t>
            </a:r>
            <a:r>
              <a:rPr lang="en-US" sz="1600" dirty="0" smtClean="0"/>
              <a:t> </a:t>
            </a:r>
            <a:r>
              <a:rPr lang="en-US" sz="1600" dirty="0" err="1" smtClean="0"/>
              <a:t>o‘zgartirilib</a:t>
            </a:r>
            <a:r>
              <a:rPr lang="en-US" sz="1600" dirty="0" smtClean="0"/>
              <a:t>, ammo </a:t>
            </a:r>
            <a:r>
              <a:rPr lang="en-US" sz="1600" dirty="0" err="1" smtClean="0"/>
              <a:t>mazmuni</a:t>
            </a:r>
            <a:r>
              <a:rPr lang="en-US" sz="1600" dirty="0" smtClean="0"/>
              <a:t> </a:t>
            </a:r>
            <a:r>
              <a:rPr lang="en-US" sz="1600" dirty="0" err="1" smtClean="0"/>
              <a:t>saqlangan</a:t>
            </a:r>
            <a:r>
              <a:rPr lang="en-US" sz="1600" dirty="0" smtClean="0"/>
              <a:t> </a:t>
            </a:r>
            <a:r>
              <a:rPr lang="en-US" sz="1600" dirty="0" err="1" smtClean="0"/>
              <a:t>holda</a:t>
            </a:r>
            <a:r>
              <a:rPr lang="en-US" sz="1600" dirty="0" smtClean="0"/>
              <a:t> </a:t>
            </a:r>
            <a:r>
              <a:rPr lang="en-US" sz="1600" dirty="0" err="1" smtClean="0"/>
              <a:t>berilgan</a:t>
            </a:r>
            <a:r>
              <a:rPr lang="en-US" sz="1600" dirty="0" smtClean="0"/>
              <a:t> </a:t>
            </a:r>
            <a:r>
              <a:rPr lang="en-US" sz="1600" dirty="0" err="1" smtClean="0"/>
              <a:t>o‘zgalarning</a:t>
            </a:r>
            <a:r>
              <a:rPr lang="en-US" sz="1600" dirty="0" smtClean="0"/>
              <a:t> </a:t>
            </a:r>
            <a:r>
              <a:rPr lang="en-US" sz="1600" dirty="0" err="1" smtClean="0"/>
              <a:t>gapi</a:t>
            </a:r>
            <a:r>
              <a:rPr lang="en-US" sz="1600" dirty="0" smtClean="0"/>
              <a:t> </a:t>
            </a:r>
            <a:r>
              <a:rPr lang="en-US" sz="1600" b="1" dirty="0" err="1" smtClean="0"/>
              <a:t>o‘zlashtirma</a:t>
            </a:r>
            <a:r>
              <a:rPr lang="en-US" sz="1600" b="1" dirty="0" smtClean="0"/>
              <a:t> gap </a:t>
            </a:r>
            <a:r>
              <a:rPr lang="en-US" sz="1600" dirty="0" err="1" smtClean="0"/>
              <a:t>deyiladi</a:t>
            </a:r>
            <a:r>
              <a:rPr lang="en-US" sz="1600" dirty="0" smtClean="0"/>
              <a:t>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130" y="1478409"/>
            <a:ext cx="5357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Dildora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ertaga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kelishini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O‘qituvchimiz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hasharda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qatnashishi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shartligini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ta’kidladi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22227"/>
            <a:ext cx="5572164" cy="428628"/>
          </a:xfrm>
        </p:spPr>
        <p:txBody>
          <a:bodyPr/>
          <a:lstStyle/>
          <a:p>
            <a:pPr algn="ctr"/>
            <a:r>
              <a:rPr lang="en-US" sz="1400" dirty="0" smtClean="0"/>
              <a:t>127-bet. </a:t>
            </a:r>
            <a:r>
              <a:rPr lang="en-US" sz="1400" dirty="0" err="1" smtClean="0"/>
              <a:t>Berilgan</a:t>
            </a:r>
            <a:r>
              <a:rPr lang="en-US" sz="1400" dirty="0" smtClean="0"/>
              <a:t> </a:t>
            </a:r>
            <a:r>
              <a:rPr lang="en-US" sz="1400" dirty="0" err="1" smtClean="0"/>
              <a:t>o‘zgalarning</a:t>
            </a:r>
            <a:r>
              <a:rPr lang="en-US" sz="1400" dirty="0" smtClean="0"/>
              <a:t> </a:t>
            </a:r>
            <a:r>
              <a:rPr lang="en-US" sz="1400" dirty="0" err="1" smtClean="0"/>
              <a:t>gapini</a:t>
            </a:r>
            <a:r>
              <a:rPr lang="en-US" sz="1400" dirty="0" smtClean="0"/>
              <a:t> </a:t>
            </a:r>
            <a:r>
              <a:rPr lang="en-US" sz="1400" dirty="0" err="1" smtClean="0"/>
              <a:t>o‘zlashtirma</a:t>
            </a:r>
            <a:r>
              <a:rPr lang="en-US" sz="1400" dirty="0" smtClean="0"/>
              <a:t> </a:t>
            </a:r>
            <a:r>
              <a:rPr lang="en-US" sz="1400" dirty="0" err="1" smtClean="0"/>
              <a:t>gapga</a:t>
            </a:r>
            <a:r>
              <a:rPr lang="en-US" sz="1400" dirty="0" smtClean="0"/>
              <a:t> </a:t>
            </a:r>
            <a:r>
              <a:rPr lang="en-US" sz="1400" dirty="0" err="1" smtClean="0"/>
              <a:t>aylantirib</a:t>
            </a:r>
            <a:r>
              <a:rPr lang="en-US" sz="1400" dirty="0" smtClean="0"/>
              <a:t> </a:t>
            </a:r>
            <a:r>
              <a:rPr lang="en-US" sz="1400" dirty="0" err="1" smtClean="0"/>
              <a:t>yozing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094" y="534249"/>
            <a:ext cx="55581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Oz-oz o‘rganib dono bo‘lur (Alisher Navoiy). </a:t>
            </a:r>
          </a:p>
          <a:p>
            <a:pPr>
              <a:spcAft>
                <a:spcPts val="600"/>
              </a:spcAft>
            </a:pP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Insonni baxtli qiladigan narsa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haqqoniylik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tomonlama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donolikdir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faylasufi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Demokrit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Jahlning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nihoyasi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pushaymonlik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tugaydi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Aflotun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tilsiz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kishidan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farqi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ziynati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to‘g‘rilikdir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(Arastu). 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 Beodobning yomonligi faqat o‘zigagina emas, boshqalarga ham zarar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yetkazadi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Jaloliddin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Rumiy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3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622293"/>
            <a:ext cx="5357849" cy="646331"/>
          </a:xfrm>
        </p:spPr>
        <p:txBody>
          <a:bodyPr/>
          <a:lstStyle/>
          <a:p>
            <a:pPr algn="ctr"/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matolarga</a:t>
            </a:r>
            <a:r>
              <a:rPr lang="en-US" dirty="0" smtClean="0"/>
              <a:t> atlas, </a:t>
            </a:r>
            <a:r>
              <a:rPr lang="en-US" dirty="0" err="1" smtClean="0"/>
              <a:t>adras</a:t>
            </a:r>
            <a:r>
              <a:rPr lang="en-US" dirty="0" smtClean="0"/>
              <a:t>, </a:t>
            </a:r>
            <a:r>
              <a:rPr lang="en-US" dirty="0" err="1" smtClean="0"/>
              <a:t>beqasam</a:t>
            </a:r>
            <a:r>
              <a:rPr lang="en-US" dirty="0" smtClean="0"/>
              <a:t> </a:t>
            </a:r>
            <a:r>
              <a:rPr lang="en-US" dirty="0" err="1" smtClean="0"/>
              <a:t>kabi</a:t>
            </a:r>
            <a:r>
              <a:rPr lang="en-US" dirty="0" smtClean="0"/>
              <a:t> </a:t>
            </a:r>
            <a:r>
              <a:rPr lang="en-US" dirty="0" err="1" smtClean="0"/>
              <a:t>bir-biridan</a:t>
            </a:r>
            <a:r>
              <a:rPr lang="en-US" dirty="0" smtClean="0"/>
              <a:t> </a:t>
            </a:r>
            <a:r>
              <a:rPr lang="en-US" dirty="0" err="1" smtClean="0"/>
              <a:t>bejirim</a:t>
            </a:r>
            <a:r>
              <a:rPr lang="en-US" dirty="0" smtClean="0"/>
              <a:t>, </a:t>
            </a:r>
            <a:r>
              <a:rPr lang="en-US" dirty="0" err="1" smtClean="0"/>
              <a:t>serjilo</a:t>
            </a:r>
            <a:r>
              <a:rPr lang="en-US" dirty="0" smtClean="0"/>
              <a:t> </a:t>
            </a:r>
            <a:r>
              <a:rPr lang="en-US" dirty="0" err="1" smtClean="0"/>
              <a:t>matolar</a:t>
            </a:r>
            <a:r>
              <a:rPr lang="en-US" dirty="0" smtClean="0"/>
              <a:t> </a:t>
            </a:r>
            <a:r>
              <a:rPr lang="en-US" dirty="0" err="1" smtClean="0"/>
              <a:t>kiradi</a:t>
            </a:r>
            <a:r>
              <a:rPr lang="en-US" dirty="0" smtClean="0"/>
              <a:t>. Atlas </a:t>
            </a:r>
            <a:r>
              <a:rPr lang="es-ES" dirty="0" smtClean="0"/>
              <a:t>O‘zbekistonda keng tarqalgan ayollar libosidir, bu libos ipakdan tayyorlanadi.</a:t>
            </a:r>
          </a:p>
        </p:txBody>
      </p:sp>
      <p:pic>
        <p:nvPicPr>
          <p:cNvPr id="5" name="Рисунок 4" descr="C:\Users\Alfa\Desktop\unnam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732" y="1473022"/>
            <a:ext cx="3143272" cy="154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17" y="102424"/>
            <a:ext cx="5668982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686321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2620" y="1122359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Uyga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vazifa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taomlaridan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taomlari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32464"/>
            <a:ext cx="5500725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622293"/>
            <a:ext cx="5357849" cy="1723549"/>
          </a:xfrm>
        </p:spPr>
        <p:txBody>
          <a:bodyPr/>
          <a:lstStyle/>
          <a:p>
            <a:pPr algn="ctr"/>
            <a:r>
              <a:rPr lang="uz-Latn-UZ" b="1" dirty="0" smtClean="0"/>
              <a:t>Fuqarolarning huquq va burchlari</a:t>
            </a:r>
          </a:p>
          <a:p>
            <a:pPr rtl="0"/>
            <a:r>
              <a:rPr lang="uz-Latn-UZ" b="1" i="0" dirty="0" smtClean="0"/>
              <a:t>Fuqarolarning huquq va burchlari</a:t>
            </a:r>
            <a:r>
              <a:rPr lang="uz-Latn-UZ" i="0" dirty="0" smtClean="0"/>
              <a:t> —  davlat organlari tomonidan muhofaza etiladi va bajarilishi nazorat qilinadi . Oʻzbekiston Konstitutsiyasining 2</a:t>
            </a:r>
            <a:r>
              <a:rPr lang="en-US" i="0" dirty="0" smtClean="0"/>
              <a:t>-</a:t>
            </a:r>
            <a:r>
              <a:rPr lang="uz-Latn-UZ" i="0" dirty="0" smtClean="0"/>
              <a:t>boʻlimida fuqarolarning asosiy huquqlari, erkinliklari va burchlari quyidagicha turkumlanadi:</a:t>
            </a:r>
            <a:endParaRPr lang="en-US" i="0" dirty="0" smtClean="0"/>
          </a:p>
          <a:p>
            <a:pPr rtl="0"/>
            <a:r>
              <a:rPr lang="uz-Latn-UZ" i="0" dirty="0" smtClean="0"/>
              <a:t> </a:t>
            </a:r>
            <a:r>
              <a:rPr lang="en-US" i="0" dirty="0" smtClean="0"/>
              <a:t>1) s</a:t>
            </a:r>
            <a:r>
              <a:rPr lang="uz-Latn-UZ" i="0" dirty="0" smtClean="0"/>
              <a:t>haxsiy huquq va erkinliklar;</a:t>
            </a:r>
            <a:endParaRPr lang="en-US" i="0" dirty="0" smtClean="0"/>
          </a:p>
          <a:p>
            <a:pPr marL="342900" indent="-342900" rtl="0"/>
            <a:r>
              <a:rPr lang="en-US" i="0" dirty="0" smtClean="0"/>
              <a:t> 2)  s</a:t>
            </a:r>
            <a:r>
              <a:rPr lang="uz-Latn-UZ" i="0" dirty="0" smtClean="0"/>
              <a:t>iyosiy huquqlar</a:t>
            </a:r>
            <a:r>
              <a:rPr lang="en-US" i="0" dirty="0" smtClean="0"/>
              <a:t>;</a:t>
            </a:r>
            <a:r>
              <a:rPr lang="uz-Latn-UZ" i="0" dirty="0" smtClean="0"/>
              <a:t> </a:t>
            </a:r>
            <a:endParaRPr lang="en-US" i="0" dirty="0" smtClean="0"/>
          </a:p>
          <a:p>
            <a:pPr marL="342900" indent="-342900" rtl="0"/>
            <a:r>
              <a:rPr lang="en-US" i="0" dirty="0" smtClean="0"/>
              <a:t> 3)</a:t>
            </a:r>
            <a:r>
              <a:rPr lang="uz-Latn-UZ" i="0" dirty="0" smtClean="0"/>
              <a:t> </a:t>
            </a:r>
            <a:r>
              <a:rPr lang="en-US" i="0" dirty="0" smtClean="0"/>
              <a:t> </a:t>
            </a:r>
            <a:r>
              <a:rPr lang="uz-Latn-UZ" i="0" dirty="0" smtClean="0"/>
              <a:t>iqtisodiy-ijtimoiy huqu</a:t>
            </a:r>
            <a:r>
              <a:rPr lang="en-US" i="0" dirty="0" smtClean="0"/>
              <a:t>q</a:t>
            </a:r>
            <a:r>
              <a:rPr lang="uz-Latn-UZ" i="0" dirty="0" smtClean="0"/>
              <a:t>lar</a:t>
            </a:r>
            <a:r>
              <a:rPr lang="en-US" i="0" dirty="0" smtClean="0"/>
              <a:t>.</a:t>
            </a:r>
            <a:endParaRPr lang="uz-Latn-UZ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500725" cy="2369880"/>
          </a:xfrm>
        </p:spPr>
        <p:txBody>
          <a:bodyPr/>
          <a:lstStyle/>
          <a:p>
            <a:pPr algn="ctr" rtl="0"/>
            <a:r>
              <a:rPr lang="uz-Latn-UZ" i="0" dirty="0" smtClean="0"/>
              <a:t>Oʻzbekiston Respublikasi Konstitutsiyasida fuqarolarning quyidagi burchlari koʻrsatilgan: </a:t>
            </a:r>
            <a:endParaRPr lang="en-US" i="0" dirty="0" smtClean="0"/>
          </a:p>
          <a:p>
            <a:pPr rtl="0">
              <a:buFont typeface="Wingdings" pitchFamily="2" charset="2"/>
              <a:buChar char="v"/>
            </a:pPr>
            <a:r>
              <a:rPr lang="en-US" i="0" dirty="0" smtClean="0"/>
              <a:t>F</a:t>
            </a:r>
            <a:r>
              <a:rPr lang="uz-Latn-UZ" i="0" dirty="0" smtClean="0"/>
              <a:t>uqarolar Konstitutsiya va qonunlarga rioya etishga, boshqa kishilarning huquqlari, erkinliklari, shaʼni va qadr</a:t>
            </a:r>
            <a:r>
              <a:rPr lang="en-US" i="0" dirty="0" smtClean="0"/>
              <a:t>-</a:t>
            </a:r>
            <a:r>
              <a:rPr lang="uz-Latn-UZ" i="0" dirty="0" smtClean="0"/>
              <a:t>qimmatini hurmat qilishga</a:t>
            </a:r>
            <a:r>
              <a:rPr lang="en-US" i="0" dirty="0" smtClean="0"/>
              <a:t>;</a:t>
            </a:r>
          </a:p>
          <a:p>
            <a:pPr algn="l" rtl="0">
              <a:buFont typeface="Wingdings" pitchFamily="2" charset="2"/>
              <a:buChar char="v"/>
            </a:pPr>
            <a:r>
              <a:rPr lang="uz-Latn-UZ" i="0" dirty="0" smtClean="0"/>
              <a:t> Oʻzbekiston xalqining tarixiy, maʼnaviy va madaniy merosini avaylab asrashga; </a:t>
            </a:r>
            <a:endParaRPr lang="en-US" i="0" dirty="0" smtClean="0"/>
          </a:p>
          <a:p>
            <a:pPr rtl="0">
              <a:buFont typeface="Wingdings" pitchFamily="2" charset="2"/>
              <a:buChar char="v"/>
            </a:pPr>
            <a:r>
              <a:rPr lang="en-US" i="0" dirty="0" smtClean="0"/>
              <a:t> </a:t>
            </a:r>
            <a:r>
              <a:rPr lang="uz-Latn-UZ" i="0" dirty="0" smtClean="0"/>
              <a:t>Atrof</a:t>
            </a:r>
            <a:r>
              <a:rPr lang="en-US" i="0" dirty="0" smtClean="0"/>
              <a:t>,</a:t>
            </a:r>
            <a:r>
              <a:rPr lang="uz-Latn-UZ" i="0" dirty="0" smtClean="0"/>
              <a:t> tabiiy muhitga ehtiyotkorona munosabatda boʻlishga;</a:t>
            </a:r>
            <a:endParaRPr lang="en-US" i="0" dirty="0" smtClean="0"/>
          </a:p>
          <a:p>
            <a:pPr rtl="0">
              <a:buFont typeface="Wingdings" pitchFamily="2" charset="2"/>
              <a:buChar char="v"/>
            </a:pPr>
            <a:r>
              <a:rPr lang="uz-Latn-UZ" i="0" dirty="0" smtClean="0"/>
              <a:t> </a:t>
            </a:r>
            <a:r>
              <a:rPr lang="en-US" i="0" dirty="0" smtClean="0"/>
              <a:t>Q</a:t>
            </a:r>
            <a:r>
              <a:rPr lang="uz-Latn-UZ" i="0" dirty="0" smtClean="0"/>
              <a:t>onun bilan belgilangan soliqpar va mahalliy yigʻimlarni toʻlashga majburdirlar.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668982" cy="276999"/>
          </a:xfrm>
        </p:spPr>
        <p:txBody>
          <a:bodyPr/>
          <a:lstStyle/>
          <a:p>
            <a:r>
              <a:rPr lang="en-US" sz="1800" dirty="0" err="1" smtClean="0"/>
              <a:t>O’tilgan</a:t>
            </a:r>
            <a:r>
              <a:rPr lang="en-US" sz="1800" dirty="0" smtClean="0"/>
              <a:t> </a:t>
            </a:r>
            <a:r>
              <a:rPr lang="en-US" sz="1800" dirty="0" err="1" smtClean="0"/>
              <a:t>mavzuni</a:t>
            </a:r>
            <a:r>
              <a:rPr lang="en-US" sz="1800" dirty="0" smtClean="0"/>
              <a:t> </a:t>
            </a:r>
            <a:r>
              <a:rPr lang="en-US" sz="1800" dirty="0" err="1" smtClean="0"/>
              <a:t>takrorlash</a:t>
            </a:r>
            <a:r>
              <a:rPr lang="en-US" sz="1800" dirty="0" smtClean="0"/>
              <a:t> “</a:t>
            </a:r>
            <a:r>
              <a:rPr lang="en-US" sz="1800" dirty="0" err="1" smtClean="0"/>
              <a:t>Zinama</a:t>
            </a:r>
            <a:r>
              <a:rPr lang="en-US" sz="1800" dirty="0" smtClean="0"/>
              <a:t> </a:t>
            </a:r>
            <a:r>
              <a:rPr lang="en-US" sz="1800" dirty="0" err="1" smtClean="0"/>
              <a:t>zina</a:t>
            </a:r>
            <a:r>
              <a:rPr lang="en-US" sz="1800" dirty="0" smtClean="0"/>
              <a:t>” </a:t>
            </a:r>
            <a:r>
              <a:rPr lang="en-US" sz="1800" dirty="0" err="1" smtClean="0"/>
              <a:t>usuli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500725" cy="461665"/>
          </a:xfrm>
        </p:spPr>
        <p:txBody>
          <a:bodyPr/>
          <a:lstStyle/>
          <a:p>
            <a:endParaRPr lang="en-US" sz="1600" b="1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97016" y="1050921"/>
          <a:ext cx="4168784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68257" y="1050921"/>
          <a:ext cx="1428759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82636" y="550855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Chori</a:t>
            </a:r>
            <a:r>
              <a:rPr lang="en-US" sz="2400" dirty="0" smtClean="0"/>
              <a:t> </a:t>
            </a:r>
            <a:r>
              <a:rPr lang="en-US" sz="2400" dirty="0" err="1" smtClean="0"/>
              <a:t>Avaz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429287" cy="1323439"/>
          </a:xfrm>
        </p:spPr>
        <p:txBody>
          <a:bodyPr/>
          <a:lstStyle/>
          <a:p>
            <a:r>
              <a:rPr lang="en-US" sz="1600" dirty="0" err="1" smtClean="0"/>
              <a:t>Chori</a:t>
            </a:r>
            <a:r>
              <a:rPr lang="en-US" sz="1600" dirty="0" smtClean="0"/>
              <a:t> </a:t>
            </a:r>
            <a:r>
              <a:rPr lang="en-US" sz="1600" dirty="0" err="1" smtClean="0"/>
              <a:t>Avazning</a:t>
            </a:r>
            <a:r>
              <a:rPr lang="en-US" sz="1600" dirty="0" smtClean="0"/>
              <a:t> </a:t>
            </a:r>
            <a:r>
              <a:rPr lang="en-US" sz="1600" b="1" dirty="0" smtClean="0"/>
              <a:t>“</a:t>
            </a:r>
            <a:r>
              <a:rPr lang="en-US" sz="1600" b="1" dirty="0" err="1" smtClean="0"/>
              <a:t>Kuz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ertasi</a:t>
            </a:r>
            <a:r>
              <a:rPr lang="en-US" sz="1600" b="1" dirty="0" smtClean="0"/>
              <a:t>” </a:t>
            </a:r>
            <a:r>
              <a:rPr lang="en-US" sz="1600" dirty="0" err="1" smtClean="0"/>
              <a:t>she’ri</a:t>
            </a:r>
            <a:r>
              <a:rPr lang="en-US" sz="1600" dirty="0" smtClean="0"/>
              <a:t> </a:t>
            </a:r>
            <a:r>
              <a:rPr lang="en-US" sz="1600" dirty="0" err="1" smtClean="0"/>
              <a:t>hima</a:t>
            </a:r>
            <a:r>
              <a:rPr lang="en-US" sz="1600" dirty="0" smtClean="0"/>
              <a:t> </a:t>
            </a:r>
            <a:r>
              <a:rPr lang="en-US" sz="1600" dirty="0" err="1" smtClean="0"/>
              <a:t>haqida</a:t>
            </a:r>
            <a:r>
              <a:rPr lang="en-US" sz="1600" dirty="0" smtClean="0"/>
              <a:t> </a:t>
            </a:r>
            <a:r>
              <a:rPr lang="en-US" sz="1600" dirty="0" err="1" smtClean="0"/>
              <a:t>edi</a:t>
            </a:r>
            <a:r>
              <a:rPr lang="en-US" sz="1600" dirty="0" smtClean="0"/>
              <a:t>?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pPr algn="r"/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pPr algn="r"/>
            <a:r>
              <a:rPr lang="en-US" sz="1000" dirty="0" smtClean="0"/>
              <a:t>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68257" y="908045"/>
          <a:ext cx="357190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To‘g‘risini</a:t>
            </a:r>
            <a:r>
              <a:rPr lang="en-US" dirty="0" smtClean="0"/>
              <a:t>  top! </a:t>
            </a:r>
            <a:r>
              <a:rPr lang="en-US" dirty="0" err="1" smtClean="0"/>
              <a:t>mashqi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8258" y="550855"/>
          <a:ext cx="5500725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9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Asarlarning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nomi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Muhammad Yusuf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Xurshid</a:t>
                      </a:r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Davron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Abdulla </a:t>
                      </a:r>
                      <a:r>
                        <a:rPr lang="en-US" sz="1600" dirty="0" err="1" smtClean="0"/>
                        <a:t>Oripov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Chori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Avaz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“</a:t>
                      </a:r>
                      <a:r>
                        <a:rPr lang="en-US" sz="1200" dirty="0" err="1" smtClean="0"/>
                        <a:t>Tortilgan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kamon</a:t>
                      </a:r>
                      <a:r>
                        <a:rPr lang="en-US" sz="1200" dirty="0" smtClean="0"/>
                        <a:t>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</a:t>
                      </a:r>
                      <a:r>
                        <a:rPr lang="en-US" sz="1200" dirty="0" err="1" smtClean="0"/>
                        <a:t>Ruhim</a:t>
                      </a:r>
                      <a:r>
                        <a:rPr lang="en-US" sz="1200" dirty="0" smtClean="0"/>
                        <a:t>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</a:t>
                      </a:r>
                      <a:r>
                        <a:rPr lang="en-US" sz="1200" dirty="0" err="1" smtClean="0"/>
                        <a:t>Onajon</a:t>
                      </a:r>
                      <a:r>
                        <a:rPr lang="en-US" sz="1200" dirty="0" smtClean="0"/>
                        <a:t>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</a:t>
                      </a:r>
                      <a:r>
                        <a:rPr lang="en-US" sz="1200" dirty="0" err="1" smtClean="0"/>
                        <a:t>Kuz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ertasi</a:t>
                      </a:r>
                      <a:r>
                        <a:rPr lang="en-US" sz="1200" dirty="0" smtClean="0"/>
                        <a:t>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</a:t>
                      </a:r>
                      <a:r>
                        <a:rPr lang="en-US" sz="1200" dirty="0" err="1" smtClean="0"/>
                        <a:t>Erka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kiyik</a:t>
                      </a:r>
                      <a:r>
                        <a:rPr lang="en-US" sz="1200" dirty="0" smtClean="0"/>
                        <a:t>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</a:t>
                      </a:r>
                      <a:r>
                        <a:rPr lang="en-US" sz="1200" dirty="0" err="1" smtClean="0"/>
                        <a:t>Tanish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teraklar</a:t>
                      </a:r>
                      <a:r>
                        <a:rPr lang="en-US" sz="1200" dirty="0" smtClean="0"/>
                        <a:t>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83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</a:t>
                      </a:r>
                      <a:r>
                        <a:rPr lang="en-US" sz="1200" dirty="0" err="1" smtClean="0"/>
                        <a:t>Qadrdon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err="1" smtClean="0"/>
                        <a:t>quyosh</a:t>
                      </a:r>
                      <a:r>
                        <a:rPr lang="en-US" sz="1200" dirty="0" smtClean="0"/>
                        <a:t>”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9" y="622293"/>
            <a:ext cx="5668982" cy="2462213"/>
          </a:xfrm>
        </p:spPr>
        <p:txBody>
          <a:bodyPr/>
          <a:lstStyle/>
          <a:p>
            <a:pPr algn="l"/>
            <a:r>
              <a:rPr lang="en-US" sz="1800" b="1" dirty="0" smtClean="0"/>
              <a:t>    </a:t>
            </a:r>
            <a:r>
              <a:rPr lang="en-US" sz="1800" b="1" dirty="0" err="1" smtClean="0"/>
              <a:t>Chori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Avaz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haqida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yana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qanday</a:t>
            </a:r>
            <a:endParaRPr lang="en-US" sz="1800" b="1" dirty="0" smtClean="0"/>
          </a:p>
          <a:p>
            <a:pPr algn="l"/>
            <a:r>
              <a:rPr lang="en-US" sz="1800" b="1" dirty="0" smtClean="0"/>
              <a:t>    </a:t>
            </a:r>
            <a:r>
              <a:rPr lang="en-US" sz="1800" b="1" dirty="0" err="1" smtClean="0"/>
              <a:t>ma’lumotlarni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o‘qidingiz</a:t>
            </a:r>
            <a:r>
              <a:rPr lang="en-US" sz="1800" b="1" dirty="0" smtClean="0"/>
              <a:t>?                                                  </a:t>
            </a:r>
          </a:p>
          <a:p>
            <a:pPr algn="ctr"/>
            <a:r>
              <a:rPr lang="en-US" dirty="0" smtClean="0"/>
              <a:t>        </a:t>
            </a:r>
          </a:p>
          <a:p>
            <a:pPr algn="ctr"/>
            <a:r>
              <a:rPr lang="en-US" sz="1600" dirty="0" err="1" smtClean="0"/>
              <a:t>Shoir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zamondosh</a:t>
            </a:r>
            <a:r>
              <a:rPr lang="en-US" sz="1600" dirty="0" smtClean="0"/>
              <a:t> </a:t>
            </a:r>
            <a:r>
              <a:rPr lang="en-US" sz="1600" dirty="0" err="1" smtClean="0"/>
              <a:t>bo‘lgan</a:t>
            </a:r>
            <a:r>
              <a:rPr lang="en-US" sz="1600" dirty="0" smtClean="0"/>
              <a:t> </a:t>
            </a:r>
            <a:r>
              <a:rPr lang="en-US" sz="1600" dirty="0" err="1" smtClean="0"/>
              <a:t>ijodkorlarni</a:t>
            </a:r>
            <a:r>
              <a:rPr lang="en-US" sz="1600" dirty="0" smtClean="0"/>
              <a:t> </a:t>
            </a:r>
            <a:r>
              <a:rPr lang="en-US" sz="1600" dirty="0" err="1" smtClean="0"/>
              <a:t>bilasizmi</a:t>
            </a:r>
            <a:r>
              <a:rPr lang="en-US" sz="1600" dirty="0" smtClean="0"/>
              <a:t>?</a:t>
            </a:r>
          </a:p>
          <a:p>
            <a:pPr algn="ctr"/>
            <a:r>
              <a:rPr lang="en-US" sz="1600" dirty="0" err="1" smtClean="0"/>
              <a:t>Chori</a:t>
            </a:r>
            <a:r>
              <a:rPr lang="en-US" sz="1600" dirty="0" smtClean="0"/>
              <a:t> </a:t>
            </a:r>
            <a:r>
              <a:rPr lang="en-US" sz="1600" dirty="0" err="1" smtClean="0"/>
              <a:t>Avazga</a:t>
            </a:r>
            <a:r>
              <a:rPr lang="en-US" sz="1600" dirty="0" smtClean="0"/>
              <a:t> </a:t>
            </a:r>
            <a:r>
              <a:rPr lang="en-US" sz="1600" dirty="0" err="1" smtClean="0"/>
              <a:t>o‘xshab</a:t>
            </a:r>
            <a:r>
              <a:rPr lang="en-US" sz="1600" dirty="0" smtClean="0"/>
              <a:t> </a:t>
            </a:r>
            <a:r>
              <a:rPr lang="en-US" sz="1600" dirty="0" err="1" smtClean="0"/>
              <a:t>kam</a:t>
            </a:r>
            <a:r>
              <a:rPr lang="en-US" sz="1600" dirty="0" smtClean="0"/>
              <a:t> </a:t>
            </a:r>
            <a:r>
              <a:rPr lang="en-US" sz="1600" dirty="0" err="1" smtClean="0"/>
              <a:t>umr</a:t>
            </a:r>
            <a:r>
              <a:rPr lang="en-US" sz="1600" dirty="0" smtClean="0"/>
              <a:t> </a:t>
            </a:r>
            <a:r>
              <a:rPr lang="en-US" sz="1600" dirty="0" err="1" smtClean="0"/>
              <a:t>ko‘rgan</a:t>
            </a:r>
            <a:r>
              <a:rPr lang="en-US" sz="1600" dirty="0" smtClean="0"/>
              <a:t>, </a:t>
            </a:r>
            <a:r>
              <a:rPr lang="en-US" sz="1600" dirty="0" err="1" smtClean="0"/>
              <a:t>lekin</a:t>
            </a:r>
            <a:endParaRPr lang="en-US" sz="1600" dirty="0" smtClean="0"/>
          </a:p>
          <a:p>
            <a:pPr algn="ctr"/>
            <a:r>
              <a:rPr lang="en-US" sz="1600" dirty="0" smtClean="0"/>
              <a:t>      </a:t>
            </a:r>
            <a:r>
              <a:rPr lang="en-US" sz="1600" dirty="0" err="1" smtClean="0"/>
              <a:t>sermahsul</a:t>
            </a:r>
            <a:r>
              <a:rPr lang="en-US" sz="1600" dirty="0" smtClean="0"/>
              <a:t> </a:t>
            </a:r>
            <a:r>
              <a:rPr lang="en-US" sz="1600" dirty="0" err="1" smtClean="0"/>
              <a:t>ijod</a:t>
            </a:r>
            <a:r>
              <a:rPr lang="en-US" sz="1600" dirty="0" smtClean="0"/>
              <a:t> </a:t>
            </a:r>
            <a:r>
              <a:rPr lang="en-US" sz="1600" dirty="0" err="1" smtClean="0"/>
              <a:t>qilgan</a:t>
            </a:r>
            <a:r>
              <a:rPr lang="en-US" sz="1600" dirty="0" smtClean="0"/>
              <a:t> </a:t>
            </a:r>
            <a:r>
              <a:rPr lang="en-US" sz="1600" dirty="0" err="1" smtClean="0"/>
              <a:t>shoirlar</a:t>
            </a:r>
            <a:r>
              <a:rPr lang="en-US" sz="1600" dirty="0" smtClean="0"/>
              <a:t> </a:t>
            </a:r>
            <a:r>
              <a:rPr lang="en-US" sz="1600" dirty="0" err="1" smtClean="0"/>
              <a:t>kimlar</a:t>
            </a:r>
            <a:r>
              <a:rPr lang="en-US" sz="1600" dirty="0" smtClean="0"/>
              <a:t>?</a:t>
            </a:r>
          </a:p>
          <a:p>
            <a:pPr algn="ctr"/>
            <a:r>
              <a:rPr lang="en-US" sz="1600" dirty="0" smtClean="0"/>
              <a:t>     </a:t>
            </a:r>
            <a:r>
              <a:rPr lang="en-US" sz="1600" dirty="0" err="1" smtClean="0"/>
              <a:t>Shoirning</a:t>
            </a:r>
            <a:r>
              <a:rPr lang="en-US" sz="1600" dirty="0" smtClean="0"/>
              <a:t> </a:t>
            </a:r>
            <a:r>
              <a:rPr lang="en-US" sz="1600" dirty="0" err="1" smtClean="0"/>
              <a:t>oilasi</a:t>
            </a:r>
            <a:r>
              <a:rPr lang="en-US" sz="1600" dirty="0" smtClean="0"/>
              <a:t> </a:t>
            </a:r>
            <a:r>
              <a:rPr lang="en-US" sz="1600" dirty="0" err="1" smtClean="0"/>
              <a:t>haqida</a:t>
            </a:r>
            <a:r>
              <a:rPr lang="en-US" sz="1600" dirty="0" smtClean="0"/>
              <a:t> </a:t>
            </a:r>
            <a:r>
              <a:rPr lang="en-US" sz="1600" dirty="0" err="1" smtClean="0"/>
              <a:t>nimalarni</a:t>
            </a:r>
            <a:r>
              <a:rPr lang="en-US" sz="1600" dirty="0" smtClean="0"/>
              <a:t> </a:t>
            </a:r>
            <a:r>
              <a:rPr lang="en-US" sz="1600" dirty="0" err="1" smtClean="0"/>
              <a:t>o‘qidingiz</a:t>
            </a:r>
            <a:r>
              <a:rPr lang="en-US" sz="1600" dirty="0" smtClean="0"/>
              <a:t>?</a:t>
            </a:r>
          </a:p>
          <a:p>
            <a:pPr algn="ctr"/>
            <a:r>
              <a:rPr lang="en-US" sz="1600" dirty="0" smtClean="0"/>
              <a:t>     </a:t>
            </a:r>
            <a:r>
              <a:rPr lang="en-US" sz="1600" dirty="0" err="1" smtClean="0"/>
              <a:t>Shoir</a:t>
            </a:r>
            <a:r>
              <a:rPr lang="en-US" sz="1600" dirty="0" smtClean="0"/>
              <a:t> </a:t>
            </a:r>
            <a:r>
              <a:rPr lang="en-US" sz="1600" dirty="0" err="1" smtClean="0"/>
              <a:t>ijodining</a:t>
            </a:r>
            <a:r>
              <a:rPr lang="en-US" sz="1600" dirty="0" smtClean="0"/>
              <a:t> </a:t>
            </a:r>
            <a:r>
              <a:rPr lang="en-US" sz="1600" dirty="0" err="1" smtClean="0"/>
              <a:t>mavzusi</a:t>
            </a:r>
            <a:r>
              <a:rPr lang="en-US" sz="1600" dirty="0" smtClean="0"/>
              <a:t> </a:t>
            </a:r>
            <a:r>
              <a:rPr lang="en-US" sz="1600" dirty="0" err="1" smtClean="0"/>
              <a:t>qanday</a:t>
            </a:r>
            <a:r>
              <a:rPr lang="en-US" sz="1600" dirty="0" smtClean="0"/>
              <a:t>?</a:t>
            </a:r>
          </a:p>
          <a:p>
            <a:pPr algn="ctr"/>
            <a:r>
              <a:rPr lang="en-US" sz="1600" dirty="0" smtClean="0"/>
              <a:t>     </a:t>
            </a:r>
            <a:r>
              <a:rPr lang="en-US" sz="1600" dirty="0" err="1" smtClean="0"/>
              <a:t>Mustaqil</a:t>
            </a:r>
            <a:r>
              <a:rPr lang="en-US" sz="1600" dirty="0" smtClean="0"/>
              <a:t>  </a:t>
            </a:r>
            <a:r>
              <a:rPr lang="en-US" sz="1600" dirty="0" err="1" smtClean="0"/>
              <a:t>qaysi</a:t>
            </a:r>
            <a:r>
              <a:rPr lang="en-US" sz="1600" dirty="0" smtClean="0"/>
              <a:t> </a:t>
            </a:r>
            <a:r>
              <a:rPr lang="en-US" sz="1600" dirty="0" err="1" smtClean="0"/>
              <a:t>she’rlarini</a:t>
            </a:r>
            <a:r>
              <a:rPr lang="en-US" sz="1600" dirty="0" smtClean="0"/>
              <a:t> </a:t>
            </a:r>
            <a:r>
              <a:rPr lang="en-US" sz="1600" dirty="0" err="1" smtClean="0"/>
              <a:t>o‘qidingiz</a:t>
            </a:r>
            <a:r>
              <a:rPr lang="en-US" sz="1600" dirty="0" smtClean="0"/>
              <a:t>?</a:t>
            </a:r>
          </a:p>
          <a:p>
            <a:r>
              <a:rPr lang="en-US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96818" y="550855"/>
          <a:ext cx="3643338" cy="257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Alfa\Desktop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5842" y="693731"/>
            <a:ext cx="208597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5"/>
            <a:ext cx="5500725" cy="2571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68256" y="479417"/>
            <a:ext cx="2714644" cy="71438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r>
              <a:rPr lang="en-US" dirty="0" err="1" smtClean="0"/>
              <a:t>maqollar</a:t>
            </a:r>
            <a:endParaRPr lang="ru-RU" dirty="0"/>
          </a:p>
        </p:txBody>
      </p:sp>
      <p:pic>
        <p:nvPicPr>
          <p:cNvPr id="3074" name="Picture 2" descr="C:\Users\Alfa\Desktop\241216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5776" y="550855"/>
            <a:ext cx="2571768" cy="150019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68257" y="1336673"/>
          <a:ext cx="4857783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570" y="622293"/>
            <a:ext cx="5214973" cy="1077218"/>
          </a:xfrm>
        </p:spPr>
        <p:txBody>
          <a:bodyPr/>
          <a:lstStyle/>
          <a:p>
            <a:pPr algn="ctr"/>
            <a:r>
              <a:rPr lang="es-ES" dirty="0" smtClean="0"/>
              <a:t>Atlasning bir necha turlari mavjuddir: “Bargi karam”, “Layli va Majnun”, “Yaxudiy nusha”, “Qora atlas”, “Odmi”, “Namozshom”, “Tuvakda gul”, “Bodom”, “Tomchi”, “Chiyon”, “Qo‘chqor shoxi”, “Marg‘ilon”, “Navro‘z, “Shaxmat”.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C:\Users\Alfa\Desktop\atl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36" y="1693863"/>
            <a:ext cx="407196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Mashqlar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41-bet, 1-topshiriq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3"/>
            <a:ext cx="5572163" cy="2154436"/>
          </a:xfrm>
        </p:spPr>
        <p:txBody>
          <a:bodyPr/>
          <a:lstStyle/>
          <a:p>
            <a:r>
              <a:rPr lang="en-US" b="1" i="0" dirty="0" smtClean="0"/>
              <a:t>  </a:t>
            </a:r>
            <a:r>
              <a:rPr lang="en-US" b="1" i="0" dirty="0" err="1" smtClean="0"/>
              <a:t>Suhbat</a:t>
            </a:r>
            <a:r>
              <a:rPr lang="en-US" b="1" i="0" dirty="0" smtClean="0"/>
              <a:t> </a:t>
            </a:r>
            <a:r>
              <a:rPr lang="en-US" b="1" i="0" dirty="0" err="1" smtClean="0"/>
              <a:t>matnini</a:t>
            </a:r>
            <a:r>
              <a:rPr lang="en-US" b="1" i="0" dirty="0" smtClean="0"/>
              <a:t> </a:t>
            </a:r>
            <a:r>
              <a:rPr lang="en-US" b="1" i="0" dirty="0" err="1" smtClean="0"/>
              <a:t>to‘ldiring</a:t>
            </a:r>
            <a:r>
              <a:rPr lang="en-US" b="1" i="0" dirty="0" smtClean="0"/>
              <a:t>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inson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beradi</a:t>
            </a:r>
            <a:r>
              <a:rPr lang="en-US" dirty="0" smtClean="0"/>
              <a:t>?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…  …  …   …  .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Mehnatsiz</a:t>
            </a:r>
            <a:r>
              <a:rPr lang="en-US" dirty="0" smtClean="0"/>
              <a:t> </a:t>
            </a:r>
            <a:r>
              <a:rPr lang="en-US" dirty="0" err="1" smtClean="0"/>
              <a:t>hayotni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tasavvur</a:t>
            </a:r>
            <a:r>
              <a:rPr lang="en-US" dirty="0" smtClean="0"/>
              <a:t> </a:t>
            </a:r>
            <a:r>
              <a:rPr lang="en-US" dirty="0" err="1" smtClean="0"/>
              <a:t>qilasiz</a:t>
            </a:r>
            <a:r>
              <a:rPr lang="en-US" dirty="0" smtClean="0"/>
              <a:t>?</a:t>
            </a:r>
          </a:p>
          <a:p>
            <a:r>
              <a:rPr lang="en-US" dirty="0" smtClean="0"/>
              <a:t>   </a:t>
            </a:r>
            <a:r>
              <a:rPr lang="en-US" b="1" dirty="0" smtClean="0"/>
              <a:t>…   …   …   …   .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baxt</a:t>
            </a:r>
            <a:r>
              <a:rPr lang="en-US" dirty="0" smtClean="0"/>
              <a:t> </a:t>
            </a:r>
            <a:r>
              <a:rPr lang="en-US" dirty="0" err="1" smtClean="0"/>
              <a:t>keltirar</a:t>
            </a:r>
            <a:r>
              <a:rPr lang="en-US" dirty="0" smtClean="0"/>
              <a:t> </a:t>
            </a:r>
            <a:r>
              <a:rPr lang="en-US" dirty="0" err="1" smtClean="0"/>
              <a:t>deymiz</a:t>
            </a:r>
            <a:r>
              <a:rPr lang="en-US" dirty="0" smtClean="0"/>
              <a:t>?</a:t>
            </a:r>
          </a:p>
          <a:p>
            <a:r>
              <a:rPr lang="en-US" dirty="0" smtClean="0"/>
              <a:t>  </a:t>
            </a:r>
            <a:r>
              <a:rPr lang="en-US" b="1" dirty="0" smtClean="0"/>
              <a:t>…   …   …   …   .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Mehnatning</a:t>
            </a:r>
            <a:r>
              <a:rPr lang="en-US" dirty="0" smtClean="0"/>
              <a:t> </a:t>
            </a:r>
            <a:r>
              <a:rPr lang="en-US" dirty="0" err="1" smtClean="0"/>
              <a:t>tagi</a:t>
            </a:r>
            <a:r>
              <a:rPr lang="en-US" dirty="0" smtClean="0"/>
              <a:t> </a:t>
            </a:r>
            <a:r>
              <a:rPr lang="en-US" dirty="0" err="1" smtClean="0"/>
              <a:t>rohat</a:t>
            </a:r>
            <a:r>
              <a:rPr lang="en-US" dirty="0" smtClean="0"/>
              <a:t> </a:t>
            </a:r>
            <a:r>
              <a:rPr lang="en-US" dirty="0" err="1" smtClean="0"/>
              <a:t>deganda</a:t>
            </a:r>
            <a:r>
              <a:rPr lang="en-US" dirty="0" smtClean="0"/>
              <a:t> </a:t>
            </a:r>
            <a:r>
              <a:rPr lang="en-US" dirty="0" err="1" smtClean="0"/>
              <a:t>nimani</a:t>
            </a:r>
            <a:r>
              <a:rPr lang="en-US" dirty="0" smtClean="0"/>
              <a:t> </a:t>
            </a:r>
            <a:r>
              <a:rPr lang="en-US" dirty="0" err="1" smtClean="0"/>
              <a:t>tushunasiz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  …   …   …   …   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76993"/>
          </a:xfrm>
        </p:spPr>
        <p:txBody>
          <a:bodyPr/>
          <a:lstStyle/>
          <a:p>
            <a:pPr algn="ctr"/>
            <a:r>
              <a:rPr lang="en-US" sz="1800" dirty="0" err="1" smtClean="0"/>
              <a:t>Mashlqlar</a:t>
            </a:r>
            <a:r>
              <a:rPr lang="en-US" sz="1800" dirty="0" smtClean="0"/>
              <a:t> </a:t>
            </a:r>
            <a:r>
              <a:rPr lang="en-US" sz="1800" dirty="0" err="1" smtClean="0"/>
              <a:t>ustida</a:t>
            </a:r>
            <a:r>
              <a:rPr lang="en-US" sz="1800" dirty="0" smtClean="0"/>
              <a:t> </a:t>
            </a:r>
            <a:r>
              <a:rPr lang="en-US" sz="1800" dirty="0" err="1" smtClean="0"/>
              <a:t>ishlash</a:t>
            </a:r>
            <a:r>
              <a:rPr lang="en-US" sz="1800" dirty="0" smtClean="0"/>
              <a:t> 2- </a:t>
            </a:r>
            <a:r>
              <a:rPr lang="en-US" sz="1800" dirty="0" err="1" smtClean="0"/>
              <a:t>topshiriq</a:t>
            </a:r>
            <a:r>
              <a:rPr lang="en-US" sz="1800" dirty="0" smtClean="0"/>
              <a:t>, 42-bet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9" y="550855"/>
            <a:ext cx="5572164" cy="2571768"/>
          </a:xfrm>
        </p:spPr>
        <p:txBody>
          <a:bodyPr/>
          <a:lstStyle/>
          <a:p>
            <a:pPr algn="ctr"/>
            <a:r>
              <a:rPr lang="en-US" sz="1600" dirty="0" err="1" smtClean="0"/>
              <a:t>Mehnat-mehnatning</a:t>
            </a:r>
            <a:r>
              <a:rPr lang="en-US" sz="1600" dirty="0" smtClean="0"/>
              <a:t> </a:t>
            </a:r>
            <a:r>
              <a:rPr lang="en-US" sz="1600" dirty="0" err="1" smtClean="0"/>
              <a:t>tagi</a:t>
            </a:r>
            <a:r>
              <a:rPr lang="en-US" sz="1600" dirty="0" smtClean="0"/>
              <a:t> </a:t>
            </a:r>
            <a:r>
              <a:rPr lang="en-US" sz="1600" dirty="0" err="1" smtClean="0"/>
              <a:t>rohat</a:t>
            </a:r>
            <a:endParaRPr lang="en-US" sz="1600" dirty="0" smtClean="0"/>
          </a:p>
          <a:p>
            <a:r>
              <a:rPr lang="en-US" sz="1600" dirty="0" err="1" smtClean="0"/>
              <a:t>Mehnat</a:t>
            </a:r>
            <a:r>
              <a:rPr lang="en-US" sz="1600" dirty="0" smtClean="0"/>
              <a:t> </a:t>
            </a:r>
            <a:r>
              <a:rPr lang="en-US" sz="1600" dirty="0" err="1" smtClean="0"/>
              <a:t>inson</a:t>
            </a:r>
            <a:r>
              <a:rPr lang="en-US" sz="1600" dirty="0" smtClean="0"/>
              <a:t> </a:t>
            </a:r>
            <a:r>
              <a:rPr lang="en-US" sz="1600" dirty="0" err="1" smtClean="0"/>
              <a:t>hayotini</a:t>
            </a:r>
            <a:r>
              <a:rPr lang="en-US" sz="1600" dirty="0" smtClean="0"/>
              <a:t> </a:t>
            </a:r>
            <a:r>
              <a:rPr lang="en-US" sz="1600" dirty="0" err="1" smtClean="0"/>
              <a:t>bezaydigan</a:t>
            </a:r>
            <a:r>
              <a:rPr lang="en-US" sz="1600" dirty="0" smtClean="0"/>
              <a:t>, </a:t>
            </a:r>
            <a:r>
              <a:rPr lang="en-US" sz="1600" dirty="0" err="1" smtClean="0"/>
              <a:t>unga</a:t>
            </a:r>
            <a:r>
              <a:rPr lang="en-US" sz="1600" dirty="0" smtClean="0"/>
              <a:t> </a:t>
            </a:r>
            <a:r>
              <a:rPr lang="en-US" sz="1600" dirty="0" err="1" smtClean="0"/>
              <a:t>baxt-saodat</a:t>
            </a:r>
            <a:r>
              <a:rPr lang="en-US" sz="1600" dirty="0" smtClean="0"/>
              <a:t> </a:t>
            </a:r>
            <a:r>
              <a:rPr lang="en-US" sz="1600" dirty="0" err="1" smtClean="0"/>
              <a:t>keltiruvchi</a:t>
            </a:r>
            <a:r>
              <a:rPr lang="en-US" sz="1600" dirty="0" smtClean="0"/>
              <a:t>, </a:t>
            </a:r>
            <a:r>
              <a:rPr lang="en-US" sz="1600" dirty="0" err="1" smtClean="0"/>
              <a:t>boylik</a:t>
            </a:r>
            <a:r>
              <a:rPr lang="en-US" sz="1600" dirty="0" smtClean="0"/>
              <a:t>, </a:t>
            </a:r>
            <a:r>
              <a:rPr lang="en-US" sz="1600" dirty="0" err="1" smtClean="0"/>
              <a:t>farovonlik</a:t>
            </a:r>
            <a:r>
              <a:rPr lang="en-US" sz="1600" dirty="0" smtClean="0"/>
              <a:t> </a:t>
            </a:r>
            <a:r>
              <a:rPr lang="en-US" sz="1600" dirty="0" err="1" smtClean="0"/>
              <a:t>baxsh</a:t>
            </a:r>
            <a:r>
              <a:rPr lang="en-US" sz="1600" dirty="0" smtClean="0"/>
              <a:t> </a:t>
            </a:r>
            <a:r>
              <a:rPr lang="en-US" sz="1600" dirty="0" err="1" smtClean="0"/>
              <a:t>etuvchi</a:t>
            </a:r>
            <a:r>
              <a:rPr lang="en-US" sz="1600" dirty="0" smtClean="0"/>
              <a:t> </a:t>
            </a:r>
            <a:r>
              <a:rPr lang="en-US" sz="1600" dirty="0" err="1" smtClean="0"/>
              <a:t>yagona</a:t>
            </a:r>
            <a:r>
              <a:rPr lang="en-US" sz="1600" dirty="0" smtClean="0"/>
              <a:t> </a:t>
            </a:r>
            <a:r>
              <a:rPr lang="en-US" sz="1600" dirty="0" err="1" smtClean="0"/>
              <a:t>omildir.Qadim-qadimdan</a:t>
            </a:r>
            <a:r>
              <a:rPr lang="en-US" sz="1600" dirty="0" smtClean="0"/>
              <a:t> </a:t>
            </a:r>
            <a:r>
              <a:rPr lang="en-US" sz="1600" dirty="0" err="1" smtClean="0"/>
              <a:t>mehnat</a:t>
            </a:r>
            <a:r>
              <a:rPr lang="en-US" sz="1600" dirty="0" smtClean="0"/>
              <a:t> </a:t>
            </a:r>
            <a:r>
              <a:rPr lang="en-US" sz="1600" dirty="0" err="1" smtClean="0"/>
              <a:t>inson</a:t>
            </a:r>
            <a:r>
              <a:rPr lang="en-US" sz="1600" dirty="0" smtClean="0"/>
              <a:t> </a:t>
            </a:r>
            <a:r>
              <a:rPr lang="en-US" sz="1600" dirty="0" err="1" smtClean="0"/>
              <a:t>hayotining</a:t>
            </a:r>
            <a:r>
              <a:rPr lang="en-US" sz="1600" dirty="0" smtClean="0"/>
              <a:t> </a:t>
            </a:r>
            <a:r>
              <a:rPr lang="en-US" sz="1600" dirty="0" err="1" smtClean="0"/>
              <a:t>mazmuniga</a:t>
            </a:r>
            <a:r>
              <a:rPr lang="en-US" sz="1600" dirty="0" smtClean="0"/>
              <a:t> </a:t>
            </a:r>
            <a:r>
              <a:rPr lang="en-US" sz="1600" dirty="0" err="1" smtClean="0"/>
              <a:t>aylangan.Insonlarning</a:t>
            </a:r>
            <a:r>
              <a:rPr lang="en-US" sz="1600" dirty="0" smtClean="0"/>
              <a:t> </a:t>
            </a:r>
            <a:r>
              <a:rPr lang="en-US" sz="1600" dirty="0" err="1" smtClean="0"/>
              <a:t>obro</a:t>
            </a:r>
            <a:r>
              <a:rPr lang="en-US" sz="1600" dirty="0" smtClean="0"/>
              <a:t>‘ </a:t>
            </a:r>
            <a:r>
              <a:rPr lang="en-US" sz="1600" dirty="0" err="1" smtClean="0"/>
              <a:t>e’tiborli</a:t>
            </a:r>
            <a:r>
              <a:rPr lang="en-US" sz="1600" dirty="0" smtClean="0"/>
              <a:t> </a:t>
            </a:r>
            <a:r>
              <a:rPr lang="en-US" sz="1600" dirty="0" err="1" smtClean="0"/>
              <a:t>bo‘lishi</a:t>
            </a:r>
            <a:r>
              <a:rPr lang="en-US" sz="1600" dirty="0" smtClean="0"/>
              <a:t> </a:t>
            </a:r>
            <a:r>
              <a:rPr lang="en-US" sz="1600" dirty="0" err="1" smtClean="0"/>
              <a:t>halol</a:t>
            </a:r>
            <a:r>
              <a:rPr lang="en-US" sz="1600" dirty="0" smtClean="0"/>
              <a:t> </a:t>
            </a:r>
            <a:r>
              <a:rPr lang="en-US" sz="1600" dirty="0" err="1" smtClean="0"/>
              <a:t>mehnat</a:t>
            </a:r>
            <a:r>
              <a:rPr lang="en-US" sz="1600" dirty="0" smtClean="0"/>
              <a:t> </a:t>
            </a:r>
            <a:r>
              <a:rPr lang="en-US" sz="1600" dirty="0" err="1" smtClean="0"/>
              <a:t>orqasidandir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Halol</a:t>
            </a:r>
            <a:r>
              <a:rPr lang="en-US" sz="1600" dirty="0" smtClean="0"/>
              <a:t> </a:t>
            </a:r>
            <a:r>
              <a:rPr lang="en-US" sz="1600" dirty="0" err="1" smtClean="0"/>
              <a:t>mehnat</a:t>
            </a:r>
            <a:r>
              <a:rPr lang="en-US" sz="1600" dirty="0" smtClean="0"/>
              <a:t> </a:t>
            </a:r>
            <a:r>
              <a:rPr lang="en-US" sz="1600" dirty="0" err="1" smtClean="0"/>
              <a:t>insonga</a:t>
            </a:r>
            <a:r>
              <a:rPr lang="en-US" sz="1600" dirty="0" smtClean="0"/>
              <a:t> </a:t>
            </a:r>
            <a:r>
              <a:rPr lang="en-US" sz="1600" dirty="0" err="1" smtClean="0"/>
              <a:t>zavq-shavq</a:t>
            </a:r>
            <a:r>
              <a:rPr lang="en-US" sz="1600" dirty="0" smtClean="0"/>
              <a:t>, </a:t>
            </a:r>
            <a:r>
              <a:rPr lang="en-US" sz="1600" dirty="0" err="1" smtClean="0"/>
              <a:t>rohatbaxsh</a:t>
            </a:r>
            <a:r>
              <a:rPr lang="en-US" sz="1600" dirty="0" smtClean="0"/>
              <a:t> </a:t>
            </a:r>
            <a:r>
              <a:rPr lang="en-US" sz="1600" dirty="0" err="1" smtClean="0"/>
              <a:t>etadi</a:t>
            </a:r>
            <a:r>
              <a:rPr lang="en-US" sz="1600" dirty="0" smtClean="0"/>
              <a:t>, </a:t>
            </a:r>
            <a:r>
              <a:rPr lang="en-US" sz="1600" dirty="0" err="1" smtClean="0"/>
              <a:t>insonni</a:t>
            </a:r>
            <a:r>
              <a:rPr lang="en-US" sz="1600" dirty="0" smtClean="0"/>
              <a:t> </a:t>
            </a:r>
            <a:r>
              <a:rPr lang="en-US" sz="1600" dirty="0" err="1" smtClean="0"/>
              <a:t>ulug‘laydi.Shuning</a:t>
            </a:r>
            <a:r>
              <a:rPr lang="en-US" sz="1600" dirty="0" smtClean="0"/>
              <a:t> </a:t>
            </a:r>
            <a:r>
              <a:rPr lang="en-US" sz="1600" dirty="0" err="1" smtClean="0"/>
              <a:t>uchun</a:t>
            </a:r>
            <a:r>
              <a:rPr lang="en-US" sz="1600" dirty="0" smtClean="0"/>
              <a:t> ham “</a:t>
            </a:r>
            <a:r>
              <a:rPr lang="en-US" sz="1600" dirty="0" err="1" smtClean="0"/>
              <a:t>Mehnat</a:t>
            </a:r>
            <a:r>
              <a:rPr lang="en-US" sz="1600" dirty="0" smtClean="0"/>
              <a:t>- </a:t>
            </a:r>
            <a:r>
              <a:rPr lang="en-US" sz="1600" dirty="0" err="1" smtClean="0"/>
              <a:t>mehnatning</a:t>
            </a:r>
            <a:r>
              <a:rPr lang="en-US" sz="1600" dirty="0" smtClean="0"/>
              <a:t> </a:t>
            </a:r>
            <a:r>
              <a:rPr lang="en-US" sz="1600" dirty="0" err="1" smtClean="0"/>
              <a:t>tagi-rohat</a:t>
            </a:r>
            <a:r>
              <a:rPr lang="en-US" sz="1600" dirty="0" smtClean="0"/>
              <a:t>” </a:t>
            </a:r>
            <a:r>
              <a:rPr lang="en-US" sz="1600" dirty="0" err="1" smtClean="0"/>
              <a:t>deyiladi.Bu</a:t>
            </a:r>
            <a:r>
              <a:rPr lang="en-US" sz="1600" dirty="0" smtClean="0"/>
              <a:t> </a:t>
            </a:r>
            <a:r>
              <a:rPr lang="en-US" sz="1600" dirty="0" err="1" smtClean="0"/>
              <a:t>haqlga</a:t>
            </a:r>
            <a:r>
              <a:rPr lang="en-US" sz="1600" dirty="0" smtClean="0"/>
              <a:t> </a:t>
            </a:r>
            <a:r>
              <a:rPr lang="en-US" sz="1600" dirty="0" err="1" smtClean="0"/>
              <a:t>amal</a:t>
            </a:r>
            <a:r>
              <a:rPr lang="en-US" sz="1600" dirty="0" smtClean="0"/>
              <a:t> </a:t>
            </a:r>
            <a:r>
              <a:rPr lang="en-US" sz="1600" dirty="0" err="1" smtClean="0"/>
              <a:t>qilgan</a:t>
            </a:r>
            <a:r>
              <a:rPr lang="en-US" sz="1600" dirty="0" smtClean="0"/>
              <a:t> </a:t>
            </a:r>
            <a:r>
              <a:rPr lang="en-US" sz="1600" dirty="0" err="1" smtClean="0"/>
              <a:t>ota-bobolarimiz</a:t>
            </a:r>
            <a:r>
              <a:rPr lang="en-US" sz="1600" dirty="0" smtClean="0"/>
              <a:t> </a:t>
            </a:r>
            <a:r>
              <a:rPr lang="en-US" sz="1600" dirty="0" err="1" smtClean="0"/>
              <a:t>farzandlarini</a:t>
            </a:r>
            <a:r>
              <a:rPr lang="en-US" sz="1600" dirty="0" smtClean="0"/>
              <a:t> </a:t>
            </a:r>
            <a:r>
              <a:rPr lang="en-US" sz="1600" dirty="0" err="1" smtClean="0"/>
              <a:t>yoshlik</a:t>
            </a:r>
            <a:r>
              <a:rPr lang="en-US" sz="1600" dirty="0" smtClean="0"/>
              <a:t> </a:t>
            </a:r>
            <a:r>
              <a:rPr lang="en-US" sz="1600" dirty="0" err="1" smtClean="0"/>
              <a:t>chog‘idan</a:t>
            </a:r>
            <a:r>
              <a:rPr lang="en-US" sz="1600" dirty="0" smtClean="0"/>
              <a:t> </a:t>
            </a:r>
            <a:r>
              <a:rPr lang="en-US" sz="1600" dirty="0" err="1" smtClean="0"/>
              <a:t>mehnatsevarlikka</a:t>
            </a:r>
            <a:r>
              <a:rPr lang="en-US" sz="1600" dirty="0" smtClean="0"/>
              <a:t> </a:t>
            </a:r>
            <a:r>
              <a:rPr lang="en-US" sz="1600" dirty="0" err="1" smtClean="0"/>
              <a:t>o‘rgatganlar</a:t>
            </a:r>
            <a:r>
              <a:rPr lang="en-US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so‘zlarni</a:t>
            </a:r>
            <a:r>
              <a:rPr lang="en-US" dirty="0" smtClean="0"/>
              <a:t> </a:t>
            </a:r>
            <a:r>
              <a:rPr lang="en-US" dirty="0" err="1" smtClean="0"/>
              <a:t>o‘rganamiz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550855"/>
            <a:ext cx="5572163" cy="257176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8256" y="622296"/>
          <a:ext cx="5500726" cy="242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0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7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qadim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baseline="0" dirty="0" err="1" smtClean="0"/>
                        <a:t>qadimdan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испокон веков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halol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mehnat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orqasidan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</a:t>
                      </a:r>
                      <a:r>
                        <a:rPr lang="ru-RU" baseline="0" dirty="0" smtClean="0"/>
                        <a:t> счёт честного труда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ulug‘laydi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возвеличивает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yoshlik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chog‘idan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младых</a:t>
                      </a:r>
                      <a:r>
                        <a:rPr lang="ru-RU" baseline="0" dirty="0" smtClean="0"/>
                        <a:t> лет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7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insonni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ulug‘laydi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прославляет человека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429287" cy="215443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1.Matndan </a:t>
            </a:r>
            <a:r>
              <a:rPr lang="en-US" dirty="0" err="1" smtClean="0"/>
              <a:t>tayanch</a:t>
            </a:r>
            <a:r>
              <a:rPr lang="en-US" dirty="0" smtClean="0"/>
              <a:t> </a:t>
            </a:r>
            <a:r>
              <a:rPr lang="en-US" dirty="0" err="1" smtClean="0"/>
              <a:t>so‘zlarni</a:t>
            </a:r>
            <a:r>
              <a:rPr lang="en-US" dirty="0" smtClean="0"/>
              <a:t> </a:t>
            </a:r>
            <a:r>
              <a:rPr lang="en-US" dirty="0" err="1" smtClean="0"/>
              <a:t>toping,ular</a:t>
            </a:r>
            <a:r>
              <a:rPr lang="en-US" dirty="0" smtClean="0"/>
              <a:t> </a:t>
            </a:r>
            <a:r>
              <a:rPr lang="en-US" dirty="0" err="1" smtClean="0"/>
              <a:t>ishtirokida</a:t>
            </a:r>
            <a:r>
              <a:rPr lang="en-US" dirty="0" smtClean="0"/>
              <a:t> </a:t>
            </a:r>
            <a:r>
              <a:rPr lang="en-US" dirty="0" err="1" smtClean="0"/>
              <a:t>gaplar</a:t>
            </a:r>
            <a:r>
              <a:rPr lang="en-US" dirty="0" smtClean="0"/>
              <a:t> </a:t>
            </a:r>
            <a:r>
              <a:rPr lang="en-US" dirty="0" err="1" smtClean="0"/>
              <a:t>tuzing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    2. </a:t>
            </a:r>
            <a:r>
              <a:rPr lang="en-US" dirty="0" err="1" smtClean="0"/>
              <a:t>Halol</a:t>
            </a:r>
            <a:r>
              <a:rPr lang="en-US" dirty="0" smtClean="0"/>
              <a:t> </a:t>
            </a:r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deganda</a:t>
            </a:r>
            <a:r>
              <a:rPr lang="en-US" dirty="0" smtClean="0"/>
              <a:t> </a:t>
            </a:r>
            <a:r>
              <a:rPr lang="en-US" dirty="0" err="1" smtClean="0"/>
              <a:t>nimalarni</a:t>
            </a:r>
            <a:r>
              <a:rPr lang="en-US" dirty="0" smtClean="0"/>
              <a:t> </a:t>
            </a:r>
            <a:r>
              <a:rPr lang="en-US" dirty="0" err="1" smtClean="0"/>
              <a:t>tushunasiz</a:t>
            </a:r>
            <a:r>
              <a:rPr lang="en-US" dirty="0" smtClean="0"/>
              <a:t>?</a:t>
            </a:r>
          </a:p>
          <a:p>
            <a:pPr algn="l"/>
            <a:r>
              <a:rPr lang="en-US" dirty="0" smtClean="0"/>
              <a:t>   3. </a:t>
            </a:r>
            <a:r>
              <a:rPr lang="en-US" dirty="0" err="1" smtClean="0"/>
              <a:t>Matn</a:t>
            </a:r>
            <a:r>
              <a:rPr lang="en-US" dirty="0" smtClean="0"/>
              <a:t> </a:t>
            </a:r>
            <a:r>
              <a:rPr lang="en-US" dirty="0" err="1" smtClean="0"/>
              <a:t>mazmunini</a:t>
            </a:r>
            <a:r>
              <a:rPr lang="en-US" dirty="0" smtClean="0"/>
              <a:t> </a:t>
            </a:r>
            <a:r>
              <a:rPr lang="en-US" dirty="0" err="1" smtClean="0"/>
              <a:t>daftaringizga</a:t>
            </a:r>
            <a:r>
              <a:rPr lang="en-US" dirty="0" smtClean="0"/>
              <a:t> </a:t>
            </a:r>
            <a:r>
              <a:rPr lang="en-US" dirty="0" err="1" smtClean="0"/>
              <a:t>yozib</a:t>
            </a:r>
            <a:r>
              <a:rPr lang="en-US" dirty="0" smtClean="0"/>
              <a:t> </a:t>
            </a:r>
            <a:r>
              <a:rPr lang="en-US" dirty="0" err="1" smtClean="0"/>
              <a:t>qo‘ying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6" name="Picture 2" descr="C:\Users\Alfa\Desktop\images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338" y="622293"/>
            <a:ext cx="1357322" cy="1214446"/>
          </a:xfrm>
          <a:prstGeom prst="rect">
            <a:avLst/>
          </a:prstGeom>
          <a:noFill/>
        </p:spPr>
      </p:pic>
      <p:pic>
        <p:nvPicPr>
          <p:cNvPr id="1028" name="Picture 4" descr="C:\Users\Alfa\Desktop\Без названия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18" y="622293"/>
            <a:ext cx="1357322" cy="1214446"/>
          </a:xfrm>
          <a:prstGeom prst="rect">
            <a:avLst/>
          </a:prstGeom>
          <a:noFill/>
        </p:spPr>
      </p:pic>
      <p:pic>
        <p:nvPicPr>
          <p:cNvPr id="1029" name="Picture 5" descr="C:\Users\Alfa\Desktop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3098" y="622293"/>
            <a:ext cx="1285885" cy="1214446"/>
          </a:xfrm>
          <a:prstGeom prst="rect">
            <a:avLst/>
          </a:prstGeom>
          <a:noFill/>
        </p:spPr>
      </p:pic>
      <p:pic>
        <p:nvPicPr>
          <p:cNvPr id="1030" name="Picture 6" descr="C:\Users\Alfa\Desktop\unname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5578" y="622293"/>
            <a:ext cx="135732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276999"/>
          </a:xfrm>
        </p:spPr>
        <p:txBody>
          <a:bodyPr/>
          <a:lstStyle/>
          <a:p>
            <a:r>
              <a:rPr lang="en-US" sz="1800" dirty="0" err="1" smtClean="0"/>
              <a:t>Fe’l</a:t>
            </a:r>
            <a:r>
              <a:rPr lang="en-US" sz="1800" dirty="0" smtClean="0"/>
              <a:t> –</a:t>
            </a:r>
            <a:r>
              <a:rPr lang="en-US" sz="1800" dirty="0" err="1" smtClean="0"/>
              <a:t>kesim</a:t>
            </a:r>
            <a:r>
              <a:rPr lang="en-US" sz="1800" dirty="0" smtClean="0"/>
              <a:t> </a:t>
            </a:r>
            <a:r>
              <a:rPr lang="en-US" sz="1800" dirty="0" err="1" smtClean="0"/>
              <a:t>ularda</a:t>
            </a:r>
            <a:r>
              <a:rPr lang="en-US" sz="1800" dirty="0" smtClean="0"/>
              <a:t> </a:t>
            </a:r>
            <a:r>
              <a:rPr lang="en-US" sz="1800" b="0" dirty="0" err="1" smtClean="0"/>
              <a:t>yordamchi</a:t>
            </a:r>
            <a:r>
              <a:rPr lang="en-US" sz="1800" dirty="0" smtClean="0"/>
              <a:t> </a:t>
            </a:r>
            <a:r>
              <a:rPr lang="en-US" sz="1800" dirty="0" err="1" smtClean="0"/>
              <a:t>fe’llarning</a:t>
            </a:r>
            <a:r>
              <a:rPr lang="en-US" sz="1800" dirty="0" smtClean="0"/>
              <a:t> </a:t>
            </a:r>
            <a:r>
              <a:rPr lang="en-US" sz="1800" dirty="0" err="1" smtClean="0"/>
              <a:t>qo‘llanishi</a:t>
            </a:r>
            <a:endParaRPr lang="ru-RU" sz="1800" dirty="0"/>
          </a:p>
        </p:txBody>
      </p:sp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168275" y="550856"/>
            <a:ext cx="5500688" cy="430887"/>
          </a:xfrm>
        </p:spPr>
        <p:txBody>
          <a:bodyPr/>
          <a:lstStyle/>
          <a:p>
            <a:pPr algn="ctr"/>
            <a:r>
              <a:rPr lang="en-US" b="1" i="0" dirty="0" smtClean="0"/>
              <a:t>  </a:t>
            </a:r>
            <a:r>
              <a:rPr lang="en-US" i="0" dirty="0" err="1" smtClean="0"/>
              <a:t>Fe’lning</a:t>
            </a:r>
            <a:r>
              <a:rPr lang="en-US" i="0" dirty="0" smtClean="0"/>
              <a:t> </a:t>
            </a:r>
            <a:r>
              <a:rPr lang="en-US" i="0" dirty="0" err="1" smtClean="0"/>
              <a:t>turli</a:t>
            </a:r>
            <a:r>
              <a:rPr lang="en-US" i="0" dirty="0" smtClean="0"/>
              <a:t> </a:t>
            </a:r>
            <a:r>
              <a:rPr lang="en-US" i="0" dirty="0" err="1" smtClean="0"/>
              <a:t>shakllari</a:t>
            </a:r>
            <a:r>
              <a:rPr lang="en-US" i="0" dirty="0" smtClean="0"/>
              <a:t> </a:t>
            </a:r>
            <a:r>
              <a:rPr lang="en-US" i="0" dirty="0" err="1" smtClean="0"/>
              <a:t>orqali</a:t>
            </a:r>
            <a:r>
              <a:rPr lang="en-US" i="0" dirty="0" smtClean="0"/>
              <a:t> </a:t>
            </a:r>
            <a:r>
              <a:rPr lang="en-US" i="0" dirty="0" err="1" smtClean="0"/>
              <a:t>ifodalangan</a:t>
            </a:r>
            <a:r>
              <a:rPr lang="en-US" i="0" dirty="0" smtClean="0"/>
              <a:t> </a:t>
            </a:r>
            <a:r>
              <a:rPr lang="en-US" i="0" dirty="0" err="1" smtClean="0"/>
              <a:t>kesim</a:t>
            </a:r>
            <a:r>
              <a:rPr lang="en-US" i="0" dirty="0" smtClean="0"/>
              <a:t> </a:t>
            </a:r>
            <a:r>
              <a:rPr lang="en-US" b="1" i="0" dirty="0" err="1" smtClean="0"/>
              <a:t>fe’l</a:t>
            </a:r>
            <a:r>
              <a:rPr lang="en-US" b="1" i="0" dirty="0" smtClean="0"/>
              <a:t> - </a:t>
            </a:r>
            <a:r>
              <a:rPr lang="en-US" b="1" i="0" dirty="0" err="1" smtClean="0"/>
              <a:t>kesim</a:t>
            </a:r>
            <a:r>
              <a:rPr lang="en-US" b="1" i="0" dirty="0" smtClean="0"/>
              <a:t> </a:t>
            </a:r>
            <a:r>
              <a:rPr lang="en-US" i="0" dirty="0" err="1" smtClean="0"/>
              <a:t>sanaladi</a:t>
            </a:r>
            <a:r>
              <a:rPr lang="en-US" i="0" dirty="0" smtClean="0"/>
              <a:t>.</a:t>
            </a:r>
          </a:p>
          <a:p>
            <a:pPr algn="ctr"/>
            <a:r>
              <a:rPr lang="en-US" b="1" i="0" dirty="0" smtClean="0"/>
              <a:t>  </a:t>
            </a:r>
            <a:r>
              <a:rPr lang="en-US" i="0" dirty="0" err="1" smtClean="0"/>
              <a:t>Fe’l-kesimlar</a:t>
            </a:r>
            <a:r>
              <a:rPr lang="en-US" i="0" dirty="0" smtClean="0"/>
              <a:t> </a:t>
            </a:r>
            <a:r>
              <a:rPr lang="en-US" i="0" dirty="0" err="1" smtClean="0"/>
              <a:t>qyuidagi</a:t>
            </a:r>
            <a:r>
              <a:rPr lang="en-US" i="0" dirty="0" smtClean="0"/>
              <a:t> </a:t>
            </a:r>
            <a:r>
              <a:rPr lang="en-US" i="0" dirty="0" err="1" smtClean="0"/>
              <a:t>ko‘rinishlarga</a:t>
            </a:r>
            <a:r>
              <a:rPr lang="en-US" i="0" dirty="0" smtClean="0"/>
              <a:t> </a:t>
            </a:r>
            <a:r>
              <a:rPr lang="en-US" i="0" dirty="0" err="1" smtClean="0"/>
              <a:t>ega</a:t>
            </a:r>
            <a:r>
              <a:rPr lang="en-US" i="0" dirty="0" smtClean="0"/>
              <a:t>:</a:t>
            </a:r>
            <a:endParaRPr lang="ru-RU" i="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68256" y="1122359"/>
          <a:ext cx="5429288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276999"/>
          </a:xfrm>
        </p:spPr>
        <p:txBody>
          <a:bodyPr/>
          <a:lstStyle/>
          <a:p>
            <a:pPr algn="ctr"/>
            <a:r>
              <a:rPr lang="en-US" sz="1800" dirty="0" err="1" smtClean="0"/>
              <a:t>Mustahkamlsh</a:t>
            </a:r>
            <a:r>
              <a:rPr lang="en-US" sz="1800" dirty="0" smtClean="0"/>
              <a:t> </a:t>
            </a:r>
            <a:r>
              <a:rPr lang="en-US" sz="1800" dirty="0" err="1" smtClean="0"/>
              <a:t>mashqlari</a:t>
            </a:r>
            <a:r>
              <a:rPr lang="en-US" sz="1800" dirty="0" smtClean="0"/>
              <a:t> 1-mashq.(42-43- </a:t>
            </a:r>
            <a:r>
              <a:rPr lang="en-US" sz="1800" dirty="0" err="1" smtClean="0"/>
              <a:t>betlar</a:t>
            </a:r>
            <a:r>
              <a:rPr lang="en-US" sz="1800" dirty="0" smtClean="0"/>
              <a:t>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765169"/>
            <a:ext cx="5500725" cy="243143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sz="1600" dirty="0" err="1" smtClean="0"/>
              <a:t>O‘qituvchining</a:t>
            </a:r>
            <a:r>
              <a:rPr lang="en-US" sz="1600" dirty="0" smtClean="0"/>
              <a:t> </a:t>
            </a:r>
            <a:r>
              <a:rPr lang="en-US" sz="1600" dirty="0" err="1" smtClean="0"/>
              <a:t>savoliga</a:t>
            </a:r>
            <a:r>
              <a:rPr lang="en-US" sz="1600" dirty="0" smtClean="0"/>
              <a:t> </a:t>
            </a:r>
            <a:r>
              <a:rPr lang="en-US" sz="1600" dirty="0" err="1" smtClean="0"/>
              <a:t>o‘quvchi</a:t>
            </a:r>
            <a:r>
              <a:rPr lang="en-US" sz="1600" dirty="0" smtClean="0"/>
              <a:t> </a:t>
            </a:r>
            <a:r>
              <a:rPr lang="en-US" sz="1600" dirty="0" err="1" smtClean="0"/>
              <a:t>o‘ylab</a:t>
            </a:r>
            <a:r>
              <a:rPr lang="en-US" sz="1600" dirty="0" smtClean="0"/>
              <a:t>, </a:t>
            </a:r>
            <a:r>
              <a:rPr lang="en-US" sz="1600" dirty="0" err="1" smtClean="0"/>
              <a:t>javob</a:t>
            </a:r>
            <a:r>
              <a:rPr lang="en-US" sz="1600" dirty="0" smtClean="0"/>
              <a:t> </a:t>
            </a:r>
            <a:r>
              <a:rPr lang="en-US" sz="1600" dirty="0" err="1" smtClean="0"/>
              <a:t>berdi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Biz </a:t>
            </a:r>
            <a:r>
              <a:rPr lang="en-US" sz="1600" dirty="0" err="1" smtClean="0"/>
              <a:t>erta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ota</a:t>
            </a:r>
            <a:r>
              <a:rPr lang="en-US" sz="1600" dirty="0" smtClean="0"/>
              <a:t>- </a:t>
            </a:r>
            <a:r>
              <a:rPr lang="en-US" sz="1600" dirty="0" err="1" smtClean="0"/>
              <a:t>onamizga</a:t>
            </a:r>
            <a:r>
              <a:rPr lang="en-US" sz="1600" dirty="0" smtClean="0"/>
              <a:t> </a:t>
            </a:r>
            <a:r>
              <a:rPr lang="en-US" sz="1600" dirty="0" err="1" smtClean="0"/>
              <a:t>salom</a:t>
            </a:r>
            <a:r>
              <a:rPr lang="en-US" sz="1600" dirty="0" smtClean="0"/>
              <a:t> </a:t>
            </a:r>
            <a:r>
              <a:rPr lang="en-US" sz="1600" dirty="0" err="1" smtClean="0"/>
              <a:t>berib</a:t>
            </a:r>
            <a:r>
              <a:rPr lang="en-US" sz="1600" dirty="0" smtClean="0"/>
              <a:t>, </a:t>
            </a:r>
            <a:r>
              <a:rPr lang="en-US" sz="1600" dirty="0" err="1" smtClean="0"/>
              <a:t>so‘ng</a:t>
            </a:r>
            <a:r>
              <a:rPr lang="en-US" sz="1600" dirty="0" smtClean="0"/>
              <a:t> </a:t>
            </a:r>
            <a:r>
              <a:rPr lang="en-US" sz="1600" dirty="0" err="1" smtClean="0"/>
              <a:t>nonushtaga</a:t>
            </a:r>
            <a:r>
              <a:rPr lang="en-US" sz="1600" dirty="0" smtClean="0"/>
              <a:t> </a:t>
            </a:r>
            <a:r>
              <a:rPr lang="en-US" sz="1600" dirty="0" err="1" smtClean="0"/>
              <a:t>o‘tiramiz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9 – “A” </a:t>
            </a:r>
            <a:r>
              <a:rPr lang="en-US" sz="1600" dirty="0" err="1" smtClean="0"/>
              <a:t>sinf</a:t>
            </a:r>
            <a:r>
              <a:rPr lang="en-US" sz="1600" dirty="0" smtClean="0"/>
              <a:t> </a:t>
            </a:r>
            <a:r>
              <a:rPr lang="en-US" sz="1600" dirty="0" err="1" smtClean="0"/>
              <a:t>o‘quvchilari</a:t>
            </a:r>
            <a:r>
              <a:rPr lang="en-US" sz="1600" dirty="0" smtClean="0"/>
              <a:t> </a:t>
            </a:r>
            <a:r>
              <a:rPr lang="en-US" sz="1600" dirty="0" err="1" smtClean="0"/>
              <a:t>jamoat</a:t>
            </a:r>
            <a:r>
              <a:rPr lang="en-US" sz="1600" dirty="0" smtClean="0"/>
              <a:t> </a:t>
            </a:r>
            <a:r>
              <a:rPr lang="en-US" sz="1600" dirty="0" err="1" smtClean="0"/>
              <a:t>ishlarini</a:t>
            </a:r>
            <a:r>
              <a:rPr lang="en-US" sz="1600" dirty="0" smtClean="0"/>
              <a:t> </a:t>
            </a:r>
            <a:r>
              <a:rPr lang="en-US" sz="1600" dirty="0" err="1" smtClean="0"/>
              <a:t>yaxshi</a:t>
            </a:r>
            <a:r>
              <a:rPr lang="en-US" sz="1600" dirty="0" smtClean="0"/>
              <a:t> </a:t>
            </a:r>
            <a:r>
              <a:rPr lang="en-US" sz="1600" dirty="0" err="1" smtClean="0"/>
              <a:t>bajarishadi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Bugun</a:t>
            </a:r>
            <a:r>
              <a:rPr lang="en-US" sz="1600" dirty="0" smtClean="0"/>
              <a:t> </a:t>
            </a:r>
            <a:r>
              <a:rPr lang="en-US" sz="1600" dirty="0" err="1" smtClean="0"/>
              <a:t>bizning</a:t>
            </a:r>
            <a:r>
              <a:rPr lang="en-US" sz="1600" dirty="0" smtClean="0"/>
              <a:t> </a:t>
            </a:r>
            <a:r>
              <a:rPr lang="en-US" sz="1600" dirty="0" err="1" smtClean="0"/>
              <a:t>maktabimizga</a:t>
            </a:r>
            <a:r>
              <a:rPr lang="en-US" sz="1600" dirty="0" smtClean="0"/>
              <a:t> </a:t>
            </a:r>
            <a:r>
              <a:rPr lang="en-US" sz="1600" dirty="0" err="1" smtClean="0"/>
              <a:t>juda</a:t>
            </a:r>
            <a:r>
              <a:rPr lang="en-US" sz="1600" dirty="0" smtClean="0"/>
              <a:t> </a:t>
            </a:r>
            <a:r>
              <a:rPr lang="en-US" sz="1600" dirty="0" err="1" smtClean="0"/>
              <a:t>ko‘p</a:t>
            </a:r>
            <a:r>
              <a:rPr lang="en-US" sz="1600" dirty="0" smtClean="0"/>
              <a:t> </a:t>
            </a:r>
            <a:r>
              <a:rPr lang="en-US" sz="1600" dirty="0" err="1" smtClean="0"/>
              <a:t>mehmonlar</a:t>
            </a:r>
            <a:r>
              <a:rPr lang="en-US" sz="1600" dirty="0" smtClean="0"/>
              <a:t> </a:t>
            </a:r>
            <a:r>
              <a:rPr lang="en-US" sz="1600" dirty="0" err="1" smtClean="0"/>
              <a:t>kelishgan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Bobom</a:t>
            </a:r>
            <a:r>
              <a:rPr lang="en-US" sz="1600" dirty="0" smtClean="0"/>
              <a:t> </a:t>
            </a:r>
            <a:r>
              <a:rPr lang="en-US" sz="1600" dirty="0" err="1" smtClean="0"/>
              <a:t>o‘zi</a:t>
            </a:r>
            <a:r>
              <a:rPr lang="en-US" sz="1600" dirty="0" smtClean="0"/>
              <a:t> </a:t>
            </a:r>
            <a:r>
              <a:rPr lang="en-US" sz="1600" dirty="0" err="1" smtClean="0"/>
              <a:t>yaratgan</a:t>
            </a:r>
            <a:r>
              <a:rPr lang="en-US" sz="1600" dirty="0" smtClean="0"/>
              <a:t> </a:t>
            </a:r>
            <a:r>
              <a:rPr lang="en-US" sz="1600" dirty="0" err="1" smtClean="0"/>
              <a:t>bog‘lari</a:t>
            </a:r>
            <a:r>
              <a:rPr lang="en-US" sz="1600" dirty="0" smtClean="0"/>
              <a:t>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faxrlanadi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Mingbuloqning</a:t>
            </a:r>
            <a:r>
              <a:rPr lang="en-US" sz="1600" dirty="0" smtClean="0"/>
              <a:t> </a:t>
            </a:r>
            <a:r>
              <a:rPr lang="en-US" sz="1600" dirty="0" err="1" smtClean="0"/>
              <a:t>o‘zi</a:t>
            </a:r>
            <a:r>
              <a:rPr lang="en-US" sz="1600" dirty="0" smtClean="0"/>
              <a:t> </a:t>
            </a:r>
            <a:r>
              <a:rPr lang="en-US" sz="1600" dirty="0" err="1" smtClean="0"/>
              <a:t>yaxshi</a:t>
            </a:r>
            <a:r>
              <a:rPr lang="en-US" sz="1600" dirty="0" smtClean="0"/>
              <a:t>, </a:t>
            </a:r>
            <a:r>
              <a:rPr lang="en-US" sz="1600" dirty="0" err="1" smtClean="0"/>
              <a:t>suvi</a:t>
            </a:r>
            <a:r>
              <a:rPr lang="en-US" sz="1600" dirty="0" smtClean="0"/>
              <a:t> </a:t>
            </a:r>
            <a:r>
              <a:rPr lang="en-US" sz="1600" dirty="0" err="1" smtClean="0"/>
              <a:t>serob</a:t>
            </a:r>
            <a:r>
              <a:rPr lang="en-US" sz="1600" dirty="0" smtClean="0"/>
              <a:t>, </a:t>
            </a:r>
            <a:r>
              <a:rPr lang="en-US" sz="1600" dirty="0" err="1" smtClean="0"/>
              <a:t>lekin</a:t>
            </a:r>
            <a:r>
              <a:rPr lang="en-US" sz="1600" dirty="0" smtClean="0"/>
              <a:t> u </a:t>
            </a:r>
            <a:r>
              <a:rPr lang="en-US" sz="1600" dirty="0" err="1" smtClean="0"/>
              <a:t>qarovsiz</a:t>
            </a:r>
            <a:r>
              <a:rPr lang="en-US" sz="1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76993"/>
          </a:xfrm>
        </p:spPr>
        <p:txBody>
          <a:bodyPr/>
          <a:lstStyle/>
          <a:p>
            <a:r>
              <a:rPr lang="en-US" sz="1800" dirty="0" err="1" smtClean="0"/>
              <a:t>Mustahkamlash</a:t>
            </a:r>
            <a:r>
              <a:rPr lang="en-US" sz="1800" dirty="0" smtClean="0"/>
              <a:t> </a:t>
            </a:r>
            <a:r>
              <a:rPr lang="en-US" sz="1800" dirty="0" err="1" smtClean="0"/>
              <a:t>mashqlari</a:t>
            </a:r>
            <a:r>
              <a:rPr lang="en-US" sz="1800" dirty="0" smtClean="0"/>
              <a:t> 3 – </a:t>
            </a:r>
            <a:r>
              <a:rPr lang="en-US" sz="1800" dirty="0" err="1" smtClean="0"/>
              <a:t>mashq</a:t>
            </a:r>
            <a:r>
              <a:rPr lang="en-US" sz="1800" dirty="0" smtClean="0"/>
              <a:t>.(43- bet)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429287" cy="1938992"/>
          </a:xfrm>
        </p:spPr>
        <p:txBody>
          <a:bodyPr/>
          <a:lstStyle/>
          <a:p>
            <a:r>
              <a:rPr lang="en-US" b="1" i="0" dirty="0" err="1" smtClean="0"/>
              <a:t>Qavs</a:t>
            </a:r>
            <a:r>
              <a:rPr lang="en-US" b="1" i="0" dirty="0" smtClean="0"/>
              <a:t> </a:t>
            </a:r>
            <a:r>
              <a:rPr lang="en-US" b="1" i="0" dirty="0" err="1" smtClean="0"/>
              <a:t>ichidagi</a:t>
            </a:r>
            <a:r>
              <a:rPr lang="en-US" b="1" i="0" dirty="0" smtClean="0"/>
              <a:t> </a:t>
            </a:r>
            <a:r>
              <a:rPr lang="en-US" b="1" i="0" dirty="0" err="1" smtClean="0"/>
              <a:t>fe’llardan</a:t>
            </a:r>
            <a:r>
              <a:rPr lang="en-US" b="1" i="0" dirty="0" smtClean="0"/>
              <a:t> </a:t>
            </a:r>
            <a:r>
              <a:rPr lang="en-US" b="1" i="0" dirty="0" err="1" smtClean="0"/>
              <a:t>mosini</a:t>
            </a:r>
            <a:r>
              <a:rPr lang="en-US" b="1" i="0" dirty="0" smtClean="0"/>
              <a:t> </a:t>
            </a:r>
            <a:r>
              <a:rPr lang="en-US" b="1" i="0" dirty="0" err="1" smtClean="0"/>
              <a:t>qo‘yib</a:t>
            </a:r>
            <a:r>
              <a:rPr lang="en-US" b="1" i="0" dirty="0" smtClean="0"/>
              <a:t>, </a:t>
            </a:r>
            <a:r>
              <a:rPr lang="en-US" b="1" i="0" dirty="0" err="1" smtClean="0"/>
              <a:t>gaplarni</a:t>
            </a:r>
            <a:r>
              <a:rPr lang="en-US" b="1" i="0" dirty="0" smtClean="0"/>
              <a:t>  </a:t>
            </a:r>
            <a:r>
              <a:rPr lang="en-US" b="1" i="0" dirty="0" err="1" smtClean="0"/>
              <a:t>ko‘chiring</a:t>
            </a:r>
            <a:r>
              <a:rPr lang="en-US" b="1" i="0" dirty="0" smtClean="0"/>
              <a:t>.</a:t>
            </a:r>
          </a:p>
          <a:p>
            <a:endParaRPr lang="en-US" b="1" i="0" dirty="0" smtClean="0"/>
          </a:p>
          <a:p>
            <a:r>
              <a:rPr lang="en-US" i="0" dirty="0" smtClean="0"/>
              <a:t> 1. </a:t>
            </a:r>
            <a:r>
              <a:rPr lang="en-US" i="0" dirty="0" err="1" smtClean="0"/>
              <a:t>O‘zbekiston</a:t>
            </a:r>
            <a:r>
              <a:rPr lang="en-US" i="0" dirty="0" smtClean="0"/>
              <a:t> </a:t>
            </a:r>
            <a:r>
              <a:rPr lang="en-US" i="0" dirty="0" err="1" smtClean="0"/>
              <a:t>Respublikasining</a:t>
            </a:r>
            <a:r>
              <a:rPr lang="en-US" i="0" dirty="0" smtClean="0"/>
              <a:t> </a:t>
            </a:r>
            <a:r>
              <a:rPr lang="en-US" i="0" dirty="0" err="1" smtClean="0"/>
              <a:t>Andijon</a:t>
            </a:r>
            <a:r>
              <a:rPr lang="en-US" i="0" dirty="0" smtClean="0"/>
              <a:t> </a:t>
            </a:r>
            <a:r>
              <a:rPr lang="en-US" i="0" dirty="0" err="1" smtClean="0"/>
              <a:t>viloyatida</a:t>
            </a:r>
            <a:r>
              <a:rPr lang="en-US" i="0" dirty="0" smtClean="0"/>
              <a:t> </a:t>
            </a:r>
            <a:r>
              <a:rPr lang="en-US" i="0" dirty="0" err="1" smtClean="0"/>
              <a:t>O‘rta</a:t>
            </a:r>
            <a:r>
              <a:rPr lang="en-US" i="0" dirty="0" smtClean="0"/>
              <a:t> </a:t>
            </a:r>
            <a:r>
              <a:rPr lang="en-US" i="0" dirty="0" err="1" smtClean="0"/>
              <a:t>Osiyoda</a:t>
            </a:r>
            <a:r>
              <a:rPr lang="en-US" i="0" dirty="0" smtClean="0"/>
              <a:t> </a:t>
            </a:r>
            <a:r>
              <a:rPr lang="en-US" i="0" dirty="0" err="1" smtClean="0"/>
              <a:t>yagona</a:t>
            </a:r>
            <a:r>
              <a:rPr lang="en-US" i="0" dirty="0" smtClean="0"/>
              <a:t> </a:t>
            </a:r>
            <a:r>
              <a:rPr lang="en-US" i="0" dirty="0" err="1" smtClean="0"/>
              <a:t>avtomobil</a:t>
            </a:r>
            <a:r>
              <a:rPr lang="en-US" i="0" dirty="0" smtClean="0"/>
              <a:t> </a:t>
            </a:r>
            <a:r>
              <a:rPr lang="en-US" i="0" dirty="0" err="1" smtClean="0"/>
              <a:t>zavodi</a:t>
            </a:r>
            <a:r>
              <a:rPr lang="en-US" i="0" dirty="0" smtClean="0"/>
              <a:t> (</a:t>
            </a:r>
            <a:r>
              <a:rPr lang="en-US" dirty="0" err="1" smtClean="0"/>
              <a:t>qurildi</a:t>
            </a:r>
            <a:r>
              <a:rPr lang="en-US" dirty="0" smtClean="0"/>
              <a:t>, </a:t>
            </a:r>
            <a:r>
              <a:rPr lang="en-US" dirty="0" err="1" smtClean="0"/>
              <a:t>ish</a:t>
            </a:r>
            <a:r>
              <a:rPr lang="en-US" dirty="0" smtClean="0"/>
              <a:t> </a:t>
            </a:r>
            <a:r>
              <a:rPr lang="en-US" dirty="0" err="1" smtClean="0"/>
              <a:t>boshladi</a:t>
            </a:r>
            <a:r>
              <a:rPr lang="en-US" i="0" dirty="0" smtClean="0"/>
              <a:t>).</a:t>
            </a:r>
          </a:p>
          <a:p>
            <a:r>
              <a:rPr lang="en-US" i="0" dirty="0" smtClean="0"/>
              <a:t>2. Bu </a:t>
            </a:r>
            <a:r>
              <a:rPr lang="en-US" i="0" dirty="0" err="1" smtClean="0"/>
              <a:t>zavodda</a:t>
            </a:r>
            <a:r>
              <a:rPr lang="en-US" i="0" dirty="0" smtClean="0"/>
              <a:t> </a:t>
            </a:r>
            <a:r>
              <a:rPr lang="en-US" i="0" dirty="0" err="1" smtClean="0"/>
              <a:t>turli</a:t>
            </a:r>
            <a:r>
              <a:rPr lang="en-US" i="0" dirty="0" smtClean="0"/>
              <a:t> </a:t>
            </a:r>
            <a:r>
              <a:rPr lang="en-US" i="0" dirty="0" err="1" smtClean="0"/>
              <a:t>rusumdagi</a:t>
            </a:r>
            <a:r>
              <a:rPr lang="en-US" i="0" dirty="0" smtClean="0"/>
              <a:t> </a:t>
            </a:r>
            <a:r>
              <a:rPr lang="en-US" i="0" dirty="0" err="1" smtClean="0"/>
              <a:t>avtomobillar</a:t>
            </a:r>
            <a:r>
              <a:rPr lang="en-US" i="0" dirty="0" smtClean="0"/>
              <a:t> (</a:t>
            </a:r>
            <a:r>
              <a:rPr lang="en-US" dirty="0" err="1" smtClean="0"/>
              <a:t>ishlab</a:t>
            </a:r>
            <a:r>
              <a:rPr lang="en-US" dirty="0" smtClean="0"/>
              <a:t> </a:t>
            </a:r>
            <a:r>
              <a:rPr lang="en-US" dirty="0" err="1" smtClean="0"/>
              <a:t>chiqarilmoqda</a:t>
            </a:r>
            <a:r>
              <a:rPr lang="en-US" dirty="0" smtClean="0"/>
              <a:t>, </a:t>
            </a:r>
            <a:r>
              <a:rPr lang="en-US" dirty="0" err="1" smtClean="0"/>
              <a:t>ishlamoqda</a:t>
            </a:r>
            <a:r>
              <a:rPr lang="en-US" dirty="0" smtClean="0"/>
              <a:t>).</a:t>
            </a:r>
          </a:p>
          <a:p>
            <a:r>
              <a:rPr lang="en-US" i="0" dirty="0" smtClean="0"/>
              <a:t>3. Bu </a:t>
            </a:r>
            <a:r>
              <a:rPr lang="en-US" i="0" dirty="0" err="1" smtClean="0"/>
              <a:t>avtomobillardan</a:t>
            </a:r>
            <a:r>
              <a:rPr lang="en-US" i="0" dirty="0" smtClean="0"/>
              <a:t> </a:t>
            </a:r>
            <a:r>
              <a:rPr lang="en-US" i="0" dirty="0" err="1" smtClean="0"/>
              <a:t>O‘zbekiston</a:t>
            </a:r>
            <a:r>
              <a:rPr lang="en-US" i="0" dirty="0" smtClean="0"/>
              <a:t> </a:t>
            </a:r>
            <a:r>
              <a:rPr lang="en-US" i="0" dirty="0" err="1" smtClean="0"/>
              <a:t>aholisi</a:t>
            </a:r>
            <a:r>
              <a:rPr lang="en-US" i="0" dirty="0" smtClean="0"/>
              <a:t> </a:t>
            </a:r>
            <a:r>
              <a:rPr lang="en-US" i="0" dirty="0" err="1" smtClean="0"/>
              <a:t>keng</a:t>
            </a:r>
            <a:r>
              <a:rPr lang="en-US" dirty="0" smtClean="0"/>
              <a:t>(</a:t>
            </a:r>
            <a:r>
              <a:rPr lang="en-US" dirty="0" err="1" smtClean="0"/>
              <a:t>qo‘llamoqda</a:t>
            </a:r>
            <a:r>
              <a:rPr lang="en-US" dirty="0" smtClean="0"/>
              <a:t>, </a:t>
            </a:r>
            <a:r>
              <a:rPr lang="en-US" dirty="0" err="1" smtClean="0"/>
              <a:t>foydalanmoqda</a:t>
            </a:r>
            <a:r>
              <a:rPr lang="en-US" dirty="0" smtClean="0"/>
              <a:t>).</a:t>
            </a:r>
          </a:p>
          <a:p>
            <a:r>
              <a:rPr lang="en-US" i="0" dirty="0" smtClean="0"/>
              <a:t>4.</a:t>
            </a:r>
            <a:r>
              <a:rPr lang="en-US" dirty="0" smtClean="0"/>
              <a:t> </a:t>
            </a:r>
            <a:r>
              <a:rPr lang="en-US" i="0" dirty="0" err="1" smtClean="0"/>
              <a:t>Aholining</a:t>
            </a:r>
            <a:r>
              <a:rPr lang="en-US" i="0" dirty="0" smtClean="0"/>
              <a:t> </a:t>
            </a:r>
            <a:r>
              <a:rPr lang="en-US" i="0" dirty="0" err="1" smtClean="0"/>
              <a:t>turmush</a:t>
            </a:r>
            <a:r>
              <a:rPr lang="en-US" i="0" dirty="0" smtClean="0"/>
              <a:t> </a:t>
            </a:r>
            <a:r>
              <a:rPr lang="en-US" i="0" dirty="0" err="1" smtClean="0"/>
              <a:t>tarzi</a:t>
            </a:r>
            <a:r>
              <a:rPr lang="en-US" i="0" dirty="0" smtClean="0"/>
              <a:t> </a:t>
            </a:r>
            <a:r>
              <a:rPr lang="en-US" i="0" dirty="0" err="1" smtClean="0"/>
              <a:t>yaxshilanganidan</a:t>
            </a:r>
            <a:r>
              <a:rPr lang="en-US" i="0" dirty="0" smtClean="0"/>
              <a:t> </a:t>
            </a:r>
            <a:r>
              <a:rPr lang="en-US" i="0" dirty="0" err="1" smtClean="0"/>
              <a:t>dalolat</a:t>
            </a:r>
            <a:r>
              <a:rPr lang="en-US" i="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etadi</a:t>
            </a:r>
            <a:r>
              <a:rPr lang="en-US" dirty="0" smtClean="0"/>
              <a:t>, </a:t>
            </a:r>
            <a:r>
              <a:rPr lang="en-US" dirty="0" err="1" smtClean="0"/>
              <a:t>beradi</a:t>
            </a:r>
            <a:r>
              <a:rPr lang="en-US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429287" cy="2500330"/>
          </a:xfrm>
        </p:spPr>
        <p:txBody>
          <a:bodyPr/>
          <a:lstStyle/>
          <a:p>
            <a:r>
              <a:rPr lang="en-US" dirty="0" err="1" smtClean="0"/>
              <a:t>Darslikning</a:t>
            </a:r>
            <a:r>
              <a:rPr lang="en-US" dirty="0" smtClean="0"/>
              <a:t> </a:t>
            </a:r>
            <a:r>
              <a:rPr lang="en-US" b="1" dirty="0" smtClean="0"/>
              <a:t>43</a:t>
            </a:r>
            <a:r>
              <a:rPr lang="en-US" dirty="0" smtClean="0"/>
              <a:t>- </a:t>
            </a:r>
            <a:r>
              <a:rPr lang="en-US" dirty="0" err="1" smtClean="0"/>
              <a:t>betida</a:t>
            </a:r>
            <a:r>
              <a:rPr lang="en-US" dirty="0" smtClean="0"/>
              <a:t> </a:t>
            </a:r>
            <a:r>
              <a:rPr lang="en-US" dirty="0" err="1" smtClean="0"/>
              <a:t>berilgan</a:t>
            </a:r>
            <a:r>
              <a:rPr lang="en-US" dirty="0" smtClean="0"/>
              <a:t> </a:t>
            </a:r>
            <a:r>
              <a:rPr lang="en-US" b="1" dirty="0" smtClean="0"/>
              <a:t>2-</a:t>
            </a:r>
            <a:r>
              <a:rPr lang="en-US" dirty="0" smtClean="0"/>
              <a:t> </a:t>
            </a:r>
            <a:r>
              <a:rPr lang="en-US" dirty="0" err="1" smtClean="0"/>
              <a:t>mashqni</a:t>
            </a:r>
            <a:r>
              <a:rPr lang="en-US" dirty="0" smtClean="0"/>
              <a:t> </a:t>
            </a:r>
            <a:r>
              <a:rPr lang="en-US" dirty="0" err="1" smtClean="0"/>
              <a:t>bajaring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Matnni</a:t>
            </a:r>
            <a:r>
              <a:rPr lang="en-US" dirty="0" smtClean="0"/>
              <a:t> </a:t>
            </a:r>
            <a:r>
              <a:rPr lang="en-US" dirty="0" err="1" smtClean="0"/>
              <a:t>o‘qing.Nuqtalar</a:t>
            </a:r>
            <a:r>
              <a:rPr lang="en-US" dirty="0" smtClean="0"/>
              <a:t> </a:t>
            </a:r>
            <a:r>
              <a:rPr lang="en-US" dirty="0" err="1" smtClean="0"/>
              <a:t>o‘rniga</a:t>
            </a:r>
            <a:r>
              <a:rPr lang="en-US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so‘zlarni</a:t>
            </a:r>
            <a:r>
              <a:rPr lang="en-US" dirty="0" smtClean="0"/>
              <a:t> </a:t>
            </a:r>
            <a:r>
              <a:rPr lang="en-US" dirty="0" err="1" smtClean="0"/>
              <a:t>qo‘yib</a:t>
            </a:r>
            <a:r>
              <a:rPr lang="en-US" dirty="0" smtClean="0"/>
              <a:t>, </a:t>
            </a:r>
            <a:r>
              <a:rPr lang="en-US" dirty="0" err="1" smtClean="0"/>
              <a:t>gaplarni</a:t>
            </a:r>
            <a:r>
              <a:rPr lang="en-US" dirty="0" smtClean="0"/>
              <a:t> </a:t>
            </a:r>
            <a:r>
              <a:rPr lang="en-US" dirty="0" err="1" smtClean="0"/>
              <a:t>ko‘chiring</a:t>
            </a:r>
            <a:r>
              <a:rPr lang="en-US" dirty="0" smtClean="0"/>
              <a:t>,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kesimning</a:t>
            </a:r>
            <a:r>
              <a:rPr lang="en-US" dirty="0" smtClean="0"/>
              <a:t> </a:t>
            </a:r>
            <a:r>
              <a:rPr lang="en-US" dirty="0" err="1" smtClean="0"/>
              <a:t>tagiga</a:t>
            </a:r>
            <a:r>
              <a:rPr lang="en-US" dirty="0" smtClean="0"/>
              <a:t> </a:t>
            </a:r>
            <a:r>
              <a:rPr lang="en-US" dirty="0" err="1" smtClean="0"/>
              <a:t>chizing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Masalan</a:t>
            </a:r>
            <a:r>
              <a:rPr lang="en-US" dirty="0" smtClean="0"/>
              <a:t>: </a:t>
            </a:r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kishini</a:t>
            </a:r>
            <a:r>
              <a:rPr lang="en-US" dirty="0" smtClean="0"/>
              <a:t> </a:t>
            </a:r>
            <a:r>
              <a:rPr lang="en-US" dirty="0" err="1" smtClean="0"/>
              <a:t>kamolotga</a:t>
            </a:r>
            <a:r>
              <a:rPr lang="en-US" dirty="0" smtClean="0"/>
              <a:t>  </a:t>
            </a:r>
            <a:r>
              <a:rPr lang="en-US" dirty="0" err="1" smtClean="0"/>
              <a:t>erishtiradi</a:t>
            </a:r>
            <a:r>
              <a:rPr lang="en-US" dirty="0" smtClean="0"/>
              <a:t>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82636" y="147954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025776" y="1550987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25776" y="1479549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lfa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636" y="1693863"/>
            <a:ext cx="3500462" cy="141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96818" y="550855"/>
            <a:ext cx="5572163" cy="2571768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nimaga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aytiladi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Misollar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keltiring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Ekologiya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so’zining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ma’nosini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izohlang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Ekologik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madaniyat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Tabiatni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asrash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uchun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qilyapsiz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Tabiat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onamiz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she’rini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oling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3"/>
            <a:ext cx="5572163" cy="430887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err="1" smtClean="0"/>
              <a:t>Fe’lning</a:t>
            </a:r>
            <a:r>
              <a:rPr lang="en-US" dirty="0" smtClean="0"/>
              <a:t> </a:t>
            </a:r>
            <a:r>
              <a:rPr lang="en-US" dirty="0" err="1" smtClean="0"/>
              <a:t>turli</a:t>
            </a:r>
            <a:r>
              <a:rPr lang="en-US" dirty="0" smtClean="0"/>
              <a:t> </a:t>
            </a:r>
            <a:r>
              <a:rPr lang="en-US" dirty="0" err="1" smtClean="0"/>
              <a:t>shakllari</a:t>
            </a:r>
            <a:r>
              <a:rPr lang="en-US" dirty="0" smtClean="0"/>
              <a:t> </a:t>
            </a:r>
            <a:r>
              <a:rPr lang="en-US" dirty="0" err="1" smtClean="0"/>
              <a:t>orqali</a:t>
            </a:r>
            <a:r>
              <a:rPr lang="en-US" dirty="0" smtClean="0"/>
              <a:t> </a:t>
            </a:r>
            <a:r>
              <a:rPr lang="en-US" dirty="0" err="1" smtClean="0"/>
              <a:t>ifodalangan</a:t>
            </a:r>
            <a:r>
              <a:rPr lang="en-US" dirty="0" smtClean="0"/>
              <a:t> </a:t>
            </a:r>
            <a:r>
              <a:rPr lang="en-US" dirty="0" err="1" smtClean="0"/>
              <a:t>kesim</a:t>
            </a:r>
            <a:r>
              <a:rPr lang="en-US" dirty="0" smtClean="0"/>
              <a:t> </a:t>
            </a:r>
            <a:r>
              <a:rPr lang="en-US" b="1" dirty="0" err="1" smtClean="0"/>
              <a:t>fe’l</a:t>
            </a:r>
            <a:r>
              <a:rPr lang="en-US" b="1" dirty="0" smtClean="0"/>
              <a:t> </a:t>
            </a:r>
            <a:r>
              <a:rPr lang="en-US" b="1" dirty="0" err="1" smtClean="0"/>
              <a:t>kesim</a:t>
            </a:r>
            <a:r>
              <a:rPr lang="en-US" b="1" dirty="0" smtClean="0"/>
              <a:t> </a:t>
            </a:r>
            <a:r>
              <a:rPr lang="en-US" dirty="0" err="1" smtClean="0"/>
              <a:t>sanaladi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Fe’l-kesimlar</a:t>
            </a:r>
            <a:r>
              <a:rPr lang="en-US" dirty="0" smtClean="0"/>
              <a:t> </a:t>
            </a:r>
            <a:r>
              <a:rPr lang="en-US" dirty="0" err="1" smtClean="0"/>
              <a:t>qyuidagi</a:t>
            </a:r>
            <a:r>
              <a:rPr lang="en-US" dirty="0" smtClean="0"/>
              <a:t> </a:t>
            </a:r>
            <a:r>
              <a:rPr lang="en-US" dirty="0" err="1" smtClean="0"/>
              <a:t>ko‘rinishlarga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68256" y="1122359"/>
          <a:ext cx="5500726" cy="194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1360" y="622293"/>
            <a:ext cx="5308071" cy="1077218"/>
          </a:xfrm>
        </p:spPr>
        <p:txBody>
          <a:bodyPr/>
          <a:lstStyle/>
          <a:p>
            <a:pPr indent="177800" algn="just"/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matolar</a:t>
            </a:r>
            <a:r>
              <a:rPr lang="en-US" dirty="0" smtClean="0"/>
              <a:t> </a:t>
            </a:r>
            <a:r>
              <a:rPr lang="en-US" dirty="0" err="1" smtClean="0"/>
              <a:t>jilosi</a:t>
            </a:r>
            <a:r>
              <a:rPr lang="en-US" dirty="0" smtClean="0"/>
              <a:t> </a:t>
            </a:r>
            <a:r>
              <a:rPr lang="en-US" dirty="0" err="1" smtClean="0"/>
              <a:t>o‘zbek</a:t>
            </a:r>
            <a:r>
              <a:rPr lang="en-US" dirty="0" smtClean="0"/>
              <a:t> </a:t>
            </a:r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matolari</a:t>
            </a:r>
            <a:r>
              <a:rPr lang="en-US" dirty="0" smtClean="0"/>
              <a:t> </a:t>
            </a:r>
            <a:r>
              <a:rPr lang="en-US" dirty="0" err="1" smtClean="0"/>
              <a:t>tarixi</a:t>
            </a:r>
            <a:r>
              <a:rPr lang="en-US" dirty="0" smtClean="0"/>
              <a:t> </a:t>
            </a:r>
            <a:r>
              <a:rPr lang="en-US" dirty="0" err="1" smtClean="0"/>
              <a:t>qadim</a:t>
            </a:r>
            <a:r>
              <a:rPr lang="en-US" dirty="0" smtClean="0"/>
              <a:t> </a:t>
            </a:r>
            <a:r>
              <a:rPr lang="en-US" dirty="0" err="1" smtClean="0"/>
              <a:t>davrlarga</a:t>
            </a:r>
            <a:r>
              <a:rPr lang="en-US" dirty="0" smtClean="0"/>
              <a:t> </a:t>
            </a:r>
            <a:r>
              <a:rPr lang="en-US" dirty="0" err="1" smtClean="0"/>
              <a:t>borib</a:t>
            </a:r>
            <a:r>
              <a:rPr lang="en-US" dirty="0" smtClean="0"/>
              <a:t> </a:t>
            </a:r>
            <a:r>
              <a:rPr lang="en-US" dirty="0" err="1" smtClean="0"/>
              <a:t>taqaladi</a:t>
            </a:r>
            <a:r>
              <a:rPr lang="en-US" dirty="0" smtClean="0"/>
              <a:t>. </a:t>
            </a:r>
          </a:p>
          <a:p>
            <a:pPr indent="177800" algn="just"/>
            <a:r>
              <a:rPr lang="en-US" dirty="0" err="1" smtClean="0"/>
              <a:t>O‘zbek</a:t>
            </a:r>
            <a:r>
              <a:rPr lang="en-US" dirty="0" smtClean="0"/>
              <a:t> </a:t>
            </a:r>
            <a:r>
              <a:rPr lang="en-US" dirty="0" err="1" smtClean="0"/>
              <a:t>hunarmandlarining</a:t>
            </a:r>
            <a:r>
              <a:rPr lang="en-US" dirty="0" smtClean="0"/>
              <a:t> </a:t>
            </a:r>
            <a:r>
              <a:rPr lang="en-US" dirty="0" err="1" smtClean="0"/>
              <a:t>qalb</a:t>
            </a:r>
            <a:r>
              <a:rPr lang="en-US" dirty="0" smtClean="0"/>
              <a:t> </a:t>
            </a:r>
            <a:r>
              <a:rPr lang="en-US" dirty="0" err="1" smtClean="0"/>
              <a:t>qo‘ridan</a:t>
            </a:r>
            <a:r>
              <a:rPr lang="en-US" dirty="0" smtClean="0"/>
              <a:t> </a:t>
            </a:r>
            <a:r>
              <a:rPr lang="en-US" dirty="0" err="1" smtClean="0"/>
              <a:t>yaralgan</a:t>
            </a:r>
            <a:r>
              <a:rPr lang="en-US" dirty="0" smtClean="0"/>
              <a:t> </a:t>
            </a:r>
            <a:r>
              <a:rPr lang="en-US" dirty="0" err="1" smtClean="0"/>
              <a:t>mato</a:t>
            </a:r>
            <a:r>
              <a:rPr lang="en-US" dirty="0" smtClean="0"/>
              <a:t> </a:t>
            </a:r>
            <a:r>
              <a:rPr lang="en-US" dirty="0" err="1" smtClean="0"/>
              <a:t>uzoq</a:t>
            </a:r>
            <a:r>
              <a:rPr lang="en-US" dirty="0" smtClean="0"/>
              <a:t> </a:t>
            </a:r>
            <a:r>
              <a:rPr lang="en-US" dirty="0" err="1" smtClean="0"/>
              <a:t>tarixga</a:t>
            </a:r>
            <a:r>
              <a:rPr lang="en-US" dirty="0" smtClean="0"/>
              <a:t> </a:t>
            </a:r>
            <a:r>
              <a:rPr lang="en-US" dirty="0" err="1" smtClean="0"/>
              <a:t>ega</a:t>
            </a:r>
            <a:r>
              <a:rPr lang="en-US" dirty="0" smtClean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 </a:t>
            </a:r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matomiz</a:t>
            </a:r>
            <a:r>
              <a:rPr lang="en-US" dirty="0" smtClean="0"/>
              <a:t> atlas </a:t>
            </a:r>
            <a:r>
              <a:rPr lang="en-US" dirty="0" err="1" smtClean="0"/>
              <a:t>ko‘plab</a:t>
            </a:r>
            <a:r>
              <a:rPr lang="en-US" dirty="0" smtClean="0"/>
              <a:t> </a:t>
            </a:r>
            <a:r>
              <a:rPr lang="en-US" dirty="0" err="1" smtClean="0"/>
              <a:t>qimmatbaho</a:t>
            </a:r>
            <a:r>
              <a:rPr lang="en-US" dirty="0" smtClean="0"/>
              <a:t> </a:t>
            </a:r>
            <a:r>
              <a:rPr lang="en-US" dirty="0" err="1" smtClean="0"/>
              <a:t>matolardan</a:t>
            </a:r>
            <a:r>
              <a:rPr lang="en-US" dirty="0" smtClean="0"/>
              <a:t>-da </a:t>
            </a:r>
            <a:r>
              <a:rPr lang="en-US" dirty="0" err="1" smtClean="0"/>
              <a:t>qadrliroqdir</a:t>
            </a:r>
            <a:r>
              <a:rPr lang="en-US" dirty="0" smtClean="0"/>
              <a:t>.</a:t>
            </a:r>
          </a:p>
        </p:txBody>
      </p:sp>
      <p:pic>
        <p:nvPicPr>
          <p:cNvPr id="4" name="Рисунок 3" descr="C:\Users\Alfa\Desktop\yodgorlik-silk-factory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005" y="1745993"/>
            <a:ext cx="3000396" cy="13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baxt</a:t>
            </a:r>
            <a:r>
              <a:rPr lang="en-US" dirty="0" smtClean="0"/>
              <a:t> </a:t>
            </a:r>
            <a:r>
              <a:rPr lang="en-US" dirty="0" err="1" smtClean="0"/>
              <a:t>keltirarar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500725" cy="250033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Alfa\Desktop\chori-av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8" y="622293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3"/>
            <a:ext cx="5572163" cy="1508105"/>
          </a:xfrm>
        </p:spPr>
        <p:txBody>
          <a:bodyPr/>
          <a:lstStyle/>
          <a:p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baxt</a:t>
            </a:r>
            <a:r>
              <a:rPr lang="en-US" dirty="0" smtClean="0"/>
              <a:t> </a:t>
            </a:r>
            <a:r>
              <a:rPr lang="en-US" dirty="0" err="1" smtClean="0"/>
              <a:t>keltirar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mehnat</a:t>
            </a:r>
            <a:r>
              <a:rPr lang="en-US" dirty="0" smtClean="0"/>
              <a:t> </a:t>
            </a:r>
            <a:r>
              <a:rPr lang="en-US" dirty="0" err="1" smtClean="0"/>
              <a:t>baxt</a:t>
            </a:r>
            <a:r>
              <a:rPr lang="en-US" dirty="0" smtClean="0"/>
              <a:t> </a:t>
            </a:r>
            <a:r>
              <a:rPr lang="en-US" dirty="0" err="1" smtClean="0"/>
              <a:t>keltiradi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Halol</a:t>
            </a:r>
            <a:r>
              <a:rPr lang="en-US" dirty="0" smtClean="0"/>
              <a:t> </a:t>
            </a:r>
            <a:r>
              <a:rPr lang="en-US" dirty="0" err="1" smtClean="0"/>
              <a:t>ishlasang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Birovning</a:t>
            </a:r>
            <a:r>
              <a:rPr lang="en-US" dirty="0" smtClean="0"/>
              <a:t> </a:t>
            </a:r>
            <a:r>
              <a:rPr lang="en-US" dirty="0" err="1" smtClean="0"/>
              <a:t>haqqiga</a:t>
            </a:r>
            <a:r>
              <a:rPr lang="en-US" dirty="0" smtClean="0"/>
              <a:t> </a:t>
            </a:r>
            <a:r>
              <a:rPr lang="en-US" dirty="0" err="1" smtClean="0"/>
              <a:t>xiyonat</a:t>
            </a:r>
            <a:r>
              <a:rPr lang="en-US" dirty="0" smtClean="0"/>
              <a:t> </a:t>
            </a:r>
            <a:r>
              <a:rPr lang="en-US" dirty="0" err="1" smtClean="0"/>
              <a:t>qilmasang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Farzandlarga</a:t>
            </a:r>
            <a:r>
              <a:rPr lang="en-US" dirty="0" smtClean="0"/>
              <a:t> </a:t>
            </a:r>
            <a:r>
              <a:rPr lang="en-US" dirty="0" err="1" smtClean="0"/>
              <a:t>halol</a:t>
            </a:r>
            <a:r>
              <a:rPr lang="en-US" dirty="0" smtClean="0"/>
              <a:t> </a:t>
            </a:r>
            <a:r>
              <a:rPr lang="en-US" dirty="0" err="1" smtClean="0"/>
              <a:t>luqma</a:t>
            </a:r>
            <a:r>
              <a:rPr lang="en-US" dirty="0" smtClean="0"/>
              <a:t> </a:t>
            </a:r>
            <a:r>
              <a:rPr lang="en-US" dirty="0" err="1" smtClean="0"/>
              <a:t>yedirsang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39694" y="908045"/>
            <a:ext cx="114300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Kesi</a:t>
            </a:r>
            <a:r>
              <a:rPr lang="en-US" sz="2000" dirty="0" err="1" smtClean="0"/>
              <a:t>m</a:t>
            </a:r>
            <a:endParaRPr lang="ru-RU" sz="20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811330" y="550855"/>
          <a:ext cx="3843867" cy="256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Klaster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5075" y="693731"/>
            <a:ext cx="5500725" cy="138499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err="1" smtClean="0"/>
              <a:t>Ekologiya</a:t>
            </a:r>
            <a:r>
              <a:rPr lang="en-US" sz="1600" b="1" dirty="0" smtClean="0"/>
              <a:t> </a:t>
            </a:r>
          </a:p>
          <a:p>
            <a:r>
              <a:rPr lang="en-US" sz="1600" dirty="0" err="1" smtClean="0"/>
              <a:t>so‘ziga</a:t>
            </a:r>
            <a:r>
              <a:rPr lang="en-US" sz="1600" dirty="0" smtClean="0"/>
              <a:t> </a:t>
            </a:r>
            <a:r>
              <a:rPr lang="en-US" sz="1600" dirty="0" err="1" smtClean="0"/>
              <a:t>ta’rif</a:t>
            </a:r>
            <a:endParaRPr lang="en-US" sz="1600" dirty="0" smtClean="0"/>
          </a:p>
          <a:p>
            <a:r>
              <a:rPr lang="en-US" sz="1600" dirty="0" smtClean="0"/>
              <a:t> </a:t>
            </a:r>
            <a:r>
              <a:rPr lang="en-US" sz="1600" dirty="0" err="1" smtClean="0"/>
              <a:t>bering</a:t>
            </a:r>
            <a:r>
              <a:rPr lang="en-US" sz="1600" dirty="0" smtClean="0"/>
              <a:t>!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54140" y="622293"/>
          <a:ext cx="4143404" cy="249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ИЛИ 5"/>
          <p:cNvSpPr/>
          <p:nvPr/>
        </p:nvSpPr>
        <p:spPr>
          <a:xfrm>
            <a:off x="2597148" y="1479549"/>
            <a:ext cx="1357322" cy="684086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Ekologiya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4"/>
            <a:ext cx="5500726" cy="246221"/>
          </a:xfrm>
        </p:spPr>
        <p:txBody>
          <a:bodyPr/>
          <a:lstStyle/>
          <a:p>
            <a:pPr algn="ctr"/>
            <a:r>
              <a:rPr lang="en-US" sz="1600" dirty="0" err="1" smtClean="0"/>
              <a:t>Piramida</a:t>
            </a:r>
            <a:r>
              <a:rPr lang="en-US" sz="1600" dirty="0" smtClean="0"/>
              <a:t> </a:t>
            </a:r>
            <a:r>
              <a:rPr lang="en-US" sz="1600" dirty="0" err="1" smtClean="0"/>
              <a:t>usulida</a:t>
            </a:r>
            <a:r>
              <a:rPr lang="en-US" sz="1600" dirty="0" smtClean="0"/>
              <a:t> “</a:t>
            </a:r>
            <a:r>
              <a:rPr lang="en-US" sz="1600" dirty="0" err="1" smtClean="0"/>
              <a:t>Ekologik</a:t>
            </a:r>
            <a:r>
              <a:rPr lang="en-US" sz="1600" dirty="0" smtClean="0"/>
              <a:t> </a:t>
            </a:r>
            <a:r>
              <a:rPr lang="en-US" sz="1600" dirty="0" err="1" smtClean="0"/>
              <a:t>madaniyat</a:t>
            </a:r>
            <a:r>
              <a:rPr lang="en-US" sz="1600" dirty="0" smtClean="0"/>
              <a:t> “</a:t>
            </a:r>
            <a:r>
              <a:rPr lang="en-US" sz="1600" dirty="0" err="1" smtClean="0"/>
              <a:t>tushunchasi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3"/>
            <a:ext cx="5572163" cy="1384995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/>
              <a:t>  </a:t>
            </a:r>
            <a:r>
              <a:rPr lang="en-US" sz="1600" b="1" dirty="0" err="1" smtClean="0"/>
              <a:t>Ekologik</a:t>
            </a:r>
            <a:endParaRPr lang="en-US" sz="1600" b="1" dirty="0" smtClean="0"/>
          </a:p>
          <a:p>
            <a:r>
              <a:rPr lang="en-US" sz="1600" b="1" dirty="0" smtClean="0"/>
              <a:t>  </a:t>
            </a:r>
            <a:r>
              <a:rPr lang="en-US" sz="1600" b="1" dirty="0" err="1" smtClean="0"/>
              <a:t>madaniyat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  </a:t>
            </a:r>
            <a:r>
              <a:rPr lang="en-US" sz="1600" b="1" dirty="0" err="1" smtClean="0"/>
              <a:t>nima</a:t>
            </a:r>
            <a:r>
              <a:rPr lang="en-US" sz="1600" b="1" dirty="0" smtClean="0"/>
              <a:t>?</a:t>
            </a:r>
            <a:endParaRPr lang="ru-RU" sz="1600" b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11198" y="550855"/>
          <a:ext cx="4857784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? </a:t>
            </a:r>
            <a:r>
              <a:rPr lang="en-US" dirty="0" err="1" smtClean="0"/>
              <a:t>usuli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622293"/>
            <a:ext cx="5572163" cy="107721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1168388" y="550855"/>
          <a:ext cx="450059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68256" y="1122359"/>
            <a:ext cx="91440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Nima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5"/>
            <a:ext cx="5500725" cy="2400657"/>
          </a:xfrm>
        </p:spPr>
        <p:txBody>
          <a:bodyPr/>
          <a:lstStyle/>
          <a:p>
            <a:r>
              <a:rPr lang="en-US" sz="1200" dirty="0" smtClean="0"/>
              <a:t>  </a:t>
            </a:r>
          </a:p>
          <a:p>
            <a:r>
              <a:rPr lang="en-US" sz="1200" dirty="0" smtClean="0"/>
              <a:t>   </a:t>
            </a:r>
            <a:r>
              <a:rPr lang="en-US" sz="1200" dirty="0" err="1" smtClean="0"/>
              <a:t>Chori</a:t>
            </a:r>
            <a:r>
              <a:rPr lang="en-US" sz="1200" dirty="0" smtClean="0"/>
              <a:t> </a:t>
            </a:r>
            <a:r>
              <a:rPr lang="en-US" sz="1200" dirty="0" err="1" smtClean="0"/>
              <a:t>Avaz</a:t>
            </a:r>
            <a:r>
              <a:rPr lang="en-US" sz="1200" dirty="0" smtClean="0"/>
              <a:t>  </a:t>
            </a:r>
            <a:r>
              <a:rPr lang="en-US" sz="1200" dirty="0" err="1" smtClean="0"/>
              <a:t>o‘zbek</a:t>
            </a:r>
            <a:r>
              <a:rPr lang="en-US" sz="1200" dirty="0" smtClean="0"/>
              <a:t> </a:t>
            </a:r>
            <a:r>
              <a:rPr lang="en-US" sz="1200" dirty="0" err="1" smtClean="0"/>
              <a:t>millatining</a:t>
            </a:r>
            <a:r>
              <a:rPr lang="en-US" sz="1200" dirty="0" smtClean="0"/>
              <a:t> </a:t>
            </a:r>
            <a:r>
              <a:rPr lang="en-US" sz="1200" dirty="0" err="1" smtClean="0"/>
              <a:t>hassos</a:t>
            </a:r>
            <a:r>
              <a:rPr lang="en-US" sz="1200" dirty="0" smtClean="0"/>
              <a:t> </a:t>
            </a:r>
            <a:r>
              <a:rPr lang="en-US" sz="1200" dirty="0" err="1" smtClean="0"/>
              <a:t>shoirlaridan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biridir.U</a:t>
            </a:r>
            <a:r>
              <a:rPr lang="en-US" sz="1200" dirty="0" smtClean="0"/>
              <a:t>  XX  </a:t>
            </a:r>
            <a:r>
              <a:rPr lang="en-US" sz="1200" dirty="0" err="1" smtClean="0"/>
              <a:t>asrning</a:t>
            </a:r>
            <a:r>
              <a:rPr lang="en-US" sz="1200" dirty="0" smtClean="0"/>
              <a:t> eng </a:t>
            </a:r>
            <a:r>
              <a:rPr lang="en-US" sz="1200" dirty="0" err="1" smtClean="0"/>
              <a:t>iste’dodli</a:t>
            </a:r>
            <a:r>
              <a:rPr lang="en-US" sz="1200" dirty="0" smtClean="0"/>
              <a:t> </a:t>
            </a:r>
            <a:r>
              <a:rPr lang="en-US" sz="1200" dirty="0" err="1" smtClean="0"/>
              <a:t>adiblari</a:t>
            </a:r>
            <a:r>
              <a:rPr lang="en-US" sz="1200" dirty="0" smtClean="0"/>
              <a:t>  </a:t>
            </a:r>
            <a:r>
              <a:rPr lang="en-US" sz="1200" dirty="0" err="1" smtClean="0"/>
              <a:t>M.Yusuf</a:t>
            </a:r>
            <a:r>
              <a:rPr lang="en-US" sz="1200" dirty="0" smtClean="0"/>
              <a:t>, </a:t>
            </a:r>
          </a:p>
          <a:p>
            <a:r>
              <a:rPr lang="en-US" sz="1200" dirty="0" err="1" smtClean="0"/>
              <a:t>Sh.Rahmon</a:t>
            </a:r>
            <a:r>
              <a:rPr lang="en-US" sz="1200" dirty="0" smtClean="0"/>
              <a:t>, </a:t>
            </a:r>
            <a:r>
              <a:rPr lang="en-US" sz="1200" dirty="0" err="1" smtClean="0"/>
              <a:t>X.Davron</a:t>
            </a:r>
            <a:r>
              <a:rPr lang="en-US" sz="1200" dirty="0" smtClean="0"/>
              <a:t> </a:t>
            </a:r>
            <a:r>
              <a:rPr lang="en-US" sz="1200" dirty="0" err="1" smtClean="0"/>
              <a:t>kabi</a:t>
            </a:r>
            <a:r>
              <a:rPr lang="en-US" sz="1200" dirty="0" smtClean="0"/>
              <a:t> </a:t>
            </a:r>
            <a:r>
              <a:rPr lang="en-US" sz="1200" dirty="0" err="1" smtClean="0"/>
              <a:t>shoirlar</a:t>
            </a:r>
            <a:r>
              <a:rPr lang="en-US" sz="1200" dirty="0" smtClean="0"/>
              <a:t> </a:t>
            </a:r>
            <a:r>
              <a:rPr lang="en-US" sz="1200" dirty="0" err="1" smtClean="0"/>
              <a:t>bilan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hamnafas</a:t>
            </a:r>
            <a:r>
              <a:rPr lang="en-US" sz="1200" dirty="0" smtClean="0"/>
              <a:t> </a:t>
            </a:r>
            <a:r>
              <a:rPr lang="en-US" sz="1200" dirty="0" err="1" smtClean="0"/>
              <a:t>ijod</a:t>
            </a:r>
            <a:r>
              <a:rPr lang="en-US" sz="1200" dirty="0" smtClean="0"/>
              <a:t> </a:t>
            </a:r>
            <a:r>
              <a:rPr lang="en-US" sz="1200" dirty="0" err="1" smtClean="0"/>
              <a:t>qilgan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   </a:t>
            </a:r>
            <a:r>
              <a:rPr lang="en-US" sz="1200" dirty="0" err="1" smtClean="0"/>
              <a:t>Chori</a:t>
            </a:r>
            <a:r>
              <a:rPr lang="en-US" sz="1200" dirty="0" smtClean="0"/>
              <a:t> </a:t>
            </a:r>
            <a:r>
              <a:rPr lang="en-US" sz="1200" dirty="0" err="1" smtClean="0"/>
              <a:t>Avaz</a:t>
            </a:r>
            <a:r>
              <a:rPr lang="en-US" sz="1200" dirty="0" smtClean="0"/>
              <a:t> 1957- </a:t>
            </a:r>
            <a:r>
              <a:rPr lang="en-US" sz="1200" dirty="0" err="1" smtClean="0"/>
              <a:t>yil</a:t>
            </a:r>
            <a:r>
              <a:rPr lang="en-US" sz="1200" dirty="0" smtClean="0"/>
              <a:t>, 11 -</a:t>
            </a:r>
            <a:r>
              <a:rPr lang="en-US" sz="1200" dirty="0" err="1" smtClean="0"/>
              <a:t>dekabrda</a:t>
            </a:r>
            <a:r>
              <a:rPr lang="en-US" sz="1200" dirty="0" smtClean="0"/>
              <a:t> </a:t>
            </a:r>
            <a:r>
              <a:rPr lang="en-US" sz="1200" dirty="0" err="1" smtClean="0"/>
              <a:t>Qashqadaryo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viloyatining</a:t>
            </a:r>
            <a:r>
              <a:rPr lang="en-US" sz="1200" dirty="0" smtClean="0"/>
              <a:t> </a:t>
            </a:r>
            <a:r>
              <a:rPr lang="en-US" sz="1200" dirty="0" err="1" smtClean="0"/>
              <a:t>G‘uzor</a:t>
            </a:r>
            <a:r>
              <a:rPr lang="en-US" sz="1200" dirty="0" smtClean="0"/>
              <a:t>  </a:t>
            </a:r>
            <a:r>
              <a:rPr lang="en-US" sz="1200" dirty="0" err="1" smtClean="0"/>
              <a:t>tumanida</a:t>
            </a:r>
            <a:r>
              <a:rPr lang="en-US" sz="1200" dirty="0" smtClean="0"/>
              <a:t> tug </a:t>
            </a:r>
            <a:r>
              <a:rPr lang="en-US" sz="1200" dirty="0" err="1" smtClean="0"/>
              <a:t>ilgan.ToshDUning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filologiya</a:t>
            </a:r>
            <a:r>
              <a:rPr lang="en-US" sz="1200" dirty="0" smtClean="0"/>
              <a:t> </a:t>
            </a:r>
            <a:r>
              <a:rPr lang="en-US" sz="1200" dirty="0" err="1" smtClean="0"/>
              <a:t>fakultetini</a:t>
            </a:r>
            <a:r>
              <a:rPr lang="en-US" sz="1200" dirty="0" smtClean="0"/>
              <a:t> </a:t>
            </a:r>
            <a:r>
              <a:rPr lang="en-US" sz="1200" dirty="0" err="1" smtClean="0"/>
              <a:t>tamomlagan.Uning</a:t>
            </a:r>
            <a:r>
              <a:rPr lang="en-US" sz="1200" dirty="0" smtClean="0"/>
              <a:t> “ </a:t>
            </a:r>
            <a:r>
              <a:rPr lang="en-US" sz="1200" dirty="0" err="1" smtClean="0"/>
              <a:t>Hayotiylik</a:t>
            </a:r>
            <a:r>
              <a:rPr lang="en-US" sz="1200" dirty="0" smtClean="0"/>
              <a:t> </a:t>
            </a:r>
            <a:r>
              <a:rPr lang="en-US" sz="1200" dirty="0" err="1" smtClean="0"/>
              <a:t>chog‘ida</a:t>
            </a:r>
            <a:r>
              <a:rPr lang="en-US" sz="1200" dirty="0" smtClean="0"/>
              <a:t>”,</a:t>
            </a:r>
          </a:p>
          <a:p>
            <a:r>
              <a:rPr lang="en-US" sz="1200" dirty="0" smtClean="0"/>
              <a:t>“</a:t>
            </a:r>
            <a:r>
              <a:rPr lang="en-US" sz="1200" dirty="0" err="1" smtClean="0"/>
              <a:t>Tortilgan</a:t>
            </a:r>
            <a:r>
              <a:rPr lang="en-US" sz="1200" dirty="0" smtClean="0"/>
              <a:t> </a:t>
            </a:r>
            <a:r>
              <a:rPr lang="en-US" sz="1200" dirty="0" err="1" smtClean="0"/>
              <a:t>kamon</a:t>
            </a:r>
            <a:r>
              <a:rPr lang="en-US" sz="1200" dirty="0" smtClean="0"/>
              <a:t>”, “ </a:t>
            </a:r>
            <a:r>
              <a:rPr lang="en-US" sz="1200" dirty="0" err="1" smtClean="0"/>
              <a:t>Uyg‘onishdan</a:t>
            </a:r>
            <a:r>
              <a:rPr lang="en-US" sz="1200" dirty="0" smtClean="0"/>
              <a:t> </a:t>
            </a:r>
            <a:r>
              <a:rPr lang="en-US" sz="1200" dirty="0" err="1" smtClean="0"/>
              <a:t>o‘zga</a:t>
            </a:r>
            <a:r>
              <a:rPr lang="en-US" sz="1200" dirty="0" smtClean="0"/>
              <a:t> </a:t>
            </a:r>
            <a:r>
              <a:rPr lang="en-US" sz="1200" dirty="0" err="1" smtClean="0"/>
              <a:t>to’le</a:t>
            </a:r>
            <a:r>
              <a:rPr lang="en-US" sz="1200" dirty="0" smtClean="0"/>
              <a:t> </a:t>
            </a:r>
            <a:r>
              <a:rPr lang="en-US" sz="1200" dirty="0" err="1" smtClean="0"/>
              <a:t>izlama</a:t>
            </a:r>
            <a:r>
              <a:rPr lang="en-US" sz="1200" dirty="0" smtClean="0"/>
              <a:t>“,  “</a:t>
            </a:r>
            <a:r>
              <a:rPr lang="en-US" sz="1200" dirty="0" err="1" smtClean="0"/>
              <a:t>Kuz</a:t>
            </a:r>
            <a:r>
              <a:rPr lang="en-US" sz="1200" dirty="0" smtClean="0"/>
              <a:t> </a:t>
            </a:r>
            <a:r>
              <a:rPr lang="en-US" sz="1200" dirty="0" err="1" smtClean="0"/>
              <a:t>ertagi</a:t>
            </a:r>
            <a:r>
              <a:rPr lang="en-US" sz="1200" dirty="0" smtClean="0"/>
              <a:t>“, “</a:t>
            </a:r>
            <a:r>
              <a:rPr lang="en-US" sz="1200" dirty="0" err="1" smtClean="0"/>
              <a:t>Saylanma</a:t>
            </a:r>
            <a:r>
              <a:rPr lang="en-US" sz="1200" dirty="0" smtClean="0"/>
              <a:t>”, </a:t>
            </a:r>
            <a:r>
              <a:rPr lang="en-US" sz="1200" dirty="0" err="1" smtClean="0"/>
              <a:t>kabi</a:t>
            </a:r>
            <a:r>
              <a:rPr lang="en-US" sz="1200" dirty="0" smtClean="0"/>
              <a:t>  </a:t>
            </a:r>
            <a:r>
              <a:rPr lang="en-US" sz="1200" dirty="0" err="1" smtClean="0"/>
              <a:t>she’riy</a:t>
            </a:r>
            <a:r>
              <a:rPr lang="en-US" sz="1200" dirty="0" smtClean="0"/>
              <a:t> </a:t>
            </a:r>
            <a:r>
              <a:rPr lang="en-US" sz="1200" dirty="0" err="1" smtClean="0"/>
              <a:t>asarlari</a:t>
            </a:r>
            <a:r>
              <a:rPr lang="en-US" sz="1200" dirty="0" smtClean="0"/>
              <a:t> </a:t>
            </a:r>
            <a:r>
              <a:rPr lang="en-US" sz="1200" dirty="0" err="1" smtClean="0"/>
              <a:t>nashr</a:t>
            </a:r>
            <a:r>
              <a:rPr lang="en-US" sz="1200" dirty="0" smtClean="0"/>
              <a:t> </a:t>
            </a:r>
            <a:r>
              <a:rPr lang="en-US" sz="1200" dirty="0" err="1" smtClean="0"/>
              <a:t>etilgan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   Fin </a:t>
            </a:r>
            <a:r>
              <a:rPr lang="en-US" sz="1200" dirty="0" err="1" smtClean="0"/>
              <a:t>eposi</a:t>
            </a:r>
            <a:r>
              <a:rPr lang="en-US" sz="1200" dirty="0" smtClean="0"/>
              <a:t> “</a:t>
            </a:r>
            <a:r>
              <a:rPr lang="en-US" sz="1200" dirty="0" err="1" smtClean="0"/>
              <a:t>Kalevala”ni</a:t>
            </a:r>
            <a:r>
              <a:rPr lang="en-US" sz="1200" dirty="0" smtClean="0"/>
              <a:t> </a:t>
            </a:r>
            <a:r>
              <a:rPr lang="en-US" sz="1200" dirty="0" err="1" smtClean="0"/>
              <a:t>hamda</a:t>
            </a:r>
            <a:r>
              <a:rPr lang="en-US" sz="1200" dirty="0" smtClean="0"/>
              <a:t> </a:t>
            </a:r>
            <a:r>
              <a:rPr lang="en-US" sz="1200" dirty="0" err="1" smtClean="0"/>
              <a:t>U.Takuboku</a:t>
            </a:r>
            <a:r>
              <a:rPr lang="en-US" sz="1200" dirty="0" smtClean="0"/>
              <a:t>, </a:t>
            </a:r>
            <a:r>
              <a:rPr lang="en-US" sz="1200" dirty="0" err="1" smtClean="0"/>
              <a:t>U.Akutagava</a:t>
            </a:r>
            <a:r>
              <a:rPr lang="en-US" sz="1200" dirty="0" smtClean="0"/>
              <a:t> </a:t>
            </a:r>
            <a:r>
              <a:rPr lang="en-US" sz="1200" dirty="0" err="1" smtClean="0"/>
              <a:t>va</a:t>
            </a:r>
            <a:r>
              <a:rPr lang="en-US" sz="1200" dirty="0" smtClean="0"/>
              <a:t> </a:t>
            </a:r>
            <a:r>
              <a:rPr lang="en-US" sz="1200" dirty="0" err="1" smtClean="0"/>
              <a:t>boshqa</a:t>
            </a:r>
            <a:r>
              <a:rPr lang="en-US" sz="1200" dirty="0" smtClean="0"/>
              <a:t> </a:t>
            </a:r>
            <a:r>
              <a:rPr lang="en-US" sz="1200" dirty="0" err="1" smtClean="0"/>
              <a:t>shoirlarning</a:t>
            </a:r>
            <a:r>
              <a:rPr lang="en-US" sz="1200" dirty="0" smtClean="0"/>
              <a:t> </a:t>
            </a:r>
            <a:r>
              <a:rPr lang="en-US" sz="1200" dirty="0" err="1" smtClean="0"/>
              <a:t>asarlarini</a:t>
            </a:r>
            <a:r>
              <a:rPr lang="en-US" sz="1200" dirty="0" smtClean="0"/>
              <a:t>  </a:t>
            </a:r>
            <a:r>
              <a:rPr lang="en-US" sz="1200" dirty="0" err="1" smtClean="0"/>
              <a:t>o‘zbek</a:t>
            </a:r>
            <a:r>
              <a:rPr lang="en-US" sz="1200" dirty="0" smtClean="0"/>
              <a:t> </a:t>
            </a:r>
            <a:r>
              <a:rPr lang="en-US" sz="1200" dirty="0" err="1" smtClean="0"/>
              <a:t>tiliga</a:t>
            </a:r>
            <a:r>
              <a:rPr lang="en-US" sz="1200" dirty="0" smtClean="0"/>
              <a:t> </a:t>
            </a:r>
            <a:r>
              <a:rPr lang="en-US" sz="1200" dirty="0" err="1" smtClean="0"/>
              <a:t>tarjima</a:t>
            </a:r>
            <a:r>
              <a:rPr lang="en-US" sz="1200" dirty="0" smtClean="0"/>
              <a:t> </a:t>
            </a:r>
            <a:r>
              <a:rPr lang="en-US" sz="1200" dirty="0" err="1" smtClean="0"/>
              <a:t>qilgan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    U  1992-yil  Toshkent </a:t>
            </a:r>
            <a:r>
              <a:rPr lang="en-US" sz="1200" dirty="0" err="1" smtClean="0"/>
              <a:t>shahrida</a:t>
            </a:r>
            <a:r>
              <a:rPr lang="en-US" sz="1200" dirty="0" smtClean="0"/>
              <a:t> </a:t>
            </a:r>
            <a:r>
              <a:rPr lang="en-US" sz="1200" dirty="0" err="1" smtClean="0"/>
              <a:t>vafot</a:t>
            </a:r>
            <a:r>
              <a:rPr lang="en-US" sz="1200" dirty="0" smtClean="0"/>
              <a:t> </a:t>
            </a:r>
            <a:r>
              <a:rPr lang="en-US" sz="1200" dirty="0" err="1" smtClean="0"/>
              <a:t>etgan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pic>
        <p:nvPicPr>
          <p:cNvPr id="2050" name="Picture 2" descr="C:\Users\Alfa\Desktop\Без названия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784" y="550855"/>
            <a:ext cx="1500198" cy="1285884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Avaz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1957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dekabrda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Qashqadaryo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viloyatining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uzor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tumanida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tug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‘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ToshDUning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filologiya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fakultetini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tamomlagan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(1985).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Hayotiylik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chog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‘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Tortilgan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kamon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Uyg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‘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onishdan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‘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zga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tole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izlama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Kuz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ertasi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(1992),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Saylanma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(2003)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kabi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asarlari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nashr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etilgan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Fin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eposi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Kalevala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hamda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I.Takuboku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R.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Akutagava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boshk,a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shoirlarning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asarlarini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‘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zbek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tiliga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tarjima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qilgan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1992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29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noyabrda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Toshkent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shahrida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vafot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etgan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73737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73737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5"/>
            <a:ext cx="5500725" cy="2693995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1200" dirty="0" err="1" smtClean="0"/>
              <a:t>Chori</a:t>
            </a:r>
            <a:r>
              <a:rPr lang="en-US" sz="1200" dirty="0" smtClean="0"/>
              <a:t> </a:t>
            </a:r>
            <a:r>
              <a:rPr lang="en-US" sz="1200" dirty="0" err="1" smtClean="0"/>
              <a:t>Avazning</a:t>
            </a:r>
            <a:r>
              <a:rPr lang="en-US" sz="1200" dirty="0" smtClean="0"/>
              <a:t> </a:t>
            </a:r>
            <a:r>
              <a:rPr lang="en-US" sz="1200" dirty="0" err="1" smtClean="0"/>
              <a:t>oson</a:t>
            </a:r>
            <a:r>
              <a:rPr lang="en-US" sz="1200" dirty="0" smtClean="0"/>
              <a:t> </a:t>
            </a:r>
            <a:r>
              <a:rPr lang="en-US" sz="1200" dirty="0" err="1" smtClean="0"/>
              <a:t>o‘qiladigan</a:t>
            </a:r>
            <a:r>
              <a:rPr lang="en-US" sz="1200" dirty="0" smtClean="0"/>
              <a:t>, </a:t>
            </a:r>
            <a:r>
              <a:rPr lang="en-US" sz="1200" dirty="0" err="1" smtClean="0"/>
              <a:t>ifodasi</a:t>
            </a:r>
            <a:r>
              <a:rPr lang="en-US" sz="1200" dirty="0" smtClean="0"/>
              <a:t> </a:t>
            </a:r>
            <a:r>
              <a:rPr lang="en-US" sz="1200" dirty="0" err="1" smtClean="0"/>
              <a:t>aniq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she’rlari</a:t>
            </a:r>
            <a:r>
              <a:rPr lang="en-US" sz="1200" dirty="0" smtClean="0"/>
              <a:t>, </a:t>
            </a:r>
            <a:r>
              <a:rPr lang="en-US" sz="1200" dirty="0" err="1" smtClean="0"/>
              <a:t>o‘tli</a:t>
            </a:r>
            <a:r>
              <a:rPr lang="en-US" sz="1200" dirty="0" smtClean="0"/>
              <a:t> </a:t>
            </a:r>
            <a:r>
              <a:rPr lang="en-US" sz="1200" dirty="0" err="1" smtClean="0"/>
              <a:t>satrlari</a:t>
            </a:r>
            <a:r>
              <a:rPr lang="en-US" sz="1200" dirty="0" smtClean="0"/>
              <a:t> </a:t>
            </a:r>
            <a:r>
              <a:rPr lang="en-US" sz="1200" dirty="0" err="1" smtClean="0"/>
              <a:t>haqiqiy</a:t>
            </a:r>
            <a:r>
              <a:rPr lang="en-US" sz="1200" dirty="0" smtClean="0"/>
              <a:t> </a:t>
            </a:r>
            <a:r>
              <a:rPr lang="en-US" sz="1200" dirty="0" err="1" smtClean="0"/>
              <a:t>adabiyotga</a:t>
            </a:r>
            <a:r>
              <a:rPr lang="en-US" sz="1200" dirty="0" smtClean="0"/>
              <a:t> </a:t>
            </a:r>
            <a:r>
              <a:rPr lang="en-US" sz="1200" dirty="0" err="1" smtClean="0"/>
              <a:t>daxldorligi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va</a:t>
            </a:r>
            <a:r>
              <a:rPr lang="en-US" sz="1200" dirty="0" smtClean="0"/>
              <a:t> </a:t>
            </a:r>
            <a:r>
              <a:rPr lang="en-US" sz="1200" dirty="0" err="1" smtClean="0"/>
              <a:t>yurakka</a:t>
            </a:r>
            <a:r>
              <a:rPr lang="en-US" sz="1200" dirty="0" smtClean="0"/>
              <a:t> </a:t>
            </a:r>
            <a:r>
              <a:rPr lang="en-US" sz="1200" dirty="0" err="1" smtClean="0"/>
              <a:t>yaqinligi</a:t>
            </a:r>
            <a:r>
              <a:rPr lang="en-US" sz="1200" dirty="0" smtClean="0"/>
              <a:t> </a:t>
            </a:r>
            <a:r>
              <a:rPr lang="en-US" sz="1200" dirty="0" err="1" smtClean="0"/>
              <a:t>bilan</a:t>
            </a:r>
            <a:r>
              <a:rPr lang="en-US" sz="1200" dirty="0" smtClean="0"/>
              <a:t> </a:t>
            </a:r>
            <a:r>
              <a:rPr lang="en-US" sz="1200" dirty="0" err="1" smtClean="0"/>
              <a:t>suyukli</a:t>
            </a:r>
            <a:r>
              <a:rPr lang="en-US" sz="1200" dirty="0" smtClean="0"/>
              <a:t> </a:t>
            </a:r>
            <a:r>
              <a:rPr lang="en-US" sz="1200" dirty="0" err="1" smtClean="0"/>
              <a:t>bo‘lib</a:t>
            </a:r>
            <a:r>
              <a:rPr lang="en-US" sz="1200" dirty="0" smtClean="0"/>
              <a:t> </a:t>
            </a:r>
            <a:r>
              <a:rPr lang="en-US" sz="1200" dirty="0" err="1" smtClean="0"/>
              <a:t>qolgan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Uning</a:t>
            </a:r>
            <a:r>
              <a:rPr lang="en-US" sz="1200" dirty="0" smtClean="0"/>
              <a:t> </a:t>
            </a:r>
            <a:r>
              <a:rPr lang="en-US" sz="1200" dirty="0" err="1" smtClean="0"/>
              <a:t>she’rlarida</a:t>
            </a:r>
            <a:r>
              <a:rPr lang="en-US" sz="1200" dirty="0" smtClean="0"/>
              <a:t> </a:t>
            </a:r>
            <a:r>
              <a:rPr lang="en-US" sz="1200" dirty="0" err="1" smtClean="0"/>
              <a:t>hayotni</a:t>
            </a:r>
            <a:r>
              <a:rPr lang="en-US" sz="1200" dirty="0" smtClean="0"/>
              <a:t> </a:t>
            </a:r>
            <a:r>
              <a:rPr lang="en-US" sz="1200" dirty="0" err="1" smtClean="0"/>
              <a:t>sevish</a:t>
            </a:r>
            <a:r>
              <a:rPr lang="en-US" sz="1200" dirty="0" smtClean="0"/>
              <a:t>, </a:t>
            </a:r>
            <a:r>
              <a:rPr lang="en-US" sz="1200" dirty="0" err="1" smtClean="0"/>
              <a:t>insonni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mukammal</a:t>
            </a:r>
            <a:r>
              <a:rPr lang="en-US" sz="1200" dirty="0" smtClean="0"/>
              <a:t> </a:t>
            </a:r>
            <a:r>
              <a:rPr lang="en-US" sz="1200" dirty="0" err="1" smtClean="0"/>
              <a:t>ko‘rish</a:t>
            </a:r>
            <a:r>
              <a:rPr lang="en-US" sz="1200" dirty="0" smtClean="0"/>
              <a:t> </a:t>
            </a:r>
            <a:r>
              <a:rPr lang="en-US" sz="1200" dirty="0" err="1" smtClean="0"/>
              <a:t>orzusi</a:t>
            </a:r>
            <a:r>
              <a:rPr lang="en-US" sz="1200" dirty="0" smtClean="0"/>
              <a:t> </a:t>
            </a:r>
            <a:r>
              <a:rPr lang="en-US" sz="1200" dirty="0" err="1" smtClean="0"/>
              <a:t>bo‘y</a:t>
            </a:r>
            <a:r>
              <a:rPr lang="en-US" sz="1200" dirty="0" smtClean="0"/>
              <a:t> </a:t>
            </a:r>
            <a:r>
              <a:rPr lang="en-US" sz="1200" dirty="0" err="1" smtClean="0"/>
              <a:t>ko‘rsatib</a:t>
            </a:r>
            <a:r>
              <a:rPr lang="en-US" sz="1200" dirty="0" smtClean="0"/>
              <a:t> </a:t>
            </a:r>
            <a:r>
              <a:rPr lang="en-US" sz="1200" dirty="0" err="1" smtClean="0"/>
              <a:t>turadi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Lirik</a:t>
            </a:r>
            <a:r>
              <a:rPr lang="en-US" sz="1200" dirty="0" smtClean="0"/>
              <a:t> </a:t>
            </a:r>
            <a:r>
              <a:rPr lang="en-US" sz="1200" dirty="0" err="1" smtClean="0"/>
              <a:t>qahramon</a:t>
            </a:r>
            <a:r>
              <a:rPr lang="en-US" sz="1200" dirty="0" smtClean="0"/>
              <a:t> </a:t>
            </a:r>
            <a:r>
              <a:rPr lang="en-US" sz="1200" dirty="0" err="1" smtClean="0"/>
              <a:t>odamlarning</a:t>
            </a:r>
            <a:r>
              <a:rPr lang="en-US" sz="1200" dirty="0" smtClean="0"/>
              <a:t> </a:t>
            </a:r>
            <a:r>
              <a:rPr lang="en-US" sz="1200" dirty="0" err="1" smtClean="0"/>
              <a:t>turfa</a:t>
            </a:r>
            <a:r>
              <a:rPr lang="en-US" sz="1200" dirty="0" smtClean="0"/>
              <a:t> </a:t>
            </a:r>
            <a:r>
              <a:rPr lang="en-US" sz="1200" dirty="0" err="1" smtClean="0"/>
              <a:t>tashvishlariga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berilib</a:t>
            </a:r>
            <a:r>
              <a:rPr lang="en-US" sz="1200" dirty="0" smtClean="0"/>
              <a:t>, </a:t>
            </a:r>
            <a:r>
              <a:rPr lang="en-US" sz="1200" dirty="0" err="1" smtClean="0"/>
              <a:t>maydalashib</a:t>
            </a:r>
            <a:r>
              <a:rPr lang="en-US" sz="1200" dirty="0" smtClean="0"/>
              <a:t> </a:t>
            </a:r>
            <a:r>
              <a:rPr lang="en-US" sz="1200" dirty="0" err="1" smtClean="0"/>
              <a:t>ketganidan</a:t>
            </a:r>
            <a:r>
              <a:rPr lang="en-US" sz="1200" dirty="0" smtClean="0"/>
              <a:t>, </a:t>
            </a:r>
            <a:r>
              <a:rPr lang="en-US" sz="1200" dirty="0" err="1" smtClean="0"/>
              <a:t>tirik</a:t>
            </a:r>
            <a:r>
              <a:rPr lang="en-US" sz="1200" dirty="0" smtClean="0"/>
              <a:t> </a:t>
            </a:r>
            <a:r>
              <a:rPr lang="en-US" sz="1200" dirty="0" err="1" smtClean="0"/>
              <a:t>ekan</a:t>
            </a:r>
            <a:r>
              <a:rPr lang="en-US" sz="1200" dirty="0" smtClean="0"/>
              <a:t>-u, </a:t>
            </a:r>
            <a:r>
              <a:rPr lang="en-US" sz="1200" dirty="0" err="1" smtClean="0"/>
              <a:t>lekin</a:t>
            </a:r>
            <a:endParaRPr lang="en-US" sz="1200" dirty="0" smtClean="0"/>
          </a:p>
          <a:p>
            <a:r>
              <a:rPr lang="en-US" sz="1200" dirty="0" err="1" smtClean="0"/>
              <a:t>yashamayotganidan</a:t>
            </a:r>
            <a:r>
              <a:rPr lang="en-US" sz="1200" dirty="0" smtClean="0"/>
              <a:t> </a:t>
            </a:r>
            <a:r>
              <a:rPr lang="en-US" sz="1200" dirty="0" err="1" smtClean="0"/>
              <a:t>kuyunadi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    </a:t>
            </a:r>
            <a:r>
              <a:rPr lang="en-US" sz="1200" dirty="0" err="1" smtClean="0"/>
              <a:t>Manov</a:t>
            </a:r>
            <a:r>
              <a:rPr lang="en-US" sz="1200" dirty="0" smtClean="0"/>
              <a:t> </a:t>
            </a:r>
            <a:r>
              <a:rPr lang="en-US" sz="1200" dirty="0" err="1" smtClean="0"/>
              <a:t>odam</a:t>
            </a:r>
            <a:r>
              <a:rPr lang="en-US" sz="1200" dirty="0" smtClean="0"/>
              <a:t> </a:t>
            </a:r>
            <a:r>
              <a:rPr lang="en-US" sz="1200" dirty="0" err="1" smtClean="0"/>
              <a:t>armonga</a:t>
            </a:r>
            <a:r>
              <a:rPr lang="en-US" sz="1200" dirty="0" smtClean="0"/>
              <a:t> </a:t>
            </a:r>
            <a:r>
              <a:rPr lang="en-US" sz="1200" dirty="0" err="1" smtClean="0"/>
              <a:t>cho’kib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   </a:t>
            </a:r>
            <a:r>
              <a:rPr lang="en-US" sz="1200" dirty="0" err="1" smtClean="0"/>
              <a:t>Ovozini</a:t>
            </a:r>
            <a:r>
              <a:rPr lang="en-US" sz="1200" dirty="0" smtClean="0"/>
              <a:t> </a:t>
            </a:r>
            <a:r>
              <a:rPr lang="en-US" sz="1200" dirty="0" err="1" smtClean="0"/>
              <a:t>chiqarmay</a:t>
            </a:r>
            <a:r>
              <a:rPr lang="en-US" sz="1200" dirty="0" smtClean="0"/>
              <a:t> </a:t>
            </a:r>
            <a:r>
              <a:rPr lang="en-US" sz="1200" dirty="0" err="1" smtClean="0"/>
              <a:t>o‘lgan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   </a:t>
            </a:r>
            <a:r>
              <a:rPr lang="en-US" sz="1200" dirty="0" err="1" smtClean="0"/>
              <a:t>Anavisi</a:t>
            </a:r>
            <a:r>
              <a:rPr lang="en-US" sz="1200" dirty="0" smtClean="0"/>
              <a:t> </a:t>
            </a:r>
            <a:r>
              <a:rPr lang="en-US" sz="1200" dirty="0" err="1" smtClean="0"/>
              <a:t>tirikchilikning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   </a:t>
            </a:r>
            <a:r>
              <a:rPr lang="en-US" sz="1200" dirty="0" err="1" smtClean="0"/>
              <a:t>Quchog‘ida</a:t>
            </a:r>
            <a:r>
              <a:rPr lang="en-US" sz="1200" dirty="0" smtClean="0"/>
              <a:t> </a:t>
            </a:r>
            <a:r>
              <a:rPr lang="en-US" sz="1200" dirty="0" err="1" smtClean="0"/>
              <a:t>chirigan,yitgan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   </a:t>
            </a:r>
            <a:r>
              <a:rPr lang="en-US" sz="1200" dirty="0" err="1" smtClean="0"/>
              <a:t>Huv</a:t>
            </a:r>
            <a:r>
              <a:rPr lang="en-US" sz="1200" dirty="0" smtClean="0"/>
              <a:t> </a:t>
            </a:r>
            <a:r>
              <a:rPr lang="en-US" sz="1200" dirty="0" err="1" smtClean="0"/>
              <a:t>anavi</a:t>
            </a:r>
            <a:r>
              <a:rPr lang="en-US" sz="1200" dirty="0" smtClean="0"/>
              <a:t> </a:t>
            </a:r>
            <a:r>
              <a:rPr lang="en-US" sz="1200" dirty="0" err="1" smtClean="0"/>
              <a:t>novcha</a:t>
            </a:r>
            <a:r>
              <a:rPr lang="en-US" sz="1200" dirty="0" smtClean="0"/>
              <a:t> </a:t>
            </a:r>
            <a:r>
              <a:rPr lang="en-US" sz="1200" dirty="0" err="1" smtClean="0"/>
              <a:t>yigitning</a:t>
            </a:r>
            <a:endParaRPr lang="en-US" sz="1200" dirty="0" smtClean="0"/>
          </a:p>
          <a:p>
            <a:r>
              <a:rPr lang="en-US" sz="1200" dirty="0" smtClean="0"/>
              <a:t>   </a:t>
            </a:r>
            <a:r>
              <a:rPr lang="en-US" sz="1200" dirty="0" err="1" smtClean="0"/>
              <a:t>Nozikta’b</a:t>
            </a:r>
            <a:r>
              <a:rPr lang="en-US" sz="1200" dirty="0" smtClean="0"/>
              <a:t> </a:t>
            </a:r>
            <a:r>
              <a:rPr lang="en-US" sz="1200" dirty="0" err="1" smtClean="0"/>
              <a:t>qiz</a:t>
            </a:r>
            <a:r>
              <a:rPr lang="en-US" sz="1200" dirty="0" smtClean="0"/>
              <a:t> </a:t>
            </a:r>
            <a:r>
              <a:rPr lang="en-US" sz="1200" dirty="0" err="1" smtClean="0"/>
              <a:t>boshiga</a:t>
            </a:r>
            <a:r>
              <a:rPr lang="en-US" sz="1200" dirty="0" smtClean="0"/>
              <a:t> </a:t>
            </a:r>
            <a:r>
              <a:rPr lang="en-US" sz="1200" dirty="0" err="1" smtClean="0"/>
              <a:t>yetgan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pic>
        <p:nvPicPr>
          <p:cNvPr id="30723" name="Picture 3" descr="C:\Users\Alfa\Desktop\chori-av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5908" y="693731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550855"/>
            <a:ext cx="4500594" cy="2571768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dirty="0" err="1" smtClean="0"/>
              <a:t>Holbuki</a:t>
            </a:r>
            <a:r>
              <a:rPr lang="en-US" dirty="0" smtClean="0"/>
              <a:t>, </a:t>
            </a:r>
            <a:r>
              <a:rPr lang="en-US" dirty="0" err="1" smtClean="0"/>
              <a:t>tirikchilik</a:t>
            </a:r>
            <a:r>
              <a:rPr lang="en-US" dirty="0" smtClean="0"/>
              <a:t> </a:t>
            </a:r>
            <a:r>
              <a:rPr lang="en-US" dirty="0" err="1" smtClean="0"/>
              <a:t>tashvishlari</a:t>
            </a:r>
            <a:r>
              <a:rPr lang="en-US" dirty="0" smtClean="0"/>
              <a:t> </a:t>
            </a:r>
            <a:r>
              <a:rPr lang="en-US" dirty="0" err="1" smtClean="0"/>
              <a:t>kimning</a:t>
            </a:r>
            <a:r>
              <a:rPr lang="en-US" dirty="0" smtClean="0"/>
              <a:t> </a:t>
            </a:r>
            <a:r>
              <a:rPr lang="en-US" dirty="0" err="1" smtClean="0"/>
              <a:t>yelkasida</a:t>
            </a:r>
            <a:r>
              <a:rPr lang="en-US" dirty="0" smtClean="0"/>
              <a:t> </a:t>
            </a:r>
            <a:r>
              <a:rPr lang="en-US" dirty="0" err="1" smtClean="0"/>
              <a:t>yo‘q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Tirik</a:t>
            </a:r>
            <a:r>
              <a:rPr lang="en-US" dirty="0" smtClean="0"/>
              <a:t> </a:t>
            </a:r>
            <a:r>
              <a:rPr lang="en-US" dirty="0" err="1" smtClean="0"/>
              <a:t>jon</a:t>
            </a:r>
            <a:r>
              <a:rPr lang="en-US" dirty="0" smtClean="0"/>
              <a:t> </a:t>
            </a:r>
            <a:r>
              <a:rPr lang="en-US" dirty="0" err="1" smtClean="0"/>
              <a:t>borki</a:t>
            </a:r>
            <a:r>
              <a:rPr lang="en-US" dirty="0" smtClean="0"/>
              <a:t>, </a:t>
            </a:r>
            <a:r>
              <a:rPr lang="en-US" dirty="0" err="1" smtClean="0"/>
              <a:t>albatta</a:t>
            </a:r>
            <a:r>
              <a:rPr lang="en-US" dirty="0" smtClean="0"/>
              <a:t>, </a:t>
            </a:r>
            <a:r>
              <a:rPr lang="en-US" dirty="0" err="1" smtClean="0"/>
              <a:t>qorin</a:t>
            </a:r>
            <a:r>
              <a:rPr lang="en-US" dirty="0" smtClean="0"/>
              <a:t> </a:t>
            </a:r>
            <a:r>
              <a:rPr lang="en-US" dirty="0" err="1" smtClean="0"/>
              <a:t>to‘ydirishni</a:t>
            </a:r>
            <a:r>
              <a:rPr lang="en-US" dirty="0" smtClean="0"/>
              <a:t>, </a:t>
            </a:r>
            <a:r>
              <a:rPr lang="en-US" dirty="0" err="1" smtClean="0"/>
              <a:t>egni</a:t>
            </a:r>
            <a:r>
              <a:rPr lang="en-US" dirty="0" smtClean="0"/>
              <a:t> but </a:t>
            </a:r>
            <a:r>
              <a:rPr lang="en-US" dirty="0" err="1" smtClean="0"/>
              <a:t>bo‘lishini</a:t>
            </a:r>
            <a:r>
              <a:rPr lang="en-US" dirty="0" smtClean="0"/>
              <a:t> </a:t>
            </a:r>
            <a:r>
              <a:rPr lang="en-US" dirty="0" err="1" smtClean="0"/>
              <a:t>o‘ylaydi.To‘g‘ri</a:t>
            </a:r>
            <a:r>
              <a:rPr lang="en-US" dirty="0" smtClean="0"/>
              <a:t>,  biz </a:t>
            </a:r>
            <a:r>
              <a:rPr lang="en-US" dirty="0" err="1" smtClean="0"/>
              <a:t>hammamiz</a:t>
            </a:r>
            <a:r>
              <a:rPr lang="en-US" dirty="0" smtClean="0"/>
              <a:t> </a:t>
            </a:r>
            <a:r>
              <a:rPr lang="en-US" dirty="0" err="1" smtClean="0"/>
              <a:t>yashash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kurashamiz</a:t>
            </a:r>
            <a:r>
              <a:rPr lang="en-US" dirty="0" smtClean="0"/>
              <a:t>, ammo </a:t>
            </a:r>
            <a:r>
              <a:rPr lang="en-US" dirty="0" err="1" smtClean="0"/>
              <a:t>faqat</a:t>
            </a:r>
            <a:r>
              <a:rPr lang="en-US" dirty="0" smtClean="0"/>
              <a:t> </a:t>
            </a:r>
            <a:r>
              <a:rPr lang="en-US" dirty="0" err="1" smtClean="0"/>
              <a:t>qorin</a:t>
            </a:r>
            <a:r>
              <a:rPr lang="en-US" dirty="0" smtClean="0"/>
              <a:t> </a:t>
            </a:r>
            <a:r>
              <a:rPr lang="en-US" dirty="0" err="1" smtClean="0"/>
              <a:t>g‘amidagina</a:t>
            </a:r>
            <a:r>
              <a:rPr lang="en-US" dirty="0" smtClean="0"/>
              <a:t> </a:t>
            </a:r>
            <a:r>
              <a:rPr lang="en-US" dirty="0" err="1" smtClean="0"/>
              <a:t>yuradigan</a:t>
            </a:r>
            <a:r>
              <a:rPr lang="en-US" dirty="0" smtClean="0"/>
              <a:t> </a:t>
            </a:r>
            <a:r>
              <a:rPr lang="en-US" dirty="0" err="1" smtClean="0"/>
              <a:t>kishilalar</a:t>
            </a:r>
            <a:r>
              <a:rPr lang="en-US" dirty="0" smtClean="0"/>
              <a:t> </a:t>
            </a:r>
            <a:r>
              <a:rPr lang="en-US" dirty="0" err="1" smtClean="0"/>
              <a:t>borligi</a:t>
            </a:r>
            <a:r>
              <a:rPr lang="en-US" dirty="0" smtClean="0"/>
              <a:t> </a:t>
            </a:r>
            <a:r>
              <a:rPr lang="en-US" dirty="0" err="1" smtClean="0"/>
              <a:t>yomon</a:t>
            </a:r>
            <a:r>
              <a:rPr lang="en-US" dirty="0" smtClean="0"/>
              <a:t> </a:t>
            </a:r>
            <a:r>
              <a:rPr lang="en-US" dirty="0" err="1" smtClean="0"/>
              <a:t>ekanini</a:t>
            </a:r>
            <a:r>
              <a:rPr lang="en-US" dirty="0" smtClean="0"/>
              <a:t>, </a:t>
            </a:r>
            <a:r>
              <a:rPr lang="en-US" dirty="0" err="1" smtClean="0"/>
              <a:t>o‘zligini</a:t>
            </a:r>
            <a:r>
              <a:rPr lang="en-US" dirty="0" smtClean="0"/>
              <a:t> </a:t>
            </a:r>
            <a:r>
              <a:rPr lang="en-US" dirty="0" err="1" smtClean="0"/>
              <a:t>unutgan</a:t>
            </a:r>
            <a:r>
              <a:rPr lang="en-US" dirty="0" smtClean="0"/>
              <a:t>, </a:t>
            </a:r>
            <a:r>
              <a:rPr lang="en-US" dirty="0" err="1" smtClean="0"/>
              <a:t>o‘zini</a:t>
            </a:r>
            <a:r>
              <a:rPr lang="en-US" dirty="0" smtClean="0"/>
              <a:t> </a:t>
            </a:r>
            <a:r>
              <a:rPr lang="en-US" dirty="0" err="1" smtClean="0"/>
              <a:t>taftish</a:t>
            </a:r>
            <a:r>
              <a:rPr lang="en-US" dirty="0" smtClean="0"/>
              <a:t> </a:t>
            </a:r>
            <a:r>
              <a:rPr lang="en-US" dirty="0" err="1" smtClean="0"/>
              <a:t>qilmaydigan</a:t>
            </a:r>
            <a:r>
              <a:rPr lang="en-US" dirty="0" smtClean="0"/>
              <a:t>, </a:t>
            </a:r>
            <a:r>
              <a:rPr lang="en-US" dirty="0" err="1" smtClean="0"/>
              <a:t>o‘tgan</a:t>
            </a:r>
            <a:r>
              <a:rPr lang="en-US" dirty="0" smtClean="0"/>
              <a:t> </a:t>
            </a:r>
            <a:r>
              <a:rPr lang="en-US" dirty="0" err="1" smtClean="0"/>
              <a:t>kunini</a:t>
            </a:r>
            <a:r>
              <a:rPr lang="en-US" dirty="0" smtClean="0"/>
              <a:t> </a:t>
            </a:r>
            <a:r>
              <a:rPr lang="en-US" dirty="0" err="1" smtClean="0"/>
              <a:t>tahlil</a:t>
            </a:r>
            <a:r>
              <a:rPr lang="en-US" dirty="0" smtClean="0"/>
              <a:t> </a:t>
            </a:r>
            <a:r>
              <a:rPr lang="en-US" dirty="0" err="1" smtClean="0"/>
              <a:t>qilmaydigan</a:t>
            </a:r>
            <a:r>
              <a:rPr lang="en-US" dirty="0" smtClean="0"/>
              <a:t>, </a:t>
            </a:r>
            <a:r>
              <a:rPr lang="en-US" dirty="0" err="1" smtClean="0"/>
              <a:t>ko‘ziga</a:t>
            </a:r>
            <a:r>
              <a:rPr lang="en-US" dirty="0" smtClean="0"/>
              <a:t> </a:t>
            </a:r>
            <a:r>
              <a:rPr lang="en-US" dirty="0" err="1" smtClean="0"/>
              <a:t>faqat</a:t>
            </a:r>
            <a:r>
              <a:rPr lang="en-US" dirty="0" smtClean="0"/>
              <a:t> </a:t>
            </a:r>
            <a:r>
              <a:rPr lang="en-US" dirty="0" err="1" smtClean="0"/>
              <a:t>qorin</a:t>
            </a:r>
            <a:r>
              <a:rPr lang="en-US" dirty="0" smtClean="0"/>
              <a:t> </a:t>
            </a:r>
            <a:r>
              <a:rPr lang="en-US" dirty="0" err="1" smtClean="0"/>
              <a:t>tashvishi</a:t>
            </a:r>
            <a:r>
              <a:rPr lang="en-US" dirty="0" smtClean="0"/>
              <a:t> </a:t>
            </a:r>
            <a:r>
              <a:rPr lang="en-US" dirty="0" err="1" smtClean="0"/>
              <a:t>ko‘rinadigan</a:t>
            </a:r>
            <a:r>
              <a:rPr lang="en-US" dirty="0" smtClean="0"/>
              <a:t>, </a:t>
            </a:r>
            <a:r>
              <a:rPr lang="en-US" dirty="0" err="1" smtClean="0"/>
              <a:t>halovat</a:t>
            </a:r>
            <a:r>
              <a:rPr lang="en-US" dirty="0" smtClean="0"/>
              <a:t> </a:t>
            </a:r>
            <a:r>
              <a:rPr lang="en-US" dirty="0" err="1" smtClean="0"/>
              <a:t>neligini</a:t>
            </a:r>
            <a:r>
              <a:rPr lang="en-US" dirty="0" smtClean="0"/>
              <a:t> </a:t>
            </a:r>
            <a:r>
              <a:rPr lang="en-US" dirty="0" err="1" smtClean="0"/>
              <a:t>bilmaydigan</a:t>
            </a:r>
            <a:r>
              <a:rPr lang="en-US" dirty="0" smtClean="0"/>
              <a:t> </a:t>
            </a:r>
            <a:r>
              <a:rPr lang="en-US" dirty="0" err="1" smtClean="0"/>
              <a:t>kishilar</a:t>
            </a:r>
            <a:r>
              <a:rPr lang="en-US" dirty="0" smtClean="0"/>
              <a:t> </a:t>
            </a:r>
            <a:r>
              <a:rPr lang="en-US" dirty="0" err="1" smtClean="0"/>
              <a:t>xalqni</a:t>
            </a:r>
            <a:r>
              <a:rPr lang="en-US" dirty="0" smtClean="0"/>
              <a:t>, </a:t>
            </a:r>
            <a:r>
              <a:rPr lang="en-US" dirty="0" err="1" smtClean="0"/>
              <a:t>millatni</a:t>
            </a:r>
            <a:r>
              <a:rPr lang="en-US" dirty="0" smtClean="0"/>
              <a:t> </a:t>
            </a:r>
            <a:r>
              <a:rPr lang="en-US" dirty="0" err="1" smtClean="0"/>
              <a:t>yuksaltira</a:t>
            </a:r>
            <a:r>
              <a:rPr lang="en-US" dirty="0" smtClean="0"/>
              <a:t> </a:t>
            </a:r>
            <a:r>
              <a:rPr lang="en-US" dirty="0" err="1" smtClean="0"/>
              <a:t>olmasligini</a:t>
            </a:r>
            <a:r>
              <a:rPr lang="en-US" dirty="0" smtClean="0"/>
              <a:t> </a:t>
            </a:r>
            <a:r>
              <a:rPr lang="en-US" dirty="0" err="1" smtClean="0"/>
              <a:t>aytadi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Darhaqiqat</a:t>
            </a:r>
            <a:r>
              <a:rPr lang="en-US" dirty="0" smtClean="0"/>
              <a:t>, </a:t>
            </a:r>
            <a:r>
              <a:rPr lang="en-US" dirty="0" err="1" smtClean="0"/>
              <a:t>shoir</a:t>
            </a:r>
            <a:r>
              <a:rPr lang="en-US" dirty="0" smtClean="0"/>
              <a:t>  </a:t>
            </a:r>
            <a:r>
              <a:rPr lang="en-US" dirty="0" err="1" smtClean="0"/>
              <a:t>ideallar</a:t>
            </a:r>
            <a:r>
              <a:rPr lang="en-US" dirty="0" smtClean="0"/>
              <a:t> </a:t>
            </a:r>
            <a:r>
              <a:rPr lang="en-US" dirty="0" err="1" smtClean="0"/>
              <a:t>yo‘qolib</a:t>
            </a:r>
            <a:r>
              <a:rPr lang="en-US" dirty="0" smtClean="0"/>
              <a:t>, </a:t>
            </a:r>
            <a:r>
              <a:rPr lang="en-US" dirty="0" err="1" smtClean="0"/>
              <a:t>buyuk</a:t>
            </a:r>
            <a:r>
              <a:rPr lang="en-US" dirty="0" smtClean="0"/>
              <a:t> </a:t>
            </a:r>
            <a:r>
              <a:rPr lang="en-US" dirty="0" err="1" smtClean="0"/>
              <a:t>ajdodlar</a:t>
            </a:r>
            <a:r>
              <a:rPr lang="en-US" dirty="0" smtClean="0"/>
              <a:t> </a:t>
            </a:r>
            <a:r>
              <a:rPr lang="en-US" dirty="0" err="1" smtClean="0"/>
              <a:t>unutilgan</a:t>
            </a:r>
            <a:r>
              <a:rPr lang="en-US" dirty="0" smtClean="0"/>
              <a:t> </a:t>
            </a:r>
            <a:r>
              <a:rPr lang="en-US" dirty="0" err="1" smtClean="0"/>
              <a:t>damda</a:t>
            </a:r>
            <a:r>
              <a:rPr lang="en-US" dirty="0" smtClean="0"/>
              <a:t> </a:t>
            </a:r>
            <a:r>
              <a:rPr lang="en-US" dirty="0" err="1" smtClean="0"/>
              <a:t>zamin</a:t>
            </a:r>
            <a:r>
              <a:rPr lang="en-US" dirty="0" smtClean="0"/>
              <a:t> </a:t>
            </a:r>
            <a:r>
              <a:rPr lang="en-US" dirty="0" err="1" smtClean="0"/>
              <a:t>qalqib</a:t>
            </a:r>
            <a:r>
              <a:rPr lang="en-US" dirty="0" smtClean="0"/>
              <a:t>, </a:t>
            </a:r>
            <a:r>
              <a:rPr lang="en-US" dirty="0" err="1" smtClean="0"/>
              <a:t>o‘z</a:t>
            </a:r>
            <a:r>
              <a:rPr lang="en-US" dirty="0" smtClean="0"/>
              <a:t> </a:t>
            </a:r>
            <a:r>
              <a:rPr lang="en-US" dirty="0" err="1" smtClean="0"/>
              <a:t>boshqaruvini</a:t>
            </a:r>
            <a:r>
              <a:rPr lang="en-US" dirty="0" smtClean="0"/>
              <a:t> </a:t>
            </a:r>
            <a:r>
              <a:rPr lang="en-US" dirty="0" err="1" smtClean="0"/>
              <a:t>yo‘qotib</a:t>
            </a:r>
            <a:r>
              <a:rPr lang="en-US" dirty="0" smtClean="0"/>
              <a:t> </a:t>
            </a:r>
            <a:r>
              <a:rPr lang="en-US" dirty="0" err="1" smtClean="0"/>
              <a:t>qo‘yish</a:t>
            </a:r>
            <a:r>
              <a:rPr lang="en-US" dirty="0" smtClean="0"/>
              <a:t> </a:t>
            </a:r>
            <a:r>
              <a:rPr lang="en-US" dirty="0" err="1" smtClean="0"/>
              <a:t>mumkinligini</a:t>
            </a:r>
            <a:r>
              <a:rPr lang="en-US" dirty="0" smtClean="0"/>
              <a:t> </a:t>
            </a:r>
            <a:r>
              <a:rPr lang="en-US" dirty="0" err="1" smtClean="0"/>
              <a:t>yozadi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Picture 2" descr="C:\Users\Alfa\Desktop\Chori-Avaz.-Saylan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7412" y="622293"/>
            <a:ext cx="10715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132" y="622293"/>
            <a:ext cx="5308072" cy="1077218"/>
          </a:xfrm>
        </p:spPr>
        <p:txBody>
          <a:bodyPr/>
          <a:lstStyle/>
          <a:p>
            <a:pPr indent="266700" algn="just"/>
            <a:r>
              <a:rPr lang="en-US" dirty="0" smtClean="0"/>
              <a:t>“Atlas” </a:t>
            </a:r>
            <a:r>
              <a:rPr lang="en-US" dirty="0" err="1" smtClean="0"/>
              <a:t>so‘zi</a:t>
            </a:r>
            <a:r>
              <a:rPr lang="en-US" dirty="0" smtClean="0"/>
              <a:t> </a:t>
            </a:r>
            <a:r>
              <a:rPr lang="en-US" dirty="0" err="1" smtClean="0"/>
              <a:t>arab</a:t>
            </a:r>
            <a:r>
              <a:rPr lang="en-US" dirty="0" smtClean="0"/>
              <a:t> </a:t>
            </a:r>
            <a:r>
              <a:rPr lang="en-US" dirty="0" err="1" smtClean="0"/>
              <a:t>tilidan</a:t>
            </a:r>
            <a:r>
              <a:rPr lang="en-US" dirty="0" smtClean="0"/>
              <a:t> </a:t>
            </a:r>
            <a:r>
              <a:rPr lang="en-US" dirty="0" err="1" smtClean="0"/>
              <a:t>tarjima</a:t>
            </a:r>
            <a:r>
              <a:rPr lang="en-US" dirty="0" smtClean="0"/>
              <a:t> </a:t>
            </a:r>
            <a:r>
              <a:rPr lang="en-US" dirty="0" err="1" smtClean="0"/>
              <a:t>qilinganda</a:t>
            </a:r>
            <a:r>
              <a:rPr lang="en-US" dirty="0" smtClean="0"/>
              <a:t> </a:t>
            </a:r>
            <a:r>
              <a:rPr lang="en-US" dirty="0" err="1" smtClean="0"/>
              <a:t>tekis</a:t>
            </a:r>
            <a:r>
              <a:rPr lang="en-US" dirty="0" smtClean="0"/>
              <a:t>, </a:t>
            </a:r>
            <a:r>
              <a:rPr lang="en-US" dirty="0" err="1" smtClean="0"/>
              <a:t>silliq</a:t>
            </a:r>
            <a:r>
              <a:rPr lang="en-US" dirty="0" smtClean="0"/>
              <a:t> </a:t>
            </a:r>
            <a:r>
              <a:rPr lang="en-US" dirty="0" err="1" smtClean="0"/>
              <a:t>degan</a:t>
            </a:r>
            <a:r>
              <a:rPr lang="en-US" dirty="0" smtClean="0"/>
              <a:t> </a:t>
            </a:r>
            <a:r>
              <a:rPr lang="en-US" dirty="0" err="1" smtClean="0"/>
              <a:t>ma’noni</a:t>
            </a:r>
            <a:r>
              <a:rPr lang="en-US" dirty="0" smtClean="0"/>
              <a:t> </a:t>
            </a:r>
            <a:r>
              <a:rPr lang="en-US" dirty="0" err="1" smtClean="0"/>
              <a:t>anglatadi</a:t>
            </a:r>
            <a:r>
              <a:rPr lang="en-US" dirty="0" smtClean="0"/>
              <a:t>. </a:t>
            </a:r>
          </a:p>
          <a:p>
            <a:pPr indent="266700" algn="just"/>
            <a:r>
              <a:rPr lang="en-US" dirty="0" smtClean="0"/>
              <a:t>Atlas </a:t>
            </a:r>
            <a:r>
              <a:rPr lang="en-US" dirty="0" err="1" smtClean="0"/>
              <a:t>tabiiy</a:t>
            </a:r>
            <a:r>
              <a:rPr lang="en-US" dirty="0" smtClean="0"/>
              <a:t> </a:t>
            </a:r>
            <a:r>
              <a:rPr lang="en-US" dirty="0" err="1" smtClean="0"/>
              <a:t>ipakdan</a:t>
            </a:r>
            <a:r>
              <a:rPr lang="en-US" dirty="0" smtClean="0"/>
              <a:t> </a:t>
            </a:r>
            <a:r>
              <a:rPr lang="en-US" dirty="0" err="1" smtClean="0"/>
              <a:t>to‘qiladi</a:t>
            </a:r>
            <a:r>
              <a:rPr lang="en-US" dirty="0" smtClean="0"/>
              <a:t>. Atlas </a:t>
            </a:r>
            <a:r>
              <a:rPr lang="en-US" dirty="0" err="1" smtClean="0"/>
              <a:t>to‘qish</a:t>
            </a:r>
            <a:r>
              <a:rPr lang="en-US" dirty="0" smtClean="0"/>
              <a:t> </a:t>
            </a:r>
            <a:r>
              <a:rPr lang="en-US" dirty="0" err="1" smtClean="0"/>
              <a:t>Marg‘ilonda</a:t>
            </a:r>
            <a:r>
              <a:rPr lang="en-US" dirty="0" smtClean="0"/>
              <a:t> </a:t>
            </a:r>
            <a:r>
              <a:rPr lang="en-US" dirty="0" err="1" smtClean="0"/>
              <a:t>juda</a:t>
            </a:r>
            <a:r>
              <a:rPr lang="en-US" dirty="0" smtClean="0"/>
              <a:t> </a:t>
            </a:r>
            <a:r>
              <a:rPr lang="en-US" dirty="0" err="1" smtClean="0"/>
              <a:t>qadimdan</a:t>
            </a:r>
            <a:r>
              <a:rPr lang="en-US" dirty="0" smtClean="0"/>
              <a:t> </a:t>
            </a:r>
            <a:r>
              <a:rPr lang="en-US" dirty="0" err="1" smtClean="0"/>
              <a:t>rivojlangan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boshqa</a:t>
            </a:r>
            <a:r>
              <a:rPr lang="en-US" dirty="0" smtClean="0"/>
              <a:t> </a:t>
            </a:r>
            <a:r>
              <a:rPr lang="en-US" dirty="0" err="1" smtClean="0"/>
              <a:t>joylarga</a:t>
            </a:r>
            <a:r>
              <a:rPr lang="en-US" dirty="0" smtClean="0"/>
              <a:t> </a:t>
            </a:r>
            <a:r>
              <a:rPr lang="en-US" dirty="0" err="1" smtClean="0"/>
              <a:t>tarqalgan</a:t>
            </a:r>
            <a:r>
              <a:rPr lang="en-US" dirty="0" smtClean="0"/>
              <a:t>. </a:t>
            </a:r>
          </a:p>
          <a:p>
            <a:pPr indent="266700" algn="just"/>
            <a:r>
              <a:rPr lang="en-US" dirty="0" err="1" smtClean="0"/>
              <a:t>Bugungi</a:t>
            </a:r>
            <a:r>
              <a:rPr lang="en-US" dirty="0" smtClean="0"/>
              <a:t> </a:t>
            </a:r>
            <a:r>
              <a:rPr lang="en-US" dirty="0" err="1" smtClean="0"/>
              <a:t>kunda</a:t>
            </a:r>
            <a:r>
              <a:rPr lang="en-US" dirty="0" smtClean="0"/>
              <a:t> ham eng </a:t>
            </a:r>
            <a:r>
              <a:rPr lang="en-US" dirty="0" err="1" smtClean="0"/>
              <a:t>sara</a:t>
            </a:r>
            <a:r>
              <a:rPr lang="en-US" dirty="0" smtClean="0"/>
              <a:t> </a:t>
            </a:r>
            <a:r>
              <a:rPr lang="en-US" dirty="0" err="1" smtClean="0"/>
              <a:t>atlaslar</a:t>
            </a:r>
            <a:r>
              <a:rPr lang="en-US" dirty="0" smtClean="0"/>
              <a:t> </a:t>
            </a:r>
            <a:r>
              <a:rPr lang="en-US" dirty="0" err="1" smtClean="0"/>
              <a:t>Marg‘ilonda</a:t>
            </a:r>
            <a:r>
              <a:rPr lang="en-US" dirty="0" smtClean="0"/>
              <a:t> </a:t>
            </a:r>
            <a:r>
              <a:rPr lang="en-US" dirty="0" err="1" smtClean="0"/>
              <a:t>to‘qiladi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Рисунок 4" descr="C:\Users\Alfa\Desktop\libosla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826" y="1824613"/>
            <a:ext cx="328614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Kuz</a:t>
            </a:r>
            <a:r>
              <a:rPr lang="en-US" dirty="0" smtClean="0"/>
              <a:t> </a:t>
            </a:r>
            <a:r>
              <a:rPr lang="en-US" dirty="0" err="1" smtClean="0"/>
              <a:t>ertasi”she’ri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8256" y="836607"/>
            <a:ext cx="2628157" cy="2369880"/>
          </a:xfrm>
        </p:spPr>
        <p:txBody>
          <a:bodyPr/>
          <a:lstStyle/>
          <a:p>
            <a:endParaRPr lang="en-US" i="0" dirty="0" smtClean="0"/>
          </a:p>
          <a:p>
            <a:r>
              <a:rPr lang="en-US" i="0" dirty="0" smtClean="0"/>
              <a:t>Tong </a:t>
            </a:r>
            <a:r>
              <a:rPr lang="en-US" i="0" dirty="0" err="1" smtClean="0"/>
              <a:t>yeli</a:t>
            </a:r>
            <a:r>
              <a:rPr lang="ru-RU" i="0" dirty="0" smtClean="0"/>
              <a:t> </a:t>
            </a:r>
            <a:r>
              <a:rPr lang="en-US" i="0" dirty="0" err="1" smtClean="0"/>
              <a:t>badanga</a:t>
            </a:r>
            <a:r>
              <a:rPr lang="en-US" i="0" dirty="0" smtClean="0"/>
              <a:t> </a:t>
            </a:r>
            <a:r>
              <a:rPr lang="en-US" i="0" dirty="0" err="1" smtClean="0"/>
              <a:t>o‘rmalar</a:t>
            </a:r>
            <a:r>
              <a:rPr lang="ru-RU" i="0" dirty="0" smtClean="0"/>
              <a:t>,</a:t>
            </a:r>
            <a:br>
              <a:rPr lang="ru-RU" i="0" dirty="0" smtClean="0"/>
            </a:br>
            <a:r>
              <a:rPr lang="en-US" i="0" dirty="0" err="1" smtClean="0"/>
              <a:t>Vujudim</a:t>
            </a:r>
            <a:r>
              <a:rPr lang="en-US" i="0" dirty="0" smtClean="0"/>
              <a:t> </a:t>
            </a:r>
            <a:r>
              <a:rPr lang="en-US" i="0" dirty="0" err="1" smtClean="0"/>
              <a:t>bir</a:t>
            </a:r>
            <a:r>
              <a:rPr lang="ru-RU" i="0" dirty="0" smtClean="0"/>
              <a:t> </a:t>
            </a:r>
            <a:r>
              <a:rPr lang="en-US" i="0" dirty="0" err="1" smtClean="0"/>
              <a:t>shirin</a:t>
            </a:r>
            <a:r>
              <a:rPr lang="en-US" i="0" dirty="0" smtClean="0"/>
              <a:t> </a:t>
            </a:r>
            <a:r>
              <a:rPr lang="en-US" i="0" dirty="0" err="1" smtClean="0"/>
              <a:t>junjikar</a:t>
            </a:r>
            <a:r>
              <a:rPr lang="ru-RU" i="0" dirty="0" smtClean="0"/>
              <a:t>.</a:t>
            </a:r>
            <a:br>
              <a:rPr lang="ru-RU" i="0" dirty="0" smtClean="0"/>
            </a:br>
            <a:r>
              <a:rPr lang="en-US" i="0" dirty="0" smtClean="0"/>
              <a:t>Men </a:t>
            </a:r>
            <a:r>
              <a:rPr lang="en-US" i="0" dirty="0" err="1" smtClean="0"/>
              <a:t>kutib</a:t>
            </a:r>
            <a:r>
              <a:rPr lang="en-US" i="0" dirty="0" smtClean="0"/>
              <a:t> </a:t>
            </a:r>
            <a:r>
              <a:rPr lang="en-US" i="0" dirty="0" err="1" smtClean="0"/>
              <a:t>turibman</a:t>
            </a:r>
            <a:r>
              <a:rPr lang="en-US" i="0" dirty="0" smtClean="0"/>
              <a:t> </a:t>
            </a:r>
            <a:r>
              <a:rPr lang="en-US" i="0" dirty="0" err="1" smtClean="0"/>
              <a:t>quyoshni</a:t>
            </a:r>
            <a:r>
              <a:rPr lang="ru-RU" i="0" dirty="0" smtClean="0"/>
              <a:t>,</a:t>
            </a:r>
            <a:br>
              <a:rPr lang="ru-RU" i="0" dirty="0" smtClean="0"/>
            </a:br>
            <a:r>
              <a:rPr lang="en-US" i="0" dirty="0" err="1" smtClean="0"/>
              <a:t>Qizarib</a:t>
            </a:r>
            <a:r>
              <a:rPr lang="en-US" i="0" dirty="0" smtClean="0"/>
              <a:t> </a:t>
            </a:r>
            <a:r>
              <a:rPr lang="en-US" i="0" dirty="0" err="1" smtClean="0"/>
              <a:t>bormoqda</a:t>
            </a:r>
            <a:r>
              <a:rPr lang="en-US" i="0" dirty="0" smtClean="0"/>
              <a:t> </a:t>
            </a:r>
            <a:r>
              <a:rPr lang="en-US" i="0" dirty="0" err="1" smtClean="0"/>
              <a:t>kunchiqar</a:t>
            </a:r>
            <a:r>
              <a:rPr lang="ru-RU" i="0" dirty="0" smtClean="0"/>
              <a:t>.</a:t>
            </a:r>
          </a:p>
          <a:p>
            <a:r>
              <a:rPr lang="en-US" i="0" dirty="0" smtClean="0"/>
              <a:t>Kun </a:t>
            </a:r>
            <a:r>
              <a:rPr lang="en-US" i="0" dirty="0" err="1" smtClean="0"/>
              <a:t>nafis</a:t>
            </a:r>
            <a:r>
              <a:rPr lang="en-US" i="0" dirty="0" smtClean="0"/>
              <a:t> </a:t>
            </a:r>
            <a:r>
              <a:rPr lang="en-US" i="0" dirty="0" err="1" smtClean="0"/>
              <a:t>va</a:t>
            </a:r>
            <a:r>
              <a:rPr lang="en-US" i="0" dirty="0" smtClean="0"/>
              <a:t> </a:t>
            </a:r>
            <a:r>
              <a:rPr lang="en-US" i="0" dirty="0" err="1" smtClean="0"/>
              <a:t>iliq</a:t>
            </a:r>
            <a:r>
              <a:rPr lang="en-US" i="0" dirty="0" smtClean="0"/>
              <a:t> </a:t>
            </a:r>
            <a:r>
              <a:rPr lang="en-US" i="0" dirty="0" err="1" smtClean="0"/>
              <a:t>kafti</a:t>
            </a:r>
            <a:r>
              <a:rPr lang="en-US" i="0" dirty="0" smtClean="0"/>
              <a:t>-la,</a:t>
            </a:r>
            <a:r>
              <a:rPr lang="ru-RU" i="0" dirty="0" smtClean="0"/>
              <a:t> </a:t>
            </a:r>
            <a:br>
              <a:rPr lang="ru-RU" i="0" dirty="0" smtClean="0"/>
            </a:br>
            <a:r>
              <a:rPr lang="en-US" i="0" dirty="0" smtClean="0"/>
              <a:t>Sap-</a:t>
            </a:r>
            <a:r>
              <a:rPr lang="en-US" i="0" dirty="0" err="1" smtClean="0"/>
              <a:t>sariq</a:t>
            </a:r>
            <a:r>
              <a:rPr lang="en-US" i="0" dirty="0" smtClean="0"/>
              <a:t> </a:t>
            </a:r>
            <a:r>
              <a:rPr lang="en-US" i="0" dirty="0" err="1" smtClean="0"/>
              <a:t>barglarni</a:t>
            </a:r>
            <a:r>
              <a:rPr lang="en-US" i="0" dirty="0" smtClean="0"/>
              <a:t> </a:t>
            </a:r>
            <a:r>
              <a:rPr lang="en-US" i="0" dirty="0" err="1" smtClean="0"/>
              <a:t>silaydi</a:t>
            </a:r>
            <a:r>
              <a:rPr lang="ru-RU" i="0" dirty="0" smtClean="0"/>
              <a:t>.</a:t>
            </a:r>
            <a:br>
              <a:rPr lang="ru-RU" i="0" dirty="0" smtClean="0"/>
            </a:br>
            <a:r>
              <a:rPr lang="en-US" i="0" dirty="0" err="1" smtClean="0"/>
              <a:t>Yel</a:t>
            </a:r>
            <a:r>
              <a:rPr lang="en-US" i="0" dirty="0" smtClean="0"/>
              <a:t> </a:t>
            </a:r>
            <a:r>
              <a:rPr lang="en-US" i="0" dirty="0" err="1" smtClean="0"/>
              <a:t>ko‘zim</a:t>
            </a:r>
            <a:r>
              <a:rPr lang="en-US" i="0" dirty="0" smtClean="0"/>
              <a:t> </a:t>
            </a:r>
            <a:r>
              <a:rPr lang="en-US" i="0" dirty="0" err="1" smtClean="0"/>
              <a:t>o‘ngida</a:t>
            </a:r>
            <a:r>
              <a:rPr lang="en-US" i="0" dirty="0" smtClean="0"/>
              <a:t> </a:t>
            </a:r>
            <a:r>
              <a:rPr lang="en-US" i="0" dirty="0" err="1" smtClean="0"/>
              <a:t>o‘zini</a:t>
            </a:r>
            <a:r>
              <a:rPr lang="ru-RU" i="0" dirty="0" smtClean="0"/>
              <a:t/>
            </a:r>
            <a:br>
              <a:rPr lang="ru-RU" i="0" dirty="0" smtClean="0"/>
            </a:br>
            <a:r>
              <a:rPr lang="en-US" i="0" dirty="0" err="1" smtClean="0"/>
              <a:t>Oftobning</a:t>
            </a:r>
            <a:r>
              <a:rPr lang="en-US" i="0" dirty="0" smtClean="0"/>
              <a:t> </a:t>
            </a:r>
            <a:r>
              <a:rPr lang="en-US" i="0" dirty="0" err="1" smtClean="0"/>
              <a:t>rangiga</a:t>
            </a:r>
            <a:r>
              <a:rPr lang="en-US" i="0" dirty="0" smtClean="0"/>
              <a:t> </a:t>
            </a:r>
            <a:r>
              <a:rPr lang="en-US" i="0" dirty="0" err="1" smtClean="0"/>
              <a:t>belaydi</a:t>
            </a:r>
            <a:r>
              <a:rPr lang="ru-RU" i="0" dirty="0" smtClean="0"/>
              <a:t>.</a:t>
            </a:r>
          </a:p>
          <a:p>
            <a:endParaRPr lang="ru-RU" i="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836607"/>
            <a:ext cx="2699595" cy="2585323"/>
          </a:xfrm>
        </p:spPr>
        <p:txBody>
          <a:bodyPr/>
          <a:lstStyle/>
          <a:p>
            <a:endParaRPr lang="en-US" i="0" dirty="0" smtClean="0"/>
          </a:p>
          <a:p>
            <a:r>
              <a:rPr lang="ru-RU" i="0" dirty="0" smtClean="0"/>
              <a:t>Т</a:t>
            </a:r>
            <a:r>
              <a:rPr lang="en-US" i="0" dirty="0" err="1" smtClean="0"/>
              <a:t>abiat</a:t>
            </a:r>
            <a:r>
              <a:rPr lang="en-US" i="0" dirty="0" smtClean="0"/>
              <a:t> </a:t>
            </a:r>
            <a:r>
              <a:rPr lang="en-US" i="0" dirty="0" err="1" smtClean="0"/>
              <a:t>qaytadan</a:t>
            </a:r>
            <a:r>
              <a:rPr lang="en-US" i="0" dirty="0" smtClean="0"/>
              <a:t> </a:t>
            </a:r>
            <a:r>
              <a:rPr lang="en-US" i="0" dirty="0" err="1" smtClean="0"/>
              <a:t>jonlanar</a:t>
            </a:r>
            <a:r>
              <a:rPr lang="ru-RU" i="0" dirty="0" smtClean="0"/>
              <a:t>,</a:t>
            </a:r>
            <a:br>
              <a:rPr lang="ru-RU" i="0" dirty="0" smtClean="0"/>
            </a:br>
            <a:r>
              <a:rPr lang="en-US" i="0" dirty="0" err="1" smtClean="0"/>
              <a:t>Lahzalar</a:t>
            </a:r>
            <a:r>
              <a:rPr lang="en-US" i="0" dirty="0" smtClean="0"/>
              <a:t> </a:t>
            </a:r>
            <a:r>
              <a:rPr lang="en-US" i="0" dirty="0" err="1" smtClean="0"/>
              <a:t>ardoqli</a:t>
            </a:r>
            <a:r>
              <a:rPr lang="en-US" i="0" dirty="0" smtClean="0"/>
              <a:t> </a:t>
            </a:r>
            <a:r>
              <a:rPr lang="en-US" i="0" dirty="0" err="1" smtClean="0"/>
              <a:t>kechadi</a:t>
            </a:r>
            <a:r>
              <a:rPr lang="ru-RU" i="0" dirty="0" smtClean="0"/>
              <a:t>.</a:t>
            </a:r>
            <a:br>
              <a:rPr lang="ru-RU" i="0" dirty="0" smtClean="0"/>
            </a:br>
            <a:r>
              <a:rPr lang="en-US" i="0" dirty="0" err="1" smtClean="0"/>
              <a:t>Ufqqa</a:t>
            </a:r>
            <a:r>
              <a:rPr lang="en-US" i="0" dirty="0" smtClean="0"/>
              <a:t> </a:t>
            </a:r>
            <a:r>
              <a:rPr lang="en-US" i="0" dirty="0" err="1" smtClean="0"/>
              <a:t>termulgan</a:t>
            </a:r>
            <a:r>
              <a:rPr lang="en-US" i="0" dirty="0" smtClean="0"/>
              <a:t> </a:t>
            </a:r>
            <a:r>
              <a:rPr lang="en-US" i="0" dirty="0" err="1" smtClean="0"/>
              <a:t>tiriklik</a:t>
            </a:r>
            <a:r>
              <a:rPr lang="en-US" i="0" dirty="0" smtClean="0"/>
              <a:t>,</a:t>
            </a:r>
            <a:r>
              <a:rPr lang="ru-RU" i="0" dirty="0" smtClean="0"/>
              <a:t/>
            </a:r>
            <a:br>
              <a:rPr lang="ru-RU" i="0" dirty="0" smtClean="0"/>
            </a:br>
            <a:r>
              <a:rPr lang="en-US" i="0" dirty="0" err="1" smtClean="0"/>
              <a:t>Quyoshni</a:t>
            </a:r>
            <a:r>
              <a:rPr lang="en-US" i="0" dirty="0" smtClean="0"/>
              <a:t>- </a:t>
            </a:r>
            <a:r>
              <a:rPr lang="en-US" i="0" dirty="0" err="1" smtClean="0"/>
              <a:t>olovni</a:t>
            </a:r>
            <a:r>
              <a:rPr lang="en-US" i="0" dirty="0" smtClean="0"/>
              <a:t> </a:t>
            </a:r>
            <a:r>
              <a:rPr lang="en-US" i="0" dirty="0" err="1" smtClean="0"/>
              <a:t>ichadi</a:t>
            </a:r>
            <a:r>
              <a:rPr lang="ru-RU" i="0" dirty="0" smtClean="0"/>
              <a:t>.</a:t>
            </a:r>
          </a:p>
          <a:p>
            <a:r>
              <a:rPr lang="en-US" i="0" dirty="0" err="1" smtClean="0"/>
              <a:t>Ko‘ksimda</a:t>
            </a:r>
            <a:r>
              <a:rPr lang="en-US" i="0" dirty="0" smtClean="0"/>
              <a:t> </a:t>
            </a:r>
            <a:r>
              <a:rPr lang="en-US" i="0" dirty="0" err="1" smtClean="0"/>
              <a:t>umidlar</a:t>
            </a:r>
            <a:r>
              <a:rPr lang="en-US" i="0" dirty="0" smtClean="0"/>
              <a:t> </a:t>
            </a:r>
            <a:r>
              <a:rPr lang="en-US" i="0" dirty="0" err="1" smtClean="0"/>
              <a:t>yonmoqda</a:t>
            </a:r>
            <a:r>
              <a:rPr lang="ru-RU" i="0" dirty="0" smtClean="0"/>
              <a:t>,</a:t>
            </a:r>
            <a:br>
              <a:rPr lang="ru-RU" i="0" dirty="0" smtClean="0"/>
            </a:br>
            <a:r>
              <a:rPr lang="en-US" i="0" dirty="0" err="1" smtClean="0"/>
              <a:t>Ketayapti</a:t>
            </a:r>
            <a:r>
              <a:rPr lang="en-US" i="0" dirty="0" smtClean="0"/>
              <a:t> </a:t>
            </a:r>
            <a:r>
              <a:rPr lang="en-US" i="0" dirty="0" err="1" smtClean="0"/>
              <a:t>yuragim</a:t>
            </a:r>
            <a:r>
              <a:rPr lang="en-US" i="0" dirty="0" smtClean="0"/>
              <a:t> </a:t>
            </a:r>
            <a:r>
              <a:rPr lang="en-US" i="0" dirty="0" err="1" smtClean="0"/>
              <a:t>gupurib</a:t>
            </a:r>
            <a:r>
              <a:rPr lang="ru-RU" i="0" dirty="0" smtClean="0"/>
              <a:t>.</a:t>
            </a:r>
            <a:br>
              <a:rPr lang="ru-RU" i="0" dirty="0" smtClean="0"/>
            </a:br>
            <a:r>
              <a:rPr lang="en-US" i="0" dirty="0" err="1" smtClean="0"/>
              <a:t>Nigohim</a:t>
            </a:r>
            <a:r>
              <a:rPr lang="en-US" i="0" dirty="0" smtClean="0"/>
              <a:t> </a:t>
            </a:r>
            <a:r>
              <a:rPr lang="en-US" i="0" dirty="0" err="1" smtClean="0"/>
              <a:t>bilanmi</a:t>
            </a:r>
            <a:r>
              <a:rPr lang="en-US" i="0" dirty="0" smtClean="0"/>
              <a:t> </a:t>
            </a:r>
            <a:r>
              <a:rPr lang="en-US" i="0" dirty="0" err="1" smtClean="0"/>
              <a:t>quyoshni</a:t>
            </a:r>
            <a:r>
              <a:rPr lang="en-US" i="0" dirty="0" smtClean="0"/>
              <a:t>,</a:t>
            </a:r>
            <a:r>
              <a:rPr lang="ru-RU" i="0" dirty="0" smtClean="0"/>
              <a:t/>
            </a:r>
            <a:br>
              <a:rPr lang="ru-RU" i="0" dirty="0" smtClean="0"/>
            </a:br>
            <a:r>
              <a:rPr lang="ru-RU" i="0" dirty="0" smtClean="0"/>
              <a:t>О</a:t>
            </a:r>
            <a:r>
              <a:rPr lang="en-US" i="0" dirty="0" err="1" smtClean="0"/>
              <a:t>lganday</a:t>
            </a:r>
            <a:r>
              <a:rPr lang="en-US" i="0" dirty="0" smtClean="0"/>
              <a:t> </a:t>
            </a:r>
            <a:r>
              <a:rPr lang="en-US" i="0" dirty="0" err="1" smtClean="0"/>
              <a:t>ufqdan</a:t>
            </a:r>
            <a:r>
              <a:rPr lang="en-US" i="0" dirty="0" smtClean="0"/>
              <a:t> </a:t>
            </a:r>
            <a:r>
              <a:rPr lang="en-US" i="0" dirty="0" err="1" smtClean="0"/>
              <a:t>sug‘urib</a:t>
            </a:r>
            <a:r>
              <a:rPr lang="ru-RU" i="0" dirty="0" smtClean="0"/>
              <a:t>.</a:t>
            </a:r>
            <a:endParaRPr lang="en-US" i="0" dirty="0" smtClean="0"/>
          </a:p>
          <a:p>
            <a:r>
              <a:rPr lang="en-US" i="0" dirty="0" smtClean="0"/>
              <a:t>                           </a:t>
            </a:r>
          </a:p>
          <a:p>
            <a:r>
              <a:rPr lang="en-US" i="0" dirty="0" smtClean="0"/>
              <a:t>                             </a:t>
            </a:r>
            <a:r>
              <a:rPr lang="en-US" b="1" i="0" dirty="0" err="1" smtClean="0"/>
              <a:t>Chori</a:t>
            </a:r>
            <a:r>
              <a:rPr lang="en-US" b="1" i="0" dirty="0" smtClean="0"/>
              <a:t>   </a:t>
            </a:r>
            <a:r>
              <a:rPr lang="en-US" b="1" i="0" dirty="0" err="1" smtClean="0"/>
              <a:t>Avaz</a:t>
            </a:r>
            <a:endParaRPr lang="ru-RU" b="1" i="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r>
              <a:rPr lang="en-US" dirty="0" smtClean="0"/>
              <a:t> B&gt;B&gt;B&gt; </a:t>
            </a:r>
            <a:r>
              <a:rPr lang="en-US" dirty="0" err="1" smtClean="0"/>
              <a:t>usulida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500725" cy="215444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Bilaman</a:t>
            </a:r>
            <a:r>
              <a:rPr lang="en-US" dirty="0" smtClean="0"/>
              <a:t>                      </a:t>
            </a:r>
            <a:r>
              <a:rPr lang="en-US" dirty="0" err="1" smtClean="0"/>
              <a:t>Bilib</a:t>
            </a:r>
            <a:r>
              <a:rPr lang="en-US" dirty="0" smtClean="0"/>
              <a:t> </a:t>
            </a:r>
            <a:r>
              <a:rPr lang="en-US" dirty="0" err="1" smtClean="0"/>
              <a:t>oldim</a:t>
            </a:r>
            <a:r>
              <a:rPr lang="en-US" dirty="0" smtClean="0"/>
              <a:t>               </a:t>
            </a:r>
            <a:r>
              <a:rPr lang="en-US" dirty="0" err="1" smtClean="0"/>
              <a:t>Bilishni</a:t>
            </a:r>
            <a:r>
              <a:rPr lang="en-US" dirty="0" smtClean="0"/>
              <a:t> </a:t>
            </a:r>
            <a:r>
              <a:rPr lang="en-US" dirty="0" err="1" smtClean="0"/>
              <a:t>hoxlayman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570" y="979483"/>
            <a:ext cx="1214446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 smtClean="0"/>
              <a:t>Chori</a:t>
            </a:r>
            <a:r>
              <a:rPr lang="en-US" sz="1100" dirty="0" smtClean="0"/>
              <a:t> </a:t>
            </a:r>
            <a:r>
              <a:rPr lang="en-US" sz="1100" dirty="0" err="1" smtClean="0"/>
              <a:t>Avaz</a:t>
            </a:r>
            <a:r>
              <a:rPr lang="en-US" sz="1100" dirty="0" smtClean="0"/>
              <a:t> </a:t>
            </a:r>
            <a:r>
              <a:rPr lang="en-US" sz="1100" dirty="0" err="1" smtClean="0"/>
              <a:t>o‘zbek</a:t>
            </a:r>
            <a:r>
              <a:rPr lang="en-US" sz="1100" dirty="0" smtClean="0"/>
              <a:t> </a:t>
            </a:r>
            <a:r>
              <a:rPr lang="en-US" sz="1100" dirty="0" err="1" smtClean="0"/>
              <a:t>xalq</a:t>
            </a:r>
            <a:r>
              <a:rPr lang="en-US" sz="1100" dirty="0" smtClean="0"/>
              <a:t> </a:t>
            </a:r>
            <a:r>
              <a:rPr lang="en-US" sz="1100" dirty="0" err="1" smtClean="0"/>
              <a:t>shoiri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XX </a:t>
            </a:r>
            <a:r>
              <a:rPr lang="en-US" sz="1100" dirty="0" err="1" smtClean="0"/>
              <a:t>asrda</a:t>
            </a:r>
            <a:r>
              <a:rPr lang="en-US" sz="1100" dirty="0" smtClean="0"/>
              <a:t> </a:t>
            </a:r>
            <a:r>
              <a:rPr lang="en-US" sz="1100" dirty="0" err="1" smtClean="0"/>
              <a:t>yashab</a:t>
            </a:r>
            <a:r>
              <a:rPr lang="en-US" sz="1100" dirty="0" smtClean="0"/>
              <a:t> </a:t>
            </a:r>
            <a:r>
              <a:rPr lang="en-US" sz="1100" dirty="0" err="1" smtClean="0"/>
              <a:t>ijod</a:t>
            </a:r>
            <a:r>
              <a:rPr lang="en-US" sz="1100" dirty="0" smtClean="0"/>
              <a:t> </a:t>
            </a:r>
            <a:r>
              <a:rPr lang="en-US" sz="1100" dirty="0" err="1" smtClean="0"/>
              <a:t>etgan</a:t>
            </a:r>
            <a:r>
              <a:rPr lang="en-US" sz="1100" dirty="0" smtClean="0"/>
              <a:t>…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8520" y="979483"/>
            <a:ext cx="1214446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err="1" smtClean="0"/>
              <a:t>Chori</a:t>
            </a:r>
            <a:r>
              <a:rPr lang="en-US" sz="1100" dirty="0" smtClean="0"/>
              <a:t> </a:t>
            </a:r>
            <a:r>
              <a:rPr lang="en-US" sz="1100" dirty="0" err="1" smtClean="0"/>
              <a:t>Avaz</a:t>
            </a:r>
            <a:r>
              <a:rPr lang="en-US" sz="1100" dirty="0" smtClean="0"/>
              <a:t>  1957-yilda </a:t>
            </a:r>
            <a:r>
              <a:rPr lang="en-US" sz="1100" dirty="0" err="1" smtClean="0"/>
              <a:t>tug‘ilgan</a:t>
            </a:r>
            <a:r>
              <a:rPr lang="en-US" sz="1100" dirty="0" smtClean="0"/>
              <a:t>. </a:t>
            </a:r>
            <a:r>
              <a:rPr lang="en-US" sz="1100" dirty="0" err="1" smtClean="0"/>
              <a:t>Qashqadaryoda</a:t>
            </a:r>
            <a:r>
              <a:rPr lang="en-US" sz="1100" dirty="0" smtClean="0"/>
              <a:t>  </a:t>
            </a:r>
            <a:r>
              <a:rPr lang="en-US" sz="1100" dirty="0" err="1" smtClean="0"/>
              <a:t>tavallud</a:t>
            </a:r>
            <a:r>
              <a:rPr lang="en-US" sz="1100" dirty="0" smtClean="0"/>
              <a:t> </a:t>
            </a:r>
            <a:r>
              <a:rPr lang="en-US" sz="1100" dirty="0" err="1" smtClean="0"/>
              <a:t>topgan</a:t>
            </a:r>
            <a:r>
              <a:rPr lang="en-US" sz="1100" dirty="0" smtClean="0"/>
              <a:t>.</a:t>
            </a:r>
            <a:endParaRPr lang="ru-RU" sz="11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97346" y="979483"/>
            <a:ext cx="1285884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Uning</a:t>
            </a:r>
            <a:r>
              <a:rPr lang="en-US" sz="1100" dirty="0" smtClean="0"/>
              <a:t>  </a:t>
            </a:r>
            <a:r>
              <a:rPr lang="en-US" sz="1100" dirty="0" err="1" smtClean="0"/>
              <a:t>hayot</a:t>
            </a:r>
            <a:r>
              <a:rPr lang="en-US" sz="1100" dirty="0" smtClean="0"/>
              <a:t> </a:t>
            </a:r>
            <a:r>
              <a:rPr lang="en-US" sz="1100" dirty="0" err="1" smtClean="0"/>
              <a:t>yo‘li,oilasi,do‘stlari</a:t>
            </a:r>
            <a:r>
              <a:rPr lang="en-US" sz="1100" dirty="0" smtClean="0"/>
              <a:t> </a:t>
            </a:r>
            <a:r>
              <a:rPr lang="en-US" sz="1100" dirty="0" err="1" smtClean="0"/>
              <a:t>haqida</a:t>
            </a:r>
            <a:r>
              <a:rPr lang="en-US" sz="1100" dirty="0" smtClean="0"/>
              <a:t>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Uyga</a:t>
            </a:r>
            <a:r>
              <a:rPr lang="en-US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429287" cy="1077218"/>
          </a:xfrm>
        </p:spPr>
        <p:txBody>
          <a:bodyPr/>
          <a:lstStyle/>
          <a:p>
            <a:r>
              <a:rPr lang="en-US" dirty="0" smtClean="0"/>
              <a:t>   </a:t>
            </a:r>
          </a:p>
          <a:p>
            <a:r>
              <a:rPr lang="en-US" smtClean="0"/>
              <a:t>   1</a:t>
            </a:r>
            <a:r>
              <a:rPr lang="en-US" dirty="0" smtClean="0"/>
              <a:t>. </a:t>
            </a:r>
            <a:r>
              <a:rPr lang="en-US" dirty="0" err="1" smtClean="0"/>
              <a:t>Chori</a:t>
            </a:r>
            <a:r>
              <a:rPr lang="en-US" dirty="0" smtClean="0"/>
              <a:t> </a:t>
            </a:r>
            <a:r>
              <a:rPr lang="en-US" dirty="0" err="1" smtClean="0"/>
              <a:t>Avaz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ma’lumotlarni</a:t>
            </a:r>
            <a:r>
              <a:rPr lang="en-US" dirty="0" smtClean="0"/>
              <a:t> </a:t>
            </a:r>
            <a:r>
              <a:rPr lang="en-US" dirty="0" err="1" smtClean="0"/>
              <a:t>topib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daftaringizga</a:t>
            </a:r>
            <a:r>
              <a:rPr lang="en-US" dirty="0" smtClean="0"/>
              <a:t> </a:t>
            </a:r>
            <a:r>
              <a:rPr lang="en-US" dirty="0" err="1" smtClean="0"/>
              <a:t>yozing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2.Chori </a:t>
            </a:r>
            <a:r>
              <a:rPr lang="en-US" dirty="0" err="1" smtClean="0"/>
              <a:t>Avaz</a:t>
            </a:r>
            <a:r>
              <a:rPr lang="en-US" dirty="0" smtClean="0"/>
              <a:t> </a:t>
            </a:r>
            <a:r>
              <a:rPr lang="en-US" dirty="0" err="1" smtClean="0"/>
              <a:t>she’rlaridan</a:t>
            </a:r>
            <a:r>
              <a:rPr lang="en-US" dirty="0" smtClean="0"/>
              <a:t> </a:t>
            </a:r>
            <a:r>
              <a:rPr lang="en-US" dirty="0" err="1" smtClean="0"/>
              <a:t>o‘qing</a:t>
            </a:r>
            <a:r>
              <a:rPr lang="en-US" dirty="0" smtClean="0"/>
              <a:t>, </a:t>
            </a:r>
            <a:r>
              <a:rPr lang="en-US" dirty="0" err="1" smtClean="0"/>
              <a:t>o‘zingizga</a:t>
            </a:r>
            <a:r>
              <a:rPr lang="en-US" dirty="0" smtClean="0"/>
              <a:t> </a:t>
            </a:r>
            <a:r>
              <a:rPr lang="en-US" dirty="0" err="1" smtClean="0"/>
              <a:t>yoqqanining</a:t>
            </a:r>
            <a:r>
              <a:rPr lang="en-US" dirty="0" smtClean="0"/>
              <a:t> </a:t>
            </a:r>
            <a:r>
              <a:rPr lang="en-US" dirty="0" err="1" smtClean="0"/>
              <a:t>mazmunini</a:t>
            </a:r>
            <a:r>
              <a:rPr lang="en-US" dirty="0" smtClean="0"/>
              <a:t>  </a:t>
            </a:r>
            <a:r>
              <a:rPr lang="en-US" dirty="0" err="1" smtClean="0"/>
              <a:t>tahlil</a:t>
            </a:r>
            <a:r>
              <a:rPr lang="en-US" dirty="0" smtClean="0"/>
              <a:t> </a:t>
            </a:r>
            <a:r>
              <a:rPr lang="en-US" dirty="0" err="1" smtClean="0"/>
              <a:t>qilishga</a:t>
            </a:r>
            <a:r>
              <a:rPr lang="en-US" dirty="0" smtClean="0"/>
              <a:t> </a:t>
            </a:r>
            <a:r>
              <a:rPr lang="en-US" dirty="0" err="1" smtClean="0"/>
              <a:t>harakat</a:t>
            </a:r>
            <a:r>
              <a:rPr lang="en-US" dirty="0" smtClean="0"/>
              <a:t> </a:t>
            </a:r>
            <a:r>
              <a:rPr lang="en-US" dirty="0" err="1" smtClean="0"/>
              <a:t>qiling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r>
              <a:rPr lang="en-US" dirty="0" smtClean="0"/>
              <a:t> B&gt;B&gt;B&gt; </a:t>
            </a:r>
            <a:r>
              <a:rPr lang="en-US" dirty="0" err="1" smtClean="0"/>
              <a:t>usulida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32435" y="1408111"/>
            <a:ext cx="1574064" cy="865101"/>
          </a:xfrm>
        </p:spPr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r>
              <a:rPr lang="en-US" dirty="0" smtClean="0"/>
              <a:t>  B&gt;B&gt;B&gt; </a:t>
            </a:r>
            <a:r>
              <a:rPr lang="en-US" dirty="0" err="1" smtClean="0"/>
              <a:t>usulida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2"/>
          <p:cNvSpPr>
            <a:spLocks noGrp="1"/>
          </p:cNvSpPr>
          <p:nvPr>
            <p:ph sz="half" idx="2"/>
          </p:nvPr>
        </p:nvSpPr>
        <p:spPr>
          <a:xfrm>
            <a:off x="288290" y="550855"/>
            <a:ext cx="2508123" cy="3981112"/>
          </a:xfrm>
        </p:spPr>
        <p:txBody>
          <a:bodyPr/>
          <a:lstStyle/>
          <a:p>
            <a:pPr algn="l"/>
            <a:endParaRPr lang="en-US" sz="1100" dirty="0" smtClean="0"/>
          </a:p>
          <a:p>
            <a:pPr algn="l"/>
            <a:r>
              <a:rPr lang="en-US" sz="1100" dirty="0" err="1" smtClean="0"/>
              <a:t>Halol</a:t>
            </a:r>
            <a:r>
              <a:rPr lang="en-US" sz="1100" dirty="0" smtClean="0"/>
              <a:t> </a:t>
            </a:r>
            <a:r>
              <a:rPr lang="en-US" sz="1100" dirty="0" err="1" smtClean="0"/>
              <a:t>mehnat</a:t>
            </a:r>
            <a:endParaRPr lang="en-US" sz="1100" dirty="0" smtClean="0"/>
          </a:p>
          <a:p>
            <a:pPr algn="l"/>
            <a:r>
              <a:rPr lang="en-US" sz="1100" dirty="0" smtClean="0"/>
              <a:t>.</a:t>
            </a:r>
            <a:r>
              <a:rPr lang="en-US" sz="1100" i="0" dirty="0" err="1" smtClean="0"/>
              <a:t>Betashvish</a:t>
            </a:r>
            <a:r>
              <a:rPr lang="en-US" sz="1100" i="0" dirty="0" smtClean="0"/>
              <a:t> bosh </a:t>
            </a:r>
            <a:r>
              <a:rPr lang="en-US" sz="1100" i="0" dirty="0" err="1" smtClean="0"/>
              <a:t>qayda,Mehnarsiz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osh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qayda</a:t>
            </a:r>
            <a:r>
              <a:rPr lang="en-US" sz="1100" i="0" dirty="0" smtClean="0"/>
              <a:t>.</a:t>
            </a:r>
            <a:r>
              <a:rPr lang="de-DE" sz="1100" i="0" dirty="0" smtClean="0"/>
              <a:t> </a:t>
            </a:r>
            <a:r>
              <a:rPr lang="de-DE" sz="1100" i="0" dirty="0" err="1" smtClean="0"/>
              <a:t>Mehnatli</a:t>
            </a:r>
            <a:r>
              <a:rPr lang="de-DE" sz="1100" i="0" dirty="0" smtClean="0"/>
              <a:t> non — </a:t>
            </a:r>
            <a:r>
              <a:rPr lang="de-DE" sz="1100" i="0" dirty="0" err="1" smtClean="0"/>
              <a:t>shakar</a:t>
            </a:r>
            <a:r>
              <a:rPr lang="de-DE" sz="1100" i="0" dirty="0" smtClean="0"/>
              <a:t>,</a:t>
            </a:r>
          </a:p>
          <a:p>
            <a:pPr algn="l"/>
            <a:r>
              <a:rPr lang="de-DE" sz="1100" i="0" dirty="0" err="1" smtClean="0"/>
              <a:t>Mehnatsiz</a:t>
            </a:r>
            <a:r>
              <a:rPr lang="de-DE" sz="1100" i="0" dirty="0" smtClean="0"/>
              <a:t> non — </a:t>
            </a:r>
            <a:r>
              <a:rPr lang="de-DE" sz="1100" i="0" dirty="0" err="1" smtClean="0"/>
              <a:t>zahar</a:t>
            </a:r>
            <a:r>
              <a:rPr lang="de-DE" sz="1100" i="0" dirty="0" smtClean="0"/>
              <a:t>.</a:t>
            </a:r>
            <a:r>
              <a:rPr lang="en-US" sz="1100" i="0" dirty="0" err="1" smtClean="0"/>
              <a:t>Mehnat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qilsang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yasharsan,Katta-katta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osharsan</a:t>
            </a:r>
            <a:r>
              <a:rPr lang="en-US" sz="1100" i="0" dirty="0" smtClean="0"/>
              <a:t>.</a:t>
            </a:r>
            <a:endParaRPr lang="en-US" sz="1100" dirty="0" smtClean="0"/>
          </a:p>
          <a:p>
            <a:pPr algn="l"/>
            <a:r>
              <a:rPr lang="en-US" sz="1100" i="0" dirty="0" err="1" smtClean="0"/>
              <a:t>Mashaqqatsiz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baxt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kelmas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mehnatsiz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taxt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kelmas</a:t>
            </a:r>
            <a:endParaRPr lang="en-US" sz="1100" i="0" dirty="0" smtClean="0"/>
          </a:p>
          <a:p>
            <a:pPr algn="l"/>
            <a:r>
              <a:rPr lang="en-US" sz="1100" i="0" dirty="0" err="1" smtClean="0"/>
              <a:t>Mehnatning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noni</a:t>
            </a:r>
            <a:r>
              <a:rPr lang="en-US" sz="1100" i="0" dirty="0" smtClean="0"/>
              <a:t> — </a:t>
            </a:r>
            <a:r>
              <a:rPr lang="en-US" sz="1100" i="0" dirty="0" err="1" smtClean="0"/>
              <a:t>shirin,Yalqovning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joni</a:t>
            </a:r>
            <a:r>
              <a:rPr lang="en-US" sz="1100" i="0" dirty="0" smtClean="0"/>
              <a:t> — </a:t>
            </a:r>
            <a:r>
              <a:rPr lang="en-US" sz="1100" i="0" dirty="0" err="1" smtClean="0"/>
              <a:t>shirin</a:t>
            </a:r>
            <a:r>
              <a:rPr lang="en-US" sz="1100" i="0" dirty="0" smtClean="0"/>
              <a:t>. Non </a:t>
            </a:r>
            <a:r>
              <a:rPr lang="en-US" sz="1100" i="0" dirty="0" err="1" smtClean="0"/>
              <a:t>yemoqchi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bo'lsang,O'tin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tashishdan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erinma</a:t>
            </a:r>
            <a:r>
              <a:rPr lang="en-US" sz="1100" i="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 </a:t>
            </a:r>
            <a:r>
              <a:rPr lang="sv-SE" sz="1100" i="0" dirty="0" smtClean="0"/>
              <a:t>Mehnat bilan yer ko'karar,</a:t>
            </a:r>
            <a:r>
              <a:rPr lang="sv-SE" sz="1100" dirty="0" smtClean="0"/>
              <a:t/>
            </a:r>
            <a:br>
              <a:rPr lang="sv-SE" sz="1100" dirty="0" smtClean="0"/>
            </a:br>
            <a:r>
              <a:rPr lang="sv-SE" sz="1100" i="0" dirty="0" smtClean="0"/>
              <a:t>Duo bilan — el.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Mehnat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qilib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topganing,Qandu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asal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totganing</a:t>
            </a:r>
            <a:r>
              <a:rPr lang="en-US" sz="1100" i="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err="1" smtClean="0"/>
              <a:t>Mehnat</a:t>
            </a:r>
            <a:r>
              <a:rPr lang="en-US" sz="1100" dirty="0" smtClean="0"/>
              <a:t> </a:t>
            </a:r>
            <a:r>
              <a:rPr lang="en-US" sz="1100" dirty="0" err="1" smtClean="0"/>
              <a:t>baxt</a:t>
            </a:r>
            <a:r>
              <a:rPr lang="en-US" sz="1100" dirty="0" smtClean="0"/>
              <a:t> </a:t>
            </a:r>
            <a:r>
              <a:rPr lang="en-US" sz="1100" dirty="0" err="1" smtClean="0"/>
              <a:t>keltirar</a:t>
            </a:r>
            <a:endParaRPr lang="en-US" sz="1100" dirty="0" smtClean="0"/>
          </a:p>
          <a:p>
            <a:pPr algn="l"/>
            <a:endParaRPr lang="en-US" sz="1100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246221"/>
          </a:xfrm>
        </p:spPr>
        <p:txBody>
          <a:bodyPr/>
          <a:lstStyle/>
          <a:p>
            <a:r>
              <a:rPr lang="en-US" sz="1600" dirty="0" err="1" smtClean="0"/>
              <a:t>Piramida</a:t>
            </a:r>
            <a:r>
              <a:rPr lang="en-US" sz="1600" dirty="0" smtClean="0"/>
              <a:t> </a:t>
            </a:r>
            <a:r>
              <a:rPr lang="en-US" sz="1600" dirty="0" err="1" smtClean="0"/>
              <a:t>usulida</a:t>
            </a:r>
            <a:r>
              <a:rPr lang="en-US" sz="1600" dirty="0" smtClean="0"/>
              <a:t> “</a:t>
            </a:r>
            <a:r>
              <a:rPr lang="en-US" sz="1600" dirty="0" err="1" smtClean="0"/>
              <a:t>Ekologik</a:t>
            </a:r>
            <a:r>
              <a:rPr lang="en-US" sz="1600" dirty="0" smtClean="0"/>
              <a:t> </a:t>
            </a:r>
            <a:r>
              <a:rPr lang="en-US" sz="1600" dirty="0" err="1" smtClean="0"/>
              <a:t>madaniyat</a:t>
            </a:r>
            <a:r>
              <a:rPr lang="en-US" sz="1600" dirty="0" smtClean="0"/>
              <a:t> “</a:t>
            </a:r>
            <a:r>
              <a:rPr lang="en-US" sz="1600" dirty="0" err="1" smtClean="0"/>
              <a:t>tushunchasi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5"/>
            <a:ext cx="5500725" cy="861774"/>
          </a:xfrm>
        </p:spPr>
        <p:txBody>
          <a:bodyPr/>
          <a:lstStyle/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Ekologik</a:t>
            </a:r>
            <a:r>
              <a:rPr lang="en-US" dirty="0" smtClean="0"/>
              <a:t> </a:t>
            </a:r>
          </a:p>
          <a:p>
            <a:pPr algn="l"/>
            <a:r>
              <a:rPr lang="en-US" dirty="0" err="1" smtClean="0"/>
              <a:t>madaniyat</a:t>
            </a:r>
            <a:r>
              <a:rPr lang="en-US" dirty="0" smtClean="0"/>
              <a:t> </a:t>
            </a:r>
            <a:r>
              <a:rPr lang="en-US" dirty="0" err="1" smtClean="0"/>
              <a:t>nima</a:t>
            </a:r>
            <a:r>
              <a:rPr lang="en-US" dirty="0" smtClean="0"/>
              <a:t>?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96818" y="336541"/>
          <a:ext cx="5668982" cy="257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117727"/>
            <a:ext cx="4273550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ВИДЫ </a:t>
            </a:r>
            <a:r>
              <a:rPr spc="20" dirty="0"/>
              <a:t>КОМПЬЮТЕРНЫХ</a:t>
            </a:r>
            <a:r>
              <a:rPr spc="-80" dirty="0"/>
              <a:t> </a:t>
            </a:r>
            <a:r>
              <a:rPr spc="20" dirty="0"/>
              <a:t>СЕТЕЙ</a:t>
            </a: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476" y="788906"/>
            <a:ext cx="2110740" cy="486409"/>
          </a:xfrm>
          <a:custGeom>
            <a:avLst/>
            <a:gdLst/>
            <a:ahLst/>
            <a:cxnLst/>
            <a:rect l="l" t="t" r="r" b="b"/>
            <a:pathLst>
              <a:path w="2110740" h="486409">
                <a:moveTo>
                  <a:pt x="243097" y="0"/>
                </a:moveTo>
                <a:lnTo>
                  <a:pt x="1867644" y="0"/>
                </a:lnTo>
                <a:lnTo>
                  <a:pt x="1916477" y="4961"/>
                </a:lnTo>
                <a:lnTo>
                  <a:pt x="1962034" y="19181"/>
                </a:lnTo>
                <a:lnTo>
                  <a:pt x="2003318" y="41663"/>
                </a:lnTo>
                <a:lnTo>
                  <a:pt x="2039331" y="71409"/>
                </a:lnTo>
                <a:lnTo>
                  <a:pt x="2069077" y="107422"/>
                </a:lnTo>
                <a:lnTo>
                  <a:pt x="2091559" y="148706"/>
                </a:lnTo>
                <a:lnTo>
                  <a:pt x="2105779" y="194263"/>
                </a:lnTo>
                <a:lnTo>
                  <a:pt x="2110741" y="243097"/>
                </a:lnTo>
                <a:lnTo>
                  <a:pt x="2105779" y="291934"/>
                </a:lnTo>
                <a:lnTo>
                  <a:pt x="2091559" y="337491"/>
                </a:lnTo>
                <a:lnTo>
                  <a:pt x="2069077" y="378775"/>
                </a:lnTo>
                <a:lnTo>
                  <a:pt x="2039331" y="414788"/>
                </a:lnTo>
                <a:lnTo>
                  <a:pt x="2003318" y="444534"/>
                </a:lnTo>
                <a:lnTo>
                  <a:pt x="1962034" y="467016"/>
                </a:lnTo>
                <a:lnTo>
                  <a:pt x="1916477" y="481236"/>
                </a:lnTo>
                <a:lnTo>
                  <a:pt x="1867644" y="486197"/>
                </a:lnTo>
                <a:lnTo>
                  <a:pt x="243097" y="486197"/>
                </a:lnTo>
                <a:lnTo>
                  <a:pt x="194263" y="481236"/>
                </a:lnTo>
                <a:lnTo>
                  <a:pt x="148706" y="467016"/>
                </a:lnTo>
                <a:lnTo>
                  <a:pt x="107422" y="444534"/>
                </a:lnTo>
                <a:lnTo>
                  <a:pt x="71409" y="414788"/>
                </a:lnTo>
                <a:lnTo>
                  <a:pt x="41663" y="378775"/>
                </a:lnTo>
                <a:lnTo>
                  <a:pt x="19181" y="337491"/>
                </a:lnTo>
                <a:lnTo>
                  <a:pt x="4961" y="291934"/>
                </a:lnTo>
                <a:lnTo>
                  <a:pt x="0" y="243100"/>
                </a:lnTo>
                <a:lnTo>
                  <a:pt x="4961" y="194263"/>
                </a:lnTo>
                <a:lnTo>
                  <a:pt x="19181" y="148706"/>
                </a:lnTo>
                <a:lnTo>
                  <a:pt x="41663" y="107422"/>
                </a:lnTo>
                <a:lnTo>
                  <a:pt x="71409" y="71409"/>
                </a:lnTo>
                <a:lnTo>
                  <a:pt x="107422" y="41663"/>
                </a:lnTo>
                <a:lnTo>
                  <a:pt x="148706" y="19181"/>
                </a:lnTo>
                <a:lnTo>
                  <a:pt x="194263" y="4961"/>
                </a:lnTo>
                <a:lnTo>
                  <a:pt x="243097" y="0"/>
                </a:lnTo>
                <a:close/>
              </a:path>
            </a:pathLst>
          </a:custGeom>
          <a:ln w="12193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6703" y="805499"/>
            <a:ext cx="9321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solidFill>
                  <a:srgbClr val="00A650"/>
                </a:solidFill>
                <a:latin typeface="Arial"/>
                <a:cs typeface="Arial"/>
              </a:rPr>
              <a:t>Ло</a:t>
            </a:r>
            <a:r>
              <a:rPr sz="1400" spc="40" dirty="0">
                <a:solidFill>
                  <a:srgbClr val="00A650"/>
                </a:solidFill>
                <a:latin typeface="Arial"/>
                <a:cs typeface="Arial"/>
              </a:rPr>
              <a:t>к</a:t>
            </a:r>
            <a:r>
              <a:rPr sz="1400" spc="15" dirty="0">
                <a:solidFill>
                  <a:srgbClr val="00A650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965" y="974130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00A650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A650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5379" y="788906"/>
            <a:ext cx="2345690" cy="2142490"/>
            <a:chOff x="315379" y="788906"/>
            <a:chExt cx="2345690" cy="2142490"/>
          </a:xfrm>
        </p:grpSpPr>
        <p:sp>
          <p:nvSpPr>
            <p:cNvPr id="9" name="object 9"/>
            <p:cNvSpPr/>
            <p:nvPr/>
          </p:nvSpPr>
          <p:spPr>
            <a:xfrm>
              <a:off x="321476" y="1334759"/>
              <a:ext cx="2110740" cy="486409"/>
            </a:xfrm>
            <a:custGeom>
              <a:avLst/>
              <a:gdLst/>
              <a:ahLst/>
              <a:cxnLst/>
              <a:rect l="l" t="t" r="r" b="b"/>
              <a:pathLst>
                <a:path w="2110740" h="486410">
                  <a:moveTo>
                    <a:pt x="1867644" y="0"/>
                  </a:moveTo>
                  <a:lnTo>
                    <a:pt x="243097" y="0"/>
                  </a:lnTo>
                  <a:lnTo>
                    <a:pt x="194263" y="4961"/>
                  </a:lnTo>
                  <a:lnTo>
                    <a:pt x="148706" y="19181"/>
                  </a:lnTo>
                  <a:lnTo>
                    <a:pt x="107422" y="41663"/>
                  </a:lnTo>
                  <a:lnTo>
                    <a:pt x="71409" y="71409"/>
                  </a:lnTo>
                  <a:lnTo>
                    <a:pt x="41663" y="107422"/>
                  </a:lnTo>
                  <a:lnTo>
                    <a:pt x="19181" y="148706"/>
                  </a:lnTo>
                  <a:lnTo>
                    <a:pt x="4961" y="194263"/>
                  </a:lnTo>
                  <a:lnTo>
                    <a:pt x="0" y="243097"/>
                  </a:lnTo>
                  <a:lnTo>
                    <a:pt x="4961" y="291934"/>
                  </a:lnTo>
                  <a:lnTo>
                    <a:pt x="19181" y="337490"/>
                  </a:lnTo>
                  <a:lnTo>
                    <a:pt x="41663" y="378773"/>
                  </a:lnTo>
                  <a:lnTo>
                    <a:pt x="71409" y="414786"/>
                  </a:lnTo>
                  <a:lnTo>
                    <a:pt x="107422" y="444531"/>
                  </a:lnTo>
                  <a:lnTo>
                    <a:pt x="148706" y="467012"/>
                  </a:lnTo>
                  <a:lnTo>
                    <a:pt x="194263" y="481232"/>
                  </a:lnTo>
                  <a:lnTo>
                    <a:pt x="243097" y="486194"/>
                  </a:lnTo>
                  <a:lnTo>
                    <a:pt x="1867644" y="486194"/>
                  </a:lnTo>
                  <a:lnTo>
                    <a:pt x="1916477" y="481232"/>
                  </a:lnTo>
                  <a:lnTo>
                    <a:pt x="1962034" y="467012"/>
                  </a:lnTo>
                  <a:lnTo>
                    <a:pt x="2003318" y="444531"/>
                  </a:lnTo>
                  <a:lnTo>
                    <a:pt x="2039331" y="414786"/>
                  </a:lnTo>
                  <a:lnTo>
                    <a:pt x="2069077" y="378773"/>
                  </a:lnTo>
                  <a:lnTo>
                    <a:pt x="2091559" y="337490"/>
                  </a:lnTo>
                  <a:lnTo>
                    <a:pt x="2105779" y="291934"/>
                  </a:lnTo>
                  <a:lnTo>
                    <a:pt x="2110741" y="243100"/>
                  </a:lnTo>
                  <a:lnTo>
                    <a:pt x="2105779" y="194263"/>
                  </a:lnTo>
                  <a:lnTo>
                    <a:pt x="2091559" y="148706"/>
                  </a:lnTo>
                  <a:lnTo>
                    <a:pt x="2069077" y="107422"/>
                  </a:lnTo>
                  <a:lnTo>
                    <a:pt x="2039331" y="71409"/>
                  </a:lnTo>
                  <a:lnTo>
                    <a:pt x="2003318" y="41663"/>
                  </a:lnTo>
                  <a:lnTo>
                    <a:pt x="1962034" y="19181"/>
                  </a:lnTo>
                  <a:lnTo>
                    <a:pt x="1916477" y="4961"/>
                  </a:lnTo>
                  <a:lnTo>
                    <a:pt x="1867644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476" y="1334759"/>
              <a:ext cx="2110740" cy="1590675"/>
            </a:xfrm>
            <a:custGeom>
              <a:avLst/>
              <a:gdLst/>
              <a:ahLst/>
              <a:cxnLst/>
              <a:rect l="l" t="t" r="r" b="b"/>
              <a:pathLst>
                <a:path w="2110740" h="1590675">
                  <a:moveTo>
                    <a:pt x="243097" y="0"/>
                  </a:moveTo>
                  <a:lnTo>
                    <a:pt x="1867644" y="0"/>
                  </a:lnTo>
                  <a:lnTo>
                    <a:pt x="1916477" y="4961"/>
                  </a:lnTo>
                  <a:lnTo>
                    <a:pt x="1962034" y="19181"/>
                  </a:lnTo>
                  <a:lnTo>
                    <a:pt x="2003318" y="41663"/>
                  </a:lnTo>
                  <a:lnTo>
                    <a:pt x="2039331" y="71409"/>
                  </a:lnTo>
                  <a:lnTo>
                    <a:pt x="2069077" y="107422"/>
                  </a:lnTo>
                  <a:lnTo>
                    <a:pt x="2091559" y="148706"/>
                  </a:lnTo>
                  <a:lnTo>
                    <a:pt x="2105779" y="194263"/>
                  </a:lnTo>
                  <a:lnTo>
                    <a:pt x="2110741" y="243097"/>
                  </a:lnTo>
                  <a:lnTo>
                    <a:pt x="2105779" y="291934"/>
                  </a:lnTo>
                  <a:lnTo>
                    <a:pt x="2091559" y="337490"/>
                  </a:lnTo>
                  <a:lnTo>
                    <a:pt x="2069077" y="378773"/>
                  </a:lnTo>
                  <a:lnTo>
                    <a:pt x="2039331" y="414786"/>
                  </a:lnTo>
                  <a:lnTo>
                    <a:pt x="2003318" y="444531"/>
                  </a:lnTo>
                  <a:lnTo>
                    <a:pt x="1962034" y="467012"/>
                  </a:lnTo>
                  <a:lnTo>
                    <a:pt x="1916477" y="481232"/>
                  </a:lnTo>
                  <a:lnTo>
                    <a:pt x="1867644" y="486194"/>
                  </a:lnTo>
                  <a:lnTo>
                    <a:pt x="243097" y="486194"/>
                  </a:lnTo>
                  <a:lnTo>
                    <a:pt x="194263" y="481232"/>
                  </a:lnTo>
                  <a:lnTo>
                    <a:pt x="148706" y="467012"/>
                  </a:lnTo>
                  <a:lnTo>
                    <a:pt x="107422" y="444531"/>
                  </a:lnTo>
                  <a:lnTo>
                    <a:pt x="71409" y="414786"/>
                  </a:lnTo>
                  <a:lnTo>
                    <a:pt x="41663" y="378773"/>
                  </a:lnTo>
                  <a:lnTo>
                    <a:pt x="19181" y="337490"/>
                  </a:lnTo>
                  <a:lnTo>
                    <a:pt x="4961" y="291934"/>
                  </a:lnTo>
                  <a:lnTo>
                    <a:pt x="0" y="243100"/>
                  </a:lnTo>
                  <a:lnTo>
                    <a:pt x="4961" y="194263"/>
                  </a:lnTo>
                  <a:lnTo>
                    <a:pt x="19181" y="148706"/>
                  </a:lnTo>
                  <a:lnTo>
                    <a:pt x="41663" y="107422"/>
                  </a:lnTo>
                  <a:lnTo>
                    <a:pt x="71409" y="71409"/>
                  </a:lnTo>
                  <a:lnTo>
                    <a:pt x="107422" y="41663"/>
                  </a:lnTo>
                  <a:lnTo>
                    <a:pt x="148706" y="19181"/>
                  </a:lnTo>
                  <a:lnTo>
                    <a:pt x="194263" y="4961"/>
                  </a:lnTo>
                  <a:lnTo>
                    <a:pt x="243097" y="0"/>
                  </a:lnTo>
                  <a:close/>
                </a:path>
                <a:path w="2110740" h="1590675">
                  <a:moveTo>
                    <a:pt x="243097" y="560472"/>
                  </a:moveTo>
                  <a:lnTo>
                    <a:pt x="1867644" y="560472"/>
                  </a:lnTo>
                  <a:lnTo>
                    <a:pt x="1916477" y="565434"/>
                  </a:lnTo>
                  <a:lnTo>
                    <a:pt x="1962034" y="579655"/>
                  </a:lnTo>
                  <a:lnTo>
                    <a:pt x="2003318" y="602137"/>
                  </a:lnTo>
                  <a:lnTo>
                    <a:pt x="2039331" y="631884"/>
                  </a:lnTo>
                  <a:lnTo>
                    <a:pt x="2069077" y="667898"/>
                  </a:lnTo>
                  <a:lnTo>
                    <a:pt x="2091559" y="709182"/>
                  </a:lnTo>
                  <a:lnTo>
                    <a:pt x="2105779" y="754740"/>
                  </a:lnTo>
                  <a:lnTo>
                    <a:pt x="2110741" y="803573"/>
                  </a:lnTo>
                  <a:lnTo>
                    <a:pt x="2105779" y="852410"/>
                  </a:lnTo>
                  <a:lnTo>
                    <a:pt x="2091559" y="897967"/>
                  </a:lnTo>
                  <a:lnTo>
                    <a:pt x="2069077" y="939250"/>
                  </a:lnTo>
                  <a:lnTo>
                    <a:pt x="2039331" y="975263"/>
                  </a:lnTo>
                  <a:lnTo>
                    <a:pt x="2003318" y="1005009"/>
                  </a:lnTo>
                  <a:lnTo>
                    <a:pt x="1962034" y="1027490"/>
                  </a:lnTo>
                  <a:lnTo>
                    <a:pt x="1916477" y="1041710"/>
                  </a:lnTo>
                  <a:lnTo>
                    <a:pt x="1867644" y="1046671"/>
                  </a:lnTo>
                  <a:lnTo>
                    <a:pt x="243097" y="1046671"/>
                  </a:lnTo>
                  <a:lnTo>
                    <a:pt x="194263" y="1041710"/>
                  </a:lnTo>
                  <a:lnTo>
                    <a:pt x="148706" y="1027490"/>
                  </a:lnTo>
                  <a:lnTo>
                    <a:pt x="107422" y="1005009"/>
                  </a:lnTo>
                  <a:lnTo>
                    <a:pt x="71409" y="975263"/>
                  </a:lnTo>
                  <a:lnTo>
                    <a:pt x="41663" y="939250"/>
                  </a:lnTo>
                  <a:lnTo>
                    <a:pt x="19181" y="897967"/>
                  </a:lnTo>
                  <a:lnTo>
                    <a:pt x="4961" y="852410"/>
                  </a:lnTo>
                  <a:lnTo>
                    <a:pt x="0" y="803577"/>
                  </a:lnTo>
                  <a:lnTo>
                    <a:pt x="4961" y="754740"/>
                  </a:lnTo>
                  <a:lnTo>
                    <a:pt x="19181" y="709182"/>
                  </a:lnTo>
                  <a:lnTo>
                    <a:pt x="41663" y="667898"/>
                  </a:lnTo>
                  <a:lnTo>
                    <a:pt x="71409" y="631884"/>
                  </a:lnTo>
                  <a:lnTo>
                    <a:pt x="107422" y="602137"/>
                  </a:lnTo>
                  <a:lnTo>
                    <a:pt x="148706" y="579655"/>
                  </a:lnTo>
                  <a:lnTo>
                    <a:pt x="194263" y="565434"/>
                  </a:lnTo>
                  <a:lnTo>
                    <a:pt x="243097" y="560472"/>
                  </a:lnTo>
                  <a:close/>
                </a:path>
                <a:path w="2110740" h="1590675">
                  <a:moveTo>
                    <a:pt x="243097" y="1103882"/>
                  </a:moveTo>
                  <a:lnTo>
                    <a:pt x="1867644" y="1103882"/>
                  </a:lnTo>
                  <a:lnTo>
                    <a:pt x="1916477" y="1108844"/>
                  </a:lnTo>
                  <a:lnTo>
                    <a:pt x="1962034" y="1123065"/>
                  </a:lnTo>
                  <a:lnTo>
                    <a:pt x="2003318" y="1145547"/>
                  </a:lnTo>
                  <a:lnTo>
                    <a:pt x="2039331" y="1175294"/>
                  </a:lnTo>
                  <a:lnTo>
                    <a:pt x="2069077" y="1211308"/>
                  </a:lnTo>
                  <a:lnTo>
                    <a:pt x="2091559" y="1252592"/>
                  </a:lnTo>
                  <a:lnTo>
                    <a:pt x="2105779" y="1298150"/>
                  </a:lnTo>
                  <a:lnTo>
                    <a:pt x="2110741" y="1346983"/>
                  </a:lnTo>
                  <a:lnTo>
                    <a:pt x="2105779" y="1395817"/>
                  </a:lnTo>
                  <a:lnTo>
                    <a:pt x="2091559" y="1441375"/>
                  </a:lnTo>
                  <a:lnTo>
                    <a:pt x="2069077" y="1482658"/>
                  </a:lnTo>
                  <a:lnTo>
                    <a:pt x="2039331" y="1518672"/>
                  </a:lnTo>
                  <a:lnTo>
                    <a:pt x="2003318" y="1548417"/>
                  </a:lnTo>
                  <a:lnTo>
                    <a:pt x="1962034" y="1570899"/>
                  </a:lnTo>
                  <a:lnTo>
                    <a:pt x="1916477" y="1585119"/>
                  </a:lnTo>
                  <a:lnTo>
                    <a:pt x="1867644" y="1590080"/>
                  </a:lnTo>
                  <a:lnTo>
                    <a:pt x="243097" y="1590080"/>
                  </a:lnTo>
                  <a:lnTo>
                    <a:pt x="194263" y="1585119"/>
                  </a:lnTo>
                  <a:lnTo>
                    <a:pt x="148706" y="1570899"/>
                  </a:lnTo>
                  <a:lnTo>
                    <a:pt x="107422" y="1548417"/>
                  </a:lnTo>
                  <a:lnTo>
                    <a:pt x="71409" y="1518672"/>
                  </a:lnTo>
                  <a:lnTo>
                    <a:pt x="41663" y="1482658"/>
                  </a:lnTo>
                  <a:lnTo>
                    <a:pt x="19181" y="1441375"/>
                  </a:lnTo>
                  <a:lnTo>
                    <a:pt x="4961" y="1395817"/>
                  </a:lnTo>
                  <a:lnTo>
                    <a:pt x="0" y="1346983"/>
                  </a:lnTo>
                  <a:lnTo>
                    <a:pt x="4961" y="1298150"/>
                  </a:lnTo>
                  <a:lnTo>
                    <a:pt x="19181" y="1252592"/>
                  </a:lnTo>
                  <a:lnTo>
                    <a:pt x="41663" y="1211308"/>
                  </a:lnTo>
                  <a:lnTo>
                    <a:pt x="71409" y="1175294"/>
                  </a:lnTo>
                  <a:lnTo>
                    <a:pt x="107422" y="1145547"/>
                  </a:lnTo>
                  <a:lnTo>
                    <a:pt x="148706" y="1123065"/>
                  </a:lnTo>
                  <a:lnTo>
                    <a:pt x="194263" y="1108844"/>
                  </a:lnTo>
                  <a:lnTo>
                    <a:pt x="243097" y="1103882"/>
                  </a:lnTo>
                  <a:close/>
                </a:path>
              </a:pathLst>
            </a:custGeom>
            <a:ln w="1219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57120" y="788906"/>
              <a:ext cx="0" cy="2129155"/>
            </a:xfrm>
            <a:custGeom>
              <a:avLst/>
              <a:gdLst/>
              <a:ahLst/>
              <a:cxnLst/>
              <a:rect l="l" t="t" r="r" b="b"/>
              <a:pathLst>
                <a:path h="2129155">
                  <a:moveTo>
                    <a:pt x="0" y="0"/>
                  </a:moveTo>
                  <a:lnTo>
                    <a:pt x="0" y="2129094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5914" y="1351688"/>
            <a:ext cx="13131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Корпоративная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3960" y="1520316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93874" y="733877"/>
            <a:ext cx="2300605" cy="22199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3335" marR="754380">
              <a:lnSpc>
                <a:spcPts val="2010"/>
              </a:lnSpc>
              <a:spcBef>
                <a:spcPts val="290"/>
              </a:spcBef>
            </a:pP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Campus Area 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Network,</a:t>
            </a:r>
            <a:r>
              <a:rPr sz="18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90"/>
              </a:spcBef>
            </a:pP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это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сеть, главным  </a:t>
            </a:r>
            <a:r>
              <a:rPr sz="1400" i="1" spc="-15" dirty="0">
                <a:solidFill>
                  <a:srgbClr val="231F20"/>
                </a:solidFill>
                <a:latin typeface="Arial"/>
                <a:cs typeface="Arial"/>
              </a:rPr>
              <a:t>назначением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которой  </a:t>
            </a:r>
            <a:r>
              <a:rPr sz="1400" i="1" spc="-15" dirty="0">
                <a:solidFill>
                  <a:srgbClr val="231F20"/>
                </a:solidFill>
                <a:latin typeface="Arial"/>
                <a:cs typeface="Arial"/>
              </a:rPr>
              <a:t>является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поддержание  </a:t>
            </a: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работы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конкретного  предприятия,</a:t>
            </a:r>
            <a:r>
              <a:rPr sz="14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владеющего 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данной сетью.</a:t>
            </a:r>
            <a:endParaRPr sz="1400">
              <a:latin typeface="Arial"/>
              <a:cs typeface="Arial"/>
            </a:endParaRPr>
          </a:p>
          <a:p>
            <a:pPr marL="12700" marR="485775">
              <a:lnSpc>
                <a:spcPts val="1560"/>
              </a:lnSpc>
              <a:spcBef>
                <a:spcPts val="25"/>
              </a:spcBef>
            </a:pP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Пользователями 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корпоративной</a:t>
            </a:r>
            <a:r>
              <a:rPr sz="1400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сети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265075" y="622293"/>
            <a:ext cx="5500725" cy="3277820"/>
          </a:xfrm>
        </p:spPr>
        <p:txBody>
          <a:bodyPr/>
          <a:lstStyle/>
          <a:p>
            <a:pPr algn="r"/>
            <a:endParaRPr lang="en-US" sz="1100" dirty="0" smtClean="0"/>
          </a:p>
          <a:p>
            <a:pPr algn="r"/>
            <a:endParaRPr lang="en-US" sz="1100" dirty="0" smtClean="0"/>
          </a:p>
          <a:p>
            <a:pPr algn="l"/>
            <a:endParaRPr lang="en-US" sz="1100" dirty="0" smtClean="0"/>
          </a:p>
          <a:p>
            <a:pPr algn="l"/>
            <a:r>
              <a:rPr lang="en-US" sz="1100" dirty="0" err="1" smtClean="0"/>
              <a:t>Halol</a:t>
            </a:r>
            <a:r>
              <a:rPr lang="en-US" sz="1100" dirty="0" smtClean="0"/>
              <a:t> </a:t>
            </a:r>
            <a:r>
              <a:rPr lang="en-US" sz="1100" dirty="0" err="1" smtClean="0"/>
              <a:t>mehnat</a:t>
            </a:r>
            <a:endParaRPr lang="en-US" sz="1100" dirty="0" smtClean="0"/>
          </a:p>
          <a:p>
            <a:pPr algn="l"/>
            <a:r>
              <a:rPr lang="en-US" sz="1100" dirty="0" smtClean="0"/>
              <a:t>.</a:t>
            </a:r>
            <a:r>
              <a:rPr lang="en-US" sz="1100" i="0" dirty="0" err="1" smtClean="0"/>
              <a:t>Betashvish</a:t>
            </a:r>
            <a:r>
              <a:rPr lang="en-US" sz="1100" i="0" dirty="0" smtClean="0"/>
              <a:t> bosh </a:t>
            </a:r>
            <a:r>
              <a:rPr lang="en-US" sz="1100" i="0" dirty="0" err="1" smtClean="0"/>
              <a:t>qayda,Mehnarsiz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osh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qayda</a:t>
            </a:r>
            <a:r>
              <a:rPr lang="en-US" sz="1100" i="0" dirty="0" smtClean="0"/>
              <a:t>.</a:t>
            </a:r>
            <a:r>
              <a:rPr lang="de-DE" sz="1100" i="0" dirty="0" smtClean="0"/>
              <a:t> </a:t>
            </a:r>
            <a:r>
              <a:rPr lang="de-DE" sz="1100" i="0" dirty="0" err="1" smtClean="0"/>
              <a:t>Mehnatli</a:t>
            </a:r>
            <a:r>
              <a:rPr lang="de-DE" sz="1100" i="0" dirty="0" smtClean="0"/>
              <a:t> non — </a:t>
            </a:r>
            <a:r>
              <a:rPr lang="de-DE" sz="1100" i="0" dirty="0" err="1" smtClean="0"/>
              <a:t>shakar</a:t>
            </a:r>
            <a:r>
              <a:rPr lang="de-DE" sz="1100" i="0" dirty="0" smtClean="0"/>
              <a:t>,</a:t>
            </a:r>
          </a:p>
          <a:p>
            <a:pPr algn="l"/>
            <a:r>
              <a:rPr lang="de-DE" sz="1100" i="0" dirty="0" err="1" smtClean="0"/>
              <a:t>Mehnatsiz</a:t>
            </a:r>
            <a:r>
              <a:rPr lang="de-DE" sz="1100" i="0" dirty="0" smtClean="0"/>
              <a:t> non — </a:t>
            </a:r>
            <a:r>
              <a:rPr lang="de-DE" sz="1100" i="0" dirty="0" err="1" smtClean="0"/>
              <a:t>zahar</a:t>
            </a:r>
            <a:r>
              <a:rPr lang="de-DE" sz="1100" i="0" dirty="0" smtClean="0"/>
              <a:t>.</a:t>
            </a:r>
            <a:r>
              <a:rPr lang="en-US" sz="1100" i="0" dirty="0" err="1" smtClean="0"/>
              <a:t>Mehnat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qilsang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yasharsan,Katta-katta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osharsan</a:t>
            </a:r>
            <a:r>
              <a:rPr lang="en-US" sz="1100" i="0" dirty="0" smtClean="0"/>
              <a:t>.</a:t>
            </a:r>
            <a:endParaRPr lang="en-US" sz="1100" dirty="0" smtClean="0"/>
          </a:p>
          <a:p>
            <a:pPr algn="l"/>
            <a:r>
              <a:rPr lang="en-US" sz="1100" i="0" dirty="0" err="1" smtClean="0"/>
              <a:t>Mashaqqatsiz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baxt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kelmas</a:t>
            </a:r>
            <a:r>
              <a:rPr lang="en-US" sz="1100" i="0" dirty="0" smtClean="0"/>
              <a:t>, </a:t>
            </a:r>
            <a:r>
              <a:rPr lang="en-US" sz="1100" i="0" dirty="0" err="1" smtClean="0"/>
              <a:t>mehnatsiz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taxt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kelmas</a:t>
            </a:r>
            <a:endParaRPr lang="en-US" sz="1100" i="0" dirty="0" smtClean="0"/>
          </a:p>
          <a:p>
            <a:pPr algn="l"/>
            <a:r>
              <a:rPr lang="en-US" sz="1100" i="0" dirty="0" err="1" smtClean="0"/>
              <a:t>Mehnatning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noni</a:t>
            </a:r>
            <a:r>
              <a:rPr lang="en-US" sz="1100" i="0" dirty="0" smtClean="0"/>
              <a:t> — </a:t>
            </a:r>
            <a:r>
              <a:rPr lang="en-US" sz="1100" i="0" dirty="0" err="1" smtClean="0"/>
              <a:t>shirin,Yalqovning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joni</a:t>
            </a:r>
            <a:r>
              <a:rPr lang="en-US" sz="1100" i="0" dirty="0" smtClean="0"/>
              <a:t> — </a:t>
            </a:r>
            <a:r>
              <a:rPr lang="en-US" sz="1100" i="0" dirty="0" err="1" smtClean="0"/>
              <a:t>shirin</a:t>
            </a:r>
            <a:r>
              <a:rPr lang="en-US" sz="1100" i="0" dirty="0" smtClean="0"/>
              <a:t>. Non </a:t>
            </a:r>
            <a:r>
              <a:rPr lang="en-US" sz="1100" i="0" dirty="0" err="1" smtClean="0"/>
              <a:t>yemoqchi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bo'lsang,O'tin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tashishdan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erinma</a:t>
            </a:r>
            <a:r>
              <a:rPr lang="en-US" sz="1100" i="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 </a:t>
            </a:r>
            <a:r>
              <a:rPr lang="sv-SE" sz="1100" i="0" dirty="0" smtClean="0"/>
              <a:t>Mehnat bilan yer ko'karar,</a:t>
            </a:r>
            <a:r>
              <a:rPr lang="sv-SE" sz="1100" dirty="0" smtClean="0"/>
              <a:t/>
            </a:r>
            <a:br>
              <a:rPr lang="sv-SE" sz="1100" dirty="0" smtClean="0"/>
            </a:br>
            <a:r>
              <a:rPr lang="sv-SE" sz="1100" i="0" dirty="0" smtClean="0"/>
              <a:t>Duo bilan — el.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Mehnat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qilib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topganing,Qandu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asal</a:t>
            </a:r>
            <a:r>
              <a:rPr lang="en-US" sz="1100" i="0" dirty="0" smtClean="0"/>
              <a:t> </a:t>
            </a:r>
            <a:r>
              <a:rPr lang="en-US" sz="1100" i="0" dirty="0" err="1" smtClean="0"/>
              <a:t>totganing</a:t>
            </a:r>
            <a:r>
              <a:rPr lang="en-US" sz="1100" i="0" dirty="0" smtClean="0"/>
              <a:t>.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err="1" smtClean="0"/>
              <a:t>Mehnat</a:t>
            </a:r>
            <a:r>
              <a:rPr lang="en-US" sz="1100" dirty="0" smtClean="0"/>
              <a:t> </a:t>
            </a:r>
            <a:r>
              <a:rPr lang="en-US" sz="1100" dirty="0" err="1" smtClean="0"/>
              <a:t>baxt</a:t>
            </a:r>
            <a:r>
              <a:rPr lang="en-US" sz="1100" dirty="0" smtClean="0"/>
              <a:t> </a:t>
            </a:r>
            <a:r>
              <a:rPr lang="en-US" sz="1100" dirty="0" err="1" smtClean="0"/>
              <a:t>keltirar</a:t>
            </a:r>
            <a:endParaRPr lang="en-US" sz="1100" dirty="0" smtClean="0"/>
          </a:p>
          <a:p>
            <a:pPr algn="l"/>
            <a:endParaRPr lang="en-US" sz="1100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117727"/>
            <a:ext cx="4273550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ВИДЫ </a:t>
            </a:r>
            <a:r>
              <a:rPr spc="20" dirty="0"/>
              <a:t>КОМПЬЮТЕРНЫХ</a:t>
            </a:r>
            <a:r>
              <a:rPr spc="-80" dirty="0"/>
              <a:t> </a:t>
            </a:r>
            <a:r>
              <a:rPr spc="20" dirty="0"/>
              <a:t>СЕТЕЙ</a:t>
            </a: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476" y="788906"/>
            <a:ext cx="2110740" cy="486409"/>
          </a:xfrm>
          <a:custGeom>
            <a:avLst/>
            <a:gdLst/>
            <a:ahLst/>
            <a:cxnLst/>
            <a:rect l="l" t="t" r="r" b="b"/>
            <a:pathLst>
              <a:path w="2110740" h="486409">
                <a:moveTo>
                  <a:pt x="243097" y="0"/>
                </a:moveTo>
                <a:lnTo>
                  <a:pt x="1867644" y="0"/>
                </a:lnTo>
                <a:lnTo>
                  <a:pt x="1916477" y="4961"/>
                </a:lnTo>
                <a:lnTo>
                  <a:pt x="1962034" y="19181"/>
                </a:lnTo>
                <a:lnTo>
                  <a:pt x="2003318" y="41663"/>
                </a:lnTo>
                <a:lnTo>
                  <a:pt x="2039331" y="71409"/>
                </a:lnTo>
                <a:lnTo>
                  <a:pt x="2069077" y="107422"/>
                </a:lnTo>
                <a:lnTo>
                  <a:pt x="2091559" y="148706"/>
                </a:lnTo>
                <a:lnTo>
                  <a:pt x="2105779" y="194263"/>
                </a:lnTo>
                <a:lnTo>
                  <a:pt x="2110741" y="243097"/>
                </a:lnTo>
                <a:lnTo>
                  <a:pt x="2105779" y="291934"/>
                </a:lnTo>
                <a:lnTo>
                  <a:pt x="2091559" y="337491"/>
                </a:lnTo>
                <a:lnTo>
                  <a:pt x="2069077" y="378775"/>
                </a:lnTo>
                <a:lnTo>
                  <a:pt x="2039331" y="414788"/>
                </a:lnTo>
                <a:lnTo>
                  <a:pt x="2003318" y="444534"/>
                </a:lnTo>
                <a:lnTo>
                  <a:pt x="1962034" y="467016"/>
                </a:lnTo>
                <a:lnTo>
                  <a:pt x="1916477" y="481236"/>
                </a:lnTo>
                <a:lnTo>
                  <a:pt x="1867644" y="486197"/>
                </a:lnTo>
                <a:lnTo>
                  <a:pt x="243097" y="486197"/>
                </a:lnTo>
                <a:lnTo>
                  <a:pt x="194263" y="481236"/>
                </a:lnTo>
                <a:lnTo>
                  <a:pt x="148706" y="467016"/>
                </a:lnTo>
                <a:lnTo>
                  <a:pt x="107422" y="444534"/>
                </a:lnTo>
                <a:lnTo>
                  <a:pt x="71409" y="414788"/>
                </a:lnTo>
                <a:lnTo>
                  <a:pt x="41663" y="378775"/>
                </a:lnTo>
                <a:lnTo>
                  <a:pt x="19181" y="337491"/>
                </a:lnTo>
                <a:lnTo>
                  <a:pt x="4961" y="291934"/>
                </a:lnTo>
                <a:lnTo>
                  <a:pt x="0" y="243100"/>
                </a:lnTo>
                <a:lnTo>
                  <a:pt x="4961" y="194263"/>
                </a:lnTo>
                <a:lnTo>
                  <a:pt x="19181" y="148706"/>
                </a:lnTo>
                <a:lnTo>
                  <a:pt x="41663" y="107422"/>
                </a:lnTo>
                <a:lnTo>
                  <a:pt x="71409" y="71409"/>
                </a:lnTo>
                <a:lnTo>
                  <a:pt x="107422" y="41663"/>
                </a:lnTo>
                <a:lnTo>
                  <a:pt x="148706" y="19181"/>
                </a:lnTo>
                <a:lnTo>
                  <a:pt x="194263" y="4961"/>
                </a:lnTo>
                <a:lnTo>
                  <a:pt x="243097" y="0"/>
                </a:lnTo>
                <a:close/>
              </a:path>
            </a:pathLst>
          </a:custGeom>
          <a:ln w="12193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6703" y="805499"/>
            <a:ext cx="9321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solidFill>
                  <a:srgbClr val="00A650"/>
                </a:solidFill>
                <a:latin typeface="Arial"/>
                <a:cs typeface="Arial"/>
              </a:rPr>
              <a:t>Ло</a:t>
            </a:r>
            <a:r>
              <a:rPr sz="1400" spc="40" dirty="0">
                <a:solidFill>
                  <a:srgbClr val="00A650"/>
                </a:solidFill>
                <a:latin typeface="Arial"/>
                <a:cs typeface="Arial"/>
              </a:rPr>
              <a:t>к</a:t>
            </a:r>
            <a:r>
              <a:rPr sz="1400" spc="15" dirty="0">
                <a:solidFill>
                  <a:srgbClr val="00A650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965" y="974130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00A650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A650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5379" y="788906"/>
            <a:ext cx="2345690" cy="2142490"/>
            <a:chOff x="315379" y="788906"/>
            <a:chExt cx="2345690" cy="2142490"/>
          </a:xfrm>
        </p:grpSpPr>
        <p:sp>
          <p:nvSpPr>
            <p:cNvPr id="9" name="object 9"/>
            <p:cNvSpPr/>
            <p:nvPr/>
          </p:nvSpPr>
          <p:spPr>
            <a:xfrm>
              <a:off x="321476" y="1334759"/>
              <a:ext cx="2110740" cy="486409"/>
            </a:xfrm>
            <a:custGeom>
              <a:avLst/>
              <a:gdLst/>
              <a:ahLst/>
              <a:cxnLst/>
              <a:rect l="l" t="t" r="r" b="b"/>
              <a:pathLst>
                <a:path w="2110740" h="486410">
                  <a:moveTo>
                    <a:pt x="243097" y="0"/>
                  </a:moveTo>
                  <a:lnTo>
                    <a:pt x="1867644" y="0"/>
                  </a:lnTo>
                  <a:lnTo>
                    <a:pt x="1916477" y="4961"/>
                  </a:lnTo>
                  <a:lnTo>
                    <a:pt x="1962034" y="19181"/>
                  </a:lnTo>
                  <a:lnTo>
                    <a:pt x="2003318" y="41663"/>
                  </a:lnTo>
                  <a:lnTo>
                    <a:pt x="2039331" y="71409"/>
                  </a:lnTo>
                  <a:lnTo>
                    <a:pt x="2069077" y="107422"/>
                  </a:lnTo>
                  <a:lnTo>
                    <a:pt x="2091559" y="148706"/>
                  </a:lnTo>
                  <a:lnTo>
                    <a:pt x="2105779" y="194263"/>
                  </a:lnTo>
                  <a:lnTo>
                    <a:pt x="2110741" y="243097"/>
                  </a:lnTo>
                  <a:lnTo>
                    <a:pt x="2105779" y="291934"/>
                  </a:lnTo>
                  <a:lnTo>
                    <a:pt x="2091559" y="337490"/>
                  </a:lnTo>
                  <a:lnTo>
                    <a:pt x="2069077" y="378773"/>
                  </a:lnTo>
                  <a:lnTo>
                    <a:pt x="2039331" y="414786"/>
                  </a:lnTo>
                  <a:lnTo>
                    <a:pt x="2003318" y="444531"/>
                  </a:lnTo>
                  <a:lnTo>
                    <a:pt x="1962034" y="467012"/>
                  </a:lnTo>
                  <a:lnTo>
                    <a:pt x="1916477" y="481232"/>
                  </a:lnTo>
                  <a:lnTo>
                    <a:pt x="1867644" y="486194"/>
                  </a:lnTo>
                  <a:lnTo>
                    <a:pt x="243097" y="486194"/>
                  </a:lnTo>
                  <a:lnTo>
                    <a:pt x="194263" y="481232"/>
                  </a:lnTo>
                  <a:lnTo>
                    <a:pt x="148706" y="467012"/>
                  </a:lnTo>
                  <a:lnTo>
                    <a:pt x="107422" y="444531"/>
                  </a:lnTo>
                  <a:lnTo>
                    <a:pt x="71409" y="414786"/>
                  </a:lnTo>
                  <a:lnTo>
                    <a:pt x="41663" y="378773"/>
                  </a:lnTo>
                  <a:lnTo>
                    <a:pt x="19181" y="337490"/>
                  </a:lnTo>
                  <a:lnTo>
                    <a:pt x="4961" y="291934"/>
                  </a:lnTo>
                  <a:lnTo>
                    <a:pt x="0" y="243100"/>
                  </a:lnTo>
                  <a:lnTo>
                    <a:pt x="4961" y="194263"/>
                  </a:lnTo>
                  <a:lnTo>
                    <a:pt x="19181" y="148706"/>
                  </a:lnTo>
                  <a:lnTo>
                    <a:pt x="41663" y="107422"/>
                  </a:lnTo>
                  <a:lnTo>
                    <a:pt x="71409" y="71409"/>
                  </a:lnTo>
                  <a:lnTo>
                    <a:pt x="107422" y="41663"/>
                  </a:lnTo>
                  <a:lnTo>
                    <a:pt x="148706" y="19181"/>
                  </a:lnTo>
                  <a:lnTo>
                    <a:pt x="194263" y="4961"/>
                  </a:lnTo>
                  <a:lnTo>
                    <a:pt x="243097" y="0"/>
                  </a:lnTo>
                  <a:close/>
                </a:path>
              </a:pathLst>
            </a:custGeom>
            <a:ln w="1219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476" y="1895232"/>
              <a:ext cx="2110740" cy="486409"/>
            </a:xfrm>
            <a:custGeom>
              <a:avLst/>
              <a:gdLst/>
              <a:ahLst/>
              <a:cxnLst/>
              <a:rect l="l" t="t" r="r" b="b"/>
              <a:pathLst>
                <a:path w="2110740" h="486410">
                  <a:moveTo>
                    <a:pt x="1867644" y="0"/>
                  </a:moveTo>
                  <a:lnTo>
                    <a:pt x="243097" y="0"/>
                  </a:lnTo>
                  <a:lnTo>
                    <a:pt x="194263" y="4961"/>
                  </a:lnTo>
                  <a:lnTo>
                    <a:pt x="148706" y="19182"/>
                  </a:lnTo>
                  <a:lnTo>
                    <a:pt x="107422" y="41664"/>
                  </a:lnTo>
                  <a:lnTo>
                    <a:pt x="71409" y="71411"/>
                  </a:lnTo>
                  <a:lnTo>
                    <a:pt x="41663" y="107426"/>
                  </a:lnTo>
                  <a:lnTo>
                    <a:pt x="19181" y="148710"/>
                  </a:lnTo>
                  <a:lnTo>
                    <a:pt x="4961" y="194267"/>
                  </a:lnTo>
                  <a:lnTo>
                    <a:pt x="0" y="243100"/>
                  </a:lnTo>
                  <a:lnTo>
                    <a:pt x="4961" y="291937"/>
                  </a:lnTo>
                  <a:lnTo>
                    <a:pt x="19181" y="337494"/>
                  </a:lnTo>
                  <a:lnTo>
                    <a:pt x="41663" y="378778"/>
                  </a:lnTo>
                  <a:lnTo>
                    <a:pt x="71409" y="414791"/>
                  </a:lnTo>
                  <a:lnTo>
                    <a:pt x="107422" y="444536"/>
                  </a:lnTo>
                  <a:lnTo>
                    <a:pt x="148706" y="467017"/>
                  </a:lnTo>
                  <a:lnTo>
                    <a:pt x="194263" y="481237"/>
                  </a:lnTo>
                  <a:lnTo>
                    <a:pt x="243097" y="486199"/>
                  </a:lnTo>
                  <a:lnTo>
                    <a:pt x="1867644" y="486199"/>
                  </a:lnTo>
                  <a:lnTo>
                    <a:pt x="1916477" y="481237"/>
                  </a:lnTo>
                  <a:lnTo>
                    <a:pt x="1962034" y="467017"/>
                  </a:lnTo>
                  <a:lnTo>
                    <a:pt x="2003318" y="444536"/>
                  </a:lnTo>
                  <a:lnTo>
                    <a:pt x="2039331" y="414791"/>
                  </a:lnTo>
                  <a:lnTo>
                    <a:pt x="2069077" y="378778"/>
                  </a:lnTo>
                  <a:lnTo>
                    <a:pt x="2091559" y="337494"/>
                  </a:lnTo>
                  <a:lnTo>
                    <a:pt x="2105779" y="291937"/>
                  </a:lnTo>
                  <a:lnTo>
                    <a:pt x="2110741" y="243104"/>
                  </a:lnTo>
                  <a:lnTo>
                    <a:pt x="2105779" y="194267"/>
                  </a:lnTo>
                  <a:lnTo>
                    <a:pt x="2091559" y="148710"/>
                  </a:lnTo>
                  <a:lnTo>
                    <a:pt x="2069077" y="107426"/>
                  </a:lnTo>
                  <a:lnTo>
                    <a:pt x="2039331" y="71411"/>
                  </a:lnTo>
                  <a:lnTo>
                    <a:pt x="2003318" y="41664"/>
                  </a:lnTo>
                  <a:lnTo>
                    <a:pt x="1962034" y="19182"/>
                  </a:lnTo>
                  <a:lnTo>
                    <a:pt x="1916477" y="4961"/>
                  </a:lnTo>
                  <a:lnTo>
                    <a:pt x="1867644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476" y="1895232"/>
              <a:ext cx="2110740" cy="1029969"/>
            </a:xfrm>
            <a:custGeom>
              <a:avLst/>
              <a:gdLst/>
              <a:ahLst/>
              <a:cxnLst/>
              <a:rect l="l" t="t" r="r" b="b"/>
              <a:pathLst>
                <a:path w="2110740" h="1029969">
                  <a:moveTo>
                    <a:pt x="243097" y="0"/>
                  </a:moveTo>
                  <a:lnTo>
                    <a:pt x="1867644" y="0"/>
                  </a:lnTo>
                  <a:lnTo>
                    <a:pt x="1916477" y="4961"/>
                  </a:lnTo>
                  <a:lnTo>
                    <a:pt x="1962034" y="19182"/>
                  </a:lnTo>
                  <a:lnTo>
                    <a:pt x="2003318" y="41664"/>
                  </a:lnTo>
                  <a:lnTo>
                    <a:pt x="2039331" y="71411"/>
                  </a:lnTo>
                  <a:lnTo>
                    <a:pt x="2069077" y="107426"/>
                  </a:lnTo>
                  <a:lnTo>
                    <a:pt x="2091559" y="148710"/>
                  </a:lnTo>
                  <a:lnTo>
                    <a:pt x="2105779" y="194267"/>
                  </a:lnTo>
                  <a:lnTo>
                    <a:pt x="2110741" y="243100"/>
                  </a:lnTo>
                  <a:lnTo>
                    <a:pt x="2105779" y="291937"/>
                  </a:lnTo>
                  <a:lnTo>
                    <a:pt x="2091559" y="337494"/>
                  </a:lnTo>
                  <a:lnTo>
                    <a:pt x="2069077" y="378778"/>
                  </a:lnTo>
                  <a:lnTo>
                    <a:pt x="2039331" y="414791"/>
                  </a:lnTo>
                  <a:lnTo>
                    <a:pt x="2003318" y="444536"/>
                  </a:lnTo>
                  <a:lnTo>
                    <a:pt x="1962034" y="467017"/>
                  </a:lnTo>
                  <a:lnTo>
                    <a:pt x="1916477" y="481237"/>
                  </a:lnTo>
                  <a:lnTo>
                    <a:pt x="1867644" y="486199"/>
                  </a:lnTo>
                  <a:lnTo>
                    <a:pt x="243097" y="486199"/>
                  </a:lnTo>
                  <a:lnTo>
                    <a:pt x="194263" y="481237"/>
                  </a:lnTo>
                  <a:lnTo>
                    <a:pt x="148706" y="467017"/>
                  </a:lnTo>
                  <a:lnTo>
                    <a:pt x="107422" y="444536"/>
                  </a:lnTo>
                  <a:lnTo>
                    <a:pt x="71409" y="414791"/>
                  </a:lnTo>
                  <a:lnTo>
                    <a:pt x="41663" y="378778"/>
                  </a:lnTo>
                  <a:lnTo>
                    <a:pt x="19181" y="337494"/>
                  </a:lnTo>
                  <a:lnTo>
                    <a:pt x="4961" y="291937"/>
                  </a:lnTo>
                  <a:lnTo>
                    <a:pt x="0" y="243104"/>
                  </a:lnTo>
                  <a:lnTo>
                    <a:pt x="4961" y="194267"/>
                  </a:lnTo>
                  <a:lnTo>
                    <a:pt x="19181" y="148710"/>
                  </a:lnTo>
                  <a:lnTo>
                    <a:pt x="41663" y="107426"/>
                  </a:lnTo>
                  <a:lnTo>
                    <a:pt x="71409" y="71411"/>
                  </a:lnTo>
                  <a:lnTo>
                    <a:pt x="107422" y="41664"/>
                  </a:lnTo>
                  <a:lnTo>
                    <a:pt x="148706" y="19182"/>
                  </a:lnTo>
                  <a:lnTo>
                    <a:pt x="194263" y="4961"/>
                  </a:lnTo>
                  <a:lnTo>
                    <a:pt x="243097" y="0"/>
                  </a:lnTo>
                  <a:close/>
                </a:path>
                <a:path w="2110740" h="1029969">
                  <a:moveTo>
                    <a:pt x="243097" y="543410"/>
                  </a:moveTo>
                  <a:lnTo>
                    <a:pt x="1867644" y="543410"/>
                  </a:lnTo>
                  <a:lnTo>
                    <a:pt x="1916477" y="548371"/>
                  </a:lnTo>
                  <a:lnTo>
                    <a:pt x="1962034" y="562592"/>
                  </a:lnTo>
                  <a:lnTo>
                    <a:pt x="2003318" y="585074"/>
                  </a:lnTo>
                  <a:lnTo>
                    <a:pt x="2039331" y="614821"/>
                  </a:lnTo>
                  <a:lnTo>
                    <a:pt x="2069077" y="650835"/>
                  </a:lnTo>
                  <a:lnTo>
                    <a:pt x="2091559" y="692119"/>
                  </a:lnTo>
                  <a:lnTo>
                    <a:pt x="2105779" y="737677"/>
                  </a:lnTo>
                  <a:lnTo>
                    <a:pt x="2110741" y="786511"/>
                  </a:lnTo>
                  <a:lnTo>
                    <a:pt x="2105779" y="835345"/>
                  </a:lnTo>
                  <a:lnTo>
                    <a:pt x="2091559" y="880902"/>
                  </a:lnTo>
                  <a:lnTo>
                    <a:pt x="2069077" y="922186"/>
                  </a:lnTo>
                  <a:lnTo>
                    <a:pt x="2039331" y="958199"/>
                  </a:lnTo>
                  <a:lnTo>
                    <a:pt x="2003318" y="987945"/>
                  </a:lnTo>
                  <a:lnTo>
                    <a:pt x="1962034" y="1010426"/>
                  </a:lnTo>
                  <a:lnTo>
                    <a:pt x="1916477" y="1024646"/>
                  </a:lnTo>
                  <a:lnTo>
                    <a:pt x="1867644" y="1029608"/>
                  </a:lnTo>
                  <a:lnTo>
                    <a:pt x="243097" y="1029608"/>
                  </a:lnTo>
                  <a:lnTo>
                    <a:pt x="194263" y="1024646"/>
                  </a:lnTo>
                  <a:lnTo>
                    <a:pt x="148706" y="1010426"/>
                  </a:lnTo>
                  <a:lnTo>
                    <a:pt x="107422" y="987945"/>
                  </a:lnTo>
                  <a:lnTo>
                    <a:pt x="71409" y="958199"/>
                  </a:lnTo>
                  <a:lnTo>
                    <a:pt x="41663" y="922186"/>
                  </a:lnTo>
                  <a:lnTo>
                    <a:pt x="19181" y="880902"/>
                  </a:lnTo>
                  <a:lnTo>
                    <a:pt x="4961" y="835345"/>
                  </a:lnTo>
                  <a:lnTo>
                    <a:pt x="0" y="786511"/>
                  </a:lnTo>
                  <a:lnTo>
                    <a:pt x="4961" y="737677"/>
                  </a:lnTo>
                  <a:lnTo>
                    <a:pt x="19181" y="692119"/>
                  </a:lnTo>
                  <a:lnTo>
                    <a:pt x="41663" y="650835"/>
                  </a:lnTo>
                  <a:lnTo>
                    <a:pt x="71409" y="614821"/>
                  </a:lnTo>
                  <a:lnTo>
                    <a:pt x="107422" y="585074"/>
                  </a:lnTo>
                  <a:lnTo>
                    <a:pt x="148706" y="562592"/>
                  </a:lnTo>
                  <a:lnTo>
                    <a:pt x="194263" y="548371"/>
                  </a:lnTo>
                  <a:lnTo>
                    <a:pt x="243097" y="543410"/>
                  </a:lnTo>
                  <a:close/>
                </a:path>
              </a:pathLst>
            </a:custGeom>
            <a:ln w="1219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7120" y="788906"/>
              <a:ext cx="0" cy="2129155"/>
            </a:xfrm>
            <a:custGeom>
              <a:avLst/>
              <a:gdLst/>
              <a:ahLst/>
              <a:cxnLst/>
              <a:rect l="l" t="t" r="r" b="b"/>
              <a:pathLst>
                <a:path h="2129155">
                  <a:moveTo>
                    <a:pt x="0" y="0"/>
                  </a:moveTo>
                  <a:lnTo>
                    <a:pt x="0" y="2129094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5914" y="1351688"/>
            <a:ext cx="13131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00A650"/>
                </a:solidFill>
                <a:latin typeface="Arial"/>
                <a:cs typeface="Arial"/>
              </a:rPr>
              <a:t>Корпоративная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960" y="1520316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00A650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A650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3870" y="795077"/>
            <a:ext cx="2200910" cy="202183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3335" marR="337820">
              <a:lnSpc>
                <a:spcPts val="2010"/>
              </a:lnSpc>
              <a:spcBef>
                <a:spcPts val="290"/>
              </a:spcBef>
            </a:pP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WIDE 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AREA 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NETWORK,</a:t>
            </a:r>
            <a:r>
              <a:rPr sz="18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231F20"/>
                </a:solidFill>
                <a:latin typeface="Arial"/>
                <a:cs typeface="Arial"/>
              </a:rPr>
              <a:t>WAN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90"/>
              </a:spcBef>
            </a:pP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это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компьютерная</a:t>
            </a:r>
            <a:r>
              <a:rPr sz="14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сеть,  которая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объединяет  отдельные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локальные  </a:t>
            </a: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компьютерные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сети </a:t>
            </a: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в 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пределах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одного  географического  района.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6775" y="1918750"/>
            <a:ext cx="12115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егиональная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960" y="2087378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117727"/>
            <a:ext cx="4273550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 dirty="0"/>
              <a:t>ВИДЫ </a:t>
            </a:r>
            <a:r>
              <a:rPr spc="20" dirty="0"/>
              <a:t>КОМПЬЮТЕРНЫХ</a:t>
            </a:r>
            <a:r>
              <a:rPr spc="-80" dirty="0"/>
              <a:t> </a:t>
            </a:r>
            <a:r>
              <a:rPr spc="20" dirty="0"/>
              <a:t>СЕТЕЙ</a:t>
            </a: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2968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5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1476" y="788906"/>
            <a:ext cx="2110740" cy="486409"/>
          </a:xfrm>
          <a:custGeom>
            <a:avLst/>
            <a:gdLst/>
            <a:ahLst/>
            <a:cxnLst/>
            <a:rect l="l" t="t" r="r" b="b"/>
            <a:pathLst>
              <a:path w="2110740" h="486409">
                <a:moveTo>
                  <a:pt x="243097" y="0"/>
                </a:moveTo>
                <a:lnTo>
                  <a:pt x="1867644" y="0"/>
                </a:lnTo>
                <a:lnTo>
                  <a:pt x="1916477" y="4961"/>
                </a:lnTo>
                <a:lnTo>
                  <a:pt x="1962034" y="19181"/>
                </a:lnTo>
                <a:lnTo>
                  <a:pt x="2003318" y="41663"/>
                </a:lnTo>
                <a:lnTo>
                  <a:pt x="2039331" y="71409"/>
                </a:lnTo>
                <a:lnTo>
                  <a:pt x="2069077" y="107422"/>
                </a:lnTo>
                <a:lnTo>
                  <a:pt x="2091559" y="148706"/>
                </a:lnTo>
                <a:lnTo>
                  <a:pt x="2105779" y="194263"/>
                </a:lnTo>
                <a:lnTo>
                  <a:pt x="2110741" y="243097"/>
                </a:lnTo>
                <a:lnTo>
                  <a:pt x="2105779" y="291934"/>
                </a:lnTo>
                <a:lnTo>
                  <a:pt x="2091559" y="337491"/>
                </a:lnTo>
                <a:lnTo>
                  <a:pt x="2069077" y="378775"/>
                </a:lnTo>
                <a:lnTo>
                  <a:pt x="2039331" y="414788"/>
                </a:lnTo>
                <a:lnTo>
                  <a:pt x="2003318" y="444534"/>
                </a:lnTo>
                <a:lnTo>
                  <a:pt x="1962034" y="467016"/>
                </a:lnTo>
                <a:lnTo>
                  <a:pt x="1916477" y="481236"/>
                </a:lnTo>
                <a:lnTo>
                  <a:pt x="1867644" y="486197"/>
                </a:lnTo>
                <a:lnTo>
                  <a:pt x="243097" y="486197"/>
                </a:lnTo>
                <a:lnTo>
                  <a:pt x="194263" y="481236"/>
                </a:lnTo>
                <a:lnTo>
                  <a:pt x="148706" y="467016"/>
                </a:lnTo>
                <a:lnTo>
                  <a:pt x="107422" y="444534"/>
                </a:lnTo>
                <a:lnTo>
                  <a:pt x="71409" y="414788"/>
                </a:lnTo>
                <a:lnTo>
                  <a:pt x="41663" y="378775"/>
                </a:lnTo>
                <a:lnTo>
                  <a:pt x="19181" y="337491"/>
                </a:lnTo>
                <a:lnTo>
                  <a:pt x="4961" y="291934"/>
                </a:lnTo>
                <a:lnTo>
                  <a:pt x="0" y="243100"/>
                </a:lnTo>
                <a:lnTo>
                  <a:pt x="4961" y="194263"/>
                </a:lnTo>
                <a:lnTo>
                  <a:pt x="19181" y="148706"/>
                </a:lnTo>
                <a:lnTo>
                  <a:pt x="41663" y="107422"/>
                </a:lnTo>
                <a:lnTo>
                  <a:pt x="71409" y="71409"/>
                </a:lnTo>
                <a:lnTo>
                  <a:pt x="107422" y="41663"/>
                </a:lnTo>
                <a:lnTo>
                  <a:pt x="148706" y="19181"/>
                </a:lnTo>
                <a:lnTo>
                  <a:pt x="194263" y="4961"/>
                </a:lnTo>
                <a:lnTo>
                  <a:pt x="243097" y="0"/>
                </a:lnTo>
                <a:close/>
              </a:path>
            </a:pathLst>
          </a:custGeom>
          <a:ln w="12193">
            <a:solidFill>
              <a:srgbClr val="00A6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6703" y="805499"/>
            <a:ext cx="9321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5" dirty="0">
                <a:solidFill>
                  <a:srgbClr val="00A650"/>
                </a:solidFill>
                <a:latin typeface="Arial"/>
                <a:cs typeface="Arial"/>
              </a:rPr>
              <a:t>Ло</a:t>
            </a:r>
            <a:r>
              <a:rPr sz="1400" spc="40" dirty="0">
                <a:solidFill>
                  <a:srgbClr val="00A650"/>
                </a:solidFill>
                <a:latin typeface="Arial"/>
                <a:cs typeface="Arial"/>
              </a:rPr>
              <a:t>к</a:t>
            </a:r>
            <a:r>
              <a:rPr sz="1400" spc="15" dirty="0">
                <a:solidFill>
                  <a:srgbClr val="00A650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965" y="974130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00A650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A650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5379" y="788906"/>
            <a:ext cx="2345690" cy="2142490"/>
            <a:chOff x="315379" y="788906"/>
            <a:chExt cx="2345690" cy="2142490"/>
          </a:xfrm>
        </p:grpSpPr>
        <p:sp>
          <p:nvSpPr>
            <p:cNvPr id="9" name="object 9"/>
            <p:cNvSpPr/>
            <p:nvPr/>
          </p:nvSpPr>
          <p:spPr>
            <a:xfrm>
              <a:off x="321476" y="1334759"/>
              <a:ext cx="2110740" cy="1047115"/>
            </a:xfrm>
            <a:custGeom>
              <a:avLst/>
              <a:gdLst/>
              <a:ahLst/>
              <a:cxnLst/>
              <a:rect l="l" t="t" r="r" b="b"/>
              <a:pathLst>
                <a:path w="2110740" h="1047114">
                  <a:moveTo>
                    <a:pt x="243097" y="0"/>
                  </a:moveTo>
                  <a:lnTo>
                    <a:pt x="1867644" y="0"/>
                  </a:lnTo>
                  <a:lnTo>
                    <a:pt x="1916477" y="4961"/>
                  </a:lnTo>
                  <a:lnTo>
                    <a:pt x="1962034" y="19181"/>
                  </a:lnTo>
                  <a:lnTo>
                    <a:pt x="2003318" y="41663"/>
                  </a:lnTo>
                  <a:lnTo>
                    <a:pt x="2039331" y="71409"/>
                  </a:lnTo>
                  <a:lnTo>
                    <a:pt x="2069077" y="107422"/>
                  </a:lnTo>
                  <a:lnTo>
                    <a:pt x="2091559" y="148706"/>
                  </a:lnTo>
                  <a:lnTo>
                    <a:pt x="2105779" y="194263"/>
                  </a:lnTo>
                  <a:lnTo>
                    <a:pt x="2110741" y="243097"/>
                  </a:lnTo>
                  <a:lnTo>
                    <a:pt x="2105779" y="291934"/>
                  </a:lnTo>
                  <a:lnTo>
                    <a:pt x="2091559" y="337490"/>
                  </a:lnTo>
                  <a:lnTo>
                    <a:pt x="2069077" y="378773"/>
                  </a:lnTo>
                  <a:lnTo>
                    <a:pt x="2039331" y="414786"/>
                  </a:lnTo>
                  <a:lnTo>
                    <a:pt x="2003318" y="444531"/>
                  </a:lnTo>
                  <a:lnTo>
                    <a:pt x="1962034" y="467012"/>
                  </a:lnTo>
                  <a:lnTo>
                    <a:pt x="1916477" y="481232"/>
                  </a:lnTo>
                  <a:lnTo>
                    <a:pt x="1867644" y="486194"/>
                  </a:lnTo>
                  <a:lnTo>
                    <a:pt x="243097" y="486194"/>
                  </a:lnTo>
                  <a:lnTo>
                    <a:pt x="194263" y="481232"/>
                  </a:lnTo>
                  <a:lnTo>
                    <a:pt x="148706" y="467012"/>
                  </a:lnTo>
                  <a:lnTo>
                    <a:pt x="107422" y="444531"/>
                  </a:lnTo>
                  <a:lnTo>
                    <a:pt x="71409" y="414786"/>
                  </a:lnTo>
                  <a:lnTo>
                    <a:pt x="41663" y="378773"/>
                  </a:lnTo>
                  <a:lnTo>
                    <a:pt x="19181" y="337490"/>
                  </a:lnTo>
                  <a:lnTo>
                    <a:pt x="4961" y="291934"/>
                  </a:lnTo>
                  <a:lnTo>
                    <a:pt x="0" y="243100"/>
                  </a:lnTo>
                  <a:lnTo>
                    <a:pt x="4961" y="194263"/>
                  </a:lnTo>
                  <a:lnTo>
                    <a:pt x="19181" y="148706"/>
                  </a:lnTo>
                  <a:lnTo>
                    <a:pt x="41663" y="107422"/>
                  </a:lnTo>
                  <a:lnTo>
                    <a:pt x="71409" y="71409"/>
                  </a:lnTo>
                  <a:lnTo>
                    <a:pt x="107422" y="41663"/>
                  </a:lnTo>
                  <a:lnTo>
                    <a:pt x="148706" y="19181"/>
                  </a:lnTo>
                  <a:lnTo>
                    <a:pt x="194263" y="4961"/>
                  </a:lnTo>
                  <a:lnTo>
                    <a:pt x="243097" y="0"/>
                  </a:lnTo>
                  <a:close/>
                </a:path>
                <a:path w="2110740" h="1047114">
                  <a:moveTo>
                    <a:pt x="243097" y="560472"/>
                  </a:moveTo>
                  <a:lnTo>
                    <a:pt x="1867644" y="560472"/>
                  </a:lnTo>
                  <a:lnTo>
                    <a:pt x="1916477" y="565434"/>
                  </a:lnTo>
                  <a:lnTo>
                    <a:pt x="1962034" y="579655"/>
                  </a:lnTo>
                  <a:lnTo>
                    <a:pt x="2003318" y="602137"/>
                  </a:lnTo>
                  <a:lnTo>
                    <a:pt x="2039331" y="631884"/>
                  </a:lnTo>
                  <a:lnTo>
                    <a:pt x="2069077" y="667898"/>
                  </a:lnTo>
                  <a:lnTo>
                    <a:pt x="2091559" y="709182"/>
                  </a:lnTo>
                  <a:lnTo>
                    <a:pt x="2105779" y="754740"/>
                  </a:lnTo>
                  <a:lnTo>
                    <a:pt x="2110741" y="803573"/>
                  </a:lnTo>
                  <a:lnTo>
                    <a:pt x="2105779" y="852410"/>
                  </a:lnTo>
                  <a:lnTo>
                    <a:pt x="2091559" y="897967"/>
                  </a:lnTo>
                  <a:lnTo>
                    <a:pt x="2069077" y="939250"/>
                  </a:lnTo>
                  <a:lnTo>
                    <a:pt x="2039331" y="975263"/>
                  </a:lnTo>
                  <a:lnTo>
                    <a:pt x="2003318" y="1005009"/>
                  </a:lnTo>
                  <a:lnTo>
                    <a:pt x="1962034" y="1027490"/>
                  </a:lnTo>
                  <a:lnTo>
                    <a:pt x="1916477" y="1041710"/>
                  </a:lnTo>
                  <a:lnTo>
                    <a:pt x="1867644" y="1046671"/>
                  </a:lnTo>
                  <a:lnTo>
                    <a:pt x="243097" y="1046671"/>
                  </a:lnTo>
                  <a:lnTo>
                    <a:pt x="194263" y="1041710"/>
                  </a:lnTo>
                  <a:lnTo>
                    <a:pt x="148706" y="1027490"/>
                  </a:lnTo>
                  <a:lnTo>
                    <a:pt x="107422" y="1005009"/>
                  </a:lnTo>
                  <a:lnTo>
                    <a:pt x="71409" y="975263"/>
                  </a:lnTo>
                  <a:lnTo>
                    <a:pt x="41663" y="939250"/>
                  </a:lnTo>
                  <a:lnTo>
                    <a:pt x="19181" y="897967"/>
                  </a:lnTo>
                  <a:lnTo>
                    <a:pt x="4961" y="852410"/>
                  </a:lnTo>
                  <a:lnTo>
                    <a:pt x="0" y="803577"/>
                  </a:lnTo>
                  <a:lnTo>
                    <a:pt x="4961" y="754740"/>
                  </a:lnTo>
                  <a:lnTo>
                    <a:pt x="19181" y="709182"/>
                  </a:lnTo>
                  <a:lnTo>
                    <a:pt x="41663" y="667898"/>
                  </a:lnTo>
                  <a:lnTo>
                    <a:pt x="71409" y="631884"/>
                  </a:lnTo>
                  <a:lnTo>
                    <a:pt x="107422" y="602137"/>
                  </a:lnTo>
                  <a:lnTo>
                    <a:pt x="148706" y="579655"/>
                  </a:lnTo>
                  <a:lnTo>
                    <a:pt x="194263" y="565434"/>
                  </a:lnTo>
                  <a:lnTo>
                    <a:pt x="243097" y="560472"/>
                  </a:lnTo>
                  <a:close/>
                </a:path>
              </a:pathLst>
            </a:custGeom>
            <a:ln w="1219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476" y="2438642"/>
              <a:ext cx="2110740" cy="486409"/>
            </a:xfrm>
            <a:custGeom>
              <a:avLst/>
              <a:gdLst/>
              <a:ahLst/>
              <a:cxnLst/>
              <a:rect l="l" t="t" r="r" b="b"/>
              <a:pathLst>
                <a:path w="2110740" h="486410">
                  <a:moveTo>
                    <a:pt x="1867644" y="0"/>
                  </a:moveTo>
                  <a:lnTo>
                    <a:pt x="243097" y="0"/>
                  </a:lnTo>
                  <a:lnTo>
                    <a:pt x="194263" y="4961"/>
                  </a:lnTo>
                  <a:lnTo>
                    <a:pt x="148706" y="19182"/>
                  </a:lnTo>
                  <a:lnTo>
                    <a:pt x="107422" y="41664"/>
                  </a:lnTo>
                  <a:lnTo>
                    <a:pt x="71409" y="71411"/>
                  </a:lnTo>
                  <a:lnTo>
                    <a:pt x="41663" y="107425"/>
                  </a:lnTo>
                  <a:lnTo>
                    <a:pt x="19181" y="148709"/>
                  </a:lnTo>
                  <a:lnTo>
                    <a:pt x="4961" y="194267"/>
                  </a:lnTo>
                  <a:lnTo>
                    <a:pt x="0" y="243100"/>
                  </a:lnTo>
                  <a:lnTo>
                    <a:pt x="4961" y="291934"/>
                  </a:lnTo>
                  <a:lnTo>
                    <a:pt x="19181" y="337492"/>
                  </a:lnTo>
                  <a:lnTo>
                    <a:pt x="41663" y="378776"/>
                  </a:lnTo>
                  <a:lnTo>
                    <a:pt x="71409" y="414789"/>
                  </a:lnTo>
                  <a:lnTo>
                    <a:pt x="107422" y="444535"/>
                  </a:lnTo>
                  <a:lnTo>
                    <a:pt x="148706" y="467016"/>
                  </a:lnTo>
                  <a:lnTo>
                    <a:pt x="194263" y="481236"/>
                  </a:lnTo>
                  <a:lnTo>
                    <a:pt x="243097" y="486197"/>
                  </a:lnTo>
                  <a:lnTo>
                    <a:pt x="1867644" y="486197"/>
                  </a:lnTo>
                  <a:lnTo>
                    <a:pt x="1916477" y="481236"/>
                  </a:lnTo>
                  <a:lnTo>
                    <a:pt x="1962034" y="467016"/>
                  </a:lnTo>
                  <a:lnTo>
                    <a:pt x="2003318" y="444535"/>
                  </a:lnTo>
                  <a:lnTo>
                    <a:pt x="2039331" y="414789"/>
                  </a:lnTo>
                  <a:lnTo>
                    <a:pt x="2069077" y="378776"/>
                  </a:lnTo>
                  <a:lnTo>
                    <a:pt x="2091559" y="337492"/>
                  </a:lnTo>
                  <a:lnTo>
                    <a:pt x="2105779" y="291934"/>
                  </a:lnTo>
                  <a:lnTo>
                    <a:pt x="2110741" y="243100"/>
                  </a:lnTo>
                  <a:lnTo>
                    <a:pt x="2105779" y="194267"/>
                  </a:lnTo>
                  <a:lnTo>
                    <a:pt x="2091559" y="148709"/>
                  </a:lnTo>
                  <a:lnTo>
                    <a:pt x="2069077" y="107425"/>
                  </a:lnTo>
                  <a:lnTo>
                    <a:pt x="2039331" y="71411"/>
                  </a:lnTo>
                  <a:lnTo>
                    <a:pt x="2003318" y="41664"/>
                  </a:lnTo>
                  <a:lnTo>
                    <a:pt x="1962034" y="19182"/>
                  </a:lnTo>
                  <a:lnTo>
                    <a:pt x="1916477" y="4961"/>
                  </a:lnTo>
                  <a:lnTo>
                    <a:pt x="1867644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476" y="2438642"/>
              <a:ext cx="2110740" cy="486409"/>
            </a:xfrm>
            <a:custGeom>
              <a:avLst/>
              <a:gdLst/>
              <a:ahLst/>
              <a:cxnLst/>
              <a:rect l="l" t="t" r="r" b="b"/>
              <a:pathLst>
                <a:path w="2110740" h="486410">
                  <a:moveTo>
                    <a:pt x="243097" y="0"/>
                  </a:moveTo>
                  <a:lnTo>
                    <a:pt x="1867644" y="0"/>
                  </a:lnTo>
                  <a:lnTo>
                    <a:pt x="1916477" y="4961"/>
                  </a:lnTo>
                  <a:lnTo>
                    <a:pt x="1962034" y="19182"/>
                  </a:lnTo>
                  <a:lnTo>
                    <a:pt x="2003318" y="41664"/>
                  </a:lnTo>
                  <a:lnTo>
                    <a:pt x="2039331" y="71411"/>
                  </a:lnTo>
                  <a:lnTo>
                    <a:pt x="2069077" y="107425"/>
                  </a:lnTo>
                  <a:lnTo>
                    <a:pt x="2091559" y="148709"/>
                  </a:lnTo>
                  <a:lnTo>
                    <a:pt x="2105779" y="194267"/>
                  </a:lnTo>
                  <a:lnTo>
                    <a:pt x="2110741" y="243100"/>
                  </a:lnTo>
                  <a:lnTo>
                    <a:pt x="2105779" y="291934"/>
                  </a:lnTo>
                  <a:lnTo>
                    <a:pt x="2091559" y="337492"/>
                  </a:lnTo>
                  <a:lnTo>
                    <a:pt x="2069077" y="378776"/>
                  </a:lnTo>
                  <a:lnTo>
                    <a:pt x="2039331" y="414789"/>
                  </a:lnTo>
                  <a:lnTo>
                    <a:pt x="2003318" y="444535"/>
                  </a:lnTo>
                  <a:lnTo>
                    <a:pt x="1962034" y="467016"/>
                  </a:lnTo>
                  <a:lnTo>
                    <a:pt x="1916477" y="481236"/>
                  </a:lnTo>
                  <a:lnTo>
                    <a:pt x="1867644" y="486197"/>
                  </a:lnTo>
                  <a:lnTo>
                    <a:pt x="243097" y="486197"/>
                  </a:lnTo>
                  <a:lnTo>
                    <a:pt x="194263" y="481236"/>
                  </a:lnTo>
                  <a:lnTo>
                    <a:pt x="148706" y="467016"/>
                  </a:lnTo>
                  <a:lnTo>
                    <a:pt x="107422" y="444535"/>
                  </a:lnTo>
                  <a:lnTo>
                    <a:pt x="71409" y="414789"/>
                  </a:lnTo>
                  <a:lnTo>
                    <a:pt x="41663" y="378776"/>
                  </a:lnTo>
                  <a:lnTo>
                    <a:pt x="19181" y="337492"/>
                  </a:lnTo>
                  <a:lnTo>
                    <a:pt x="4961" y="291934"/>
                  </a:lnTo>
                  <a:lnTo>
                    <a:pt x="0" y="243100"/>
                  </a:lnTo>
                  <a:lnTo>
                    <a:pt x="4961" y="194267"/>
                  </a:lnTo>
                  <a:lnTo>
                    <a:pt x="19181" y="148709"/>
                  </a:lnTo>
                  <a:lnTo>
                    <a:pt x="41663" y="107425"/>
                  </a:lnTo>
                  <a:lnTo>
                    <a:pt x="71409" y="71411"/>
                  </a:lnTo>
                  <a:lnTo>
                    <a:pt x="107422" y="41664"/>
                  </a:lnTo>
                  <a:lnTo>
                    <a:pt x="148706" y="19182"/>
                  </a:lnTo>
                  <a:lnTo>
                    <a:pt x="194263" y="4961"/>
                  </a:lnTo>
                  <a:lnTo>
                    <a:pt x="243097" y="0"/>
                  </a:lnTo>
                  <a:close/>
                </a:path>
              </a:pathLst>
            </a:custGeom>
            <a:ln w="12193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57120" y="788906"/>
              <a:ext cx="0" cy="2129155"/>
            </a:xfrm>
            <a:custGeom>
              <a:avLst/>
              <a:gdLst/>
              <a:ahLst/>
              <a:cxnLst/>
              <a:rect l="l" t="t" r="r" b="b"/>
              <a:pathLst>
                <a:path h="2129155">
                  <a:moveTo>
                    <a:pt x="0" y="0"/>
                  </a:moveTo>
                  <a:lnTo>
                    <a:pt x="0" y="2129094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5914" y="1351688"/>
            <a:ext cx="13131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00A650"/>
                </a:solidFill>
                <a:latin typeface="Arial"/>
                <a:cs typeface="Arial"/>
              </a:rPr>
              <a:t>Корпоративная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3960" y="1520316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00A650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A650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3868" y="841348"/>
            <a:ext cx="2391410" cy="2018664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7145" marR="549910">
              <a:lnSpc>
                <a:spcPts val="2010"/>
              </a:lnSpc>
              <a:spcBef>
                <a:spcPts val="290"/>
              </a:spcBef>
            </a:pP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GLOBAL 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AREA  </a:t>
            </a:r>
            <a:r>
              <a:rPr sz="1800" b="1" dirty="0">
                <a:solidFill>
                  <a:srgbClr val="231F20"/>
                </a:solidFill>
                <a:latin typeface="Arial"/>
                <a:cs typeface="Arial"/>
              </a:rPr>
              <a:t>NETWORK,</a:t>
            </a:r>
            <a:r>
              <a:rPr sz="18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31F20"/>
                </a:solidFill>
                <a:latin typeface="Arial"/>
                <a:cs typeface="Arial"/>
              </a:rPr>
              <a:t>GAN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70"/>
              </a:spcBef>
            </a:pP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эта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сеть, которая 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объединяет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абонентов  региональных, локальных  и корпоративных сетей  на больших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расстояниях  </a:t>
            </a: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единую сеть,</a:t>
            </a:r>
            <a:r>
              <a:rPr sz="1400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5" dirty="0">
                <a:solidFill>
                  <a:srgbClr val="231F20"/>
                </a:solidFill>
                <a:latin typeface="Arial"/>
                <a:cs typeface="Arial"/>
              </a:rPr>
              <a:t>называемую  </a:t>
            </a:r>
            <a:r>
              <a:rPr sz="1400" i="1" spc="-5" dirty="0">
                <a:solidFill>
                  <a:srgbClr val="231F20"/>
                </a:solidFill>
                <a:latin typeface="Arial"/>
                <a:cs typeface="Arial"/>
              </a:rPr>
              <a:t>ИНТЕРНЕТОМ.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56775" y="1918750"/>
            <a:ext cx="121158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45" dirty="0">
                <a:solidFill>
                  <a:srgbClr val="00A650"/>
                </a:solidFill>
                <a:latin typeface="Arial"/>
                <a:cs typeface="Arial"/>
              </a:rPr>
              <a:t>Р</a:t>
            </a:r>
            <a:r>
              <a:rPr sz="1400" spc="15" dirty="0">
                <a:solidFill>
                  <a:srgbClr val="00A650"/>
                </a:solidFill>
                <a:latin typeface="Arial"/>
                <a:cs typeface="Arial"/>
              </a:rPr>
              <a:t>егиональная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960" y="2087378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00A650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A650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9964" y="2449871"/>
            <a:ext cx="1025525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альная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963" y="2618502"/>
            <a:ext cx="1657350" cy="2438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компьютерная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сеть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2794000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Протоколы</a:t>
            </a:r>
            <a:r>
              <a:rPr spc="-55" dirty="0"/>
              <a:t> </a:t>
            </a:r>
            <a:r>
              <a:rPr spc="15" dirty="0"/>
              <a:t>Интернет</a:t>
            </a: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6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251" y="1963216"/>
            <a:ext cx="87630" cy="496570"/>
          </a:xfrm>
          <a:custGeom>
            <a:avLst/>
            <a:gdLst/>
            <a:ahLst/>
            <a:cxnLst/>
            <a:rect l="l" t="t" r="r" b="b"/>
            <a:pathLst>
              <a:path w="87629" h="496569">
                <a:moveTo>
                  <a:pt x="87439" y="452335"/>
                </a:moveTo>
                <a:lnTo>
                  <a:pt x="43713" y="408609"/>
                </a:lnTo>
                <a:lnTo>
                  <a:pt x="0" y="452335"/>
                </a:lnTo>
                <a:lnTo>
                  <a:pt x="43713" y="496049"/>
                </a:lnTo>
                <a:lnTo>
                  <a:pt x="87439" y="452335"/>
                </a:lnTo>
                <a:close/>
              </a:path>
              <a:path w="87629" h="496569">
                <a:moveTo>
                  <a:pt x="87439" y="246595"/>
                </a:moveTo>
                <a:lnTo>
                  <a:pt x="43713" y="202869"/>
                </a:lnTo>
                <a:lnTo>
                  <a:pt x="0" y="246595"/>
                </a:lnTo>
                <a:lnTo>
                  <a:pt x="43713" y="290309"/>
                </a:lnTo>
                <a:lnTo>
                  <a:pt x="87439" y="246595"/>
                </a:lnTo>
                <a:close/>
              </a:path>
              <a:path w="87629" h="496569">
                <a:moveTo>
                  <a:pt x="87439" y="43713"/>
                </a:moveTo>
                <a:lnTo>
                  <a:pt x="43713" y="0"/>
                </a:lnTo>
                <a:lnTo>
                  <a:pt x="0" y="43713"/>
                </a:lnTo>
                <a:lnTo>
                  <a:pt x="43713" y="87439"/>
                </a:lnTo>
                <a:lnTo>
                  <a:pt x="87439" y="43713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445" y="749157"/>
            <a:ext cx="4962525" cy="222504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2225" marR="5080">
              <a:lnSpc>
                <a:spcPts val="1340"/>
              </a:lnSpc>
              <a:spcBef>
                <a:spcPts val="225"/>
              </a:spcBef>
            </a:pPr>
            <a:r>
              <a:rPr sz="1200" b="1" spc="-15" dirty="0">
                <a:solidFill>
                  <a:srgbClr val="231F20"/>
                </a:solidFill>
                <a:latin typeface="Arial"/>
                <a:cs typeface="Arial"/>
              </a:rPr>
              <a:t>Протокол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00" spc="-20" dirty="0">
                <a:solidFill>
                  <a:srgbClr val="231F20"/>
                </a:solidFill>
                <a:latin typeface="Arial"/>
                <a:cs typeface="Arial"/>
              </a:rPr>
              <a:t>это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набор соглашений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 правил,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определяющих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порядок  обмена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информацией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в компьютерной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сети</a:t>
            </a:r>
            <a:endParaRPr sz="1200">
              <a:latin typeface="Arial"/>
              <a:cs typeface="Arial"/>
            </a:endParaRPr>
          </a:p>
          <a:p>
            <a:pPr marL="22225">
              <a:lnSpc>
                <a:spcPts val="1315"/>
              </a:lnSpc>
            </a:pPr>
            <a:r>
              <a:rPr sz="1200" i="1" u="sng" spc="-1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Протокол </a:t>
            </a:r>
            <a:r>
              <a:rPr sz="1200" i="1" u="sng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TCP/IP</a:t>
            </a:r>
            <a:r>
              <a:rPr sz="1200" i="1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 </a:t>
            </a:r>
            <a:r>
              <a:rPr sz="1200" i="1" u="sng" spc="-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Arial"/>
                <a:cs typeface="Arial"/>
              </a:rPr>
              <a:t>(1974)</a:t>
            </a:r>
            <a:endParaRPr sz="1200">
              <a:latin typeface="Arial"/>
              <a:cs typeface="Arial"/>
            </a:endParaRPr>
          </a:p>
          <a:p>
            <a:pPr marL="22225" marR="279400" indent="296545">
              <a:lnSpc>
                <a:spcPts val="1340"/>
              </a:lnSpc>
              <a:spcBef>
                <a:spcPts val="1370"/>
              </a:spcBef>
            </a:pPr>
            <a:r>
              <a:rPr sz="1200" b="1" dirty="0">
                <a:solidFill>
                  <a:srgbClr val="00A650"/>
                </a:solidFill>
                <a:latin typeface="Arial"/>
                <a:cs typeface="Arial"/>
              </a:rPr>
              <a:t>TCP </a:t>
            </a:r>
            <a:r>
              <a:rPr sz="1200" b="1" spc="-10" dirty="0">
                <a:solidFill>
                  <a:srgbClr val="00A650"/>
                </a:solidFill>
                <a:latin typeface="Arial"/>
                <a:cs typeface="Arial"/>
              </a:rPr>
              <a:t>(Transmission </a:t>
            </a:r>
            <a:r>
              <a:rPr sz="1200" b="1" dirty="0">
                <a:solidFill>
                  <a:srgbClr val="00A650"/>
                </a:solidFill>
                <a:latin typeface="Arial"/>
                <a:cs typeface="Arial"/>
              </a:rPr>
              <a:t>Control Protocol)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протокол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управления 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передачей</a:t>
            </a:r>
            <a:endParaRPr sz="1200">
              <a:latin typeface="Arial"/>
              <a:cs typeface="Arial"/>
            </a:endParaRPr>
          </a:p>
          <a:p>
            <a:pPr marL="612775" marR="586740">
              <a:lnSpc>
                <a:spcPct val="111700"/>
              </a:lnSpc>
              <a:spcBef>
                <a:spcPts val="685"/>
              </a:spcBef>
            </a:pP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Файл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делится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на пакеты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размером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не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более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1,5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КБ  Пакеты передаются независимо 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друг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от</a:t>
            </a:r>
            <a:r>
              <a:rPr sz="1200" i="1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друга</a:t>
            </a:r>
            <a:endParaRPr sz="1200">
              <a:latin typeface="Arial"/>
              <a:cs typeface="Arial"/>
            </a:endParaRPr>
          </a:p>
          <a:p>
            <a:pPr marL="612140">
              <a:lnSpc>
                <a:spcPct val="100000"/>
              </a:lnSpc>
              <a:spcBef>
                <a:spcPts val="170"/>
              </a:spcBef>
            </a:pP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месте 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назначения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пакеты собираются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один</a:t>
            </a:r>
            <a:r>
              <a:rPr sz="1200" i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файл</a:t>
            </a:r>
            <a:endParaRPr sz="1200">
              <a:latin typeface="Arial"/>
              <a:cs typeface="Arial"/>
            </a:endParaRPr>
          </a:p>
          <a:p>
            <a:pPr marL="12700" marR="223520" indent="254000">
              <a:lnSpc>
                <a:spcPts val="1340"/>
              </a:lnSpc>
              <a:spcBef>
                <a:spcPts val="980"/>
              </a:spcBef>
            </a:pPr>
            <a:r>
              <a:rPr sz="1200" b="1" dirty="0">
                <a:solidFill>
                  <a:srgbClr val="00A650"/>
                </a:solidFill>
                <a:latin typeface="Arial"/>
                <a:cs typeface="Arial"/>
              </a:rPr>
              <a:t>IP (Internet Protocol)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определяет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адрес 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(маршрут)</a:t>
            </a:r>
            <a:r>
              <a:rPr sz="12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движения 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пакетов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8175" y="1455712"/>
            <a:ext cx="170180" cy="1322070"/>
            <a:chOff x="328175" y="1455712"/>
            <a:chExt cx="170180" cy="1322070"/>
          </a:xfrm>
        </p:grpSpPr>
        <p:sp>
          <p:nvSpPr>
            <p:cNvPr id="8" name="object 8"/>
            <p:cNvSpPr/>
            <p:nvPr/>
          </p:nvSpPr>
          <p:spPr>
            <a:xfrm>
              <a:off x="328175" y="1455712"/>
              <a:ext cx="169642" cy="148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2629312"/>
              <a:ext cx="169642" cy="1483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668982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575571"/>
            <a:ext cx="5379509" cy="1292662"/>
          </a:xfrm>
        </p:spPr>
        <p:txBody>
          <a:bodyPr/>
          <a:lstStyle/>
          <a:p>
            <a:pPr indent="177800" algn="just"/>
            <a:r>
              <a:rPr lang="en-US" dirty="0" smtClean="0"/>
              <a:t>XX </a:t>
            </a:r>
            <a:r>
              <a:rPr lang="en-US" dirty="0" err="1" smtClean="0"/>
              <a:t>asr</a:t>
            </a:r>
            <a:r>
              <a:rPr lang="en-US" dirty="0" smtClean="0"/>
              <a:t> </a:t>
            </a:r>
            <a:r>
              <a:rPr lang="en-US" dirty="0" err="1" smtClean="0"/>
              <a:t>boshlarida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yerda</a:t>
            </a:r>
            <a:r>
              <a:rPr lang="en-US" dirty="0" smtClean="0"/>
              <a:t> </a:t>
            </a:r>
            <a:r>
              <a:rPr lang="en-US" dirty="0" err="1" smtClean="0"/>
              <a:t>ko‘plab</a:t>
            </a:r>
            <a:r>
              <a:rPr lang="en-US" dirty="0" smtClean="0"/>
              <a:t> </a:t>
            </a:r>
            <a:r>
              <a:rPr lang="en-US" dirty="0" err="1" smtClean="0"/>
              <a:t>mohir</a:t>
            </a:r>
            <a:r>
              <a:rPr lang="en-US" dirty="0" smtClean="0"/>
              <a:t> atlas </a:t>
            </a:r>
            <a:r>
              <a:rPr lang="en-US" dirty="0" err="1" smtClean="0"/>
              <a:t>to‘quvchilar</a:t>
            </a:r>
            <a:r>
              <a:rPr lang="en-US" dirty="0" smtClean="0"/>
              <a:t> </a:t>
            </a:r>
            <a:r>
              <a:rPr lang="en-US" dirty="0" err="1" smtClean="0"/>
              <a:t>bo‘lgan</a:t>
            </a:r>
            <a:r>
              <a:rPr lang="en-US" dirty="0" smtClean="0"/>
              <a:t>. </a:t>
            </a:r>
            <a:r>
              <a:rPr lang="en-US" dirty="0" err="1" smtClean="0"/>
              <a:t>Hunarmand</a:t>
            </a:r>
            <a:r>
              <a:rPr lang="en-US" dirty="0" smtClean="0"/>
              <a:t> </a:t>
            </a:r>
            <a:r>
              <a:rPr lang="en-US" dirty="0" err="1" smtClean="0"/>
              <a:t>ustalar</a:t>
            </a:r>
            <a:r>
              <a:rPr lang="en-US" dirty="0" smtClean="0"/>
              <a:t> </a:t>
            </a:r>
            <a:r>
              <a:rPr lang="en-US" dirty="0" err="1" smtClean="0"/>
              <a:t>tomonidan</a:t>
            </a:r>
            <a:r>
              <a:rPr lang="en-US" dirty="0" smtClean="0"/>
              <a:t> </a:t>
            </a:r>
            <a:r>
              <a:rPr lang="en-US" dirty="0" err="1" smtClean="0"/>
              <a:t>yaratilgan</a:t>
            </a:r>
            <a:r>
              <a:rPr lang="en-US" dirty="0" smtClean="0"/>
              <a:t> </a:t>
            </a:r>
            <a:r>
              <a:rPr lang="en-US" dirty="0" err="1" smtClean="0"/>
              <a:t>xalq</a:t>
            </a:r>
            <a:r>
              <a:rPr lang="en-US" dirty="0" smtClean="0"/>
              <a:t> </a:t>
            </a:r>
            <a:r>
              <a:rPr lang="en-US" dirty="0" err="1" smtClean="0"/>
              <a:t>amaliy</a:t>
            </a:r>
            <a:r>
              <a:rPr lang="en-US" dirty="0" smtClean="0"/>
              <a:t> </a:t>
            </a:r>
            <a:r>
              <a:rPr lang="en-US" dirty="0" err="1" smtClean="0"/>
              <a:t>san’atining</a:t>
            </a:r>
            <a:r>
              <a:rPr lang="en-US" dirty="0" smtClean="0"/>
              <a:t> </a:t>
            </a:r>
            <a:r>
              <a:rPr lang="en-US" dirty="0" err="1" smtClean="0"/>
              <a:t>nodir</a:t>
            </a:r>
            <a:r>
              <a:rPr lang="en-US" dirty="0" smtClean="0"/>
              <a:t> </a:t>
            </a:r>
            <a:r>
              <a:rPr lang="en-US" dirty="0" err="1" smtClean="0"/>
              <a:t>asarlaridan</a:t>
            </a:r>
            <a:r>
              <a:rPr lang="en-US" dirty="0" smtClean="0"/>
              <a:t> </a:t>
            </a:r>
            <a:r>
              <a:rPr lang="en-US" dirty="0" err="1" smtClean="0"/>
              <a:t>namunalarni</a:t>
            </a:r>
            <a:r>
              <a:rPr lang="en-US" dirty="0" smtClean="0"/>
              <a:t> </a:t>
            </a:r>
            <a:r>
              <a:rPr lang="en-US" dirty="0" err="1" smtClean="0"/>
              <a:t>ko‘rgazmalarda</a:t>
            </a:r>
            <a:r>
              <a:rPr lang="en-US" dirty="0" smtClean="0"/>
              <a:t> </a:t>
            </a:r>
            <a:r>
              <a:rPr lang="en-US" dirty="0" err="1" smtClean="0"/>
              <a:t>namoyish</a:t>
            </a:r>
            <a:r>
              <a:rPr lang="en-US" dirty="0" smtClean="0"/>
              <a:t> </a:t>
            </a:r>
            <a:r>
              <a:rPr lang="en-US" dirty="0" err="1" smtClean="0"/>
              <a:t>etish</a:t>
            </a:r>
            <a:r>
              <a:rPr lang="en-US" dirty="0" smtClean="0"/>
              <a:t> </a:t>
            </a:r>
            <a:r>
              <a:rPr lang="en-US" dirty="0" err="1" smtClean="0"/>
              <a:t>orqali</a:t>
            </a:r>
            <a:r>
              <a:rPr lang="en-US" dirty="0" smtClean="0"/>
              <a:t> </a:t>
            </a:r>
            <a:r>
              <a:rPr lang="en-US" dirty="0" err="1" smtClean="0"/>
              <a:t>o‘zbek</a:t>
            </a:r>
            <a:r>
              <a:rPr lang="en-US" dirty="0" smtClean="0"/>
              <a:t> </a:t>
            </a:r>
            <a:r>
              <a:rPr lang="en-US" dirty="0" err="1" smtClean="0"/>
              <a:t>xalqining</a:t>
            </a:r>
            <a:r>
              <a:rPr lang="en-US" dirty="0" smtClean="0"/>
              <a:t> boy </a:t>
            </a:r>
            <a:r>
              <a:rPr lang="en-US" dirty="0" err="1" smtClean="0"/>
              <a:t>merosini</a:t>
            </a:r>
            <a:r>
              <a:rPr lang="en-US" dirty="0" smtClean="0"/>
              <a:t> </a:t>
            </a:r>
            <a:r>
              <a:rPr lang="en-US" dirty="0" err="1" smtClean="0"/>
              <a:t>tashrif</a:t>
            </a:r>
            <a:r>
              <a:rPr lang="en-US" dirty="0" smtClean="0"/>
              <a:t> </a:t>
            </a:r>
            <a:r>
              <a:rPr lang="en-US" dirty="0" err="1" smtClean="0"/>
              <a:t>buyuruvchilarga</a:t>
            </a:r>
            <a:r>
              <a:rPr lang="en-US" dirty="0" smtClean="0"/>
              <a:t>, </a:t>
            </a:r>
            <a:r>
              <a:rPr lang="en-US" dirty="0" err="1" smtClean="0"/>
              <a:t>ayniqsa</a:t>
            </a:r>
            <a:r>
              <a:rPr lang="en-US" dirty="0" smtClean="0"/>
              <a:t>, </a:t>
            </a:r>
            <a:r>
              <a:rPr lang="en-US" dirty="0" err="1" smtClean="0"/>
              <a:t>O‘zbekiston</a:t>
            </a:r>
            <a:r>
              <a:rPr lang="en-US" dirty="0" smtClean="0"/>
              <a:t> </a:t>
            </a:r>
            <a:r>
              <a:rPr lang="en-US" dirty="0" err="1" smtClean="0"/>
              <a:t>yoshlariga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chet</a:t>
            </a:r>
            <a:r>
              <a:rPr lang="en-US" dirty="0" smtClean="0"/>
              <a:t> </a:t>
            </a:r>
            <a:r>
              <a:rPr lang="en-US" dirty="0" err="1" smtClean="0"/>
              <a:t>ellik</a:t>
            </a:r>
            <a:r>
              <a:rPr lang="en-US" dirty="0" smtClean="0"/>
              <a:t> </a:t>
            </a:r>
            <a:r>
              <a:rPr lang="en-US" dirty="0" err="1" smtClean="0"/>
              <a:t>mehmonlarga</a:t>
            </a:r>
            <a:r>
              <a:rPr lang="en-US" dirty="0" smtClean="0"/>
              <a:t> </a:t>
            </a:r>
            <a:r>
              <a:rPr lang="en-US" dirty="0" err="1" smtClean="0"/>
              <a:t>ko‘rsatishdir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Рисунок 3" descr="C:\Users\Alfa\Desktop\Usku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563" y="1838449"/>
            <a:ext cx="3000396" cy="127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8" y="71163"/>
            <a:ext cx="5650865" cy="3114675"/>
            <a:chOff x="66848" y="71163"/>
            <a:chExt cx="5650865" cy="3114675"/>
          </a:xfrm>
        </p:grpSpPr>
        <p:sp>
          <p:nvSpPr>
            <p:cNvPr id="3" name="object 3"/>
            <p:cNvSpPr/>
            <p:nvPr/>
          </p:nvSpPr>
          <p:spPr>
            <a:xfrm>
              <a:off x="66840" y="819378"/>
              <a:ext cx="5650865" cy="2366010"/>
            </a:xfrm>
            <a:custGeom>
              <a:avLst/>
              <a:gdLst/>
              <a:ahLst/>
              <a:cxnLst/>
              <a:rect l="l" t="t" r="r" b="b"/>
              <a:pathLst>
                <a:path w="5650865" h="2366010">
                  <a:moveTo>
                    <a:pt x="5650712" y="24168"/>
                  </a:moveTo>
                  <a:lnTo>
                    <a:pt x="5626328" y="24168"/>
                  </a:lnTo>
                  <a:lnTo>
                    <a:pt x="5626328" y="2341765"/>
                  </a:lnTo>
                  <a:lnTo>
                    <a:pt x="5650712" y="2341765"/>
                  </a:lnTo>
                  <a:lnTo>
                    <a:pt x="5650712" y="24168"/>
                  </a:lnTo>
                  <a:close/>
                </a:path>
                <a:path w="5650865" h="236601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341880"/>
                  </a:lnTo>
                  <a:lnTo>
                    <a:pt x="0" y="2366010"/>
                  </a:lnTo>
                  <a:lnTo>
                    <a:pt x="5650712" y="2366010"/>
                  </a:lnTo>
                  <a:lnTo>
                    <a:pt x="5650712" y="2341880"/>
                  </a:lnTo>
                  <a:lnTo>
                    <a:pt x="24384" y="234188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721360"/>
            </a:xfrm>
            <a:custGeom>
              <a:avLst/>
              <a:gdLst/>
              <a:ahLst/>
              <a:cxnLst/>
              <a:rect l="l" t="t" r="r" b="b"/>
              <a:pathLst>
                <a:path w="5650865" h="721360">
                  <a:moveTo>
                    <a:pt x="5650710" y="0"/>
                  </a:moveTo>
                  <a:lnTo>
                    <a:pt x="0" y="0"/>
                  </a:lnTo>
                  <a:lnTo>
                    <a:pt x="0" y="721321"/>
                  </a:lnTo>
                  <a:lnTo>
                    <a:pt x="5650710" y="721321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>
              <a:lnSpc>
                <a:spcPts val="2330"/>
              </a:lnSpc>
              <a:spcBef>
                <a:spcPts val="320"/>
              </a:spcBef>
            </a:pPr>
            <a:r>
              <a:rPr spc="20" dirty="0"/>
              <a:t>Остальные </a:t>
            </a:r>
            <a:r>
              <a:rPr dirty="0"/>
              <a:t>протоколы</a:t>
            </a:r>
            <a:r>
              <a:rPr spc="-60" dirty="0"/>
              <a:t> </a:t>
            </a:r>
            <a:r>
              <a:rPr spc="15" dirty="0"/>
              <a:t>служб  </a:t>
            </a:r>
            <a:r>
              <a:rPr spc="10" dirty="0"/>
              <a:t>основаны </a:t>
            </a:r>
            <a:r>
              <a:rPr spc="15" dirty="0"/>
              <a:t>на</a:t>
            </a:r>
            <a:r>
              <a:rPr spc="-5" dirty="0"/>
              <a:t> </a:t>
            </a:r>
            <a:r>
              <a:rPr spc="15" dirty="0"/>
              <a:t>TCP/IP</a:t>
            </a:r>
          </a:p>
        </p:txBody>
      </p:sp>
      <p:sp>
        <p:nvSpPr>
          <p:cNvPr id="6" name="object 6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185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7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325" y="967741"/>
            <a:ext cx="4693920" cy="195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HTTP 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(HyperText Transfer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Protocol)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– служба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 WWW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FTP (File 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Transfer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Protocol)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– служба</a:t>
            </a:r>
            <a:r>
              <a:rPr sz="15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FTP</a:t>
            </a:r>
            <a:endParaRPr sz="1500">
              <a:latin typeface="Arial"/>
              <a:cs typeface="Arial"/>
            </a:endParaRPr>
          </a:p>
          <a:p>
            <a:pPr marL="12700" marR="200660">
              <a:lnSpc>
                <a:spcPts val="1680"/>
              </a:lnSpc>
              <a:spcBef>
                <a:spcPts val="170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SMTP (Simple Mail </a:t>
            </a: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Transfer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Protocol)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500" i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отправка  и прием сообщений электронной</a:t>
            </a:r>
            <a:r>
              <a:rPr sz="1500" i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231F20"/>
                </a:solidFill>
                <a:latin typeface="Arial"/>
                <a:cs typeface="Arial"/>
              </a:rPr>
              <a:t>почты</a:t>
            </a:r>
            <a:endParaRPr sz="1500">
              <a:latin typeface="Arial"/>
              <a:cs typeface="Arial"/>
            </a:endParaRPr>
          </a:p>
          <a:p>
            <a:pPr marL="12700" marR="870585">
              <a:lnSpc>
                <a:spcPts val="1680"/>
              </a:lnSpc>
              <a:spcBef>
                <a:spcPts val="167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TELNET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– служба Интернета, </a:t>
            </a:r>
            <a:r>
              <a:rPr sz="1500" i="1" spc="-15" dirty="0">
                <a:solidFill>
                  <a:srgbClr val="231F20"/>
                </a:solidFill>
                <a:latin typeface="Arial"/>
                <a:cs typeface="Arial"/>
              </a:rPr>
              <a:t>позволяет 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удаленно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управлять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компьютером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8175" y="1028017"/>
            <a:ext cx="170180" cy="1624965"/>
            <a:chOff x="328175" y="1028017"/>
            <a:chExt cx="170180" cy="1624965"/>
          </a:xfrm>
        </p:grpSpPr>
        <p:sp>
          <p:nvSpPr>
            <p:cNvPr id="10" name="object 10"/>
            <p:cNvSpPr/>
            <p:nvPr/>
          </p:nvSpPr>
          <p:spPr>
            <a:xfrm>
              <a:off x="328175" y="1028017"/>
              <a:ext cx="169642" cy="1483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175" y="1442017"/>
              <a:ext cx="169642" cy="1483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8175" y="1874018"/>
              <a:ext cx="169642" cy="1483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8175" y="2504018"/>
              <a:ext cx="169642" cy="1483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186753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БРАНДМАУЭР</a:t>
            </a: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8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3292" y="861217"/>
            <a:ext cx="3183255" cy="192278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20"/>
              </a:spcBef>
            </a:pP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Интернет – сложнейшая</a:t>
            </a:r>
            <a:r>
              <a:rPr sz="1500" i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система  и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ней </a:t>
            </a:r>
            <a:r>
              <a:rPr sz="1500" i="1" spc="-15" dirty="0">
                <a:solidFill>
                  <a:srgbClr val="231F20"/>
                </a:solidFill>
                <a:latin typeface="Arial"/>
                <a:cs typeface="Arial"/>
              </a:rPr>
              <a:t>существует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огромное 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количество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угроз</a:t>
            </a:r>
            <a:r>
              <a:rPr sz="1500" i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безопасности.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marL="12700" marR="130810">
              <a:lnSpc>
                <a:spcPct val="104299"/>
              </a:lnSpc>
            </a:pP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Безопасности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сети  </a:t>
            </a:r>
            <a:r>
              <a:rPr sz="1500" i="1" spc="-20" dirty="0">
                <a:solidFill>
                  <a:srgbClr val="231F20"/>
                </a:solidFill>
                <a:latin typeface="Arial"/>
                <a:cs typeface="Arial"/>
              </a:rPr>
              <a:t>отвечает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служебная программа  операционной системы, которая  </a:t>
            </a:r>
            <a:r>
              <a:rPr sz="1500" i="1" spc="-15" dirty="0">
                <a:solidFill>
                  <a:srgbClr val="231F20"/>
                </a:solidFill>
                <a:latin typeface="Arial"/>
                <a:cs typeface="Arial"/>
              </a:rPr>
              <a:t>называется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45" dirty="0">
                <a:solidFill>
                  <a:srgbClr val="231F20"/>
                </a:solidFill>
                <a:latin typeface="Arial"/>
                <a:cs typeface="Arial"/>
              </a:rPr>
              <a:t>БРАНДМАУЭР.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8175" y="927718"/>
            <a:ext cx="1638935" cy="1805305"/>
            <a:chOff x="328175" y="927718"/>
            <a:chExt cx="1638935" cy="1805305"/>
          </a:xfrm>
        </p:grpSpPr>
        <p:sp>
          <p:nvSpPr>
            <p:cNvPr id="7" name="object 7"/>
            <p:cNvSpPr/>
            <p:nvPr/>
          </p:nvSpPr>
          <p:spPr>
            <a:xfrm>
              <a:off x="331571" y="1154506"/>
              <a:ext cx="1297305" cy="1295400"/>
            </a:xfrm>
            <a:custGeom>
              <a:avLst/>
              <a:gdLst/>
              <a:ahLst/>
              <a:cxnLst/>
              <a:rect l="l" t="t" r="r" b="b"/>
              <a:pathLst>
                <a:path w="1297305" h="1295400">
                  <a:moveTo>
                    <a:pt x="481266" y="645795"/>
                  </a:moveTo>
                  <a:lnTo>
                    <a:pt x="439407" y="645795"/>
                  </a:lnTo>
                  <a:lnTo>
                    <a:pt x="439407" y="687641"/>
                  </a:lnTo>
                  <a:lnTo>
                    <a:pt x="481266" y="687641"/>
                  </a:lnTo>
                  <a:lnTo>
                    <a:pt x="481266" y="645795"/>
                  </a:lnTo>
                  <a:close/>
                </a:path>
                <a:path w="1297305" h="1295400">
                  <a:moveTo>
                    <a:pt x="481266" y="394703"/>
                  </a:moveTo>
                  <a:lnTo>
                    <a:pt x="439407" y="394703"/>
                  </a:lnTo>
                  <a:lnTo>
                    <a:pt x="439407" y="436549"/>
                  </a:lnTo>
                  <a:lnTo>
                    <a:pt x="481266" y="436549"/>
                  </a:lnTo>
                  <a:lnTo>
                    <a:pt x="481266" y="394703"/>
                  </a:lnTo>
                  <a:close/>
                </a:path>
                <a:path w="1297305" h="1295400">
                  <a:moveTo>
                    <a:pt x="564959" y="645795"/>
                  </a:moveTo>
                  <a:lnTo>
                    <a:pt x="523113" y="645795"/>
                  </a:lnTo>
                  <a:lnTo>
                    <a:pt x="523113" y="687641"/>
                  </a:lnTo>
                  <a:lnTo>
                    <a:pt x="564959" y="687641"/>
                  </a:lnTo>
                  <a:lnTo>
                    <a:pt x="564959" y="645795"/>
                  </a:lnTo>
                  <a:close/>
                </a:path>
                <a:path w="1297305" h="1295400">
                  <a:moveTo>
                    <a:pt x="564959" y="394703"/>
                  </a:moveTo>
                  <a:lnTo>
                    <a:pt x="523113" y="394703"/>
                  </a:lnTo>
                  <a:lnTo>
                    <a:pt x="523113" y="436549"/>
                  </a:lnTo>
                  <a:lnTo>
                    <a:pt x="564959" y="436549"/>
                  </a:lnTo>
                  <a:lnTo>
                    <a:pt x="564959" y="394703"/>
                  </a:lnTo>
                  <a:close/>
                </a:path>
                <a:path w="1297305" h="1295400">
                  <a:moveTo>
                    <a:pt x="648652" y="645795"/>
                  </a:moveTo>
                  <a:lnTo>
                    <a:pt x="606806" y="645795"/>
                  </a:lnTo>
                  <a:lnTo>
                    <a:pt x="606806" y="687641"/>
                  </a:lnTo>
                  <a:lnTo>
                    <a:pt x="648652" y="687641"/>
                  </a:lnTo>
                  <a:lnTo>
                    <a:pt x="648652" y="645795"/>
                  </a:lnTo>
                  <a:close/>
                </a:path>
                <a:path w="1297305" h="1295400">
                  <a:moveTo>
                    <a:pt x="648652" y="394703"/>
                  </a:moveTo>
                  <a:lnTo>
                    <a:pt x="606806" y="394703"/>
                  </a:lnTo>
                  <a:lnTo>
                    <a:pt x="606806" y="436549"/>
                  </a:lnTo>
                  <a:lnTo>
                    <a:pt x="648652" y="436549"/>
                  </a:lnTo>
                  <a:lnTo>
                    <a:pt x="648652" y="394703"/>
                  </a:lnTo>
                  <a:close/>
                </a:path>
                <a:path w="1297305" h="1295400">
                  <a:moveTo>
                    <a:pt x="1213612" y="771753"/>
                  </a:moveTo>
                  <a:lnTo>
                    <a:pt x="1193698" y="770775"/>
                  </a:lnTo>
                  <a:lnTo>
                    <a:pt x="1171752" y="768565"/>
                  </a:lnTo>
                  <a:lnTo>
                    <a:pt x="1171752" y="811199"/>
                  </a:lnTo>
                  <a:lnTo>
                    <a:pt x="1171752" y="905230"/>
                  </a:lnTo>
                  <a:lnTo>
                    <a:pt x="1167841" y="952449"/>
                  </a:lnTo>
                  <a:lnTo>
                    <a:pt x="1156411" y="997432"/>
                  </a:lnTo>
                  <a:lnTo>
                    <a:pt x="1137983" y="1039393"/>
                  </a:lnTo>
                  <a:lnTo>
                    <a:pt x="1113053" y="1077595"/>
                  </a:lnTo>
                  <a:lnTo>
                    <a:pt x="1082141" y="1111275"/>
                  </a:lnTo>
                  <a:lnTo>
                    <a:pt x="1045743" y="1139698"/>
                  </a:lnTo>
                  <a:lnTo>
                    <a:pt x="1004366" y="1162100"/>
                  </a:lnTo>
                  <a:lnTo>
                    <a:pt x="962990" y="1139698"/>
                  </a:lnTo>
                  <a:lnTo>
                    <a:pt x="926592" y="1111275"/>
                  </a:lnTo>
                  <a:lnTo>
                    <a:pt x="895667" y="1077595"/>
                  </a:lnTo>
                  <a:lnTo>
                    <a:pt x="870750" y="1039393"/>
                  </a:lnTo>
                  <a:lnTo>
                    <a:pt x="852322" y="997432"/>
                  </a:lnTo>
                  <a:lnTo>
                    <a:pt x="840892" y="952449"/>
                  </a:lnTo>
                  <a:lnTo>
                    <a:pt x="836968" y="905230"/>
                  </a:lnTo>
                  <a:lnTo>
                    <a:pt x="836968" y="811199"/>
                  </a:lnTo>
                  <a:lnTo>
                    <a:pt x="880275" y="805383"/>
                  </a:lnTo>
                  <a:lnTo>
                    <a:pt x="922680" y="795769"/>
                  </a:lnTo>
                  <a:lnTo>
                    <a:pt x="964082" y="782383"/>
                  </a:lnTo>
                  <a:lnTo>
                    <a:pt x="1004366" y="765251"/>
                  </a:lnTo>
                  <a:lnTo>
                    <a:pt x="1044651" y="782383"/>
                  </a:lnTo>
                  <a:lnTo>
                    <a:pt x="1086053" y="795769"/>
                  </a:lnTo>
                  <a:lnTo>
                    <a:pt x="1128458" y="805383"/>
                  </a:lnTo>
                  <a:lnTo>
                    <a:pt x="1171752" y="811199"/>
                  </a:lnTo>
                  <a:lnTo>
                    <a:pt x="1171752" y="768565"/>
                  </a:lnTo>
                  <a:lnTo>
                    <a:pt x="1146937" y="766051"/>
                  </a:lnTo>
                  <a:lnTo>
                    <a:pt x="1143063" y="765251"/>
                  </a:lnTo>
                  <a:lnTo>
                    <a:pt x="1101255" y="756539"/>
                  </a:lnTo>
                  <a:lnTo>
                    <a:pt x="1056817" y="742264"/>
                  </a:lnTo>
                  <a:lnTo>
                    <a:pt x="1013777" y="723277"/>
                  </a:lnTo>
                  <a:lnTo>
                    <a:pt x="1004366" y="718515"/>
                  </a:lnTo>
                  <a:lnTo>
                    <a:pt x="994956" y="723290"/>
                  </a:lnTo>
                  <a:lnTo>
                    <a:pt x="951928" y="742264"/>
                  </a:lnTo>
                  <a:lnTo>
                    <a:pt x="907491" y="756551"/>
                  </a:lnTo>
                  <a:lnTo>
                    <a:pt x="861809" y="766076"/>
                  </a:lnTo>
                  <a:lnTo>
                    <a:pt x="815022" y="770826"/>
                  </a:lnTo>
                  <a:lnTo>
                    <a:pt x="795121" y="771766"/>
                  </a:lnTo>
                  <a:lnTo>
                    <a:pt x="795121" y="905230"/>
                  </a:lnTo>
                  <a:lnTo>
                    <a:pt x="798766" y="954049"/>
                  </a:lnTo>
                  <a:lnTo>
                    <a:pt x="809383" y="1000823"/>
                  </a:lnTo>
                  <a:lnTo>
                    <a:pt x="826592" y="1044968"/>
                  </a:lnTo>
                  <a:lnTo>
                    <a:pt x="849947" y="1085837"/>
                  </a:lnTo>
                  <a:lnTo>
                    <a:pt x="879043" y="1122819"/>
                  </a:lnTo>
                  <a:lnTo>
                    <a:pt x="913447" y="1155293"/>
                  </a:lnTo>
                  <a:lnTo>
                    <a:pt x="952754" y="1182636"/>
                  </a:lnTo>
                  <a:lnTo>
                    <a:pt x="996543" y="1204214"/>
                  </a:lnTo>
                  <a:lnTo>
                    <a:pt x="1004366" y="1207350"/>
                  </a:lnTo>
                  <a:lnTo>
                    <a:pt x="1012190" y="1204188"/>
                  </a:lnTo>
                  <a:lnTo>
                    <a:pt x="1055966" y="1182611"/>
                  </a:lnTo>
                  <a:lnTo>
                    <a:pt x="1085469" y="1162100"/>
                  </a:lnTo>
                  <a:lnTo>
                    <a:pt x="1095286" y="1155280"/>
                  </a:lnTo>
                  <a:lnTo>
                    <a:pt x="1129690" y="1122807"/>
                  </a:lnTo>
                  <a:lnTo>
                    <a:pt x="1158786" y="1085824"/>
                  </a:lnTo>
                  <a:lnTo>
                    <a:pt x="1182141" y="1044943"/>
                  </a:lnTo>
                  <a:lnTo>
                    <a:pt x="1199337" y="1000798"/>
                  </a:lnTo>
                  <a:lnTo>
                    <a:pt x="1209967" y="954049"/>
                  </a:lnTo>
                  <a:lnTo>
                    <a:pt x="1213599" y="905230"/>
                  </a:lnTo>
                  <a:lnTo>
                    <a:pt x="1213612" y="771753"/>
                  </a:lnTo>
                  <a:close/>
                </a:path>
                <a:path w="1297305" h="1295400">
                  <a:moveTo>
                    <a:pt x="1297305" y="698500"/>
                  </a:moveTo>
                  <a:lnTo>
                    <a:pt x="1255458" y="698500"/>
                  </a:lnTo>
                  <a:lnTo>
                    <a:pt x="1255458" y="736600"/>
                  </a:lnTo>
                  <a:lnTo>
                    <a:pt x="1255458" y="914400"/>
                  </a:lnTo>
                  <a:lnTo>
                    <a:pt x="1252486" y="952500"/>
                  </a:lnTo>
                  <a:lnTo>
                    <a:pt x="1243787" y="1003300"/>
                  </a:lnTo>
                  <a:lnTo>
                    <a:pt x="1229652" y="1041400"/>
                  </a:lnTo>
                  <a:lnTo>
                    <a:pt x="1210398" y="1092200"/>
                  </a:lnTo>
                  <a:lnTo>
                    <a:pt x="1186332" y="1130300"/>
                  </a:lnTo>
                  <a:lnTo>
                    <a:pt x="1157744" y="1155700"/>
                  </a:lnTo>
                  <a:lnTo>
                    <a:pt x="1124953" y="1193800"/>
                  </a:lnTo>
                  <a:lnTo>
                    <a:pt x="1088250" y="1219200"/>
                  </a:lnTo>
                  <a:lnTo>
                    <a:pt x="1047953" y="1244600"/>
                  </a:lnTo>
                  <a:lnTo>
                    <a:pt x="1004366" y="1257300"/>
                  </a:lnTo>
                  <a:lnTo>
                    <a:pt x="960767" y="1244600"/>
                  </a:lnTo>
                  <a:lnTo>
                    <a:pt x="920470" y="1219200"/>
                  </a:lnTo>
                  <a:lnTo>
                    <a:pt x="883780" y="1193800"/>
                  </a:lnTo>
                  <a:lnTo>
                    <a:pt x="850976" y="1155700"/>
                  </a:lnTo>
                  <a:lnTo>
                    <a:pt x="822401" y="1130300"/>
                  </a:lnTo>
                  <a:lnTo>
                    <a:pt x="798322" y="1092200"/>
                  </a:lnTo>
                  <a:lnTo>
                    <a:pt x="783882" y="1054100"/>
                  </a:lnTo>
                  <a:lnTo>
                    <a:pt x="779068" y="1041400"/>
                  </a:lnTo>
                  <a:lnTo>
                    <a:pt x="764946" y="1003300"/>
                  </a:lnTo>
                  <a:lnTo>
                    <a:pt x="756246" y="952500"/>
                  </a:lnTo>
                  <a:lnTo>
                    <a:pt x="754265" y="927100"/>
                  </a:lnTo>
                  <a:lnTo>
                    <a:pt x="753275" y="914400"/>
                  </a:lnTo>
                  <a:lnTo>
                    <a:pt x="753275" y="825500"/>
                  </a:lnTo>
                  <a:lnTo>
                    <a:pt x="753275" y="774700"/>
                  </a:lnTo>
                  <a:lnTo>
                    <a:pt x="753275" y="736600"/>
                  </a:lnTo>
                  <a:lnTo>
                    <a:pt x="811250" y="736600"/>
                  </a:lnTo>
                  <a:lnTo>
                    <a:pt x="861288" y="723900"/>
                  </a:lnTo>
                  <a:lnTo>
                    <a:pt x="910145" y="723900"/>
                  </a:lnTo>
                  <a:lnTo>
                    <a:pt x="957249" y="698500"/>
                  </a:lnTo>
                  <a:lnTo>
                    <a:pt x="1002017" y="673100"/>
                  </a:lnTo>
                  <a:lnTo>
                    <a:pt x="1006678" y="673100"/>
                  </a:lnTo>
                  <a:lnTo>
                    <a:pt x="1055636" y="698500"/>
                  </a:lnTo>
                  <a:lnTo>
                    <a:pt x="1107274" y="723900"/>
                  </a:lnTo>
                  <a:lnTo>
                    <a:pt x="1160881" y="736600"/>
                  </a:lnTo>
                  <a:lnTo>
                    <a:pt x="1255458" y="736600"/>
                  </a:lnTo>
                  <a:lnTo>
                    <a:pt x="1255458" y="698500"/>
                  </a:lnTo>
                  <a:lnTo>
                    <a:pt x="1179499" y="698500"/>
                  </a:lnTo>
                  <a:lnTo>
                    <a:pt x="1108849" y="673100"/>
                  </a:lnTo>
                  <a:lnTo>
                    <a:pt x="1074915" y="660400"/>
                  </a:lnTo>
                  <a:lnTo>
                    <a:pt x="1077747" y="647700"/>
                  </a:lnTo>
                  <a:lnTo>
                    <a:pt x="1080566" y="635000"/>
                  </a:lnTo>
                  <a:lnTo>
                    <a:pt x="1084694" y="609600"/>
                  </a:lnTo>
                  <a:lnTo>
                    <a:pt x="1087208" y="571500"/>
                  </a:lnTo>
                  <a:lnTo>
                    <a:pt x="1088059" y="546100"/>
                  </a:lnTo>
                  <a:lnTo>
                    <a:pt x="1087056" y="520700"/>
                  </a:lnTo>
                  <a:lnTo>
                    <a:pt x="1086065" y="495300"/>
                  </a:lnTo>
                  <a:lnTo>
                    <a:pt x="1080173" y="457212"/>
                  </a:lnTo>
                  <a:lnTo>
                    <a:pt x="1070546" y="406400"/>
                  </a:lnTo>
                  <a:lnTo>
                    <a:pt x="1057363" y="368300"/>
                  </a:lnTo>
                  <a:lnTo>
                    <a:pt x="1045692" y="341477"/>
                  </a:lnTo>
                  <a:lnTo>
                    <a:pt x="1045692" y="520700"/>
                  </a:lnTo>
                  <a:lnTo>
                    <a:pt x="1045552" y="520700"/>
                  </a:lnTo>
                  <a:lnTo>
                    <a:pt x="1045552" y="571500"/>
                  </a:lnTo>
                  <a:lnTo>
                    <a:pt x="1044359" y="584200"/>
                  </a:lnTo>
                  <a:lnTo>
                    <a:pt x="1042428" y="609600"/>
                  </a:lnTo>
                  <a:lnTo>
                    <a:pt x="1039736" y="622300"/>
                  </a:lnTo>
                  <a:lnTo>
                    <a:pt x="1036269" y="647700"/>
                  </a:lnTo>
                  <a:lnTo>
                    <a:pt x="1028242" y="647700"/>
                  </a:lnTo>
                  <a:lnTo>
                    <a:pt x="1004366" y="622300"/>
                  </a:lnTo>
                  <a:lnTo>
                    <a:pt x="980478" y="647700"/>
                  </a:lnTo>
                  <a:lnTo>
                    <a:pt x="943076" y="660400"/>
                  </a:lnTo>
                  <a:lnTo>
                    <a:pt x="903820" y="673100"/>
                  </a:lnTo>
                  <a:lnTo>
                    <a:pt x="821436" y="698500"/>
                  </a:lnTo>
                  <a:lnTo>
                    <a:pt x="827239" y="660400"/>
                  </a:lnTo>
                  <a:lnTo>
                    <a:pt x="831659" y="635000"/>
                  </a:lnTo>
                  <a:lnTo>
                    <a:pt x="834682" y="596900"/>
                  </a:lnTo>
                  <a:lnTo>
                    <a:pt x="836307" y="571500"/>
                  </a:lnTo>
                  <a:lnTo>
                    <a:pt x="1045552" y="571500"/>
                  </a:lnTo>
                  <a:lnTo>
                    <a:pt x="1045552" y="520700"/>
                  </a:lnTo>
                  <a:lnTo>
                    <a:pt x="836422" y="520700"/>
                  </a:lnTo>
                  <a:lnTo>
                    <a:pt x="831583" y="469900"/>
                  </a:lnTo>
                  <a:lnTo>
                    <a:pt x="821740" y="419100"/>
                  </a:lnTo>
                  <a:lnTo>
                    <a:pt x="807618" y="368300"/>
                  </a:lnTo>
                  <a:lnTo>
                    <a:pt x="794562" y="330898"/>
                  </a:lnTo>
                  <a:lnTo>
                    <a:pt x="794562" y="520700"/>
                  </a:lnTo>
                  <a:lnTo>
                    <a:pt x="794461" y="571500"/>
                  </a:lnTo>
                  <a:lnTo>
                    <a:pt x="792695" y="596900"/>
                  </a:lnTo>
                  <a:lnTo>
                    <a:pt x="789406" y="635000"/>
                  </a:lnTo>
                  <a:lnTo>
                    <a:pt x="784606" y="660400"/>
                  </a:lnTo>
                  <a:lnTo>
                    <a:pt x="778294" y="698500"/>
                  </a:lnTo>
                  <a:lnTo>
                    <a:pt x="725017" y="698500"/>
                  </a:lnTo>
                  <a:lnTo>
                    <a:pt x="725017" y="1016000"/>
                  </a:lnTo>
                  <a:lnTo>
                    <a:pt x="695718" y="1028700"/>
                  </a:lnTo>
                  <a:lnTo>
                    <a:pt x="665924" y="1028700"/>
                  </a:lnTo>
                  <a:lnTo>
                    <a:pt x="635698" y="1041400"/>
                  </a:lnTo>
                  <a:lnTo>
                    <a:pt x="605053" y="1041400"/>
                  </a:lnTo>
                  <a:lnTo>
                    <a:pt x="630199" y="1028700"/>
                  </a:lnTo>
                  <a:lnTo>
                    <a:pt x="656983" y="990600"/>
                  </a:lnTo>
                  <a:lnTo>
                    <a:pt x="684580" y="965200"/>
                  </a:lnTo>
                  <a:lnTo>
                    <a:pt x="712216" y="927100"/>
                  </a:lnTo>
                  <a:lnTo>
                    <a:pt x="713803" y="952500"/>
                  </a:lnTo>
                  <a:lnTo>
                    <a:pt x="716470" y="977900"/>
                  </a:lnTo>
                  <a:lnTo>
                    <a:pt x="720204" y="990600"/>
                  </a:lnTo>
                  <a:lnTo>
                    <a:pt x="725017" y="1016000"/>
                  </a:lnTo>
                  <a:lnTo>
                    <a:pt x="725017" y="698500"/>
                  </a:lnTo>
                  <a:lnTo>
                    <a:pt x="711428" y="698500"/>
                  </a:lnTo>
                  <a:lnTo>
                    <a:pt x="711428" y="774700"/>
                  </a:lnTo>
                  <a:lnTo>
                    <a:pt x="711428" y="825500"/>
                  </a:lnTo>
                  <a:lnTo>
                    <a:pt x="711428" y="863600"/>
                  </a:lnTo>
                  <a:lnTo>
                    <a:pt x="677710" y="914400"/>
                  </a:lnTo>
                  <a:lnTo>
                    <a:pt x="607745" y="990600"/>
                  </a:lnTo>
                  <a:lnTo>
                    <a:pt x="574865" y="1016000"/>
                  </a:lnTo>
                  <a:lnTo>
                    <a:pt x="545668" y="1041400"/>
                  </a:lnTo>
                  <a:lnTo>
                    <a:pt x="544004" y="1041400"/>
                  </a:lnTo>
                  <a:lnTo>
                    <a:pt x="514959" y="1016000"/>
                  </a:lnTo>
                  <a:lnTo>
                    <a:pt x="484149" y="990600"/>
                  </a:lnTo>
                  <a:lnTo>
                    <a:pt x="482790" y="989037"/>
                  </a:lnTo>
                  <a:lnTo>
                    <a:pt x="482790" y="1041400"/>
                  </a:lnTo>
                  <a:lnTo>
                    <a:pt x="433247" y="1041400"/>
                  </a:lnTo>
                  <a:lnTo>
                    <a:pt x="385470" y="1028700"/>
                  </a:lnTo>
                  <a:lnTo>
                    <a:pt x="339737" y="1003300"/>
                  </a:lnTo>
                  <a:lnTo>
                    <a:pt x="296291" y="977900"/>
                  </a:lnTo>
                  <a:lnTo>
                    <a:pt x="255384" y="952500"/>
                  </a:lnTo>
                  <a:lnTo>
                    <a:pt x="217271" y="927100"/>
                  </a:lnTo>
                  <a:lnTo>
                    <a:pt x="182206" y="889000"/>
                  </a:lnTo>
                  <a:lnTo>
                    <a:pt x="150444" y="863600"/>
                  </a:lnTo>
                  <a:lnTo>
                    <a:pt x="122237" y="825500"/>
                  </a:lnTo>
                  <a:lnTo>
                    <a:pt x="308152" y="825500"/>
                  </a:lnTo>
                  <a:lnTo>
                    <a:pt x="334391" y="876300"/>
                  </a:lnTo>
                  <a:lnTo>
                    <a:pt x="363220" y="914400"/>
                  </a:lnTo>
                  <a:lnTo>
                    <a:pt x="393547" y="952500"/>
                  </a:lnTo>
                  <a:lnTo>
                    <a:pt x="424319" y="990600"/>
                  </a:lnTo>
                  <a:lnTo>
                    <a:pt x="454418" y="1016000"/>
                  </a:lnTo>
                  <a:lnTo>
                    <a:pt x="482790" y="1041400"/>
                  </a:lnTo>
                  <a:lnTo>
                    <a:pt x="482790" y="989037"/>
                  </a:lnTo>
                  <a:lnTo>
                    <a:pt x="451167" y="952500"/>
                  </a:lnTo>
                  <a:lnTo>
                    <a:pt x="417588" y="914400"/>
                  </a:lnTo>
                  <a:lnTo>
                    <a:pt x="385000" y="876300"/>
                  </a:lnTo>
                  <a:lnTo>
                    <a:pt x="355015" y="825500"/>
                  </a:lnTo>
                  <a:lnTo>
                    <a:pt x="711428" y="825500"/>
                  </a:lnTo>
                  <a:lnTo>
                    <a:pt x="711428" y="774700"/>
                  </a:lnTo>
                  <a:lnTo>
                    <a:pt x="335889" y="774700"/>
                  </a:lnTo>
                  <a:lnTo>
                    <a:pt x="319620" y="736600"/>
                  </a:lnTo>
                  <a:lnTo>
                    <a:pt x="306806" y="685800"/>
                  </a:lnTo>
                  <a:lnTo>
                    <a:pt x="298005" y="622300"/>
                  </a:lnTo>
                  <a:lnTo>
                    <a:pt x="293725" y="571500"/>
                  </a:lnTo>
                  <a:lnTo>
                    <a:pt x="794461" y="571500"/>
                  </a:lnTo>
                  <a:lnTo>
                    <a:pt x="794461" y="520700"/>
                  </a:lnTo>
                  <a:lnTo>
                    <a:pt x="293497" y="520700"/>
                  </a:lnTo>
                  <a:lnTo>
                    <a:pt x="298881" y="469900"/>
                  </a:lnTo>
                  <a:lnTo>
                    <a:pt x="309727" y="419100"/>
                  </a:lnTo>
                  <a:lnTo>
                    <a:pt x="325196" y="368300"/>
                  </a:lnTo>
                  <a:lnTo>
                    <a:pt x="344436" y="317500"/>
                  </a:lnTo>
                  <a:lnTo>
                    <a:pt x="743623" y="317500"/>
                  </a:lnTo>
                  <a:lnTo>
                    <a:pt x="762876" y="368300"/>
                  </a:lnTo>
                  <a:lnTo>
                    <a:pt x="778344" y="419100"/>
                  </a:lnTo>
                  <a:lnTo>
                    <a:pt x="789190" y="469900"/>
                  </a:lnTo>
                  <a:lnTo>
                    <a:pt x="794562" y="520700"/>
                  </a:lnTo>
                  <a:lnTo>
                    <a:pt x="794562" y="330898"/>
                  </a:lnTo>
                  <a:lnTo>
                    <a:pt x="789889" y="317500"/>
                  </a:lnTo>
                  <a:lnTo>
                    <a:pt x="990142" y="317500"/>
                  </a:lnTo>
                  <a:lnTo>
                    <a:pt x="1012190" y="368300"/>
                  </a:lnTo>
                  <a:lnTo>
                    <a:pt x="1029017" y="419100"/>
                  </a:lnTo>
                  <a:lnTo>
                    <a:pt x="1040295" y="469900"/>
                  </a:lnTo>
                  <a:lnTo>
                    <a:pt x="1045692" y="520700"/>
                  </a:lnTo>
                  <a:lnTo>
                    <a:pt x="1045692" y="341477"/>
                  </a:lnTo>
                  <a:lnTo>
                    <a:pt x="1040790" y="330200"/>
                  </a:lnTo>
                  <a:lnTo>
                    <a:pt x="1034186" y="317500"/>
                  </a:lnTo>
                  <a:lnTo>
                    <a:pt x="1020978" y="292100"/>
                  </a:lnTo>
                  <a:lnTo>
                    <a:pt x="1013345" y="279400"/>
                  </a:lnTo>
                  <a:lnTo>
                    <a:pt x="998093" y="254000"/>
                  </a:lnTo>
                  <a:lnTo>
                    <a:pt x="972312" y="215900"/>
                  </a:lnTo>
                  <a:lnTo>
                    <a:pt x="965822" y="207238"/>
                  </a:lnTo>
                  <a:lnTo>
                    <a:pt x="965822" y="279400"/>
                  </a:lnTo>
                  <a:lnTo>
                    <a:pt x="770966" y="279400"/>
                  </a:lnTo>
                  <a:lnTo>
                    <a:pt x="743877" y="228600"/>
                  </a:lnTo>
                  <a:lnTo>
                    <a:pt x="723061" y="192151"/>
                  </a:lnTo>
                  <a:lnTo>
                    <a:pt x="723061" y="279400"/>
                  </a:lnTo>
                  <a:lnTo>
                    <a:pt x="365010" y="279400"/>
                  </a:lnTo>
                  <a:lnTo>
                    <a:pt x="397700" y="215900"/>
                  </a:lnTo>
                  <a:lnTo>
                    <a:pt x="432054" y="177800"/>
                  </a:lnTo>
                  <a:lnTo>
                    <a:pt x="465963" y="127000"/>
                  </a:lnTo>
                  <a:lnTo>
                    <a:pt x="497332" y="101600"/>
                  </a:lnTo>
                  <a:lnTo>
                    <a:pt x="524052" y="63500"/>
                  </a:lnTo>
                  <a:lnTo>
                    <a:pt x="544029" y="50800"/>
                  </a:lnTo>
                  <a:lnTo>
                    <a:pt x="564019" y="63500"/>
                  </a:lnTo>
                  <a:lnTo>
                    <a:pt x="590740" y="101600"/>
                  </a:lnTo>
                  <a:lnTo>
                    <a:pt x="622109" y="127000"/>
                  </a:lnTo>
                  <a:lnTo>
                    <a:pt x="656005" y="177800"/>
                  </a:lnTo>
                  <a:lnTo>
                    <a:pt x="690359" y="215900"/>
                  </a:lnTo>
                  <a:lnTo>
                    <a:pt x="723061" y="279400"/>
                  </a:lnTo>
                  <a:lnTo>
                    <a:pt x="723061" y="192151"/>
                  </a:lnTo>
                  <a:lnTo>
                    <a:pt x="714870" y="177800"/>
                  </a:lnTo>
                  <a:lnTo>
                    <a:pt x="685126" y="139700"/>
                  </a:lnTo>
                  <a:lnTo>
                    <a:pt x="655853" y="101600"/>
                  </a:lnTo>
                  <a:lnTo>
                    <a:pt x="628243" y="76200"/>
                  </a:lnTo>
                  <a:lnTo>
                    <a:pt x="603478" y="50800"/>
                  </a:lnTo>
                  <a:lnTo>
                    <a:pt x="701281" y="76200"/>
                  </a:lnTo>
                  <a:lnTo>
                    <a:pt x="747255" y="88900"/>
                  </a:lnTo>
                  <a:lnTo>
                    <a:pt x="790930" y="114300"/>
                  </a:lnTo>
                  <a:lnTo>
                    <a:pt x="832053" y="139700"/>
                  </a:lnTo>
                  <a:lnTo>
                    <a:pt x="870356" y="165100"/>
                  </a:lnTo>
                  <a:lnTo>
                    <a:pt x="905598" y="203200"/>
                  </a:lnTo>
                  <a:lnTo>
                    <a:pt x="937501" y="241300"/>
                  </a:lnTo>
                  <a:lnTo>
                    <a:pt x="965822" y="279400"/>
                  </a:lnTo>
                  <a:lnTo>
                    <a:pt x="965822" y="207238"/>
                  </a:lnTo>
                  <a:lnTo>
                    <a:pt x="943787" y="177800"/>
                  </a:lnTo>
                  <a:lnTo>
                    <a:pt x="912685" y="152400"/>
                  </a:lnTo>
                  <a:lnTo>
                    <a:pt x="879170" y="114300"/>
                  </a:lnTo>
                  <a:lnTo>
                    <a:pt x="843407" y="88900"/>
                  </a:lnTo>
                  <a:lnTo>
                    <a:pt x="805573" y="76200"/>
                  </a:lnTo>
                  <a:lnTo>
                    <a:pt x="765822" y="50800"/>
                  </a:lnTo>
                  <a:lnTo>
                    <a:pt x="724306" y="38100"/>
                  </a:lnTo>
                  <a:lnTo>
                    <a:pt x="636689" y="12700"/>
                  </a:lnTo>
                  <a:lnTo>
                    <a:pt x="590905" y="0"/>
                  </a:lnTo>
                  <a:lnTo>
                    <a:pt x="497154" y="0"/>
                  </a:lnTo>
                  <a:lnTo>
                    <a:pt x="484581" y="3492"/>
                  </a:lnTo>
                  <a:lnTo>
                    <a:pt x="484581" y="50800"/>
                  </a:lnTo>
                  <a:lnTo>
                    <a:pt x="459816" y="76200"/>
                  </a:lnTo>
                  <a:lnTo>
                    <a:pt x="432206" y="101600"/>
                  </a:lnTo>
                  <a:lnTo>
                    <a:pt x="402932" y="139700"/>
                  </a:lnTo>
                  <a:lnTo>
                    <a:pt x="373202" y="177800"/>
                  </a:lnTo>
                  <a:lnTo>
                    <a:pt x="344182" y="228600"/>
                  </a:lnTo>
                  <a:lnTo>
                    <a:pt x="317093" y="279400"/>
                  </a:lnTo>
                  <a:lnTo>
                    <a:pt x="298170" y="279400"/>
                  </a:lnTo>
                  <a:lnTo>
                    <a:pt x="298170" y="317500"/>
                  </a:lnTo>
                  <a:lnTo>
                    <a:pt x="290842" y="338518"/>
                  </a:lnTo>
                  <a:lnTo>
                    <a:pt x="290842" y="774700"/>
                  </a:lnTo>
                  <a:lnTo>
                    <a:pt x="97929" y="774700"/>
                  </a:lnTo>
                  <a:lnTo>
                    <a:pt x="75882" y="723900"/>
                  </a:lnTo>
                  <a:lnTo>
                    <a:pt x="59042" y="673100"/>
                  </a:lnTo>
                  <a:lnTo>
                    <a:pt x="47764" y="622300"/>
                  </a:lnTo>
                  <a:lnTo>
                    <a:pt x="42367" y="571500"/>
                  </a:lnTo>
                  <a:lnTo>
                    <a:pt x="251841" y="571500"/>
                  </a:lnTo>
                  <a:lnTo>
                    <a:pt x="255778" y="622300"/>
                  </a:lnTo>
                  <a:lnTo>
                    <a:pt x="263906" y="685800"/>
                  </a:lnTo>
                  <a:lnTo>
                    <a:pt x="275742" y="736600"/>
                  </a:lnTo>
                  <a:lnTo>
                    <a:pt x="290842" y="774700"/>
                  </a:lnTo>
                  <a:lnTo>
                    <a:pt x="290842" y="338518"/>
                  </a:lnTo>
                  <a:lnTo>
                    <a:pt x="280454" y="368300"/>
                  </a:lnTo>
                  <a:lnTo>
                    <a:pt x="266319" y="419100"/>
                  </a:lnTo>
                  <a:lnTo>
                    <a:pt x="256476" y="469900"/>
                  </a:lnTo>
                  <a:lnTo>
                    <a:pt x="251637" y="520700"/>
                  </a:lnTo>
                  <a:lnTo>
                    <a:pt x="42367" y="520700"/>
                  </a:lnTo>
                  <a:lnTo>
                    <a:pt x="47752" y="469900"/>
                  </a:lnTo>
                  <a:lnTo>
                    <a:pt x="59042" y="419100"/>
                  </a:lnTo>
                  <a:lnTo>
                    <a:pt x="75869" y="368300"/>
                  </a:lnTo>
                  <a:lnTo>
                    <a:pt x="97929" y="317500"/>
                  </a:lnTo>
                  <a:lnTo>
                    <a:pt x="298170" y="317500"/>
                  </a:lnTo>
                  <a:lnTo>
                    <a:pt x="298170" y="279400"/>
                  </a:lnTo>
                  <a:lnTo>
                    <a:pt x="122237" y="279400"/>
                  </a:lnTo>
                  <a:lnTo>
                    <a:pt x="150558" y="241300"/>
                  </a:lnTo>
                  <a:lnTo>
                    <a:pt x="182473" y="203200"/>
                  </a:lnTo>
                  <a:lnTo>
                    <a:pt x="217703" y="165100"/>
                  </a:lnTo>
                  <a:lnTo>
                    <a:pt x="256006" y="139700"/>
                  </a:lnTo>
                  <a:lnTo>
                    <a:pt x="297129" y="114300"/>
                  </a:lnTo>
                  <a:lnTo>
                    <a:pt x="340804" y="88900"/>
                  </a:lnTo>
                  <a:lnTo>
                    <a:pt x="386778" y="76200"/>
                  </a:lnTo>
                  <a:lnTo>
                    <a:pt x="484581" y="50800"/>
                  </a:lnTo>
                  <a:lnTo>
                    <a:pt x="484581" y="3492"/>
                  </a:lnTo>
                  <a:lnTo>
                    <a:pt x="451383" y="12700"/>
                  </a:lnTo>
                  <a:lnTo>
                    <a:pt x="363753" y="38100"/>
                  </a:lnTo>
                  <a:lnTo>
                    <a:pt x="322249" y="50800"/>
                  </a:lnTo>
                  <a:lnTo>
                    <a:pt x="282498" y="76200"/>
                  </a:lnTo>
                  <a:lnTo>
                    <a:pt x="244652" y="88900"/>
                  </a:lnTo>
                  <a:lnTo>
                    <a:pt x="208889" y="114300"/>
                  </a:lnTo>
                  <a:lnTo>
                    <a:pt x="175387" y="152400"/>
                  </a:lnTo>
                  <a:lnTo>
                    <a:pt x="144284" y="177800"/>
                  </a:lnTo>
                  <a:lnTo>
                    <a:pt x="115760" y="215900"/>
                  </a:lnTo>
                  <a:lnTo>
                    <a:pt x="89966" y="254000"/>
                  </a:lnTo>
                  <a:lnTo>
                    <a:pt x="67094" y="292100"/>
                  </a:lnTo>
                  <a:lnTo>
                    <a:pt x="47282" y="330200"/>
                  </a:lnTo>
                  <a:lnTo>
                    <a:pt x="30695" y="368300"/>
                  </a:lnTo>
                  <a:lnTo>
                    <a:pt x="17513" y="406400"/>
                  </a:lnTo>
                  <a:lnTo>
                    <a:pt x="7899" y="457212"/>
                  </a:lnTo>
                  <a:lnTo>
                    <a:pt x="2006" y="495300"/>
                  </a:lnTo>
                  <a:lnTo>
                    <a:pt x="0" y="546100"/>
                  </a:lnTo>
                  <a:lnTo>
                    <a:pt x="2006" y="596900"/>
                  </a:lnTo>
                  <a:lnTo>
                    <a:pt x="7899" y="635000"/>
                  </a:lnTo>
                  <a:lnTo>
                    <a:pt x="17513" y="685800"/>
                  </a:lnTo>
                  <a:lnTo>
                    <a:pt x="30695" y="723900"/>
                  </a:lnTo>
                  <a:lnTo>
                    <a:pt x="47282" y="774700"/>
                  </a:lnTo>
                  <a:lnTo>
                    <a:pt x="67094" y="812800"/>
                  </a:lnTo>
                  <a:lnTo>
                    <a:pt x="89966" y="850900"/>
                  </a:lnTo>
                  <a:lnTo>
                    <a:pt x="115760" y="876300"/>
                  </a:lnTo>
                  <a:lnTo>
                    <a:pt x="144284" y="914400"/>
                  </a:lnTo>
                  <a:lnTo>
                    <a:pt x="175387" y="952500"/>
                  </a:lnTo>
                  <a:lnTo>
                    <a:pt x="208889" y="977900"/>
                  </a:lnTo>
                  <a:lnTo>
                    <a:pt x="244652" y="1003300"/>
                  </a:lnTo>
                  <a:lnTo>
                    <a:pt x="282498" y="1028700"/>
                  </a:lnTo>
                  <a:lnTo>
                    <a:pt x="322249" y="1041400"/>
                  </a:lnTo>
                  <a:lnTo>
                    <a:pt x="363753" y="1066800"/>
                  </a:lnTo>
                  <a:lnTo>
                    <a:pt x="406857" y="1079500"/>
                  </a:lnTo>
                  <a:lnTo>
                    <a:pt x="451383" y="1079500"/>
                  </a:lnTo>
                  <a:lnTo>
                    <a:pt x="497154" y="1092200"/>
                  </a:lnTo>
                  <a:lnTo>
                    <a:pt x="593826" y="1092200"/>
                  </a:lnTo>
                  <a:lnTo>
                    <a:pt x="737857" y="1054100"/>
                  </a:lnTo>
                  <a:lnTo>
                    <a:pt x="756412" y="1092200"/>
                  </a:lnTo>
                  <a:lnTo>
                    <a:pt x="779475" y="1143000"/>
                  </a:lnTo>
                  <a:lnTo>
                    <a:pt x="806767" y="1168400"/>
                  </a:lnTo>
                  <a:lnTo>
                    <a:pt x="838060" y="1206500"/>
                  </a:lnTo>
                  <a:lnTo>
                    <a:pt x="873099" y="1231900"/>
                  </a:lnTo>
                  <a:lnTo>
                    <a:pt x="911644" y="1257300"/>
                  </a:lnTo>
                  <a:lnTo>
                    <a:pt x="953427" y="1282700"/>
                  </a:lnTo>
                  <a:lnTo>
                    <a:pt x="998207" y="1295400"/>
                  </a:lnTo>
                  <a:lnTo>
                    <a:pt x="1010526" y="1295400"/>
                  </a:lnTo>
                  <a:lnTo>
                    <a:pt x="1055865" y="1282700"/>
                  </a:lnTo>
                  <a:lnTo>
                    <a:pt x="1098156" y="1257300"/>
                  </a:lnTo>
                  <a:lnTo>
                    <a:pt x="1137107" y="1231900"/>
                  </a:lnTo>
                  <a:lnTo>
                    <a:pt x="1172489" y="1206500"/>
                  </a:lnTo>
                  <a:lnTo>
                    <a:pt x="1204010" y="1168400"/>
                  </a:lnTo>
                  <a:lnTo>
                    <a:pt x="1231404" y="1130300"/>
                  </a:lnTo>
                  <a:lnTo>
                    <a:pt x="1254417" y="1092200"/>
                  </a:lnTo>
                  <a:lnTo>
                    <a:pt x="1272781" y="1054100"/>
                  </a:lnTo>
                  <a:lnTo>
                    <a:pt x="1286230" y="1003300"/>
                  </a:lnTo>
                  <a:lnTo>
                    <a:pt x="1294485" y="965200"/>
                  </a:lnTo>
                  <a:lnTo>
                    <a:pt x="1297305" y="914400"/>
                  </a:lnTo>
                  <a:lnTo>
                    <a:pt x="1297305" y="69850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7453" y="2015663"/>
              <a:ext cx="249288" cy="2013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68" y="1145831"/>
              <a:ext cx="1259205" cy="1261745"/>
            </a:xfrm>
            <a:custGeom>
              <a:avLst/>
              <a:gdLst/>
              <a:ahLst/>
              <a:cxnLst/>
              <a:rect l="l" t="t" r="r" b="b"/>
              <a:pathLst>
                <a:path w="1259205" h="1261745">
                  <a:moveTo>
                    <a:pt x="60388" y="945845"/>
                  </a:moveTo>
                  <a:lnTo>
                    <a:pt x="46901" y="928725"/>
                  </a:lnTo>
                  <a:lnTo>
                    <a:pt x="34213" y="911339"/>
                  </a:lnTo>
                  <a:lnTo>
                    <a:pt x="0" y="935456"/>
                  </a:lnTo>
                  <a:lnTo>
                    <a:pt x="13538" y="953973"/>
                  </a:lnTo>
                  <a:lnTo>
                    <a:pt x="27889" y="972261"/>
                  </a:lnTo>
                  <a:lnTo>
                    <a:pt x="60388" y="945845"/>
                  </a:lnTo>
                  <a:close/>
                </a:path>
                <a:path w="1259205" h="1261745">
                  <a:moveTo>
                    <a:pt x="693902" y="1198486"/>
                  </a:moveTo>
                  <a:lnTo>
                    <a:pt x="688962" y="1174076"/>
                  </a:lnTo>
                  <a:lnTo>
                    <a:pt x="675500" y="1154125"/>
                  </a:lnTo>
                  <a:lnTo>
                    <a:pt x="655548" y="1140663"/>
                  </a:lnTo>
                  <a:lnTo>
                    <a:pt x="652056" y="1139964"/>
                  </a:lnTo>
                  <a:lnTo>
                    <a:pt x="652056" y="1198486"/>
                  </a:lnTo>
                  <a:lnTo>
                    <a:pt x="650417" y="1206627"/>
                  </a:lnTo>
                  <a:lnTo>
                    <a:pt x="645922" y="1213281"/>
                  </a:lnTo>
                  <a:lnTo>
                    <a:pt x="639279" y="1217764"/>
                  </a:lnTo>
                  <a:lnTo>
                    <a:pt x="631126" y="1219415"/>
                  </a:lnTo>
                  <a:lnTo>
                    <a:pt x="627418" y="1218666"/>
                  </a:lnTo>
                  <a:lnTo>
                    <a:pt x="622985" y="1217764"/>
                  </a:lnTo>
                  <a:lnTo>
                    <a:pt x="616343" y="1213281"/>
                  </a:lnTo>
                  <a:lnTo>
                    <a:pt x="611847" y="1206627"/>
                  </a:lnTo>
                  <a:lnTo>
                    <a:pt x="610209" y="1198486"/>
                  </a:lnTo>
                  <a:lnTo>
                    <a:pt x="611847" y="1190358"/>
                  </a:lnTo>
                  <a:lnTo>
                    <a:pt x="616343" y="1183703"/>
                  </a:lnTo>
                  <a:lnTo>
                    <a:pt x="622985" y="1179220"/>
                  </a:lnTo>
                  <a:lnTo>
                    <a:pt x="631126" y="1177569"/>
                  </a:lnTo>
                  <a:lnTo>
                    <a:pt x="639279" y="1179220"/>
                  </a:lnTo>
                  <a:lnTo>
                    <a:pt x="645922" y="1183703"/>
                  </a:lnTo>
                  <a:lnTo>
                    <a:pt x="650417" y="1190358"/>
                  </a:lnTo>
                  <a:lnTo>
                    <a:pt x="652056" y="1198486"/>
                  </a:lnTo>
                  <a:lnTo>
                    <a:pt x="652056" y="1139964"/>
                  </a:lnTo>
                  <a:lnTo>
                    <a:pt x="631126" y="1135722"/>
                  </a:lnTo>
                  <a:lnTo>
                    <a:pt x="611835" y="1138783"/>
                  </a:lnTo>
                  <a:lnTo>
                    <a:pt x="595007" y="1147305"/>
                  </a:lnTo>
                  <a:lnTo>
                    <a:pt x="581571" y="1160310"/>
                  </a:lnTo>
                  <a:lnTo>
                    <a:pt x="572465" y="1176820"/>
                  </a:lnTo>
                  <a:lnTo>
                    <a:pt x="564134" y="1177137"/>
                  </a:lnTo>
                  <a:lnTo>
                    <a:pt x="555828" y="1177569"/>
                  </a:lnTo>
                  <a:lnTo>
                    <a:pt x="547433" y="1177569"/>
                  </a:lnTo>
                  <a:lnTo>
                    <a:pt x="495465" y="1175397"/>
                  </a:lnTo>
                  <a:lnTo>
                    <a:pt x="444119" y="1168933"/>
                  </a:lnTo>
                  <a:lnTo>
                    <a:pt x="393674" y="1158316"/>
                  </a:lnTo>
                  <a:lnTo>
                    <a:pt x="344373" y="1143635"/>
                  </a:lnTo>
                  <a:lnTo>
                    <a:pt x="296481" y="1125016"/>
                  </a:lnTo>
                  <a:lnTo>
                    <a:pt x="250266" y="1102575"/>
                  </a:lnTo>
                  <a:lnTo>
                    <a:pt x="205968" y="1076401"/>
                  </a:lnTo>
                  <a:lnTo>
                    <a:pt x="163855" y="1046632"/>
                  </a:lnTo>
                  <a:lnTo>
                    <a:pt x="124193" y="1013371"/>
                  </a:lnTo>
                  <a:lnTo>
                    <a:pt x="87223" y="976731"/>
                  </a:lnTo>
                  <a:lnTo>
                    <a:pt x="56540" y="1005192"/>
                  </a:lnTo>
                  <a:lnTo>
                    <a:pt x="92265" y="1040866"/>
                  </a:lnTo>
                  <a:lnTo>
                    <a:pt x="130390" y="1073569"/>
                  </a:lnTo>
                  <a:lnTo>
                    <a:pt x="170713" y="1103223"/>
                  </a:lnTo>
                  <a:lnTo>
                    <a:pt x="213017" y="1129715"/>
                  </a:lnTo>
                  <a:lnTo>
                    <a:pt x="257098" y="1152982"/>
                  </a:lnTo>
                  <a:lnTo>
                    <a:pt x="302768" y="1172908"/>
                  </a:lnTo>
                  <a:lnTo>
                    <a:pt x="349796" y="1189405"/>
                  </a:lnTo>
                  <a:lnTo>
                    <a:pt x="397979" y="1202397"/>
                  </a:lnTo>
                  <a:lnTo>
                    <a:pt x="447128" y="1211795"/>
                  </a:lnTo>
                  <a:lnTo>
                    <a:pt x="497014" y="1217498"/>
                  </a:lnTo>
                  <a:lnTo>
                    <a:pt x="547433" y="1219415"/>
                  </a:lnTo>
                  <a:lnTo>
                    <a:pt x="555675" y="1219415"/>
                  </a:lnTo>
                  <a:lnTo>
                    <a:pt x="563829" y="1218958"/>
                  </a:lnTo>
                  <a:lnTo>
                    <a:pt x="571982" y="1218666"/>
                  </a:lnTo>
                  <a:lnTo>
                    <a:pt x="580923" y="1235735"/>
                  </a:lnTo>
                  <a:lnTo>
                    <a:pt x="594410" y="1249222"/>
                  </a:lnTo>
                  <a:lnTo>
                    <a:pt x="611466" y="1258087"/>
                  </a:lnTo>
                  <a:lnTo>
                    <a:pt x="631126" y="1261262"/>
                  </a:lnTo>
                  <a:lnTo>
                    <a:pt x="655548" y="1256322"/>
                  </a:lnTo>
                  <a:lnTo>
                    <a:pt x="675500" y="1242860"/>
                  </a:lnTo>
                  <a:lnTo>
                    <a:pt x="688962" y="1222908"/>
                  </a:lnTo>
                  <a:lnTo>
                    <a:pt x="689673" y="1219415"/>
                  </a:lnTo>
                  <a:lnTo>
                    <a:pt x="693902" y="1198486"/>
                  </a:lnTo>
                  <a:close/>
                </a:path>
                <a:path w="1259205" h="1261745">
                  <a:moveTo>
                    <a:pt x="966660" y="27711"/>
                  </a:moveTo>
                  <a:lnTo>
                    <a:pt x="948359" y="13525"/>
                  </a:lnTo>
                  <a:lnTo>
                    <a:pt x="929614" y="0"/>
                  </a:lnTo>
                  <a:lnTo>
                    <a:pt x="905687" y="34353"/>
                  </a:lnTo>
                  <a:lnTo>
                    <a:pt x="923264" y="47028"/>
                  </a:lnTo>
                  <a:lnTo>
                    <a:pt x="940396" y="60325"/>
                  </a:lnTo>
                  <a:lnTo>
                    <a:pt x="966660" y="27711"/>
                  </a:lnTo>
                  <a:close/>
                </a:path>
                <a:path w="1259205" h="1261745">
                  <a:moveTo>
                    <a:pt x="1258862" y="549846"/>
                  </a:moveTo>
                  <a:lnTo>
                    <a:pt x="1246174" y="512267"/>
                  </a:lnTo>
                  <a:lnTo>
                    <a:pt x="1217015" y="491426"/>
                  </a:lnTo>
                  <a:lnTo>
                    <a:pt x="1217015" y="549846"/>
                  </a:lnTo>
                  <a:lnTo>
                    <a:pt x="1215364" y="557974"/>
                  </a:lnTo>
                  <a:lnTo>
                    <a:pt x="1210881" y="564629"/>
                  </a:lnTo>
                  <a:lnTo>
                    <a:pt x="1204226" y="569125"/>
                  </a:lnTo>
                  <a:lnTo>
                    <a:pt x="1196086" y="570763"/>
                  </a:lnTo>
                  <a:lnTo>
                    <a:pt x="1187945" y="569125"/>
                  </a:lnTo>
                  <a:lnTo>
                    <a:pt x="1181290" y="564629"/>
                  </a:lnTo>
                  <a:lnTo>
                    <a:pt x="1176807" y="557974"/>
                  </a:lnTo>
                  <a:lnTo>
                    <a:pt x="1175156" y="549846"/>
                  </a:lnTo>
                  <a:lnTo>
                    <a:pt x="1176807" y="541718"/>
                  </a:lnTo>
                  <a:lnTo>
                    <a:pt x="1181290" y="535063"/>
                  </a:lnTo>
                  <a:lnTo>
                    <a:pt x="1187945" y="530567"/>
                  </a:lnTo>
                  <a:lnTo>
                    <a:pt x="1196086" y="528916"/>
                  </a:lnTo>
                  <a:lnTo>
                    <a:pt x="1204226" y="530567"/>
                  </a:lnTo>
                  <a:lnTo>
                    <a:pt x="1210881" y="535063"/>
                  </a:lnTo>
                  <a:lnTo>
                    <a:pt x="1215364" y="541718"/>
                  </a:lnTo>
                  <a:lnTo>
                    <a:pt x="1217015" y="549846"/>
                  </a:lnTo>
                  <a:lnTo>
                    <a:pt x="1217015" y="491426"/>
                  </a:lnTo>
                  <a:lnTo>
                    <a:pt x="1214183" y="490042"/>
                  </a:lnTo>
                  <a:lnTo>
                    <a:pt x="1207947" y="440499"/>
                  </a:lnTo>
                  <a:lnTo>
                    <a:pt x="1198130" y="391896"/>
                  </a:lnTo>
                  <a:lnTo>
                    <a:pt x="1184821" y="344385"/>
                  </a:lnTo>
                  <a:lnTo>
                    <a:pt x="1168082" y="298145"/>
                  </a:lnTo>
                  <a:lnTo>
                    <a:pt x="1147978" y="253326"/>
                  </a:lnTo>
                  <a:lnTo>
                    <a:pt x="1124610" y="210096"/>
                  </a:lnTo>
                  <a:lnTo>
                    <a:pt x="1098042" y="168617"/>
                  </a:lnTo>
                  <a:lnTo>
                    <a:pt x="1068349" y="129032"/>
                  </a:lnTo>
                  <a:lnTo>
                    <a:pt x="1035608" y="91528"/>
                  </a:lnTo>
                  <a:lnTo>
                    <a:pt x="999883" y="56261"/>
                  </a:lnTo>
                  <a:lnTo>
                    <a:pt x="971588" y="87109"/>
                  </a:lnTo>
                  <a:lnTo>
                    <a:pt x="1008481" y="123825"/>
                  </a:lnTo>
                  <a:lnTo>
                    <a:pt x="1041958" y="163080"/>
                  </a:lnTo>
                  <a:lnTo>
                    <a:pt x="1071905" y="204673"/>
                  </a:lnTo>
                  <a:lnTo>
                    <a:pt x="1098232" y="248399"/>
                  </a:lnTo>
                  <a:lnTo>
                    <a:pt x="1120863" y="294043"/>
                  </a:lnTo>
                  <a:lnTo>
                    <a:pt x="1139672" y="341414"/>
                  </a:lnTo>
                  <a:lnTo>
                    <a:pt x="1154595" y="390296"/>
                  </a:lnTo>
                  <a:lnTo>
                    <a:pt x="1165517" y="440499"/>
                  </a:lnTo>
                  <a:lnTo>
                    <a:pt x="1172337" y="491794"/>
                  </a:lnTo>
                  <a:lnTo>
                    <a:pt x="1156589" y="501154"/>
                  </a:lnTo>
                  <a:lnTo>
                    <a:pt x="1144257" y="514527"/>
                  </a:lnTo>
                  <a:lnTo>
                    <a:pt x="1136192" y="531050"/>
                  </a:lnTo>
                  <a:lnTo>
                    <a:pt x="1133309" y="549846"/>
                  </a:lnTo>
                  <a:lnTo>
                    <a:pt x="1138250" y="574255"/>
                  </a:lnTo>
                  <a:lnTo>
                    <a:pt x="1151712" y="594207"/>
                  </a:lnTo>
                  <a:lnTo>
                    <a:pt x="1171676" y="607682"/>
                  </a:lnTo>
                  <a:lnTo>
                    <a:pt x="1196086" y="612622"/>
                  </a:lnTo>
                  <a:lnTo>
                    <a:pt x="1220495" y="607682"/>
                  </a:lnTo>
                  <a:lnTo>
                    <a:pt x="1240447" y="594207"/>
                  </a:lnTo>
                  <a:lnTo>
                    <a:pt x="1253921" y="574255"/>
                  </a:lnTo>
                  <a:lnTo>
                    <a:pt x="1254620" y="570763"/>
                  </a:lnTo>
                  <a:lnTo>
                    <a:pt x="1258862" y="54984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3371" y="927718"/>
              <a:ext cx="0" cy="1805305"/>
            </a:xfrm>
            <a:custGeom>
              <a:avLst/>
              <a:gdLst/>
              <a:ahLst/>
              <a:cxnLst/>
              <a:rect l="l" t="t" r="r" b="b"/>
              <a:pathLst>
                <a:path h="1805305">
                  <a:moveTo>
                    <a:pt x="0" y="0"/>
                  </a:moveTo>
                  <a:lnTo>
                    <a:pt x="0" y="1805190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186753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БРАНДМАУЭР</a:t>
            </a: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25761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9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3902" y="724540"/>
            <a:ext cx="4714875" cy="73088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99"/>
              </a:lnSpc>
              <a:spcBef>
                <a:spcPts val="20"/>
              </a:spcBef>
            </a:pPr>
            <a:r>
              <a:rPr sz="1500" i="1" spc="-15" dirty="0">
                <a:solidFill>
                  <a:srgbClr val="231F20"/>
                </a:solidFill>
                <a:latin typeface="Arial"/>
                <a:cs typeface="Arial"/>
              </a:rPr>
              <a:t>Термин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брандмауэр или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его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английский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эквивалент  файервол 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(англ. ﬁrewall) </a:t>
            </a:r>
            <a:r>
              <a:rPr sz="1500" i="1" spc="-15" dirty="0">
                <a:solidFill>
                  <a:srgbClr val="231F20"/>
                </a:solidFill>
                <a:latin typeface="Arial"/>
                <a:cs typeface="Arial"/>
              </a:rPr>
              <a:t>используется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i="1" spc="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5" dirty="0">
                <a:solidFill>
                  <a:srgbClr val="231F20"/>
                </a:solidFill>
                <a:latin typeface="Arial"/>
                <a:cs typeface="Arial"/>
              </a:rPr>
              <a:t>значении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«межсетевой</a:t>
            </a:r>
            <a:r>
              <a:rPr sz="1500" i="1" spc="-5" dirty="0">
                <a:solidFill>
                  <a:srgbClr val="231F20"/>
                </a:solidFill>
                <a:latin typeface="Arial"/>
                <a:cs typeface="Arial"/>
              </a:rPr>
              <a:t> экран».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293" y="2644786"/>
            <a:ext cx="4133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00A650"/>
                </a:solidFill>
                <a:latin typeface="Arial"/>
                <a:cs typeface="Arial"/>
              </a:rPr>
              <a:t>Internet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538" y="2644786"/>
            <a:ext cx="419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00A650"/>
                </a:solidFill>
                <a:latin typeface="Arial"/>
                <a:cs typeface="Arial"/>
              </a:rPr>
              <a:t>Firewall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69233" y="2643854"/>
            <a:ext cx="14103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5" dirty="0">
                <a:solidFill>
                  <a:srgbClr val="00A650"/>
                </a:solidFill>
                <a:latin typeface="Arial"/>
                <a:cs typeface="Arial"/>
              </a:rPr>
              <a:t>Home or Business</a:t>
            </a:r>
            <a:r>
              <a:rPr sz="900" i="1" spc="10" dirty="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sz="900" i="1" spc="-5" dirty="0">
                <a:solidFill>
                  <a:srgbClr val="00A650"/>
                </a:solidFill>
                <a:latin typeface="Arial"/>
                <a:cs typeface="Arial"/>
              </a:rPr>
              <a:t>Network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0328" y="1678148"/>
            <a:ext cx="4673600" cy="895985"/>
            <a:chOff x="330328" y="1678148"/>
            <a:chExt cx="4673600" cy="895985"/>
          </a:xfrm>
        </p:grpSpPr>
        <p:sp>
          <p:nvSpPr>
            <p:cNvPr id="10" name="object 10"/>
            <p:cNvSpPr/>
            <p:nvPr/>
          </p:nvSpPr>
          <p:spPr>
            <a:xfrm>
              <a:off x="4481614" y="1780933"/>
              <a:ext cx="462915" cy="626745"/>
            </a:xfrm>
            <a:custGeom>
              <a:avLst/>
              <a:gdLst/>
              <a:ahLst/>
              <a:cxnLst/>
              <a:rect l="l" t="t" r="r" b="b"/>
              <a:pathLst>
                <a:path w="462914" h="626744">
                  <a:moveTo>
                    <a:pt x="59651" y="66332"/>
                  </a:moveTo>
                  <a:lnTo>
                    <a:pt x="52971" y="59651"/>
                  </a:lnTo>
                  <a:lnTo>
                    <a:pt x="6680" y="59651"/>
                  </a:lnTo>
                  <a:lnTo>
                    <a:pt x="0" y="66332"/>
                  </a:lnTo>
                  <a:lnTo>
                    <a:pt x="0" y="82791"/>
                  </a:lnTo>
                  <a:lnTo>
                    <a:pt x="6680" y="89471"/>
                  </a:lnTo>
                  <a:lnTo>
                    <a:pt x="52971" y="89471"/>
                  </a:lnTo>
                  <a:lnTo>
                    <a:pt x="59651" y="82791"/>
                  </a:lnTo>
                  <a:lnTo>
                    <a:pt x="59651" y="66332"/>
                  </a:lnTo>
                  <a:close/>
                </a:path>
                <a:path w="462914" h="626744">
                  <a:moveTo>
                    <a:pt x="89471" y="573392"/>
                  </a:moveTo>
                  <a:lnTo>
                    <a:pt x="82791" y="566712"/>
                  </a:lnTo>
                  <a:lnTo>
                    <a:pt x="36512" y="566712"/>
                  </a:lnTo>
                  <a:lnTo>
                    <a:pt x="29819" y="573392"/>
                  </a:lnTo>
                  <a:lnTo>
                    <a:pt x="29819" y="589851"/>
                  </a:lnTo>
                  <a:lnTo>
                    <a:pt x="36512" y="596531"/>
                  </a:lnTo>
                  <a:lnTo>
                    <a:pt x="59651" y="596531"/>
                  </a:lnTo>
                  <a:lnTo>
                    <a:pt x="59651" y="619683"/>
                  </a:lnTo>
                  <a:lnTo>
                    <a:pt x="66332" y="626364"/>
                  </a:lnTo>
                  <a:lnTo>
                    <a:pt x="82791" y="626364"/>
                  </a:lnTo>
                  <a:lnTo>
                    <a:pt x="89471" y="619683"/>
                  </a:lnTo>
                  <a:lnTo>
                    <a:pt x="89471" y="573392"/>
                  </a:lnTo>
                  <a:close/>
                </a:path>
                <a:path w="462914" h="626744">
                  <a:moveTo>
                    <a:pt x="149136" y="6680"/>
                  </a:moveTo>
                  <a:lnTo>
                    <a:pt x="142455" y="0"/>
                  </a:lnTo>
                  <a:lnTo>
                    <a:pt x="66332" y="0"/>
                  </a:lnTo>
                  <a:lnTo>
                    <a:pt x="59651" y="6680"/>
                  </a:lnTo>
                  <a:lnTo>
                    <a:pt x="59651" y="23139"/>
                  </a:lnTo>
                  <a:lnTo>
                    <a:pt x="66332" y="29819"/>
                  </a:lnTo>
                  <a:lnTo>
                    <a:pt x="119303" y="29819"/>
                  </a:lnTo>
                  <a:lnTo>
                    <a:pt x="119303" y="67881"/>
                  </a:lnTo>
                  <a:lnTo>
                    <a:pt x="125984" y="74561"/>
                  </a:lnTo>
                  <a:lnTo>
                    <a:pt x="142455" y="74561"/>
                  </a:lnTo>
                  <a:lnTo>
                    <a:pt x="149136" y="67881"/>
                  </a:lnTo>
                  <a:lnTo>
                    <a:pt x="149136" y="6680"/>
                  </a:lnTo>
                  <a:close/>
                </a:path>
                <a:path w="462914" h="626744">
                  <a:moveTo>
                    <a:pt x="372833" y="498817"/>
                  </a:moveTo>
                  <a:lnTo>
                    <a:pt x="366153" y="492137"/>
                  </a:lnTo>
                  <a:lnTo>
                    <a:pt x="319862" y="492137"/>
                  </a:lnTo>
                  <a:lnTo>
                    <a:pt x="313182" y="498817"/>
                  </a:lnTo>
                  <a:lnTo>
                    <a:pt x="313182" y="515289"/>
                  </a:lnTo>
                  <a:lnTo>
                    <a:pt x="319862" y="521970"/>
                  </a:lnTo>
                  <a:lnTo>
                    <a:pt x="366153" y="521970"/>
                  </a:lnTo>
                  <a:lnTo>
                    <a:pt x="372833" y="515289"/>
                  </a:lnTo>
                  <a:lnTo>
                    <a:pt x="372833" y="498817"/>
                  </a:lnTo>
                  <a:close/>
                </a:path>
                <a:path w="462914" h="626744">
                  <a:moveTo>
                    <a:pt x="462318" y="439166"/>
                  </a:moveTo>
                  <a:lnTo>
                    <a:pt x="455637" y="432485"/>
                  </a:lnTo>
                  <a:lnTo>
                    <a:pt x="379514" y="432485"/>
                  </a:lnTo>
                  <a:lnTo>
                    <a:pt x="372833" y="439166"/>
                  </a:lnTo>
                  <a:lnTo>
                    <a:pt x="372833" y="455637"/>
                  </a:lnTo>
                  <a:lnTo>
                    <a:pt x="379514" y="462318"/>
                  </a:lnTo>
                  <a:lnTo>
                    <a:pt x="432485" y="462318"/>
                  </a:lnTo>
                  <a:lnTo>
                    <a:pt x="432485" y="500367"/>
                  </a:lnTo>
                  <a:lnTo>
                    <a:pt x="439166" y="507060"/>
                  </a:lnTo>
                  <a:lnTo>
                    <a:pt x="455637" y="507060"/>
                  </a:lnTo>
                  <a:lnTo>
                    <a:pt x="462318" y="500367"/>
                  </a:lnTo>
                  <a:lnTo>
                    <a:pt x="462318" y="439166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08777" y="1721266"/>
              <a:ext cx="895350" cy="805815"/>
            </a:xfrm>
            <a:custGeom>
              <a:avLst/>
              <a:gdLst/>
              <a:ahLst/>
              <a:cxnLst/>
              <a:rect l="l" t="t" r="r" b="b"/>
              <a:pathLst>
                <a:path w="895350" h="805814">
                  <a:moveTo>
                    <a:pt x="552578" y="715849"/>
                  </a:moveTo>
                  <a:lnTo>
                    <a:pt x="252755" y="715849"/>
                  </a:lnTo>
                  <a:lnTo>
                    <a:pt x="246073" y="722530"/>
                  </a:lnTo>
                  <a:lnTo>
                    <a:pt x="246073" y="760590"/>
                  </a:lnTo>
                  <a:lnTo>
                    <a:pt x="249589" y="778005"/>
                  </a:lnTo>
                  <a:lnTo>
                    <a:pt x="259177" y="792227"/>
                  </a:lnTo>
                  <a:lnTo>
                    <a:pt x="273399" y="801815"/>
                  </a:lnTo>
                  <a:lnTo>
                    <a:pt x="290814" y="805331"/>
                  </a:lnTo>
                  <a:lnTo>
                    <a:pt x="514518" y="805331"/>
                  </a:lnTo>
                  <a:lnTo>
                    <a:pt x="531932" y="801815"/>
                  </a:lnTo>
                  <a:lnTo>
                    <a:pt x="546154" y="792227"/>
                  </a:lnTo>
                  <a:lnTo>
                    <a:pt x="555743" y="778005"/>
                  </a:lnTo>
                  <a:lnTo>
                    <a:pt x="556248" y="775505"/>
                  </a:lnTo>
                  <a:lnTo>
                    <a:pt x="282581" y="775505"/>
                  </a:lnTo>
                  <a:lnTo>
                    <a:pt x="275899" y="768823"/>
                  </a:lnTo>
                  <a:lnTo>
                    <a:pt x="275899" y="745675"/>
                  </a:lnTo>
                  <a:lnTo>
                    <a:pt x="559259" y="745675"/>
                  </a:lnTo>
                  <a:lnTo>
                    <a:pt x="559259" y="722530"/>
                  </a:lnTo>
                  <a:lnTo>
                    <a:pt x="552578" y="715849"/>
                  </a:lnTo>
                  <a:close/>
                </a:path>
                <a:path w="895350" h="805814">
                  <a:moveTo>
                    <a:pt x="559259" y="745675"/>
                  </a:moveTo>
                  <a:lnTo>
                    <a:pt x="529429" y="745675"/>
                  </a:lnTo>
                  <a:lnTo>
                    <a:pt x="529429" y="768823"/>
                  </a:lnTo>
                  <a:lnTo>
                    <a:pt x="522748" y="775505"/>
                  </a:lnTo>
                  <a:lnTo>
                    <a:pt x="556248" y="775505"/>
                  </a:lnTo>
                  <a:lnTo>
                    <a:pt x="559259" y="760590"/>
                  </a:lnTo>
                  <a:lnTo>
                    <a:pt x="559259" y="745675"/>
                  </a:lnTo>
                  <a:close/>
                </a:path>
                <a:path w="895350" h="805814">
                  <a:moveTo>
                    <a:pt x="515292" y="566715"/>
                  </a:moveTo>
                  <a:lnTo>
                    <a:pt x="290041" y="566715"/>
                  </a:lnTo>
                  <a:lnTo>
                    <a:pt x="283358" y="573397"/>
                  </a:lnTo>
                  <a:lnTo>
                    <a:pt x="283358" y="715849"/>
                  </a:lnTo>
                  <a:lnTo>
                    <a:pt x="313184" y="715849"/>
                  </a:lnTo>
                  <a:lnTo>
                    <a:pt x="313184" y="596541"/>
                  </a:lnTo>
                  <a:lnTo>
                    <a:pt x="521973" y="596541"/>
                  </a:lnTo>
                  <a:lnTo>
                    <a:pt x="521973" y="573397"/>
                  </a:lnTo>
                  <a:lnTo>
                    <a:pt x="515292" y="566715"/>
                  </a:lnTo>
                  <a:close/>
                </a:path>
                <a:path w="895350" h="805814">
                  <a:moveTo>
                    <a:pt x="873218" y="671108"/>
                  </a:moveTo>
                  <a:lnTo>
                    <a:pt x="647964" y="671108"/>
                  </a:lnTo>
                  <a:lnTo>
                    <a:pt x="641281" y="677790"/>
                  </a:lnTo>
                  <a:lnTo>
                    <a:pt x="641281" y="694256"/>
                  </a:lnTo>
                  <a:lnTo>
                    <a:pt x="647964" y="700934"/>
                  </a:lnTo>
                  <a:lnTo>
                    <a:pt x="873218" y="700934"/>
                  </a:lnTo>
                  <a:lnTo>
                    <a:pt x="879896" y="694256"/>
                  </a:lnTo>
                  <a:lnTo>
                    <a:pt x="879896" y="677790"/>
                  </a:lnTo>
                  <a:lnTo>
                    <a:pt x="873218" y="671108"/>
                  </a:lnTo>
                  <a:close/>
                </a:path>
                <a:path w="895350" h="805814">
                  <a:moveTo>
                    <a:pt x="521973" y="596541"/>
                  </a:moveTo>
                  <a:lnTo>
                    <a:pt x="492147" y="596541"/>
                  </a:lnTo>
                  <a:lnTo>
                    <a:pt x="492147" y="679342"/>
                  </a:lnTo>
                  <a:lnTo>
                    <a:pt x="498829" y="686023"/>
                  </a:lnTo>
                  <a:lnTo>
                    <a:pt x="515292" y="686023"/>
                  </a:lnTo>
                  <a:lnTo>
                    <a:pt x="521973" y="679342"/>
                  </a:lnTo>
                  <a:lnTo>
                    <a:pt x="521973" y="596541"/>
                  </a:lnTo>
                  <a:close/>
                </a:path>
                <a:path w="895350" h="805814">
                  <a:moveTo>
                    <a:pt x="715848" y="641282"/>
                  </a:moveTo>
                  <a:lnTo>
                    <a:pt x="686022" y="641282"/>
                  </a:lnTo>
                  <a:lnTo>
                    <a:pt x="686022" y="671108"/>
                  </a:lnTo>
                  <a:lnTo>
                    <a:pt x="715848" y="671108"/>
                  </a:lnTo>
                  <a:lnTo>
                    <a:pt x="715848" y="641282"/>
                  </a:lnTo>
                  <a:close/>
                </a:path>
                <a:path w="895350" h="805814">
                  <a:moveTo>
                    <a:pt x="835155" y="641282"/>
                  </a:moveTo>
                  <a:lnTo>
                    <a:pt x="805329" y="641282"/>
                  </a:lnTo>
                  <a:lnTo>
                    <a:pt x="805329" y="671108"/>
                  </a:lnTo>
                  <a:lnTo>
                    <a:pt x="835155" y="671108"/>
                  </a:lnTo>
                  <a:lnTo>
                    <a:pt x="835155" y="641282"/>
                  </a:lnTo>
                  <a:close/>
                </a:path>
                <a:path w="895350" h="805814">
                  <a:moveTo>
                    <a:pt x="888130" y="432493"/>
                  </a:moveTo>
                  <a:lnTo>
                    <a:pt x="633049" y="432493"/>
                  </a:lnTo>
                  <a:lnTo>
                    <a:pt x="626366" y="439174"/>
                  </a:lnTo>
                  <a:lnTo>
                    <a:pt x="626366" y="634601"/>
                  </a:lnTo>
                  <a:lnTo>
                    <a:pt x="633049" y="641282"/>
                  </a:lnTo>
                  <a:lnTo>
                    <a:pt x="888130" y="641282"/>
                  </a:lnTo>
                  <a:lnTo>
                    <a:pt x="894811" y="634601"/>
                  </a:lnTo>
                  <a:lnTo>
                    <a:pt x="894811" y="611456"/>
                  </a:lnTo>
                  <a:lnTo>
                    <a:pt x="656196" y="611456"/>
                  </a:lnTo>
                  <a:lnTo>
                    <a:pt x="656196" y="462319"/>
                  </a:lnTo>
                  <a:lnTo>
                    <a:pt x="894811" y="462319"/>
                  </a:lnTo>
                  <a:lnTo>
                    <a:pt x="894811" y="439174"/>
                  </a:lnTo>
                  <a:lnTo>
                    <a:pt x="888130" y="432493"/>
                  </a:lnTo>
                  <a:close/>
                </a:path>
                <a:path w="895350" h="805814">
                  <a:moveTo>
                    <a:pt x="134222" y="387752"/>
                  </a:moveTo>
                  <a:lnTo>
                    <a:pt x="44740" y="387752"/>
                  </a:lnTo>
                  <a:lnTo>
                    <a:pt x="27326" y="391268"/>
                  </a:lnTo>
                  <a:lnTo>
                    <a:pt x="13104" y="400856"/>
                  </a:lnTo>
                  <a:lnTo>
                    <a:pt x="3516" y="415077"/>
                  </a:lnTo>
                  <a:lnTo>
                    <a:pt x="0" y="432493"/>
                  </a:lnTo>
                  <a:lnTo>
                    <a:pt x="0" y="581626"/>
                  </a:lnTo>
                  <a:lnTo>
                    <a:pt x="3516" y="599042"/>
                  </a:lnTo>
                  <a:lnTo>
                    <a:pt x="13104" y="613263"/>
                  </a:lnTo>
                  <a:lnTo>
                    <a:pt x="27326" y="622851"/>
                  </a:lnTo>
                  <a:lnTo>
                    <a:pt x="44740" y="626367"/>
                  </a:lnTo>
                  <a:lnTo>
                    <a:pt x="134222" y="626367"/>
                  </a:lnTo>
                  <a:lnTo>
                    <a:pt x="151637" y="622851"/>
                  </a:lnTo>
                  <a:lnTo>
                    <a:pt x="165859" y="613263"/>
                  </a:lnTo>
                  <a:lnTo>
                    <a:pt x="175447" y="599042"/>
                  </a:lnTo>
                  <a:lnTo>
                    <a:pt x="175952" y="596541"/>
                  </a:lnTo>
                  <a:lnTo>
                    <a:pt x="36511" y="596541"/>
                  </a:lnTo>
                  <a:lnTo>
                    <a:pt x="29829" y="589860"/>
                  </a:lnTo>
                  <a:lnTo>
                    <a:pt x="29829" y="424260"/>
                  </a:lnTo>
                  <a:lnTo>
                    <a:pt x="36511" y="417578"/>
                  </a:lnTo>
                  <a:lnTo>
                    <a:pt x="175952" y="417578"/>
                  </a:lnTo>
                  <a:lnTo>
                    <a:pt x="175447" y="415077"/>
                  </a:lnTo>
                  <a:lnTo>
                    <a:pt x="165859" y="400856"/>
                  </a:lnTo>
                  <a:lnTo>
                    <a:pt x="151637" y="391268"/>
                  </a:lnTo>
                  <a:lnTo>
                    <a:pt x="134222" y="387752"/>
                  </a:lnTo>
                  <a:close/>
                </a:path>
                <a:path w="895350" h="805814">
                  <a:moveTo>
                    <a:pt x="888130" y="536886"/>
                  </a:moveTo>
                  <a:lnTo>
                    <a:pt x="871667" y="536886"/>
                  </a:lnTo>
                  <a:lnTo>
                    <a:pt x="864985" y="543567"/>
                  </a:lnTo>
                  <a:lnTo>
                    <a:pt x="864985" y="611456"/>
                  </a:lnTo>
                  <a:lnTo>
                    <a:pt x="894811" y="611456"/>
                  </a:lnTo>
                  <a:lnTo>
                    <a:pt x="894811" y="543567"/>
                  </a:lnTo>
                  <a:lnTo>
                    <a:pt x="888130" y="536886"/>
                  </a:lnTo>
                  <a:close/>
                </a:path>
                <a:path w="895350" h="805814">
                  <a:moveTo>
                    <a:pt x="172280" y="492145"/>
                  </a:moveTo>
                  <a:lnTo>
                    <a:pt x="155818" y="492145"/>
                  </a:lnTo>
                  <a:lnTo>
                    <a:pt x="149137" y="498826"/>
                  </a:lnTo>
                  <a:lnTo>
                    <a:pt x="149137" y="589860"/>
                  </a:lnTo>
                  <a:lnTo>
                    <a:pt x="142454" y="596541"/>
                  </a:lnTo>
                  <a:lnTo>
                    <a:pt x="175952" y="596541"/>
                  </a:lnTo>
                  <a:lnTo>
                    <a:pt x="178963" y="581626"/>
                  </a:lnTo>
                  <a:lnTo>
                    <a:pt x="178963" y="498826"/>
                  </a:lnTo>
                  <a:lnTo>
                    <a:pt x="172280" y="492145"/>
                  </a:lnTo>
                  <a:close/>
                </a:path>
                <a:path w="895350" h="805814">
                  <a:moveTo>
                    <a:pt x="417581" y="357926"/>
                  </a:moveTo>
                  <a:lnTo>
                    <a:pt x="387751" y="357926"/>
                  </a:lnTo>
                  <a:lnTo>
                    <a:pt x="387751" y="566715"/>
                  </a:lnTo>
                  <a:lnTo>
                    <a:pt x="417581" y="566715"/>
                  </a:lnTo>
                  <a:lnTo>
                    <a:pt x="417581" y="357926"/>
                  </a:lnTo>
                  <a:close/>
                </a:path>
                <a:path w="895350" h="805814">
                  <a:moveTo>
                    <a:pt x="894811" y="462319"/>
                  </a:moveTo>
                  <a:lnTo>
                    <a:pt x="864985" y="462319"/>
                  </a:lnTo>
                  <a:lnTo>
                    <a:pt x="864985" y="500378"/>
                  </a:lnTo>
                  <a:lnTo>
                    <a:pt x="871667" y="507060"/>
                  </a:lnTo>
                  <a:lnTo>
                    <a:pt x="888130" y="507060"/>
                  </a:lnTo>
                  <a:lnTo>
                    <a:pt x="894811" y="500378"/>
                  </a:lnTo>
                  <a:lnTo>
                    <a:pt x="894811" y="462319"/>
                  </a:lnTo>
                  <a:close/>
                </a:path>
                <a:path w="895350" h="805814">
                  <a:moveTo>
                    <a:pt x="175952" y="417578"/>
                  </a:moveTo>
                  <a:lnTo>
                    <a:pt x="142454" y="417578"/>
                  </a:lnTo>
                  <a:lnTo>
                    <a:pt x="149137" y="424260"/>
                  </a:lnTo>
                  <a:lnTo>
                    <a:pt x="149137" y="455637"/>
                  </a:lnTo>
                  <a:lnTo>
                    <a:pt x="155818" y="462319"/>
                  </a:lnTo>
                  <a:lnTo>
                    <a:pt x="172280" y="462319"/>
                  </a:lnTo>
                  <a:lnTo>
                    <a:pt x="178963" y="455637"/>
                  </a:lnTo>
                  <a:lnTo>
                    <a:pt x="178963" y="432493"/>
                  </a:lnTo>
                  <a:lnTo>
                    <a:pt x="175952" y="417578"/>
                  </a:lnTo>
                  <a:close/>
                </a:path>
                <a:path w="895350" h="805814">
                  <a:moveTo>
                    <a:pt x="775503" y="357926"/>
                  </a:moveTo>
                  <a:lnTo>
                    <a:pt x="745677" y="357926"/>
                  </a:lnTo>
                  <a:lnTo>
                    <a:pt x="745677" y="432493"/>
                  </a:lnTo>
                  <a:lnTo>
                    <a:pt x="775503" y="432493"/>
                  </a:lnTo>
                  <a:lnTo>
                    <a:pt x="775503" y="357926"/>
                  </a:lnTo>
                  <a:close/>
                </a:path>
                <a:path w="895350" h="805814">
                  <a:moveTo>
                    <a:pt x="768822" y="328096"/>
                  </a:moveTo>
                  <a:lnTo>
                    <a:pt x="81252" y="328096"/>
                  </a:lnTo>
                  <a:lnTo>
                    <a:pt x="74569" y="334778"/>
                  </a:lnTo>
                  <a:lnTo>
                    <a:pt x="74569" y="387752"/>
                  </a:lnTo>
                  <a:lnTo>
                    <a:pt x="104396" y="387752"/>
                  </a:lnTo>
                  <a:lnTo>
                    <a:pt x="104396" y="357926"/>
                  </a:lnTo>
                  <a:lnTo>
                    <a:pt x="775503" y="357926"/>
                  </a:lnTo>
                  <a:lnTo>
                    <a:pt x="775503" y="334778"/>
                  </a:lnTo>
                  <a:lnTo>
                    <a:pt x="768822" y="328096"/>
                  </a:lnTo>
                  <a:close/>
                </a:path>
                <a:path w="895350" h="805814">
                  <a:moveTo>
                    <a:pt x="462319" y="268444"/>
                  </a:moveTo>
                  <a:lnTo>
                    <a:pt x="432492" y="268444"/>
                  </a:lnTo>
                  <a:lnTo>
                    <a:pt x="432492" y="328096"/>
                  </a:lnTo>
                  <a:lnTo>
                    <a:pt x="462319" y="328096"/>
                  </a:lnTo>
                  <a:lnTo>
                    <a:pt x="462319" y="268444"/>
                  </a:lnTo>
                  <a:close/>
                </a:path>
                <a:path w="895350" h="805814">
                  <a:moveTo>
                    <a:pt x="336329" y="104396"/>
                  </a:moveTo>
                  <a:lnTo>
                    <a:pt x="319867" y="104396"/>
                  </a:lnTo>
                  <a:lnTo>
                    <a:pt x="313184" y="111078"/>
                  </a:lnTo>
                  <a:lnTo>
                    <a:pt x="313184" y="202107"/>
                  </a:lnTo>
                  <a:lnTo>
                    <a:pt x="319867" y="208789"/>
                  </a:lnTo>
                  <a:lnTo>
                    <a:pt x="671107" y="208789"/>
                  </a:lnTo>
                  <a:lnTo>
                    <a:pt x="671107" y="238619"/>
                  </a:lnTo>
                  <a:lnTo>
                    <a:pt x="334778" y="238619"/>
                  </a:lnTo>
                  <a:lnTo>
                    <a:pt x="328099" y="245296"/>
                  </a:lnTo>
                  <a:lnTo>
                    <a:pt x="328099" y="261763"/>
                  </a:lnTo>
                  <a:lnTo>
                    <a:pt x="334778" y="268444"/>
                  </a:lnTo>
                  <a:lnTo>
                    <a:pt x="694255" y="268444"/>
                  </a:lnTo>
                  <a:lnTo>
                    <a:pt x="700937" y="261763"/>
                  </a:lnTo>
                  <a:lnTo>
                    <a:pt x="700937" y="178963"/>
                  </a:lnTo>
                  <a:lnTo>
                    <a:pt x="343011" y="178963"/>
                  </a:lnTo>
                  <a:lnTo>
                    <a:pt x="343011" y="111078"/>
                  </a:lnTo>
                  <a:lnTo>
                    <a:pt x="336329" y="104396"/>
                  </a:lnTo>
                  <a:close/>
                </a:path>
                <a:path w="895350" h="805814">
                  <a:moveTo>
                    <a:pt x="402666" y="208789"/>
                  </a:moveTo>
                  <a:lnTo>
                    <a:pt x="372840" y="208789"/>
                  </a:lnTo>
                  <a:lnTo>
                    <a:pt x="372840" y="238619"/>
                  </a:lnTo>
                  <a:lnTo>
                    <a:pt x="402666" y="238619"/>
                  </a:lnTo>
                  <a:lnTo>
                    <a:pt x="402666" y="208789"/>
                  </a:lnTo>
                  <a:close/>
                </a:path>
                <a:path w="895350" h="805814">
                  <a:moveTo>
                    <a:pt x="521973" y="208789"/>
                  </a:moveTo>
                  <a:lnTo>
                    <a:pt x="492147" y="208789"/>
                  </a:lnTo>
                  <a:lnTo>
                    <a:pt x="492147" y="238619"/>
                  </a:lnTo>
                  <a:lnTo>
                    <a:pt x="521973" y="238619"/>
                  </a:lnTo>
                  <a:lnTo>
                    <a:pt x="521973" y="208789"/>
                  </a:lnTo>
                  <a:close/>
                </a:path>
                <a:path w="895350" h="805814">
                  <a:moveTo>
                    <a:pt x="581629" y="208789"/>
                  </a:moveTo>
                  <a:lnTo>
                    <a:pt x="551799" y="208789"/>
                  </a:lnTo>
                  <a:lnTo>
                    <a:pt x="551799" y="238619"/>
                  </a:lnTo>
                  <a:lnTo>
                    <a:pt x="581629" y="238619"/>
                  </a:lnTo>
                  <a:lnTo>
                    <a:pt x="581629" y="208789"/>
                  </a:lnTo>
                  <a:close/>
                </a:path>
                <a:path w="895350" h="805814">
                  <a:moveTo>
                    <a:pt x="581629" y="29825"/>
                  </a:moveTo>
                  <a:lnTo>
                    <a:pt x="551799" y="29825"/>
                  </a:lnTo>
                  <a:lnTo>
                    <a:pt x="551799" y="178963"/>
                  </a:lnTo>
                  <a:lnTo>
                    <a:pt x="581629" y="178963"/>
                  </a:lnTo>
                  <a:lnTo>
                    <a:pt x="581629" y="149137"/>
                  </a:lnTo>
                  <a:lnTo>
                    <a:pt x="700937" y="149137"/>
                  </a:lnTo>
                  <a:lnTo>
                    <a:pt x="700937" y="119307"/>
                  </a:lnTo>
                  <a:lnTo>
                    <a:pt x="581629" y="119307"/>
                  </a:lnTo>
                  <a:lnTo>
                    <a:pt x="581629" y="89481"/>
                  </a:lnTo>
                  <a:lnTo>
                    <a:pt x="700937" y="89481"/>
                  </a:lnTo>
                  <a:lnTo>
                    <a:pt x="700937" y="66337"/>
                  </a:lnTo>
                  <a:lnTo>
                    <a:pt x="694255" y="59655"/>
                  </a:lnTo>
                  <a:lnTo>
                    <a:pt x="581629" y="59655"/>
                  </a:lnTo>
                  <a:lnTo>
                    <a:pt x="581629" y="29825"/>
                  </a:lnTo>
                  <a:close/>
                </a:path>
                <a:path w="895350" h="805814">
                  <a:moveTo>
                    <a:pt x="700937" y="149137"/>
                  </a:moveTo>
                  <a:lnTo>
                    <a:pt x="671107" y="149137"/>
                  </a:lnTo>
                  <a:lnTo>
                    <a:pt x="671107" y="178963"/>
                  </a:lnTo>
                  <a:lnTo>
                    <a:pt x="700937" y="178963"/>
                  </a:lnTo>
                  <a:lnTo>
                    <a:pt x="700937" y="149137"/>
                  </a:lnTo>
                  <a:close/>
                </a:path>
                <a:path w="895350" h="805814">
                  <a:moveTo>
                    <a:pt x="700937" y="89481"/>
                  </a:moveTo>
                  <a:lnTo>
                    <a:pt x="671107" y="89481"/>
                  </a:lnTo>
                  <a:lnTo>
                    <a:pt x="671107" y="119307"/>
                  </a:lnTo>
                  <a:lnTo>
                    <a:pt x="700937" y="119307"/>
                  </a:lnTo>
                  <a:lnTo>
                    <a:pt x="700937" y="89481"/>
                  </a:lnTo>
                  <a:close/>
                </a:path>
                <a:path w="895350" h="805814">
                  <a:moveTo>
                    <a:pt x="574948" y="0"/>
                  </a:moveTo>
                  <a:lnTo>
                    <a:pt x="319867" y="0"/>
                  </a:lnTo>
                  <a:lnTo>
                    <a:pt x="313184" y="6681"/>
                  </a:lnTo>
                  <a:lnTo>
                    <a:pt x="313184" y="67889"/>
                  </a:lnTo>
                  <a:lnTo>
                    <a:pt x="319867" y="74566"/>
                  </a:lnTo>
                  <a:lnTo>
                    <a:pt x="336329" y="74566"/>
                  </a:lnTo>
                  <a:lnTo>
                    <a:pt x="343011" y="67889"/>
                  </a:lnTo>
                  <a:lnTo>
                    <a:pt x="343011" y="29825"/>
                  </a:lnTo>
                  <a:lnTo>
                    <a:pt x="581629" y="29825"/>
                  </a:lnTo>
                  <a:lnTo>
                    <a:pt x="581629" y="6681"/>
                  </a:lnTo>
                  <a:lnTo>
                    <a:pt x="57494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83346" y="2258152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23144" y="0"/>
                  </a:moveTo>
                  <a:lnTo>
                    <a:pt x="6682" y="0"/>
                  </a:lnTo>
                  <a:lnTo>
                    <a:pt x="0" y="6681"/>
                  </a:lnTo>
                  <a:lnTo>
                    <a:pt x="0" y="23148"/>
                  </a:lnTo>
                  <a:lnTo>
                    <a:pt x="6682" y="29829"/>
                  </a:lnTo>
                  <a:lnTo>
                    <a:pt x="23144" y="29829"/>
                  </a:lnTo>
                  <a:lnTo>
                    <a:pt x="29827" y="23148"/>
                  </a:lnTo>
                  <a:lnTo>
                    <a:pt x="29827" y="6681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30328" y="1693595"/>
              <a:ext cx="950803" cy="861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34580" y="2158839"/>
              <a:ext cx="172745" cy="95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8844" y="2158839"/>
              <a:ext cx="172750" cy="957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23899" y="1678148"/>
              <a:ext cx="895350" cy="895985"/>
            </a:xfrm>
            <a:custGeom>
              <a:avLst/>
              <a:gdLst/>
              <a:ahLst/>
              <a:cxnLst/>
              <a:rect l="l" t="t" r="r" b="b"/>
              <a:pathLst>
                <a:path w="895350" h="895985">
                  <a:moveTo>
                    <a:pt x="298269" y="365681"/>
                  </a:moveTo>
                  <a:lnTo>
                    <a:pt x="268441" y="365681"/>
                  </a:lnTo>
                  <a:lnTo>
                    <a:pt x="268441" y="372837"/>
                  </a:lnTo>
                  <a:lnTo>
                    <a:pt x="251048" y="376389"/>
                  </a:lnTo>
                  <a:lnTo>
                    <a:pt x="236844" y="385981"/>
                  </a:lnTo>
                  <a:lnTo>
                    <a:pt x="227253" y="400186"/>
                  </a:lnTo>
                  <a:lnTo>
                    <a:pt x="223700" y="417578"/>
                  </a:lnTo>
                  <a:lnTo>
                    <a:pt x="223700" y="477234"/>
                  </a:lnTo>
                  <a:lnTo>
                    <a:pt x="227253" y="494626"/>
                  </a:lnTo>
                  <a:lnTo>
                    <a:pt x="236844" y="508830"/>
                  </a:lnTo>
                  <a:lnTo>
                    <a:pt x="251048" y="518420"/>
                  </a:lnTo>
                  <a:lnTo>
                    <a:pt x="268441" y="521971"/>
                  </a:lnTo>
                  <a:lnTo>
                    <a:pt x="268441" y="551801"/>
                  </a:lnTo>
                  <a:lnTo>
                    <a:pt x="251048" y="555353"/>
                  </a:lnTo>
                  <a:lnTo>
                    <a:pt x="236844" y="564944"/>
                  </a:lnTo>
                  <a:lnTo>
                    <a:pt x="227253" y="579149"/>
                  </a:lnTo>
                  <a:lnTo>
                    <a:pt x="223700" y="596541"/>
                  </a:lnTo>
                  <a:lnTo>
                    <a:pt x="223700" y="656193"/>
                  </a:lnTo>
                  <a:lnTo>
                    <a:pt x="227253" y="673588"/>
                  </a:lnTo>
                  <a:lnTo>
                    <a:pt x="236844" y="687793"/>
                  </a:lnTo>
                  <a:lnTo>
                    <a:pt x="251048" y="697383"/>
                  </a:lnTo>
                  <a:lnTo>
                    <a:pt x="268441" y="700934"/>
                  </a:lnTo>
                  <a:lnTo>
                    <a:pt x="473201" y="700934"/>
                  </a:lnTo>
                  <a:lnTo>
                    <a:pt x="492554" y="738956"/>
                  </a:lnTo>
                  <a:lnTo>
                    <a:pt x="516832" y="773794"/>
                  </a:lnTo>
                  <a:lnTo>
                    <a:pt x="545656" y="804974"/>
                  </a:lnTo>
                  <a:lnTo>
                    <a:pt x="578645" y="832021"/>
                  </a:lnTo>
                  <a:lnTo>
                    <a:pt x="662457" y="891975"/>
                  </a:lnTo>
                  <a:lnTo>
                    <a:pt x="667600" y="895752"/>
                  </a:lnTo>
                  <a:lnTo>
                    <a:pt x="674610" y="895752"/>
                  </a:lnTo>
                  <a:lnTo>
                    <a:pt x="679758" y="891975"/>
                  </a:lnTo>
                  <a:lnTo>
                    <a:pt x="722280" y="861556"/>
                  </a:lnTo>
                  <a:lnTo>
                    <a:pt x="671107" y="861556"/>
                  </a:lnTo>
                  <a:lnTo>
                    <a:pt x="595947" y="807866"/>
                  </a:lnTo>
                  <a:lnTo>
                    <a:pt x="564375" y="781733"/>
                  </a:lnTo>
                  <a:lnTo>
                    <a:pt x="537080" y="751452"/>
                  </a:lnTo>
                  <a:lnTo>
                    <a:pt x="514462" y="717538"/>
                  </a:lnTo>
                  <a:lnTo>
                    <a:pt x="496921" y="680505"/>
                  </a:lnTo>
                  <a:lnTo>
                    <a:pt x="493683" y="671108"/>
                  </a:lnTo>
                  <a:lnTo>
                    <a:pt x="260211" y="671108"/>
                  </a:lnTo>
                  <a:lnTo>
                    <a:pt x="253528" y="664427"/>
                  </a:lnTo>
                  <a:lnTo>
                    <a:pt x="253528" y="588308"/>
                  </a:lnTo>
                  <a:lnTo>
                    <a:pt x="260211" y="581626"/>
                  </a:lnTo>
                  <a:lnTo>
                    <a:pt x="477426" y="581626"/>
                  </a:lnTo>
                  <a:lnTo>
                    <a:pt x="477313" y="579149"/>
                  </a:lnTo>
                  <a:lnTo>
                    <a:pt x="477230" y="551801"/>
                  </a:lnTo>
                  <a:lnTo>
                    <a:pt x="298269" y="551801"/>
                  </a:lnTo>
                  <a:lnTo>
                    <a:pt x="298269" y="521971"/>
                  </a:lnTo>
                  <a:lnTo>
                    <a:pt x="477230" y="521971"/>
                  </a:lnTo>
                  <a:lnTo>
                    <a:pt x="477230" y="492145"/>
                  </a:lnTo>
                  <a:lnTo>
                    <a:pt x="260211" y="492145"/>
                  </a:lnTo>
                  <a:lnTo>
                    <a:pt x="253528" y="485463"/>
                  </a:lnTo>
                  <a:lnTo>
                    <a:pt x="253528" y="409346"/>
                  </a:lnTo>
                  <a:lnTo>
                    <a:pt x="260211" y="402663"/>
                  </a:lnTo>
                  <a:lnTo>
                    <a:pt x="569750" y="402663"/>
                  </a:lnTo>
                  <a:lnTo>
                    <a:pt x="572528" y="401472"/>
                  </a:lnTo>
                  <a:lnTo>
                    <a:pt x="572673" y="401472"/>
                  </a:lnTo>
                  <a:lnTo>
                    <a:pt x="639450" y="372837"/>
                  </a:lnTo>
                  <a:lnTo>
                    <a:pt x="298269" y="372837"/>
                  </a:lnTo>
                  <a:lnTo>
                    <a:pt x="298269" y="365681"/>
                  </a:lnTo>
                  <a:close/>
                </a:path>
                <a:path w="895350" h="895985">
                  <a:moveTo>
                    <a:pt x="746852" y="359262"/>
                  </a:moveTo>
                  <a:lnTo>
                    <a:pt x="671107" y="359262"/>
                  </a:lnTo>
                  <a:lnTo>
                    <a:pt x="864981" y="442339"/>
                  </a:lnTo>
                  <a:lnTo>
                    <a:pt x="864981" y="577307"/>
                  </a:lnTo>
                  <a:lnTo>
                    <a:pt x="861306" y="622451"/>
                  </a:lnTo>
                  <a:lnTo>
                    <a:pt x="850674" y="665905"/>
                  </a:lnTo>
                  <a:lnTo>
                    <a:pt x="833470" y="706921"/>
                  </a:lnTo>
                  <a:lnTo>
                    <a:pt x="810077" y="744751"/>
                  </a:lnTo>
                  <a:lnTo>
                    <a:pt x="780880" y="778649"/>
                  </a:lnTo>
                  <a:lnTo>
                    <a:pt x="746264" y="807866"/>
                  </a:lnTo>
                  <a:lnTo>
                    <a:pt x="671107" y="861556"/>
                  </a:lnTo>
                  <a:lnTo>
                    <a:pt x="722280" y="861556"/>
                  </a:lnTo>
                  <a:lnTo>
                    <a:pt x="763567" y="832021"/>
                  </a:lnTo>
                  <a:lnTo>
                    <a:pt x="801863" y="799778"/>
                  </a:lnTo>
                  <a:lnTo>
                    <a:pt x="834161" y="762346"/>
                  </a:lnTo>
                  <a:lnTo>
                    <a:pt x="860032" y="720552"/>
                  </a:lnTo>
                  <a:lnTo>
                    <a:pt x="879048" y="675228"/>
                  </a:lnTo>
                  <a:lnTo>
                    <a:pt x="890783" y="627203"/>
                  </a:lnTo>
                  <a:lnTo>
                    <a:pt x="894807" y="577307"/>
                  </a:lnTo>
                  <a:lnTo>
                    <a:pt x="894801" y="426510"/>
                  </a:lnTo>
                  <a:lnTo>
                    <a:pt x="891226" y="421102"/>
                  </a:lnTo>
                  <a:lnTo>
                    <a:pt x="746852" y="359262"/>
                  </a:lnTo>
                  <a:close/>
                </a:path>
                <a:path w="895350" h="895985">
                  <a:moveTo>
                    <a:pt x="477426" y="581626"/>
                  </a:moveTo>
                  <a:lnTo>
                    <a:pt x="447551" y="581626"/>
                  </a:lnTo>
                  <a:lnTo>
                    <a:pt x="448717" y="604355"/>
                  </a:lnTo>
                  <a:lnTo>
                    <a:pt x="451551" y="626906"/>
                  </a:lnTo>
                  <a:lnTo>
                    <a:pt x="456040" y="649188"/>
                  </a:lnTo>
                  <a:lnTo>
                    <a:pt x="462170" y="671108"/>
                  </a:lnTo>
                  <a:lnTo>
                    <a:pt x="493683" y="671108"/>
                  </a:lnTo>
                  <a:lnTo>
                    <a:pt x="488306" y="655502"/>
                  </a:lnTo>
                  <a:lnTo>
                    <a:pt x="482131" y="629849"/>
                  </a:lnTo>
                  <a:lnTo>
                    <a:pt x="478428" y="603725"/>
                  </a:lnTo>
                  <a:lnTo>
                    <a:pt x="477426" y="581626"/>
                  </a:lnTo>
                  <a:close/>
                </a:path>
                <a:path w="895350" h="895985">
                  <a:moveTo>
                    <a:pt x="357922" y="521971"/>
                  </a:moveTo>
                  <a:lnTo>
                    <a:pt x="328096" y="521971"/>
                  </a:lnTo>
                  <a:lnTo>
                    <a:pt x="328096" y="551801"/>
                  </a:lnTo>
                  <a:lnTo>
                    <a:pt x="357922" y="551801"/>
                  </a:lnTo>
                  <a:lnTo>
                    <a:pt x="357922" y="521971"/>
                  </a:lnTo>
                  <a:close/>
                </a:path>
                <a:path w="895350" h="895985">
                  <a:moveTo>
                    <a:pt x="477230" y="521971"/>
                  </a:moveTo>
                  <a:lnTo>
                    <a:pt x="447404" y="521971"/>
                  </a:lnTo>
                  <a:lnTo>
                    <a:pt x="447404" y="551801"/>
                  </a:lnTo>
                  <a:lnTo>
                    <a:pt x="477230" y="551801"/>
                  </a:lnTo>
                  <a:lnTo>
                    <a:pt x="477230" y="521971"/>
                  </a:lnTo>
                  <a:close/>
                </a:path>
                <a:path w="895350" h="895985">
                  <a:moveTo>
                    <a:pt x="569750" y="402663"/>
                  </a:moveTo>
                  <a:lnTo>
                    <a:pt x="494084" y="402663"/>
                  </a:lnTo>
                  <a:lnTo>
                    <a:pt x="450985" y="421102"/>
                  </a:lnTo>
                  <a:lnTo>
                    <a:pt x="447414" y="426510"/>
                  </a:lnTo>
                  <a:lnTo>
                    <a:pt x="447404" y="492145"/>
                  </a:lnTo>
                  <a:lnTo>
                    <a:pt x="477230" y="492145"/>
                  </a:lnTo>
                  <a:lnTo>
                    <a:pt x="477230" y="442339"/>
                  </a:lnTo>
                  <a:lnTo>
                    <a:pt x="569750" y="402663"/>
                  </a:lnTo>
                  <a:close/>
                </a:path>
                <a:path w="895350" h="895985">
                  <a:moveTo>
                    <a:pt x="149133" y="0"/>
                  </a:moveTo>
                  <a:lnTo>
                    <a:pt x="95503" y="3553"/>
                  </a:lnTo>
                  <a:lnTo>
                    <a:pt x="47608" y="14447"/>
                  </a:lnTo>
                  <a:lnTo>
                    <a:pt x="13192" y="33031"/>
                  </a:lnTo>
                  <a:lnTo>
                    <a:pt x="0" y="59655"/>
                  </a:lnTo>
                  <a:lnTo>
                    <a:pt x="0" y="328096"/>
                  </a:lnTo>
                  <a:lnTo>
                    <a:pt x="13192" y="354720"/>
                  </a:lnTo>
                  <a:lnTo>
                    <a:pt x="47608" y="373304"/>
                  </a:lnTo>
                  <a:lnTo>
                    <a:pt x="95503" y="384198"/>
                  </a:lnTo>
                  <a:lnTo>
                    <a:pt x="149133" y="387752"/>
                  </a:lnTo>
                  <a:lnTo>
                    <a:pt x="179732" y="387140"/>
                  </a:lnTo>
                  <a:lnTo>
                    <a:pt x="209992" y="383224"/>
                  </a:lnTo>
                  <a:lnTo>
                    <a:pt x="239650" y="376054"/>
                  </a:lnTo>
                  <a:lnTo>
                    <a:pt x="268441" y="365681"/>
                  </a:lnTo>
                  <a:lnTo>
                    <a:pt x="298269" y="365681"/>
                  </a:lnTo>
                  <a:lnTo>
                    <a:pt x="298269" y="357922"/>
                  </a:lnTo>
                  <a:lnTo>
                    <a:pt x="149133" y="357922"/>
                  </a:lnTo>
                  <a:lnTo>
                    <a:pt x="97460" y="354331"/>
                  </a:lnTo>
                  <a:lnTo>
                    <a:pt x="60118" y="345861"/>
                  </a:lnTo>
                  <a:lnTo>
                    <a:pt x="37457" y="335964"/>
                  </a:lnTo>
                  <a:lnTo>
                    <a:pt x="29825" y="328096"/>
                  </a:lnTo>
                  <a:lnTo>
                    <a:pt x="29825" y="276199"/>
                  </a:lnTo>
                  <a:lnTo>
                    <a:pt x="253528" y="276199"/>
                  </a:lnTo>
                  <a:lnTo>
                    <a:pt x="253528" y="268444"/>
                  </a:lnTo>
                  <a:lnTo>
                    <a:pt x="149133" y="268444"/>
                  </a:lnTo>
                  <a:lnTo>
                    <a:pt x="97460" y="264853"/>
                  </a:lnTo>
                  <a:lnTo>
                    <a:pt x="60118" y="256381"/>
                  </a:lnTo>
                  <a:lnTo>
                    <a:pt x="37457" y="246483"/>
                  </a:lnTo>
                  <a:lnTo>
                    <a:pt x="29825" y="238615"/>
                  </a:lnTo>
                  <a:lnTo>
                    <a:pt x="29825" y="186721"/>
                  </a:lnTo>
                  <a:lnTo>
                    <a:pt x="298269" y="186721"/>
                  </a:lnTo>
                  <a:lnTo>
                    <a:pt x="298269" y="178963"/>
                  </a:lnTo>
                  <a:lnTo>
                    <a:pt x="149133" y="178963"/>
                  </a:lnTo>
                  <a:lnTo>
                    <a:pt x="97460" y="175371"/>
                  </a:lnTo>
                  <a:lnTo>
                    <a:pt x="60118" y="166899"/>
                  </a:lnTo>
                  <a:lnTo>
                    <a:pt x="37457" y="157002"/>
                  </a:lnTo>
                  <a:lnTo>
                    <a:pt x="29825" y="149134"/>
                  </a:lnTo>
                  <a:lnTo>
                    <a:pt x="29825" y="97240"/>
                  </a:lnTo>
                  <a:lnTo>
                    <a:pt x="298269" y="97240"/>
                  </a:lnTo>
                  <a:lnTo>
                    <a:pt x="298269" y="89481"/>
                  </a:lnTo>
                  <a:lnTo>
                    <a:pt x="149133" y="89481"/>
                  </a:lnTo>
                  <a:lnTo>
                    <a:pt x="97460" y="85890"/>
                  </a:lnTo>
                  <a:lnTo>
                    <a:pt x="60118" y="77419"/>
                  </a:lnTo>
                  <a:lnTo>
                    <a:pt x="37457" y="67523"/>
                  </a:lnTo>
                  <a:lnTo>
                    <a:pt x="29825" y="59655"/>
                  </a:lnTo>
                  <a:lnTo>
                    <a:pt x="37457" y="51786"/>
                  </a:lnTo>
                  <a:lnTo>
                    <a:pt x="60118" y="41889"/>
                  </a:lnTo>
                  <a:lnTo>
                    <a:pt x="97460" y="33418"/>
                  </a:lnTo>
                  <a:lnTo>
                    <a:pt x="149133" y="29827"/>
                  </a:lnTo>
                  <a:lnTo>
                    <a:pt x="279142" y="29827"/>
                  </a:lnTo>
                  <a:lnTo>
                    <a:pt x="250659" y="14447"/>
                  </a:lnTo>
                  <a:lnTo>
                    <a:pt x="202763" y="3553"/>
                  </a:lnTo>
                  <a:lnTo>
                    <a:pt x="149133" y="0"/>
                  </a:lnTo>
                  <a:close/>
                </a:path>
                <a:path w="895350" h="895985">
                  <a:moveTo>
                    <a:pt x="357922" y="343011"/>
                  </a:moveTo>
                  <a:lnTo>
                    <a:pt x="328096" y="343011"/>
                  </a:lnTo>
                  <a:lnTo>
                    <a:pt x="328096" y="372837"/>
                  </a:lnTo>
                  <a:lnTo>
                    <a:pt x="357922" y="372837"/>
                  </a:lnTo>
                  <a:lnTo>
                    <a:pt x="357922" y="343011"/>
                  </a:lnTo>
                  <a:close/>
                </a:path>
                <a:path w="895350" h="895985">
                  <a:moveTo>
                    <a:pt x="566710" y="343011"/>
                  </a:moveTo>
                  <a:lnTo>
                    <a:pt x="536884" y="343011"/>
                  </a:lnTo>
                  <a:lnTo>
                    <a:pt x="536884" y="372837"/>
                  </a:lnTo>
                  <a:lnTo>
                    <a:pt x="639450" y="372837"/>
                  </a:lnTo>
                  <a:lnTo>
                    <a:pt x="642571" y="371499"/>
                  </a:lnTo>
                  <a:lnTo>
                    <a:pt x="566710" y="371499"/>
                  </a:lnTo>
                  <a:lnTo>
                    <a:pt x="566710" y="343011"/>
                  </a:lnTo>
                  <a:close/>
                </a:path>
                <a:path w="895350" h="895985">
                  <a:moveTo>
                    <a:pt x="626366" y="343011"/>
                  </a:moveTo>
                  <a:lnTo>
                    <a:pt x="596540" y="343011"/>
                  </a:lnTo>
                  <a:lnTo>
                    <a:pt x="596540" y="358672"/>
                  </a:lnTo>
                  <a:lnTo>
                    <a:pt x="566710" y="371499"/>
                  </a:lnTo>
                  <a:lnTo>
                    <a:pt x="642571" y="371499"/>
                  </a:lnTo>
                  <a:lnTo>
                    <a:pt x="671107" y="359262"/>
                  </a:lnTo>
                  <a:lnTo>
                    <a:pt x="746852" y="359262"/>
                  </a:lnTo>
                  <a:lnTo>
                    <a:pt x="715887" y="345992"/>
                  </a:lnTo>
                  <a:lnTo>
                    <a:pt x="626366" y="345992"/>
                  </a:lnTo>
                  <a:lnTo>
                    <a:pt x="626366" y="343011"/>
                  </a:lnTo>
                  <a:close/>
                </a:path>
                <a:path w="895350" h="895985">
                  <a:moveTo>
                    <a:pt x="253528" y="290959"/>
                  </a:moveTo>
                  <a:lnTo>
                    <a:pt x="223700" y="290959"/>
                  </a:lnTo>
                  <a:lnTo>
                    <a:pt x="223700" y="298270"/>
                  </a:lnTo>
                  <a:lnTo>
                    <a:pt x="225829" y="311800"/>
                  </a:lnTo>
                  <a:lnTo>
                    <a:pt x="231801" y="323790"/>
                  </a:lnTo>
                  <a:lnTo>
                    <a:pt x="241068" y="333459"/>
                  </a:lnTo>
                  <a:lnTo>
                    <a:pt x="253079" y="340031"/>
                  </a:lnTo>
                  <a:lnTo>
                    <a:pt x="227897" y="348540"/>
                  </a:lnTo>
                  <a:lnTo>
                    <a:pt x="202038" y="354383"/>
                  </a:lnTo>
                  <a:lnTo>
                    <a:pt x="175713" y="357523"/>
                  </a:lnTo>
                  <a:lnTo>
                    <a:pt x="149133" y="357922"/>
                  </a:lnTo>
                  <a:lnTo>
                    <a:pt x="298269" y="357922"/>
                  </a:lnTo>
                  <a:lnTo>
                    <a:pt x="298269" y="343011"/>
                  </a:lnTo>
                  <a:lnTo>
                    <a:pt x="629452" y="343011"/>
                  </a:lnTo>
                  <a:lnTo>
                    <a:pt x="632368" y="342720"/>
                  </a:lnTo>
                  <a:lnTo>
                    <a:pt x="635320" y="342118"/>
                  </a:lnTo>
                  <a:lnTo>
                    <a:pt x="706849" y="342118"/>
                  </a:lnTo>
                  <a:lnTo>
                    <a:pt x="690485" y="335106"/>
                  </a:lnTo>
                  <a:lnTo>
                    <a:pt x="651718" y="335106"/>
                  </a:lnTo>
                  <a:lnTo>
                    <a:pt x="659849" y="327888"/>
                  </a:lnTo>
                  <a:lnTo>
                    <a:pt x="665938" y="319066"/>
                  </a:lnTo>
                  <a:lnTo>
                    <a:pt x="668185" y="313185"/>
                  </a:lnTo>
                  <a:lnTo>
                    <a:pt x="260211" y="313185"/>
                  </a:lnTo>
                  <a:lnTo>
                    <a:pt x="253528" y="306504"/>
                  </a:lnTo>
                  <a:lnTo>
                    <a:pt x="253528" y="290959"/>
                  </a:lnTo>
                  <a:close/>
                </a:path>
                <a:path w="895350" h="895985">
                  <a:moveTo>
                    <a:pt x="706849" y="342118"/>
                  </a:moveTo>
                  <a:lnTo>
                    <a:pt x="635320" y="342118"/>
                  </a:lnTo>
                  <a:lnTo>
                    <a:pt x="626366" y="345992"/>
                  </a:lnTo>
                  <a:lnTo>
                    <a:pt x="715887" y="345992"/>
                  </a:lnTo>
                  <a:lnTo>
                    <a:pt x="706849" y="342118"/>
                  </a:lnTo>
                  <a:close/>
                </a:path>
                <a:path w="895350" h="895985">
                  <a:moveTo>
                    <a:pt x="673224" y="327651"/>
                  </a:moveTo>
                  <a:lnTo>
                    <a:pt x="668987" y="327651"/>
                  </a:lnTo>
                  <a:lnTo>
                    <a:pt x="665290" y="329293"/>
                  </a:lnTo>
                  <a:lnTo>
                    <a:pt x="651718" y="335106"/>
                  </a:lnTo>
                  <a:lnTo>
                    <a:pt x="690485" y="335106"/>
                  </a:lnTo>
                  <a:lnTo>
                    <a:pt x="676921" y="329293"/>
                  </a:lnTo>
                  <a:lnTo>
                    <a:pt x="673224" y="327651"/>
                  </a:lnTo>
                  <a:close/>
                </a:path>
                <a:path w="895350" h="895985">
                  <a:moveTo>
                    <a:pt x="668061" y="223704"/>
                  </a:moveTo>
                  <a:lnTo>
                    <a:pt x="634599" y="223704"/>
                  </a:lnTo>
                  <a:lnTo>
                    <a:pt x="641281" y="230385"/>
                  </a:lnTo>
                  <a:lnTo>
                    <a:pt x="641281" y="306504"/>
                  </a:lnTo>
                  <a:lnTo>
                    <a:pt x="634599" y="313185"/>
                  </a:lnTo>
                  <a:lnTo>
                    <a:pt x="668185" y="313185"/>
                  </a:lnTo>
                  <a:lnTo>
                    <a:pt x="669763" y="309055"/>
                  </a:lnTo>
                  <a:lnTo>
                    <a:pt x="671107" y="298270"/>
                  </a:lnTo>
                  <a:lnTo>
                    <a:pt x="671107" y="238615"/>
                  </a:lnTo>
                  <a:lnTo>
                    <a:pt x="668061" y="223704"/>
                  </a:lnTo>
                  <a:close/>
                </a:path>
                <a:path w="895350" h="895985">
                  <a:moveTo>
                    <a:pt x="253528" y="276199"/>
                  </a:moveTo>
                  <a:lnTo>
                    <a:pt x="29825" y="276199"/>
                  </a:lnTo>
                  <a:lnTo>
                    <a:pt x="58616" y="286573"/>
                  </a:lnTo>
                  <a:lnTo>
                    <a:pt x="88274" y="293742"/>
                  </a:lnTo>
                  <a:lnTo>
                    <a:pt x="118535" y="297658"/>
                  </a:lnTo>
                  <a:lnTo>
                    <a:pt x="149133" y="298270"/>
                  </a:lnTo>
                  <a:lnTo>
                    <a:pt x="167898" y="297895"/>
                  </a:lnTo>
                  <a:lnTo>
                    <a:pt x="186606" y="296550"/>
                  </a:lnTo>
                  <a:lnTo>
                    <a:pt x="205220" y="294237"/>
                  </a:lnTo>
                  <a:lnTo>
                    <a:pt x="223700" y="290959"/>
                  </a:lnTo>
                  <a:lnTo>
                    <a:pt x="253528" y="290959"/>
                  </a:lnTo>
                  <a:lnTo>
                    <a:pt x="253528" y="276199"/>
                  </a:lnTo>
                  <a:close/>
                </a:path>
                <a:path w="895350" h="895985">
                  <a:moveTo>
                    <a:pt x="298269" y="186721"/>
                  </a:moveTo>
                  <a:lnTo>
                    <a:pt x="268441" y="186721"/>
                  </a:lnTo>
                  <a:lnTo>
                    <a:pt x="268441" y="193874"/>
                  </a:lnTo>
                  <a:lnTo>
                    <a:pt x="251048" y="197428"/>
                  </a:lnTo>
                  <a:lnTo>
                    <a:pt x="236844" y="207019"/>
                  </a:lnTo>
                  <a:lnTo>
                    <a:pt x="227253" y="221223"/>
                  </a:lnTo>
                  <a:lnTo>
                    <a:pt x="223700" y="238615"/>
                  </a:lnTo>
                  <a:lnTo>
                    <a:pt x="223700" y="260236"/>
                  </a:lnTo>
                  <a:lnTo>
                    <a:pt x="205263" y="263921"/>
                  </a:lnTo>
                  <a:lnTo>
                    <a:pt x="186658" y="266518"/>
                  </a:lnTo>
                  <a:lnTo>
                    <a:pt x="167932" y="268027"/>
                  </a:lnTo>
                  <a:lnTo>
                    <a:pt x="149133" y="268444"/>
                  </a:lnTo>
                  <a:lnTo>
                    <a:pt x="253528" y="268444"/>
                  </a:lnTo>
                  <a:lnTo>
                    <a:pt x="253528" y="230385"/>
                  </a:lnTo>
                  <a:lnTo>
                    <a:pt x="260211" y="223704"/>
                  </a:lnTo>
                  <a:lnTo>
                    <a:pt x="668061" y="223704"/>
                  </a:lnTo>
                  <a:lnTo>
                    <a:pt x="667554" y="221223"/>
                  </a:lnTo>
                  <a:lnTo>
                    <a:pt x="657963" y="207019"/>
                  </a:lnTo>
                  <a:lnTo>
                    <a:pt x="643759" y="197428"/>
                  </a:lnTo>
                  <a:lnTo>
                    <a:pt x="626366" y="193874"/>
                  </a:lnTo>
                  <a:lnTo>
                    <a:pt x="298269" y="193874"/>
                  </a:lnTo>
                  <a:lnTo>
                    <a:pt x="298269" y="186721"/>
                  </a:lnTo>
                  <a:close/>
                </a:path>
                <a:path w="895350" h="895985">
                  <a:moveTo>
                    <a:pt x="268441" y="186721"/>
                  </a:moveTo>
                  <a:lnTo>
                    <a:pt x="29825" y="186721"/>
                  </a:lnTo>
                  <a:lnTo>
                    <a:pt x="58616" y="197092"/>
                  </a:lnTo>
                  <a:lnTo>
                    <a:pt x="88274" y="204261"/>
                  </a:lnTo>
                  <a:lnTo>
                    <a:pt x="118535" y="208177"/>
                  </a:lnTo>
                  <a:lnTo>
                    <a:pt x="149133" y="208789"/>
                  </a:lnTo>
                  <a:lnTo>
                    <a:pt x="179732" y="208177"/>
                  </a:lnTo>
                  <a:lnTo>
                    <a:pt x="209992" y="204261"/>
                  </a:lnTo>
                  <a:lnTo>
                    <a:pt x="239650" y="197092"/>
                  </a:lnTo>
                  <a:lnTo>
                    <a:pt x="268441" y="186721"/>
                  </a:lnTo>
                  <a:close/>
                </a:path>
                <a:path w="895350" h="895985">
                  <a:moveTo>
                    <a:pt x="298269" y="97240"/>
                  </a:moveTo>
                  <a:lnTo>
                    <a:pt x="268441" y="97240"/>
                  </a:lnTo>
                  <a:lnTo>
                    <a:pt x="268441" y="149134"/>
                  </a:lnTo>
                  <a:lnTo>
                    <a:pt x="260809" y="157002"/>
                  </a:lnTo>
                  <a:lnTo>
                    <a:pt x="238148" y="166899"/>
                  </a:lnTo>
                  <a:lnTo>
                    <a:pt x="200806" y="175371"/>
                  </a:lnTo>
                  <a:lnTo>
                    <a:pt x="149133" y="178963"/>
                  </a:lnTo>
                  <a:lnTo>
                    <a:pt x="298269" y="178963"/>
                  </a:lnTo>
                  <a:lnTo>
                    <a:pt x="298269" y="97240"/>
                  </a:lnTo>
                  <a:close/>
                </a:path>
                <a:path w="895350" h="895985">
                  <a:moveTo>
                    <a:pt x="268441" y="97240"/>
                  </a:moveTo>
                  <a:lnTo>
                    <a:pt x="29825" y="97240"/>
                  </a:lnTo>
                  <a:lnTo>
                    <a:pt x="58616" y="107611"/>
                  </a:lnTo>
                  <a:lnTo>
                    <a:pt x="88274" y="114779"/>
                  </a:lnTo>
                  <a:lnTo>
                    <a:pt x="118535" y="118695"/>
                  </a:lnTo>
                  <a:lnTo>
                    <a:pt x="149133" y="119307"/>
                  </a:lnTo>
                  <a:lnTo>
                    <a:pt x="179732" y="118695"/>
                  </a:lnTo>
                  <a:lnTo>
                    <a:pt x="209992" y="114779"/>
                  </a:lnTo>
                  <a:lnTo>
                    <a:pt x="239650" y="107611"/>
                  </a:lnTo>
                  <a:lnTo>
                    <a:pt x="268441" y="97240"/>
                  </a:lnTo>
                  <a:close/>
                </a:path>
                <a:path w="895350" h="895985">
                  <a:moveTo>
                    <a:pt x="279142" y="29827"/>
                  </a:moveTo>
                  <a:lnTo>
                    <a:pt x="149133" y="29827"/>
                  </a:lnTo>
                  <a:lnTo>
                    <a:pt x="200806" y="33418"/>
                  </a:lnTo>
                  <a:lnTo>
                    <a:pt x="238148" y="41889"/>
                  </a:lnTo>
                  <a:lnTo>
                    <a:pt x="260809" y="51786"/>
                  </a:lnTo>
                  <a:lnTo>
                    <a:pt x="268441" y="59655"/>
                  </a:lnTo>
                  <a:lnTo>
                    <a:pt x="260809" y="67523"/>
                  </a:lnTo>
                  <a:lnTo>
                    <a:pt x="238148" y="77419"/>
                  </a:lnTo>
                  <a:lnTo>
                    <a:pt x="200806" y="85890"/>
                  </a:lnTo>
                  <a:lnTo>
                    <a:pt x="149133" y="89481"/>
                  </a:lnTo>
                  <a:lnTo>
                    <a:pt x="298269" y="89481"/>
                  </a:lnTo>
                  <a:lnTo>
                    <a:pt x="298269" y="59655"/>
                  </a:lnTo>
                  <a:lnTo>
                    <a:pt x="285076" y="33031"/>
                  </a:lnTo>
                  <a:lnTo>
                    <a:pt x="279142" y="29827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82932" y="2160311"/>
              <a:ext cx="227548" cy="175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8110" y="1812378"/>
              <a:ext cx="298450" cy="507365"/>
            </a:xfrm>
            <a:custGeom>
              <a:avLst/>
              <a:gdLst/>
              <a:ahLst/>
              <a:cxnLst/>
              <a:rect l="l" t="t" r="r" b="b"/>
              <a:pathLst>
                <a:path w="298450" h="507364">
                  <a:moveTo>
                    <a:pt x="29832" y="178955"/>
                  </a:moveTo>
                  <a:lnTo>
                    <a:pt x="0" y="178955"/>
                  </a:lnTo>
                  <a:lnTo>
                    <a:pt x="0" y="208788"/>
                  </a:lnTo>
                  <a:lnTo>
                    <a:pt x="29832" y="208788"/>
                  </a:lnTo>
                  <a:lnTo>
                    <a:pt x="29832" y="178955"/>
                  </a:lnTo>
                  <a:close/>
                </a:path>
                <a:path w="298450" h="507364">
                  <a:moveTo>
                    <a:pt x="29832" y="89484"/>
                  </a:moveTo>
                  <a:lnTo>
                    <a:pt x="0" y="89484"/>
                  </a:lnTo>
                  <a:lnTo>
                    <a:pt x="0" y="119303"/>
                  </a:lnTo>
                  <a:lnTo>
                    <a:pt x="29832" y="119303"/>
                  </a:lnTo>
                  <a:lnTo>
                    <a:pt x="29832" y="89484"/>
                  </a:lnTo>
                  <a:close/>
                </a:path>
                <a:path w="298450" h="507364">
                  <a:moveTo>
                    <a:pt x="29832" y="0"/>
                  </a:moveTo>
                  <a:lnTo>
                    <a:pt x="0" y="0"/>
                  </a:lnTo>
                  <a:lnTo>
                    <a:pt x="0" y="29819"/>
                  </a:lnTo>
                  <a:lnTo>
                    <a:pt x="29832" y="29819"/>
                  </a:lnTo>
                  <a:lnTo>
                    <a:pt x="29832" y="0"/>
                  </a:lnTo>
                  <a:close/>
                </a:path>
                <a:path w="298450" h="507364">
                  <a:moveTo>
                    <a:pt x="178968" y="477227"/>
                  </a:moveTo>
                  <a:lnTo>
                    <a:pt x="149136" y="477227"/>
                  </a:lnTo>
                  <a:lnTo>
                    <a:pt x="149136" y="507060"/>
                  </a:lnTo>
                  <a:lnTo>
                    <a:pt x="178968" y="507060"/>
                  </a:lnTo>
                  <a:lnTo>
                    <a:pt x="178968" y="477227"/>
                  </a:lnTo>
                  <a:close/>
                </a:path>
                <a:path w="298450" h="507364">
                  <a:moveTo>
                    <a:pt x="178968" y="298272"/>
                  </a:moveTo>
                  <a:lnTo>
                    <a:pt x="149136" y="298272"/>
                  </a:lnTo>
                  <a:lnTo>
                    <a:pt x="149136" y="328091"/>
                  </a:lnTo>
                  <a:lnTo>
                    <a:pt x="178968" y="328091"/>
                  </a:lnTo>
                  <a:lnTo>
                    <a:pt x="178968" y="298272"/>
                  </a:lnTo>
                  <a:close/>
                </a:path>
                <a:path w="298450" h="507364">
                  <a:moveTo>
                    <a:pt x="178968" y="119303"/>
                  </a:moveTo>
                  <a:lnTo>
                    <a:pt x="149136" y="119303"/>
                  </a:lnTo>
                  <a:lnTo>
                    <a:pt x="149136" y="149136"/>
                  </a:lnTo>
                  <a:lnTo>
                    <a:pt x="178968" y="149136"/>
                  </a:lnTo>
                  <a:lnTo>
                    <a:pt x="178968" y="119303"/>
                  </a:lnTo>
                  <a:close/>
                </a:path>
                <a:path w="298450" h="507364">
                  <a:moveTo>
                    <a:pt x="238620" y="477227"/>
                  </a:moveTo>
                  <a:lnTo>
                    <a:pt x="208788" y="477227"/>
                  </a:lnTo>
                  <a:lnTo>
                    <a:pt x="208788" y="507060"/>
                  </a:lnTo>
                  <a:lnTo>
                    <a:pt x="238620" y="507060"/>
                  </a:lnTo>
                  <a:lnTo>
                    <a:pt x="238620" y="477227"/>
                  </a:lnTo>
                  <a:close/>
                </a:path>
                <a:path w="298450" h="507364">
                  <a:moveTo>
                    <a:pt x="238620" y="298272"/>
                  </a:moveTo>
                  <a:lnTo>
                    <a:pt x="208788" y="298272"/>
                  </a:lnTo>
                  <a:lnTo>
                    <a:pt x="208788" y="328091"/>
                  </a:lnTo>
                  <a:lnTo>
                    <a:pt x="238620" y="328091"/>
                  </a:lnTo>
                  <a:lnTo>
                    <a:pt x="238620" y="298272"/>
                  </a:lnTo>
                  <a:close/>
                </a:path>
                <a:path w="298450" h="507364">
                  <a:moveTo>
                    <a:pt x="238620" y="119303"/>
                  </a:moveTo>
                  <a:lnTo>
                    <a:pt x="208788" y="119303"/>
                  </a:lnTo>
                  <a:lnTo>
                    <a:pt x="208788" y="149136"/>
                  </a:lnTo>
                  <a:lnTo>
                    <a:pt x="238620" y="149136"/>
                  </a:lnTo>
                  <a:lnTo>
                    <a:pt x="238620" y="119303"/>
                  </a:lnTo>
                  <a:close/>
                </a:path>
                <a:path w="298450" h="507364">
                  <a:moveTo>
                    <a:pt x="298272" y="477227"/>
                  </a:moveTo>
                  <a:lnTo>
                    <a:pt x="268452" y="477227"/>
                  </a:lnTo>
                  <a:lnTo>
                    <a:pt x="268452" y="507060"/>
                  </a:lnTo>
                  <a:lnTo>
                    <a:pt x="298272" y="507060"/>
                  </a:lnTo>
                  <a:lnTo>
                    <a:pt x="298272" y="477227"/>
                  </a:lnTo>
                  <a:close/>
                </a:path>
                <a:path w="298450" h="507364">
                  <a:moveTo>
                    <a:pt x="298272" y="298272"/>
                  </a:moveTo>
                  <a:lnTo>
                    <a:pt x="268452" y="298272"/>
                  </a:lnTo>
                  <a:lnTo>
                    <a:pt x="268452" y="328091"/>
                  </a:lnTo>
                  <a:lnTo>
                    <a:pt x="298272" y="328091"/>
                  </a:lnTo>
                  <a:lnTo>
                    <a:pt x="298272" y="298272"/>
                  </a:lnTo>
                  <a:close/>
                </a:path>
                <a:path w="298450" h="507364">
                  <a:moveTo>
                    <a:pt x="298272" y="119303"/>
                  </a:moveTo>
                  <a:lnTo>
                    <a:pt x="268452" y="119303"/>
                  </a:lnTo>
                  <a:lnTo>
                    <a:pt x="268452" y="149136"/>
                  </a:lnTo>
                  <a:lnTo>
                    <a:pt x="298272" y="149136"/>
                  </a:lnTo>
                  <a:lnTo>
                    <a:pt x="298272" y="11930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51996" y="1737804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4" h="29844">
                  <a:moveTo>
                    <a:pt x="29825" y="0"/>
                  </a:moveTo>
                  <a:lnTo>
                    <a:pt x="0" y="0"/>
                  </a:lnTo>
                  <a:lnTo>
                    <a:pt x="0" y="29825"/>
                  </a:lnTo>
                  <a:lnTo>
                    <a:pt x="29825" y="29825"/>
                  </a:lnTo>
                  <a:lnTo>
                    <a:pt x="29825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1648" y="1737804"/>
              <a:ext cx="74569" cy="1043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58110" y="2095728"/>
              <a:ext cx="59690" cy="238760"/>
            </a:xfrm>
            <a:custGeom>
              <a:avLst/>
              <a:gdLst/>
              <a:ahLst/>
              <a:cxnLst/>
              <a:rect l="l" t="t" r="r" b="b"/>
              <a:pathLst>
                <a:path w="59689" h="238760">
                  <a:moveTo>
                    <a:pt x="29832" y="0"/>
                  </a:moveTo>
                  <a:lnTo>
                    <a:pt x="0" y="0"/>
                  </a:lnTo>
                  <a:lnTo>
                    <a:pt x="0" y="29832"/>
                  </a:lnTo>
                  <a:lnTo>
                    <a:pt x="29832" y="29832"/>
                  </a:lnTo>
                  <a:lnTo>
                    <a:pt x="29832" y="0"/>
                  </a:lnTo>
                  <a:close/>
                </a:path>
                <a:path w="59689" h="238760">
                  <a:moveTo>
                    <a:pt x="59651" y="208788"/>
                  </a:moveTo>
                  <a:lnTo>
                    <a:pt x="29832" y="208788"/>
                  </a:lnTo>
                  <a:lnTo>
                    <a:pt x="29832" y="59664"/>
                  </a:lnTo>
                  <a:lnTo>
                    <a:pt x="0" y="59664"/>
                  </a:lnTo>
                  <a:lnTo>
                    <a:pt x="0" y="231940"/>
                  </a:lnTo>
                  <a:lnTo>
                    <a:pt x="6680" y="238620"/>
                  </a:lnTo>
                  <a:lnTo>
                    <a:pt x="59651" y="238620"/>
                  </a:lnTo>
                  <a:lnTo>
                    <a:pt x="59651" y="208788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748665"/>
          </a:xfrm>
          <a:custGeom>
            <a:avLst/>
            <a:gdLst/>
            <a:ahLst/>
            <a:cxnLst/>
            <a:rect l="l" t="t" r="r" b="b"/>
            <a:pathLst>
              <a:path w="5650865" h="748665">
                <a:moveTo>
                  <a:pt x="5650710" y="0"/>
                </a:moveTo>
                <a:lnTo>
                  <a:pt x="0" y="0"/>
                </a:lnTo>
                <a:lnTo>
                  <a:pt x="0" y="748562"/>
                </a:lnTo>
                <a:lnTo>
                  <a:pt x="5650710" y="748562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39" y="102424"/>
            <a:ext cx="3859529" cy="6388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320"/>
              </a:spcBef>
            </a:pPr>
            <a:r>
              <a:rPr spc="5" dirty="0"/>
              <a:t>Работа </a:t>
            </a:r>
            <a:r>
              <a:rPr spc="10" dirty="0"/>
              <a:t>брандмауэра</a:t>
            </a:r>
            <a:r>
              <a:rPr spc="-35" dirty="0"/>
              <a:t> </a:t>
            </a:r>
            <a:r>
              <a:rPr spc="10" dirty="0"/>
              <a:t>состоит  </a:t>
            </a:r>
            <a:r>
              <a:rPr spc="15" dirty="0"/>
              <a:t>из </a:t>
            </a:r>
            <a:r>
              <a:rPr spc="10" dirty="0"/>
              <a:t>двух</a:t>
            </a:r>
            <a:r>
              <a:rPr spc="-10" dirty="0"/>
              <a:t> </a:t>
            </a:r>
            <a:r>
              <a:rPr spc="15" dirty="0"/>
              <a:t>частей:</a:t>
            </a:r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55691" y="151845"/>
            <a:ext cx="23367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10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93370" marR="5080">
              <a:lnSpc>
                <a:spcPct val="104299"/>
              </a:lnSpc>
              <a:spcBef>
                <a:spcPts val="25"/>
              </a:spcBef>
            </a:pPr>
            <a:r>
              <a:rPr spc="-10" dirty="0"/>
              <a:t>Определяет </a:t>
            </a:r>
            <a:r>
              <a:rPr spc="-5" dirty="0"/>
              <a:t>по IP-адресу отправителя и </a:t>
            </a:r>
            <a:r>
              <a:rPr spc="-10" dirty="0"/>
              <a:t>фильтрует  </a:t>
            </a:r>
            <a:r>
              <a:rPr i="1" spc="-5" dirty="0"/>
              <a:t>поток по</a:t>
            </a:r>
            <a:r>
              <a:rPr i="1" dirty="0"/>
              <a:t> </a:t>
            </a:r>
            <a:r>
              <a:rPr i="1" spc="-10" dirty="0"/>
              <a:t>происхождению.</a:t>
            </a:r>
          </a:p>
          <a:p>
            <a:pPr marL="280670">
              <a:lnSpc>
                <a:spcPct val="100000"/>
              </a:lnSpc>
              <a:spcBef>
                <a:spcPts val="25"/>
              </a:spcBef>
            </a:pPr>
            <a:endParaRPr sz="1500"/>
          </a:p>
          <a:p>
            <a:pPr marL="293370" marR="133350">
              <a:lnSpc>
                <a:spcPct val="104299"/>
              </a:lnSpc>
              <a:spcBef>
                <a:spcPts val="5"/>
              </a:spcBef>
            </a:pPr>
            <a:r>
              <a:rPr spc="-10" dirty="0"/>
              <a:t>Определяет </a:t>
            </a:r>
            <a:r>
              <a:rPr spc="-5" dirty="0"/>
              <a:t>по </a:t>
            </a:r>
            <a:r>
              <a:rPr spc="-10" dirty="0"/>
              <a:t>номеру </a:t>
            </a:r>
            <a:r>
              <a:rPr spc="-5" dirty="0"/>
              <a:t>порта, </a:t>
            </a:r>
            <a:r>
              <a:rPr dirty="0"/>
              <a:t>куда </a:t>
            </a:r>
            <a:r>
              <a:rPr spc="-10" dirty="0"/>
              <a:t>поступает  </a:t>
            </a:r>
            <a:r>
              <a:rPr i="1" spc="-5" dirty="0"/>
              <a:t>информация и </a:t>
            </a:r>
            <a:r>
              <a:rPr i="1" spc="-10" dirty="0"/>
              <a:t>фильтрует </a:t>
            </a:r>
            <a:r>
              <a:rPr i="1" spc="-5" dirty="0"/>
              <a:t>поток по содержанию.  Например, </a:t>
            </a:r>
            <a:r>
              <a:rPr i="1" spc="-10" dirty="0"/>
              <a:t>отключает </a:t>
            </a:r>
            <a:r>
              <a:rPr i="1" spc="-15" dirty="0"/>
              <a:t>весь </a:t>
            </a:r>
            <a:r>
              <a:rPr i="1" spc="-10" dirty="0"/>
              <a:t>подозрительный </a:t>
            </a:r>
            <a:r>
              <a:rPr i="1" spc="-5" dirty="0"/>
              <a:t>поток,  поступающий на случайно </a:t>
            </a:r>
            <a:r>
              <a:rPr i="1" dirty="0"/>
              <a:t>выбранные </a:t>
            </a:r>
            <a:r>
              <a:rPr i="1" spc="-5" dirty="0"/>
              <a:t>порты  (заражение </a:t>
            </a:r>
            <a:r>
              <a:rPr i="1" spc="-10" dirty="0"/>
              <a:t>вирусом) </a:t>
            </a:r>
            <a:r>
              <a:rPr i="1" spc="-5" dirty="0"/>
              <a:t>или </a:t>
            </a:r>
            <a:r>
              <a:rPr i="1" spc="-10" dirty="0"/>
              <a:t>службу </a:t>
            </a:r>
            <a:r>
              <a:rPr i="1" spc="-15" dirty="0"/>
              <a:t>передачи </a:t>
            </a:r>
            <a:r>
              <a:rPr i="1" dirty="0"/>
              <a:t>файлов,  </a:t>
            </a:r>
            <a:r>
              <a:rPr i="1" spc="-10" dirty="0"/>
              <a:t>отключив его </a:t>
            </a:r>
            <a:r>
              <a:rPr i="1" spc="-5" dirty="0"/>
              <a:t>служебный порт </a:t>
            </a:r>
            <a:r>
              <a:rPr i="1" spc="-15" dirty="0"/>
              <a:t>(утечка</a:t>
            </a:r>
            <a:r>
              <a:rPr i="1" spc="30" dirty="0"/>
              <a:t> </a:t>
            </a:r>
            <a:r>
              <a:rPr i="1" dirty="0"/>
              <a:t>файлов)</a:t>
            </a:r>
          </a:p>
        </p:txBody>
      </p:sp>
      <p:sp>
        <p:nvSpPr>
          <p:cNvPr id="7" name="object 7"/>
          <p:cNvSpPr/>
          <p:nvPr/>
        </p:nvSpPr>
        <p:spPr>
          <a:xfrm>
            <a:off x="66840" y="868908"/>
            <a:ext cx="5650865" cy="2316480"/>
          </a:xfrm>
          <a:custGeom>
            <a:avLst/>
            <a:gdLst/>
            <a:ahLst/>
            <a:cxnLst/>
            <a:rect l="l" t="t" r="r" b="b"/>
            <a:pathLst>
              <a:path w="5650865" h="2316480">
                <a:moveTo>
                  <a:pt x="424053" y="901001"/>
                </a:moveTo>
                <a:lnTo>
                  <a:pt x="342696" y="819645"/>
                </a:lnTo>
                <a:lnTo>
                  <a:pt x="261327" y="901001"/>
                </a:lnTo>
                <a:lnTo>
                  <a:pt x="342696" y="982370"/>
                </a:lnTo>
                <a:lnTo>
                  <a:pt x="424053" y="901001"/>
                </a:lnTo>
                <a:close/>
              </a:path>
              <a:path w="5650865" h="2316480">
                <a:moveTo>
                  <a:pt x="424053" y="239966"/>
                </a:moveTo>
                <a:lnTo>
                  <a:pt x="342696" y="158597"/>
                </a:lnTo>
                <a:lnTo>
                  <a:pt x="261327" y="239966"/>
                </a:lnTo>
                <a:lnTo>
                  <a:pt x="342696" y="321322"/>
                </a:lnTo>
                <a:lnTo>
                  <a:pt x="424053" y="239966"/>
                </a:lnTo>
                <a:close/>
              </a:path>
              <a:path w="5650865" h="2316480">
                <a:moveTo>
                  <a:pt x="5650712" y="24739"/>
                </a:moveTo>
                <a:lnTo>
                  <a:pt x="5626328" y="24739"/>
                </a:lnTo>
                <a:lnTo>
                  <a:pt x="5626328" y="2292235"/>
                </a:lnTo>
                <a:lnTo>
                  <a:pt x="5650712" y="2292235"/>
                </a:lnTo>
                <a:lnTo>
                  <a:pt x="5650712" y="24739"/>
                </a:lnTo>
                <a:close/>
              </a:path>
              <a:path w="5650865" h="231648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292350"/>
                </a:lnTo>
                <a:lnTo>
                  <a:pt x="0" y="2316480"/>
                </a:lnTo>
                <a:lnTo>
                  <a:pt x="5650712" y="2316480"/>
                </a:lnTo>
                <a:lnTo>
                  <a:pt x="5650712" y="2292350"/>
                </a:lnTo>
                <a:lnTo>
                  <a:pt x="24384" y="229235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310451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Системы</a:t>
            </a:r>
            <a:r>
              <a:rPr spc="-40" dirty="0"/>
              <a:t> </a:t>
            </a:r>
            <a:r>
              <a:rPr spc="10" dirty="0"/>
              <a:t>безопасности</a:t>
            </a: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3432" y="151845"/>
            <a:ext cx="12953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848" y="536168"/>
            <a:ext cx="5650865" cy="2649220"/>
            <a:chOff x="66848" y="536168"/>
            <a:chExt cx="5650865" cy="2649220"/>
          </a:xfrm>
        </p:grpSpPr>
        <p:sp>
          <p:nvSpPr>
            <p:cNvPr id="6" name="object 6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1182" y="727241"/>
              <a:ext cx="2960823" cy="22234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1182" y="727241"/>
              <a:ext cx="2961005" cy="2223770"/>
            </a:xfrm>
            <a:custGeom>
              <a:avLst/>
              <a:gdLst/>
              <a:ahLst/>
              <a:cxnLst/>
              <a:rect l="l" t="t" r="r" b="b"/>
              <a:pathLst>
                <a:path w="2961004" h="2223770">
                  <a:moveTo>
                    <a:pt x="0" y="0"/>
                  </a:moveTo>
                  <a:lnTo>
                    <a:pt x="2960823" y="0"/>
                  </a:lnTo>
                  <a:lnTo>
                    <a:pt x="2960823" y="2223493"/>
                  </a:lnTo>
                  <a:lnTo>
                    <a:pt x="0" y="2223493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038" y="100537"/>
            <a:ext cx="287591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Брандмауэр</a:t>
            </a:r>
            <a:r>
              <a:rPr spc="-20" dirty="0"/>
              <a:t> </a:t>
            </a:r>
            <a:r>
              <a:rPr spc="15" dirty="0"/>
              <a:t>Windows</a:t>
            </a:r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5691" y="151845"/>
            <a:ext cx="23367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12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848" y="536168"/>
            <a:ext cx="5650865" cy="2649220"/>
            <a:chOff x="66848" y="536168"/>
            <a:chExt cx="5650865" cy="2649220"/>
          </a:xfrm>
        </p:grpSpPr>
        <p:sp>
          <p:nvSpPr>
            <p:cNvPr id="6" name="object 6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1182" y="724552"/>
              <a:ext cx="2964404" cy="2226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1182" y="724552"/>
              <a:ext cx="2964815" cy="2226310"/>
            </a:xfrm>
            <a:custGeom>
              <a:avLst/>
              <a:gdLst/>
              <a:ahLst/>
              <a:cxnLst/>
              <a:rect l="l" t="t" r="r" b="b"/>
              <a:pathLst>
                <a:path w="2964815" h="2226310">
                  <a:moveTo>
                    <a:pt x="0" y="0"/>
                  </a:moveTo>
                  <a:lnTo>
                    <a:pt x="2964404" y="0"/>
                  </a:lnTo>
                  <a:lnTo>
                    <a:pt x="2964404" y="2226181"/>
                  </a:lnTo>
                  <a:lnTo>
                    <a:pt x="0" y="2226181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28670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Шифрование</a:t>
            </a:r>
            <a:r>
              <a:rPr spc="-35" dirty="0"/>
              <a:t> </a:t>
            </a:r>
            <a:r>
              <a:rPr spc="20" dirty="0"/>
              <a:t>данных</a:t>
            </a:r>
          </a:p>
        </p:txBody>
      </p:sp>
      <p:sp>
        <p:nvSpPr>
          <p:cNvPr id="4" name="object 4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52091" y="151845"/>
            <a:ext cx="233679" cy="2501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spc="10" dirty="0">
                <a:solidFill>
                  <a:srgbClr val="00A650"/>
                </a:solidFill>
                <a:latin typeface="Arial"/>
                <a:cs typeface="Arial"/>
              </a:rPr>
              <a:t>13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168" y="659330"/>
            <a:ext cx="5041900" cy="53911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235"/>
              </a:spcBef>
            </a:pPr>
            <a:r>
              <a:rPr sz="1700" i="1" spc="10" dirty="0">
                <a:solidFill>
                  <a:srgbClr val="231F20"/>
                </a:solidFill>
                <a:latin typeface="Arial"/>
                <a:cs typeface="Arial"/>
              </a:rPr>
              <a:t>Один из самых </a:t>
            </a:r>
            <a:r>
              <a:rPr sz="1700" i="1" spc="15" dirty="0">
                <a:solidFill>
                  <a:srgbClr val="231F20"/>
                </a:solidFill>
                <a:latin typeface="Arial"/>
                <a:cs typeface="Arial"/>
              </a:rPr>
              <a:t>эффективных </a:t>
            </a:r>
            <a:r>
              <a:rPr sz="1700" i="1" spc="5" dirty="0">
                <a:solidFill>
                  <a:srgbClr val="231F20"/>
                </a:solidFill>
                <a:latin typeface="Arial"/>
                <a:cs typeface="Arial"/>
              </a:rPr>
              <a:t>методов</a:t>
            </a:r>
            <a:r>
              <a:rPr sz="1700" i="1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i="1" spc="10" dirty="0">
                <a:solidFill>
                  <a:srgbClr val="231F20"/>
                </a:solidFill>
                <a:latin typeface="Arial"/>
                <a:cs typeface="Arial"/>
              </a:rPr>
              <a:t>защиты  информации – </a:t>
            </a:r>
            <a:r>
              <a:rPr sz="1700" b="1" spc="-10" dirty="0">
                <a:solidFill>
                  <a:srgbClr val="00A650"/>
                </a:solidFill>
                <a:latin typeface="Arial"/>
                <a:cs typeface="Arial"/>
              </a:rPr>
              <a:t>это </a:t>
            </a:r>
            <a:r>
              <a:rPr sz="1700" b="1" spc="10" dirty="0">
                <a:solidFill>
                  <a:srgbClr val="00A650"/>
                </a:solidFill>
                <a:latin typeface="Arial"/>
                <a:cs typeface="Arial"/>
              </a:rPr>
              <a:t>шифрование</a:t>
            </a:r>
            <a:r>
              <a:rPr sz="1700" b="1" spc="-5" dirty="0">
                <a:solidFill>
                  <a:srgbClr val="00A650"/>
                </a:solidFill>
                <a:latin typeface="Arial"/>
                <a:cs typeface="Arial"/>
              </a:rPr>
              <a:t> </a:t>
            </a:r>
            <a:r>
              <a:rPr sz="1700" b="1" spc="10" dirty="0">
                <a:solidFill>
                  <a:srgbClr val="00A650"/>
                </a:solidFill>
                <a:latin typeface="Arial"/>
                <a:cs typeface="Arial"/>
              </a:rPr>
              <a:t>данных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6848" y="536168"/>
            <a:ext cx="5650865" cy="2649220"/>
            <a:chOff x="66848" y="536168"/>
            <a:chExt cx="5650865" cy="2649220"/>
          </a:xfrm>
        </p:grpSpPr>
        <p:sp>
          <p:nvSpPr>
            <p:cNvPr id="8" name="object 8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1295868"/>
              <a:ext cx="5103495" cy="1651635"/>
            </a:xfrm>
            <a:custGeom>
              <a:avLst/>
              <a:gdLst/>
              <a:ahLst/>
              <a:cxnLst/>
              <a:rect l="l" t="t" r="r" b="b"/>
              <a:pathLst>
                <a:path w="5103495" h="1651635">
                  <a:moveTo>
                    <a:pt x="5103219" y="0"/>
                  </a:moveTo>
                  <a:lnTo>
                    <a:pt x="0" y="0"/>
                  </a:lnTo>
                  <a:lnTo>
                    <a:pt x="0" y="1651266"/>
                  </a:lnTo>
                  <a:lnTo>
                    <a:pt x="5103219" y="1651266"/>
                  </a:lnTo>
                  <a:lnTo>
                    <a:pt x="5103219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3021" y="1487238"/>
            <a:ext cx="2604135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A650"/>
                </a:solidFill>
                <a:latin typeface="Arial"/>
                <a:cs typeface="Arial"/>
              </a:rPr>
              <a:t>Криптология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(Kriptos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–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скрытый, 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logos –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наука)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– это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наука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которая 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изучает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разработанные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i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spc="-15" dirty="0">
                <a:solidFill>
                  <a:srgbClr val="231F20"/>
                </a:solidFill>
                <a:latin typeface="Arial"/>
                <a:cs typeface="Arial"/>
              </a:rPr>
              <a:t>течение 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многих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веков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методы защиты  информации и </a:t>
            </a: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создает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новые  методы.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21162" y="1517053"/>
            <a:ext cx="444500" cy="1251585"/>
            <a:chOff x="3321162" y="1517053"/>
            <a:chExt cx="444500" cy="1251585"/>
          </a:xfrm>
        </p:grpSpPr>
        <p:sp>
          <p:nvSpPr>
            <p:cNvPr id="12" name="object 12"/>
            <p:cNvSpPr/>
            <p:nvPr/>
          </p:nvSpPr>
          <p:spPr>
            <a:xfrm>
              <a:off x="3324762" y="1517053"/>
              <a:ext cx="0" cy="1251585"/>
            </a:xfrm>
            <a:custGeom>
              <a:avLst/>
              <a:gdLst/>
              <a:ahLst/>
              <a:cxnLst/>
              <a:rect l="l" t="t" r="r" b="b"/>
              <a:pathLst>
                <a:path h="1251585">
                  <a:moveTo>
                    <a:pt x="0" y="0"/>
                  </a:moveTo>
                  <a:lnTo>
                    <a:pt x="0" y="1251446"/>
                  </a:lnTo>
                </a:path>
              </a:pathLst>
            </a:custGeom>
            <a:ln w="719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24923" y="1597405"/>
              <a:ext cx="140970" cy="738505"/>
            </a:xfrm>
            <a:custGeom>
              <a:avLst/>
              <a:gdLst/>
              <a:ahLst/>
              <a:cxnLst/>
              <a:rect l="l" t="t" r="r" b="b"/>
              <a:pathLst>
                <a:path w="140970" h="738505">
                  <a:moveTo>
                    <a:pt x="140627" y="667905"/>
                  </a:moveTo>
                  <a:lnTo>
                    <a:pt x="70307" y="597598"/>
                  </a:lnTo>
                  <a:lnTo>
                    <a:pt x="0" y="667905"/>
                  </a:lnTo>
                  <a:lnTo>
                    <a:pt x="70307" y="738225"/>
                  </a:lnTo>
                  <a:lnTo>
                    <a:pt x="140627" y="667905"/>
                  </a:lnTo>
                  <a:close/>
                </a:path>
                <a:path w="140970" h="738505">
                  <a:moveTo>
                    <a:pt x="140627" y="70307"/>
                  </a:moveTo>
                  <a:lnTo>
                    <a:pt x="70307" y="0"/>
                  </a:lnTo>
                  <a:lnTo>
                    <a:pt x="0" y="70307"/>
                  </a:lnTo>
                  <a:lnTo>
                    <a:pt x="70307" y="140627"/>
                  </a:lnTo>
                  <a:lnTo>
                    <a:pt x="140627" y="70307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848952" y="1539095"/>
            <a:ext cx="1244600" cy="41020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Криптография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200" i="1" spc="-10" dirty="0">
                <a:solidFill>
                  <a:srgbClr val="231F20"/>
                </a:solidFill>
                <a:latin typeface="Arial"/>
                <a:cs typeface="Arial"/>
              </a:rPr>
              <a:t>Создает</a:t>
            </a:r>
            <a:r>
              <a:rPr sz="1200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шифры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48948" y="2136700"/>
            <a:ext cx="1219835" cy="602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231F20"/>
                </a:solidFill>
                <a:latin typeface="Arial"/>
                <a:cs typeface="Arial"/>
              </a:rPr>
              <a:t>Криптоанализ  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Занимается  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дешифро</a:t>
            </a:r>
            <a:r>
              <a:rPr sz="1200" i="1" spc="-3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200" i="1" spc="-5" dirty="0">
                <a:solidFill>
                  <a:srgbClr val="231F20"/>
                </a:solidFill>
                <a:latin typeface="Arial"/>
                <a:cs typeface="Arial"/>
              </a:rPr>
              <a:t>ани</a:t>
            </a:r>
            <a:r>
              <a:rPr sz="1200" i="1" spc="-20" dirty="0">
                <a:solidFill>
                  <a:srgbClr val="231F20"/>
                </a:solidFill>
                <a:latin typeface="Arial"/>
                <a:cs typeface="Arial"/>
              </a:rPr>
              <a:t>е</a:t>
            </a:r>
            <a:r>
              <a:rPr sz="1200" i="1" dirty="0">
                <a:solidFill>
                  <a:srgbClr val="231F20"/>
                </a:solidFill>
                <a:latin typeface="Arial"/>
                <a:cs typeface="Arial"/>
              </a:rPr>
              <a:t>м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429288" cy="1077218"/>
          </a:xfrm>
        </p:spPr>
        <p:txBody>
          <a:bodyPr/>
          <a:lstStyle/>
          <a:p>
            <a:pPr indent="266700" algn="just"/>
            <a:r>
              <a:rPr lang="en-US" i="0" dirty="0" err="1" smtClean="0"/>
              <a:t>Bizning</a:t>
            </a:r>
            <a:r>
              <a:rPr lang="en-US" i="0" dirty="0" smtClean="0"/>
              <a:t> </a:t>
            </a:r>
            <a:r>
              <a:rPr lang="en-US" i="0" dirty="0" err="1" smtClean="0"/>
              <a:t>o‘zbek</a:t>
            </a:r>
            <a:r>
              <a:rPr lang="en-US" i="0" dirty="0" smtClean="0"/>
              <a:t> </a:t>
            </a:r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 smtClean="0"/>
              <a:t>matolarimiz</a:t>
            </a:r>
            <a:r>
              <a:rPr lang="en-US" i="0" dirty="0" smtClean="0"/>
              <a:t>,  </a:t>
            </a:r>
            <a:r>
              <a:rPr lang="en-US" i="0" dirty="0" err="1" smtClean="0"/>
              <a:t>asosan</a:t>
            </a:r>
            <a:r>
              <a:rPr lang="en-US" i="0" dirty="0" smtClean="0"/>
              <a:t>, atlas </a:t>
            </a:r>
            <a:r>
              <a:rPr lang="en-US" i="0" dirty="0" err="1" smtClean="0"/>
              <a:t>va</a:t>
            </a:r>
            <a:r>
              <a:rPr lang="en-US" i="0" dirty="0" smtClean="0"/>
              <a:t> </a:t>
            </a:r>
            <a:r>
              <a:rPr lang="en-US" i="0" dirty="0" err="1" smtClean="0"/>
              <a:t>adras</a:t>
            </a:r>
            <a:r>
              <a:rPr lang="en-US" i="0" dirty="0" smtClean="0"/>
              <a:t> </a:t>
            </a:r>
            <a:r>
              <a:rPr lang="en-US" i="0" dirty="0" err="1" smtClean="0"/>
              <a:t>bo‘lib</a:t>
            </a:r>
            <a:r>
              <a:rPr lang="en-US" i="0" dirty="0" smtClean="0"/>
              <a:t>, </a:t>
            </a:r>
            <a:r>
              <a:rPr lang="en-US" i="0" dirty="0" err="1" smtClean="0"/>
              <a:t>yana</a:t>
            </a:r>
            <a:r>
              <a:rPr lang="en-US" i="0" dirty="0" smtClean="0"/>
              <a:t> </a:t>
            </a:r>
            <a:r>
              <a:rPr lang="en-US" i="0" dirty="0" err="1" smtClean="0"/>
              <a:t>xonatlas</a:t>
            </a:r>
            <a:r>
              <a:rPr lang="en-US" i="0" dirty="0" smtClean="0"/>
              <a:t>, </a:t>
            </a:r>
            <a:r>
              <a:rPr lang="en-US" i="0" dirty="0" err="1" smtClean="0"/>
              <a:t>beqasam</a:t>
            </a:r>
            <a:r>
              <a:rPr lang="en-US" i="0" dirty="0" smtClean="0"/>
              <a:t>, </a:t>
            </a:r>
            <a:r>
              <a:rPr lang="en-US" i="0" dirty="0" err="1" smtClean="0"/>
              <a:t>banoras</a:t>
            </a:r>
            <a:r>
              <a:rPr lang="en-US" i="0" dirty="0" smtClean="0"/>
              <a:t>, </a:t>
            </a:r>
            <a:r>
              <a:rPr lang="en-US" i="0" dirty="0" err="1" smtClean="0"/>
              <a:t>shoyi</a:t>
            </a:r>
            <a:r>
              <a:rPr lang="en-US" i="0" dirty="0" smtClean="0"/>
              <a:t>, </a:t>
            </a:r>
            <a:r>
              <a:rPr lang="en-US" i="0" dirty="0" err="1" smtClean="0"/>
              <a:t>baxmal</a:t>
            </a:r>
            <a:r>
              <a:rPr lang="en-US" i="0" dirty="0" smtClean="0"/>
              <a:t>, chit, las </a:t>
            </a:r>
            <a:r>
              <a:rPr lang="en-US" i="0" dirty="0" err="1" smtClean="0"/>
              <a:t>kabi</a:t>
            </a:r>
            <a:r>
              <a:rPr lang="en-US" i="0" dirty="0" smtClean="0"/>
              <a:t> </a:t>
            </a:r>
            <a:r>
              <a:rPr lang="en-US" i="0" dirty="0" err="1" smtClean="0"/>
              <a:t>turlari</a:t>
            </a:r>
            <a:r>
              <a:rPr lang="en-US" i="0" dirty="0" smtClean="0"/>
              <a:t> ham bor.</a:t>
            </a:r>
          </a:p>
          <a:p>
            <a:pPr indent="266700" algn="just"/>
            <a:r>
              <a:rPr lang="en-US" i="0" dirty="0" smtClean="0"/>
              <a:t>Bu </a:t>
            </a:r>
            <a:r>
              <a:rPr lang="en-US" i="0" dirty="0" err="1" smtClean="0"/>
              <a:t>matolardan</a:t>
            </a:r>
            <a:r>
              <a:rPr lang="en-US" i="0" dirty="0" smtClean="0"/>
              <a:t> </a:t>
            </a:r>
            <a:r>
              <a:rPr lang="en-US" i="0" dirty="0" err="1" smtClean="0"/>
              <a:t>nafaqat</a:t>
            </a:r>
            <a:r>
              <a:rPr lang="en-US" i="0" dirty="0" smtClean="0"/>
              <a:t> </a:t>
            </a:r>
            <a:r>
              <a:rPr lang="en-US" i="0" dirty="0" err="1" smtClean="0"/>
              <a:t>ayollar</a:t>
            </a:r>
            <a:r>
              <a:rPr lang="en-US" i="0" dirty="0" smtClean="0"/>
              <a:t> </a:t>
            </a:r>
            <a:r>
              <a:rPr lang="en-US" i="0" dirty="0" err="1" smtClean="0"/>
              <a:t>kiyimlari</a:t>
            </a:r>
            <a:r>
              <a:rPr lang="en-US" i="0" dirty="0" smtClean="0"/>
              <a:t>, </a:t>
            </a:r>
            <a:r>
              <a:rPr lang="en-US" i="0" dirty="0" err="1" smtClean="0"/>
              <a:t>balki</a:t>
            </a:r>
            <a:r>
              <a:rPr lang="en-US" i="0" dirty="0" smtClean="0"/>
              <a:t> </a:t>
            </a:r>
            <a:r>
              <a:rPr lang="en-US" i="0" dirty="0" err="1" smtClean="0"/>
              <a:t>erkaklar</a:t>
            </a:r>
            <a:r>
              <a:rPr lang="en-US" i="0" dirty="0" smtClean="0"/>
              <a:t> </a:t>
            </a:r>
            <a:r>
              <a:rPr lang="en-US" i="0" dirty="0" err="1" smtClean="0"/>
              <a:t>ustki</a:t>
            </a:r>
            <a:r>
              <a:rPr lang="en-US" i="0" dirty="0" smtClean="0"/>
              <a:t> </a:t>
            </a:r>
            <a:r>
              <a:rPr lang="en-US" i="0" dirty="0" err="1" smtClean="0"/>
              <a:t>kiyimlari</a:t>
            </a:r>
            <a:r>
              <a:rPr lang="en-US" i="0" dirty="0" smtClean="0"/>
              <a:t> </a:t>
            </a:r>
            <a:r>
              <a:rPr lang="en-US" i="0" dirty="0" err="1" smtClean="0"/>
              <a:t>to‘n</a:t>
            </a:r>
            <a:r>
              <a:rPr lang="en-US" i="0" dirty="0" smtClean="0"/>
              <a:t>, </a:t>
            </a:r>
            <a:r>
              <a:rPr lang="en-US" i="0" dirty="0" err="1" smtClean="0"/>
              <a:t>qiyiq</a:t>
            </a:r>
            <a:r>
              <a:rPr lang="en-US" i="0" dirty="0" smtClean="0"/>
              <a:t>, </a:t>
            </a:r>
            <a:r>
              <a:rPr lang="en-US" i="0" dirty="0" err="1" smtClean="0"/>
              <a:t>do‘ppilar</a:t>
            </a:r>
            <a:r>
              <a:rPr lang="en-US" i="0" dirty="0" smtClean="0"/>
              <a:t> ham </a:t>
            </a:r>
            <a:r>
              <a:rPr lang="en-US" i="0" dirty="0" err="1" smtClean="0"/>
              <a:t>tayyorlanadi</a:t>
            </a:r>
            <a:r>
              <a:rPr lang="en-US" i="0" dirty="0" smtClean="0"/>
              <a:t>.</a:t>
            </a:r>
            <a:endParaRPr lang="ru-RU" i="0" dirty="0"/>
          </a:p>
        </p:txBody>
      </p:sp>
      <p:pic>
        <p:nvPicPr>
          <p:cNvPr id="4" name="Рисунок 3" descr="C:\Users\Alfa\Desktop\adra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1836739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lfa\Desktop\beqasa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140" y="1836739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fa\Desktop\shoy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2900" y="1836739"/>
            <a:ext cx="1357322" cy="108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lfa\Desktop\Banora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1660" y="1836739"/>
            <a:ext cx="127671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pPr algn="ctr"/>
            <a:r>
              <a:rPr lang="en-US" dirty="0" err="1" smtClean="0"/>
              <a:t>Dunyo</a:t>
            </a:r>
            <a:r>
              <a:rPr lang="en-US" dirty="0" smtClean="0"/>
              <a:t> </a:t>
            </a:r>
            <a:r>
              <a:rPr lang="en-US" dirty="0" err="1" smtClean="0"/>
              <a:t>taomlari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694" y="622293"/>
            <a:ext cx="5357849" cy="2662267"/>
          </a:xfrm>
        </p:spPr>
        <p:txBody>
          <a:bodyPr/>
          <a:lstStyle/>
          <a:p>
            <a:r>
              <a:rPr lang="en-US" i="0" dirty="0" err="1" smtClean="0"/>
              <a:t>Har</a:t>
            </a:r>
            <a:r>
              <a:rPr lang="en-US" i="0" dirty="0" smtClean="0"/>
              <a:t> </a:t>
            </a:r>
            <a:r>
              <a:rPr lang="en-US" i="0" dirty="0" err="1" smtClean="0"/>
              <a:t>bir</a:t>
            </a:r>
            <a:r>
              <a:rPr lang="en-US" i="0" dirty="0" smtClean="0"/>
              <a:t> </a:t>
            </a:r>
            <a:r>
              <a:rPr lang="en-US" i="0" dirty="0" err="1" smtClean="0"/>
              <a:t>millatning</a:t>
            </a:r>
            <a:r>
              <a:rPr lang="en-US" i="0" dirty="0" smtClean="0"/>
              <a:t> </a:t>
            </a:r>
            <a:r>
              <a:rPr lang="en-US" i="0" dirty="0" err="1" smtClean="0"/>
              <a:t>o‘z</a:t>
            </a:r>
            <a:r>
              <a:rPr lang="en-US" i="0" dirty="0" smtClean="0"/>
              <a:t> </a:t>
            </a:r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 smtClean="0"/>
              <a:t>buyumlari</a:t>
            </a:r>
            <a:r>
              <a:rPr lang="en-US" i="0" dirty="0" smtClean="0"/>
              <a:t>, </a:t>
            </a:r>
            <a:r>
              <a:rPr lang="en-US" i="0" dirty="0" err="1" smtClean="0"/>
              <a:t>an’analari</a:t>
            </a:r>
            <a:r>
              <a:rPr lang="en-US" i="0" dirty="0" smtClean="0"/>
              <a:t>, </a:t>
            </a:r>
            <a:r>
              <a:rPr lang="en-US" i="0" dirty="0" err="1" smtClean="0"/>
              <a:t>matolari</a:t>
            </a:r>
            <a:r>
              <a:rPr lang="en-US" i="0" dirty="0" smtClean="0"/>
              <a:t>, </a:t>
            </a:r>
            <a:r>
              <a:rPr lang="en-US" i="0" dirty="0" err="1" smtClean="0"/>
              <a:t>kiyimlari</a:t>
            </a:r>
            <a:r>
              <a:rPr lang="en-US" i="0" dirty="0" smtClean="0"/>
              <a:t> </a:t>
            </a:r>
            <a:r>
              <a:rPr lang="en-US" i="0" dirty="0" err="1" smtClean="0"/>
              <a:t>bo‘lgani</a:t>
            </a:r>
            <a:r>
              <a:rPr lang="en-US" i="0" dirty="0" smtClean="0"/>
              <a:t> </a:t>
            </a:r>
            <a:r>
              <a:rPr lang="en-US" i="0" dirty="0" err="1" smtClean="0"/>
              <a:t>kabi</a:t>
            </a:r>
            <a:r>
              <a:rPr lang="en-US" i="0" dirty="0" smtClean="0"/>
              <a:t> </a:t>
            </a:r>
            <a:r>
              <a:rPr lang="en-US" i="0" dirty="0" err="1" smtClean="0"/>
              <a:t>o‘z</a:t>
            </a:r>
            <a:r>
              <a:rPr lang="en-US" i="0" dirty="0" smtClean="0"/>
              <a:t> </a:t>
            </a:r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 smtClean="0"/>
              <a:t>taomlari</a:t>
            </a:r>
            <a:r>
              <a:rPr lang="en-US" i="0" dirty="0" smtClean="0"/>
              <a:t> ham bor.</a:t>
            </a:r>
          </a:p>
          <a:p>
            <a:r>
              <a:rPr lang="en-US" i="0" dirty="0" smtClean="0"/>
              <a:t> </a:t>
            </a:r>
            <a:r>
              <a:rPr lang="en-US" b="1" i="0" dirty="0" err="1" smtClean="0"/>
              <a:t>Masalan</a:t>
            </a:r>
            <a:r>
              <a:rPr lang="en-US" b="1" i="0" dirty="0" smtClean="0"/>
              <a:t>: </a:t>
            </a:r>
          </a:p>
          <a:p>
            <a:pPr marL="360363"/>
            <a:r>
              <a:rPr lang="en-US" i="0" dirty="0" err="1" smtClean="0"/>
              <a:t>O‘zbek</a:t>
            </a:r>
            <a:r>
              <a:rPr lang="en-US" i="0" dirty="0" smtClean="0"/>
              <a:t>  </a:t>
            </a:r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 smtClean="0"/>
              <a:t>taomi</a:t>
            </a:r>
            <a:r>
              <a:rPr lang="en-US" i="0" dirty="0" smtClean="0"/>
              <a:t> – palov.</a:t>
            </a:r>
          </a:p>
          <a:p>
            <a:pPr marL="360363"/>
            <a:r>
              <a:rPr lang="en-US" i="0" dirty="0" err="1" smtClean="0"/>
              <a:t>Rus</a:t>
            </a:r>
            <a:r>
              <a:rPr lang="en-US" i="0" dirty="0" smtClean="0"/>
              <a:t> </a:t>
            </a:r>
            <a:r>
              <a:rPr lang="en-US" i="0" dirty="0" err="1" smtClean="0"/>
              <a:t>milliy</a:t>
            </a:r>
            <a:r>
              <a:rPr lang="en-US" i="0" dirty="0" smtClean="0"/>
              <a:t> </a:t>
            </a:r>
            <a:r>
              <a:rPr lang="en-US" i="0" dirty="0" err="1" smtClean="0"/>
              <a:t>taomi</a:t>
            </a:r>
            <a:r>
              <a:rPr lang="en-US" i="0" dirty="0" smtClean="0"/>
              <a:t> – </a:t>
            </a:r>
            <a:r>
              <a:rPr lang="en-US" i="0" dirty="0" err="1" smtClean="0"/>
              <a:t>borsh-sho‘rva</a:t>
            </a:r>
            <a:r>
              <a:rPr lang="en-US" i="0" dirty="0" smtClean="0"/>
              <a:t>.</a:t>
            </a:r>
          </a:p>
          <a:p>
            <a:pPr marL="360363"/>
            <a:r>
              <a:rPr lang="en-US" i="0" dirty="0" err="1" smtClean="0"/>
              <a:t>Xitoy</a:t>
            </a:r>
            <a:r>
              <a:rPr lang="en-US" i="0" dirty="0" smtClean="0"/>
              <a:t> – </a:t>
            </a:r>
            <a:r>
              <a:rPr lang="en-US" i="0" dirty="0" err="1" smtClean="0"/>
              <a:t>sabzavotlardan</a:t>
            </a:r>
            <a:r>
              <a:rPr lang="en-US" i="0" dirty="0" smtClean="0"/>
              <a:t> </a:t>
            </a:r>
            <a:r>
              <a:rPr lang="en-US" i="0" dirty="0" err="1" smtClean="0"/>
              <a:t>tayyorlangan</a:t>
            </a:r>
            <a:r>
              <a:rPr lang="en-US" i="0" dirty="0" smtClean="0"/>
              <a:t> </a:t>
            </a:r>
            <a:r>
              <a:rPr lang="en-US" i="0" dirty="0" err="1" smtClean="0"/>
              <a:t>taomlari</a:t>
            </a:r>
            <a:r>
              <a:rPr lang="en-US" i="0" dirty="0" smtClean="0"/>
              <a:t>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mashhur</a:t>
            </a:r>
            <a:r>
              <a:rPr lang="en-US" i="0" dirty="0" smtClean="0"/>
              <a:t>. </a:t>
            </a:r>
          </a:p>
          <a:p>
            <a:pPr marL="360363"/>
            <a:r>
              <a:rPr lang="en-US" i="0" dirty="0" err="1" smtClean="0"/>
              <a:t>Koreyslar</a:t>
            </a:r>
            <a:r>
              <a:rPr lang="en-US" i="0" dirty="0" smtClean="0"/>
              <a:t> – </a:t>
            </a:r>
            <a:r>
              <a:rPr lang="en-US" i="0" dirty="0" err="1" smtClean="0"/>
              <a:t>kimchini</a:t>
            </a:r>
            <a:r>
              <a:rPr lang="en-US" i="0" dirty="0" smtClean="0"/>
              <a:t> </a:t>
            </a:r>
            <a:r>
              <a:rPr lang="en-US" i="0" dirty="0" err="1" smtClean="0"/>
              <a:t>qoyillatadilar</a:t>
            </a:r>
            <a:r>
              <a:rPr lang="ru-RU" i="0" dirty="0" smtClean="0"/>
              <a:t>.</a:t>
            </a:r>
            <a:endParaRPr lang="en-US" i="0" dirty="0" smtClean="0"/>
          </a:p>
          <a:p>
            <a:pPr marL="360363"/>
            <a:r>
              <a:rPr lang="en-US" i="0" dirty="0" err="1" smtClean="0"/>
              <a:t>Italyanlar</a:t>
            </a:r>
            <a:r>
              <a:rPr lang="en-US" i="0" dirty="0" smtClean="0"/>
              <a:t> </a:t>
            </a:r>
            <a:r>
              <a:rPr lang="en-US" i="0" dirty="0" err="1" smtClean="0"/>
              <a:t>taomi</a:t>
            </a:r>
            <a:r>
              <a:rPr lang="en-US" i="0" dirty="0" smtClean="0"/>
              <a:t>- </a:t>
            </a:r>
            <a:r>
              <a:rPr lang="en-US" i="0" dirty="0" err="1" smtClean="0"/>
              <a:t>pitsa</a:t>
            </a:r>
            <a:r>
              <a:rPr lang="en-US" i="0" dirty="0" smtClean="0"/>
              <a:t>, </a:t>
            </a:r>
            <a:r>
              <a:rPr lang="en-US" i="0" dirty="0" err="1" smtClean="0"/>
              <a:t>spagetti</a:t>
            </a:r>
            <a:r>
              <a:rPr lang="ru-RU" i="0" dirty="0" smtClean="0"/>
              <a:t>.</a:t>
            </a:r>
          </a:p>
          <a:p>
            <a:pPr marL="360363"/>
            <a:r>
              <a:rPr lang="en-US" i="0" dirty="0" err="1" smtClean="0"/>
              <a:t>Uyg‘ur</a:t>
            </a:r>
            <a:r>
              <a:rPr lang="en-US" i="0" dirty="0" smtClean="0"/>
              <a:t> </a:t>
            </a:r>
            <a:r>
              <a:rPr lang="en-US" i="0" dirty="0" err="1" smtClean="0"/>
              <a:t>taomi</a:t>
            </a:r>
            <a:r>
              <a:rPr lang="en-US" i="0" dirty="0" smtClean="0"/>
              <a:t> – </a:t>
            </a:r>
            <a:r>
              <a:rPr lang="en-US" i="0" dirty="0" err="1" smtClean="0"/>
              <a:t>lag‘mon</a:t>
            </a:r>
            <a:r>
              <a:rPr lang="ru-RU" i="0" dirty="0" smtClean="0"/>
              <a:t>.</a:t>
            </a:r>
            <a:endParaRPr lang="en-US" i="0" dirty="0" smtClean="0"/>
          </a:p>
          <a:p>
            <a:pPr marL="360363"/>
            <a:r>
              <a:rPr lang="en-US" i="0" dirty="0" err="1" smtClean="0"/>
              <a:t>Turkiya</a:t>
            </a:r>
            <a:r>
              <a:rPr lang="en-US" i="0" dirty="0" smtClean="0"/>
              <a:t> – </a:t>
            </a:r>
            <a:r>
              <a:rPr lang="en-US" i="0" dirty="0" err="1" smtClean="0"/>
              <a:t>pahlava</a:t>
            </a:r>
            <a:r>
              <a:rPr lang="en-US" i="0" dirty="0" smtClean="0"/>
              <a:t> </a:t>
            </a:r>
            <a:r>
              <a:rPr lang="en-US" i="0" dirty="0" err="1" smtClean="0"/>
              <a:t>shirinligi</a:t>
            </a:r>
            <a:r>
              <a:rPr lang="en-US" i="0" dirty="0" smtClean="0"/>
              <a:t>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mashhur</a:t>
            </a:r>
            <a:r>
              <a:rPr lang="en-US" i="0" dirty="0" smtClean="0"/>
              <a:t>. </a:t>
            </a:r>
          </a:p>
          <a:p>
            <a:pPr marL="360363"/>
            <a:r>
              <a:rPr lang="en-US" i="0" dirty="0" err="1" smtClean="0"/>
              <a:t>Yaponiya</a:t>
            </a:r>
            <a:r>
              <a:rPr lang="en-US" i="0" dirty="0" smtClean="0"/>
              <a:t> – sushi </a:t>
            </a:r>
            <a:r>
              <a:rPr lang="en-US" i="0" dirty="0" err="1" smtClean="0"/>
              <a:t>taomi</a:t>
            </a:r>
            <a:r>
              <a:rPr lang="en-US" i="0" dirty="0" smtClean="0"/>
              <a:t> </a:t>
            </a:r>
            <a:r>
              <a:rPr lang="en-US" i="0" dirty="0" err="1" smtClean="0"/>
              <a:t>bilan</a:t>
            </a:r>
            <a:r>
              <a:rPr lang="en-US" i="0" dirty="0" smtClean="0"/>
              <a:t> </a:t>
            </a:r>
            <a:r>
              <a:rPr lang="en-US" i="0" dirty="0" err="1" smtClean="0"/>
              <a:t>mashhur</a:t>
            </a:r>
            <a:r>
              <a:rPr lang="en-US" i="0" dirty="0" smtClean="0"/>
              <a:t>. </a:t>
            </a:r>
          </a:p>
          <a:p>
            <a:pPr marL="360363"/>
            <a:r>
              <a:rPr lang="en-US" i="0" dirty="0" err="1" smtClean="0"/>
              <a:t>Hindistonda</a:t>
            </a:r>
            <a:r>
              <a:rPr lang="en-US" i="0" dirty="0" smtClean="0"/>
              <a:t> – </a:t>
            </a:r>
            <a:r>
              <a:rPr lang="en-US" i="0" dirty="0" err="1" smtClean="0"/>
              <a:t>paradha</a:t>
            </a:r>
            <a:r>
              <a:rPr lang="en-US" i="0" dirty="0" smtClean="0"/>
              <a:t> noni </a:t>
            </a:r>
            <a:r>
              <a:rPr lang="en-US" i="0" dirty="0" err="1" smtClean="0"/>
              <a:t>va</a:t>
            </a:r>
            <a:r>
              <a:rPr lang="en-US" i="0" dirty="0" smtClean="0"/>
              <a:t> </a:t>
            </a:r>
            <a:r>
              <a:rPr lang="en-US" i="0" dirty="0" err="1" smtClean="0"/>
              <a:t>laddu</a:t>
            </a:r>
            <a:r>
              <a:rPr lang="en-US" i="0" dirty="0" smtClean="0"/>
              <a:t> </a:t>
            </a:r>
            <a:r>
              <a:rPr lang="en-US" i="0" dirty="0" err="1" smtClean="0"/>
              <a:t>shirinligi</a:t>
            </a:r>
            <a:r>
              <a:rPr lang="en-US" i="0" dirty="0" smtClean="0"/>
              <a:t> </a:t>
            </a:r>
            <a:r>
              <a:rPr lang="en-US" i="0" dirty="0" err="1" smtClean="0"/>
              <a:t>tansiq</a:t>
            </a:r>
            <a:r>
              <a:rPr lang="en-US" i="0" dirty="0" smtClean="0"/>
              <a:t> </a:t>
            </a:r>
            <a:r>
              <a:rPr lang="en-US" i="0" dirty="0" err="1" smtClean="0"/>
              <a:t>taomdir</a:t>
            </a:r>
            <a:r>
              <a:rPr lang="en-US" i="0" dirty="0" smtClean="0"/>
              <a:t>.</a:t>
            </a:r>
            <a:endParaRPr lang="ru-RU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2141</TotalTime>
  <Words>3149</Words>
  <Application>Microsoft Office PowerPoint</Application>
  <PresentationFormat>Произвольный</PresentationFormat>
  <Paragraphs>505</Paragraphs>
  <Slides>76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1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O‘tilgan mavzuni mustahkamlash</vt:lpstr>
      <vt:lpstr>O‘tilgan mavzuni mustahkamlash</vt:lpstr>
      <vt:lpstr>O‘tilgan mavzuni mustahkamlash</vt:lpstr>
      <vt:lpstr>O‘tilgan mavzuni mustahkamlash</vt:lpstr>
      <vt:lpstr>O‘tilgan mavzuni mustahkamlash</vt:lpstr>
      <vt:lpstr>O‘tilgan mavzuni mustahkamlash</vt:lpstr>
      <vt:lpstr>O‘tilgan mavzuni takrorlash</vt:lpstr>
      <vt:lpstr>Dunyo taomlari</vt:lpstr>
      <vt:lpstr>Yangi mavzu bayoni</vt:lpstr>
      <vt:lpstr>Yangi mavzu bayoni</vt:lpstr>
      <vt:lpstr>Yangi mavzu bayoni</vt:lpstr>
      <vt:lpstr>Yangi mavzu bayoni</vt:lpstr>
      <vt:lpstr>Yangi mavzu bayoni</vt:lpstr>
      <vt:lpstr>Yangi mavzu bayoni</vt:lpstr>
      <vt:lpstr>Yangi mavzu bayoni</vt:lpstr>
      <vt:lpstr>Matn ustida ishlash 126-bet </vt:lpstr>
      <vt:lpstr>Matn ustida ishlash 126-bet</vt:lpstr>
      <vt:lpstr>Matn ustida ishlash 126-bet</vt:lpstr>
      <vt:lpstr>Matn ustida ishlash 126-bet</vt:lpstr>
      <vt:lpstr>Qo‘shimcha ma’lumotlar</vt:lpstr>
      <vt:lpstr>Qo‘shimcha ma’lumotlar</vt:lpstr>
      <vt:lpstr>Qo‘shimcha ma’lumotlar</vt:lpstr>
      <vt:lpstr>Qo‘shimcha ma’lumotlar</vt:lpstr>
      <vt:lpstr>Qo‘shimcha ma’lumotlar</vt:lpstr>
      <vt:lpstr>Презентация PowerPoint</vt:lpstr>
      <vt:lpstr>Lug’at ustida ishlash</vt:lpstr>
      <vt:lpstr>Ko‘chirma gaplarni o‘zlashtirma gaplarga aylantirish</vt:lpstr>
      <vt:lpstr>127-bet. Berilgan o‘zgalarning gapini o‘zlashtirma gapga aylantirib yozing.</vt:lpstr>
      <vt:lpstr>Mustaqil bajarish uchun topshiriqlar</vt:lpstr>
      <vt:lpstr>O‘tilgan mavzuni takrorlash</vt:lpstr>
      <vt:lpstr>Yangi mavzu bayoni</vt:lpstr>
      <vt:lpstr>Yangi mavzu bayoni</vt:lpstr>
      <vt:lpstr>O’tilgan mavzuni takrorlash “Zinama zina” usuli</vt:lpstr>
      <vt:lpstr>O‘tilgan mavzuni takrorlash</vt:lpstr>
      <vt:lpstr> To‘g‘risini  top! mashqi</vt:lpstr>
      <vt:lpstr>O‘tilgan mavzuni takrorlash</vt:lpstr>
      <vt:lpstr>Yangi mavzu bayoni</vt:lpstr>
      <vt:lpstr>Yangi mavzu bayoni</vt:lpstr>
      <vt:lpstr>Mashqlar bajarish 41-bet, 1-topshiriq</vt:lpstr>
      <vt:lpstr>Mashlqlar ustida ishlash 2- topshiriq, 42-bet </vt:lpstr>
      <vt:lpstr>Yangi so‘zlarni o‘rganamiz</vt:lpstr>
      <vt:lpstr>Mavzuni mustahkamlash</vt:lpstr>
      <vt:lpstr>Fe’l –kesim ularda yordamchi fe’llarning qo‘llanishi</vt:lpstr>
      <vt:lpstr>Mustahkamlsh mashqlari 1-mashq.(42-43- betlar)</vt:lpstr>
      <vt:lpstr>Mustahkamlash mashqlari 3 – mashq.(43- bet)</vt:lpstr>
      <vt:lpstr>Mustaqil bajarish uchun topshiriqlar</vt:lpstr>
      <vt:lpstr>O‘tilgan mavzuni takrorlash</vt:lpstr>
      <vt:lpstr>Презентация PowerPoint</vt:lpstr>
      <vt:lpstr>            Mehnat baxt keltirarar</vt:lpstr>
      <vt:lpstr>Презентация PowerPoint</vt:lpstr>
      <vt:lpstr>O‘tilgan mavzuni takrorlash</vt:lpstr>
      <vt:lpstr>O‘tilgan mavzuni takrorlash</vt:lpstr>
      <vt:lpstr>Klaster</vt:lpstr>
      <vt:lpstr>Piramida usulida “Ekologik madaniyat “tushunchasi</vt:lpstr>
      <vt:lpstr>Nima qilish kerak? usuli</vt:lpstr>
      <vt:lpstr>Yangi mavzu bayoni</vt:lpstr>
      <vt:lpstr>Mavzuni mustahkamlash</vt:lpstr>
      <vt:lpstr>Mavzuni mustahkamlash</vt:lpstr>
      <vt:lpstr>“Kuz ertasi”she’ri</vt:lpstr>
      <vt:lpstr>Mustaqil topshiriq B&gt;B&gt;B&gt; usulida</vt:lpstr>
      <vt:lpstr>Uyga topshiriq</vt:lpstr>
      <vt:lpstr>Mustaqil topshiriqlar B&gt;B&gt;B&gt; usulida</vt:lpstr>
      <vt:lpstr>Mustaqil topshiriqlar  B&gt;B&gt;B&gt; usulida</vt:lpstr>
      <vt:lpstr>Piramida usulida “Ekologik madaniyat “tushunchasi</vt:lpstr>
      <vt:lpstr>ВИДЫ КОМПЬЮТЕРНЫХ СЕТЕЙ</vt:lpstr>
      <vt:lpstr>ВИДЫ КОМПЬЮТЕРНЫХ СЕТЕЙ</vt:lpstr>
      <vt:lpstr>ВИДЫ КОМПЬЮТЕРНЫХ СЕТЕЙ</vt:lpstr>
      <vt:lpstr>Протоколы Интернет</vt:lpstr>
      <vt:lpstr>Остальные протоколы служб  основаны на TCP/IP</vt:lpstr>
      <vt:lpstr>БРАНДМАУЭР</vt:lpstr>
      <vt:lpstr>БРАНДМАУЭР</vt:lpstr>
      <vt:lpstr>Работа брандмауэра состоит  из двух частей:</vt:lpstr>
      <vt:lpstr>Системы безопасности</vt:lpstr>
      <vt:lpstr>Брандмауэр Windows</vt:lpstr>
      <vt:lpstr>Шифрование данных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Teacher</cp:lastModifiedBy>
  <cp:revision>227</cp:revision>
  <dcterms:created xsi:type="dcterms:W3CDTF">2020-04-13T08:05:16Z</dcterms:created>
  <dcterms:modified xsi:type="dcterms:W3CDTF">2020-12-22T13:49:16Z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