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344" r:id="rId2"/>
    <p:sldId id="321" r:id="rId3"/>
    <p:sldId id="335" r:id="rId4"/>
    <p:sldId id="329" r:id="rId5"/>
    <p:sldId id="330" r:id="rId6"/>
    <p:sldId id="331" r:id="rId7"/>
    <p:sldId id="332" r:id="rId8"/>
    <p:sldId id="333" r:id="rId9"/>
    <p:sldId id="334" r:id="rId10"/>
    <p:sldId id="322" r:id="rId11"/>
    <p:sldId id="337" r:id="rId12"/>
    <p:sldId id="338" r:id="rId13"/>
    <p:sldId id="339" r:id="rId14"/>
    <p:sldId id="324" r:id="rId15"/>
    <p:sldId id="325" r:id="rId16"/>
    <p:sldId id="341" r:id="rId17"/>
    <p:sldId id="327" r:id="rId18"/>
    <p:sldId id="343" r:id="rId19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16" d="100"/>
          <a:sy n="216" d="100"/>
        </p:scale>
        <p:origin x="822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061621-9356-4A23-8482-9824C9BA3283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37FCE4-0E02-4B4A-88AB-7B073F69B345}">
      <dgm:prSet phldrT="[Текст]" custT="1"/>
      <dgm:spPr/>
      <dgm:t>
        <a:bodyPr/>
        <a:lstStyle/>
        <a:p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D0A4A8-97D0-4396-90E8-67E83C701571}" type="parTrans" cxnId="{36B99178-2842-4365-9FC3-8F06F779E01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E05888-5A21-4597-A75D-38259646D25C}" type="sibTrans" cxnId="{36B99178-2842-4365-9FC3-8F06F779E01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815866-C0A4-4FB4-A089-A9B7D7F54D7A}">
      <dgm:prSet phldrT="[Текст]" custT="1"/>
      <dgm:spPr/>
      <dgm:t>
        <a:bodyPr/>
        <a:lstStyle/>
        <a:p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Tire</a:t>
          </a:r>
        </a:p>
        <a:p>
          <a:r>
            <a:rPr lang="en-U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_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FC136C-49E8-4B5E-B2B9-7514570F3611}" type="parTrans" cxnId="{1AF17C7A-0226-4DFE-A3B8-110DFDC3559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CBF403-0E68-4AF3-8E5A-80CFD1FE3AC7}" type="sibTrans" cxnId="{1AF17C7A-0226-4DFE-A3B8-110DFDC3559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7891EC-7C15-46AE-8E69-3B3ACC662BE9}">
      <dgm:prSet phldrT="[Текст]" custT="1"/>
      <dgm:spPr/>
      <dgm:t>
        <a:bodyPr/>
        <a:lstStyle/>
        <a:p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Qo‘shtirnoq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“ “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FCC047-5A2F-49A4-A65B-05702A00F753}" type="parTrans" cxnId="{24E69E7D-FEFE-4E7C-AC8D-49BE3B520F4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08FAA3-3742-4574-B8D6-87E13C41A4E0}" type="sibTrans" cxnId="{24E69E7D-FEFE-4E7C-AC8D-49BE3B520F4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162EA3-E4FB-472E-B0CF-48EC2F3D6E8E}">
      <dgm:prSet phldrT="[Текст]" custT="1"/>
      <dgm:spPr/>
      <dgm:t>
        <a:bodyPr/>
        <a:lstStyle/>
        <a:p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Qavs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 )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FA82F4-C1F5-4E95-ACE2-8C46560A663F}" type="parTrans" cxnId="{FB46F42C-D890-40D1-9E4D-4B34151A4EB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9D6A1B-7D2B-4C9A-AB1C-8C2FD33EB455}" type="sibTrans" cxnId="{FB46F42C-D890-40D1-9E4D-4B34151A4EB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A0F763-9663-4F8C-AA30-5D153B91DC62}" type="pres">
      <dgm:prSet presAssocID="{7B061621-9356-4A23-8482-9824C9BA328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50E7EC-3B12-4AD5-AEA9-483F1B7AC2BC}" type="pres">
      <dgm:prSet presAssocID="{B637FCE4-0E02-4B4A-88AB-7B073F69B345}" presName="centerShape" presStyleLbl="node0" presStyleIdx="0" presStyleCnt="1"/>
      <dgm:spPr/>
      <dgm:t>
        <a:bodyPr/>
        <a:lstStyle/>
        <a:p>
          <a:endParaRPr lang="ru-RU"/>
        </a:p>
      </dgm:t>
    </dgm:pt>
    <dgm:pt modelId="{506FB593-9DAA-4300-9FCF-58B0E987BE5F}" type="pres">
      <dgm:prSet presAssocID="{78FC136C-49E8-4B5E-B2B9-7514570F3611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FACA3EF6-3AF3-454D-A51D-A0F7C3B626DE}" type="pres">
      <dgm:prSet presAssocID="{D3815866-C0A4-4FB4-A089-A9B7D7F54D7A}" presName="node" presStyleLbl="node1" presStyleIdx="0" presStyleCnt="3" custRadScaleRad="125604" custRadScaleInc="-155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DD82D6-9328-4543-A472-D978872FAB4B}" type="pres">
      <dgm:prSet presAssocID="{C3FCC047-5A2F-49A4-A65B-05702A00F753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ABC23B2B-5ADA-4F7D-B75D-BE9221003921}" type="pres">
      <dgm:prSet presAssocID="{C97891EC-7C15-46AE-8E69-3B3ACC662BE9}" presName="node" presStyleLbl="node1" presStyleIdx="1" presStyleCnt="3" custScaleX="127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04DC87-D699-4C62-A822-285136B39BB6}" type="pres">
      <dgm:prSet presAssocID="{96FA82F4-C1F5-4E95-ACE2-8C46560A663F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3C7F91D9-FD2B-4424-95B8-6B09FBA0BB70}" type="pres">
      <dgm:prSet presAssocID="{39162EA3-E4FB-472E-B0CF-48EC2F3D6E8E}" presName="node" presStyleLbl="node1" presStyleIdx="2" presStyleCnt="3" custRadScaleRad="122416" custRadScaleInc="143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FF8E40-482F-4426-82B2-7620F95257F4}" type="presOf" srcId="{C3FCC047-5A2F-49A4-A65B-05702A00F753}" destId="{E2DD82D6-9328-4543-A472-D978872FAB4B}" srcOrd="0" destOrd="0" presId="urn:microsoft.com/office/officeart/2005/8/layout/radial4"/>
    <dgm:cxn modelId="{36B99178-2842-4365-9FC3-8F06F779E017}" srcId="{7B061621-9356-4A23-8482-9824C9BA3283}" destId="{B637FCE4-0E02-4B4A-88AB-7B073F69B345}" srcOrd="0" destOrd="0" parTransId="{B6D0A4A8-97D0-4396-90E8-67E83C701571}" sibTransId="{B5E05888-5A21-4597-A75D-38259646D25C}"/>
    <dgm:cxn modelId="{24E69E7D-FEFE-4E7C-AC8D-49BE3B520F4F}" srcId="{B637FCE4-0E02-4B4A-88AB-7B073F69B345}" destId="{C97891EC-7C15-46AE-8E69-3B3ACC662BE9}" srcOrd="1" destOrd="0" parTransId="{C3FCC047-5A2F-49A4-A65B-05702A00F753}" sibTransId="{1508FAA3-3742-4574-B8D6-87E13C41A4E0}"/>
    <dgm:cxn modelId="{C246641E-38C2-4759-86B7-FF3F8136538F}" type="presOf" srcId="{B637FCE4-0E02-4B4A-88AB-7B073F69B345}" destId="{1350E7EC-3B12-4AD5-AEA9-483F1B7AC2BC}" srcOrd="0" destOrd="0" presId="urn:microsoft.com/office/officeart/2005/8/layout/radial4"/>
    <dgm:cxn modelId="{FB46F42C-D890-40D1-9E4D-4B34151A4EB1}" srcId="{B637FCE4-0E02-4B4A-88AB-7B073F69B345}" destId="{39162EA3-E4FB-472E-B0CF-48EC2F3D6E8E}" srcOrd="2" destOrd="0" parTransId="{96FA82F4-C1F5-4E95-ACE2-8C46560A663F}" sibTransId="{819D6A1B-7D2B-4C9A-AB1C-8C2FD33EB455}"/>
    <dgm:cxn modelId="{B013AE9A-AD52-459F-8566-2C0767B666BF}" type="presOf" srcId="{96FA82F4-C1F5-4E95-ACE2-8C46560A663F}" destId="{E704DC87-D699-4C62-A822-285136B39BB6}" srcOrd="0" destOrd="0" presId="urn:microsoft.com/office/officeart/2005/8/layout/radial4"/>
    <dgm:cxn modelId="{AA55A703-9819-4AFC-A0AF-A1E51830247F}" type="presOf" srcId="{39162EA3-E4FB-472E-B0CF-48EC2F3D6E8E}" destId="{3C7F91D9-FD2B-4424-95B8-6B09FBA0BB70}" srcOrd="0" destOrd="0" presId="urn:microsoft.com/office/officeart/2005/8/layout/radial4"/>
    <dgm:cxn modelId="{3A250AEA-C99A-4FF6-BD9F-06874F5A4C24}" type="presOf" srcId="{C97891EC-7C15-46AE-8E69-3B3ACC662BE9}" destId="{ABC23B2B-5ADA-4F7D-B75D-BE9221003921}" srcOrd="0" destOrd="0" presId="urn:microsoft.com/office/officeart/2005/8/layout/radial4"/>
    <dgm:cxn modelId="{1AF17C7A-0226-4DFE-A3B8-110DFDC35598}" srcId="{B637FCE4-0E02-4B4A-88AB-7B073F69B345}" destId="{D3815866-C0A4-4FB4-A089-A9B7D7F54D7A}" srcOrd="0" destOrd="0" parTransId="{78FC136C-49E8-4B5E-B2B9-7514570F3611}" sibTransId="{C8CBF403-0E68-4AF3-8E5A-80CFD1FE3AC7}"/>
    <dgm:cxn modelId="{6AA3F5CA-6F16-4542-A86D-8476041F8BB0}" type="presOf" srcId="{7B061621-9356-4A23-8482-9824C9BA3283}" destId="{A2A0F763-9663-4F8C-AA30-5D153B91DC62}" srcOrd="0" destOrd="0" presId="urn:microsoft.com/office/officeart/2005/8/layout/radial4"/>
    <dgm:cxn modelId="{C37B43F6-5A74-4594-A812-F9AF44A421FD}" type="presOf" srcId="{78FC136C-49E8-4B5E-B2B9-7514570F3611}" destId="{506FB593-9DAA-4300-9FCF-58B0E987BE5F}" srcOrd="0" destOrd="0" presId="urn:microsoft.com/office/officeart/2005/8/layout/radial4"/>
    <dgm:cxn modelId="{52C6C120-4B61-4E4A-8708-02C11B244D58}" type="presOf" srcId="{D3815866-C0A4-4FB4-A089-A9B7D7F54D7A}" destId="{FACA3EF6-3AF3-454D-A51D-A0F7C3B626DE}" srcOrd="0" destOrd="0" presId="urn:microsoft.com/office/officeart/2005/8/layout/radial4"/>
    <dgm:cxn modelId="{CCC0B9D6-F892-4863-BCB1-A9A99062A151}" type="presParOf" srcId="{A2A0F763-9663-4F8C-AA30-5D153B91DC62}" destId="{1350E7EC-3B12-4AD5-AEA9-483F1B7AC2BC}" srcOrd="0" destOrd="0" presId="urn:microsoft.com/office/officeart/2005/8/layout/radial4"/>
    <dgm:cxn modelId="{F39A0F6F-E2E0-4DB1-8945-BA7CA2BDD582}" type="presParOf" srcId="{A2A0F763-9663-4F8C-AA30-5D153B91DC62}" destId="{506FB593-9DAA-4300-9FCF-58B0E987BE5F}" srcOrd="1" destOrd="0" presId="urn:microsoft.com/office/officeart/2005/8/layout/radial4"/>
    <dgm:cxn modelId="{D8017378-299F-40BE-B981-2E63F6634F34}" type="presParOf" srcId="{A2A0F763-9663-4F8C-AA30-5D153B91DC62}" destId="{FACA3EF6-3AF3-454D-A51D-A0F7C3B626DE}" srcOrd="2" destOrd="0" presId="urn:microsoft.com/office/officeart/2005/8/layout/radial4"/>
    <dgm:cxn modelId="{D27719A8-E8EF-4616-A41F-3DDA7CBF6042}" type="presParOf" srcId="{A2A0F763-9663-4F8C-AA30-5D153B91DC62}" destId="{E2DD82D6-9328-4543-A472-D978872FAB4B}" srcOrd="3" destOrd="0" presId="urn:microsoft.com/office/officeart/2005/8/layout/radial4"/>
    <dgm:cxn modelId="{C77F54F3-99A6-476C-BDEF-5A4F5C4E1782}" type="presParOf" srcId="{A2A0F763-9663-4F8C-AA30-5D153B91DC62}" destId="{ABC23B2B-5ADA-4F7D-B75D-BE9221003921}" srcOrd="4" destOrd="0" presId="urn:microsoft.com/office/officeart/2005/8/layout/radial4"/>
    <dgm:cxn modelId="{15E7B971-92A9-4C47-94F9-64CCF6867889}" type="presParOf" srcId="{A2A0F763-9663-4F8C-AA30-5D153B91DC62}" destId="{E704DC87-D699-4C62-A822-285136B39BB6}" srcOrd="5" destOrd="0" presId="urn:microsoft.com/office/officeart/2005/8/layout/radial4"/>
    <dgm:cxn modelId="{438B688B-D859-4FB6-8BAC-45F30BAF3974}" type="presParOf" srcId="{A2A0F763-9663-4F8C-AA30-5D153B91DC62}" destId="{3C7F91D9-FD2B-4424-95B8-6B09FBA0BB70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7DFCBA-CAFC-4800-93D4-5761C0DC7E7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F54E56-54DA-4DA3-B323-FCDE20F711A0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Ot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, son,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olmosh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harakat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nomi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ifodalanib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bog‘lamasiz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birikkan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orasiga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EA92DF-A978-4D7F-A164-422D181E6CCA}" type="parTrans" cxnId="{CE8E6B50-E83A-46E2-8E70-FCA28B2E474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201315-8C6E-413A-AB1A-04FA629B09A3}" type="sibTrans" cxnId="{CE8E6B50-E83A-46E2-8E70-FCA28B2E474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E521AB-706F-422E-AA9C-D5A5311D628B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O‘zbekistonning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poytaxti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–Toshkent.</a:t>
          </a:r>
          <a:endParaRPr lang="ru-RU" sz="1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1555FC-57BD-42EB-8D1E-976277F6E379}" type="parTrans" cxnId="{64FF3FC3-F965-4622-9B7C-99A4A7C5615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68AA7B-7E4D-40A2-8CBA-7000CA4B5D7B}" type="sibTrans" cxnId="{64FF3FC3-F965-4622-9B7C-99A4A7C5615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A0A2FA-938E-49D6-A63A-8155CE9F33A8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b="0" dirty="0" err="1" smtClean="0">
              <a:latin typeface="Arial" panose="020B0604020202020204" pitchFamily="34" charset="0"/>
              <a:cs typeface="Arial" panose="020B0604020202020204" pitchFamily="34" charset="0"/>
            </a:rPr>
            <a:t>O‘qish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600" b="0" dirty="0" err="1" smtClean="0">
              <a:latin typeface="Arial" panose="020B0604020202020204" pitchFamily="34" charset="0"/>
              <a:cs typeface="Arial" panose="020B0604020202020204" pitchFamily="34" charset="0"/>
            </a:rPr>
            <a:t>hayotni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uqish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D4F1DB-B80E-44C6-9D20-60AB0789EB79}" type="parTrans" cxnId="{24D8FEDD-0853-4D53-AF26-0C4007EB14B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3EC61C-883C-46B8-9651-B7539F2D8E3E}" type="sibTrans" cxnId="{24D8FEDD-0853-4D53-AF26-0C4007EB14B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6D1058-105E-4BCE-801B-E950EF4AFA84}" type="pres">
      <dgm:prSet presAssocID="{717DFCBA-CAFC-4800-93D4-5761C0DC7E7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ED7D50-5F23-424C-AD49-5DB1637B8E9C}" type="pres">
      <dgm:prSet presAssocID="{717DFCBA-CAFC-4800-93D4-5761C0DC7E7D}" presName="dummyMaxCanvas" presStyleCnt="0">
        <dgm:presLayoutVars/>
      </dgm:prSet>
      <dgm:spPr/>
    </dgm:pt>
    <dgm:pt modelId="{90E4837D-AD6F-4F3C-B4A4-34AD27F96232}" type="pres">
      <dgm:prSet presAssocID="{717DFCBA-CAFC-4800-93D4-5761C0DC7E7D}" presName="ThreeNodes_1" presStyleLbl="node1" presStyleIdx="0" presStyleCnt="3" custScaleY="120202" custLinFactNeighborX="3314" custLinFactNeighborY="101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1779F1-A0AB-4051-B6A3-E0EFB47B3AD3}" type="pres">
      <dgm:prSet presAssocID="{717DFCBA-CAFC-4800-93D4-5761C0DC7E7D}" presName="ThreeNodes_2" presStyleLbl="node1" presStyleIdx="1" presStyleCnt="3" custScaleY="61615" custLinFactNeighborX="-539" custLinFactNeighborY="207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FABB96-9FB1-44FF-AEBC-017D7F8C9F9F}" type="pres">
      <dgm:prSet presAssocID="{717DFCBA-CAFC-4800-93D4-5761C0DC7E7D}" presName="ThreeNodes_3" presStyleLbl="node1" presStyleIdx="2" presStyleCnt="3" custScaleY="59595" custLinFactNeighborX="-9362" custLinFactNeighborY="-6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F8E0-56AA-4D7B-A622-CB04F7936D15}" type="pres">
      <dgm:prSet presAssocID="{717DFCBA-CAFC-4800-93D4-5761C0DC7E7D}" presName="ThreeConn_1-2" presStyleLbl="fgAccFollowNode1" presStyleIdx="0" presStyleCnt="2" custLinFactNeighborX="2355" custLinFactNeighborY="30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B35B3F-9A08-4060-AF72-DCC657A6DE81}" type="pres">
      <dgm:prSet presAssocID="{717DFCBA-CAFC-4800-93D4-5761C0DC7E7D}" presName="ThreeConn_2-3" presStyleLbl="fgAccFollowNode1" presStyleIdx="1" presStyleCnt="2" custLinFactNeighborX="-2673" custLinFactNeighborY="99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5BD77E-7EA0-4FFB-AE97-D07504995444}" type="pres">
      <dgm:prSet presAssocID="{717DFCBA-CAFC-4800-93D4-5761C0DC7E7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77D8EB-5A1B-4585-BEA3-3697EACFF4D6}" type="pres">
      <dgm:prSet presAssocID="{717DFCBA-CAFC-4800-93D4-5761C0DC7E7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A52A3A-2108-4B12-879A-2085E5ED8450}" type="pres">
      <dgm:prSet presAssocID="{717DFCBA-CAFC-4800-93D4-5761C0DC7E7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FCC2A0-5C5D-4870-8EF9-321CB058900B}" type="presOf" srcId="{67F54E56-54DA-4DA3-B323-FCDE20F711A0}" destId="{345BD77E-7EA0-4FFB-AE97-D07504995444}" srcOrd="1" destOrd="0" presId="urn:microsoft.com/office/officeart/2005/8/layout/vProcess5"/>
    <dgm:cxn modelId="{CA49386E-A290-4270-B420-CF0B24A161BF}" type="presOf" srcId="{15E521AB-706F-422E-AA9C-D5A5311D628B}" destId="{CA77D8EB-5A1B-4585-BEA3-3697EACFF4D6}" srcOrd="1" destOrd="0" presId="urn:microsoft.com/office/officeart/2005/8/layout/vProcess5"/>
    <dgm:cxn modelId="{C6A12B88-13BB-4785-8E6E-E5A6DAC91A7E}" type="presOf" srcId="{15E521AB-706F-422E-AA9C-D5A5311D628B}" destId="{011779F1-A0AB-4051-B6A3-E0EFB47B3AD3}" srcOrd="0" destOrd="0" presId="urn:microsoft.com/office/officeart/2005/8/layout/vProcess5"/>
    <dgm:cxn modelId="{4DBCC238-8BDE-4509-9EA6-490C69711720}" type="presOf" srcId="{F8A0A2FA-938E-49D6-A63A-8155CE9F33A8}" destId="{E4A52A3A-2108-4B12-879A-2085E5ED8450}" srcOrd="1" destOrd="0" presId="urn:microsoft.com/office/officeart/2005/8/layout/vProcess5"/>
    <dgm:cxn modelId="{4A117607-A303-493F-848A-A46ACBB3C262}" type="presOf" srcId="{67F54E56-54DA-4DA3-B323-FCDE20F711A0}" destId="{90E4837D-AD6F-4F3C-B4A4-34AD27F96232}" srcOrd="0" destOrd="0" presId="urn:microsoft.com/office/officeart/2005/8/layout/vProcess5"/>
    <dgm:cxn modelId="{298042EC-5437-4A51-BD5A-B71C0643E25D}" type="presOf" srcId="{717DFCBA-CAFC-4800-93D4-5761C0DC7E7D}" destId="{046D1058-105E-4BCE-801B-E950EF4AFA84}" srcOrd="0" destOrd="0" presId="urn:microsoft.com/office/officeart/2005/8/layout/vProcess5"/>
    <dgm:cxn modelId="{64FF3FC3-F965-4622-9B7C-99A4A7C5615B}" srcId="{717DFCBA-CAFC-4800-93D4-5761C0DC7E7D}" destId="{15E521AB-706F-422E-AA9C-D5A5311D628B}" srcOrd="1" destOrd="0" parTransId="{881555FC-57BD-42EB-8D1E-976277F6E379}" sibTransId="{A868AA7B-7E4D-40A2-8CBA-7000CA4B5D7B}"/>
    <dgm:cxn modelId="{24D8FEDD-0853-4D53-AF26-0C4007EB14BC}" srcId="{717DFCBA-CAFC-4800-93D4-5761C0DC7E7D}" destId="{F8A0A2FA-938E-49D6-A63A-8155CE9F33A8}" srcOrd="2" destOrd="0" parTransId="{80D4F1DB-B80E-44C6-9D20-60AB0789EB79}" sibTransId="{753EC61C-883C-46B8-9651-B7539F2D8E3E}"/>
    <dgm:cxn modelId="{CE8E6B50-E83A-46E2-8E70-FCA28B2E474C}" srcId="{717DFCBA-CAFC-4800-93D4-5761C0DC7E7D}" destId="{67F54E56-54DA-4DA3-B323-FCDE20F711A0}" srcOrd="0" destOrd="0" parTransId="{11EA92DF-A978-4D7F-A164-422D181E6CCA}" sibTransId="{24201315-8C6E-413A-AB1A-04FA629B09A3}"/>
    <dgm:cxn modelId="{AC228FE3-34A8-4E05-80E1-6A882BAB54B7}" type="presOf" srcId="{F8A0A2FA-938E-49D6-A63A-8155CE9F33A8}" destId="{8DFABB96-9FB1-44FF-AEBC-017D7F8C9F9F}" srcOrd="0" destOrd="0" presId="urn:microsoft.com/office/officeart/2005/8/layout/vProcess5"/>
    <dgm:cxn modelId="{E0F9C9CF-C5F4-45BC-8EDE-7FE604FF1F65}" type="presOf" srcId="{A868AA7B-7E4D-40A2-8CBA-7000CA4B5D7B}" destId="{85B35B3F-9A08-4060-AF72-DCC657A6DE81}" srcOrd="0" destOrd="0" presId="urn:microsoft.com/office/officeart/2005/8/layout/vProcess5"/>
    <dgm:cxn modelId="{5BDEC970-B7D6-4A0A-9F94-761677D01DF2}" type="presOf" srcId="{24201315-8C6E-413A-AB1A-04FA629B09A3}" destId="{E5BCF8E0-56AA-4D7B-A622-CB04F7936D15}" srcOrd="0" destOrd="0" presId="urn:microsoft.com/office/officeart/2005/8/layout/vProcess5"/>
    <dgm:cxn modelId="{B9E4F7B4-AAEB-447C-88BD-3047B8C78A40}" type="presParOf" srcId="{046D1058-105E-4BCE-801B-E950EF4AFA84}" destId="{56ED7D50-5F23-424C-AD49-5DB1637B8E9C}" srcOrd="0" destOrd="0" presId="urn:microsoft.com/office/officeart/2005/8/layout/vProcess5"/>
    <dgm:cxn modelId="{FC92ABC9-6514-4673-B719-6F3B65EB060D}" type="presParOf" srcId="{046D1058-105E-4BCE-801B-E950EF4AFA84}" destId="{90E4837D-AD6F-4F3C-B4A4-34AD27F96232}" srcOrd="1" destOrd="0" presId="urn:microsoft.com/office/officeart/2005/8/layout/vProcess5"/>
    <dgm:cxn modelId="{C8C7D8EF-7ABC-4C38-9226-9984412084E4}" type="presParOf" srcId="{046D1058-105E-4BCE-801B-E950EF4AFA84}" destId="{011779F1-A0AB-4051-B6A3-E0EFB47B3AD3}" srcOrd="2" destOrd="0" presId="urn:microsoft.com/office/officeart/2005/8/layout/vProcess5"/>
    <dgm:cxn modelId="{B318BCA2-0C60-4BA0-9B8C-F99A3136C755}" type="presParOf" srcId="{046D1058-105E-4BCE-801B-E950EF4AFA84}" destId="{8DFABB96-9FB1-44FF-AEBC-017D7F8C9F9F}" srcOrd="3" destOrd="0" presId="urn:microsoft.com/office/officeart/2005/8/layout/vProcess5"/>
    <dgm:cxn modelId="{1C1B4020-751B-4352-A821-A6801703A356}" type="presParOf" srcId="{046D1058-105E-4BCE-801B-E950EF4AFA84}" destId="{E5BCF8E0-56AA-4D7B-A622-CB04F7936D15}" srcOrd="4" destOrd="0" presId="urn:microsoft.com/office/officeart/2005/8/layout/vProcess5"/>
    <dgm:cxn modelId="{591AD302-4C83-472D-B84B-B940D482D737}" type="presParOf" srcId="{046D1058-105E-4BCE-801B-E950EF4AFA84}" destId="{85B35B3F-9A08-4060-AF72-DCC657A6DE81}" srcOrd="5" destOrd="0" presId="urn:microsoft.com/office/officeart/2005/8/layout/vProcess5"/>
    <dgm:cxn modelId="{58A9C46B-48BD-42B5-93F4-5B112726079C}" type="presParOf" srcId="{046D1058-105E-4BCE-801B-E950EF4AFA84}" destId="{345BD77E-7EA0-4FFB-AE97-D07504995444}" srcOrd="6" destOrd="0" presId="urn:microsoft.com/office/officeart/2005/8/layout/vProcess5"/>
    <dgm:cxn modelId="{2D144C87-478B-4B1C-A4A5-83A19D393357}" type="presParOf" srcId="{046D1058-105E-4BCE-801B-E950EF4AFA84}" destId="{CA77D8EB-5A1B-4585-BEA3-3697EACFF4D6}" srcOrd="7" destOrd="0" presId="urn:microsoft.com/office/officeart/2005/8/layout/vProcess5"/>
    <dgm:cxn modelId="{5BE5C63A-DF69-4BBC-9A1F-8EAFA6D07A58}" type="presParOf" srcId="{046D1058-105E-4BCE-801B-E950EF4AFA84}" destId="{E4A52A3A-2108-4B12-879A-2085E5ED845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F789F1-7E91-4546-A585-2064EBF3962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00AB5D-4CD9-465E-B273-B5151D68E8B6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Uyushiq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bo‘laklardan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so‘ng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kelgan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umumlashtiruvchi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so‘zdan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oldin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3F7A02-6AAE-4504-B705-E0F96F2A04EA}" type="parTrans" cxnId="{F7DBD2FC-E91F-4DBF-B103-6E6DD1F963B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592014-1E8A-4720-A3D3-31884E9CDE41}" type="sibTrans" cxnId="{F7DBD2FC-E91F-4DBF-B103-6E6DD1F963B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61E651-222D-4E57-BB39-39606BFECCBA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Akam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opam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 smtClean="0">
              <a:latin typeface="Arial" panose="020B0604020202020204" pitchFamily="34" charset="0"/>
              <a:cs typeface="Arial" panose="020B0604020202020204" pitchFamily="34" charset="0"/>
            </a:rPr>
            <a:t>singlim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600" b="0" dirty="0" err="1" smtClean="0">
              <a:latin typeface="Arial" panose="020B0604020202020204" pitchFamily="34" charset="0"/>
              <a:cs typeface="Arial" panose="020B0604020202020204" pitchFamily="34" charset="0"/>
            </a:rPr>
            <a:t>barchasi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meni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kutib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o‘tirishgan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ekan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7DC790-DBF7-4F68-85D4-3A8E5E19FC86}" type="parTrans" cxnId="{B5B57581-2F71-47DA-B15E-A61D96DDA58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594027-F805-46A7-B7E3-215359AA7768}" type="sibTrans" cxnId="{B5B57581-2F71-47DA-B15E-A61D96DDA58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59AD01-6FFF-488F-911A-586B1FA1D797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Obid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, Sobir,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Hakima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– </a:t>
          </a:r>
          <a:r>
            <a:rPr lang="en-US" sz="1600" b="0" dirty="0" err="1" smtClean="0">
              <a:latin typeface="Arial" panose="020B0604020202020204" pitchFamily="34" charset="0"/>
              <a:cs typeface="Arial" panose="020B0604020202020204" pitchFamily="34" charset="0"/>
            </a:rPr>
            <a:t>uchalasi</a:t>
          </a:r>
          <a:r>
            <a:rPr lang="en-US" sz="16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tadbirda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qatnashishdi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258564-97F4-43CB-9D22-3138F8E20FD8}" type="parTrans" cxnId="{A1FB9560-BA0C-4382-865C-850162EC46D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3FA5A7-1C3F-4886-A1F0-F78BDA4DF6EE}" type="sibTrans" cxnId="{A1FB9560-BA0C-4382-865C-850162EC46D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5B3FE0-9CEF-4DB2-84D9-F5763AF654DB}" type="pres">
      <dgm:prSet presAssocID="{D7F789F1-7E91-4546-A585-2064EBF3962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850F85-54AF-464D-8A3D-14C2498080D6}" type="pres">
      <dgm:prSet presAssocID="{D7F789F1-7E91-4546-A585-2064EBF39627}" presName="dummyMaxCanvas" presStyleCnt="0">
        <dgm:presLayoutVars/>
      </dgm:prSet>
      <dgm:spPr/>
    </dgm:pt>
    <dgm:pt modelId="{7DBFBB48-D60B-4042-879F-44EC2A0B67C3}" type="pres">
      <dgm:prSet presAssocID="{D7F789F1-7E91-4546-A585-2064EBF39627}" presName="ThreeNodes_1" presStyleLbl="node1" presStyleIdx="0" presStyleCnt="3" custLinFactNeighborX="1634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2A6AA2-5AA5-4DD6-9ABD-C224DAF0A87D}" type="pres">
      <dgm:prSet presAssocID="{D7F789F1-7E91-4546-A585-2064EBF39627}" presName="ThreeNodes_2" presStyleLbl="node1" presStyleIdx="1" presStyleCnt="3" custLinFactNeighborX="2614" custLinFactNeighborY="-20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C33FB6-AAD2-400F-BC4D-735822FD3E89}" type="pres">
      <dgm:prSet presAssocID="{D7F789F1-7E91-4546-A585-2064EBF39627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A88EA0-CED1-482C-B01F-BF6BA142E308}" type="pres">
      <dgm:prSet presAssocID="{D7F789F1-7E91-4546-A585-2064EBF39627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158203-4653-48E6-A97A-F5756B4A9161}" type="pres">
      <dgm:prSet presAssocID="{D7F789F1-7E91-4546-A585-2064EBF39627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CAEA6-7B02-4BE7-B74E-F65DE882C2CA}" type="pres">
      <dgm:prSet presAssocID="{D7F789F1-7E91-4546-A585-2064EBF3962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666288-0475-464D-9B1A-01BF8DE8D7D5}" type="pres">
      <dgm:prSet presAssocID="{D7F789F1-7E91-4546-A585-2064EBF3962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801C7C-4DD9-4F51-B1CD-4B22EB4F2557}" type="pres">
      <dgm:prSet presAssocID="{D7F789F1-7E91-4546-A585-2064EBF3962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889777-DB28-4536-8D14-8794AD1AE957}" type="presOf" srcId="{9200AB5D-4CD9-465E-B273-B5151D68E8B6}" destId="{B4CCAEA6-7B02-4BE7-B74E-F65DE882C2CA}" srcOrd="1" destOrd="0" presId="urn:microsoft.com/office/officeart/2005/8/layout/vProcess5"/>
    <dgm:cxn modelId="{FFEE9CC6-0BC6-4EE9-936A-3954BE763F12}" type="presOf" srcId="{2F59AD01-6FFF-488F-911A-586B1FA1D797}" destId="{4A801C7C-4DD9-4F51-B1CD-4B22EB4F2557}" srcOrd="1" destOrd="0" presId="urn:microsoft.com/office/officeart/2005/8/layout/vProcess5"/>
    <dgm:cxn modelId="{89B6E0DE-4B1C-4291-AC10-EF206C693E83}" type="presOf" srcId="{66592014-1E8A-4720-A3D3-31884E9CDE41}" destId="{89A88EA0-CED1-482C-B01F-BF6BA142E308}" srcOrd="0" destOrd="0" presId="urn:microsoft.com/office/officeart/2005/8/layout/vProcess5"/>
    <dgm:cxn modelId="{10211204-A77D-4256-8F44-B7D4C4E13F4B}" type="presOf" srcId="{7461E651-222D-4E57-BB39-39606BFECCBA}" destId="{712A6AA2-5AA5-4DD6-9ABD-C224DAF0A87D}" srcOrd="0" destOrd="0" presId="urn:microsoft.com/office/officeart/2005/8/layout/vProcess5"/>
    <dgm:cxn modelId="{A29ACB75-4822-48D6-8315-8A61EB5C5436}" type="presOf" srcId="{9200AB5D-4CD9-465E-B273-B5151D68E8B6}" destId="{7DBFBB48-D60B-4042-879F-44EC2A0B67C3}" srcOrd="0" destOrd="0" presId="urn:microsoft.com/office/officeart/2005/8/layout/vProcess5"/>
    <dgm:cxn modelId="{C8C05C5A-0477-4168-90AA-56966F5306FF}" type="presOf" srcId="{3F594027-F805-46A7-B7E3-215359AA7768}" destId="{70158203-4653-48E6-A97A-F5756B4A9161}" srcOrd="0" destOrd="0" presId="urn:microsoft.com/office/officeart/2005/8/layout/vProcess5"/>
    <dgm:cxn modelId="{F7DBD2FC-E91F-4DBF-B103-6E6DD1F963B0}" srcId="{D7F789F1-7E91-4546-A585-2064EBF39627}" destId="{9200AB5D-4CD9-465E-B273-B5151D68E8B6}" srcOrd="0" destOrd="0" parTransId="{943F7A02-6AAE-4504-B705-E0F96F2A04EA}" sibTransId="{66592014-1E8A-4720-A3D3-31884E9CDE41}"/>
    <dgm:cxn modelId="{0DE5F9B5-AC38-4458-BEFC-F6C6DDA73043}" type="presOf" srcId="{D7F789F1-7E91-4546-A585-2064EBF39627}" destId="{D85B3FE0-9CEF-4DB2-84D9-F5763AF654DB}" srcOrd="0" destOrd="0" presId="urn:microsoft.com/office/officeart/2005/8/layout/vProcess5"/>
    <dgm:cxn modelId="{51C622D1-82FE-4C95-8D42-65E7DC3DAB8D}" type="presOf" srcId="{7461E651-222D-4E57-BB39-39606BFECCBA}" destId="{7F666288-0475-464D-9B1A-01BF8DE8D7D5}" srcOrd="1" destOrd="0" presId="urn:microsoft.com/office/officeart/2005/8/layout/vProcess5"/>
    <dgm:cxn modelId="{A1FB9560-BA0C-4382-865C-850162EC46D2}" srcId="{D7F789F1-7E91-4546-A585-2064EBF39627}" destId="{2F59AD01-6FFF-488F-911A-586B1FA1D797}" srcOrd="2" destOrd="0" parTransId="{56258564-97F4-43CB-9D22-3138F8E20FD8}" sibTransId="{FC3FA5A7-1C3F-4886-A1F0-F78BDA4DF6EE}"/>
    <dgm:cxn modelId="{B5B57581-2F71-47DA-B15E-A61D96DDA58F}" srcId="{D7F789F1-7E91-4546-A585-2064EBF39627}" destId="{7461E651-222D-4E57-BB39-39606BFECCBA}" srcOrd="1" destOrd="0" parTransId="{1B7DC790-DBF7-4F68-85D4-3A8E5E19FC86}" sibTransId="{3F594027-F805-46A7-B7E3-215359AA7768}"/>
    <dgm:cxn modelId="{B335B499-B4EC-49B2-B7DD-94C023E99417}" type="presOf" srcId="{2F59AD01-6FFF-488F-911A-586B1FA1D797}" destId="{EEC33FB6-AAD2-400F-BC4D-735822FD3E89}" srcOrd="0" destOrd="0" presId="urn:microsoft.com/office/officeart/2005/8/layout/vProcess5"/>
    <dgm:cxn modelId="{58C46698-01D4-4D01-A473-0FBF41114804}" type="presParOf" srcId="{D85B3FE0-9CEF-4DB2-84D9-F5763AF654DB}" destId="{1E850F85-54AF-464D-8A3D-14C2498080D6}" srcOrd="0" destOrd="0" presId="urn:microsoft.com/office/officeart/2005/8/layout/vProcess5"/>
    <dgm:cxn modelId="{73D5BDDD-456B-4AC1-8226-0BD50CE6FD5B}" type="presParOf" srcId="{D85B3FE0-9CEF-4DB2-84D9-F5763AF654DB}" destId="{7DBFBB48-D60B-4042-879F-44EC2A0B67C3}" srcOrd="1" destOrd="0" presId="urn:microsoft.com/office/officeart/2005/8/layout/vProcess5"/>
    <dgm:cxn modelId="{B2EA01A7-4929-475C-8C8D-C33EF4BB0DAB}" type="presParOf" srcId="{D85B3FE0-9CEF-4DB2-84D9-F5763AF654DB}" destId="{712A6AA2-5AA5-4DD6-9ABD-C224DAF0A87D}" srcOrd="2" destOrd="0" presId="urn:microsoft.com/office/officeart/2005/8/layout/vProcess5"/>
    <dgm:cxn modelId="{C361B9DF-4F8C-4D85-863B-DE2DD8C4F085}" type="presParOf" srcId="{D85B3FE0-9CEF-4DB2-84D9-F5763AF654DB}" destId="{EEC33FB6-AAD2-400F-BC4D-735822FD3E89}" srcOrd="3" destOrd="0" presId="urn:microsoft.com/office/officeart/2005/8/layout/vProcess5"/>
    <dgm:cxn modelId="{3891562A-EC41-4445-9C05-1940F37783C1}" type="presParOf" srcId="{D85B3FE0-9CEF-4DB2-84D9-F5763AF654DB}" destId="{89A88EA0-CED1-482C-B01F-BF6BA142E308}" srcOrd="4" destOrd="0" presId="urn:microsoft.com/office/officeart/2005/8/layout/vProcess5"/>
    <dgm:cxn modelId="{693936C7-D494-4CA8-AFC5-E64B4C1335B9}" type="presParOf" srcId="{D85B3FE0-9CEF-4DB2-84D9-F5763AF654DB}" destId="{70158203-4653-48E6-A97A-F5756B4A9161}" srcOrd="5" destOrd="0" presId="urn:microsoft.com/office/officeart/2005/8/layout/vProcess5"/>
    <dgm:cxn modelId="{65333C5B-8887-4241-98C6-4C17BE065F90}" type="presParOf" srcId="{D85B3FE0-9CEF-4DB2-84D9-F5763AF654DB}" destId="{B4CCAEA6-7B02-4BE7-B74E-F65DE882C2CA}" srcOrd="6" destOrd="0" presId="urn:microsoft.com/office/officeart/2005/8/layout/vProcess5"/>
    <dgm:cxn modelId="{EC3B3559-BF3A-4924-AE07-4888063BC449}" type="presParOf" srcId="{D85B3FE0-9CEF-4DB2-84D9-F5763AF654DB}" destId="{7F666288-0475-464D-9B1A-01BF8DE8D7D5}" srcOrd="7" destOrd="0" presId="urn:microsoft.com/office/officeart/2005/8/layout/vProcess5"/>
    <dgm:cxn modelId="{B67A3A6A-0AC6-4B30-A1A4-8EE9FC5DD233}" type="presParOf" srcId="{D85B3FE0-9CEF-4DB2-84D9-F5763AF654DB}" destId="{4A801C7C-4DD9-4F51-B1CD-4B22EB4F255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B3A0C9-FAED-4BC3-A26D-3CA412A554E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AEA690D-DD79-4C43-86BC-CD245BC737F7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Ajratilgan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bo‘lak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izohlanmish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bo‘lak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orasiga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177931-24E7-4566-B0AD-D762560AC6DB}" type="parTrans" cxnId="{1B38BEE3-03F2-4FB3-AE8B-F331E4E86E7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BB8098-7A5D-4196-9D7A-33786DBB15BB}" type="sibTrans" cxnId="{1B38BEE3-03F2-4FB3-AE8B-F331E4E86E70}">
      <dgm:prSet/>
      <dgm:spPr>
        <a:solidFill>
          <a:schemeClr val="accent2">
            <a:alpha val="90000"/>
          </a:schemeClr>
        </a:solidFill>
      </dgm:spPr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B0CAD5-5ED9-4426-B599-4F6D520DF5C0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Men 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–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Rustam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Omonov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, 1965-yil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Andijonda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tug‘ilganman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F89E1B-7124-49D5-91BD-A918910A2CE8}" type="parTrans" cxnId="{F1A8930E-EA36-4452-93D2-B32623359B2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E80495-2378-4C5E-AF17-D915B21D3F6A}" type="sibTrans" cxnId="{F1A8930E-EA36-4452-93D2-B32623359B2D}">
      <dgm:prSet/>
      <dgm:spPr>
        <a:solidFill>
          <a:schemeClr val="accent2">
            <a:alpha val="90000"/>
          </a:schemeClr>
        </a:solidFill>
      </dgm:spPr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D90008-0BA0-4EAB-834F-0DE86C86D4E0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l">
            <a:tabLst/>
          </a:pP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Siz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–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Bahrom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Omonov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Toshkentdansiz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-a?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F86BF2-7317-414C-9E66-81135B56452B}" type="parTrans" cxnId="{E3FF99D5-E4DC-4234-A4B8-CA9FF200862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19D3E2-1A22-4C5F-BCCD-C11E3DFFD928}" type="sibTrans" cxnId="{E3FF99D5-E4DC-4234-A4B8-CA9FF200862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AAE924-4FE7-4C37-98B0-4327BC0DB809}" type="pres">
      <dgm:prSet presAssocID="{6BB3A0C9-FAED-4BC3-A26D-3CA412A554E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3CB811-6DB4-4A97-810E-86BE078C11C1}" type="pres">
      <dgm:prSet presAssocID="{6BB3A0C9-FAED-4BC3-A26D-3CA412A554E8}" presName="dummyMaxCanvas" presStyleCnt="0">
        <dgm:presLayoutVars/>
      </dgm:prSet>
      <dgm:spPr/>
    </dgm:pt>
    <dgm:pt modelId="{94D55B94-6AD7-4453-9DA1-8B0B8EEE32FE}" type="pres">
      <dgm:prSet presAssocID="{6BB3A0C9-FAED-4BC3-A26D-3CA412A554E8}" presName="ThreeNodes_1" presStyleLbl="node1" presStyleIdx="0" presStyleCnt="3" custLinFactNeighborY="9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5A04E-79AA-4048-AE66-073542821023}" type="pres">
      <dgm:prSet presAssocID="{6BB3A0C9-FAED-4BC3-A26D-3CA412A554E8}" presName="ThreeNodes_2" presStyleLbl="node1" presStyleIdx="1" presStyleCnt="3" custLinFactNeighborX="-654" custLinFactNeighborY="107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7F8B97-82F5-457B-9946-8AFB8C6AF410}" type="pres">
      <dgm:prSet presAssocID="{6BB3A0C9-FAED-4BC3-A26D-3CA412A554E8}" presName="ThreeNodes_3" presStyleLbl="node1" presStyleIdx="2" presStyleCnt="3" custScaleX="97949" custScaleY="80392" custLinFactNeighborX="-4548" custLinFactNeighborY="21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FF189B-B022-4E37-95CC-ACAEAF74BD3C}" type="pres">
      <dgm:prSet presAssocID="{6BB3A0C9-FAED-4BC3-A26D-3CA412A554E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487CB3-07FC-4878-8815-DC4ADD53F63B}" type="pres">
      <dgm:prSet presAssocID="{6BB3A0C9-FAED-4BC3-A26D-3CA412A554E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187424-F93C-41AA-BC0D-33BFD48A4091}" type="pres">
      <dgm:prSet presAssocID="{6BB3A0C9-FAED-4BC3-A26D-3CA412A554E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7EA790-D53B-415D-BD32-3872E92A1303}" type="pres">
      <dgm:prSet presAssocID="{6BB3A0C9-FAED-4BC3-A26D-3CA412A554E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712482-E31A-4AED-A506-1A247390B66C}" type="pres">
      <dgm:prSet presAssocID="{6BB3A0C9-FAED-4BC3-A26D-3CA412A554E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64324F-8B96-45D1-A1F2-020422C7E8B1}" type="presOf" srcId="{6BB3A0C9-FAED-4BC3-A26D-3CA412A554E8}" destId="{4DAAE924-4FE7-4C37-98B0-4327BC0DB809}" srcOrd="0" destOrd="0" presId="urn:microsoft.com/office/officeart/2005/8/layout/vProcess5"/>
    <dgm:cxn modelId="{FA9CB6C5-4348-4CF3-B876-F843D1218447}" type="presOf" srcId="{95D90008-0BA0-4EAB-834F-0DE86C86D4E0}" destId="{1F712482-E31A-4AED-A506-1A247390B66C}" srcOrd="1" destOrd="0" presId="urn:microsoft.com/office/officeart/2005/8/layout/vProcess5"/>
    <dgm:cxn modelId="{04AB4561-38D5-4CD1-892F-F3D83510D1F7}" type="presOf" srcId="{BBBB8098-7A5D-4196-9D7A-33786DBB15BB}" destId="{CDFF189B-B022-4E37-95CC-ACAEAF74BD3C}" srcOrd="0" destOrd="0" presId="urn:microsoft.com/office/officeart/2005/8/layout/vProcess5"/>
    <dgm:cxn modelId="{F1A8930E-EA36-4452-93D2-B32623359B2D}" srcId="{6BB3A0C9-FAED-4BC3-A26D-3CA412A554E8}" destId="{DEB0CAD5-5ED9-4426-B599-4F6D520DF5C0}" srcOrd="1" destOrd="0" parTransId="{9FF89E1B-7124-49D5-91BD-A918910A2CE8}" sibTransId="{F9E80495-2378-4C5E-AF17-D915B21D3F6A}"/>
    <dgm:cxn modelId="{E3FF99D5-E4DC-4234-A4B8-CA9FF2008623}" srcId="{6BB3A0C9-FAED-4BC3-A26D-3CA412A554E8}" destId="{95D90008-0BA0-4EAB-834F-0DE86C86D4E0}" srcOrd="2" destOrd="0" parTransId="{A1F86BF2-7317-414C-9E66-81135B56452B}" sibTransId="{B719D3E2-1A22-4C5F-BCCD-C11E3DFFD928}"/>
    <dgm:cxn modelId="{1089B2FC-CDA6-4B1D-82F7-DD701EAB4893}" type="presOf" srcId="{F9E80495-2378-4C5E-AF17-D915B21D3F6A}" destId="{6C487CB3-07FC-4878-8815-DC4ADD53F63B}" srcOrd="0" destOrd="0" presId="urn:microsoft.com/office/officeart/2005/8/layout/vProcess5"/>
    <dgm:cxn modelId="{4745D75F-0CEF-44B5-8F67-3FB10407938D}" type="presOf" srcId="{4AEA690D-DD79-4C43-86BC-CD245BC737F7}" destId="{94D55B94-6AD7-4453-9DA1-8B0B8EEE32FE}" srcOrd="0" destOrd="0" presId="urn:microsoft.com/office/officeart/2005/8/layout/vProcess5"/>
    <dgm:cxn modelId="{1B38BEE3-03F2-4FB3-AE8B-F331E4E86E70}" srcId="{6BB3A0C9-FAED-4BC3-A26D-3CA412A554E8}" destId="{4AEA690D-DD79-4C43-86BC-CD245BC737F7}" srcOrd="0" destOrd="0" parTransId="{70177931-24E7-4566-B0AD-D762560AC6DB}" sibTransId="{BBBB8098-7A5D-4196-9D7A-33786DBB15BB}"/>
    <dgm:cxn modelId="{BC57D819-5585-4E29-A7B0-12BB1C900458}" type="presOf" srcId="{95D90008-0BA0-4EAB-834F-0DE86C86D4E0}" destId="{137F8B97-82F5-457B-9946-8AFB8C6AF410}" srcOrd="0" destOrd="0" presId="urn:microsoft.com/office/officeart/2005/8/layout/vProcess5"/>
    <dgm:cxn modelId="{B91337D7-5C6F-46B9-AA46-6D5AEF9301AE}" type="presOf" srcId="{4AEA690D-DD79-4C43-86BC-CD245BC737F7}" destId="{D0187424-F93C-41AA-BC0D-33BFD48A4091}" srcOrd="1" destOrd="0" presId="urn:microsoft.com/office/officeart/2005/8/layout/vProcess5"/>
    <dgm:cxn modelId="{F4E3D889-87FB-4D7F-B3B2-B1F7E75E8893}" type="presOf" srcId="{DEB0CAD5-5ED9-4426-B599-4F6D520DF5C0}" destId="{7D65A04E-79AA-4048-AE66-073542821023}" srcOrd="0" destOrd="0" presId="urn:microsoft.com/office/officeart/2005/8/layout/vProcess5"/>
    <dgm:cxn modelId="{1685ADCA-0A6E-482C-A2CF-83E87E87F27A}" type="presOf" srcId="{DEB0CAD5-5ED9-4426-B599-4F6D520DF5C0}" destId="{5F7EA790-D53B-415D-BD32-3872E92A1303}" srcOrd="1" destOrd="0" presId="urn:microsoft.com/office/officeart/2005/8/layout/vProcess5"/>
    <dgm:cxn modelId="{81E17EFF-2A28-4066-95BD-90ECC65C8C9B}" type="presParOf" srcId="{4DAAE924-4FE7-4C37-98B0-4327BC0DB809}" destId="{F03CB811-6DB4-4A97-810E-86BE078C11C1}" srcOrd="0" destOrd="0" presId="urn:microsoft.com/office/officeart/2005/8/layout/vProcess5"/>
    <dgm:cxn modelId="{445F6F17-FB24-4F2B-8D4E-73DE05242427}" type="presParOf" srcId="{4DAAE924-4FE7-4C37-98B0-4327BC0DB809}" destId="{94D55B94-6AD7-4453-9DA1-8B0B8EEE32FE}" srcOrd="1" destOrd="0" presId="urn:microsoft.com/office/officeart/2005/8/layout/vProcess5"/>
    <dgm:cxn modelId="{F977C1BE-9A2B-455A-8133-301CE7C41ECD}" type="presParOf" srcId="{4DAAE924-4FE7-4C37-98B0-4327BC0DB809}" destId="{7D65A04E-79AA-4048-AE66-073542821023}" srcOrd="2" destOrd="0" presId="urn:microsoft.com/office/officeart/2005/8/layout/vProcess5"/>
    <dgm:cxn modelId="{64FBD3B3-2A48-4335-9FC5-09EE5025AEA8}" type="presParOf" srcId="{4DAAE924-4FE7-4C37-98B0-4327BC0DB809}" destId="{137F8B97-82F5-457B-9946-8AFB8C6AF410}" srcOrd="3" destOrd="0" presId="urn:microsoft.com/office/officeart/2005/8/layout/vProcess5"/>
    <dgm:cxn modelId="{22E9E639-A2B3-44FE-A1B3-9D009B348139}" type="presParOf" srcId="{4DAAE924-4FE7-4C37-98B0-4327BC0DB809}" destId="{CDFF189B-B022-4E37-95CC-ACAEAF74BD3C}" srcOrd="4" destOrd="0" presId="urn:microsoft.com/office/officeart/2005/8/layout/vProcess5"/>
    <dgm:cxn modelId="{5A342F05-3258-46AA-A78B-3B5A9DBC8ADB}" type="presParOf" srcId="{4DAAE924-4FE7-4C37-98B0-4327BC0DB809}" destId="{6C487CB3-07FC-4878-8815-DC4ADD53F63B}" srcOrd="5" destOrd="0" presId="urn:microsoft.com/office/officeart/2005/8/layout/vProcess5"/>
    <dgm:cxn modelId="{B85B9A48-F012-40B0-95FA-E19A879A3570}" type="presParOf" srcId="{4DAAE924-4FE7-4C37-98B0-4327BC0DB809}" destId="{D0187424-F93C-41AA-BC0D-33BFD48A4091}" srcOrd="6" destOrd="0" presId="urn:microsoft.com/office/officeart/2005/8/layout/vProcess5"/>
    <dgm:cxn modelId="{6FC71FFA-7943-4D11-B11D-07BB25ED6501}" type="presParOf" srcId="{4DAAE924-4FE7-4C37-98B0-4327BC0DB809}" destId="{5F7EA790-D53B-415D-BD32-3872E92A1303}" srcOrd="7" destOrd="0" presId="urn:microsoft.com/office/officeart/2005/8/layout/vProcess5"/>
    <dgm:cxn modelId="{820CA244-1C3F-469A-A17B-CE3804B0AEE1}" type="presParOf" srcId="{4DAAE924-4FE7-4C37-98B0-4327BC0DB809}" destId="{1F712482-E31A-4AED-A506-1A247390B66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51C3A4-14F6-4081-BC64-AF21C52E77DE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F7919E-B65D-4FA6-A256-371F4A856A0F}">
      <dgm:prSet phldrT="[Текст]" custT="1"/>
      <dgm:spPr/>
      <dgm:t>
        <a:bodyPr/>
        <a:lstStyle/>
        <a:p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Kirish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bo‘laklari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dirty="0" err="1">
              <a:latin typeface="Arial" panose="020B0604020202020204" pitchFamily="34" charset="0"/>
              <a:cs typeface="Arial" panose="020B0604020202020204" pitchFamily="34" charset="0"/>
            </a:rPr>
            <a:t>orasida</a:t>
          </a:r>
          <a:r>
            <a:rPr lang="en-US" sz="1600" b="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AC9C01-BD25-413A-B19A-927FAFF8A08D}" type="parTrans" cxnId="{69531457-7050-49E7-AFC0-CCF1FE4CFC4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8D3EB5-8C38-4BA3-956A-358AEE90CDC9}" type="sibTrans" cxnId="{69531457-7050-49E7-AFC0-CCF1FE4CFC4E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ED5FBC-833B-44F0-8EC4-F95C468E72CF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Tunov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kuni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ovchi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– men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uni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o‘rmonda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uchratib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qoldim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qiziq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voqeani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so‘zlab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berdi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F3F930-606E-45F0-928E-D8355E288081}" type="parTrans" cxnId="{05CE14F6-9364-4DA2-ACCF-565CD30CCA8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70E7A3-CE35-4FEC-ACAA-FC9829FD9871}" type="sibTrans" cxnId="{05CE14F6-9364-4DA2-ACCF-565CD30CCA8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C91E9A-3C56-48C1-B2B4-E8E6506B991A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Kecha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Madina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uni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o‘sha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yerda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ko‘rgan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edim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–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menga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yolg‘on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gapirdi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2F9DE3-11C7-492A-A6E2-0B71874A1482}" type="parTrans" cxnId="{B8A9ECEF-4700-4752-8BA9-0BE0D04AAF8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88EDD1-E139-4A42-A2CB-64CB788926B8}" type="sibTrans" cxnId="{B8A9ECEF-4700-4752-8BA9-0BE0D04AAF86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DE73DF-BAA6-4C49-B857-C1712B5AA189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Muallif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gapi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ko‘chirma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orasida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91F9DD-EA93-49D0-BCD7-FA379252EBDF}" type="parTrans" cxnId="{386A7ABD-C02E-4C74-A337-EDE3936F31A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55B159-AFDA-4741-8F6F-C00B70BCD648}" type="sibTrans" cxnId="{386A7ABD-C02E-4C74-A337-EDE3936F31A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3AE6BF-60C8-4074-8ED3-8835447333D1}">
      <dgm:prSet phldrT="[Текст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Bugun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kelasizmi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? –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so‘radi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qizi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94FA5B-0C3C-41E2-A400-A7A1D9D998F0}" type="parTrans" cxnId="{645F08BF-0047-41A4-A966-162FA1E33C5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4E8F2A-A8E3-4500-A084-B09F8BEAE09F}" type="sibTrans" cxnId="{645F08BF-0047-41A4-A966-162FA1E33C5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1BABB4-91DC-4ED0-A00E-C180C103865E}">
      <dgm:prSet phldrT="[Текст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Til-millat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ko‘zgusi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”, – deb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yozgan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A.Avloniy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7CC87D-FA93-4231-AF87-C326EFB9C7EA}" type="parTrans" cxnId="{36C02A22-99A5-498A-9FDA-AE1BA5B2390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CB6D74-92E4-430A-BF1B-A569029EB2F4}" type="sibTrans" cxnId="{36C02A22-99A5-498A-9FDA-AE1BA5B2390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0CC9FF-F9DF-473B-ACD5-FAFB480055C8}">
      <dgm:prSet phldrT="[Текст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Dialog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tipidagi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ko‘chirma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gaplarda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7ADB59-21AD-4708-A5A3-E61E6DC0CBC7}" type="parTrans" cxnId="{BD7A8EF2-B618-4FC9-AAA0-64D67A4039B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D654BC-5CCF-45A2-A4BA-7AA689DDADB1}" type="sibTrans" cxnId="{BD7A8EF2-B618-4FC9-AAA0-64D67A4039B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89F427-103C-41A4-AB09-C6B13519BF4A}">
      <dgm:prSet phldrT="[Текст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Keldimi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? –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Keldi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B13C4D-A9F5-44A4-A631-055421F65190}" type="parTrans" cxnId="{F8041693-93CC-4C35-AFB9-752830E19DF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E29138-53C0-40A1-B6BB-FA72654B99ED}" type="sibTrans" cxnId="{F8041693-93CC-4C35-AFB9-752830E19DF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043647-D51C-495E-A0A7-24CE38ED299D}">
      <dgm:prSet phldrT="[Текст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Qayoqqa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? –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Maktabga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1386DA-C0E5-4749-B0FE-F357A1204869}" type="parTrans" cxnId="{2A8D3481-6FB3-4BDF-9550-799E2DF148C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EF66A5-8757-4F73-B526-9B283D8A69BA}" type="sibTrans" cxnId="{2A8D3481-6FB3-4BDF-9550-799E2DF148C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63F7A8-9BA0-4704-A5A1-2E19896EFE41}" type="pres">
      <dgm:prSet presAssocID="{7F51C3A4-14F6-4081-BC64-AF21C52E77D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88E360F-F02E-47CB-BD96-4FD1829ACFA6}" type="pres">
      <dgm:prSet presAssocID="{290CC9FF-F9DF-473B-ACD5-FAFB480055C8}" presName="boxAndChildren" presStyleCnt="0"/>
      <dgm:spPr/>
    </dgm:pt>
    <dgm:pt modelId="{ECAFFE2F-8EBB-4EC2-9AE0-D2DF4445E187}" type="pres">
      <dgm:prSet presAssocID="{290CC9FF-F9DF-473B-ACD5-FAFB480055C8}" presName="parentTextBox" presStyleLbl="node1" presStyleIdx="0" presStyleCnt="3"/>
      <dgm:spPr/>
      <dgm:t>
        <a:bodyPr/>
        <a:lstStyle/>
        <a:p>
          <a:endParaRPr lang="ru-RU"/>
        </a:p>
      </dgm:t>
    </dgm:pt>
    <dgm:pt modelId="{96195472-8AAE-4203-90A0-F7266BD16D0D}" type="pres">
      <dgm:prSet presAssocID="{290CC9FF-F9DF-473B-ACD5-FAFB480055C8}" presName="entireBox" presStyleLbl="node1" presStyleIdx="0" presStyleCnt="3"/>
      <dgm:spPr/>
      <dgm:t>
        <a:bodyPr/>
        <a:lstStyle/>
        <a:p>
          <a:endParaRPr lang="ru-RU"/>
        </a:p>
      </dgm:t>
    </dgm:pt>
    <dgm:pt modelId="{F26D0D54-5955-40B8-8CA1-E606484471FF}" type="pres">
      <dgm:prSet presAssocID="{290CC9FF-F9DF-473B-ACD5-FAFB480055C8}" presName="descendantBox" presStyleCnt="0"/>
      <dgm:spPr/>
    </dgm:pt>
    <dgm:pt modelId="{295375A2-5ED0-4FF8-9809-A40E532989E2}" type="pres">
      <dgm:prSet presAssocID="{6A89F427-103C-41A4-AB09-C6B13519BF4A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69BCAB-4D8F-4630-A13C-46B76F664AF4}" type="pres">
      <dgm:prSet presAssocID="{E6043647-D51C-495E-A0A7-24CE38ED299D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3A2299-DC5E-4986-A49A-692B29BC8BBA}" type="pres">
      <dgm:prSet presAssocID="{B655B159-AFDA-4741-8F6F-C00B70BCD648}" presName="sp" presStyleCnt="0"/>
      <dgm:spPr/>
    </dgm:pt>
    <dgm:pt modelId="{35349EF2-C1A6-48B5-8901-F01C8B541C49}" type="pres">
      <dgm:prSet presAssocID="{ADDE73DF-BAA6-4C49-B857-C1712B5AA189}" presName="arrowAndChildren" presStyleCnt="0"/>
      <dgm:spPr/>
    </dgm:pt>
    <dgm:pt modelId="{C203AF59-1F08-4946-9674-4112D36CF239}" type="pres">
      <dgm:prSet presAssocID="{ADDE73DF-BAA6-4C49-B857-C1712B5AA189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6B818923-22C5-40D9-A217-8EC05AFA6ECA}" type="pres">
      <dgm:prSet presAssocID="{ADDE73DF-BAA6-4C49-B857-C1712B5AA189}" presName="arrow" presStyleLbl="node1" presStyleIdx="1" presStyleCnt="3" custLinFactNeighborX="592" custLinFactNeighborY="-1325"/>
      <dgm:spPr/>
      <dgm:t>
        <a:bodyPr/>
        <a:lstStyle/>
        <a:p>
          <a:endParaRPr lang="ru-RU"/>
        </a:p>
      </dgm:t>
    </dgm:pt>
    <dgm:pt modelId="{253ACB0F-BE62-4B2E-93DC-165A459A304A}" type="pres">
      <dgm:prSet presAssocID="{ADDE73DF-BAA6-4C49-B857-C1712B5AA189}" presName="descendantArrow" presStyleCnt="0"/>
      <dgm:spPr/>
    </dgm:pt>
    <dgm:pt modelId="{51D9A671-75F1-4A0B-8D60-C8A5A12590BA}" type="pres">
      <dgm:prSet presAssocID="{DC3AE6BF-60C8-4074-8ED3-8835447333D1}" presName="childTextArrow" presStyleLbl="fgAccFollowNode1" presStyleIdx="2" presStyleCnt="6" custScaleY="125148" custLinFactNeighborX="-2252" custLinFactNeighborY="39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5CFCF6-5BA1-475C-951B-8DBD23FADD87}" type="pres">
      <dgm:prSet presAssocID="{CE1BABB4-91DC-4ED0-A00E-C180C103865E}" presName="childTextArrow" presStyleLbl="fgAccFollowNode1" presStyleIdx="3" presStyleCnt="6" custScaleY="151773" custLinFactNeighborY="172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E6CE94-6B84-43DE-AC0D-4F80C0472BAB}" type="pres">
      <dgm:prSet presAssocID="{508D3EB5-8C38-4BA3-956A-358AEE90CDC9}" presName="sp" presStyleCnt="0"/>
      <dgm:spPr/>
    </dgm:pt>
    <dgm:pt modelId="{A5F15D5C-405E-4943-928E-03CA91253FA5}" type="pres">
      <dgm:prSet presAssocID="{4BF7919E-B65D-4FA6-A256-371F4A856A0F}" presName="arrowAndChildren" presStyleCnt="0"/>
      <dgm:spPr/>
    </dgm:pt>
    <dgm:pt modelId="{000E117C-E414-44A3-92B3-41E3E3D87E57}" type="pres">
      <dgm:prSet presAssocID="{4BF7919E-B65D-4FA6-A256-371F4A856A0F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B1428BA7-A4A6-472F-8A95-291AC4AF267E}" type="pres">
      <dgm:prSet presAssocID="{4BF7919E-B65D-4FA6-A256-371F4A856A0F}" presName="arrow" presStyleLbl="node1" presStyleIdx="2" presStyleCnt="3" custLinFactNeighborX="116" custLinFactNeighborY="-46"/>
      <dgm:spPr/>
      <dgm:t>
        <a:bodyPr/>
        <a:lstStyle/>
        <a:p>
          <a:endParaRPr lang="ru-RU"/>
        </a:p>
      </dgm:t>
    </dgm:pt>
    <dgm:pt modelId="{D407A674-8521-4438-BFB8-080A053D9CC6}" type="pres">
      <dgm:prSet presAssocID="{4BF7919E-B65D-4FA6-A256-371F4A856A0F}" presName="descendantArrow" presStyleCnt="0"/>
      <dgm:spPr/>
    </dgm:pt>
    <dgm:pt modelId="{8F38F211-861C-4BC3-B0AC-F9FEA2E40B3A}" type="pres">
      <dgm:prSet presAssocID="{4BED5FBC-833B-44F0-8EC4-F95C468E72CF}" presName="childTextArrow" presStyleLbl="fgAccFollowNode1" presStyleIdx="4" presStyleCnt="6" custScaleY="184212" custLinFactNeighborX="-1081" custLinFactNeighborY="251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35E457-D92B-45EE-80E3-BCA93CE54181}" type="pres">
      <dgm:prSet presAssocID="{9DC91E9A-3C56-48C1-B2B4-E8E6506B991A}" presName="childTextArrow" presStyleLbl="fgAccFollowNode1" presStyleIdx="5" presStyleCnt="6" custScaleX="111503" custScaleY="184210" custLinFactNeighborX="33" custLinFactNeighborY="251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CE14F6-9364-4DA2-ACCF-565CD30CCA8D}" srcId="{4BF7919E-B65D-4FA6-A256-371F4A856A0F}" destId="{4BED5FBC-833B-44F0-8EC4-F95C468E72CF}" srcOrd="0" destOrd="0" parTransId="{7DF3F930-606E-45F0-928E-D8355E288081}" sibTransId="{BE70E7A3-CE35-4FEC-ACAA-FC9829FD9871}"/>
    <dgm:cxn modelId="{B8A9ECEF-4700-4752-8BA9-0BE0D04AAF86}" srcId="{4BF7919E-B65D-4FA6-A256-371F4A856A0F}" destId="{9DC91E9A-3C56-48C1-B2B4-E8E6506B991A}" srcOrd="1" destOrd="0" parTransId="{012F9DE3-11C7-492A-A6E2-0B71874A1482}" sibTransId="{6488EDD1-E139-4A42-A2CB-64CB788926B8}"/>
    <dgm:cxn modelId="{2D386D63-8615-4AE1-9DCB-ABD439FDA838}" type="presOf" srcId="{9DC91E9A-3C56-48C1-B2B4-E8E6506B991A}" destId="{FC35E457-D92B-45EE-80E3-BCA93CE54181}" srcOrd="0" destOrd="0" presId="urn:microsoft.com/office/officeart/2005/8/layout/process4"/>
    <dgm:cxn modelId="{D9916A7D-AE13-4FCC-8167-379BEB29B55F}" type="presOf" srcId="{290CC9FF-F9DF-473B-ACD5-FAFB480055C8}" destId="{96195472-8AAE-4203-90A0-F7266BD16D0D}" srcOrd="1" destOrd="0" presId="urn:microsoft.com/office/officeart/2005/8/layout/process4"/>
    <dgm:cxn modelId="{5C39B740-AA36-4F6E-951B-611CDF9A9F35}" type="presOf" srcId="{7F51C3A4-14F6-4081-BC64-AF21C52E77DE}" destId="{5863F7A8-9BA0-4704-A5A1-2E19896EFE41}" srcOrd="0" destOrd="0" presId="urn:microsoft.com/office/officeart/2005/8/layout/process4"/>
    <dgm:cxn modelId="{22134FBD-8B5F-4A43-A899-B2D1AA0F0F2C}" type="presOf" srcId="{4BED5FBC-833B-44F0-8EC4-F95C468E72CF}" destId="{8F38F211-861C-4BC3-B0AC-F9FEA2E40B3A}" srcOrd="0" destOrd="0" presId="urn:microsoft.com/office/officeart/2005/8/layout/process4"/>
    <dgm:cxn modelId="{386A7ABD-C02E-4C74-A337-EDE3936F31A1}" srcId="{7F51C3A4-14F6-4081-BC64-AF21C52E77DE}" destId="{ADDE73DF-BAA6-4C49-B857-C1712B5AA189}" srcOrd="1" destOrd="0" parTransId="{0591F9DD-EA93-49D0-BCD7-FA379252EBDF}" sibTransId="{B655B159-AFDA-4741-8F6F-C00B70BCD648}"/>
    <dgm:cxn modelId="{BD7A8EF2-B618-4FC9-AAA0-64D67A4039BA}" srcId="{7F51C3A4-14F6-4081-BC64-AF21C52E77DE}" destId="{290CC9FF-F9DF-473B-ACD5-FAFB480055C8}" srcOrd="2" destOrd="0" parTransId="{687ADB59-21AD-4708-A5A3-E61E6DC0CBC7}" sibTransId="{EED654BC-5CCF-45A2-A4BA-7AA689DDADB1}"/>
    <dgm:cxn modelId="{D90694D4-1AEA-4317-8C62-ECC929ECC7BF}" type="presOf" srcId="{DC3AE6BF-60C8-4074-8ED3-8835447333D1}" destId="{51D9A671-75F1-4A0B-8D60-C8A5A12590BA}" srcOrd="0" destOrd="0" presId="urn:microsoft.com/office/officeart/2005/8/layout/process4"/>
    <dgm:cxn modelId="{69531457-7050-49E7-AFC0-CCF1FE4CFC4E}" srcId="{7F51C3A4-14F6-4081-BC64-AF21C52E77DE}" destId="{4BF7919E-B65D-4FA6-A256-371F4A856A0F}" srcOrd="0" destOrd="0" parTransId="{A5AC9C01-BD25-413A-B19A-927FAFF8A08D}" sibTransId="{508D3EB5-8C38-4BA3-956A-358AEE90CDC9}"/>
    <dgm:cxn modelId="{645F08BF-0047-41A4-A966-162FA1E33C57}" srcId="{ADDE73DF-BAA6-4C49-B857-C1712B5AA189}" destId="{DC3AE6BF-60C8-4074-8ED3-8835447333D1}" srcOrd="0" destOrd="0" parTransId="{A094FA5B-0C3C-41E2-A400-A7A1D9D998F0}" sibTransId="{CB4E8F2A-A8E3-4500-A084-B09F8BEAE09F}"/>
    <dgm:cxn modelId="{A2A496B3-CACD-42A6-A284-7C15480401E7}" type="presOf" srcId="{4BF7919E-B65D-4FA6-A256-371F4A856A0F}" destId="{000E117C-E414-44A3-92B3-41E3E3D87E57}" srcOrd="0" destOrd="0" presId="urn:microsoft.com/office/officeart/2005/8/layout/process4"/>
    <dgm:cxn modelId="{D95E488D-3AC8-45C9-B711-F606E1382BDC}" type="presOf" srcId="{E6043647-D51C-495E-A0A7-24CE38ED299D}" destId="{FE69BCAB-4D8F-4630-A13C-46B76F664AF4}" srcOrd="0" destOrd="0" presId="urn:microsoft.com/office/officeart/2005/8/layout/process4"/>
    <dgm:cxn modelId="{0D57E0AF-D083-4A8F-A57C-D1A059AAE339}" type="presOf" srcId="{CE1BABB4-91DC-4ED0-A00E-C180C103865E}" destId="{375CFCF6-5BA1-475C-951B-8DBD23FADD87}" srcOrd="0" destOrd="0" presId="urn:microsoft.com/office/officeart/2005/8/layout/process4"/>
    <dgm:cxn modelId="{B85B4794-7A07-4EB8-8821-AF41D87FFB92}" type="presOf" srcId="{ADDE73DF-BAA6-4C49-B857-C1712B5AA189}" destId="{C203AF59-1F08-4946-9674-4112D36CF239}" srcOrd="0" destOrd="0" presId="urn:microsoft.com/office/officeart/2005/8/layout/process4"/>
    <dgm:cxn modelId="{F93D4335-3627-42A2-8FDF-96C9E22A1B00}" type="presOf" srcId="{6A89F427-103C-41A4-AB09-C6B13519BF4A}" destId="{295375A2-5ED0-4FF8-9809-A40E532989E2}" srcOrd="0" destOrd="0" presId="urn:microsoft.com/office/officeart/2005/8/layout/process4"/>
    <dgm:cxn modelId="{6E50409C-7916-45FB-9E5C-376540935111}" type="presOf" srcId="{ADDE73DF-BAA6-4C49-B857-C1712B5AA189}" destId="{6B818923-22C5-40D9-A217-8EC05AFA6ECA}" srcOrd="1" destOrd="0" presId="urn:microsoft.com/office/officeart/2005/8/layout/process4"/>
    <dgm:cxn modelId="{F8041693-93CC-4C35-AFB9-752830E19DFF}" srcId="{290CC9FF-F9DF-473B-ACD5-FAFB480055C8}" destId="{6A89F427-103C-41A4-AB09-C6B13519BF4A}" srcOrd="0" destOrd="0" parTransId="{08B13C4D-A9F5-44A4-A631-055421F65190}" sibTransId="{6EE29138-53C0-40A1-B6BB-FA72654B99ED}"/>
    <dgm:cxn modelId="{36C02A22-99A5-498A-9FDA-AE1BA5B2390C}" srcId="{ADDE73DF-BAA6-4C49-B857-C1712B5AA189}" destId="{CE1BABB4-91DC-4ED0-A00E-C180C103865E}" srcOrd="1" destOrd="0" parTransId="{3D7CC87D-FA93-4231-AF87-C326EFB9C7EA}" sibTransId="{F8CB6D74-92E4-430A-BF1B-A569029EB2F4}"/>
    <dgm:cxn modelId="{2A8D3481-6FB3-4BDF-9550-799E2DF148C8}" srcId="{290CC9FF-F9DF-473B-ACD5-FAFB480055C8}" destId="{E6043647-D51C-495E-A0A7-24CE38ED299D}" srcOrd="1" destOrd="0" parTransId="{451386DA-C0E5-4749-B0FE-F357A1204869}" sibTransId="{ABEF66A5-8757-4F73-B526-9B283D8A69BA}"/>
    <dgm:cxn modelId="{368355A2-981D-42A2-AAA3-9645C6077D90}" type="presOf" srcId="{4BF7919E-B65D-4FA6-A256-371F4A856A0F}" destId="{B1428BA7-A4A6-472F-8A95-291AC4AF267E}" srcOrd="1" destOrd="0" presId="urn:microsoft.com/office/officeart/2005/8/layout/process4"/>
    <dgm:cxn modelId="{4AD180E2-FEAE-4978-95E7-EBCA02E867FA}" type="presOf" srcId="{290CC9FF-F9DF-473B-ACD5-FAFB480055C8}" destId="{ECAFFE2F-8EBB-4EC2-9AE0-D2DF4445E187}" srcOrd="0" destOrd="0" presId="urn:microsoft.com/office/officeart/2005/8/layout/process4"/>
    <dgm:cxn modelId="{610AF2B2-32F6-4A9B-8FAA-BBB666CF5F34}" type="presParOf" srcId="{5863F7A8-9BA0-4704-A5A1-2E19896EFE41}" destId="{B88E360F-F02E-47CB-BD96-4FD1829ACFA6}" srcOrd="0" destOrd="0" presId="urn:microsoft.com/office/officeart/2005/8/layout/process4"/>
    <dgm:cxn modelId="{D313E7F6-172A-48D7-A0A4-A3229151F131}" type="presParOf" srcId="{B88E360F-F02E-47CB-BD96-4FD1829ACFA6}" destId="{ECAFFE2F-8EBB-4EC2-9AE0-D2DF4445E187}" srcOrd="0" destOrd="0" presId="urn:microsoft.com/office/officeart/2005/8/layout/process4"/>
    <dgm:cxn modelId="{A10EF7BC-FAC8-435C-85E9-A303BCE8E0B4}" type="presParOf" srcId="{B88E360F-F02E-47CB-BD96-4FD1829ACFA6}" destId="{96195472-8AAE-4203-90A0-F7266BD16D0D}" srcOrd="1" destOrd="0" presId="urn:microsoft.com/office/officeart/2005/8/layout/process4"/>
    <dgm:cxn modelId="{398F2EEB-E52D-461D-B41C-BB72266775D3}" type="presParOf" srcId="{B88E360F-F02E-47CB-BD96-4FD1829ACFA6}" destId="{F26D0D54-5955-40B8-8CA1-E606484471FF}" srcOrd="2" destOrd="0" presId="urn:microsoft.com/office/officeart/2005/8/layout/process4"/>
    <dgm:cxn modelId="{D0A494E7-408D-4B29-A4C2-CAA62A85D7FA}" type="presParOf" srcId="{F26D0D54-5955-40B8-8CA1-E606484471FF}" destId="{295375A2-5ED0-4FF8-9809-A40E532989E2}" srcOrd="0" destOrd="0" presId="urn:microsoft.com/office/officeart/2005/8/layout/process4"/>
    <dgm:cxn modelId="{8C8B353F-31F4-4ADA-AA2C-DDD48FE5A2C7}" type="presParOf" srcId="{F26D0D54-5955-40B8-8CA1-E606484471FF}" destId="{FE69BCAB-4D8F-4630-A13C-46B76F664AF4}" srcOrd="1" destOrd="0" presId="urn:microsoft.com/office/officeart/2005/8/layout/process4"/>
    <dgm:cxn modelId="{54A5F4DD-F9B7-4ACE-9D87-84657F481886}" type="presParOf" srcId="{5863F7A8-9BA0-4704-A5A1-2E19896EFE41}" destId="{CD3A2299-DC5E-4986-A49A-692B29BC8BBA}" srcOrd="1" destOrd="0" presId="urn:microsoft.com/office/officeart/2005/8/layout/process4"/>
    <dgm:cxn modelId="{7F779EA2-3B6F-4541-AE46-4A66EAA9B5E4}" type="presParOf" srcId="{5863F7A8-9BA0-4704-A5A1-2E19896EFE41}" destId="{35349EF2-C1A6-48B5-8901-F01C8B541C49}" srcOrd="2" destOrd="0" presId="urn:microsoft.com/office/officeart/2005/8/layout/process4"/>
    <dgm:cxn modelId="{F19B626E-2F84-4FA0-86A5-4C488AF1E420}" type="presParOf" srcId="{35349EF2-C1A6-48B5-8901-F01C8B541C49}" destId="{C203AF59-1F08-4946-9674-4112D36CF239}" srcOrd="0" destOrd="0" presId="urn:microsoft.com/office/officeart/2005/8/layout/process4"/>
    <dgm:cxn modelId="{74C2CCF8-EA15-4DEF-B724-FB4CF775C06E}" type="presParOf" srcId="{35349EF2-C1A6-48B5-8901-F01C8B541C49}" destId="{6B818923-22C5-40D9-A217-8EC05AFA6ECA}" srcOrd="1" destOrd="0" presId="urn:microsoft.com/office/officeart/2005/8/layout/process4"/>
    <dgm:cxn modelId="{E2615E4A-04CB-418F-B0CE-7A15C5B19F2D}" type="presParOf" srcId="{35349EF2-C1A6-48B5-8901-F01C8B541C49}" destId="{253ACB0F-BE62-4B2E-93DC-165A459A304A}" srcOrd="2" destOrd="0" presId="urn:microsoft.com/office/officeart/2005/8/layout/process4"/>
    <dgm:cxn modelId="{06F0E267-F877-4A0A-A019-7CCE0A5B6C8B}" type="presParOf" srcId="{253ACB0F-BE62-4B2E-93DC-165A459A304A}" destId="{51D9A671-75F1-4A0B-8D60-C8A5A12590BA}" srcOrd="0" destOrd="0" presId="urn:microsoft.com/office/officeart/2005/8/layout/process4"/>
    <dgm:cxn modelId="{46E1C1B2-4DFB-4FA8-838D-C5675394F92F}" type="presParOf" srcId="{253ACB0F-BE62-4B2E-93DC-165A459A304A}" destId="{375CFCF6-5BA1-475C-951B-8DBD23FADD87}" srcOrd="1" destOrd="0" presId="urn:microsoft.com/office/officeart/2005/8/layout/process4"/>
    <dgm:cxn modelId="{C04E9E3F-38AA-4FBD-9040-1CAFC58F9CE5}" type="presParOf" srcId="{5863F7A8-9BA0-4704-A5A1-2E19896EFE41}" destId="{72E6CE94-6B84-43DE-AC0D-4F80C0472BAB}" srcOrd="3" destOrd="0" presId="urn:microsoft.com/office/officeart/2005/8/layout/process4"/>
    <dgm:cxn modelId="{C5A6B5DF-6A4D-4AE6-9CFE-B26BD51850E5}" type="presParOf" srcId="{5863F7A8-9BA0-4704-A5A1-2E19896EFE41}" destId="{A5F15D5C-405E-4943-928E-03CA91253FA5}" srcOrd="4" destOrd="0" presId="urn:microsoft.com/office/officeart/2005/8/layout/process4"/>
    <dgm:cxn modelId="{1FF7D5D2-6371-4CE6-8F47-AEBAF2B3197E}" type="presParOf" srcId="{A5F15D5C-405E-4943-928E-03CA91253FA5}" destId="{000E117C-E414-44A3-92B3-41E3E3D87E57}" srcOrd="0" destOrd="0" presId="urn:microsoft.com/office/officeart/2005/8/layout/process4"/>
    <dgm:cxn modelId="{F0EEA786-25AC-4A18-903F-97FA456CE850}" type="presParOf" srcId="{A5F15D5C-405E-4943-928E-03CA91253FA5}" destId="{B1428BA7-A4A6-472F-8A95-291AC4AF267E}" srcOrd="1" destOrd="0" presId="urn:microsoft.com/office/officeart/2005/8/layout/process4"/>
    <dgm:cxn modelId="{D2CB6B24-746F-493A-8EE5-88B172655F46}" type="presParOf" srcId="{A5F15D5C-405E-4943-928E-03CA91253FA5}" destId="{D407A674-8521-4438-BFB8-080A053D9CC6}" srcOrd="2" destOrd="0" presId="urn:microsoft.com/office/officeart/2005/8/layout/process4"/>
    <dgm:cxn modelId="{C79432BC-5B17-4A37-89E1-6DBB7D945210}" type="presParOf" srcId="{D407A674-8521-4438-BFB8-080A053D9CC6}" destId="{8F38F211-861C-4BC3-B0AC-F9FEA2E40B3A}" srcOrd="0" destOrd="0" presId="urn:microsoft.com/office/officeart/2005/8/layout/process4"/>
    <dgm:cxn modelId="{7E820DFE-E774-474C-B869-7A511ED76DE1}" type="presParOf" srcId="{D407A674-8521-4438-BFB8-080A053D9CC6}" destId="{FC35E457-D92B-45EE-80E3-BCA93CE5418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516DADB-BE89-4CD0-AF3B-F80C8BA50451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441FE5-1596-46E9-94EB-102A6E7D5B7E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Ko‘chirma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ajratib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DAC2B5-BF95-4130-A191-339597A5CA76}" type="parTrans" cxnId="{391D4E0F-8521-4E5A-8AE6-C8891C1E5F3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0974AC-AFF4-446E-9DA3-93FDA97585F6}" type="sibTrans" cxnId="{391D4E0F-8521-4E5A-8AE6-C8891C1E5F3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9DB5C1-B64A-4C5B-904E-FB0909A5E463}">
      <dgm:prSet phldrT="[Текст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Sen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aytganimni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qilsang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”,-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dedi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Sobir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951D05-9CAE-4013-9B46-83B80C22D796}" type="parTrans" cxnId="{F1090FA4-ADD0-4563-9473-C7EA686ED42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80A19C-4D49-4B06-8484-2C5C7AD3A807}" type="sibTrans" cxnId="{F1090FA4-ADD0-4563-9473-C7EA686ED42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EA86F1-0446-4C2B-9458-B3F473957C6B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Ko‘chma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ma’nodagi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shartli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nom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taxallus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ma’nosidagi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ayrim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dirty="0" err="1">
              <a:latin typeface="Arial" panose="020B0604020202020204" pitchFamily="34" charset="0"/>
              <a:cs typeface="Arial" panose="020B0604020202020204" pitchFamily="34" charset="0"/>
            </a:rPr>
            <a:t>birikmalari</a:t>
          </a: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27024D-2E08-4376-A6B1-C3E136239B9C}" type="parTrans" cxnId="{4922FD82-A89B-4816-A944-C03737D3FE8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DC3283-4014-4E57-9B39-DE78BDBD62A5}" type="sibTrans" cxnId="{4922FD82-A89B-4816-A944-C03737D3FE8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3238A5-B0F2-4354-A83E-E8462FAE5E6E}">
      <dgm:prSet phldrT="[Текст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Ertaga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kelaman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”,-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dedi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32B665-C984-47F9-9BB3-BD7A195FCDCE}" type="parTrans" cxnId="{C1A60EE8-C207-41F6-AE25-F346C78FC7D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9E5131-7F66-4BD0-95E0-7422F70E99E0}" type="sibTrans" cxnId="{C1A60EE8-C207-41F6-AE25-F346C78FC7D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D2D9EA-DCD6-49FE-A34D-4F7FAA0632E8}">
      <dgm:prSet phldrT="[Текст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“Tog‘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asali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”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sotadigan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yigit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dovonning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narigi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tomoniga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o‘tib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ketdi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84B2F6-B5CD-47FA-B95E-C4C986DA3894}" type="parTrans" cxnId="{92F9C33D-433C-4155-BC0A-0AF35CDA945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6C86AE-3159-4CF5-8203-E084B568D10C}" type="sibTrans" cxnId="{92F9C33D-433C-4155-BC0A-0AF35CDA945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081293-E154-4736-B962-7667A8B9EC80}" type="pres">
      <dgm:prSet presAssocID="{5516DADB-BE89-4CD0-AF3B-F80C8BA5045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35F035D-52F4-4B7E-8E30-805DE2083796}" type="pres">
      <dgm:prSet presAssocID="{5D441FE5-1596-46E9-94EB-102A6E7D5B7E}" presName="linNode" presStyleCnt="0"/>
      <dgm:spPr/>
    </dgm:pt>
    <dgm:pt modelId="{EDDE74E2-774A-4DF6-85E4-5C79775DC578}" type="pres">
      <dgm:prSet presAssocID="{5D441FE5-1596-46E9-94EB-102A6E7D5B7E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FFF6B2-B8C5-4F7A-9419-8A151762890C}" type="pres">
      <dgm:prSet presAssocID="{5D441FE5-1596-46E9-94EB-102A6E7D5B7E}" presName="childShp" presStyleLbl="bgAccFollowNode1" presStyleIdx="0" presStyleCnt="2" custScaleY="1000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70D650-0133-4AC2-B7A3-20AC28BB3811}" type="pres">
      <dgm:prSet presAssocID="{2D0974AC-AFF4-446E-9DA3-93FDA97585F6}" presName="spacing" presStyleCnt="0"/>
      <dgm:spPr/>
    </dgm:pt>
    <dgm:pt modelId="{4F6DA2F8-69C5-48E0-8DFD-4592B72ED9C8}" type="pres">
      <dgm:prSet presAssocID="{B4EA86F1-0446-4C2B-9458-B3F473957C6B}" presName="linNode" presStyleCnt="0"/>
      <dgm:spPr/>
    </dgm:pt>
    <dgm:pt modelId="{690FC723-EF36-4DB0-8364-1A763BCF6D24}" type="pres">
      <dgm:prSet presAssocID="{B4EA86F1-0446-4C2B-9458-B3F473957C6B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68D801-740F-473C-80F0-06FA6B6EFB6C}" type="pres">
      <dgm:prSet presAssocID="{B4EA86F1-0446-4C2B-9458-B3F473957C6B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090FA4-ADD0-4563-9473-C7EA686ED421}" srcId="{5D441FE5-1596-46E9-94EB-102A6E7D5B7E}" destId="{0B9DB5C1-B64A-4C5B-904E-FB0909A5E463}" srcOrd="1" destOrd="0" parTransId="{0F951D05-9CAE-4013-9B46-83B80C22D796}" sibTransId="{C080A19C-4D49-4B06-8484-2C5C7AD3A807}"/>
    <dgm:cxn modelId="{DD459475-58BD-43EF-A929-3F7F8AC1BE78}" type="presOf" srcId="{0B9DB5C1-B64A-4C5B-904E-FB0909A5E463}" destId="{B7FFF6B2-B8C5-4F7A-9419-8A151762890C}" srcOrd="0" destOrd="1" presId="urn:microsoft.com/office/officeart/2005/8/layout/vList6"/>
    <dgm:cxn modelId="{D3C13049-805C-4CBF-BE86-54DC70C080AD}" type="presOf" srcId="{B4EA86F1-0446-4C2B-9458-B3F473957C6B}" destId="{690FC723-EF36-4DB0-8364-1A763BCF6D24}" srcOrd="0" destOrd="0" presId="urn:microsoft.com/office/officeart/2005/8/layout/vList6"/>
    <dgm:cxn modelId="{B916ECF1-081B-42DE-8FFD-E95AA1AA49CF}" type="presOf" srcId="{5516DADB-BE89-4CD0-AF3B-F80C8BA50451}" destId="{F0081293-E154-4736-B962-7667A8B9EC80}" srcOrd="0" destOrd="0" presId="urn:microsoft.com/office/officeart/2005/8/layout/vList6"/>
    <dgm:cxn modelId="{C1A60EE8-C207-41F6-AE25-F346C78FC7D5}" srcId="{5D441FE5-1596-46E9-94EB-102A6E7D5B7E}" destId="{7C3238A5-B0F2-4354-A83E-E8462FAE5E6E}" srcOrd="0" destOrd="0" parTransId="{BA32B665-C984-47F9-9BB3-BD7A195FCDCE}" sibTransId="{FE9E5131-7F66-4BD0-95E0-7422F70E99E0}"/>
    <dgm:cxn modelId="{92F9C33D-433C-4155-BC0A-0AF35CDA9455}" srcId="{B4EA86F1-0446-4C2B-9458-B3F473957C6B}" destId="{70D2D9EA-DCD6-49FE-A34D-4F7FAA0632E8}" srcOrd="0" destOrd="0" parTransId="{C184B2F6-B5CD-47FA-B95E-C4C986DA3894}" sibTransId="{926C86AE-3159-4CF5-8203-E084B568D10C}"/>
    <dgm:cxn modelId="{2825E1D2-F3A6-4A6D-9EC8-CB0C82F9AFB6}" type="presOf" srcId="{70D2D9EA-DCD6-49FE-A34D-4F7FAA0632E8}" destId="{C068D801-740F-473C-80F0-06FA6B6EFB6C}" srcOrd="0" destOrd="0" presId="urn:microsoft.com/office/officeart/2005/8/layout/vList6"/>
    <dgm:cxn modelId="{EF942D93-1194-427A-90F6-7107EBD0490B}" type="presOf" srcId="{5D441FE5-1596-46E9-94EB-102A6E7D5B7E}" destId="{EDDE74E2-774A-4DF6-85E4-5C79775DC578}" srcOrd="0" destOrd="0" presId="urn:microsoft.com/office/officeart/2005/8/layout/vList6"/>
    <dgm:cxn modelId="{391D4E0F-8521-4E5A-8AE6-C8891C1E5F3F}" srcId="{5516DADB-BE89-4CD0-AF3B-F80C8BA50451}" destId="{5D441FE5-1596-46E9-94EB-102A6E7D5B7E}" srcOrd="0" destOrd="0" parTransId="{14DAC2B5-BF95-4130-A191-339597A5CA76}" sibTransId="{2D0974AC-AFF4-446E-9DA3-93FDA97585F6}"/>
    <dgm:cxn modelId="{4922FD82-A89B-4816-A944-C03737D3FE8D}" srcId="{5516DADB-BE89-4CD0-AF3B-F80C8BA50451}" destId="{B4EA86F1-0446-4C2B-9458-B3F473957C6B}" srcOrd="1" destOrd="0" parTransId="{7927024D-2E08-4376-A6B1-C3E136239B9C}" sibTransId="{40DC3283-4014-4E57-9B39-DE78BDBD62A5}"/>
    <dgm:cxn modelId="{CAFF53C7-4A29-459B-AE0E-BFD68187DF6A}" type="presOf" srcId="{7C3238A5-B0F2-4354-A83E-E8462FAE5E6E}" destId="{B7FFF6B2-B8C5-4F7A-9419-8A151762890C}" srcOrd="0" destOrd="0" presId="urn:microsoft.com/office/officeart/2005/8/layout/vList6"/>
    <dgm:cxn modelId="{1229D992-5594-41EB-831C-259369635F67}" type="presParOf" srcId="{F0081293-E154-4736-B962-7667A8B9EC80}" destId="{F35F035D-52F4-4B7E-8E30-805DE2083796}" srcOrd="0" destOrd="0" presId="urn:microsoft.com/office/officeart/2005/8/layout/vList6"/>
    <dgm:cxn modelId="{A70958B5-BE8F-46AD-AC6A-ABF7A641ABB6}" type="presParOf" srcId="{F35F035D-52F4-4B7E-8E30-805DE2083796}" destId="{EDDE74E2-774A-4DF6-85E4-5C79775DC578}" srcOrd="0" destOrd="0" presId="urn:microsoft.com/office/officeart/2005/8/layout/vList6"/>
    <dgm:cxn modelId="{C73A6769-9BF8-4F2D-BCF6-141497CBDC76}" type="presParOf" srcId="{F35F035D-52F4-4B7E-8E30-805DE2083796}" destId="{B7FFF6B2-B8C5-4F7A-9419-8A151762890C}" srcOrd="1" destOrd="0" presId="urn:microsoft.com/office/officeart/2005/8/layout/vList6"/>
    <dgm:cxn modelId="{2C6A0C4B-99E4-4175-B0FB-97CEFA12FEA1}" type="presParOf" srcId="{F0081293-E154-4736-B962-7667A8B9EC80}" destId="{2770D650-0133-4AC2-B7A3-20AC28BB3811}" srcOrd="1" destOrd="0" presId="urn:microsoft.com/office/officeart/2005/8/layout/vList6"/>
    <dgm:cxn modelId="{C2C7A0BC-FF40-45C1-B875-FD589CAEE348}" type="presParOf" srcId="{F0081293-E154-4736-B962-7667A8B9EC80}" destId="{4F6DA2F8-69C5-48E0-8DFD-4592B72ED9C8}" srcOrd="2" destOrd="0" presId="urn:microsoft.com/office/officeart/2005/8/layout/vList6"/>
    <dgm:cxn modelId="{BE290F60-5B2B-4057-8A43-62A5BB2932EF}" type="presParOf" srcId="{4F6DA2F8-69C5-48E0-8DFD-4592B72ED9C8}" destId="{690FC723-EF36-4DB0-8364-1A763BCF6D24}" srcOrd="0" destOrd="0" presId="urn:microsoft.com/office/officeart/2005/8/layout/vList6"/>
    <dgm:cxn modelId="{3DABC1BF-A0B3-4E43-BFB4-2FAEF79FFC56}" type="presParOf" srcId="{4F6DA2F8-69C5-48E0-8DFD-4592B72ED9C8}" destId="{C068D801-740F-473C-80F0-06FA6B6EFB6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F18D7A-8CFD-4006-BD1A-2CBD6B4F7AA9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C6AFCE-BAD7-449A-B361-D84367009E4F}">
      <dgm:prSet phldrT="[Текст]" custT="1"/>
      <dgm:spPr/>
      <dgm:t>
        <a:bodyPr/>
        <a:lstStyle/>
        <a:p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Ifodalanayotgan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fikrga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uning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biror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bo‘lagiga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izoh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beruvchi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iboralar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qavsga</a:t>
          </a:r>
          <a:r>
            <a:rPr lang="en-US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olinadi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487DF7-8B8F-4176-92F6-87C8767C2957}" type="parTrans" cxnId="{041E615E-65A2-4AAE-B648-E29507BB1C3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5F42A2-865B-4581-A100-6DCC6EC15D65}" type="sibTrans" cxnId="{041E615E-65A2-4AAE-B648-E29507BB1C3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A98C35-6F6C-42FC-A657-B48343023D94}">
      <dgm:prSet phldrT="[Текст]" custT="1"/>
      <dgm:spPr/>
      <dgm:t>
        <a:bodyPr/>
        <a:lstStyle/>
        <a:p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Misol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ko‘chirmaning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manbai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D336C6-A4F0-4301-9E92-8E7505AEAC62}" type="parTrans" cxnId="{EB2B57A7-BDDB-4E4D-8E22-DA7D60B11C9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AFA35E-2E16-418C-8E33-5C72ACF23822}" type="sibTrans" cxnId="{EB2B57A7-BDDB-4E4D-8E22-DA7D60B11C9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D7A501-3EAC-407A-A9FE-3089BF45296C}">
      <dgm:prSet phldrT="[Текст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Eshik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qars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etib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yopildi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 (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O.Yoqubov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494A1A-9DB1-4FD3-A895-3824947ACE41}" type="parTrans" cxnId="{EA96CA77-2575-409B-922C-74EE82E6967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439C82-B04C-4336-AA2A-DA14EF14B021}" type="sibTrans" cxnId="{EA96CA77-2575-409B-922C-74EE82E6967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E86904-FC9F-4158-8837-D71EB54ACFF7}">
      <dgm:prSet phldrT="[Текст]" custT="1"/>
      <dgm:spPr/>
      <dgm:t>
        <a:bodyPr/>
        <a:lstStyle/>
        <a:p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Kirish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gaplar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qavs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beriladi</a:t>
          </a:r>
          <a:r>
            <a: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A96DF2-3427-4697-8582-65BE01361980}" type="parTrans" cxnId="{ADFC462F-D3AD-4FA2-BE64-CFEBE6E3FE2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7C94F2-3A84-49CE-B7DC-80311B7053D4}" type="sibTrans" cxnId="{ADFC462F-D3AD-4FA2-BE64-CFEBE6E3FE2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64E995-B8CC-4735-94EB-CC9D021CD613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Ukam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sen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uni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taniysan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yil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maktabni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bitirdi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69F335-FD78-4A64-9F8F-C8501A2BB720}" type="parTrans" cxnId="{2FFB93D2-0E62-44E0-9409-D2E2E433D89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7BC80D-FD83-49B3-AF8B-764F914E749D}" type="sibTrans" cxnId="{2FFB93D2-0E62-44E0-9409-D2E2E433D891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220796-3A10-48A2-AA60-3410A7F91AEF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Botirjon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sinfimizning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o‘quvchisi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oliy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o‘quv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yurtiga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kiribdi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36BDB7-F11B-4D7D-AAB1-0BA84E908F74}" type="sibTrans" cxnId="{7C1FDFF0-E437-495A-A61C-BDB4078292E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F2AAC7-48EA-46CA-A908-736546A79899}" type="parTrans" cxnId="{7C1FDFF0-E437-495A-A61C-BDB4078292E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B87B47-7026-40F6-9C80-3A10DF19B709}" type="pres">
      <dgm:prSet presAssocID="{F8F18D7A-8CFD-4006-BD1A-2CBD6B4F7AA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4B5A0C0-F21E-4212-A587-BF6F9EB44056}" type="pres">
      <dgm:prSet presAssocID="{97C6AFCE-BAD7-449A-B361-D84367009E4F}" presName="composite" presStyleCnt="0"/>
      <dgm:spPr/>
    </dgm:pt>
    <dgm:pt modelId="{F47771FE-B3E2-448F-BD5D-E385BE8D0C72}" type="pres">
      <dgm:prSet presAssocID="{97C6AFCE-BAD7-449A-B361-D84367009E4F}" presName="bentUpArrow1" presStyleLbl="alignImgPlace1" presStyleIdx="0" presStyleCnt="2" custLinFactX="-79206" custLinFactNeighborX="-100000" custLinFactNeighborY="34005"/>
      <dgm:spPr/>
    </dgm:pt>
    <dgm:pt modelId="{D741D2B5-699A-49CC-9C7E-1F60933FD250}" type="pres">
      <dgm:prSet presAssocID="{97C6AFCE-BAD7-449A-B361-D84367009E4F}" presName="ParentText" presStyleLbl="node1" presStyleIdx="0" presStyleCnt="3" custScaleX="364027" custScaleY="262101" custLinFactNeighborX="-177" custLinFactNeighborY="-4564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1B6620-55C3-4A1D-9B56-D778C566210F}" type="pres">
      <dgm:prSet presAssocID="{97C6AFCE-BAD7-449A-B361-D84367009E4F}" presName="ChildText" presStyleLbl="revTx" presStyleIdx="0" presStyleCnt="3" custScaleX="484324" custScaleY="203135" custLinFactX="200000" custLinFactNeighborX="209257" custLinFactNeighborY="-663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30B768-39AF-494B-99E4-6EC1CD144129}" type="pres">
      <dgm:prSet presAssocID="{BD5F42A2-865B-4581-A100-6DCC6EC15D65}" presName="sibTrans" presStyleCnt="0"/>
      <dgm:spPr/>
    </dgm:pt>
    <dgm:pt modelId="{2E5E2619-564F-40FF-A9BC-C8E10400533E}" type="pres">
      <dgm:prSet presAssocID="{CFA98C35-6F6C-42FC-A657-B48343023D94}" presName="composite" presStyleCnt="0"/>
      <dgm:spPr/>
    </dgm:pt>
    <dgm:pt modelId="{97037BEB-F6EC-42FA-A23B-8286BD085025}" type="pres">
      <dgm:prSet presAssocID="{CFA98C35-6F6C-42FC-A657-B48343023D94}" presName="bentUpArrow1" presStyleLbl="alignImgPlace1" presStyleIdx="1" presStyleCnt="2" custLinFactX="-148943" custLinFactNeighborX="-200000" custLinFactNeighborY="45274"/>
      <dgm:spPr/>
    </dgm:pt>
    <dgm:pt modelId="{FFCF13F9-475C-4A0C-9425-4FEE5126A297}" type="pres">
      <dgm:prSet presAssocID="{CFA98C35-6F6C-42FC-A657-B48343023D94}" presName="ParentText" presStyleLbl="node1" presStyleIdx="1" presStyleCnt="3" custScaleX="279277" custScaleY="136335" custLinFactX="-29834" custLinFactNeighborX="-100000" custLinFactNeighborY="3030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3E6AE6-C480-4027-9451-21B2FBB2FA50}" type="pres">
      <dgm:prSet presAssocID="{CFA98C35-6F6C-42FC-A657-B48343023D94}" presName="ChildText" presStyleLbl="revTx" presStyleIdx="1" presStyleCnt="3" custScaleX="464547" custScaleY="179564" custLinFactX="70073" custLinFactNeighborX="100000" custLinFactNeighborY="3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D0CF1A-59D4-4403-ACAE-248E11309D8B}" type="pres">
      <dgm:prSet presAssocID="{90AFA35E-2E16-418C-8E33-5C72ACF23822}" presName="sibTrans" presStyleCnt="0"/>
      <dgm:spPr/>
    </dgm:pt>
    <dgm:pt modelId="{7563FB09-21A5-418A-9478-A09EDC5073B4}" type="pres">
      <dgm:prSet presAssocID="{BCE86904-FC9F-4158-8837-D71EB54ACFF7}" presName="composite" presStyleCnt="0"/>
      <dgm:spPr/>
    </dgm:pt>
    <dgm:pt modelId="{AFB0B34B-A7FA-41F4-A20C-7BF43EB0EA48}" type="pres">
      <dgm:prSet presAssocID="{BCE86904-FC9F-4158-8837-D71EB54ACFF7}" presName="ParentText" presStyleLbl="node1" presStyleIdx="2" presStyleCnt="3" custScaleX="244306" custScaleY="114515" custLinFactX="-100000" custLinFactNeighborX="-193704" custLinFactNeighborY="3543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DA2D2A-32C0-4FCA-92BB-240B3E628998}" type="pres">
      <dgm:prSet presAssocID="{BCE86904-FC9F-4158-8837-D71EB54ACFF7}" presName="FinalChildText" presStyleLbl="revTx" presStyleIdx="2" presStyleCnt="3" custScaleX="476120" custScaleY="152801" custLinFactNeighborX="-93459" custLinFactNeighborY="322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1FDFF0-E437-495A-A61C-BDB4078292E2}" srcId="{97C6AFCE-BAD7-449A-B361-D84367009E4F}" destId="{93220796-3A10-48A2-AA60-3410A7F91AEF}" srcOrd="0" destOrd="0" parTransId="{B9F2AAC7-48EA-46CA-A908-736546A79899}" sibTransId="{9236BDB7-F11B-4D7D-AAB1-0BA84E908F74}"/>
    <dgm:cxn modelId="{F5EEE3AE-5441-46E2-A8AB-F57589B476A6}" type="presOf" srcId="{E3D7A501-3EAC-407A-A9FE-3089BF45296C}" destId="{8F3E6AE6-C480-4027-9451-21B2FBB2FA50}" srcOrd="0" destOrd="0" presId="urn:microsoft.com/office/officeart/2005/8/layout/StepDownProcess"/>
    <dgm:cxn modelId="{ADFC462F-D3AD-4FA2-BE64-CFEBE6E3FE24}" srcId="{F8F18D7A-8CFD-4006-BD1A-2CBD6B4F7AA9}" destId="{BCE86904-FC9F-4158-8837-D71EB54ACFF7}" srcOrd="2" destOrd="0" parTransId="{62A96DF2-3427-4697-8582-65BE01361980}" sibTransId="{3F7C94F2-3A84-49CE-B7DC-80311B7053D4}"/>
    <dgm:cxn modelId="{EB2B57A7-BDDB-4E4D-8E22-DA7D60B11C92}" srcId="{F8F18D7A-8CFD-4006-BD1A-2CBD6B4F7AA9}" destId="{CFA98C35-6F6C-42FC-A657-B48343023D94}" srcOrd="1" destOrd="0" parTransId="{FFD336C6-A4F0-4301-9E92-8E7505AEAC62}" sibTransId="{90AFA35E-2E16-418C-8E33-5C72ACF23822}"/>
    <dgm:cxn modelId="{29624A8B-ADED-4053-964E-0A7C15241FB1}" type="presOf" srcId="{E764E995-B8CC-4735-94EB-CC9D021CD613}" destId="{C0DA2D2A-32C0-4FCA-92BB-240B3E628998}" srcOrd="0" destOrd="0" presId="urn:microsoft.com/office/officeart/2005/8/layout/StepDownProcess"/>
    <dgm:cxn modelId="{A4B15BF8-1449-4895-9F91-45819D1EE32C}" type="presOf" srcId="{CFA98C35-6F6C-42FC-A657-B48343023D94}" destId="{FFCF13F9-475C-4A0C-9425-4FEE5126A297}" srcOrd="0" destOrd="0" presId="urn:microsoft.com/office/officeart/2005/8/layout/StepDownProcess"/>
    <dgm:cxn modelId="{004BE436-C6CB-40D1-A778-FEB9FFAF78F9}" type="presOf" srcId="{97C6AFCE-BAD7-449A-B361-D84367009E4F}" destId="{D741D2B5-699A-49CC-9C7E-1F60933FD250}" srcOrd="0" destOrd="0" presId="urn:microsoft.com/office/officeart/2005/8/layout/StepDownProcess"/>
    <dgm:cxn modelId="{2FFB93D2-0E62-44E0-9409-D2E2E433D891}" srcId="{BCE86904-FC9F-4158-8837-D71EB54ACFF7}" destId="{E764E995-B8CC-4735-94EB-CC9D021CD613}" srcOrd="0" destOrd="0" parTransId="{7869F335-FD78-4A64-9F8F-C8501A2BB720}" sibTransId="{D97BC80D-FD83-49B3-AF8B-764F914E749D}"/>
    <dgm:cxn modelId="{041E615E-65A2-4AAE-B648-E29507BB1C34}" srcId="{F8F18D7A-8CFD-4006-BD1A-2CBD6B4F7AA9}" destId="{97C6AFCE-BAD7-449A-B361-D84367009E4F}" srcOrd="0" destOrd="0" parTransId="{22487DF7-8B8F-4176-92F6-87C8767C2957}" sibTransId="{BD5F42A2-865B-4581-A100-6DCC6EC15D65}"/>
    <dgm:cxn modelId="{EA96CA77-2575-409B-922C-74EE82E6967D}" srcId="{CFA98C35-6F6C-42FC-A657-B48343023D94}" destId="{E3D7A501-3EAC-407A-A9FE-3089BF45296C}" srcOrd="0" destOrd="0" parTransId="{97494A1A-9DB1-4FD3-A895-3824947ACE41}" sibTransId="{27439C82-B04C-4336-AA2A-DA14EF14B021}"/>
    <dgm:cxn modelId="{35B1A01D-A8BE-473F-B100-FE234A8AE3D4}" type="presOf" srcId="{93220796-3A10-48A2-AA60-3410A7F91AEF}" destId="{171B6620-55C3-4A1D-9B56-D778C566210F}" srcOrd="0" destOrd="0" presId="urn:microsoft.com/office/officeart/2005/8/layout/StepDownProcess"/>
    <dgm:cxn modelId="{8298CF42-5A05-44F6-AFD5-5135C1E55048}" type="presOf" srcId="{F8F18D7A-8CFD-4006-BD1A-2CBD6B4F7AA9}" destId="{54B87B47-7026-40F6-9C80-3A10DF19B709}" srcOrd="0" destOrd="0" presId="urn:microsoft.com/office/officeart/2005/8/layout/StepDownProcess"/>
    <dgm:cxn modelId="{6047AB84-6F1A-421C-BA95-04489C4A95B8}" type="presOf" srcId="{BCE86904-FC9F-4158-8837-D71EB54ACFF7}" destId="{AFB0B34B-A7FA-41F4-A20C-7BF43EB0EA48}" srcOrd="0" destOrd="0" presId="urn:microsoft.com/office/officeart/2005/8/layout/StepDownProcess"/>
    <dgm:cxn modelId="{1D4C86E5-73BA-4B5B-8896-A0C78B4D9E53}" type="presParOf" srcId="{54B87B47-7026-40F6-9C80-3A10DF19B709}" destId="{D4B5A0C0-F21E-4212-A587-BF6F9EB44056}" srcOrd="0" destOrd="0" presId="urn:microsoft.com/office/officeart/2005/8/layout/StepDownProcess"/>
    <dgm:cxn modelId="{C0421641-BF47-4BDA-815B-4690737C3651}" type="presParOf" srcId="{D4B5A0C0-F21E-4212-A587-BF6F9EB44056}" destId="{F47771FE-B3E2-448F-BD5D-E385BE8D0C72}" srcOrd="0" destOrd="0" presId="urn:microsoft.com/office/officeart/2005/8/layout/StepDownProcess"/>
    <dgm:cxn modelId="{F442FF75-7F13-48E2-8C3F-DE3E43AD3BF9}" type="presParOf" srcId="{D4B5A0C0-F21E-4212-A587-BF6F9EB44056}" destId="{D741D2B5-699A-49CC-9C7E-1F60933FD250}" srcOrd="1" destOrd="0" presId="urn:microsoft.com/office/officeart/2005/8/layout/StepDownProcess"/>
    <dgm:cxn modelId="{1D90ED40-2726-4F58-A63D-20E767232769}" type="presParOf" srcId="{D4B5A0C0-F21E-4212-A587-BF6F9EB44056}" destId="{171B6620-55C3-4A1D-9B56-D778C566210F}" srcOrd="2" destOrd="0" presId="urn:microsoft.com/office/officeart/2005/8/layout/StepDownProcess"/>
    <dgm:cxn modelId="{283B1F3B-BA05-4DF6-A6A0-C49A7BA5BB28}" type="presParOf" srcId="{54B87B47-7026-40F6-9C80-3A10DF19B709}" destId="{4B30B768-39AF-494B-99E4-6EC1CD144129}" srcOrd="1" destOrd="0" presId="urn:microsoft.com/office/officeart/2005/8/layout/StepDownProcess"/>
    <dgm:cxn modelId="{F0122156-275A-47D6-92B9-2AC66F15AB17}" type="presParOf" srcId="{54B87B47-7026-40F6-9C80-3A10DF19B709}" destId="{2E5E2619-564F-40FF-A9BC-C8E10400533E}" srcOrd="2" destOrd="0" presId="urn:microsoft.com/office/officeart/2005/8/layout/StepDownProcess"/>
    <dgm:cxn modelId="{F90F2242-747A-40A2-8D88-9D01E3935EB4}" type="presParOf" srcId="{2E5E2619-564F-40FF-A9BC-C8E10400533E}" destId="{97037BEB-F6EC-42FA-A23B-8286BD085025}" srcOrd="0" destOrd="0" presId="urn:microsoft.com/office/officeart/2005/8/layout/StepDownProcess"/>
    <dgm:cxn modelId="{2749AFAE-947D-4BBF-A88D-F0516F887F6B}" type="presParOf" srcId="{2E5E2619-564F-40FF-A9BC-C8E10400533E}" destId="{FFCF13F9-475C-4A0C-9425-4FEE5126A297}" srcOrd="1" destOrd="0" presId="urn:microsoft.com/office/officeart/2005/8/layout/StepDownProcess"/>
    <dgm:cxn modelId="{107C652F-3D95-4B48-B61A-E85A636249CD}" type="presParOf" srcId="{2E5E2619-564F-40FF-A9BC-C8E10400533E}" destId="{8F3E6AE6-C480-4027-9451-21B2FBB2FA50}" srcOrd="2" destOrd="0" presId="urn:microsoft.com/office/officeart/2005/8/layout/StepDownProcess"/>
    <dgm:cxn modelId="{8C4581C3-FE9A-45A4-841F-FC919DC8A893}" type="presParOf" srcId="{54B87B47-7026-40F6-9C80-3A10DF19B709}" destId="{DBD0CF1A-59D4-4403-ACAE-248E11309D8B}" srcOrd="3" destOrd="0" presId="urn:microsoft.com/office/officeart/2005/8/layout/StepDownProcess"/>
    <dgm:cxn modelId="{D2411CDC-E163-49F0-9146-8EABE40E6EB3}" type="presParOf" srcId="{54B87B47-7026-40F6-9C80-3A10DF19B709}" destId="{7563FB09-21A5-418A-9478-A09EDC5073B4}" srcOrd="4" destOrd="0" presId="urn:microsoft.com/office/officeart/2005/8/layout/StepDownProcess"/>
    <dgm:cxn modelId="{54128617-CBBB-4D3F-9808-DAD7F896EB29}" type="presParOf" srcId="{7563FB09-21A5-418A-9478-A09EDC5073B4}" destId="{AFB0B34B-A7FA-41F4-A20C-7BF43EB0EA48}" srcOrd="0" destOrd="0" presId="urn:microsoft.com/office/officeart/2005/8/layout/StepDownProcess"/>
    <dgm:cxn modelId="{8E892CE9-D65A-499D-9279-267E088EE48C}" type="presParOf" srcId="{7563FB09-21A5-418A-9478-A09EDC5073B4}" destId="{C0DA2D2A-32C0-4FCA-92BB-240B3E628998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50E7EC-3B12-4AD5-AEA9-483F1B7AC2BC}">
      <dsp:nvSpPr>
        <dsp:cNvPr id="0" name=""/>
        <dsp:cNvSpPr/>
      </dsp:nvSpPr>
      <dsp:spPr>
        <a:xfrm>
          <a:off x="2207819" y="1367304"/>
          <a:ext cx="1146960" cy="11469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Tinish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belgilari</a:t>
          </a: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75787" y="1535272"/>
        <a:ext cx="811024" cy="811024"/>
      </dsp:txXfrm>
    </dsp:sp>
    <dsp:sp modelId="{506FB593-9DAA-4300-9FCF-58B0E987BE5F}">
      <dsp:nvSpPr>
        <dsp:cNvPr id="0" name=""/>
        <dsp:cNvSpPr/>
      </dsp:nvSpPr>
      <dsp:spPr>
        <a:xfrm rot="12341172">
          <a:off x="1016744" y="1227798"/>
          <a:ext cx="1243963" cy="32688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CA3EF6-3AF3-454D-A51D-A0F7C3B626DE}">
      <dsp:nvSpPr>
        <dsp:cNvPr id="0" name=""/>
        <dsp:cNvSpPr/>
      </dsp:nvSpPr>
      <dsp:spPr>
        <a:xfrm>
          <a:off x="533401" y="685802"/>
          <a:ext cx="1089612" cy="87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Tire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_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8932" y="711333"/>
        <a:ext cx="1038550" cy="820627"/>
      </dsp:txXfrm>
    </dsp:sp>
    <dsp:sp modelId="{E2DD82D6-9328-4543-A472-D978872FAB4B}">
      <dsp:nvSpPr>
        <dsp:cNvPr id="0" name=""/>
        <dsp:cNvSpPr/>
      </dsp:nvSpPr>
      <dsp:spPr>
        <a:xfrm rot="16200000">
          <a:off x="2341343" y="712694"/>
          <a:ext cx="879912" cy="32688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23B2B-5ADA-4F7D-B75D-BE9221003921}">
      <dsp:nvSpPr>
        <dsp:cNvPr id="0" name=""/>
        <dsp:cNvSpPr/>
      </dsp:nvSpPr>
      <dsp:spPr>
        <a:xfrm>
          <a:off x="2087462" y="334"/>
          <a:ext cx="1387675" cy="87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Qo‘shtirnoq</a:t>
          </a:r>
          <a:endParaRPr lang="en-US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“ “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12993" y="25865"/>
        <a:ext cx="1336613" cy="820627"/>
      </dsp:txXfrm>
    </dsp:sp>
    <dsp:sp modelId="{E704DC87-D699-4C62-A822-285136B39BB6}">
      <dsp:nvSpPr>
        <dsp:cNvPr id="0" name=""/>
        <dsp:cNvSpPr/>
      </dsp:nvSpPr>
      <dsp:spPr>
        <a:xfrm rot="20015628">
          <a:off x="3294897" y="1224736"/>
          <a:ext cx="1198635" cy="32688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7F91D9-FD2B-4424-95B8-6B09FBA0BB70}">
      <dsp:nvSpPr>
        <dsp:cNvPr id="0" name=""/>
        <dsp:cNvSpPr/>
      </dsp:nvSpPr>
      <dsp:spPr>
        <a:xfrm>
          <a:off x="3886196" y="685798"/>
          <a:ext cx="1089612" cy="871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Qavs</a:t>
          </a:r>
          <a:endParaRPr lang="en-US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 )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11727" y="711329"/>
        <a:ext cx="1038550" cy="820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E4837D-AD6F-4F3C-B4A4-34AD27F96232}">
      <dsp:nvSpPr>
        <dsp:cNvPr id="0" name=""/>
        <dsp:cNvSpPr/>
      </dsp:nvSpPr>
      <dsp:spPr>
        <a:xfrm>
          <a:off x="152450" y="38481"/>
          <a:ext cx="4600197" cy="91586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Ot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, son,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olmosh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harakat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nomi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ifodalanib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bog‘lamasiz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birikkan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orasiga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9275" y="65306"/>
        <a:ext cx="3768987" cy="862216"/>
      </dsp:txXfrm>
    </dsp:sp>
    <dsp:sp modelId="{011779F1-A0AB-4051-B6A3-E0EFB47B3AD3}">
      <dsp:nvSpPr>
        <dsp:cNvPr id="0" name=""/>
        <dsp:cNvSpPr/>
      </dsp:nvSpPr>
      <dsp:spPr>
        <a:xfrm>
          <a:off x="381104" y="1231421"/>
          <a:ext cx="4600197" cy="46946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O‘zbekistonning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poytaxti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–Toshkent.</a:t>
          </a:r>
          <a:endParaRPr lang="ru-RU" sz="1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4854" y="1245171"/>
        <a:ext cx="3671536" cy="441969"/>
      </dsp:txXfrm>
    </dsp:sp>
    <dsp:sp modelId="{8DFABB96-9FB1-44FF-AEBC-017D7F8C9F9F}">
      <dsp:nvSpPr>
        <dsp:cNvPr id="0" name=""/>
        <dsp:cNvSpPr/>
      </dsp:nvSpPr>
      <dsp:spPr>
        <a:xfrm>
          <a:off x="381129" y="1924090"/>
          <a:ext cx="4600197" cy="4540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O‘qish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6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hayotni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uqish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4428" y="1937389"/>
        <a:ext cx="3672438" cy="427479"/>
      </dsp:txXfrm>
    </dsp:sp>
    <dsp:sp modelId="{E5BCF8E0-56AA-4D7B-A622-CB04F7936D15}">
      <dsp:nvSpPr>
        <dsp:cNvPr id="0" name=""/>
        <dsp:cNvSpPr/>
      </dsp:nvSpPr>
      <dsp:spPr>
        <a:xfrm>
          <a:off x="4116600" y="768167"/>
          <a:ext cx="495260" cy="49526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28034" y="768167"/>
        <a:ext cx="272393" cy="372683"/>
      </dsp:txXfrm>
    </dsp:sp>
    <dsp:sp modelId="{85B35B3F-9A08-4060-AF72-DCC657A6DE81}">
      <dsp:nvSpPr>
        <dsp:cNvPr id="0" name=""/>
        <dsp:cNvSpPr/>
      </dsp:nvSpPr>
      <dsp:spPr>
        <a:xfrm>
          <a:off x="4497598" y="1549196"/>
          <a:ext cx="495260" cy="49526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09032" y="1549196"/>
        <a:ext cx="272393" cy="3726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FBB48-D60B-4042-879F-44EC2A0B67C3}">
      <dsp:nvSpPr>
        <dsp:cNvPr id="0" name=""/>
        <dsp:cNvSpPr/>
      </dsp:nvSpPr>
      <dsp:spPr>
        <a:xfrm>
          <a:off x="76200" y="0"/>
          <a:ext cx="4663440" cy="75438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Uyushiq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bo‘laklardan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so‘ng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kelgan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umumlashtiruvchi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so‘zdan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oldin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8295" y="22095"/>
        <a:ext cx="3849405" cy="710190"/>
      </dsp:txXfrm>
    </dsp:sp>
    <dsp:sp modelId="{712A6AA2-5AA5-4DD6-9ABD-C224DAF0A87D}">
      <dsp:nvSpPr>
        <dsp:cNvPr id="0" name=""/>
        <dsp:cNvSpPr/>
      </dsp:nvSpPr>
      <dsp:spPr>
        <a:xfrm>
          <a:off x="533382" y="864396"/>
          <a:ext cx="4663440" cy="75438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Akam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opam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singlim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6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barchasi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meni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kutib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o‘tirishgan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ekan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5477" y="886491"/>
        <a:ext cx="3717423" cy="710189"/>
      </dsp:txXfrm>
    </dsp:sp>
    <dsp:sp modelId="{EEC33FB6-AAD2-400F-BC4D-735822FD3E89}">
      <dsp:nvSpPr>
        <dsp:cNvPr id="0" name=""/>
        <dsp:cNvSpPr/>
      </dsp:nvSpPr>
      <dsp:spPr>
        <a:xfrm>
          <a:off x="822959" y="1760220"/>
          <a:ext cx="4663440" cy="75438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Obid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, Sobir,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Hakima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– </a:t>
          </a:r>
          <a:r>
            <a:rPr lang="en-US" sz="16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uchalasi</a:t>
          </a:r>
          <a:r>
            <a:rPr lang="en-US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tadbirda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qatnashishdi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45054" y="1782315"/>
        <a:ext cx="3717423" cy="710189"/>
      </dsp:txXfrm>
    </dsp:sp>
    <dsp:sp modelId="{89A88EA0-CED1-482C-B01F-BF6BA142E308}">
      <dsp:nvSpPr>
        <dsp:cNvPr id="0" name=""/>
        <dsp:cNvSpPr/>
      </dsp:nvSpPr>
      <dsp:spPr>
        <a:xfrm>
          <a:off x="4173093" y="572071"/>
          <a:ext cx="490347" cy="49034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83421" y="572071"/>
        <a:ext cx="269691" cy="368986"/>
      </dsp:txXfrm>
    </dsp:sp>
    <dsp:sp modelId="{70158203-4653-48E6-A97A-F5756B4A9161}">
      <dsp:nvSpPr>
        <dsp:cNvPr id="0" name=""/>
        <dsp:cNvSpPr/>
      </dsp:nvSpPr>
      <dsp:spPr>
        <a:xfrm>
          <a:off x="4584573" y="1447152"/>
          <a:ext cx="490347" cy="49034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94901" y="1447152"/>
        <a:ext cx="269691" cy="3689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55B94-6AD7-4453-9DA1-8B0B8EEE32FE}">
      <dsp:nvSpPr>
        <dsp:cNvPr id="0" name=""/>
        <dsp:cNvSpPr/>
      </dsp:nvSpPr>
      <dsp:spPr>
        <a:xfrm>
          <a:off x="0" y="76406"/>
          <a:ext cx="4664651" cy="77933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Ajratilgan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bo‘lak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izohlanmish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bo‘lak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orasiga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826" y="99232"/>
        <a:ext cx="3823687" cy="733683"/>
      </dsp:txXfrm>
    </dsp:sp>
    <dsp:sp modelId="{7D65A04E-79AA-4048-AE66-073542821023}">
      <dsp:nvSpPr>
        <dsp:cNvPr id="0" name=""/>
        <dsp:cNvSpPr/>
      </dsp:nvSpPr>
      <dsp:spPr>
        <a:xfrm>
          <a:off x="381080" y="993268"/>
          <a:ext cx="4664651" cy="77933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Men 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–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Rustam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Omonov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, 1965-yil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Andijonda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tug‘ilganman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3906" y="1016094"/>
        <a:ext cx="3700844" cy="733683"/>
      </dsp:txXfrm>
    </dsp:sp>
    <dsp:sp modelId="{137F8B97-82F5-457B-9946-8AFB8C6AF410}">
      <dsp:nvSpPr>
        <dsp:cNvPr id="0" name=""/>
        <dsp:cNvSpPr/>
      </dsp:nvSpPr>
      <dsp:spPr>
        <a:xfrm>
          <a:off x="658861" y="1911985"/>
          <a:ext cx="4568979" cy="6265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tabLst/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Siz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–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Bahrom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Omonov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Toshkentdansiz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-a?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77211" y="1930335"/>
        <a:ext cx="3632955" cy="589823"/>
      </dsp:txXfrm>
    </dsp:sp>
    <dsp:sp modelId="{CDFF189B-B022-4E37-95CC-ACAEAF74BD3C}">
      <dsp:nvSpPr>
        <dsp:cNvPr id="0" name=""/>
        <dsp:cNvSpPr/>
      </dsp:nvSpPr>
      <dsp:spPr>
        <a:xfrm>
          <a:off x="4158083" y="590996"/>
          <a:ext cx="506568" cy="50656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72061" y="590996"/>
        <a:ext cx="278612" cy="381192"/>
      </dsp:txXfrm>
    </dsp:sp>
    <dsp:sp modelId="{6C487CB3-07FC-4878-8815-DC4ADD53F63B}">
      <dsp:nvSpPr>
        <dsp:cNvPr id="0" name=""/>
        <dsp:cNvSpPr/>
      </dsp:nvSpPr>
      <dsp:spPr>
        <a:xfrm>
          <a:off x="4569670" y="1495025"/>
          <a:ext cx="506568" cy="50656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83648" y="1495025"/>
        <a:ext cx="278612" cy="3811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195472-8AAE-4203-90A0-F7266BD16D0D}">
      <dsp:nvSpPr>
        <dsp:cNvPr id="0" name=""/>
        <dsp:cNvSpPr/>
      </dsp:nvSpPr>
      <dsp:spPr>
        <a:xfrm>
          <a:off x="0" y="1950232"/>
          <a:ext cx="5486400" cy="6401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Dialog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tipidagi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ko‘chirma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gaplarda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950232"/>
        <a:ext cx="5486400" cy="345659"/>
      </dsp:txXfrm>
    </dsp:sp>
    <dsp:sp modelId="{295375A2-5ED0-4FF8-9809-A40E532989E2}">
      <dsp:nvSpPr>
        <dsp:cNvPr id="0" name=""/>
        <dsp:cNvSpPr/>
      </dsp:nvSpPr>
      <dsp:spPr>
        <a:xfrm>
          <a:off x="0" y="2283089"/>
          <a:ext cx="2743199" cy="2944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Keldimi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? –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Keldi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283089"/>
        <a:ext cx="2743199" cy="294450"/>
      </dsp:txXfrm>
    </dsp:sp>
    <dsp:sp modelId="{FE69BCAB-4D8F-4630-A13C-46B76F664AF4}">
      <dsp:nvSpPr>
        <dsp:cNvPr id="0" name=""/>
        <dsp:cNvSpPr/>
      </dsp:nvSpPr>
      <dsp:spPr>
        <a:xfrm>
          <a:off x="2743200" y="2283089"/>
          <a:ext cx="2743199" cy="2944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Qayoqqa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? –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Maktabga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43200" y="2283089"/>
        <a:ext cx="2743199" cy="294450"/>
      </dsp:txXfrm>
    </dsp:sp>
    <dsp:sp modelId="{6B818923-22C5-40D9-A217-8EC05AFA6ECA}">
      <dsp:nvSpPr>
        <dsp:cNvPr id="0" name=""/>
        <dsp:cNvSpPr/>
      </dsp:nvSpPr>
      <dsp:spPr>
        <a:xfrm rot="10800000">
          <a:off x="0" y="962300"/>
          <a:ext cx="5486400" cy="98448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Muallif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gapi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ko‘chirma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orasida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10800000">
        <a:off x="0" y="962300"/>
        <a:ext cx="5486400" cy="345555"/>
      </dsp:txXfrm>
    </dsp:sp>
    <dsp:sp modelId="{51D9A671-75F1-4A0B-8D60-C8A5A12590BA}">
      <dsp:nvSpPr>
        <dsp:cNvPr id="0" name=""/>
        <dsp:cNvSpPr/>
      </dsp:nvSpPr>
      <dsp:spPr>
        <a:xfrm>
          <a:off x="0" y="1295400"/>
          <a:ext cx="2743199" cy="3683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Bugun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kelasizmi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? –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so‘radi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qizi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295400"/>
        <a:ext cx="2743199" cy="368388"/>
      </dsp:txXfrm>
    </dsp:sp>
    <dsp:sp modelId="{375CFCF6-5BA1-475C-951B-8DBD23FADD87}">
      <dsp:nvSpPr>
        <dsp:cNvPr id="0" name=""/>
        <dsp:cNvSpPr/>
      </dsp:nvSpPr>
      <dsp:spPr>
        <a:xfrm>
          <a:off x="2743200" y="1295398"/>
          <a:ext cx="2743199" cy="4467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Til-millat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ko‘zgusi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”, – deb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yozgan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A.Avloniy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43200" y="1295398"/>
        <a:ext cx="2743199" cy="446762"/>
      </dsp:txXfrm>
    </dsp:sp>
    <dsp:sp modelId="{B1428BA7-A4A6-472F-8A95-291AC4AF267E}">
      <dsp:nvSpPr>
        <dsp:cNvPr id="0" name=""/>
        <dsp:cNvSpPr/>
      </dsp:nvSpPr>
      <dsp:spPr>
        <a:xfrm rot="10800000">
          <a:off x="0" y="5"/>
          <a:ext cx="5486400" cy="98448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Kirish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gap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bo‘laklari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kern="1200" dirty="0" err="1">
              <a:latin typeface="Arial" panose="020B0604020202020204" pitchFamily="34" charset="0"/>
              <a:cs typeface="Arial" panose="020B0604020202020204" pitchFamily="34" charset="0"/>
            </a:rPr>
            <a:t>orasida</a:t>
          </a:r>
          <a:r>
            <a:rPr lang="en-US" sz="1600" b="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10800000">
        <a:off x="0" y="5"/>
        <a:ext cx="5486400" cy="345555"/>
      </dsp:txXfrm>
    </dsp:sp>
    <dsp:sp modelId="{8F38F211-861C-4BC3-B0AC-F9FEA2E40B3A}">
      <dsp:nvSpPr>
        <dsp:cNvPr id="0" name=""/>
        <dsp:cNvSpPr/>
      </dsp:nvSpPr>
      <dsp:spPr>
        <a:xfrm>
          <a:off x="0" y="296092"/>
          <a:ext cx="2593181" cy="5422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Tunov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kuni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ovchi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men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uni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o‘rmonda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uchratib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qoldim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qiziq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voqeani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so‘zlab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berdi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96092"/>
        <a:ext cx="2593181" cy="542250"/>
      </dsp:txXfrm>
    </dsp:sp>
    <dsp:sp modelId="{FC35E457-D92B-45EE-80E3-BCA93CE54181}">
      <dsp:nvSpPr>
        <dsp:cNvPr id="0" name=""/>
        <dsp:cNvSpPr/>
      </dsp:nvSpPr>
      <dsp:spPr>
        <a:xfrm>
          <a:off x="2594908" y="296092"/>
          <a:ext cx="2891474" cy="5422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Kecha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Madina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uni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o‘sha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yerda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ko‘rgan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edim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–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menga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yolg‘on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gapirdi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94908" y="296092"/>
        <a:ext cx="2891474" cy="5422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FFF6B2-B8C5-4F7A-9419-8A151762890C}">
      <dsp:nvSpPr>
        <dsp:cNvPr id="0" name=""/>
        <dsp:cNvSpPr/>
      </dsp:nvSpPr>
      <dsp:spPr>
        <a:xfrm>
          <a:off x="2164608" y="1"/>
          <a:ext cx="3242949" cy="116145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Ertaga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kelaman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”,-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dedi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Sen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aytganimni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qilsang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”,-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dedi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Sobir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64608" y="145182"/>
        <a:ext cx="2807405" cy="871089"/>
      </dsp:txXfrm>
    </dsp:sp>
    <dsp:sp modelId="{EDDE74E2-774A-4DF6-85E4-5C79775DC578}">
      <dsp:nvSpPr>
        <dsp:cNvPr id="0" name=""/>
        <dsp:cNvSpPr/>
      </dsp:nvSpPr>
      <dsp:spPr>
        <a:xfrm>
          <a:off x="2641" y="297"/>
          <a:ext cx="2161966" cy="1160859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Ko‘chirma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gaplarni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ajratib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309" y="56965"/>
        <a:ext cx="2048630" cy="1047523"/>
      </dsp:txXfrm>
    </dsp:sp>
    <dsp:sp modelId="{C068D801-740F-473C-80F0-06FA6B6EFB6C}">
      <dsp:nvSpPr>
        <dsp:cNvPr id="0" name=""/>
        <dsp:cNvSpPr/>
      </dsp:nvSpPr>
      <dsp:spPr>
        <a:xfrm>
          <a:off x="2164079" y="1277539"/>
          <a:ext cx="3246120" cy="11608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“Tog‘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asali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”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sotadigan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yigit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dovonning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narigi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tomoniga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o‘tib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ketdi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64079" y="1422646"/>
        <a:ext cx="2810798" cy="870645"/>
      </dsp:txXfrm>
    </dsp:sp>
    <dsp:sp modelId="{690FC723-EF36-4DB0-8364-1A763BCF6D24}">
      <dsp:nvSpPr>
        <dsp:cNvPr id="0" name=""/>
        <dsp:cNvSpPr/>
      </dsp:nvSpPr>
      <dsp:spPr>
        <a:xfrm>
          <a:off x="0" y="1277539"/>
          <a:ext cx="2164080" cy="1160859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Ko‘chma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ma’nodagi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shartli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nom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taxallus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ma’nosidagi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ayrim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1" kern="1200" dirty="0" err="1">
              <a:latin typeface="Arial" panose="020B0604020202020204" pitchFamily="34" charset="0"/>
              <a:cs typeface="Arial" panose="020B0604020202020204" pitchFamily="34" charset="0"/>
            </a:rPr>
            <a:t>birikmalari</a:t>
          </a: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668" y="1334207"/>
        <a:ext cx="2050744" cy="10475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771FE-B3E2-448F-BD5D-E385BE8D0C72}">
      <dsp:nvSpPr>
        <dsp:cNvPr id="0" name=""/>
        <dsp:cNvSpPr/>
      </dsp:nvSpPr>
      <dsp:spPr>
        <a:xfrm rot="5400000">
          <a:off x="183272" y="1190153"/>
          <a:ext cx="403498" cy="45936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41D2B5-699A-49CC-9C7E-1F60933FD250}">
      <dsp:nvSpPr>
        <dsp:cNvPr id="0" name=""/>
        <dsp:cNvSpPr/>
      </dsp:nvSpPr>
      <dsp:spPr>
        <a:xfrm>
          <a:off x="1677" y="3290"/>
          <a:ext cx="2472669" cy="1246174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Ifodalanayotgan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fikrga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uning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biror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bo‘lagiga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izoh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beruvchi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iboralar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qavsga</a:t>
          </a:r>
          <a:r>
            <a:rPr lang="en-US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olinadi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521" y="64134"/>
        <a:ext cx="2350981" cy="1124486"/>
      </dsp:txXfrm>
    </dsp:sp>
    <dsp:sp modelId="{171B6620-55C3-4A1D-9B56-D778C566210F}">
      <dsp:nvSpPr>
        <dsp:cNvPr id="0" name=""/>
        <dsp:cNvSpPr/>
      </dsp:nvSpPr>
      <dsp:spPr>
        <a:xfrm>
          <a:off x="2651344" y="197864"/>
          <a:ext cx="2392681" cy="780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Botirjon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sinfimizning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o‘quvchisi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oliy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o‘quv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yurtiga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kiribdi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51344" y="197864"/>
        <a:ext cx="2392681" cy="780616"/>
      </dsp:txXfrm>
    </dsp:sp>
    <dsp:sp modelId="{97037BEB-F6EC-42FA-A23B-8286BD085025}">
      <dsp:nvSpPr>
        <dsp:cNvPr id="0" name=""/>
        <dsp:cNvSpPr/>
      </dsp:nvSpPr>
      <dsp:spPr>
        <a:xfrm rot="5400000">
          <a:off x="564990" y="1877248"/>
          <a:ext cx="403498" cy="45936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CF13F9-475C-4A0C-9425-4FEE5126A297}">
      <dsp:nvSpPr>
        <dsp:cNvPr id="0" name=""/>
        <dsp:cNvSpPr/>
      </dsp:nvSpPr>
      <dsp:spPr>
        <a:xfrm>
          <a:off x="570247" y="1305009"/>
          <a:ext cx="1897001" cy="64821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Misol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ko‘chirmaning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manbai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1896" y="1336658"/>
        <a:ext cx="1833703" cy="584914"/>
      </dsp:txXfrm>
    </dsp:sp>
    <dsp:sp modelId="{8F3E6AE6-C480-4027-9451-21B2FBB2FA50}">
      <dsp:nvSpPr>
        <dsp:cNvPr id="0" name=""/>
        <dsp:cNvSpPr/>
      </dsp:nvSpPr>
      <dsp:spPr>
        <a:xfrm>
          <a:off x="2680004" y="1141065"/>
          <a:ext cx="2294977" cy="69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…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Eshik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qars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etib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yopildi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 (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O.Yoqubov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80004" y="1141065"/>
        <a:ext cx="2294977" cy="690036"/>
      </dsp:txXfrm>
    </dsp:sp>
    <dsp:sp modelId="{AFB0B34B-A7FA-41F4-A20C-7BF43EB0EA48}">
      <dsp:nvSpPr>
        <dsp:cNvPr id="0" name=""/>
        <dsp:cNvSpPr/>
      </dsp:nvSpPr>
      <dsp:spPr>
        <a:xfrm>
          <a:off x="906424" y="1971469"/>
          <a:ext cx="1659459" cy="54446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Kirish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gaplar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qavs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beriladi</a:t>
          </a:r>
          <a:r>
            <a:rPr lang="en-US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4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33008" y="1998053"/>
        <a:ext cx="1606291" cy="491300"/>
      </dsp:txXfrm>
    </dsp:sp>
    <dsp:sp modelId="{C0DA2D2A-32C0-4FCA-92BB-240B3E628998}">
      <dsp:nvSpPr>
        <dsp:cNvPr id="0" name=""/>
        <dsp:cNvSpPr/>
      </dsp:nvSpPr>
      <dsp:spPr>
        <a:xfrm>
          <a:off x="2680004" y="1905184"/>
          <a:ext cx="2352151" cy="587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Ukam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sen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uni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taniysan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yil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maktabni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bitirdi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80004" y="1905184"/>
        <a:ext cx="2352151" cy="5871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313" y="0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62929-1E75-4F3D-BE4C-0E5198CDF16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0425"/>
            <a:ext cx="4133850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713" y="3314700"/>
            <a:ext cx="8016875" cy="2713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42088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313" y="6542088"/>
            <a:ext cx="4343400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7DEB0-E21A-43BB-9A64-CAFDE343D5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556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A7DEB0-E21A-43BB-9A64-CAFDE343D5A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066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obir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7DEB0-E21A-43BB-9A64-CAFDE343D5A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48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725" y="-4226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2409373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80" dirty="0"/>
              <a:t> </a:t>
            </a:r>
            <a:r>
              <a:rPr lang="en-US" sz="3400" spc="-80" dirty="0" err="1"/>
              <a:t>O‘zbek</a:t>
            </a:r>
            <a:r>
              <a:rPr lang="en-US" sz="3400" spc="-80" dirty="0"/>
              <a:t> </a:t>
            </a:r>
            <a:r>
              <a:rPr sz="3400" spc="5" dirty="0" err="1"/>
              <a:t>tili</a:t>
            </a:r>
            <a:endParaRPr sz="3400" dirty="0"/>
          </a:p>
        </p:txBody>
      </p:sp>
      <p:sp>
        <p:nvSpPr>
          <p:cNvPr id="6" name="object 6"/>
          <p:cNvSpPr/>
          <p:nvPr/>
        </p:nvSpPr>
        <p:spPr>
          <a:xfrm>
            <a:off x="156968" y="1151783"/>
            <a:ext cx="344170" cy="91842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6968" y="2119166"/>
            <a:ext cx="344170" cy="91842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4559120" y="212867"/>
            <a:ext cx="990780" cy="571357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635500" y="308018"/>
            <a:ext cx="1066800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000" b="1" spc="10" dirty="0">
                <a:solidFill>
                  <a:srgbClr val="FFFFFF"/>
                </a:solidFill>
                <a:latin typeface="Arial"/>
                <a:cs typeface="Arial"/>
              </a:rPr>
              <a:t>10-</a:t>
            </a:r>
            <a:r>
              <a:rPr lang="en-US" sz="2000" b="1" spc="-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000" b="1" dirty="0">
              <a:latin typeface="Arial"/>
              <a:cs typeface="Arial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51125" y="318378"/>
            <a:ext cx="437515" cy="419100"/>
            <a:chOff x="351125" y="318378"/>
            <a:chExt cx="437515" cy="419100"/>
          </a:xfrm>
        </p:grpSpPr>
        <p:sp>
          <p:nvSpPr>
            <p:cNvPr id="33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3AEFCFC6-4D37-481C-9310-1F335B47B2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76092" y="2141391"/>
            <a:ext cx="1591365" cy="102108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12734" y="1151783"/>
            <a:ext cx="3926075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temir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yo‘llari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Tire,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qo‘shtirnoq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4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46594"/>
            <a:ext cx="5486400" cy="246221"/>
          </a:xfrm>
        </p:spPr>
        <p:txBody>
          <a:bodyPr/>
          <a:lstStyle/>
          <a:p>
            <a:pPr algn="ctr"/>
            <a:r>
              <a:rPr lang="en-US" sz="1600" dirty="0" err="1"/>
              <a:t>Tinish</a:t>
            </a:r>
            <a:r>
              <a:rPr lang="en-US" sz="1600" dirty="0"/>
              <a:t> </a:t>
            </a:r>
            <a:r>
              <a:rPr lang="en-US" sz="1600" dirty="0" err="1"/>
              <a:t>belgilari</a:t>
            </a:r>
            <a:r>
              <a:rPr lang="en-US" sz="1600" dirty="0"/>
              <a:t>: tire, </a:t>
            </a:r>
            <a:r>
              <a:rPr lang="en-US" sz="1600" dirty="0" err="1"/>
              <a:t>qo‘shtirnoq</a:t>
            </a:r>
            <a:r>
              <a:rPr lang="en-US" sz="1600" dirty="0"/>
              <a:t>, </a:t>
            </a:r>
            <a:r>
              <a:rPr lang="en-US" sz="1600" dirty="0" err="1"/>
              <a:t>qavsning</a:t>
            </a:r>
            <a:r>
              <a:rPr lang="en-US" sz="1600" dirty="0"/>
              <a:t> </a:t>
            </a:r>
            <a:r>
              <a:rPr lang="en-US" sz="1600" dirty="0" err="1"/>
              <a:t>ishlatilishi</a:t>
            </a:r>
            <a:endParaRPr lang="ru-RU" sz="16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65148788"/>
              </p:ext>
            </p:extLst>
          </p:nvPr>
        </p:nvGraphicFramePr>
        <p:xfrm>
          <a:off x="139700" y="631825"/>
          <a:ext cx="55626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596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Tire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qo‘yiladi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947673684"/>
              </p:ext>
            </p:extLst>
          </p:nvPr>
        </p:nvGraphicFramePr>
        <p:xfrm>
          <a:off x="214103" y="606626"/>
          <a:ext cx="5411997" cy="2539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619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en-US" dirty="0"/>
              <a:t>Tire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dirty="0" err="1"/>
              <a:t>hollarda</a:t>
            </a:r>
            <a:r>
              <a:rPr lang="en-US" dirty="0"/>
              <a:t> </a:t>
            </a:r>
            <a:r>
              <a:rPr lang="en-US" dirty="0" err="1"/>
              <a:t>qo‘yiladi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86965712"/>
              </p:ext>
            </p:extLst>
          </p:nvPr>
        </p:nvGraphicFramePr>
        <p:xfrm>
          <a:off x="139700" y="555625"/>
          <a:ext cx="54864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054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/>
              <a:t>Tire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dirty="0" err="1"/>
              <a:t>hollarda</a:t>
            </a:r>
            <a:r>
              <a:rPr lang="en-US" dirty="0"/>
              <a:t> </a:t>
            </a:r>
            <a:r>
              <a:rPr lang="en-US" dirty="0" err="1"/>
              <a:t>qo‘yiladi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41992853"/>
              </p:ext>
            </p:extLst>
          </p:nvPr>
        </p:nvGraphicFramePr>
        <p:xfrm>
          <a:off x="138275" y="548640"/>
          <a:ext cx="5487825" cy="2597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453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/>
              <a:t>Tire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dirty="0" err="1"/>
              <a:t>o‘rinlarda</a:t>
            </a:r>
            <a:r>
              <a:rPr lang="en-US" dirty="0"/>
              <a:t> </a:t>
            </a:r>
            <a:r>
              <a:rPr lang="en-US" dirty="0" err="1" smtClean="0"/>
              <a:t>ishlatiladi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52008067"/>
              </p:ext>
            </p:extLst>
          </p:nvPr>
        </p:nvGraphicFramePr>
        <p:xfrm>
          <a:off x="139700" y="555625"/>
          <a:ext cx="5486400" cy="259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84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Qo‘shtirnoq</a:t>
            </a:r>
            <a:r>
              <a:rPr lang="en-US" dirty="0"/>
              <a:t> </a:t>
            </a:r>
            <a:r>
              <a:rPr lang="en-US" dirty="0" err="1"/>
              <a:t>quyidagicha</a:t>
            </a:r>
            <a:r>
              <a:rPr lang="en-US" dirty="0"/>
              <a:t> </a:t>
            </a:r>
            <a:r>
              <a:rPr lang="en-US" dirty="0" err="1"/>
              <a:t>ifodalanadi</a:t>
            </a:r>
            <a:r>
              <a:rPr lang="en-US" dirty="0"/>
              <a:t>: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89946586"/>
              </p:ext>
            </p:extLst>
          </p:nvPr>
        </p:nvGraphicFramePr>
        <p:xfrm>
          <a:off x="215900" y="631824"/>
          <a:ext cx="5410200" cy="2438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198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en-US" dirty="0" err="1"/>
              <a:t>Qavslar</a:t>
            </a:r>
            <a:r>
              <a:rPr lang="en-US" dirty="0"/>
              <a:t> </a:t>
            </a:r>
            <a:r>
              <a:rPr lang="en-US" dirty="0" err="1"/>
              <a:t>shu</a:t>
            </a:r>
            <a:r>
              <a:rPr lang="en-US" dirty="0"/>
              <a:t> </a:t>
            </a:r>
            <a:r>
              <a:rPr lang="en-US" dirty="0" err="1"/>
              <a:t>o‘rinlarda</a:t>
            </a:r>
            <a:r>
              <a:rPr lang="en-US" dirty="0"/>
              <a:t> </a:t>
            </a:r>
            <a:r>
              <a:rPr lang="en-US" dirty="0" err="1"/>
              <a:t>qo‘llanadi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175159436"/>
              </p:ext>
            </p:extLst>
          </p:nvPr>
        </p:nvGraphicFramePr>
        <p:xfrm>
          <a:off x="129354" y="557561"/>
          <a:ext cx="5496746" cy="2588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584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 smtClean="0"/>
              <a:t>Mustahkamlash</a:t>
            </a:r>
            <a:r>
              <a:rPr lang="en-US" dirty="0" smtClean="0"/>
              <a:t> (147-bet)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555625"/>
            <a:ext cx="5486400" cy="2523768"/>
          </a:xfrm>
        </p:spPr>
        <p:txBody>
          <a:bodyPr/>
          <a:lstStyle/>
          <a:p>
            <a:pPr algn="ctr"/>
            <a:r>
              <a:rPr lang="en-US" b="1" dirty="0"/>
              <a:t>2-mashq.</a:t>
            </a:r>
            <a:r>
              <a:rPr lang="en-US" dirty="0"/>
              <a:t> </a:t>
            </a:r>
            <a:r>
              <a:rPr lang="en-US" dirty="0" err="1"/>
              <a:t>Berilgan</a:t>
            </a:r>
            <a:r>
              <a:rPr lang="en-US" dirty="0"/>
              <a:t> </a:t>
            </a:r>
            <a:r>
              <a:rPr lang="en-US" dirty="0" err="1"/>
              <a:t>gaplarda</a:t>
            </a:r>
            <a:r>
              <a:rPr lang="en-US" dirty="0"/>
              <a:t> </a:t>
            </a:r>
            <a:r>
              <a:rPr lang="en-US" dirty="0" err="1"/>
              <a:t>tushirib</a:t>
            </a:r>
            <a:r>
              <a:rPr lang="en-US" dirty="0"/>
              <a:t> </a:t>
            </a:r>
            <a:r>
              <a:rPr lang="en-US" dirty="0" err="1"/>
              <a:t>qoldirilgan</a:t>
            </a:r>
            <a:r>
              <a:rPr lang="en-US" dirty="0"/>
              <a:t> </a:t>
            </a:r>
            <a:r>
              <a:rPr lang="en-US" dirty="0" err="1"/>
              <a:t>tinish</a:t>
            </a:r>
            <a:r>
              <a:rPr lang="en-US" dirty="0"/>
              <a:t> </a:t>
            </a:r>
            <a:r>
              <a:rPr lang="en-US" dirty="0" err="1"/>
              <a:t>belgilarini</a:t>
            </a:r>
            <a:r>
              <a:rPr lang="en-US" dirty="0"/>
              <a:t> </a:t>
            </a:r>
            <a:r>
              <a:rPr lang="en-US" dirty="0" err="1"/>
              <a:t>qo‘yib</a:t>
            </a:r>
            <a:r>
              <a:rPr lang="en-US" dirty="0"/>
              <a:t>, </a:t>
            </a:r>
            <a:r>
              <a:rPr lang="en-US" dirty="0" err="1"/>
              <a:t>gaplarni</a:t>
            </a:r>
            <a:r>
              <a:rPr lang="en-US" dirty="0"/>
              <a:t> </a:t>
            </a:r>
            <a:r>
              <a:rPr lang="en-US" dirty="0" err="1"/>
              <a:t>ko‘chiring</a:t>
            </a:r>
            <a:r>
              <a:rPr lang="en-US" dirty="0"/>
              <a:t>.</a:t>
            </a:r>
          </a:p>
          <a:p>
            <a:r>
              <a:rPr lang="en-US" sz="1400" dirty="0" smtClean="0"/>
              <a:t>1. </a:t>
            </a:r>
            <a:r>
              <a:rPr lang="en-US" sz="1400" dirty="0" err="1" smtClean="0"/>
              <a:t>Salom</a:t>
            </a:r>
            <a:r>
              <a:rPr lang="en-US" sz="1400" dirty="0" smtClean="0"/>
              <a:t> </a:t>
            </a:r>
            <a:r>
              <a:rPr lang="en-US" sz="1400" dirty="0" err="1"/>
              <a:t>sizga</a:t>
            </a:r>
            <a:r>
              <a:rPr lang="en-US" sz="1400" dirty="0"/>
              <a:t> // </a:t>
            </a:r>
            <a:r>
              <a:rPr lang="en-US" sz="1400" dirty="0" err="1"/>
              <a:t>yuksak</a:t>
            </a:r>
            <a:r>
              <a:rPr lang="en-US" sz="1400" dirty="0"/>
              <a:t> </a:t>
            </a:r>
            <a:r>
              <a:rPr lang="en-US" sz="1400" dirty="0" err="1"/>
              <a:t>tog‘lar</a:t>
            </a:r>
            <a:r>
              <a:rPr lang="en-US" sz="1400" dirty="0"/>
              <a:t>. </a:t>
            </a:r>
            <a:endParaRPr lang="en-US" sz="1400" dirty="0" smtClean="0"/>
          </a:p>
          <a:p>
            <a:r>
              <a:rPr lang="en-US" sz="1400" dirty="0" smtClean="0"/>
              <a:t>2</a:t>
            </a:r>
            <a:r>
              <a:rPr lang="en-US" sz="1400" dirty="0"/>
              <a:t>. </a:t>
            </a:r>
            <a:r>
              <a:rPr lang="en-US" sz="1400" dirty="0" err="1"/>
              <a:t>Yaxshilar</a:t>
            </a:r>
            <a:r>
              <a:rPr lang="en-US" sz="1400" dirty="0"/>
              <a:t> // </a:t>
            </a:r>
            <a:r>
              <a:rPr lang="en-US" sz="1400" dirty="0" err="1"/>
              <a:t>uni</a:t>
            </a:r>
            <a:r>
              <a:rPr lang="en-US" sz="1400" dirty="0"/>
              <a:t> </a:t>
            </a:r>
            <a:r>
              <a:rPr lang="en-US" sz="1400" dirty="0" err="1"/>
              <a:t>eslang</a:t>
            </a:r>
            <a:r>
              <a:rPr lang="en-US" sz="1400" dirty="0"/>
              <a:t>. </a:t>
            </a:r>
            <a:endParaRPr lang="en-US" sz="1400" dirty="0" smtClean="0"/>
          </a:p>
          <a:p>
            <a:r>
              <a:rPr lang="en-US" sz="1400" dirty="0" smtClean="0"/>
              <a:t>3. </a:t>
            </a:r>
            <a:r>
              <a:rPr lang="en-US" sz="1400" dirty="0" err="1" smtClean="0"/>
              <a:t>Bilimlining</a:t>
            </a:r>
            <a:r>
              <a:rPr lang="en-US" sz="1400" dirty="0" smtClean="0"/>
              <a:t> </a:t>
            </a:r>
            <a:r>
              <a:rPr lang="en-US" sz="1400" dirty="0" err="1"/>
              <a:t>kuchi</a:t>
            </a:r>
            <a:r>
              <a:rPr lang="en-US" sz="1400" dirty="0"/>
              <a:t> </a:t>
            </a:r>
            <a:r>
              <a:rPr lang="en-US" sz="1400" dirty="0" err="1"/>
              <a:t>mingga</a:t>
            </a:r>
            <a:r>
              <a:rPr lang="en-US" sz="1400" dirty="0"/>
              <a:t> </a:t>
            </a:r>
            <a:r>
              <a:rPr lang="en-US" sz="1400" dirty="0" err="1"/>
              <a:t>yetar</a:t>
            </a:r>
            <a:r>
              <a:rPr lang="en-US" sz="1400" dirty="0"/>
              <a:t> // </a:t>
            </a:r>
            <a:r>
              <a:rPr lang="en-US" sz="1400" dirty="0" err="1"/>
              <a:t>bilimsizning</a:t>
            </a:r>
            <a:r>
              <a:rPr lang="en-US" sz="1400" dirty="0"/>
              <a:t> </a:t>
            </a:r>
            <a:r>
              <a:rPr lang="en-US" sz="1400" dirty="0" err="1"/>
              <a:t>kuchi</a:t>
            </a:r>
            <a:r>
              <a:rPr lang="en-US" sz="1400" dirty="0"/>
              <a:t> </a:t>
            </a:r>
            <a:r>
              <a:rPr lang="en-US" sz="1400" dirty="0" err="1"/>
              <a:t>birga</a:t>
            </a:r>
            <a:r>
              <a:rPr lang="en-US" sz="1400" dirty="0"/>
              <a:t> </a:t>
            </a:r>
            <a:r>
              <a:rPr lang="en-US" sz="1400" dirty="0" err="1"/>
              <a:t>yetar</a:t>
            </a:r>
            <a:r>
              <a:rPr lang="en-US" sz="1400" dirty="0"/>
              <a:t>. </a:t>
            </a:r>
            <a:endParaRPr lang="en-US" sz="1400" dirty="0" smtClean="0"/>
          </a:p>
          <a:p>
            <a:r>
              <a:rPr lang="en-US" sz="1400" dirty="0" smtClean="0"/>
              <a:t>4</a:t>
            </a:r>
            <a:r>
              <a:rPr lang="en-US" sz="1400" dirty="0"/>
              <a:t>. </a:t>
            </a:r>
            <a:r>
              <a:rPr lang="en-US" sz="1400" dirty="0" err="1"/>
              <a:t>Sinov</a:t>
            </a:r>
            <a:r>
              <a:rPr lang="en-US" sz="1400" dirty="0"/>
              <a:t> </a:t>
            </a:r>
            <a:r>
              <a:rPr lang="en-US" sz="1400" dirty="0" err="1"/>
              <a:t>imtihonlariga</a:t>
            </a:r>
            <a:r>
              <a:rPr lang="en-US" sz="1400" dirty="0"/>
              <a:t> </a:t>
            </a:r>
            <a:r>
              <a:rPr lang="en-US" sz="1400" dirty="0" err="1"/>
              <a:t>qanday</a:t>
            </a:r>
            <a:r>
              <a:rPr lang="en-US" sz="1400" dirty="0"/>
              <a:t> </a:t>
            </a:r>
            <a:r>
              <a:rPr lang="en-US" sz="1400" dirty="0" err="1"/>
              <a:t>tayyorlanayapsiz</a:t>
            </a:r>
            <a:r>
              <a:rPr lang="en-US" sz="1400" dirty="0"/>
              <a:t> // </a:t>
            </a:r>
            <a:endParaRPr lang="en-US" sz="1400" dirty="0" smtClean="0"/>
          </a:p>
          <a:p>
            <a:r>
              <a:rPr lang="en-US" sz="1400" dirty="0" smtClean="0"/>
              <a:t>5</a:t>
            </a:r>
            <a:r>
              <a:rPr lang="en-US" sz="1400" dirty="0"/>
              <a:t>. Ha // </a:t>
            </a:r>
            <a:r>
              <a:rPr lang="en-US" sz="1400" dirty="0" err="1"/>
              <a:t>bu</a:t>
            </a:r>
            <a:r>
              <a:rPr lang="en-US" sz="1400" dirty="0"/>
              <a:t> </a:t>
            </a:r>
            <a:r>
              <a:rPr lang="en-US" sz="1400" dirty="0" err="1"/>
              <a:t>gapingiz</a:t>
            </a:r>
            <a:r>
              <a:rPr lang="en-US" sz="1400" dirty="0"/>
              <a:t> </a:t>
            </a:r>
            <a:r>
              <a:rPr lang="en-US" sz="1400" dirty="0" err="1"/>
              <a:t>to‘g‘ri</a:t>
            </a:r>
            <a:r>
              <a:rPr lang="en-US" sz="1400" dirty="0"/>
              <a:t> // </a:t>
            </a:r>
            <a:endParaRPr lang="en-US" sz="1400" dirty="0" smtClean="0"/>
          </a:p>
          <a:p>
            <a:r>
              <a:rPr lang="en-US" sz="1400" dirty="0" smtClean="0"/>
              <a:t>6</a:t>
            </a:r>
            <a:r>
              <a:rPr lang="en-US" sz="1400" dirty="0"/>
              <a:t>. Biz // </a:t>
            </a:r>
            <a:r>
              <a:rPr lang="en-US" sz="1400" dirty="0" err="1"/>
              <a:t>yoshlar</a:t>
            </a:r>
            <a:r>
              <a:rPr lang="en-US" sz="1400" dirty="0"/>
              <a:t> // </a:t>
            </a:r>
            <a:r>
              <a:rPr lang="en-US" sz="1400" dirty="0" err="1"/>
              <a:t>ota-bobolarimiz</a:t>
            </a:r>
            <a:r>
              <a:rPr lang="en-US" sz="1400" dirty="0"/>
              <a:t> </a:t>
            </a:r>
            <a:r>
              <a:rPr lang="en-US" sz="1400" dirty="0" err="1"/>
              <a:t>qoldirgan</a:t>
            </a:r>
            <a:r>
              <a:rPr lang="en-US" sz="1400" dirty="0"/>
              <a:t> </a:t>
            </a:r>
            <a:r>
              <a:rPr lang="en-US" sz="1400" dirty="0" err="1"/>
              <a:t>bebaho</a:t>
            </a:r>
            <a:r>
              <a:rPr lang="en-US" sz="1400" dirty="0"/>
              <a:t> </a:t>
            </a:r>
            <a:r>
              <a:rPr lang="en-US" sz="1400" dirty="0" err="1"/>
              <a:t>merosni</a:t>
            </a:r>
            <a:r>
              <a:rPr lang="en-US" sz="1400" dirty="0"/>
              <a:t> </a:t>
            </a:r>
            <a:r>
              <a:rPr lang="en-US" sz="1400" dirty="0" err="1"/>
              <a:t>ko‘z</a:t>
            </a:r>
            <a:r>
              <a:rPr lang="en-US" sz="1400" dirty="0"/>
              <a:t> </a:t>
            </a:r>
            <a:r>
              <a:rPr lang="en-US" sz="1400" dirty="0" err="1"/>
              <a:t>qorachig‘iday</a:t>
            </a:r>
            <a:r>
              <a:rPr lang="en-US" sz="1400" dirty="0"/>
              <a:t> </a:t>
            </a:r>
            <a:r>
              <a:rPr lang="en-US" sz="1400" dirty="0" err="1"/>
              <a:t>asrashimiz</a:t>
            </a:r>
            <a:r>
              <a:rPr lang="en-US" sz="1400" dirty="0"/>
              <a:t> </a:t>
            </a:r>
            <a:r>
              <a:rPr lang="en-US" sz="1400" dirty="0" err="1"/>
              <a:t>kerak</a:t>
            </a:r>
            <a:r>
              <a:rPr lang="en-US" sz="1400" dirty="0"/>
              <a:t> // </a:t>
            </a:r>
            <a:endParaRPr lang="en-US" sz="1400" dirty="0" smtClean="0"/>
          </a:p>
          <a:p>
            <a:r>
              <a:rPr lang="en-US" sz="1400" dirty="0" smtClean="0"/>
              <a:t>7</a:t>
            </a:r>
            <a:r>
              <a:rPr lang="en-US" sz="1400" dirty="0"/>
              <a:t>. Men </a:t>
            </a:r>
            <a:r>
              <a:rPr lang="en-US" sz="1400" dirty="0" err="1"/>
              <a:t>sizga</a:t>
            </a:r>
            <a:r>
              <a:rPr lang="en-US" sz="1400" dirty="0"/>
              <a:t> </a:t>
            </a:r>
            <a:r>
              <a:rPr lang="en-US" sz="1400" dirty="0" err="1"/>
              <a:t>aytsam</a:t>
            </a:r>
            <a:r>
              <a:rPr lang="en-US" sz="1400" dirty="0"/>
              <a:t> // </a:t>
            </a:r>
            <a:r>
              <a:rPr lang="en-US" sz="1400" dirty="0" err="1"/>
              <a:t>odamning</a:t>
            </a:r>
            <a:r>
              <a:rPr lang="en-US" sz="1400" dirty="0"/>
              <a:t> </a:t>
            </a:r>
            <a:r>
              <a:rPr lang="en-US" sz="1400" dirty="0" err="1"/>
              <a:t>yomoni</a:t>
            </a:r>
            <a:r>
              <a:rPr lang="en-US" sz="1400" dirty="0"/>
              <a:t> </a:t>
            </a:r>
            <a:r>
              <a:rPr lang="en-US" sz="1400" dirty="0" err="1"/>
              <a:t>bo‘lmaydi</a:t>
            </a:r>
            <a:r>
              <a:rPr lang="en-US" sz="1400" dirty="0"/>
              <a:t> // </a:t>
            </a:r>
            <a:endParaRPr lang="en-US" sz="1400" dirty="0" smtClean="0"/>
          </a:p>
          <a:p>
            <a:r>
              <a:rPr lang="en-US" sz="1400" dirty="0" smtClean="0"/>
              <a:t>8</a:t>
            </a:r>
            <a:r>
              <a:rPr lang="en-US" sz="1400" dirty="0"/>
              <a:t>. </a:t>
            </a:r>
            <a:r>
              <a:rPr lang="en-US" sz="1400" dirty="0" err="1"/>
              <a:t>Mendan</a:t>
            </a:r>
            <a:r>
              <a:rPr lang="en-US" sz="1400" dirty="0"/>
              <a:t> </a:t>
            </a:r>
            <a:r>
              <a:rPr lang="en-US" sz="1400" dirty="0" err="1"/>
              <a:t>rozimassiz</a:t>
            </a:r>
            <a:r>
              <a:rPr lang="en-US" sz="1400" dirty="0"/>
              <a:t> // </a:t>
            </a:r>
            <a:r>
              <a:rPr lang="en-US" sz="1400" dirty="0" err="1"/>
              <a:t>bilaman</a:t>
            </a:r>
            <a:r>
              <a:rPr lang="en-US" sz="1400" dirty="0"/>
              <a:t> // </a:t>
            </a:r>
            <a:r>
              <a:rPr lang="en-US" sz="1400" dirty="0" err="1"/>
              <a:t>kechirmaysiz</a:t>
            </a:r>
            <a:r>
              <a:rPr lang="en-US" sz="1400" dirty="0"/>
              <a:t> // </a:t>
            </a:r>
            <a:endParaRPr lang="en-US" sz="1400" dirty="0" smtClean="0"/>
          </a:p>
          <a:p>
            <a:r>
              <a:rPr lang="en-US" sz="1400" dirty="0" smtClean="0"/>
              <a:t>9</a:t>
            </a:r>
            <a:r>
              <a:rPr lang="en-US" sz="1400" dirty="0"/>
              <a:t>. // </a:t>
            </a:r>
            <a:r>
              <a:rPr lang="en-US" sz="1400" dirty="0" err="1"/>
              <a:t>yo‘l</a:t>
            </a:r>
            <a:r>
              <a:rPr lang="en-US" sz="1400" dirty="0"/>
              <a:t> </a:t>
            </a:r>
            <a:r>
              <a:rPr lang="en-US" sz="1400" dirty="0" err="1"/>
              <a:t>bo‘lsin</a:t>
            </a:r>
            <a:r>
              <a:rPr lang="en-US" sz="1400" dirty="0"/>
              <a:t> //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21960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555625"/>
            <a:ext cx="5486400" cy="1523494"/>
          </a:xfrm>
        </p:spPr>
        <p:txBody>
          <a:bodyPr/>
          <a:lstStyle/>
          <a:p>
            <a:pPr marL="180975" indent="-180975">
              <a:spcAft>
                <a:spcPts val="600"/>
              </a:spcAft>
            </a:pPr>
            <a:r>
              <a:rPr lang="en-US" sz="1400" dirty="0" smtClean="0"/>
              <a:t>1. (147-bet</a:t>
            </a:r>
            <a:r>
              <a:rPr lang="en-US" sz="1400" dirty="0"/>
              <a:t>, </a:t>
            </a:r>
            <a:r>
              <a:rPr lang="en-US" sz="1400" dirty="0" smtClean="0"/>
              <a:t>4-topshiriq) </a:t>
            </a:r>
            <a:r>
              <a:rPr lang="en-US" sz="1400" dirty="0" err="1" smtClean="0"/>
              <a:t>Berilgan</a:t>
            </a:r>
            <a:r>
              <a:rPr lang="en-US" sz="1400" dirty="0" smtClean="0"/>
              <a:t> </a:t>
            </a:r>
            <a:r>
              <a:rPr lang="en-US" sz="1400" dirty="0" err="1" smtClean="0"/>
              <a:t>so‘zlar</a:t>
            </a:r>
            <a:r>
              <a:rPr lang="en-US" sz="1400" dirty="0" smtClean="0"/>
              <a:t> </a:t>
            </a:r>
            <a:r>
              <a:rPr lang="en-US" sz="1400" dirty="0" err="1" smtClean="0"/>
              <a:t>yordamida</a:t>
            </a:r>
            <a:r>
              <a:rPr lang="en-US" sz="1400" dirty="0" smtClean="0"/>
              <a:t> </a:t>
            </a:r>
            <a:r>
              <a:rPr lang="en-US" sz="1400" dirty="0" err="1" smtClean="0"/>
              <a:t>kichik</a:t>
            </a:r>
            <a:r>
              <a:rPr lang="en-US" sz="1400" dirty="0" smtClean="0"/>
              <a:t> </a:t>
            </a:r>
            <a:r>
              <a:rPr lang="en-US" sz="1400" dirty="0" err="1" smtClean="0"/>
              <a:t>matn</a:t>
            </a:r>
            <a:r>
              <a:rPr lang="en-US" sz="1400" dirty="0" smtClean="0"/>
              <a:t> </a:t>
            </a:r>
            <a:r>
              <a:rPr lang="en-US" sz="1400" dirty="0" err="1" smtClean="0"/>
              <a:t>tuzing</a:t>
            </a:r>
            <a:r>
              <a:rPr lang="en-US" sz="1400" dirty="0" smtClean="0"/>
              <a:t>. </a:t>
            </a:r>
            <a:br>
              <a:rPr lang="en-US" sz="1400" dirty="0" smtClean="0"/>
            </a:br>
            <a:r>
              <a:rPr lang="en-US" sz="1600" dirty="0" err="1" smtClean="0"/>
              <a:t>O‘lkamiz</a:t>
            </a:r>
            <a:r>
              <a:rPr lang="en-US" sz="1600" dirty="0"/>
              <a:t>, </a:t>
            </a:r>
            <a:r>
              <a:rPr lang="en-US" sz="1600" dirty="0" err="1"/>
              <a:t>viloyatlar</a:t>
            </a:r>
            <a:r>
              <a:rPr lang="en-US" sz="1600" dirty="0"/>
              <a:t>, </a:t>
            </a:r>
            <a:r>
              <a:rPr lang="en-US" sz="1600" dirty="0" err="1"/>
              <a:t>turli</a:t>
            </a:r>
            <a:r>
              <a:rPr lang="en-US" sz="1600" dirty="0"/>
              <a:t>, </a:t>
            </a:r>
            <a:r>
              <a:rPr lang="en-US" sz="1600" dirty="0" err="1"/>
              <a:t>tezyurar</a:t>
            </a:r>
            <a:r>
              <a:rPr lang="en-US" sz="1600" dirty="0"/>
              <a:t>, </a:t>
            </a:r>
            <a:r>
              <a:rPr lang="en-US" sz="1600" dirty="0" err="1"/>
              <a:t>mashhur</a:t>
            </a:r>
            <a:r>
              <a:rPr lang="en-US" sz="1600" dirty="0"/>
              <a:t>, </a:t>
            </a:r>
            <a:r>
              <a:rPr lang="en-US" sz="1600" dirty="0" err="1"/>
              <a:t>temir</a:t>
            </a:r>
            <a:r>
              <a:rPr lang="en-US" sz="1600" dirty="0"/>
              <a:t> </a:t>
            </a:r>
            <a:r>
              <a:rPr lang="en-US" sz="1600" dirty="0" err="1"/>
              <a:t>yo‘l</a:t>
            </a:r>
            <a:r>
              <a:rPr lang="en-US" sz="1600" dirty="0"/>
              <a:t>, </a:t>
            </a:r>
            <a:r>
              <a:rPr lang="en-US" sz="1600" dirty="0" err="1"/>
              <a:t>vagon</a:t>
            </a:r>
            <a:r>
              <a:rPr lang="en-US" sz="1600" dirty="0"/>
              <a:t>, </a:t>
            </a:r>
            <a:r>
              <a:rPr lang="en-US" sz="1600" dirty="0" err="1"/>
              <a:t>uzoq</a:t>
            </a:r>
            <a:r>
              <a:rPr lang="en-US" sz="1600" dirty="0"/>
              <a:t>, </a:t>
            </a:r>
            <a:r>
              <a:rPr lang="en-US" sz="1600" dirty="0" err="1"/>
              <a:t>zamonaviy</a:t>
            </a:r>
            <a:r>
              <a:rPr lang="en-US" sz="1600" dirty="0"/>
              <a:t>, </a:t>
            </a:r>
            <a:r>
              <a:rPr lang="en-US" sz="1600" dirty="0" err="1"/>
              <a:t>yo‘llar</a:t>
            </a:r>
            <a:r>
              <a:rPr lang="en-US" sz="1600" dirty="0"/>
              <a:t>, </a:t>
            </a:r>
            <a:r>
              <a:rPr lang="en-US" sz="1600" dirty="0" err="1"/>
              <a:t>qulay</a:t>
            </a:r>
            <a:r>
              <a:rPr lang="en-US" sz="1600" dirty="0"/>
              <a:t>, </a:t>
            </a:r>
            <a:r>
              <a:rPr lang="en-US" sz="1600" dirty="0" err="1"/>
              <a:t>ekan</a:t>
            </a:r>
            <a:r>
              <a:rPr lang="en-US" sz="1600" dirty="0"/>
              <a:t>, </a:t>
            </a:r>
            <a:r>
              <a:rPr lang="en-US" sz="1600" dirty="0" err="1"/>
              <a:t>qatnamoq</a:t>
            </a:r>
            <a:r>
              <a:rPr lang="en-US" sz="1600" dirty="0"/>
              <a:t>, </a:t>
            </a:r>
            <a:r>
              <a:rPr lang="en-US" sz="1600" dirty="0" err="1"/>
              <a:t>ta’mirlamoq</a:t>
            </a:r>
            <a:r>
              <a:rPr lang="en-US" sz="1600" dirty="0"/>
              <a:t>, </a:t>
            </a:r>
            <a:r>
              <a:rPr lang="en-US" sz="1600" dirty="0" err="1"/>
              <a:t>texnik</a:t>
            </a:r>
            <a:r>
              <a:rPr lang="en-US" sz="1600" dirty="0"/>
              <a:t> </a:t>
            </a:r>
            <a:r>
              <a:rPr lang="en-US" sz="1600" dirty="0" err="1"/>
              <a:t>yordam</a:t>
            </a:r>
            <a:r>
              <a:rPr lang="en-US" sz="1600" dirty="0"/>
              <a:t>.</a:t>
            </a:r>
          </a:p>
          <a:p>
            <a:r>
              <a:rPr lang="en-US" sz="1600" dirty="0"/>
              <a:t>2. </a:t>
            </a:r>
            <a:r>
              <a:rPr lang="en-US" sz="1600" dirty="0" err="1"/>
              <a:t>O‘zbekiston</a:t>
            </a:r>
            <a:r>
              <a:rPr lang="en-US" sz="1600" dirty="0"/>
              <a:t> </a:t>
            </a:r>
            <a:r>
              <a:rPr lang="en-US" sz="1600" dirty="0" err="1"/>
              <a:t>temir</a:t>
            </a:r>
            <a:r>
              <a:rPr lang="en-US" sz="1600" dirty="0"/>
              <a:t> </a:t>
            </a:r>
            <a:r>
              <a:rPr lang="en-US" sz="1600" dirty="0" err="1"/>
              <a:t>yo‘llari</a:t>
            </a:r>
            <a:r>
              <a:rPr lang="en-US" sz="1600" dirty="0"/>
              <a:t> </a:t>
            </a:r>
            <a:r>
              <a:rPr lang="en-US" sz="1600" dirty="0" err="1"/>
              <a:t>haqida</a:t>
            </a:r>
            <a:r>
              <a:rPr lang="en-US" sz="1600" dirty="0"/>
              <a:t> </a:t>
            </a:r>
            <a:r>
              <a:rPr lang="en-US" sz="1600" dirty="0" err="1"/>
              <a:t>ma’lumotlar</a:t>
            </a:r>
            <a:r>
              <a:rPr lang="en-US" sz="1600" dirty="0"/>
              <a:t> </a:t>
            </a:r>
            <a:r>
              <a:rPr lang="en-US" sz="1600" dirty="0" err="1"/>
              <a:t>yozing</a:t>
            </a:r>
            <a:r>
              <a:rPr lang="en-US" sz="1600" dirty="0"/>
              <a:t>.</a:t>
            </a:r>
            <a:br>
              <a:rPr lang="en-US" sz="1600" dirty="0"/>
            </a:br>
            <a:endParaRPr lang="ru-RU" sz="1600" dirty="0"/>
          </a:p>
        </p:txBody>
      </p:sp>
      <p:pic>
        <p:nvPicPr>
          <p:cNvPr id="4" name="Рисунок 3" descr="C:\Users\User\Desktop\Temir yo'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300" y="2003425"/>
            <a:ext cx="3243761" cy="99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623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98425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O‘tilgan</a:t>
            </a:r>
            <a:r>
              <a:rPr lang="en-US" dirty="0"/>
              <a:t> </a:t>
            </a:r>
            <a:r>
              <a:rPr lang="en-US" dirty="0" err="1"/>
              <a:t>mavzuni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425455"/>
              </p:ext>
            </p:extLst>
          </p:nvPr>
        </p:nvGraphicFramePr>
        <p:xfrm>
          <a:off x="95623" y="582567"/>
          <a:ext cx="5486400" cy="2566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239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Abdulla</a:t>
                      </a:r>
                      <a:r>
                        <a:rPr lang="en-US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Oripov</a:t>
                      </a:r>
                      <a:endParaRPr lang="en-US" sz="16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hayoti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Abdulla </a:t>
                      </a:r>
                      <a:r>
                        <a:rPr lang="en-US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Oripov</a:t>
                      </a:r>
                      <a:endParaRPr lang="en-US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asarlari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Abdulla </a:t>
                      </a:r>
                      <a:r>
                        <a:rPr lang="en-US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Oripov</a:t>
                      </a:r>
                      <a:r>
                        <a:rPr lang="en-US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unvonlari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783"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1305">
                <a:tc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1740">
                <a:tc>
                  <a:txBody>
                    <a:bodyPr/>
                    <a:lstStyle/>
                    <a:p>
                      <a:pPr algn="ctr"/>
                      <a:endParaRPr lang="en-US" sz="14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890" y="1146177"/>
            <a:ext cx="1853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1941-yil 21-martda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Qashqadaryoda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48286" y="1198220"/>
            <a:ext cx="1441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Mitti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yulduz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yozdi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11472" y="1740742"/>
            <a:ext cx="1807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Ko‘zlarim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yo‘lingda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39076" y="1936097"/>
            <a:ext cx="7809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Onajon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76296" y="2129739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Ruhim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38940" y="2505307"/>
            <a:ext cx="1207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“Hakim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ajal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48286" y="2693435"/>
            <a:ext cx="1380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Jannatga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95345" y="2901737"/>
            <a:ext cx="8915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Ranjkom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21760" y="1196170"/>
            <a:ext cx="1497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Hamza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mukofoti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2708" y="1824482"/>
            <a:ext cx="1625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Respublika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mukofoti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97300" y="2537166"/>
            <a:ext cx="17187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shoiri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82494" y="2761862"/>
            <a:ext cx="20301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3767" y="1824481"/>
            <a:ext cx="1788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1958-yil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maktabni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medal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tamomlagan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5623" y="2518737"/>
            <a:ext cx="1871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1963-yil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O‘zMUni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mtiyozli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diplom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tamomlagan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32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Tilla</a:t>
            </a:r>
            <a:r>
              <a:rPr lang="en-US" dirty="0"/>
              <a:t> </a:t>
            </a:r>
            <a:r>
              <a:rPr lang="en-US" dirty="0" err="1"/>
              <a:t>baliqcha</a:t>
            </a:r>
            <a:r>
              <a:rPr lang="en-US" dirty="0"/>
              <a:t> </a:t>
            </a:r>
            <a:r>
              <a:rPr lang="en-US" dirty="0" err="1"/>
              <a:t>she’ri</a:t>
            </a:r>
            <a:r>
              <a:rPr lang="en-US" dirty="0"/>
              <a:t> </a:t>
            </a:r>
            <a:r>
              <a:rPr lang="en-US" dirty="0" err="1"/>
              <a:t>haqida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400" cy="2308324"/>
          </a:xfrm>
        </p:spPr>
        <p:txBody>
          <a:bodyPr/>
          <a:lstStyle/>
          <a:p>
            <a:pPr algn="l"/>
            <a:endParaRPr lang="ru-RU" dirty="0"/>
          </a:p>
          <a:p>
            <a:pPr algn="l"/>
            <a:r>
              <a:rPr lang="en-US" sz="1400" dirty="0" err="1"/>
              <a:t>Tuxumdan</a:t>
            </a:r>
            <a:r>
              <a:rPr lang="en-US" sz="1400" dirty="0"/>
              <a:t> </a:t>
            </a:r>
            <a:r>
              <a:rPr lang="en-US" sz="1400" dirty="0" err="1"/>
              <a:t>chiqdi-yu</a:t>
            </a:r>
            <a:r>
              <a:rPr lang="en-US" sz="1400" dirty="0"/>
              <a:t>, </a:t>
            </a:r>
            <a:r>
              <a:rPr lang="en-US" sz="1400" dirty="0" err="1"/>
              <a:t>keltirib</a:t>
            </a:r>
            <a:r>
              <a:rPr lang="en-US" sz="1400" dirty="0"/>
              <a:t> </a:t>
            </a:r>
            <a:r>
              <a:rPr lang="en-US" sz="1400" dirty="0" err="1"/>
              <a:t>uni</a:t>
            </a:r>
            <a:r>
              <a:rPr lang="en-US" sz="1400" dirty="0"/>
              <a:t> </a:t>
            </a:r>
            <a:r>
              <a:rPr lang="ru-RU" sz="1400" dirty="0"/>
              <a:t>               </a:t>
            </a:r>
            <a:endParaRPr lang="en-US" sz="1400" dirty="0"/>
          </a:p>
          <a:p>
            <a:pPr algn="l"/>
            <a:r>
              <a:rPr lang="en-US" sz="1400" dirty="0"/>
              <a:t>Shu </a:t>
            </a:r>
            <a:r>
              <a:rPr lang="en-US" sz="1400" dirty="0" err="1"/>
              <a:t>loyqa</a:t>
            </a:r>
            <a:r>
              <a:rPr lang="en-US" sz="1400" dirty="0"/>
              <a:t> </a:t>
            </a:r>
            <a:r>
              <a:rPr lang="en-US" sz="1400" dirty="0" err="1"/>
              <a:t>hovuzga</a:t>
            </a:r>
            <a:r>
              <a:rPr lang="en-US" sz="1400" dirty="0"/>
              <a:t> </a:t>
            </a:r>
            <a:r>
              <a:rPr lang="en-US" sz="1400" dirty="0" err="1"/>
              <a:t>tomon</a:t>
            </a:r>
            <a:r>
              <a:rPr lang="en-US" sz="1400" dirty="0"/>
              <a:t> </a:t>
            </a:r>
            <a:r>
              <a:rPr lang="en-US" sz="1400" dirty="0" err="1"/>
              <a:t>otdilar</a:t>
            </a:r>
            <a:r>
              <a:rPr lang="en-US" sz="1400" dirty="0"/>
              <a:t>.</a:t>
            </a:r>
          </a:p>
          <a:p>
            <a:pPr algn="l"/>
            <a:r>
              <a:rPr lang="en-US" sz="1400" dirty="0" err="1"/>
              <a:t>Tashlandiq</a:t>
            </a:r>
            <a:r>
              <a:rPr lang="en-US" sz="1400" dirty="0"/>
              <a:t> </a:t>
            </a:r>
            <a:r>
              <a:rPr lang="en-US" sz="1400" dirty="0" err="1"/>
              <a:t>ushoq</a:t>
            </a:r>
            <a:r>
              <a:rPr lang="en-US" sz="1400" dirty="0"/>
              <a:t> </a:t>
            </a:r>
            <a:r>
              <a:rPr lang="en-US" sz="1400" dirty="0" err="1"/>
              <a:t>yeb</a:t>
            </a:r>
            <a:r>
              <a:rPr lang="en-US" sz="1400" dirty="0"/>
              <a:t> </a:t>
            </a:r>
            <a:r>
              <a:rPr lang="en-US" sz="1400" dirty="0" err="1"/>
              <a:t>o‘tadi</a:t>
            </a:r>
            <a:r>
              <a:rPr lang="en-US" sz="1400" dirty="0"/>
              <a:t> </a:t>
            </a:r>
            <a:r>
              <a:rPr lang="en-US" sz="1400" dirty="0" err="1"/>
              <a:t>kuni</a:t>
            </a:r>
            <a:r>
              <a:rPr lang="en-US" sz="1400" dirty="0"/>
              <a:t>, </a:t>
            </a:r>
          </a:p>
          <a:p>
            <a:pPr algn="l"/>
            <a:r>
              <a:rPr lang="en-US" sz="1400" dirty="0" err="1"/>
              <a:t>Xor</a:t>
            </a:r>
            <a:r>
              <a:rPr lang="en-US" sz="1400" dirty="0"/>
              <a:t>-u </a:t>
            </a:r>
            <a:r>
              <a:rPr lang="en-US" sz="1400" dirty="0" err="1"/>
              <a:t>xas</a:t>
            </a:r>
            <a:r>
              <a:rPr lang="en-US" sz="1400" dirty="0"/>
              <a:t>, </a:t>
            </a:r>
            <a:r>
              <a:rPr lang="en-US" sz="1400" dirty="0" err="1"/>
              <a:t>xazonlar</a:t>
            </a:r>
            <a:r>
              <a:rPr lang="en-US" sz="1400" dirty="0"/>
              <a:t> </a:t>
            </a:r>
            <a:r>
              <a:rPr lang="en-US" sz="1400" dirty="0" err="1"/>
              <a:t>ustin</a:t>
            </a:r>
            <a:r>
              <a:rPr lang="en-US" sz="1400" dirty="0"/>
              <a:t> </a:t>
            </a:r>
            <a:r>
              <a:rPr lang="en-US" sz="1400" dirty="0" err="1"/>
              <a:t>yopdilar</a:t>
            </a:r>
            <a:r>
              <a:rPr lang="en-US" sz="1400" dirty="0"/>
              <a:t>. </a:t>
            </a:r>
          </a:p>
          <a:p>
            <a:pPr algn="l"/>
            <a:r>
              <a:rPr lang="en-US" sz="1400" dirty="0" err="1"/>
              <a:t>Dunyoda</a:t>
            </a:r>
            <a:r>
              <a:rPr lang="en-US" sz="1400" dirty="0"/>
              <a:t> </a:t>
            </a:r>
            <a:r>
              <a:rPr lang="en-US" sz="1400" dirty="0" err="1"/>
              <a:t>ko‘rgani</a:t>
            </a:r>
            <a:r>
              <a:rPr lang="en-US" sz="1400" dirty="0"/>
              <a:t> </a:t>
            </a:r>
            <a:r>
              <a:rPr lang="en-US" sz="1400" dirty="0" err="1"/>
              <a:t>shu</a:t>
            </a:r>
            <a:r>
              <a:rPr lang="en-US" sz="1400" dirty="0"/>
              <a:t> tor </a:t>
            </a:r>
            <a:r>
              <a:rPr lang="en-US" sz="1400" dirty="0" err="1"/>
              <a:t>hovuzcha</a:t>
            </a:r>
            <a:r>
              <a:rPr lang="en-US" sz="1400" dirty="0"/>
              <a:t> </a:t>
            </a:r>
          </a:p>
          <a:p>
            <a:pPr algn="l"/>
            <a:r>
              <a:rPr lang="en-US" sz="1400" dirty="0" err="1"/>
              <a:t>Va</a:t>
            </a:r>
            <a:r>
              <a:rPr lang="en-US" sz="1400" dirty="0"/>
              <a:t> </a:t>
            </a:r>
            <a:r>
              <a:rPr lang="en-US" sz="1400" dirty="0" err="1"/>
              <a:t>mudroq</a:t>
            </a:r>
            <a:r>
              <a:rPr lang="en-US" sz="1400" dirty="0"/>
              <a:t> </a:t>
            </a:r>
            <a:r>
              <a:rPr lang="en-US" sz="1400" dirty="0" err="1"/>
              <a:t>tollarning</a:t>
            </a:r>
            <a:r>
              <a:rPr lang="en-US" sz="1400" dirty="0"/>
              <a:t> </a:t>
            </a:r>
            <a:r>
              <a:rPr lang="en-US" sz="1400" dirty="0" err="1"/>
              <a:t>achchiq</a:t>
            </a:r>
            <a:r>
              <a:rPr lang="en-US" sz="1400" dirty="0"/>
              <a:t> </a:t>
            </a:r>
            <a:r>
              <a:rPr lang="en-US" sz="1400" dirty="0" err="1"/>
              <a:t>xazoni</a:t>
            </a:r>
            <a:r>
              <a:rPr lang="en-US" sz="1400" dirty="0"/>
              <a:t>.</a:t>
            </a:r>
          </a:p>
          <a:p>
            <a:pPr algn="l"/>
            <a:r>
              <a:rPr lang="en-US" sz="1400" dirty="0" err="1"/>
              <a:t>Menga</a:t>
            </a:r>
            <a:r>
              <a:rPr lang="en-US" sz="1400" dirty="0"/>
              <a:t> </a:t>
            </a:r>
            <a:r>
              <a:rPr lang="en-US" sz="1400" dirty="0" err="1"/>
              <a:t>alam</a:t>
            </a:r>
            <a:r>
              <a:rPr lang="en-US" sz="1400" dirty="0"/>
              <a:t> </a:t>
            </a:r>
            <a:r>
              <a:rPr lang="en-US" sz="1400" dirty="0" err="1"/>
              <a:t>qilar</a:t>
            </a:r>
            <a:r>
              <a:rPr lang="en-US" sz="1400" dirty="0"/>
              <a:t>, </a:t>
            </a:r>
            <a:r>
              <a:rPr lang="en-US" sz="1400" dirty="0" err="1"/>
              <a:t>tilla</a:t>
            </a:r>
            <a:r>
              <a:rPr lang="en-US" sz="1400" dirty="0"/>
              <a:t> </a:t>
            </a:r>
            <a:r>
              <a:rPr lang="en-US" sz="1400" dirty="0" err="1"/>
              <a:t>baliqcha</a:t>
            </a:r>
            <a:endParaRPr lang="en-US" sz="1400" dirty="0"/>
          </a:p>
          <a:p>
            <a:pPr algn="l"/>
            <a:r>
              <a:rPr lang="en-US" sz="1400" dirty="0"/>
              <a:t>Bir </a:t>
            </a:r>
            <a:r>
              <a:rPr lang="en-US" sz="1400" dirty="0" err="1"/>
              <a:t>ko‘lmak</a:t>
            </a:r>
            <a:r>
              <a:rPr lang="en-US" sz="1400" dirty="0"/>
              <a:t> </a:t>
            </a:r>
            <a:r>
              <a:rPr lang="en-US" sz="1400" dirty="0" err="1"/>
              <a:t>hovuz</a:t>
            </a:r>
            <a:r>
              <a:rPr lang="en-US" sz="1400" dirty="0"/>
              <a:t> deb </a:t>
            </a:r>
            <a:r>
              <a:rPr lang="en-US" sz="1400" dirty="0" err="1"/>
              <a:t>bilar</a:t>
            </a:r>
            <a:r>
              <a:rPr lang="en-US" sz="1400" dirty="0"/>
              <a:t> </a:t>
            </a:r>
            <a:r>
              <a:rPr lang="en-US" sz="1400" dirty="0" err="1"/>
              <a:t>dunyoni</a:t>
            </a:r>
            <a:r>
              <a:rPr lang="en-US" sz="1400" dirty="0"/>
              <a:t>...</a:t>
            </a:r>
            <a:br>
              <a:rPr lang="en-US" sz="1400" dirty="0"/>
            </a:br>
            <a:endParaRPr lang="ru-RU" sz="1400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111500" y="816491"/>
            <a:ext cx="26546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Tilla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baliqcha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asli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 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Tilla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baliqcha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timsolida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jamiyatda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yashayotgan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ayrim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kimsalarning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Dunyoni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bossa</a:t>
            </a:r>
            <a:r>
              <a:rPr lang="en-US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o‘rdakka</a:t>
            </a:r>
            <a:r>
              <a:rPr lang="en-US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g‘am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deganlaridek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sharoit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jimgina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“Sen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menga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tegma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men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tegmayman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12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qabilida</a:t>
            </a:r>
            <a:r>
              <a:rPr lang="en-US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qorni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yashayverishi</a:t>
            </a:r>
            <a:r>
              <a:rPr lang="en-US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kuyunib</a:t>
            </a:r>
            <a:r>
              <a:rPr lang="en-US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yozadi</a:t>
            </a:r>
            <a:r>
              <a:rPr lang="en-US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09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Yangi</a:t>
            </a:r>
            <a:r>
              <a:rPr lang="en-US" dirty="0"/>
              <a:t> </a:t>
            </a:r>
            <a:r>
              <a:rPr lang="en-US" dirty="0" err="1"/>
              <a:t>mavzu</a:t>
            </a:r>
            <a:r>
              <a:rPr lang="en-US" dirty="0"/>
              <a:t> </a:t>
            </a:r>
            <a:r>
              <a:rPr lang="en-US" dirty="0" err="1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19400" y="1080328"/>
            <a:ext cx="2806700" cy="1477328"/>
          </a:xfrm>
        </p:spPr>
        <p:txBody>
          <a:bodyPr/>
          <a:lstStyle/>
          <a:p>
            <a:pPr algn="ctr"/>
            <a:r>
              <a:rPr lang="en-US" sz="1600" dirty="0"/>
              <a:t>“</a:t>
            </a:r>
            <a:r>
              <a:rPr lang="en-US" sz="1600" dirty="0" err="1"/>
              <a:t>O‘zbekiston</a:t>
            </a:r>
            <a:r>
              <a:rPr lang="en-US" sz="1600" dirty="0"/>
              <a:t> temir </a:t>
            </a:r>
            <a:r>
              <a:rPr lang="en-US" sz="1600" dirty="0" err="1"/>
              <a:t>yo‘llari</a:t>
            </a:r>
            <a:r>
              <a:rPr lang="en-US" sz="1600" dirty="0"/>
              <a:t>” </a:t>
            </a:r>
            <a:r>
              <a:rPr lang="en-US" sz="1600" dirty="0" err="1"/>
              <a:t>aksiyadorlik</a:t>
            </a:r>
            <a:r>
              <a:rPr lang="en-US" sz="1600" dirty="0"/>
              <a:t> </a:t>
            </a:r>
            <a:r>
              <a:rPr lang="en-US" sz="1600" dirty="0" err="1"/>
              <a:t>jamiyati</a:t>
            </a:r>
            <a:r>
              <a:rPr lang="en-US" sz="1600" dirty="0"/>
              <a:t> – </a:t>
            </a:r>
            <a:r>
              <a:rPr lang="en-US" sz="1600" dirty="0" err="1"/>
              <a:t>O‘zbekistondagi</a:t>
            </a:r>
            <a:r>
              <a:rPr lang="en-US" sz="1600" dirty="0"/>
              <a:t> </a:t>
            </a:r>
            <a:r>
              <a:rPr lang="en-US" sz="1600" dirty="0" err="1"/>
              <a:t>eng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/>
              <a:t>yirik</a:t>
            </a:r>
            <a:r>
              <a:rPr lang="en-US" sz="1600" dirty="0"/>
              <a:t> </a:t>
            </a:r>
            <a:r>
              <a:rPr lang="en-US" sz="1600" dirty="0" err="1"/>
              <a:t>jamiyatlardan</a:t>
            </a:r>
            <a:r>
              <a:rPr lang="en-US" sz="1600" dirty="0"/>
              <a:t> </a:t>
            </a:r>
            <a:r>
              <a:rPr lang="en-US" sz="1600" dirty="0" err="1"/>
              <a:t>biri</a:t>
            </a:r>
            <a:r>
              <a:rPr lang="en-US" sz="1600" dirty="0"/>
              <a:t> </a:t>
            </a:r>
            <a:r>
              <a:rPr lang="en-US" sz="1600" dirty="0" err="1"/>
              <a:t>hisoblanadi</a:t>
            </a:r>
            <a:r>
              <a:rPr lang="en-US" sz="1600" dirty="0"/>
              <a:t>. </a:t>
            </a:r>
            <a:br>
              <a:rPr lang="en-US" sz="1600" dirty="0"/>
            </a:br>
            <a:endParaRPr lang="ru-RU" sz="1600" dirty="0"/>
          </a:p>
        </p:txBody>
      </p:sp>
      <p:pic>
        <p:nvPicPr>
          <p:cNvPr id="1026" name="Picture 2" descr="C:\Users\User\Desktop\Vagonl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1089025"/>
            <a:ext cx="24384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606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en-US" dirty="0" err="1"/>
              <a:t>Yangi</a:t>
            </a:r>
            <a:r>
              <a:rPr lang="en-US" dirty="0"/>
              <a:t> </a:t>
            </a:r>
            <a:r>
              <a:rPr lang="en-US" dirty="0" err="1"/>
              <a:t>mavzu</a:t>
            </a:r>
            <a:r>
              <a:rPr lang="en-US" dirty="0"/>
              <a:t> </a:t>
            </a:r>
            <a:r>
              <a:rPr lang="en-US" dirty="0" err="1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8284" y="563572"/>
            <a:ext cx="5516710" cy="1508105"/>
          </a:xfrm>
        </p:spPr>
        <p:txBody>
          <a:bodyPr/>
          <a:lstStyle/>
          <a:p>
            <a:pPr algn="ctr"/>
            <a:r>
              <a:rPr lang="en-US" sz="1400" dirty="0"/>
              <a:t>1994-yil 7-noyabrda </a:t>
            </a:r>
            <a:r>
              <a:rPr lang="en-US" sz="1400" dirty="0" err="1"/>
              <a:t>O‘rta</a:t>
            </a:r>
            <a:r>
              <a:rPr lang="en-US" sz="1400" dirty="0"/>
              <a:t> </a:t>
            </a:r>
            <a:r>
              <a:rPr lang="en-US" sz="1400" dirty="0" err="1"/>
              <a:t>Osiyo</a:t>
            </a:r>
            <a:r>
              <a:rPr lang="en-US" sz="1400" dirty="0"/>
              <a:t> </a:t>
            </a:r>
            <a:r>
              <a:rPr lang="en-US" sz="1400" dirty="0" err="1"/>
              <a:t>temir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 err="1"/>
              <a:t>yo‘llari</a:t>
            </a:r>
            <a:r>
              <a:rPr lang="en-US" sz="1400" dirty="0"/>
              <a:t> </a:t>
            </a:r>
            <a:r>
              <a:rPr lang="en-US" sz="1400" dirty="0" err="1"/>
              <a:t>bazasida</a:t>
            </a:r>
            <a:r>
              <a:rPr lang="en-US" sz="1400" dirty="0"/>
              <a:t> </a:t>
            </a:r>
            <a:r>
              <a:rPr lang="en-US" sz="1400" dirty="0" err="1"/>
              <a:t>O‘zbekiston</a:t>
            </a:r>
            <a:r>
              <a:rPr lang="en-US" sz="1400" dirty="0"/>
              <a:t> </a:t>
            </a:r>
            <a:r>
              <a:rPr lang="en-US" sz="1400" dirty="0" err="1"/>
              <a:t>Respublikasi</a:t>
            </a:r>
            <a:r>
              <a:rPr lang="en-US" sz="1400" dirty="0"/>
              <a:t> </a:t>
            </a:r>
            <a:r>
              <a:rPr lang="en-US" sz="1400" dirty="0" err="1"/>
              <a:t>hududida</a:t>
            </a:r>
            <a:r>
              <a:rPr lang="en-US" sz="1400" dirty="0"/>
              <a:t> </a:t>
            </a:r>
            <a:r>
              <a:rPr lang="en-US" sz="1400" dirty="0" err="1"/>
              <a:t>joylashgan</a:t>
            </a:r>
            <a:r>
              <a:rPr lang="en-US" sz="1400" dirty="0"/>
              <a:t> </a:t>
            </a:r>
            <a:r>
              <a:rPr lang="en-US" sz="1400" dirty="0" err="1"/>
              <a:t>temir</a:t>
            </a:r>
            <a:r>
              <a:rPr lang="en-US" sz="1400" dirty="0"/>
              <a:t> </a:t>
            </a:r>
            <a:r>
              <a:rPr lang="en-US" sz="1400" dirty="0" err="1"/>
              <a:t>yo‘l</a:t>
            </a:r>
            <a:r>
              <a:rPr lang="en-US" sz="1400" dirty="0"/>
              <a:t> </a:t>
            </a:r>
            <a:r>
              <a:rPr lang="en-US" sz="1400" dirty="0" err="1"/>
              <a:t>korxonalari</a:t>
            </a:r>
            <a:r>
              <a:rPr lang="en-US" sz="1400" dirty="0"/>
              <a:t> </a:t>
            </a:r>
            <a:r>
              <a:rPr lang="en-US" sz="1400" dirty="0" err="1"/>
              <a:t>va</a:t>
            </a:r>
            <a:r>
              <a:rPr lang="en-US" sz="1400" dirty="0"/>
              <a:t> </a:t>
            </a:r>
            <a:r>
              <a:rPr lang="en-US" sz="1400" dirty="0" err="1"/>
              <a:t>bo‘limlari</a:t>
            </a:r>
            <a:r>
              <a:rPr lang="en-US" sz="1400" dirty="0"/>
              <a:t>, </a:t>
            </a:r>
            <a:r>
              <a:rPr lang="en-US" sz="1400" dirty="0" err="1"/>
              <a:t>loyiha-konstruktorlik</a:t>
            </a:r>
            <a:r>
              <a:rPr lang="en-US" sz="1400" dirty="0"/>
              <a:t> </a:t>
            </a:r>
            <a:r>
              <a:rPr lang="en-US" sz="1400" dirty="0" err="1"/>
              <a:t>va</a:t>
            </a:r>
            <a:r>
              <a:rPr lang="en-US" sz="1400" dirty="0"/>
              <a:t> </a:t>
            </a:r>
            <a:r>
              <a:rPr lang="en-US" sz="1400" dirty="0" err="1"/>
              <a:t>boshqa</a:t>
            </a:r>
            <a:r>
              <a:rPr lang="en-US" sz="1400" dirty="0"/>
              <a:t> </a:t>
            </a:r>
            <a:r>
              <a:rPr lang="en-US" sz="1400" dirty="0" err="1"/>
              <a:t>tashkilotlar</a:t>
            </a:r>
            <a:r>
              <a:rPr lang="en-US" sz="1400" dirty="0"/>
              <a:t> </a:t>
            </a:r>
            <a:r>
              <a:rPr lang="en-US" sz="1400" dirty="0" err="1"/>
              <a:t>muassasalari</a:t>
            </a:r>
            <a:r>
              <a:rPr lang="en-US" sz="1400" dirty="0"/>
              <a:t> </a:t>
            </a:r>
            <a:r>
              <a:rPr lang="en-US" sz="1400" dirty="0" err="1"/>
              <a:t>negizida</a:t>
            </a:r>
            <a:r>
              <a:rPr lang="en-US" sz="1400" dirty="0"/>
              <a:t> </a:t>
            </a:r>
          </a:p>
          <a:p>
            <a:pPr algn="ctr"/>
            <a:r>
              <a:rPr lang="en-US" sz="1400" dirty="0"/>
              <a:t>“</a:t>
            </a:r>
            <a:r>
              <a:rPr lang="en-US" sz="1400" dirty="0" err="1"/>
              <a:t>O‘zbekiston</a:t>
            </a:r>
            <a:r>
              <a:rPr lang="en-US" sz="1400" dirty="0"/>
              <a:t> temir </a:t>
            </a:r>
            <a:r>
              <a:rPr lang="en-US" sz="1400" dirty="0" err="1"/>
              <a:t>yo‘llari</a:t>
            </a:r>
            <a:r>
              <a:rPr lang="en-US" sz="1400" dirty="0"/>
              <a:t>” </a:t>
            </a:r>
          </a:p>
          <a:p>
            <a:pPr algn="ctr"/>
            <a:r>
              <a:rPr lang="en-US" sz="1400" dirty="0" err="1"/>
              <a:t>aksiyadorlik</a:t>
            </a:r>
            <a:r>
              <a:rPr lang="en-US" sz="1400" dirty="0"/>
              <a:t> </a:t>
            </a:r>
            <a:r>
              <a:rPr lang="en-US" sz="1400" dirty="0" err="1"/>
              <a:t>jamiyati</a:t>
            </a:r>
            <a:r>
              <a:rPr lang="en-US" sz="1400" dirty="0"/>
              <a:t> </a:t>
            </a:r>
            <a:r>
              <a:rPr lang="en-US" sz="1400" dirty="0" err="1"/>
              <a:t>tashkil</a:t>
            </a:r>
            <a:r>
              <a:rPr lang="en-US" sz="1400" dirty="0"/>
              <a:t> </a:t>
            </a:r>
            <a:r>
              <a:rPr lang="en-US" sz="1400" dirty="0" err="1"/>
              <a:t>etildi</a:t>
            </a:r>
            <a:r>
              <a:rPr lang="en-US" sz="1400" dirty="0"/>
              <a:t>. </a:t>
            </a:r>
            <a:br>
              <a:rPr lang="en-US" sz="1400" dirty="0"/>
            </a:br>
            <a:endParaRPr lang="ru-RU" sz="1400" dirty="0"/>
          </a:p>
        </p:txBody>
      </p:sp>
      <p:pic>
        <p:nvPicPr>
          <p:cNvPr id="2052" name="Picture 4" descr="C:\Users\User\Desktop\temir aksiy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6" t="24483" r="4154" b="12602"/>
          <a:stretch/>
        </p:blipFill>
        <p:spPr bwMode="auto">
          <a:xfrm>
            <a:off x="1206500" y="1927225"/>
            <a:ext cx="3276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11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en-US" dirty="0" err="1"/>
              <a:t>Yangi</a:t>
            </a:r>
            <a:r>
              <a:rPr lang="en-US" dirty="0"/>
              <a:t> </a:t>
            </a:r>
            <a:r>
              <a:rPr lang="en-US" dirty="0" err="1"/>
              <a:t>mavzu</a:t>
            </a:r>
            <a:r>
              <a:rPr lang="en-US" dirty="0"/>
              <a:t> </a:t>
            </a:r>
            <a:r>
              <a:rPr lang="en-US" dirty="0" err="1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46924" y="860425"/>
            <a:ext cx="2402976" cy="1908215"/>
          </a:xfrm>
        </p:spPr>
        <p:txBody>
          <a:bodyPr/>
          <a:lstStyle/>
          <a:p>
            <a:pPr algn="ctr"/>
            <a:r>
              <a:rPr lang="en-US" sz="1600" dirty="0"/>
              <a:t>“</a:t>
            </a:r>
            <a:r>
              <a:rPr lang="en-US" sz="1600" dirty="0" err="1"/>
              <a:t>O‘zbekiston</a:t>
            </a:r>
            <a:r>
              <a:rPr lang="en-US" sz="1600" dirty="0"/>
              <a:t> temir </a:t>
            </a:r>
            <a:r>
              <a:rPr lang="en-US" sz="1600" dirty="0" err="1"/>
              <a:t>yo‘llari</a:t>
            </a:r>
            <a:r>
              <a:rPr lang="en-US" sz="1600" dirty="0"/>
              <a:t>” </a:t>
            </a:r>
          </a:p>
          <a:p>
            <a:pPr algn="ctr"/>
            <a:r>
              <a:rPr lang="en-US" sz="1600" dirty="0" err="1"/>
              <a:t>aksiyadorlik</a:t>
            </a:r>
            <a:r>
              <a:rPr lang="en-US" sz="1600" dirty="0"/>
              <a:t> </a:t>
            </a:r>
            <a:r>
              <a:rPr lang="en-US" sz="1600" dirty="0" err="1"/>
              <a:t>jamiyati</a:t>
            </a:r>
            <a:r>
              <a:rPr lang="en-US" sz="1600" dirty="0"/>
              <a:t> </a:t>
            </a:r>
            <a:r>
              <a:rPr lang="en-US" sz="1600" dirty="0" err="1"/>
              <a:t>asosiy</a:t>
            </a:r>
            <a:r>
              <a:rPr lang="en-US" sz="1600" dirty="0"/>
              <a:t> </a:t>
            </a:r>
            <a:r>
              <a:rPr lang="en-US" sz="1600" dirty="0" err="1"/>
              <a:t>yo‘llarining</a:t>
            </a:r>
            <a:r>
              <a:rPr lang="en-US" sz="1600" dirty="0"/>
              <a:t> </a:t>
            </a:r>
            <a:r>
              <a:rPr lang="en-US" sz="1600" dirty="0" err="1"/>
              <a:t>umumiy</a:t>
            </a:r>
            <a:r>
              <a:rPr lang="en-US" sz="1600" dirty="0"/>
              <a:t> </a:t>
            </a:r>
            <a:r>
              <a:rPr lang="en-US" sz="1600" dirty="0" err="1"/>
              <a:t>uzunligi</a:t>
            </a:r>
            <a:r>
              <a:rPr lang="en-US" sz="1600" dirty="0"/>
              <a:t> </a:t>
            </a:r>
            <a:r>
              <a:rPr lang="en-US" sz="1600" dirty="0" err="1"/>
              <a:t>bugungi</a:t>
            </a:r>
            <a:r>
              <a:rPr lang="en-US" sz="1600" dirty="0"/>
              <a:t> </a:t>
            </a:r>
            <a:r>
              <a:rPr lang="en-US" sz="1600" dirty="0" err="1"/>
              <a:t>kunda</a:t>
            </a:r>
            <a:r>
              <a:rPr lang="en-US" sz="1600" dirty="0"/>
              <a:t> 3645 </a:t>
            </a:r>
            <a:r>
              <a:rPr lang="en-US" sz="1600" dirty="0" err="1"/>
              <a:t>kilometrga</a:t>
            </a:r>
            <a:r>
              <a:rPr lang="en-US" sz="1600" dirty="0"/>
              <a:t> </a:t>
            </a:r>
            <a:r>
              <a:rPr lang="en-US" sz="1600" dirty="0" err="1"/>
              <a:t>yaqin</a:t>
            </a:r>
            <a:r>
              <a:rPr lang="en-US" sz="1600" dirty="0"/>
              <a:t>. 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pic>
        <p:nvPicPr>
          <p:cNvPr id="3075" name="Picture 3" descr="C:\Users\User\Desktop\uzunlig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824120"/>
            <a:ext cx="261937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26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en-US" dirty="0" err="1"/>
              <a:t>Yangi</a:t>
            </a:r>
            <a:r>
              <a:rPr lang="en-US" dirty="0"/>
              <a:t> </a:t>
            </a:r>
            <a:r>
              <a:rPr lang="en-US" dirty="0" err="1"/>
              <a:t>mavzu</a:t>
            </a:r>
            <a:r>
              <a:rPr lang="en-US" dirty="0"/>
              <a:t> </a:t>
            </a:r>
            <a:r>
              <a:rPr lang="en-US" dirty="0" err="1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06700" y="696118"/>
            <a:ext cx="2819400" cy="2215991"/>
          </a:xfrm>
        </p:spPr>
        <p:txBody>
          <a:bodyPr/>
          <a:lstStyle/>
          <a:p>
            <a:pPr algn="ctr"/>
            <a:r>
              <a:rPr lang="en-US" sz="1600" dirty="0"/>
              <a:t>“</a:t>
            </a:r>
            <a:r>
              <a:rPr lang="en-US" sz="1600" dirty="0" err="1"/>
              <a:t>O‘zbekiston</a:t>
            </a:r>
            <a:r>
              <a:rPr lang="en-US" sz="1600" dirty="0"/>
              <a:t> temir </a:t>
            </a:r>
            <a:r>
              <a:rPr lang="en-US" sz="1600" dirty="0" err="1"/>
              <a:t>yo‘llari</a:t>
            </a:r>
            <a:r>
              <a:rPr lang="en-US" sz="1600" dirty="0"/>
              <a:t>” </a:t>
            </a:r>
          </a:p>
          <a:p>
            <a:pPr algn="ctr"/>
            <a:r>
              <a:rPr lang="en-US" sz="1600" dirty="0" err="1"/>
              <a:t>aksiyadorlik</a:t>
            </a:r>
            <a:r>
              <a:rPr lang="en-US" sz="1600" dirty="0"/>
              <a:t> </a:t>
            </a:r>
            <a:r>
              <a:rPr lang="en-US" sz="1600" dirty="0" err="1"/>
              <a:t>jamiyatiida</a:t>
            </a:r>
            <a:r>
              <a:rPr lang="en-US" sz="1600" dirty="0"/>
              <a:t> 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54 </a:t>
            </a:r>
            <a:r>
              <a:rPr lang="en-US" sz="1600" dirty="0" err="1"/>
              <a:t>mingdan</a:t>
            </a:r>
            <a:r>
              <a:rPr lang="en-US" sz="1600" dirty="0"/>
              <a:t> </a:t>
            </a:r>
            <a:r>
              <a:rPr lang="en-US" sz="1600" dirty="0" err="1"/>
              <a:t>ziyod</a:t>
            </a:r>
            <a:r>
              <a:rPr lang="en-US" sz="1600" dirty="0"/>
              <a:t> </a:t>
            </a:r>
            <a:r>
              <a:rPr lang="en-US" sz="1600" dirty="0" err="1"/>
              <a:t>xodimlar</a:t>
            </a:r>
            <a:r>
              <a:rPr lang="en-US" sz="1600" dirty="0"/>
              <a:t> </a:t>
            </a:r>
            <a:r>
              <a:rPr lang="en-US" sz="1600" dirty="0" err="1"/>
              <a:t>faoliyat</a:t>
            </a:r>
            <a:r>
              <a:rPr lang="en-US" sz="1600" dirty="0"/>
              <a:t> </a:t>
            </a:r>
            <a:r>
              <a:rPr lang="en-US" sz="1600" dirty="0" err="1"/>
              <a:t>ko‘rsatadi</a:t>
            </a:r>
            <a:r>
              <a:rPr lang="en-US" sz="1600" dirty="0"/>
              <a:t>. </a:t>
            </a:r>
            <a:r>
              <a:rPr lang="en-US" sz="1600" dirty="0" err="1"/>
              <a:t>Jamiyatning</a:t>
            </a:r>
            <a:r>
              <a:rPr lang="en-US" sz="1600" dirty="0"/>
              <a:t> </a:t>
            </a:r>
            <a:r>
              <a:rPr lang="en-US" sz="1600" dirty="0" err="1"/>
              <a:t>yillik</a:t>
            </a:r>
            <a:r>
              <a:rPr lang="en-US" sz="1600" dirty="0"/>
              <a:t> yuk </a:t>
            </a:r>
            <a:r>
              <a:rPr lang="en-US" sz="1600" dirty="0" err="1"/>
              <a:t>aylanmasi</a:t>
            </a:r>
            <a:r>
              <a:rPr lang="en-US" sz="1600" dirty="0"/>
              <a:t> </a:t>
            </a:r>
            <a:r>
              <a:rPr lang="en-US" sz="1600" dirty="0" err="1"/>
              <a:t>barcha</a:t>
            </a:r>
            <a:r>
              <a:rPr lang="en-US" sz="1600" dirty="0"/>
              <a:t> </a:t>
            </a:r>
            <a:r>
              <a:rPr lang="en-US" sz="1600" dirty="0" err="1"/>
              <a:t>turdagi</a:t>
            </a:r>
            <a:r>
              <a:rPr lang="en-US" sz="1600" dirty="0"/>
              <a:t> </a:t>
            </a:r>
            <a:r>
              <a:rPr lang="en-US" sz="1600" dirty="0" err="1"/>
              <a:t>transportlar</a:t>
            </a:r>
            <a:r>
              <a:rPr lang="en-US" sz="1600" dirty="0"/>
              <a:t> yuk </a:t>
            </a:r>
            <a:r>
              <a:rPr lang="en-US" sz="1600" dirty="0" err="1"/>
              <a:t>aylanmasining</a:t>
            </a:r>
            <a:r>
              <a:rPr lang="en-US" sz="1600" dirty="0"/>
              <a:t> 90% </a:t>
            </a:r>
            <a:r>
              <a:rPr lang="en-US" sz="1600" dirty="0" err="1"/>
              <a:t>ga</a:t>
            </a:r>
            <a:r>
              <a:rPr lang="en-US" sz="1600" dirty="0"/>
              <a:t> </a:t>
            </a:r>
            <a:r>
              <a:rPr lang="en-US" sz="1600" dirty="0" err="1"/>
              <a:t>yaqinini</a:t>
            </a:r>
            <a:r>
              <a:rPr lang="en-US" sz="1600" dirty="0"/>
              <a:t> </a:t>
            </a:r>
            <a:r>
              <a:rPr lang="en-US" sz="1600" dirty="0" err="1"/>
              <a:t>tashkil</a:t>
            </a:r>
            <a:r>
              <a:rPr lang="en-US" sz="1600" dirty="0"/>
              <a:t> </a:t>
            </a:r>
            <a:r>
              <a:rPr lang="en-US" sz="1600" dirty="0" err="1"/>
              <a:t>etadi</a:t>
            </a:r>
            <a:r>
              <a:rPr lang="en-US" sz="1600" dirty="0"/>
              <a:t>. </a:t>
            </a:r>
            <a:br>
              <a:rPr lang="en-US" sz="1600" dirty="0"/>
            </a:br>
            <a:endParaRPr lang="ru-RU" sz="1600" dirty="0"/>
          </a:p>
        </p:txBody>
      </p:sp>
      <p:pic>
        <p:nvPicPr>
          <p:cNvPr id="4098" name="Picture 2" descr="C:\Users\User\Desktop\Provodni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784225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34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en-US" dirty="0" err="1"/>
              <a:t>Yangi</a:t>
            </a:r>
            <a:r>
              <a:rPr lang="en-US" dirty="0"/>
              <a:t> </a:t>
            </a:r>
            <a:r>
              <a:rPr lang="en-US" dirty="0" err="1"/>
              <a:t>mavzu</a:t>
            </a:r>
            <a:r>
              <a:rPr lang="en-US" dirty="0"/>
              <a:t> </a:t>
            </a:r>
            <a:r>
              <a:rPr lang="en-US" dirty="0" err="1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49500" y="680213"/>
            <a:ext cx="3276600" cy="2215991"/>
          </a:xfrm>
        </p:spPr>
        <p:txBody>
          <a:bodyPr/>
          <a:lstStyle/>
          <a:p>
            <a:pPr indent="268288" algn="l"/>
            <a:r>
              <a:rPr lang="en-US" sz="1600" dirty="0" err="1"/>
              <a:t>Mustaqillik</a:t>
            </a:r>
            <a:r>
              <a:rPr lang="en-US" sz="1600" dirty="0"/>
              <a:t> </a:t>
            </a:r>
            <a:r>
              <a:rPr lang="en-US" sz="1600" dirty="0" err="1"/>
              <a:t>yillarida</a:t>
            </a:r>
            <a:r>
              <a:rPr lang="en-US" sz="1600" dirty="0"/>
              <a:t> </a:t>
            </a:r>
            <a:r>
              <a:rPr lang="en-US" sz="1600" dirty="0" err="1"/>
              <a:t>O‘zbekis-tonning</a:t>
            </a:r>
            <a:r>
              <a:rPr lang="en-US" sz="1600" dirty="0"/>
              <a:t> yagona temir </a:t>
            </a:r>
            <a:r>
              <a:rPr lang="en-US" sz="1600" dirty="0" err="1"/>
              <a:t>yo‘l</a:t>
            </a:r>
            <a:r>
              <a:rPr lang="en-US" sz="1600" dirty="0"/>
              <a:t> </a:t>
            </a:r>
            <a:r>
              <a:rPr lang="en-US" sz="1600" dirty="0" err="1"/>
              <a:t>tarmog‘ini</a:t>
            </a:r>
            <a:r>
              <a:rPr lang="en-US" sz="1600" dirty="0"/>
              <a:t> </a:t>
            </a:r>
            <a:r>
              <a:rPr lang="en-US" sz="1600" dirty="0" err="1"/>
              <a:t>vujudga</a:t>
            </a:r>
            <a:r>
              <a:rPr lang="en-US" sz="1600" dirty="0"/>
              <a:t> </a:t>
            </a:r>
            <a:r>
              <a:rPr lang="en-US" sz="1600" dirty="0" err="1"/>
              <a:t>keltirish</a:t>
            </a:r>
            <a:r>
              <a:rPr lang="en-US" sz="1600" dirty="0"/>
              <a:t> </a:t>
            </a:r>
            <a:r>
              <a:rPr lang="en-US" sz="1600" dirty="0" err="1"/>
              <a:t>bo‘yicha</a:t>
            </a:r>
            <a:r>
              <a:rPr lang="en-US" sz="1600" dirty="0"/>
              <a:t> </a:t>
            </a:r>
            <a:r>
              <a:rPr lang="en-US" sz="1600" dirty="0" err="1"/>
              <a:t>uzunligi</a:t>
            </a:r>
            <a:r>
              <a:rPr lang="en-US" sz="1600" dirty="0"/>
              <a:t> 700 km </a:t>
            </a:r>
            <a:r>
              <a:rPr lang="en-US" sz="1600" dirty="0" err="1"/>
              <a:t>ga</a:t>
            </a:r>
            <a:r>
              <a:rPr lang="en-US" sz="1600" dirty="0"/>
              <a:t> </a:t>
            </a:r>
            <a:r>
              <a:rPr lang="en-US" sz="1600" dirty="0" err="1"/>
              <a:t>yaqin</a:t>
            </a:r>
            <a:r>
              <a:rPr lang="en-US" sz="1600" dirty="0"/>
              <a:t> </a:t>
            </a:r>
            <a:r>
              <a:rPr lang="en-US" sz="1600" dirty="0" err="1"/>
              <a:t>Navoiy-Uchquduq</a:t>
            </a:r>
            <a:r>
              <a:rPr lang="en-US" sz="1600" dirty="0"/>
              <a:t>, Nukus temir </a:t>
            </a:r>
            <a:r>
              <a:rPr lang="en-US" sz="1600" dirty="0" err="1"/>
              <a:t>yo‘li</a:t>
            </a:r>
            <a:r>
              <a:rPr lang="en-US" sz="1600" dirty="0"/>
              <a:t>, </a:t>
            </a:r>
            <a:r>
              <a:rPr lang="en-US" sz="1600" dirty="0" err="1"/>
              <a:t>uzunligi</a:t>
            </a:r>
            <a:r>
              <a:rPr lang="en-US" sz="1600" dirty="0"/>
              <a:t> 223 km li </a:t>
            </a:r>
            <a:r>
              <a:rPr lang="en-US" sz="1600" dirty="0" err="1"/>
              <a:t>Toshguzar</a:t>
            </a:r>
            <a:r>
              <a:rPr lang="en-US" sz="1600" dirty="0"/>
              <a:t>–</a:t>
            </a:r>
            <a:r>
              <a:rPr lang="en-US" sz="1600" dirty="0" err="1"/>
              <a:t>Boysun</a:t>
            </a:r>
            <a:r>
              <a:rPr lang="en-US" sz="1600" dirty="0"/>
              <a:t>–</a:t>
            </a:r>
            <a:r>
              <a:rPr lang="en-US" sz="1600" dirty="0" err="1"/>
              <a:t>Qumqo‘rg‘on</a:t>
            </a:r>
            <a:r>
              <a:rPr lang="en-US" sz="1600" dirty="0"/>
              <a:t>, Toshkent–</a:t>
            </a:r>
            <a:r>
              <a:rPr lang="en-US" sz="1600" dirty="0" err="1"/>
              <a:t>Marg‘ilon</a:t>
            </a:r>
            <a:r>
              <a:rPr lang="en-US" sz="1600" dirty="0"/>
              <a:t> temir </a:t>
            </a:r>
            <a:r>
              <a:rPr lang="en-US" sz="1600" dirty="0" err="1"/>
              <a:t>yo‘li</a:t>
            </a:r>
            <a:r>
              <a:rPr lang="en-US" sz="1600" dirty="0"/>
              <a:t> </a:t>
            </a:r>
            <a:r>
              <a:rPr lang="en-US" sz="1600" dirty="0" err="1"/>
              <a:t>qurib</a:t>
            </a:r>
            <a:r>
              <a:rPr lang="en-US" sz="1600" dirty="0"/>
              <a:t> </a:t>
            </a:r>
            <a:r>
              <a:rPr lang="en-US" sz="1600" dirty="0" err="1"/>
              <a:t>bitkazildi</a:t>
            </a:r>
            <a:r>
              <a:rPr lang="en-US" sz="1600" dirty="0"/>
              <a:t>. </a:t>
            </a:r>
            <a:br>
              <a:rPr lang="en-US" sz="1600" dirty="0"/>
            </a:br>
            <a:endParaRPr lang="ru-RU" sz="1600" dirty="0"/>
          </a:p>
        </p:txBody>
      </p:sp>
      <p:pic>
        <p:nvPicPr>
          <p:cNvPr id="6146" name="Picture 2" descr="C:\Users\User\Desktop\aksiyadorli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936625"/>
            <a:ext cx="19812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392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486400" cy="315471"/>
          </a:xfrm>
        </p:spPr>
        <p:txBody>
          <a:bodyPr/>
          <a:lstStyle/>
          <a:p>
            <a:pPr algn="ctr"/>
            <a:r>
              <a:rPr lang="en-US" dirty="0" err="1"/>
              <a:t>Yangi</a:t>
            </a:r>
            <a:r>
              <a:rPr lang="en-US" dirty="0"/>
              <a:t> </a:t>
            </a:r>
            <a:r>
              <a:rPr lang="en-US" dirty="0" err="1"/>
              <a:t>mavzu</a:t>
            </a:r>
            <a:r>
              <a:rPr lang="en-US" dirty="0"/>
              <a:t> </a:t>
            </a:r>
            <a:r>
              <a:rPr lang="en-US" dirty="0" err="1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73084" y="860425"/>
            <a:ext cx="3273914" cy="1969770"/>
          </a:xfrm>
        </p:spPr>
        <p:txBody>
          <a:bodyPr/>
          <a:lstStyle/>
          <a:p>
            <a:pPr algn="ctr"/>
            <a:r>
              <a:rPr lang="en-US" sz="1600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temir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yo‘llari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aksiyadorlik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jamiyati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Temir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yo‘l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Hamkorlik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Tashkiloti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a’zosidir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Jamiyat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Xalqaro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Temir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yo‘llar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ittifoqi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Osiyo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Tinch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okeani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hududidagi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BMT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iqtisodiy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komissiyasi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uzviy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aloqaga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ega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. </a:t>
            </a:r>
            <a:br>
              <a:rPr lang="en-US" sz="1600" dirty="0">
                <a:latin typeface="Arial" pitchFamily="34" charset="0"/>
                <a:cs typeface="Arial" pitchFamily="34" charset="0"/>
              </a:rPr>
            </a:b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Users\User\Desktop\Vagonl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860425"/>
            <a:ext cx="19050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9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5845</TotalTime>
  <Words>741</Words>
  <Application>Microsoft Office PowerPoint</Application>
  <PresentationFormat>Произвольный</PresentationFormat>
  <Paragraphs>123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 O‘zbek tili</vt:lpstr>
      <vt:lpstr>O‘tilgan mavzuni takrorlash</vt:lpstr>
      <vt:lpstr>Tilla baliqcha she’ri haqida</vt:lpstr>
      <vt:lpstr>Yangi mavzu bayoni</vt:lpstr>
      <vt:lpstr>Yangi mavzu bayoni</vt:lpstr>
      <vt:lpstr>Yangi mavzu bayoni</vt:lpstr>
      <vt:lpstr>Yangi mavzu bayoni</vt:lpstr>
      <vt:lpstr>Yangi mavzu bayoni</vt:lpstr>
      <vt:lpstr>Yangi mavzu bayoni</vt:lpstr>
      <vt:lpstr>Tinish belgilari: tire, qo‘shtirnoq, qavsning ishlatilishi</vt:lpstr>
      <vt:lpstr>Tire quyidagi hollarda qo‘yiladi</vt:lpstr>
      <vt:lpstr>Tire quyidagi hollarda qo‘yiladi</vt:lpstr>
      <vt:lpstr>Tire quyidagi hollarda qo‘yiladi</vt:lpstr>
      <vt:lpstr>Tire quyidagi o‘rinlarda ishlatiladi</vt:lpstr>
      <vt:lpstr>Qo‘shtirnoq quyidagicha ifodalanadi:</vt:lpstr>
      <vt:lpstr>Qavslar shu o‘rinlarda qo‘llanadi</vt:lpstr>
      <vt:lpstr>Mustahkamlash (147-bet)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O‘zbek tili</dc:title>
  <dc:creator>Azizbek</dc:creator>
  <cp:lastModifiedBy>User</cp:lastModifiedBy>
  <cp:revision>530</cp:revision>
  <cp:lastPrinted>2020-09-12T06:53:39Z</cp:lastPrinted>
  <dcterms:created xsi:type="dcterms:W3CDTF">2020-04-13T08:06:06Z</dcterms:created>
  <dcterms:modified xsi:type="dcterms:W3CDTF">2021-01-12T13:55:39Z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