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6"/>
  </p:notesMasterIdLst>
  <p:sldIdLst>
    <p:sldId id="413" r:id="rId3"/>
    <p:sldId id="369" r:id="rId4"/>
    <p:sldId id="389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2" r:id="rId16"/>
    <p:sldId id="403" r:id="rId17"/>
    <p:sldId id="404" r:id="rId18"/>
    <p:sldId id="405" r:id="rId19"/>
    <p:sldId id="406" r:id="rId20"/>
    <p:sldId id="407" r:id="rId21"/>
    <p:sldId id="409" r:id="rId22"/>
    <p:sldId id="411" r:id="rId23"/>
    <p:sldId id="412" r:id="rId24"/>
    <p:sldId id="284" r:id="rId2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>
      <p:cViewPr varScale="1">
        <p:scale>
          <a:sx n="234" d="100"/>
          <a:sy n="234" d="100"/>
        </p:scale>
        <p:origin x="-834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912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0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748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29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466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75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11/14/2020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13" Type="http://schemas.openxmlformats.org/officeDocument/2006/relationships/image" Target="../media/image410.png"/><Relationship Id="rId3" Type="http://schemas.openxmlformats.org/officeDocument/2006/relationships/image" Target="../media/image39.png"/><Relationship Id="rId7" Type="http://schemas.openxmlformats.org/officeDocument/2006/relationships/image" Target="../media/image350.png"/><Relationship Id="rId12" Type="http://schemas.openxmlformats.org/officeDocument/2006/relationships/image" Target="../media/image40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0.png"/><Relationship Id="rId11" Type="http://schemas.openxmlformats.org/officeDocument/2006/relationships/image" Target="../media/image390.png"/><Relationship Id="rId5" Type="http://schemas.openxmlformats.org/officeDocument/2006/relationships/image" Target="../media/image330.png"/><Relationship Id="rId10" Type="http://schemas.openxmlformats.org/officeDocument/2006/relationships/image" Target="../media/image380.png"/><Relationship Id="rId4" Type="http://schemas.openxmlformats.org/officeDocument/2006/relationships/image" Target="../media/image320.png"/><Relationship Id="rId9" Type="http://schemas.openxmlformats.org/officeDocument/2006/relationships/image" Target="../media/image37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350.png"/><Relationship Id="rId12" Type="http://schemas.openxmlformats.org/officeDocument/2006/relationships/image" Target="../media/image40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390.png"/><Relationship Id="rId5" Type="http://schemas.openxmlformats.org/officeDocument/2006/relationships/image" Target="../media/image330.png"/><Relationship Id="rId10" Type="http://schemas.openxmlformats.org/officeDocument/2006/relationships/image" Target="../media/image45.png"/><Relationship Id="rId4" Type="http://schemas.openxmlformats.org/officeDocument/2006/relationships/image" Target="../media/image320.png"/><Relationship Id="rId9" Type="http://schemas.openxmlformats.org/officeDocument/2006/relationships/image" Target="../media/image37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200.png"/><Relationship Id="rId18" Type="http://schemas.openxmlformats.org/officeDocument/2006/relationships/image" Target="../media/image250.png"/><Relationship Id="rId3" Type="http://schemas.openxmlformats.org/officeDocument/2006/relationships/image" Target="../media/image47.png"/><Relationship Id="rId21" Type="http://schemas.openxmlformats.org/officeDocument/2006/relationships/image" Target="../media/image50.png"/><Relationship Id="rId7" Type="http://schemas.openxmlformats.org/officeDocument/2006/relationships/image" Target="../media/image140.png"/><Relationship Id="rId12" Type="http://schemas.openxmlformats.org/officeDocument/2006/relationships/image" Target="../media/image190.png"/><Relationship Id="rId17" Type="http://schemas.openxmlformats.org/officeDocument/2006/relationships/image" Target="../media/image240.png"/><Relationship Id="rId2" Type="http://schemas.openxmlformats.org/officeDocument/2006/relationships/image" Target="../media/image35.png"/><Relationship Id="rId16" Type="http://schemas.openxmlformats.org/officeDocument/2006/relationships/image" Target="../media/image230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11" Type="http://schemas.openxmlformats.org/officeDocument/2006/relationships/image" Target="../media/image180.png"/><Relationship Id="rId24" Type="http://schemas.openxmlformats.org/officeDocument/2006/relationships/image" Target="../media/image53.png"/><Relationship Id="rId5" Type="http://schemas.openxmlformats.org/officeDocument/2006/relationships/image" Target="../media/image120.png"/><Relationship Id="rId15" Type="http://schemas.openxmlformats.org/officeDocument/2006/relationships/image" Target="../media/image220.png"/><Relationship Id="rId23" Type="http://schemas.openxmlformats.org/officeDocument/2006/relationships/image" Target="../media/image52.png"/><Relationship Id="rId10" Type="http://schemas.openxmlformats.org/officeDocument/2006/relationships/image" Target="../media/image170.png"/><Relationship Id="rId19" Type="http://schemas.openxmlformats.org/officeDocument/2006/relationships/image" Target="../media/image260.png"/><Relationship Id="rId4" Type="http://schemas.openxmlformats.org/officeDocument/2006/relationships/image" Target="../media/image110.png"/><Relationship Id="rId9" Type="http://schemas.openxmlformats.org/officeDocument/2006/relationships/image" Target="../media/image160.png"/><Relationship Id="rId14" Type="http://schemas.openxmlformats.org/officeDocument/2006/relationships/image" Target="../media/image48.png"/><Relationship Id="rId22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48.png"/><Relationship Id="rId18" Type="http://schemas.openxmlformats.org/officeDocument/2006/relationships/image" Target="../media/image260.png"/><Relationship Id="rId3" Type="http://schemas.openxmlformats.org/officeDocument/2006/relationships/image" Target="../media/image110.png"/><Relationship Id="rId21" Type="http://schemas.openxmlformats.org/officeDocument/2006/relationships/image" Target="../media/image51.png"/><Relationship Id="rId7" Type="http://schemas.openxmlformats.org/officeDocument/2006/relationships/image" Target="../media/image150.png"/><Relationship Id="rId12" Type="http://schemas.openxmlformats.org/officeDocument/2006/relationships/image" Target="../media/image200.png"/><Relationship Id="rId17" Type="http://schemas.openxmlformats.org/officeDocument/2006/relationships/image" Target="../media/image250.png"/><Relationship Id="rId25" Type="http://schemas.openxmlformats.org/officeDocument/2006/relationships/image" Target="../media/image56.png"/><Relationship Id="rId2" Type="http://schemas.openxmlformats.org/officeDocument/2006/relationships/image" Target="../media/image35.png"/><Relationship Id="rId16" Type="http://schemas.openxmlformats.org/officeDocument/2006/relationships/image" Target="../media/image24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90.png"/><Relationship Id="rId24" Type="http://schemas.openxmlformats.org/officeDocument/2006/relationships/image" Target="../media/image55.png"/><Relationship Id="rId5" Type="http://schemas.openxmlformats.org/officeDocument/2006/relationships/image" Target="../media/image130.png"/><Relationship Id="rId15" Type="http://schemas.openxmlformats.org/officeDocument/2006/relationships/image" Target="../media/image230.png"/><Relationship Id="rId23" Type="http://schemas.openxmlformats.org/officeDocument/2006/relationships/image" Target="../media/image53.png"/><Relationship Id="rId10" Type="http://schemas.openxmlformats.org/officeDocument/2006/relationships/image" Target="../media/image180.png"/><Relationship Id="rId19" Type="http://schemas.openxmlformats.org/officeDocument/2006/relationships/image" Target="../media/image49.png"/><Relationship Id="rId4" Type="http://schemas.openxmlformats.org/officeDocument/2006/relationships/image" Target="../media/image120.png"/><Relationship Id="rId9" Type="http://schemas.openxmlformats.org/officeDocument/2006/relationships/image" Target="../media/image170.png"/><Relationship Id="rId14" Type="http://schemas.openxmlformats.org/officeDocument/2006/relationships/image" Target="../media/image220.png"/><Relationship Id="rId22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48.png"/><Relationship Id="rId18" Type="http://schemas.openxmlformats.org/officeDocument/2006/relationships/image" Target="../media/image260.png"/><Relationship Id="rId3" Type="http://schemas.openxmlformats.org/officeDocument/2006/relationships/image" Target="../media/image110.png"/><Relationship Id="rId21" Type="http://schemas.openxmlformats.org/officeDocument/2006/relationships/image" Target="../media/image51.png"/><Relationship Id="rId7" Type="http://schemas.openxmlformats.org/officeDocument/2006/relationships/image" Target="../media/image150.png"/><Relationship Id="rId12" Type="http://schemas.openxmlformats.org/officeDocument/2006/relationships/image" Target="../media/image200.png"/><Relationship Id="rId17" Type="http://schemas.openxmlformats.org/officeDocument/2006/relationships/image" Target="../media/image250.png"/><Relationship Id="rId2" Type="http://schemas.openxmlformats.org/officeDocument/2006/relationships/image" Target="../media/image35.png"/><Relationship Id="rId16" Type="http://schemas.openxmlformats.org/officeDocument/2006/relationships/image" Target="../media/image24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90.png"/><Relationship Id="rId24" Type="http://schemas.openxmlformats.org/officeDocument/2006/relationships/image" Target="../media/image57.png"/><Relationship Id="rId5" Type="http://schemas.openxmlformats.org/officeDocument/2006/relationships/image" Target="../media/image130.png"/><Relationship Id="rId15" Type="http://schemas.openxmlformats.org/officeDocument/2006/relationships/image" Target="../media/image230.png"/><Relationship Id="rId23" Type="http://schemas.openxmlformats.org/officeDocument/2006/relationships/image" Target="../media/image53.png"/><Relationship Id="rId10" Type="http://schemas.openxmlformats.org/officeDocument/2006/relationships/image" Target="../media/image180.png"/><Relationship Id="rId19" Type="http://schemas.openxmlformats.org/officeDocument/2006/relationships/image" Target="../media/image49.png"/><Relationship Id="rId4" Type="http://schemas.openxmlformats.org/officeDocument/2006/relationships/image" Target="../media/image120.png"/><Relationship Id="rId9" Type="http://schemas.openxmlformats.org/officeDocument/2006/relationships/image" Target="../media/image170.png"/><Relationship Id="rId14" Type="http://schemas.openxmlformats.org/officeDocument/2006/relationships/image" Target="../media/image220.png"/><Relationship Id="rId22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48.png"/><Relationship Id="rId18" Type="http://schemas.openxmlformats.org/officeDocument/2006/relationships/image" Target="../media/image260.png"/><Relationship Id="rId3" Type="http://schemas.openxmlformats.org/officeDocument/2006/relationships/image" Target="../media/image110.png"/><Relationship Id="rId21" Type="http://schemas.openxmlformats.org/officeDocument/2006/relationships/image" Target="../media/image51.png"/><Relationship Id="rId7" Type="http://schemas.openxmlformats.org/officeDocument/2006/relationships/image" Target="../media/image150.png"/><Relationship Id="rId12" Type="http://schemas.openxmlformats.org/officeDocument/2006/relationships/image" Target="../media/image200.png"/><Relationship Id="rId17" Type="http://schemas.openxmlformats.org/officeDocument/2006/relationships/image" Target="../media/image250.png"/><Relationship Id="rId2" Type="http://schemas.openxmlformats.org/officeDocument/2006/relationships/image" Target="../media/image35.png"/><Relationship Id="rId16" Type="http://schemas.openxmlformats.org/officeDocument/2006/relationships/image" Target="../media/image24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90.png"/><Relationship Id="rId24" Type="http://schemas.openxmlformats.org/officeDocument/2006/relationships/image" Target="../media/image58.png"/><Relationship Id="rId5" Type="http://schemas.openxmlformats.org/officeDocument/2006/relationships/image" Target="../media/image130.png"/><Relationship Id="rId15" Type="http://schemas.openxmlformats.org/officeDocument/2006/relationships/image" Target="../media/image230.png"/><Relationship Id="rId23" Type="http://schemas.openxmlformats.org/officeDocument/2006/relationships/image" Target="../media/image53.png"/><Relationship Id="rId10" Type="http://schemas.openxmlformats.org/officeDocument/2006/relationships/image" Target="../media/image180.png"/><Relationship Id="rId19" Type="http://schemas.openxmlformats.org/officeDocument/2006/relationships/image" Target="../media/image49.png"/><Relationship Id="rId4" Type="http://schemas.openxmlformats.org/officeDocument/2006/relationships/image" Target="../media/image120.png"/><Relationship Id="rId9" Type="http://schemas.openxmlformats.org/officeDocument/2006/relationships/image" Target="../media/image170.png"/><Relationship Id="rId14" Type="http://schemas.openxmlformats.org/officeDocument/2006/relationships/image" Target="../media/image220.png"/><Relationship Id="rId22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40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40.png"/><Relationship Id="rId4" Type="http://schemas.openxmlformats.org/officeDocument/2006/relationships/image" Target="../media/image66.png"/><Relationship Id="rId9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0.png"/><Relationship Id="rId7" Type="http://schemas.openxmlformats.org/officeDocument/2006/relationships/image" Target="../media/image7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40.png"/><Relationship Id="rId4" Type="http://schemas.openxmlformats.org/officeDocument/2006/relationships/image" Target="../media/image69.png"/><Relationship Id="rId9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26" Type="http://schemas.openxmlformats.org/officeDocument/2006/relationships/image" Target="../media/image88.png"/><Relationship Id="rId3" Type="http://schemas.openxmlformats.org/officeDocument/2006/relationships/image" Target="../media/image6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5" Type="http://schemas.openxmlformats.org/officeDocument/2006/relationships/image" Target="../media/image87.png"/><Relationship Id="rId2" Type="http://schemas.openxmlformats.org/officeDocument/2006/relationships/image" Target="../media/image41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15" Type="http://schemas.openxmlformats.org/officeDocument/2006/relationships/image" Target="../media/image84.png"/><Relationship Id="rId28" Type="http://schemas.openxmlformats.org/officeDocument/2006/relationships/image" Target="../media/image90.png"/><Relationship Id="rId10" Type="http://schemas.openxmlformats.org/officeDocument/2006/relationships/image" Target="../media/image79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7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0.png"/><Relationship Id="rId18" Type="http://schemas.openxmlformats.org/officeDocument/2006/relationships/image" Target="../media/image870.png"/><Relationship Id="rId26" Type="http://schemas.openxmlformats.org/officeDocument/2006/relationships/image" Target="../media/image96.png"/><Relationship Id="rId21" Type="http://schemas.openxmlformats.org/officeDocument/2006/relationships/image" Target="../media/image900.png"/><Relationship Id="rId7" Type="http://schemas.openxmlformats.org/officeDocument/2006/relationships/image" Target="../media/image760.png"/><Relationship Id="rId12" Type="http://schemas.openxmlformats.org/officeDocument/2006/relationships/image" Target="../media/image91.png"/><Relationship Id="rId17" Type="http://schemas.openxmlformats.org/officeDocument/2006/relationships/image" Target="../media/image860.png"/><Relationship Id="rId25" Type="http://schemas.openxmlformats.org/officeDocument/2006/relationships/image" Target="../media/image95.png"/><Relationship Id="rId2" Type="http://schemas.openxmlformats.org/officeDocument/2006/relationships/image" Target="../media/image411.png"/><Relationship Id="rId20" Type="http://schemas.openxmlformats.org/officeDocument/2006/relationships/image" Target="../media/image890.png"/><Relationship Id="rId29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0.png"/><Relationship Id="rId24" Type="http://schemas.openxmlformats.org/officeDocument/2006/relationships/image" Target="../media/image93.png"/><Relationship Id="rId32" Type="http://schemas.openxmlformats.org/officeDocument/2006/relationships/image" Target="../media/image103.png"/><Relationship Id="rId5" Type="http://schemas.openxmlformats.org/officeDocument/2006/relationships/image" Target="../media/image740.png"/><Relationship Id="rId15" Type="http://schemas.openxmlformats.org/officeDocument/2006/relationships/image" Target="../media/image92.png"/><Relationship Id="rId28" Type="http://schemas.openxmlformats.org/officeDocument/2006/relationships/image" Target="../media/image98.png"/><Relationship Id="rId10" Type="http://schemas.openxmlformats.org/officeDocument/2006/relationships/image" Target="../media/image790.png"/><Relationship Id="rId19" Type="http://schemas.openxmlformats.org/officeDocument/2006/relationships/image" Target="../media/image880.png"/><Relationship Id="rId31" Type="http://schemas.openxmlformats.org/officeDocument/2006/relationships/image" Target="../media/image102.png"/><Relationship Id="rId4" Type="http://schemas.openxmlformats.org/officeDocument/2006/relationships/image" Target="../media/image620.png"/><Relationship Id="rId9" Type="http://schemas.openxmlformats.org/officeDocument/2006/relationships/image" Target="../media/image780.png"/><Relationship Id="rId14" Type="http://schemas.openxmlformats.org/officeDocument/2006/relationships/image" Target="../media/image830.png"/><Relationship Id="rId22" Type="http://schemas.openxmlformats.org/officeDocument/2006/relationships/image" Target="../media/image94.png"/><Relationship Id="rId27" Type="http://schemas.openxmlformats.org/officeDocument/2006/relationships/image" Target="../media/image97.png"/><Relationship Id="rId30" Type="http://schemas.openxmlformats.org/officeDocument/2006/relationships/image" Target="../media/image101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0.png"/><Relationship Id="rId18" Type="http://schemas.openxmlformats.org/officeDocument/2006/relationships/image" Target="../media/image870.png"/><Relationship Id="rId26" Type="http://schemas.openxmlformats.org/officeDocument/2006/relationships/image" Target="../media/image96.png"/><Relationship Id="rId21" Type="http://schemas.openxmlformats.org/officeDocument/2006/relationships/image" Target="../media/image900.png"/><Relationship Id="rId34" Type="http://schemas.openxmlformats.org/officeDocument/2006/relationships/image" Target="../media/image107.png"/><Relationship Id="rId7" Type="http://schemas.openxmlformats.org/officeDocument/2006/relationships/image" Target="../media/image760.png"/><Relationship Id="rId12" Type="http://schemas.openxmlformats.org/officeDocument/2006/relationships/image" Target="../media/image91.png"/><Relationship Id="rId17" Type="http://schemas.openxmlformats.org/officeDocument/2006/relationships/image" Target="../media/image860.png"/><Relationship Id="rId25" Type="http://schemas.openxmlformats.org/officeDocument/2006/relationships/image" Target="../media/image104.png"/><Relationship Id="rId33" Type="http://schemas.openxmlformats.org/officeDocument/2006/relationships/image" Target="../media/image106.png"/><Relationship Id="rId2" Type="http://schemas.openxmlformats.org/officeDocument/2006/relationships/image" Target="../media/image411.png"/><Relationship Id="rId20" Type="http://schemas.openxmlformats.org/officeDocument/2006/relationships/image" Target="../media/image890.png"/><Relationship Id="rId29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800.png"/><Relationship Id="rId24" Type="http://schemas.openxmlformats.org/officeDocument/2006/relationships/image" Target="../media/image93.png"/><Relationship Id="rId32" Type="http://schemas.openxmlformats.org/officeDocument/2006/relationships/image" Target="../media/image105.png"/><Relationship Id="rId5" Type="http://schemas.openxmlformats.org/officeDocument/2006/relationships/image" Target="../media/image740.png"/><Relationship Id="rId15" Type="http://schemas.openxmlformats.org/officeDocument/2006/relationships/image" Target="../media/image92.png"/><Relationship Id="rId28" Type="http://schemas.openxmlformats.org/officeDocument/2006/relationships/image" Target="../media/image98.png"/><Relationship Id="rId10" Type="http://schemas.openxmlformats.org/officeDocument/2006/relationships/image" Target="../media/image790.png"/><Relationship Id="rId19" Type="http://schemas.openxmlformats.org/officeDocument/2006/relationships/image" Target="../media/image880.png"/><Relationship Id="rId31" Type="http://schemas.openxmlformats.org/officeDocument/2006/relationships/image" Target="../media/image103.png"/><Relationship Id="rId4" Type="http://schemas.openxmlformats.org/officeDocument/2006/relationships/image" Target="../media/image620.png"/><Relationship Id="rId9" Type="http://schemas.openxmlformats.org/officeDocument/2006/relationships/image" Target="../media/image780.png"/><Relationship Id="rId14" Type="http://schemas.openxmlformats.org/officeDocument/2006/relationships/image" Target="../media/image830.png"/><Relationship Id="rId22" Type="http://schemas.openxmlformats.org/officeDocument/2006/relationships/image" Target="../media/image94.png"/><Relationship Id="rId27" Type="http://schemas.openxmlformats.org/officeDocument/2006/relationships/image" Target="../media/image97.png"/><Relationship Id="rId30" Type="http://schemas.openxmlformats.org/officeDocument/2006/relationships/image" Target="../media/image10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0.png"/><Relationship Id="rId18" Type="http://schemas.openxmlformats.org/officeDocument/2006/relationships/image" Target="../media/image870.png"/><Relationship Id="rId26" Type="http://schemas.openxmlformats.org/officeDocument/2006/relationships/image" Target="../media/image96.png"/><Relationship Id="rId3" Type="http://schemas.openxmlformats.org/officeDocument/2006/relationships/image" Target="../media/image411.png"/><Relationship Id="rId21" Type="http://schemas.openxmlformats.org/officeDocument/2006/relationships/image" Target="../media/image900.png"/><Relationship Id="rId34" Type="http://schemas.openxmlformats.org/officeDocument/2006/relationships/image" Target="../media/image109.png"/><Relationship Id="rId7" Type="http://schemas.openxmlformats.org/officeDocument/2006/relationships/image" Target="../media/image760.png"/><Relationship Id="rId12" Type="http://schemas.openxmlformats.org/officeDocument/2006/relationships/image" Target="../media/image91.png"/><Relationship Id="rId17" Type="http://schemas.openxmlformats.org/officeDocument/2006/relationships/image" Target="../media/image860.png"/><Relationship Id="rId25" Type="http://schemas.openxmlformats.org/officeDocument/2006/relationships/image" Target="../media/image108.png"/><Relationship Id="rId33" Type="http://schemas.openxmlformats.org/officeDocument/2006/relationships/image" Target="../media/image106.png"/><Relationship Id="rId2" Type="http://schemas.openxmlformats.org/officeDocument/2006/relationships/notesSlide" Target="../notesSlides/notesSlide1.xml"/><Relationship Id="rId20" Type="http://schemas.openxmlformats.org/officeDocument/2006/relationships/image" Target="../media/image890.png"/><Relationship Id="rId29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0.png"/><Relationship Id="rId24" Type="http://schemas.openxmlformats.org/officeDocument/2006/relationships/image" Target="../media/image93.png"/><Relationship Id="rId32" Type="http://schemas.openxmlformats.org/officeDocument/2006/relationships/image" Target="../media/image105.png"/><Relationship Id="rId37" Type="http://schemas.openxmlformats.org/officeDocument/2006/relationships/image" Target="../media/image113.png"/><Relationship Id="rId5" Type="http://schemas.openxmlformats.org/officeDocument/2006/relationships/image" Target="../media/image740.png"/><Relationship Id="rId15" Type="http://schemas.openxmlformats.org/officeDocument/2006/relationships/image" Target="../media/image92.png"/><Relationship Id="rId28" Type="http://schemas.openxmlformats.org/officeDocument/2006/relationships/image" Target="../media/image98.png"/><Relationship Id="rId36" Type="http://schemas.openxmlformats.org/officeDocument/2006/relationships/image" Target="../media/image112.png"/><Relationship Id="rId10" Type="http://schemas.openxmlformats.org/officeDocument/2006/relationships/image" Target="../media/image790.png"/><Relationship Id="rId19" Type="http://schemas.openxmlformats.org/officeDocument/2006/relationships/image" Target="../media/image880.png"/><Relationship Id="rId31" Type="http://schemas.openxmlformats.org/officeDocument/2006/relationships/image" Target="../media/image103.png"/><Relationship Id="rId4" Type="http://schemas.openxmlformats.org/officeDocument/2006/relationships/image" Target="../media/image620.png"/><Relationship Id="rId9" Type="http://schemas.openxmlformats.org/officeDocument/2006/relationships/image" Target="../media/image780.png"/><Relationship Id="rId14" Type="http://schemas.openxmlformats.org/officeDocument/2006/relationships/image" Target="../media/image830.png"/><Relationship Id="rId22" Type="http://schemas.openxmlformats.org/officeDocument/2006/relationships/image" Target="../media/image94.png"/><Relationship Id="rId27" Type="http://schemas.openxmlformats.org/officeDocument/2006/relationships/image" Target="../media/image97.png"/><Relationship Id="rId30" Type="http://schemas.openxmlformats.org/officeDocument/2006/relationships/image" Target="../media/image102.png"/><Relationship Id="rId35" Type="http://schemas.openxmlformats.org/officeDocument/2006/relationships/image" Target="../media/image1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3.wdp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jpe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microsoft.com/office/2007/relationships/hdphoto" Target="../media/hdphoto4.wdp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.jpe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microsoft.com/office/2007/relationships/hdphoto" Target="../media/hdphoto5.wdp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5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200.png"/><Relationship Id="rId18" Type="http://schemas.openxmlformats.org/officeDocument/2006/relationships/image" Target="../media/image250.png"/><Relationship Id="rId3" Type="http://schemas.openxmlformats.org/officeDocument/2006/relationships/image" Target="../media/image100.png"/><Relationship Id="rId21" Type="http://schemas.openxmlformats.org/officeDocument/2006/relationships/image" Target="../media/image280.png"/><Relationship Id="rId7" Type="http://schemas.openxmlformats.org/officeDocument/2006/relationships/image" Target="../media/image140.png"/><Relationship Id="rId12" Type="http://schemas.openxmlformats.org/officeDocument/2006/relationships/image" Target="../media/image190.png"/><Relationship Id="rId17" Type="http://schemas.openxmlformats.org/officeDocument/2006/relationships/image" Target="../media/image240.png"/><Relationship Id="rId2" Type="http://schemas.openxmlformats.org/officeDocument/2006/relationships/image" Target="../media/image35.png"/><Relationship Id="rId16" Type="http://schemas.openxmlformats.org/officeDocument/2006/relationships/image" Target="../media/image230.png"/><Relationship Id="rId20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11" Type="http://schemas.openxmlformats.org/officeDocument/2006/relationships/image" Target="../media/image180.png"/><Relationship Id="rId5" Type="http://schemas.openxmlformats.org/officeDocument/2006/relationships/image" Target="../media/image120.png"/><Relationship Id="rId15" Type="http://schemas.openxmlformats.org/officeDocument/2006/relationships/image" Target="../media/image220.png"/><Relationship Id="rId10" Type="http://schemas.openxmlformats.org/officeDocument/2006/relationships/image" Target="../media/image170.png"/><Relationship Id="rId19" Type="http://schemas.openxmlformats.org/officeDocument/2006/relationships/image" Target="../media/image260.png"/><Relationship Id="rId4" Type="http://schemas.openxmlformats.org/officeDocument/2006/relationships/image" Target="../media/image110.png"/><Relationship Id="rId9" Type="http://schemas.openxmlformats.org/officeDocument/2006/relationships/image" Target="../media/image160.png"/><Relationship Id="rId14" Type="http://schemas.openxmlformats.org/officeDocument/2006/relationships/image" Target="../media/image210.png"/><Relationship Id="rId22" Type="http://schemas.openxmlformats.org/officeDocument/2006/relationships/image" Target="../media/image2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12647" y="1168153"/>
            <a:ext cx="3413253" cy="875872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Mavzu</a:t>
            </a:r>
            <a:r>
              <a:rPr sz="2500" b="1" dirty="0" smtClean="0">
                <a:solidFill>
                  <a:srgbClr val="4F81BD"/>
                </a:solidFill>
                <a:latin typeface="Arial"/>
                <a:cs typeface="Arial"/>
              </a:rPr>
              <a:t>:</a:t>
            </a:r>
            <a:r>
              <a:rPr lang="en-US" sz="2500" b="1" dirty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Amaliy</a:t>
            </a:r>
            <a:r>
              <a:rPr lang="en-US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mashq</a:t>
            </a:r>
            <a:r>
              <a:rPr lang="en-US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tatbiqlar</a:t>
            </a:r>
            <a:endParaRPr sz="2800" b="1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233677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1021614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30994" y="208424"/>
            <a:ext cx="1021613" cy="50545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630995" y="249022"/>
            <a:ext cx="1021613" cy="362332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 smtClean="0">
                <a:solidFill>
                  <a:srgbClr val="FEFEFE"/>
                </a:solidFill>
                <a:latin typeface="Arial"/>
                <a:cs typeface="Arial"/>
              </a:rPr>
              <a:t> 10-sinf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811" y="1213581"/>
            <a:ext cx="1816202" cy="1456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2285112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95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936625"/>
            <a:ext cx="2225675" cy="195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3" name="Прямая соединительная линия 62"/>
          <p:cNvCxnSpPr/>
          <p:nvPr/>
        </p:nvCxnSpPr>
        <p:spPr>
          <a:xfrm rot="-5400000">
            <a:off x="3225800" y="1957522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629111"/>
                <a:ext cx="29337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𝐴𝐵𝐶𝐷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>
                    <a:solidFill>
                      <a:srgbClr val="231F2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𝑁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𝐴𝐵𝐶𝐷</m:t>
                    </m:r>
                  </m:oMath>
                </a14:m>
                <a:endParaRPr lang="en-US" sz="1400" dirty="0" smtClean="0">
                  <a:solidFill>
                    <a:srgbClr val="231F2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bo‘lgani </a:t>
                </a:r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</m:oMath>
                </a14:m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𝑁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nuqtalarni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tutashtirsak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629111"/>
                <a:ext cx="2933700" cy="738664"/>
              </a:xfrm>
              <a:prstGeom prst="rect">
                <a:avLst/>
              </a:prstGeom>
              <a:blipFill rotWithShape="1">
                <a:blip r:embed="rId3"/>
                <a:stretch>
                  <a:fillRect l="-416" t="-826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3814436" y="2088735"/>
            <a:ext cx="97164" cy="4402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891395" y="2072895"/>
            <a:ext cx="913491" cy="23003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721100" y="6291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629111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877724" y="6291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724" y="629111"/>
                <a:ext cx="3810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H="1">
            <a:off x="3814436" y="2302931"/>
            <a:ext cx="990450" cy="226091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77800" y="1301567"/>
                <a:ext cx="29337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>
                    <a:solidFill>
                      <a:srgbClr val="231F2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en-US" sz="1400" dirty="0" smtClean="0">
                  <a:solidFill>
                    <a:srgbClr val="231F2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uqtalarni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olamiz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So‘ng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𝑁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tutashtiramiz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1301567"/>
                <a:ext cx="2933700" cy="738664"/>
              </a:xfrm>
              <a:prstGeom prst="rect">
                <a:avLst/>
              </a:prstGeom>
              <a:blipFill rotWithShape="1">
                <a:blip r:embed="rId6"/>
                <a:stretch>
                  <a:fillRect l="-416" t="-826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4816894" y="62911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894" y="629111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3683000" y="63182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0" y="631824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568700" y="107538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700" y="1075387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530600" y="107538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600" y="1075387"/>
                <a:ext cx="381000" cy="369332"/>
              </a:xfrm>
              <a:prstGeom prst="rect">
                <a:avLst/>
              </a:prstGeom>
              <a:blipFill rotWithShape="1">
                <a:blip r:embed="rId10"/>
                <a:stretch>
                  <a:fillRect r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477327" y="86102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327" y="861020"/>
                <a:ext cx="381000" cy="369332"/>
              </a:xfrm>
              <a:prstGeom prst="rect">
                <a:avLst/>
              </a:prstGeom>
              <a:blipFill rotWithShape="1">
                <a:blip r:embed="rId11"/>
                <a:stretch>
                  <a:fillRect r="-3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600994" y="83067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0994" y="830677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Прямая соединительная линия 66"/>
          <p:cNvCxnSpPr/>
          <p:nvPr/>
        </p:nvCxnSpPr>
        <p:spPr>
          <a:xfrm rot="-5400000">
            <a:off x="4258094" y="1731431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02507" y="2048849"/>
                <a:ext cx="29337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𝑁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𝐴𝐵𝐶𝐷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>
                    <a:solidFill>
                      <a:srgbClr val="231F20"/>
                    </a:solidFill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𝑁</m:t>
                    </m:r>
                    <m:r>
                      <a:rPr lang="en-US" sz="1400" b="0" i="0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kesmalarni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o‘tkazamiz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07" y="2048849"/>
                <a:ext cx="2933700" cy="523220"/>
              </a:xfrm>
              <a:prstGeom prst="rect">
                <a:avLst/>
              </a:prstGeom>
              <a:blipFill rotWithShape="1">
                <a:blip r:embed="rId13"/>
                <a:stretch>
                  <a:fillRect l="-416" t="-1163" b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459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2" grpId="0"/>
      <p:bldP spid="64" grpId="0"/>
      <p:bldP spid="65" grpId="0"/>
      <p:bldP spid="66" grpId="0"/>
      <p:bldP spid="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936625"/>
            <a:ext cx="2225675" cy="195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3" name="Прямая соединительная линия 62"/>
          <p:cNvCxnSpPr/>
          <p:nvPr/>
        </p:nvCxnSpPr>
        <p:spPr>
          <a:xfrm rot="-5400000">
            <a:off x="3225800" y="1957522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629111"/>
                <a:ext cx="29337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b="1" dirty="0" smtClean="0">
                    <a:solidFill>
                      <a:srgbClr val="1F497D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4)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kesmalarni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o‘tkazamiz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629111"/>
                <a:ext cx="2933700" cy="738664"/>
              </a:xfrm>
              <a:prstGeom prst="rect">
                <a:avLst/>
              </a:prstGeom>
              <a:blipFill rotWithShape="1">
                <a:blip r:embed="rId3"/>
                <a:stretch>
                  <a:fillRect l="-416" t="-826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 flipH="1" flipV="1">
            <a:off x="3891396" y="953154"/>
            <a:ext cx="925498" cy="2067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814436" y="2088735"/>
            <a:ext cx="97164" cy="4402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797300" y="936683"/>
            <a:ext cx="114300" cy="4787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891395" y="2072895"/>
            <a:ext cx="913491" cy="23003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753427" y="1159931"/>
            <a:ext cx="1076167" cy="236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3814722" y="936683"/>
            <a:ext cx="76673" cy="156233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721100" y="6291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629111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877724" y="6291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724" y="629111"/>
                <a:ext cx="3810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H="1">
            <a:off x="3814436" y="2302931"/>
            <a:ext cx="990450" cy="226091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77800" y="1301567"/>
                <a:ext cx="29337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 smtClean="0">
                    <a:solidFill>
                      <a:srgbClr val="231F20"/>
                    </a:solidFill>
                    <a:ea typeface="Cambria Math"/>
                    <a:cs typeface="Arial" pitchFamily="34" charset="0"/>
                  </a:rPr>
                  <a:t> 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5)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𝑀</m:t>
                        </m:r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𝐵𝑀𝐵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𝑁</m:t>
                        </m:r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, </m:t>
                        </m:r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𝐵𝑁𝐵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bo‘lgani </a:t>
                </a:r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𝑀</m:t>
                        </m:r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hamda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𝑁</m:t>
                        </m:r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kesmalarni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o‘tkazamiz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1301567"/>
                <a:ext cx="2933700" cy="954107"/>
              </a:xfrm>
              <a:prstGeom prst="rect">
                <a:avLst/>
              </a:prstGeom>
              <a:blipFill rotWithShape="1">
                <a:blip r:embed="rId6"/>
                <a:stretch>
                  <a:fillRect l="-416" t="-641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4816894" y="62911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894" y="629111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3662795" y="63288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795" y="632882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568700" y="107538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700" y="1075387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472295" y="1053734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2295" y="1053734"/>
                <a:ext cx="381000" cy="369332"/>
              </a:xfrm>
              <a:prstGeom prst="rect">
                <a:avLst/>
              </a:prstGeom>
              <a:blipFill rotWithShape="1">
                <a:blip r:embed="rId10"/>
                <a:stretch>
                  <a:fillRect r="-112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477327" y="86102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327" y="861020"/>
                <a:ext cx="381000" cy="369332"/>
              </a:xfrm>
              <a:prstGeom prst="rect">
                <a:avLst/>
              </a:prstGeom>
              <a:blipFill rotWithShape="1">
                <a:blip r:embed="rId11"/>
                <a:stretch>
                  <a:fillRect r="-3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600994" y="83067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0994" y="830677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Прямая соединительная линия 66"/>
          <p:cNvCxnSpPr/>
          <p:nvPr/>
        </p:nvCxnSpPr>
        <p:spPr>
          <a:xfrm rot="-5400000">
            <a:off x="4258094" y="1731431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49151" y="2255674"/>
                <a:ext cx="29337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𝑀𝑁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izlanayotgan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51" y="2255674"/>
                <a:ext cx="2933700" cy="523220"/>
              </a:xfrm>
              <a:prstGeom prst="rect">
                <a:avLst/>
              </a:prstGeom>
              <a:blipFill rotWithShape="1">
                <a:blip r:embed="rId13"/>
                <a:stretch>
                  <a:fillRect l="-624" t="-1163" b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/>
          <p:cNvCxnSpPr/>
          <p:nvPr/>
        </p:nvCxnSpPr>
        <p:spPr>
          <a:xfrm>
            <a:off x="3891396" y="953154"/>
            <a:ext cx="928595" cy="135572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904442" y="977046"/>
            <a:ext cx="900444" cy="132588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3814722" y="947921"/>
            <a:ext cx="76674" cy="156936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3834310" y="2302931"/>
            <a:ext cx="985681" cy="22556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32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378084"/>
            <a:ext cx="11588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629111"/>
                <a:ext cx="2019300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3.23.</a:t>
                </a:r>
                <a14:m>
                  <m:oMath xmlns:m="http://schemas.openxmlformats.org/officeDocument/2006/math">
                    <m:r>
                      <a:rPr lang="en-US" sz="1400" b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kubni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𝑁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𝐿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ubni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𝐿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𝑀𝑁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kesganda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629111"/>
                <a:ext cx="2019300" cy="2031325"/>
              </a:xfrm>
              <a:prstGeom prst="rect">
                <a:avLst/>
              </a:prstGeom>
              <a:blipFill rotWithShape="1">
                <a:blip r:embed="rId3"/>
                <a:stretch>
                  <a:fillRect l="-604" t="-300" r="-604" b="-2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3497118" y="9366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92500" y="207962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-5400000">
            <a:off x="2925618" y="150812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-5400000">
            <a:off x="4068618" y="15081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035300" y="936381"/>
            <a:ext cx="461818" cy="4633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4183668" y="936625"/>
            <a:ext cx="456450" cy="4516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051695" y="2066896"/>
            <a:ext cx="460433" cy="470063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188055" y="2069188"/>
            <a:ext cx="447675" cy="45534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730500" y="2444993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2444993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220258" y="18602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258" y="1860217"/>
                <a:ext cx="3810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823095" y="107336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095" y="1073363"/>
                <a:ext cx="457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559300" y="184497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300" y="1844977"/>
                <a:ext cx="3810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280295" y="63471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295" y="634710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411893" y="62911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893" y="629111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54692" y="107336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692" y="1073362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411893" y="177450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893" y="1774508"/>
                <a:ext cx="457200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823095" y="2229549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095" y="2229549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954692" y="221358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692" y="2213580"/>
                <a:ext cx="457200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283528" y="189991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∘</m:t>
                      </m:r>
                    </m:oMath>
                  </m:oMathPara>
                </a14:m>
                <a:endParaRPr lang="ru-RU" sz="1600" b="1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528" y="1899911"/>
                <a:ext cx="457200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093258" y="196312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3258" y="1963121"/>
                <a:ext cx="457200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085848" y="243831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848" y="2438312"/>
                <a:ext cx="381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712258" y="1037145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258" y="1037145"/>
                <a:ext cx="381000" cy="369332"/>
              </a:xfrm>
              <a:prstGeom prst="rect">
                <a:avLst/>
              </a:prstGeom>
              <a:blipFill rotWithShape="1">
                <a:blip r:embed="rId16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266209" y="61913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209" y="619136"/>
                <a:ext cx="381000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523422" y="6291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422" y="629111"/>
                <a:ext cx="381000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928192" y="102922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192" y="1029220"/>
                <a:ext cx="381000" cy="369332"/>
              </a:xfrm>
              <a:prstGeom prst="rect">
                <a:avLst/>
              </a:prstGeom>
              <a:blipFill rotWithShape="1">
                <a:blip r:embed="rId19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807196" y="176803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196" y="1768034"/>
                <a:ext cx="457200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2970381" y="2016312"/>
                <a:ext cx="4403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381" y="2016312"/>
                <a:ext cx="440377" cy="36933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3830034" y="1768537"/>
                <a:ext cx="4115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034" y="1768537"/>
                <a:ext cx="411523" cy="369332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269211" y="121573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211" y="1215737"/>
                <a:ext cx="457200" cy="58477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81383" y="1322655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383" y="1322655"/>
                <a:ext cx="365741" cy="369332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54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Прямая соединительная линия 54"/>
          <p:cNvCxnSpPr/>
          <p:nvPr/>
        </p:nvCxnSpPr>
        <p:spPr>
          <a:xfrm flipV="1">
            <a:off x="3321858" y="2079625"/>
            <a:ext cx="713937" cy="19379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97118" y="1508125"/>
            <a:ext cx="538677" cy="56155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endCxn id="3" idx="1"/>
          </p:cNvCxnSpPr>
          <p:nvPr/>
        </p:nvCxnSpPr>
        <p:spPr>
          <a:xfrm flipV="1">
            <a:off x="3321858" y="1507321"/>
            <a:ext cx="159525" cy="76609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378084"/>
            <a:ext cx="11588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497118" y="9366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92500" y="207962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-5400000">
            <a:off x="2925618" y="150812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-5400000">
            <a:off x="4068618" y="15081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035300" y="936381"/>
            <a:ext cx="461818" cy="4633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4183668" y="936625"/>
            <a:ext cx="456450" cy="4516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051695" y="2066896"/>
            <a:ext cx="460433" cy="470063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188055" y="2069188"/>
            <a:ext cx="447675" cy="45534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730500" y="2444993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2444993"/>
                <a:ext cx="381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220258" y="18602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258" y="1860217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823095" y="107336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095" y="1073363"/>
                <a:ext cx="4572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559300" y="184497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300" y="1844977"/>
                <a:ext cx="38100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280295" y="63471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295" y="634710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411893" y="62911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893" y="629111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54692" y="107336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692" y="1073362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411893" y="177450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893" y="1774508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823095" y="2229549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095" y="2229549"/>
                <a:ext cx="457200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954692" y="221358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692" y="2213580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283528" y="189991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∘</m:t>
                      </m:r>
                    </m:oMath>
                  </m:oMathPara>
                </a14:m>
                <a:endParaRPr lang="ru-RU" sz="1600" b="1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528" y="1899911"/>
                <a:ext cx="457200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093258" y="196312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3258" y="1963121"/>
                <a:ext cx="457200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085848" y="243831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848" y="2438312"/>
                <a:ext cx="381000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712258" y="1037145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258" y="1037145"/>
                <a:ext cx="381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266209" y="61913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209" y="619136"/>
                <a:ext cx="381000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523422" y="6291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422" y="629111"/>
                <a:ext cx="381000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928192" y="102922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192" y="1029220"/>
                <a:ext cx="381000" cy="369332"/>
              </a:xfrm>
              <a:prstGeom prst="rect">
                <a:avLst/>
              </a:prstGeom>
              <a:blipFill rotWithShape="1">
                <a:blip r:embed="rId18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807196" y="176803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196" y="1768034"/>
                <a:ext cx="457200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3000069" y="2029643"/>
                <a:ext cx="4403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069" y="2029643"/>
                <a:ext cx="440377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3830034" y="1768537"/>
                <a:ext cx="4115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034" y="1768537"/>
                <a:ext cx="411523" cy="36933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269211" y="121573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211" y="1215737"/>
                <a:ext cx="457200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81383" y="1322655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383" y="1322655"/>
                <a:ext cx="365741" cy="36933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77800" y="629111"/>
                <a:ext cx="2552700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1)</a:t>
                </a:r>
                <a:r>
                  <a:rPr lang="en-US" sz="1400" b="0" dirty="0" smtClean="0">
                    <a:solidFill>
                      <a:srgbClr val="231F20"/>
                    </a:solidFill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𝑁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𝐴𝐵𝐶𝐷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1400" b="0" i="0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cs typeface="Arial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231F2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𝐿</m:t>
                      </m:r>
                      <m:r>
                        <a:rPr lang="en-US" sz="1400" b="0" i="1" smtClean="0">
                          <a:solidFill>
                            <a:srgbClr val="231F2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,</m:t>
                      </m:r>
                      <m:r>
                        <a:rPr lang="en-US" sz="1400" b="0" i="1" smtClean="0">
                          <a:solidFill>
                            <a:srgbClr val="231F2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𝑀</m:t>
                      </m:r>
                      <m:r>
                        <a:rPr lang="en-US" sz="1400" i="1">
                          <a:solidFill>
                            <a:srgbClr val="231F2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∈</m:t>
                      </m:r>
                      <m:r>
                        <a:rPr lang="en-US" sz="1400" b="0" i="1" smtClean="0">
                          <a:solidFill>
                            <a:srgbClr val="231F2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𝐴𝐵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rgbClr val="231F2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231F2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231F2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1400" i="1">
                              <a:solidFill>
                                <a:srgbClr val="231F2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231F2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231F2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solidFill>
                            <a:srgbClr val="231F2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1400" dirty="0" smtClean="0">
                  <a:solidFill>
                    <a:srgbClr val="231F2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𝐿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𝑁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𝐵𝐶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bu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nuqtalarni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mos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ravishda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tutashtirsak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629111"/>
                <a:ext cx="2552700" cy="1169551"/>
              </a:xfrm>
              <a:prstGeom prst="rect">
                <a:avLst/>
              </a:prstGeom>
              <a:blipFill rotWithShape="1">
                <a:blip r:embed="rId24"/>
                <a:stretch>
                  <a:fillRect l="-477" t="-521"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81725" y="1853002"/>
                <a:ext cx="25527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b="0" dirty="0" smtClean="0">
                    <a:solidFill>
                      <a:srgbClr val="231F20"/>
                    </a:solidFill>
                    <a:ea typeface="Cambria Math"/>
                    <a:cs typeface="Arial" pitchFamily="34" charset="0"/>
                  </a:rPr>
                  <a:t> </a:t>
                </a:r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2)</a:t>
                </a:r>
                <a:r>
                  <a:rPr lang="en-US" sz="1400" b="0" dirty="0" smtClean="0">
                    <a:solidFill>
                      <a:srgbClr val="231F20"/>
                    </a:solidFill>
                    <a:ea typeface="Cambria Math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𝐿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𝑀𝑁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izlanayotgan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kesimdan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25" y="1853002"/>
                <a:ext cx="2552700" cy="954107"/>
              </a:xfrm>
              <a:prstGeom prst="rect">
                <a:avLst/>
              </a:prstGeom>
              <a:blipFill rotWithShape="1">
                <a:blip r:embed="rId25"/>
                <a:stretch>
                  <a:fillRect l="-716" t="-6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84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Прямая соединительная линия 54"/>
          <p:cNvCxnSpPr/>
          <p:nvPr/>
        </p:nvCxnSpPr>
        <p:spPr>
          <a:xfrm flipV="1">
            <a:off x="3321858" y="2079625"/>
            <a:ext cx="713937" cy="19379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97118" y="1508125"/>
            <a:ext cx="538677" cy="56155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endCxn id="3" idx="1"/>
          </p:cNvCxnSpPr>
          <p:nvPr/>
        </p:nvCxnSpPr>
        <p:spPr>
          <a:xfrm flipV="1">
            <a:off x="3321858" y="1507321"/>
            <a:ext cx="159525" cy="76609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378084"/>
            <a:ext cx="11588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497118" y="9366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92500" y="207962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-5400000">
            <a:off x="2925618" y="150812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-5400000">
            <a:off x="4068618" y="15081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035300" y="936381"/>
            <a:ext cx="461818" cy="4633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4183668" y="936625"/>
            <a:ext cx="456450" cy="4516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051695" y="2066896"/>
            <a:ext cx="460433" cy="470063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188055" y="2069188"/>
            <a:ext cx="447675" cy="45534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730500" y="2444993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2444993"/>
                <a:ext cx="381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220258" y="18602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258" y="1860217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823095" y="107336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095" y="1073363"/>
                <a:ext cx="4572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559300" y="184497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300" y="1844977"/>
                <a:ext cx="38100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280295" y="63471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295" y="634710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411893" y="62911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893" y="629111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54692" y="107336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692" y="1073362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411893" y="177450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893" y="1774508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823095" y="2229549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095" y="2229549"/>
                <a:ext cx="457200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954692" y="221358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692" y="2213580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283528" y="189991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∘</m:t>
                      </m:r>
                    </m:oMath>
                  </m:oMathPara>
                </a14:m>
                <a:endParaRPr lang="ru-RU" sz="1600" b="1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528" y="1899911"/>
                <a:ext cx="457200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093258" y="196312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3258" y="1963121"/>
                <a:ext cx="457200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085848" y="243831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848" y="2438312"/>
                <a:ext cx="381000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712258" y="1037145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258" y="1037145"/>
                <a:ext cx="381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266209" y="61913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209" y="619136"/>
                <a:ext cx="381000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523422" y="6291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422" y="629111"/>
                <a:ext cx="381000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928192" y="102922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192" y="1029220"/>
                <a:ext cx="381000" cy="369332"/>
              </a:xfrm>
              <a:prstGeom prst="rect">
                <a:avLst/>
              </a:prstGeom>
              <a:blipFill rotWithShape="1">
                <a:blip r:embed="rId18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807196" y="176803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196" y="1768034"/>
                <a:ext cx="457200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3000069" y="2029643"/>
                <a:ext cx="4403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069" y="2029643"/>
                <a:ext cx="440377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3830034" y="1768537"/>
                <a:ext cx="4115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034" y="1768537"/>
                <a:ext cx="411523" cy="36933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269211" y="121573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211" y="1215737"/>
                <a:ext cx="457200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81383" y="1322655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383" y="1322655"/>
                <a:ext cx="365741" cy="36933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77800" y="752854"/>
                <a:ext cx="224790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3.23.</a:t>
                </a:r>
                <a14:m>
                  <m:oMath xmlns:m="http://schemas.openxmlformats.org/officeDocument/2006/math">
                    <m:r>
                      <a:rPr lang="en-US" sz="1400" b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kubni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  <m:r>
                      <a:rPr lang="en-US" sz="14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𝑁</m:t>
                    </m:r>
                    <m:r>
                      <a:rPr lang="en-US" sz="14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𝐿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𝐿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𝑀𝑁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752854"/>
                <a:ext cx="2247900" cy="1815882"/>
              </a:xfrm>
              <a:prstGeom prst="rect">
                <a:avLst/>
              </a:prstGeom>
              <a:blipFill rotWithShape="1">
                <a:blip r:embed="rId24"/>
                <a:stretch>
                  <a:fillRect l="-542" b="-2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388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Прямая соединительная линия 54"/>
          <p:cNvCxnSpPr/>
          <p:nvPr/>
        </p:nvCxnSpPr>
        <p:spPr>
          <a:xfrm flipV="1">
            <a:off x="3321858" y="2079625"/>
            <a:ext cx="713937" cy="19379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97118" y="1508125"/>
            <a:ext cx="538677" cy="56155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endCxn id="3" idx="1"/>
          </p:cNvCxnSpPr>
          <p:nvPr/>
        </p:nvCxnSpPr>
        <p:spPr>
          <a:xfrm flipV="1">
            <a:off x="3321858" y="1507321"/>
            <a:ext cx="159525" cy="76609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378084"/>
            <a:ext cx="11588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497118" y="9366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92500" y="207962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-5400000">
            <a:off x="2925618" y="150812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-5400000">
            <a:off x="4068618" y="15081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035300" y="936381"/>
            <a:ext cx="461818" cy="4633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4183668" y="936625"/>
            <a:ext cx="456450" cy="4516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051695" y="2066896"/>
            <a:ext cx="460433" cy="470063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188055" y="2069188"/>
            <a:ext cx="447675" cy="45534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730500" y="2444993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2444993"/>
                <a:ext cx="381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220258" y="18602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258" y="1860217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823095" y="107336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095" y="1073363"/>
                <a:ext cx="4572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559300" y="184497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300" y="1844977"/>
                <a:ext cx="38100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280295" y="63471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295" y="634710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411893" y="62911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893" y="629111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54692" y="107336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692" y="1073362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411893" y="177450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893" y="1774508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823095" y="2229549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095" y="2229549"/>
                <a:ext cx="457200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954692" y="221358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692" y="2213580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283528" y="189991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∘</m:t>
                      </m:r>
                    </m:oMath>
                  </m:oMathPara>
                </a14:m>
                <a:endParaRPr lang="ru-RU" sz="1600" b="1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528" y="1899911"/>
                <a:ext cx="457200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093258" y="196312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3258" y="1963121"/>
                <a:ext cx="457200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085848" y="243831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848" y="2438312"/>
                <a:ext cx="381000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712258" y="1037145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258" y="1037145"/>
                <a:ext cx="381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266209" y="61913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209" y="619136"/>
                <a:ext cx="381000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523422" y="6291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422" y="629111"/>
                <a:ext cx="381000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928192" y="102922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192" y="1029220"/>
                <a:ext cx="381000" cy="369332"/>
              </a:xfrm>
              <a:prstGeom prst="rect">
                <a:avLst/>
              </a:prstGeom>
              <a:blipFill rotWithShape="1">
                <a:blip r:embed="rId18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807196" y="176803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196" y="1768034"/>
                <a:ext cx="457200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3000069" y="2029643"/>
                <a:ext cx="4403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069" y="2029643"/>
                <a:ext cx="440377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3830034" y="1768537"/>
                <a:ext cx="4115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034" y="1768537"/>
                <a:ext cx="411523" cy="36933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269211" y="121573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211" y="1215737"/>
                <a:ext cx="457200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81383" y="1322655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383" y="1322655"/>
                <a:ext cx="365741" cy="36933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77800" y="721495"/>
                <a:ext cx="2171700" cy="20861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1400" b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qirraning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𝐵𝑀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𝐴𝐵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</a:t>
                </a:r>
              </a:p>
              <a:p>
                <a:pPr lvl="0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o‘rtasi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140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o‘rtasi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shunga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140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𝐿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  <m:sSub>
                          <m:sSub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lvl="0"/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721495"/>
                <a:ext cx="2171700" cy="2086149"/>
              </a:xfrm>
              <a:prstGeom prst="rect">
                <a:avLst/>
              </a:prstGeom>
              <a:blipFill rotWithShape="1">
                <a:blip r:embed="rId24"/>
                <a:stretch>
                  <a:fillRect l="-562" t="-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57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983355" y="75092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355" y="750926"/>
                <a:ext cx="381000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201458" y="75676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458" y="756762"/>
                <a:ext cx="381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48934" y="557960"/>
                <a:ext cx="3314701" cy="1343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     </a:t>
                </a:r>
                <a14:m>
                  <m:oMath xmlns:m="http://schemas.openxmlformats.org/officeDocument/2006/math">
                    <m:r>
                      <a:rPr lang="en-US" sz="1400" b="0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𝐵𝐿𝑀</m:t>
                    </m:r>
                    <m:r>
                      <a:rPr lang="en-US" sz="1400" b="0" i="0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𝐿𝑀</m:t>
                        </m:r>
                      </m:e>
                      <m:sup>
                        <m:r>
                          <a:rPr lang="en-US" sz="1400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1400" i="1" dirty="0">
                            <a:latin typeface="Cambria Math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p>
                        <m:r>
                          <a:rPr lang="en-US" sz="1400" i="1" dirty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Cambria Math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𝐴𝐵</m:t>
                        </m:r>
                      </m:num>
                      <m:den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𝐵𝐿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𝐿𝑀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𝐴𝐵</m:t>
                                </m:r>
                              </m:num>
                              <m:den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𝐵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b="0" i="1" dirty="0" smtClean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𝐿𝑀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b="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b="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1400" b="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Cambria Math"/>
                    <a:cs typeface="Arial" panose="020B0604020202020204" pitchFamily="34" charset="0"/>
                  </a:rPr>
                  <a:t> </a:t>
                </a:r>
                <a:r>
                  <a:rPr lang="en-US" sz="1400" i="1" dirty="0" smtClean="0">
                    <a:solidFill>
                      <a:prstClr val="black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⇒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𝐿𝑀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1400" i="1" dirty="0" smtClean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34" y="557960"/>
                <a:ext cx="3314701" cy="1343445"/>
              </a:xfrm>
              <a:prstGeom prst="rect">
                <a:avLst/>
              </a:prstGeom>
              <a:blipFill rotWithShape="1">
                <a:blip r:embed="rId4"/>
                <a:stretch>
                  <a:fillRect l="-368" t="-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внобедренный треугольник 4"/>
          <p:cNvSpPr/>
          <p:nvPr/>
        </p:nvSpPr>
        <p:spPr>
          <a:xfrm>
            <a:off x="521393" y="665037"/>
            <a:ext cx="152400" cy="105752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089025"/>
            <a:ext cx="2232025" cy="188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983355" y="78169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355" y="781691"/>
                <a:ext cx="457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125258" y="79663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258" y="796637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9700" y="1844977"/>
                <a:ext cx="3276600" cy="1343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   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𝐵𝑀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1400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𝑀</m:t>
                        </m:r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𝐵𝑀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prstClr val="black"/>
                  </a:solidFill>
                  <a:latin typeface="Cambria Math"/>
                  <a:cs typeface="Arial" pitchFamily="34" charset="0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𝐵𝑀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𝐴𝐵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𝑀</m:t>
                        </m:r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𝐴𝐵</m:t>
                                </m:r>
                              </m:num>
                              <m:den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𝐵</m:t>
                                </m:r>
                                <m:r>
                                  <a:rPr lang="en-US" sz="1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𝐶</m:t>
                                </m:r>
                              </m:num>
                              <m:den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i="1" dirty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pPr lvl="0"/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𝑀</m:t>
                        </m:r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i="1" dirty="0">
                    <a:solidFill>
                      <a:prstClr val="black"/>
                    </a:solidFill>
                    <a:latin typeface="Cambria Math"/>
                    <a:cs typeface="Arial" panose="020B0604020202020204" pitchFamily="34" charset="0"/>
                  </a:rPr>
                  <a:t> </a:t>
                </a:r>
                <a:r>
                  <a:rPr lang="en-US" sz="1400" i="1" dirty="0">
                    <a:solidFill>
                      <a:prstClr val="black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⇒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1400" i="1" dirty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844977"/>
                <a:ext cx="3276600" cy="1343445"/>
              </a:xfrm>
              <a:prstGeom prst="rect">
                <a:avLst/>
              </a:prstGeom>
              <a:blipFill rotWithShape="1">
                <a:blip r:embed="rId8"/>
                <a:stretch>
                  <a:fillRect l="-559" t="-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Равнобедренный треугольник 91"/>
          <p:cNvSpPr/>
          <p:nvPr/>
        </p:nvSpPr>
        <p:spPr>
          <a:xfrm>
            <a:off x="477521" y="1953508"/>
            <a:ext cx="152400" cy="105752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75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983355" y="75092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355" y="750926"/>
                <a:ext cx="381000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201458" y="75676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458" y="756762"/>
                <a:ext cx="381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48934" y="557960"/>
                <a:ext cx="3314701" cy="1343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    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𝐵𝐿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1400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𝐿</m:t>
                        </m:r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p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Cambria Math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𝑁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𝐵𝐿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𝐿</m:t>
                        </m:r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𝐵</m:t>
                                </m:r>
                                <m:r>
                                  <a:rPr lang="en-US" sz="1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𝐶</m:t>
                                </m:r>
                              </m:num>
                              <m:den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𝐵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i="1" dirty="0" smtClean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𝐿</m:t>
                        </m:r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14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1400" i="1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Cambria Math"/>
                    <a:cs typeface="Arial" panose="020B0604020202020204" pitchFamily="34" charset="0"/>
                  </a:rPr>
                  <a:t> </a:t>
                </a:r>
                <a:r>
                  <a:rPr lang="en-US" sz="1400" i="1" dirty="0" smtClean="0">
                    <a:solidFill>
                      <a:prstClr val="black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⇒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1400" i="1" dirty="0" smtClean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34" y="557960"/>
                <a:ext cx="3314701" cy="1343445"/>
              </a:xfrm>
              <a:prstGeom prst="rect">
                <a:avLst/>
              </a:prstGeom>
              <a:blipFill rotWithShape="1">
                <a:blip r:embed="rId4"/>
                <a:stretch>
                  <a:fillRect l="-368" t="-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внобедренный треугольник 4"/>
          <p:cNvSpPr/>
          <p:nvPr/>
        </p:nvSpPr>
        <p:spPr>
          <a:xfrm>
            <a:off x="521393" y="665037"/>
            <a:ext cx="152400" cy="105752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089025"/>
            <a:ext cx="2232025" cy="188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983355" y="78169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355" y="781691"/>
                <a:ext cx="457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125258" y="79663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258" y="796637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9700" y="1844977"/>
                <a:ext cx="3276600" cy="65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𝐿𝑀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,</a:t>
                </a:r>
                <a:r>
                  <a:rPr lang="en-US" sz="1400" dirty="0">
                    <a:solidFill>
                      <a:prstClr val="black"/>
                    </a:solidFill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𝐿𝑁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  ⇒</a:t>
                </a:r>
              </a:p>
              <a:p>
                <a:pPr algn="ctr"/>
                <a:r>
                  <a:rPr lang="en-US" sz="1400" i="1" dirty="0" smtClean="0">
                    <a:solidFill>
                      <a:prstClr val="black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𝐿𝑀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𝐿𝑁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1400" i="1" dirty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844977"/>
                <a:ext cx="3276600" cy="650947"/>
              </a:xfrm>
              <a:prstGeom prst="rect">
                <a:avLst/>
              </a:prstGeom>
              <a:blipFill rotWithShape="1">
                <a:blip r:embed="rId8"/>
                <a:stretch>
                  <a:fillRect l="-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2100" y="2613025"/>
                <a:ext cx="2971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𝐿𝑀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muntazam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uchburchakdir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613025"/>
                <a:ext cx="2971800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616" t="-1176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Равнобедренный треугольник 13"/>
          <p:cNvSpPr/>
          <p:nvPr/>
        </p:nvSpPr>
        <p:spPr>
          <a:xfrm>
            <a:off x="2501900" y="2920511"/>
            <a:ext cx="152400" cy="149714"/>
          </a:xfrm>
          <a:prstGeom prst="triangle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3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983355" y="75092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355" y="750926"/>
                <a:ext cx="381000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201458" y="75676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458" y="756762"/>
                <a:ext cx="381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48934" y="557960"/>
                <a:ext cx="33147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Kubning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sm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14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𝑀𝑁</m:t>
                    </m:r>
                  </m:oMath>
                </a14:m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 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1400" i="1" dirty="0" smtClean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34" y="557960"/>
                <a:ext cx="3314701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368" t="-1176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внобедренный треугольник 4"/>
          <p:cNvSpPr/>
          <p:nvPr/>
        </p:nvSpPr>
        <p:spPr>
          <a:xfrm>
            <a:off x="520700" y="1156950"/>
            <a:ext cx="152400" cy="105752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622" y="1105708"/>
            <a:ext cx="2232025" cy="188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108912" y="78879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8912" y="788792"/>
                <a:ext cx="457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245100" y="807805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100" y="807805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4173" y="1055938"/>
                <a:ext cx="3276600" cy="1081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    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𝐿𝑀𝑁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Cambria Math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muntazam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1400" i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𝑏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muntazam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yuzasi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e>
                        </m:rad>
                        <m:sSup>
                          <m:sSupPr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formula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topiladi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73" y="1055938"/>
                <a:ext cx="3276600" cy="1081322"/>
              </a:xfrm>
              <a:prstGeom prst="rect">
                <a:avLst/>
              </a:prstGeom>
              <a:blipFill rotWithShape="1">
                <a:blip r:embed="rId8"/>
                <a:stretch>
                  <a:fillRect l="-559" t="-562" b="-4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2063696"/>
                <a:ext cx="3352800" cy="925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2)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𝐿𝑀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i="1" dirty="0">
                    <a:solidFill>
                      <a:prstClr val="black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i="1" dirty="0">
                    <a:solidFill>
                      <a:prstClr val="black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,</a:t>
                </a:r>
                <a:r>
                  <a:rPr lang="en-US" sz="1400" dirty="0">
                    <a:solidFill>
                      <a:prstClr val="black"/>
                    </a:solidFill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𝐿𝑁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1400" dirty="0" smtClean="0">
                  <a:solidFill>
                    <a:prstClr val="black"/>
                  </a:solidFill>
                  <a:ea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∆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𝐿𝑀𝑁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e>
                        </m:rad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4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140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US" sz="140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  <a:cs typeface="Arial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  <a:cs typeface="Arial" pitchFamily="34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  <m:r>
                                      <a:rPr lang="en-US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cs typeface="Arial" pitchFamily="34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e>
                        </m:rad>
                        <m:sSup>
                          <m:sSupPr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ea typeface="Cambria Math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2063696"/>
                <a:ext cx="3352800" cy="925190"/>
              </a:xfrm>
              <a:prstGeom prst="rect">
                <a:avLst/>
              </a:prstGeom>
              <a:blipFill rotWithShape="1">
                <a:blip r:embed="rId9"/>
                <a:stretch>
                  <a:fillRect l="-364" b="-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5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033" y="936625"/>
            <a:ext cx="1798638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9" name="Прямая соединительная линия 58"/>
          <p:cNvCxnSpPr/>
          <p:nvPr/>
        </p:nvCxnSpPr>
        <p:spPr>
          <a:xfrm>
            <a:off x="3796085" y="2243067"/>
            <a:ext cx="704535" cy="45599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ject 4"/>
          <p:cNvSpPr txBox="1"/>
          <p:nvPr/>
        </p:nvSpPr>
        <p:spPr>
          <a:xfrm>
            <a:off x="-6523608" y="6453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164399" y="258618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399" y="2586181"/>
                <a:ext cx="381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635623" y="21367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623" y="2136711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044700" y="-1255166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700" y="-1255166"/>
                <a:ext cx="457200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733994" y="210173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994" y="2101730"/>
                <a:ext cx="3810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401620" y="-154755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1620" y="-1547554"/>
                <a:ext cx="457200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237573" y="240126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573" y="2401262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290401" y="240666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0401" y="2406668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77397" y="63191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7397" y="631912"/>
                <a:ext cx="457200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428222" y="2601529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222" y="2601529"/>
                <a:ext cx="3810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218351" y="110925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351" y="1109251"/>
                <a:ext cx="381000" cy="369332"/>
              </a:xfrm>
              <a:prstGeom prst="rect">
                <a:avLst/>
              </a:prstGeom>
              <a:blipFill rotWithShape="1">
                <a:blip r:embed="rId13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477820" y="64423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820" y="644237"/>
                <a:ext cx="381000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799742" y="69686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742" y="696867"/>
                <a:ext cx="381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220841" y="110925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0841" y="1109251"/>
                <a:ext cx="381000" cy="369332"/>
              </a:xfrm>
              <a:prstGeom prst="rect">
                <a:avLst/>
              </a:prstGeom>
              <a:blipFill rotWithShape="1">
                <a:blip r:embed="rId16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3781504" y="2693650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6 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504" y="2693650"/>
                <a:ext cx="364202" cy="30777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77798" y="747851"/>
                <a:ext cx="2705101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3.24.</a:t>
                </a:r>
                <a14:m>
                  <m:oMath xmlns:m="http://schemas.openxmlformats.org/officeDocument/2006/math">
                    <m:r>
                      <a:rPr lang="en-US" sz="1400" b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400" b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to‘g‘ri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=6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𝑐𝑚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𝐴𝐷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=6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𝐴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=8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Parallelepipedning </a:t>
                </a:r>
              </a:p>
              <a:p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𝐷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98" y="747851"/>
                <a:ext cx="2705101" cy="2031325"/>
              </a:xfrm>
              <a:prstGeom prst="rect">
                <a:avLst/>
              </a:prstGeom>
              <a:blipFill rotWithShape="1">
                <a:blip r:embed="rId25"/>
                <a:stretch>
                  <a:fillRect l="-450" t="-300" b="-2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Прямая соединительная линия 78"/>
          <p:cNvCxnSpPr/>
          <p:nvPr/>
        </p:nvCxnSpPr>
        <p:spPr>
          <a:xfrm flipV="1">
            <a:off x="4530147" y="936625"/>
            <a:ext cx="318515" cy="17360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 rot="-3120000">
                <a:off x="3456239" y="2167489"/>
                <a:ext cx="271669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6 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3120000">
                <a:off x="3456239" y="2167489"/>
                <a:ext cx="271669" cy="307777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3209390" y="1914870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390" y="1914870"/>
                <a:ext cx="364202" cy="307777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я соединительная линия 65"/>
          <p:cNvCxnSpPr/>
          <p:nvPr/>
        </p:nvCxnSpPr>
        <p:spPr>
          <a:xfrm flipV="1">
            <a:off x="3781862" y="936625"/>
            <a:ext cx="1066800" cy="128028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545399" y="2594813"/>
            <a:ext cx="236105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3678203" y="2594813"/>
            <a:ext cx="103301" cy="14044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618722" y="64423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722" y="644237"/>
                <a:ext cx="457200" cy="584775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261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80" grpId="0"/>
      <p:bldP spid="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700" y="708025"/>
            <a:ext cx="17650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3.21.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7-rasmda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holatlarda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tasvirlanganligini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498" y="619054"/>
            <a:ext cx="3492500" cy="1257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969" y="1844976"/>
            <a:ext cx="3645131" cy="121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/>
          <p:cNvCxnSpPr/>
          <p:nvPr/>
        </p:nvCxnSpPr>
        <p:spPr>
          <a:xfrm flipV="1">
            <a:off x="4481761" y="2533458"/>
            <a:ext cx="455320" cy="2783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4467041" y="1114413"/>
            <a:ext cx="3519" cy="16948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3278561" y="1106495"/>
            <a:ext cx="1180190" cy="15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3763903" y="832125"/>
            <a:ext cx="1138110" cy="162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 flipV="1">
            <a:off x="4901124" y="832125"/>
            <a:ext cx="30164" cy="171025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699665" y="223198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665" y="2231987"/>
                <a:ext cx="457200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Прямая соединительная линия 58"/>
          <p:cNvCxnSpPr/>
          <p:nvPr/>
        </p:nvCxnSpPr>
        <p:spPr>
          <a:xfrm>
            <a:off x="3764265" y="2564983"/>
            <a:ext cx="704535" cy="22901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ject 4"/>
          <p:cNvSpPr txBox="1"/>
          <p:nvPr/>
        </p:nvSpPr>
        <p:spPr>
          <a:xfrm>
            <a:off x="-6523608" y="6453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296065" y="2806889"/>
            <a:ext cx="1181949" cy="18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764509" y="2539906"/>
            <a:ext cx="1155247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3289171" y="1122144"/>
            <a:ext cx="3519" cy="16948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465032" y="846716"/>
            <a:ext cx="429811" cy="26357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324305" y="2539906"/>
            <a:ext cx="437529" cy="254087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286851" y="845021"/>
            <a:ext cx="483141" cy="27991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032523" y="272958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523" y="2729586"/>
                <a:ext cx="381000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596116" y="248873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116" y="2488732"/>
                <a:ext cx="381000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044700" y="-1255166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700" y="-1255166"/>
                <a:ext cx="457200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770365" y="250174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365" y="2501741"/>
                <a:ext cx="381000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401620" y="-154755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1620" y="-1547554"/>
                <a:ext cx="457200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060146" y="248873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0146" y="2488732"/>
                <a:ext cx="457200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541392" y="53839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392" y="538391"/>
                <a:ext cx="457200" cy="58477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063808" y="81993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808" y="819933"/>
                <a:ext cx="457200" cy="58477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253161" y="2501605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161" y="2501605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239136" y="80259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136" y="802591"/>
                <a:ext cx="457200" cy="58477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546436" y="236418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∘</m:t>
                      </m:r>
                    </m:oMath>
                  </m:oMathPara>
                </a14:m>
                <a:endParaRPr lang="ru-RU" sz="1600" b="1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436" y="2364181"/>
                <a:ext cx="457200" cy="338554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342132" y="2754154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2132" y="2754154"/>
                <a:ext cx="381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972604" y="810394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2604" y="810394"/>
                <a:ext cx="381000" cy="369332"/>
              </a:xfrm>
              <a:prstGeom prst="rect">
                <a:avLst/>
              </a:prstGeom>
              <a:blipFill rotWithShape="0">
                <a:blip r:embed="rId17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553278" y="49858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278" y="498587"/>
                <a:ext cx="381000" cy="36933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792645" y="53839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645" y="538391"/>
                <a:ext cx="381000" cy="369332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214505" y="74827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505" y="748276"/>
                <a:ext cx="381000" cy="369332"/>
              </a:xfrm>
              <a:prstGeom prst="rect">
                <a:avLst/>
              </a:prstGeom>
              <a:blipFill rotWithShape="0">
                <a:blip r:embed="rId20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660095" y="53839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095" y="538391"/>
                <a:ext cx="457200" cy="584775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3676719" y="2749385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6 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719" y="2749385"/>
                <a:ext cx="364202" cy="30777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69436" y="754645"/>
                <a:ext cx="2794804" cy="1009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𝐴𝐵𝐷</m:t>
                    </m:r>
                    <m:r>
                      <a:rPr lang="en-US" sz="1400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𝐴𝐵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ru-RU" sz="1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𝐴𝐷</m:t>
                      </m:r>
                      <m:r>
                        <a:rPr lang="ru-RU" sz="1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 </m:t>
                      </m:r>
                      <m:r>
                        <a:rPr lang="en-US" sz="1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sz="1400" i="1" dirty="0" smtClean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𝐵𝐷</m:t>
                          </m:r>
                        </m:e>
                        <m:sup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𝐵𝐷</m:t>
                      </m:r>
                      <m:r>
                        <a:rPr lang="en-US" sz="1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</m:t>
                      </m:r>
                      <m:rad>
                        <m:radPr>
                          <m:degHide m:val="on"/>
                          <m:ctrlPr>
                            <a:rPr lang="en-US" sz="1400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36" y="754645"/>
                <a:ext cx="2794804" cy="1009444"/>
              </a:xfrm>
              <a:prstGeom prst="rect">
                <a:avLst/>
              </a:prstGeom>
              <a:blipFill>
                <a:blip r:embed="rId25"/>
                <a:stretch>
                  <a:fillRect l="-655" t="-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единительная линия 62"/>
          <p:cNvCxnSpPr/>
          <p:nvPr/>
        </p:nvCxnSpPr>
        <p:spPr>
          <a:xfrm flipH="1" flipV="1">
            <a:off x="3761834" y="845021"/>
            <a:ext cx="3519" cy="1694885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4481761" y="848346"/>
            <a:ext cx="406934" cy="19567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 rot="-1980000">
                <a:off x="3347124" y="2398038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6 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1980000">
                <a:off x="3347124" y="2398038"/>
                <a:ext cx="364202" cy="307777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2989402" y="1722349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8 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9402" y="1722349"/>
                <a:ext cx="364202" cy="307777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я соединительная линия 65"/>
          <p:cNvCxnSpPr/>
          <p:nvPr/>
        </p:nvCxnSpPr>
        <p:spPr>
          <a:xfrm flipV="1">
            <a:off x="3786616" y="867919"/>
            <a:ext cx="1102079" cy="165645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Равнобедренный треугольник 48"/>
          <p:cNvSpPr/>
          <p:nvPr/>
        </p:nvSpPr>
        <p:spPr>
          <a:xfrm>
            <a:off x="521393" y="860543"/>
            <a:ext cx="152400" cy="105752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440614" y="2729586"/>
            <a:ext cx="236105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3592369" y="2725681"/>
            <a:ext cx="101101" cy="8120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 rot="900000">
                <a:off x="3939473" y="2429129"/>
                <a:ext cx="466473" cy="281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US" sz="11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1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900000">
                <a:off x="3939473" y="2429129"/>
                <a:ext cx="466473" cy="28155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87144" y="1843045"/>
                <a:ext cx="2794804" cy="968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    </a:t>
                </a:r>
                <a14:m>
                  <m:oMath xmlns:m="http://schemas.openxmlformats.org/officeDocument/2006/math"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  <m:sSub>
                      <m:sSubPr>
                        <m:ctrlP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sSub>
                          <m:sSubPr>
                            <m:ctrlPr>
                              <a:rPr lang="en-US" sz="1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4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  <m:sSub>
                          <m:sSubPr>
                            <m:ctrlPr>
                              <a:rPr lang="en-US" sz="1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4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  <m:r>
                      <a:rPr lang="ru-RU" sz="1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Cambria Math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ru-RU" sz="1400" i="1" dirty="0" smtClean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p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e>
                        <m:sup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𝐷</m:t>
                      </m:r>
                      <m:sSub>
                        <m:sSubPr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44" y="1843045"/>
                <a:ext cx="2794804" cy="968407"/>
              </a:xfrm>
              <a:prstGeom prst="rect">
                <a:avLst/>
              </a:prstGeom>
              <a:blipFill>
                <a:blip r:embed="rId29"/>
                <a:stretch>
                  <a:fillRect l="-6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Равнобедренный треугольник 66"/>
          <p:cNvSpPr/>
          <p:nvPr/>
        </p:nvSpPr>
        <p:spPr>
          <a:xfrm>
            <a:off x="514928" y="1949592"/>
            <a:ext cx="152400" cy="105752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4893026" y="1659046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8 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3026" y="1659046"/>
                <a:ext cx="364202" cy="307777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4588264" y="2602737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6 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264" y="2602737"/>
                <a:ext cx="364202" cy="307777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363463" y="1681100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463" y="1681100"/>
                <a:ext cx="423514" cy="307777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935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/>
          <p:cNvCxnSpPr/>
          <p:nvPr/>
        </p:nvCxnSpPr>
        <p:spPr>
          <a:xfrm flipV="1">
            <a:off x="4481761" y="2533458"/>
            <a:ext cx="455320" cy="2783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4467041" y="1114413"/>
            <a:ext cx="3519" cy="16948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3278561" y="1106495"/>
            <a:ext cx="1180190" cy="15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3763903" y="832125"/>
            <a:ext cx="1138110" cy="162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 flipV="1">
            <a:off x="4901124" y="832125"/>
            <a:ext cx="30164" cy="171025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699665" y="223198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665" y="2231987"/>
                <a:ext cx="457200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Прямая соединительная линия 58"/>
          <p:cNvCxnSpPr/>
          <p:nvPr/>
        </p:nvCxnSpPr>
        <p:spPr>
          <a:xfrm>
            <a:off x="3764265" y="2564983"/>
            <a:ext cx="704535" cy="22901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ject 4"/>
          <p:cNvSpPr txBox="1"/>
          <p:nvPr/>
        </p:nvSpPr>
        <p:spPr>
          <a:xfrm>
            <a:off x="-6523608" y="6453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296065" y="2806889"/>
            <a:ext cx="1181949" cy="18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764509" y="2539906"/>
            <a:ext cx="1155247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3289171" y="1122144"/>
            <a:ext cx="3519" cy="16948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465032" y="846716"/>
            <a:ext cx="429811" cy="26357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324305" y="2539906"/>
            <a:ext cx="437529" cy="254087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286851" y="845021"/>
            <a:ext cx="483141" cy="27991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032523" y="272958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𝐴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523" y="2729586"/>
                <a:ext cx="381000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596116" y="248873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𝐵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116" y="2488732"/>
                <a:ext cx="381000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770365" y="250174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𝐶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365" y="2501741"/>
                <a:ext cx="381000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060146" y="248873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0146" y="2488732"/>
                <a:ext cx="457200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541392" y="53839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392" y="538391"/>
                <a:ext cx="457200" cy="58477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063808" y="81993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808" y="819933"/>
                <a:ext cx="457200" cy="58477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253161" y="2501605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161" y="2501605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239136" y="80259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136" y="802591"/>
                <a:ext cx="457200" cy="58477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546436" y="236418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∘</m:t>
                      </m:r>
                    </m:oMath>
                  </m:oMathPara>
                </a14:m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436" y="2364181"/>
                <a:ext cx="457200" cy="338554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342132" y="2754154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𝐷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2132" y="2754154"/>
                <a:ext cx="381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972604" y="810394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𝐴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2604" y="810394"/>
                <a:ext cx="381000" cy="369332"/>
              </a:xfrm>
              <a:prstGeom prst="rect">
                <a:avLst/>
              </a:prstGeom>
              <a:blipFill rotWithShape="0">
                <a:blip r:embed="rId17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553278" y="49858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278" y="498587"/>
                <a:ext cx="381000" cy="36933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792645" y="53839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645" y="538391"/>
                <a:ext cx="381000" cy="369332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214505" y="74827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𝐷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505" y="748276"/>
                <a:ext cx="381000" cy="369332"/>
              </a:xfrm>
              <a:prstGeom prst="rect">
                <a:avLst/>
              </a:prstGeom>
              <a:blipFill rotWithShape="0">
                <a:blip r:embed="rId20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660095" y="53839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095" y="538391"/>
                <a:ext cx="457200" cy="584775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3676719" y="2749385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719" y="2749385"/>
                <a:ext cx="364202" cy="30777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𝐿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69436" y="754645"/>
                <a:ext cx="2794804" cy="982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kumimoji="0" lang="en-U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      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𝐵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  <m:sSub>
                          <m:sSubPr>
                            <m:ctrlP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p>
                        <m: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sSub>
                          <m:sSubPr>
                            <m:ctrlP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4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:r>
                  <a:rPr kumimoji="0" lang="en-US" sz="14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 </m:t>
                    </m:r>
                    <m:r>
                      <a: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𝐵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𝐶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=6 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𝑐𝑚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kumimoji="0" lang="en-US" sz="1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kumimoji="0" lang="en-US" sz="1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/>
                    <a:ea typeface="+mn-ea"/>
                    <a:cs typeface="Arial" panose="020B0604020202020204" pitchFamily="34" charset="0"/>
                  </a:rPr>
                  <a:t> </a:t>
                </a:r>
                <a:endParaRPr kumimoji="0" lang="ru-RU" sz="14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</m:t>
                          </m:r>
                          <m:sSub>
                            <m:sSubPr>
                              <m:ctrlPr>
                                <a:rPr lang="en-US" sz="1400" i="1" dirty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kumimoji="0" lang="en-US" sz="1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kumimoji="0" lang="en-US" sz="1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1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kumimoji="0" lang="en-US" sz="1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kumimoji="0" lang="en-US" sz="1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1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8</m:t>
                          </m:r>
                        </m:e>
                        <m:sup>
                          <m:r>
                            <a:rPr kumimoji="0" lang="en-US" sz="1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𝐵</m:t>
                      </m:r>
                      <m:sSub>
                        <m:sSubPr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kumimoji="0" lang="en-US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=10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36" y="754645"/>
                <a:ext cx="2794804" cy="982705"/>
              </a:xfrm>
              <a:prstGeom prst="rect">
                <a:avLst/>
              </a:prstGeom>
              <a:blipFill>
                <a:blip r:embed="rId25"/>
                <a:stretch>
                  <a:fillRect l="-6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единительная линия 62"/>
          <p:cNvCxnSpPr/>
          <p:nvPr/>
        </p:nvCxnSpPr>
        <p:spPr>
          <a:xfrm flipH="1" flipV="1">
            <a:off x="3761834" y="845021"/>
            <a:ext cx="3519" cy="1694885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4481761" y="848346"/>
            <a:ext cx="406934" cy="19567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 rot="-1980000">
                <a:off x="3347124" y="2398038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1980000">
                <a:off x="3347124" y="2398038"/>
                <a:ext cx="364202" cy="307777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2989402" y="1722349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9402" y="1722349"/>
                <a:ext cx="364202" cy="307777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я соединительная линия 65"/>
          <p:cNvCxnSpPr/>
          <p:nvPr/>
        </p:nvCxnSpPr>
        <p:spPr>
          <a:xfrm flipV="1">
            <a:off x="3786616" y="867919"/>
            <a:ext cx="1102079" cy="165645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Равнобедренный треугольник 48"/>
          <p:cNvSpPr/>
          <p:nvPr/>
        </p:nvSpPr>
        <p:spPr>
          <a:xfrm>
            <a:off x="521393" y="860543"/>
            <a:ext cx="152400" cy="105752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440614" y="2729586"/>
            <a:ext cx="236105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3592369" y="2725681"/>
            <a:ext cx="101101" cy="8120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 rot="900000">
                <a:off x="3939473" y="2429129"/>
                <a:ext cx="466473" cy="281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kumimoji="0" lang="en-US" sz="11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kumimoji="0" lang="en-US" sz="11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900000">
                <a:off x="3939473" y="2429129"/>
                <a:ext cx="466473" cy="28155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4893026" y="1659046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3026" y="1659046"/>
                <a:ext cx="364202" cy="307777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4588264" y="2602737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264" y="2602737"/>
                <a:ext cx="364202" cy="307777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363463" y="1681100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10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463" y="1681100"/>
                <a:ext cx="423514" cy="307777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4219856" y="2306324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856" y="2306324"/>
                <a:ext cx="364202" cy="307777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3859447" y="1681100"/>
                <a:ext cx="46358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447" y="1681100"/>
                <a:ext cx="463588" cy="307777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242" y="1843248"/>
                <a:ext cx="2595940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  <m:sSub>
                      <m:sSub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</m:oMath>
                </a14:m>
                <a:endParaRPr lang="en-US" sz="1400" i="1" dirty="0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:r>
                  <a:rPr lang="en-US" sz="1400" b="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  <m:sSub>
                      <m:sSub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yonli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42" y="1843248"/>
                <a:ext cx="2595940" cy="800219"/>
              </a:xfrm>
              <a:prstGeom prst="rect">
                <a:avLst/>
              </a:prstGeom>
              <a:blipFill rotWithShape="1">
                <a:blip r:embed="rId34"/>
                <a:stretch>
                  <a:fillRect l="-469" t="-758"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Равнобедренный треугольник 71"/>
          <p:cNvSpPr/>
          <p:nvPr/>
        </p:nvSpPr>
        <p:spPr>
          <a:xfrm>
            <a:off x="391622" y="2217933"/>
            <a:ext cx="152400" cy="105752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3792764" y="863211"/>
            <a:ext cx="1102079" cy="165645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4482957" y="863211"/>
            <a:ext cx="406934" cy="195672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64509" y="2566316"/>
            <a:ext cx="704535" cy="22901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34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0" grpId="0"/>
      <p:bldP spid="71" grpId="0"/>
      <p:bldP spid="2" grpId="0"/>
      <p:bldP spid="7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/>
          <p:cNvCxnSpPr/>
          <p:nvPr/>
        </p:nvCxnSpPr>
        <p:spPr>
          <a:xfrm flipV="1">
            <a:off x="4481761" y="2533458"/>
            <a:ext cx="455320" cy="2783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4467041" y="1114413"/>
            <a:ext cx="3519" cy="16948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3278561" y="1106495"/>
            <a:ext cx="1180190" cy="15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3763903" y="832125"/>
            <a:ext cx="1138110" cy="162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 flipV="1">
            <a:off x="4901124" y="832125"/>
            <a:ext cx="30164" cy="171025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699665" y="223198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665" y="2231987"/>
                <a:ext cx="457200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Прямая соединительная линия 58"/>
          <p:cNvCxnSpPr/>
          <p:nvPr/>
        </p:nvCxnSpPr>
        <p:spPr>
          <a:xfrm>
            <a:off x="3764265" y="2564983"/>
            <a:ext cx="704535" cy="22901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ject 4"/>
          <p:cNvSpPr txBox="1"/>
          <p:nvPr/>
        </p:nvSpPr>
        <p:spPr>
          <a:xfrm>
            <a:off x="-6523608" y="6453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296065" y="2806889"/>
            <a:ext cx="1181949" cy="18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764509" y="2539906"/>
            <a:ext cx="1155247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3289171" y="1122144"/>
            <a:ext cx="3519" cy="16948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465032" y="846716"/>
            <a:ext cx="429811" cy="26357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324305" y="2539906"/>
            <a:ext cx="437529" cy="254087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286851" y="845021"/>
            <a:ext cx="483141" cy="27991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032523" y="272958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𝐴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523" y="2729586"/>
                <a:ext cx="381000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596116" y="248873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𝐵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116" y="2488732"/>
                <a:ext cx="381000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044700" y="-1255166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700" y="-1255166"/>
                <a:ext cx="457200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770365" y="250174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𝐶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365" y="2501741"/>
                <a:ext cx="381000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401620" y="-154755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1620" y="-1547554"/>
                <a:ext cx="457200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060146" y="248873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0146" y="2488732"/>
                <a:ext cx="457200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541392" y="53839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392" y="538391"/>
                <a:ext cx="457200" cy="58477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063808" y="81993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808" y="819933"/>
                <a:ext cx="457200" cy="58477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253161" y="2501605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161" y="2501605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239136" y="80259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136" y="802591"/>
                <a:ext cx="457200" cy="58477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546436" y="236418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∘</m:t>
                      </m:r>
                    </m:oMath>
                  </m:oMathPara>
                </a14:m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436" y="2364181"/>
                <a:ext cx="457200" cy="338554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342132" y="2754154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𝐷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2132" y="2754154"/>
                <a:ext cx="381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972604" y="810394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𝐴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2604" y="810394"/>
                <a:ext cx="381000" cy="369332"/>
              </a:xfrm>
              <a:prstGeom prst="rect">
                <a:avLst/>
              </a:prstGeom>
              <a:blipFill rotWithShape="0">
                <a:blip r:embed="rId17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553278" y="49858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278" y="498587"/>
                <a:ext cx="381000" cy="36933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792645" y="53839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645" y="538391"/>
                <a:ext cx="381000" cy="369332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214505" y="74827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𝐷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505" y="748276"/>
                <a:ext cx="381000" cy="369332"/>
              </a:xfrm>
              <a:prstGeom prst="rect">
                <a:avLst/>
              </a:prstGeom>
              <a:blipFill rotWithShape="0">
                <a:blip r:embed="rId20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660095" y="53839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095" y="538391"/>
                <a:ext cx="457200" cy="584775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3676719" y="2749385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719" y="2749385"/>
                <a:ext cx="364202" cy="30777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𝐿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69436" y="754645"/>
                <a:ext cx="2794804" cy="1500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kumimoji="0" lang="en-U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      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𝐷𝐻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𝐷</m:t>
                        </m:r>
                        <m:sSub>
                          <m:sSubPr>
                            <m:ctrlPr>
                              <a:rPr kumimoji="0" lang="en-US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kumimoji="0" lang="en-US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𝐷𝐻</m:t>
                        </m:r>
                      </m:e>
                      <m:sup>
                        <m: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kumimoji="0" lang="en-US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𝐻</m:t>
                            </m:r>
                            <m:r>
                              <a:rPr kumimoji="0" lang="en-US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kumimoji="0" lang="en-US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:r>
                  <a:rPr lang="en-US" sz="14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𝐷𝐻</m:t>
                    </m:r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kumimoji="0" lang="ru-RU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𝑐𝑚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kumimoji="0" lang="en-US" sz="1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𝐷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10</m:t>
                    </m:r>
                    <m:r>
                      <a: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</m:t>
                    </m:r>
                    <m:r>
                      <a:rPr kumimoji="0" lang="en-US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kumimoji="0" lang="en-US" sz="1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/>
                    <a:ea typeface="+mn-ea"/>
                    <a:cs typeface="Arial" panose="020B0604020202020204" pitchFamily="34" charset="0"/>
                  </a:rPr>
                  <a:t> </a:t>
                </a:r>
                <a:endParaRPr kumimoji="0" lang="ru-RU" sz="14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𝐷𝐻</m:t>
                          </m:r>
                        </m:e>
                        <m:sup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kumimoji="0" lang="en-US" sz="1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1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kumimoji="0" lang="en-US" sz="1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kumimoji="0" lang="en-US" sz="1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1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(3</m:t>
                          </m:r>
                          <m:rad>
                            <m:radPr>
                              <m:degHide m:val="on"/>
                              <m:ctrlPr>
                                <a:rPr kumimoji="0" lang="en-US" sz="1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US" sz="1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  <m:r>
                            <a:rPr kumimoji="0" lang="en-US" sz="1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kumimoji="0" lang="en-US" sz="1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𝐷𝐻</m:t>
                          </m:r>
                        </m:e>
                        <m:sup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82</m:t>
                      </m:r>
                    </m:oMath>
                  </m:oMathPara>
                </a14:m>
                <a:endParaRPr lang="en-US" sz="1400" b="0" i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𝐷𝐻</m:t>
                      </m:r>
                      <m:r>
                        <a:rPr lang="en-US" sz="1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400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82</m:t>
                          </m:r>
                        </m:e>
                      </m:rad>
                      <m:r>
                        <a:rPr lang="en-US" sz="1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en-US" sz="1400" b="0" i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36" y="754645"/>
                <a:ext cx="2794804" cy="1500988"/>
              </a:xfrm>
              <a:prstGeom prst="rect">
                <a:avLst/>
              </a:prstGeom>
              <a:blipFill>
                <a:blip r:embed="rId25"/>
                <a:stretch>
                  <a:fillRect l="-6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единительная линия 62"/>
          <p:cNvCxnSpPr/>
          <p:nvPr/>
        </p:nvCxnSpPr>
        <p:spPr>
          <a:xfrm flipH="1" flipV="1">
            <a:off x="3761834" y="845021"/>
            <a:ext cx="3519" cy="1694885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4481761" y="848346"/>
            <a:ext cx="406934" cy="19567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 rot="-1980000">
                <a:off x="3347124" y="2398038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1980000">
                <a:off x="3347124" y="2398038"/>
                <a:ext cx="364202" cy="307777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2989402" y="1722349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9402" y="1722349"/>
                <a:ext cx="364202" cy="307777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я соединительная линия 65"/>
          <p:cNvCxnSpPr/>
          <p:nvPr/>
        </p:nvCxnSpPr>
        <p:spPr>
          <a:xfrm flipV="1">
            <a:off x="3786616" y="867919"/>
            <a:ext cx="1102079" cy="165645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Равнобедренный треугольник 48"/>
          <p:cNvSpPr/>
          <p:nvPr/>
        </p:nvSpPr>
        <p:spPr>
          <a:xfrm>
            <a:off x="521393" y="860543"/>
            <a:ext cx="152400" cy="105752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440614" y="2729586"/>
            <a:ext cx="236105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3592369" y="2725681"/>
            <a:ext cx="101101" cy="8120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 rot="900000">
                <a:off x="3939473" y="2429129"/>
                <a:ext cx="466473" cy="281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kumimoji="0" lang="en-US" sz="11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kumimoji="0" lang="en-US" sz="11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900000">
                <a:off x="3939473" y="2429129"/>
                <a:ext cx="466473" cy="28155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4893026" y="1659046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3026" y="1659046"/>
                <a:ext cx="364202" cy="307777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4588264" y="2602737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264" y="2602737"/>
                <a:ext cx="364202" cy="307777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363463" y="1681100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10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463" y="1681100"/>
                <a:ext cx="423514" cy="307777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4219856" y="2306324"/>
                <a:ext cx="36420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856" y="2306324"/>
                <a:ext cx="364202" cy="307777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3859447" y="1681100"/>
                <a:ext cx="46358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10 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447" y="1681100"/>
                <a:ext cx="463588" cy="307777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единительная линия 72"/>
          <p:cNvCxnSpPr/>
          <p:nvPr/>
        </p:nvCxnSpPr>
        <p:spPr>
          <a:xfrm flipV="1">
            <a:off x="3792764" y="863211"/>
            <a:ext cx="1102079" cy="165645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4482957" y="863211"/>
            <a:ext cx="406934" cy="195672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64509" y="2566316"/>
            <a:ext cx="704535" cy="22901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stCxn id="15" idx="2"/>
          </p:cNvCxnSpPr>
          <p:nvPr/>
        </p:nvCxnSpPr>
        <p:spPr>
          <a:xfrm flipV="1">
            <a:off x="4136274" y="859879"/>
            <a:ext cx="761709" cy="184600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4183863" y="2595514"/>
            <a:ext cx="164294" cy="58627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-420000" flipH="1">
            <a:off x="4285038" y="2652219"/>
            <a:ext cx="62081" cy="10800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891808" y="2627312"/>
                <a:ext cx="457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1808" y="2627312"/>
                <a:ext cx="457200" cy="307777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923860" y="1911954"/>
                <a:ext cx="541430" cy="3331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82</m:t>
                          </m:r>
                        </m:e>
                      </m:rad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860" y="1911954"/>
                <a:ext cx="541430" cy="333168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12814" y="1946210"/>
                <a:ext cx="2739787" cy="1405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b="1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14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𝐷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uchburchakdir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82</m:t>
                        </m:r>
                      </m:e>
                    </m:rad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cmga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14" y="1946210"/>
                <a:ext cx="2739787" cy="1405256"/>
              </a:xfrm>
              <a:prstGeom prst="rect">
                <a:avLst/>
              </a:prstGeom>
              <a:blipFill>
                <a:blip r:embed="rId36"/>
                <a:stretch>
                  <a:fillRect l="-668" t="-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 rot="1080000">
                <a:off x="4073461" y="2667031"/>
                <a:ext cx="438774" cy="264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US" sz="10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0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">
                <a:off x="4073461" y="2667031"/>
                <a:ext cx="438774" cy="264368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06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21" grpId="0"/>
      <p:bldP spid="25" grpId="0"/>
      <p:bldP spid="26" grpId="0"/>
      <p:bldP spid="8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4100" y="807937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140-betdagi  </a:t>
            </a:r>
          </a:p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3.25-masalani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455" y="1799396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266700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keltirilgan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holatda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kubning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uchidan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o‘tkazilgandagi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tasvirlangan.Kesimda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2667000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457" t="-336" b="-2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860425"/>
            <a:ext cx="2209419" cy="2045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59100" y="2395566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00" y="2395566"/>
                <a:ext cx="457200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95304" y="195068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304" y="1950681"/>
                <a:ext cx="457200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69780" y="1998082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780" y="1998082"/>
                <a:ext cx="457200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49700" y="2395566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700" y="2395566"/>
                <a:ext cx="457200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40858" y="1351494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858" y="1351494"/>
                <a:ext cx="457200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95304" y="1037315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304" y="1037315"/>
                <a:ext cx="457200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21100" y="1338967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1338967"/>
                <a:ext cx="457200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894051" y="1046579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mbria Math"/>
                <a:ea typeface="Cambria Math"/>
              </a:rPr>
              <a:t>⋅</a:t>
            </a:r>
            <a:endParaRPr lang="ru-R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861302" y="1000413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1302" y="1000413"/>
                <a:ext cx="457200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292409" y="1677521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mbria Math"/>
                <a:ea typeface="Cambria Math"/>
              </a:rPr>
              <a:t>⋅</a:t>
            </a:r>
            <a:endParaRPr lang="ru-R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310189" y="1690048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189" y="1690048"/>
                <a:ext cx="457200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142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266700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keltirilgan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holatda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kubning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nuqtasidan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nuqtasidan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o‘tkazilgandagi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tasvirlangan.Kesimda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2667000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457" t="-336" b="-2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708025"/>
            <a:ext cx="1941701" cy="21221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11500" y="2354630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500" y="2354630"/>
                <a:ext cx="457200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43545" y="1844977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545" y="1844977"/>
                <a:ext cx="457200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25900" y="2354630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900" y="2354630"/>
                <a:ext cx="457200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39915" y="1285267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9915" y="1285267"/>
                <a:ext cx="457200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437772" y="854242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772" y="854242"/>
                <a:ext cx="457200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29950" y="1223334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950" y="1223334"/>
                <a:ext cx="457200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225175" y="912603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mbria Math"/>
                <a:ea typeface="Cambria Math"/>
              </a:rPr>
              <a:t>⋅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225175" y="1816819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mbria Math"/>
                <a:ea typeface="Cambria Math"/>
              </a:rPr>
              <a:t>⋅</a:t>
            </a:r>
            <a:endParaRPr lang="ru-R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225175" y="1786397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175" y="1786397"/>
                <a:ext cx="457200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47877" y="912603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877" y="912603"/>
                <a:ext cx="457200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003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3124200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Kubni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qirralarini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kesganda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𝐾𝐿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𝑀𝑁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to‘rtburchak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3124200" cy="1169551"/>
              </a:xfrm>
              <a:prstGeom prst="rect">
                <a:avLst/>
              </a:prstGeom>
              <a:blipFill rotWithShape="1">
                <a:blip r:embed="rId2"/>
                <a:stretch>
                  <a:fillRect l="-390" t="-521"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708025"/>
            <a:ext cx="1647366" cy="19907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92500" y="2308225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00" y="2308225"/>
                <a:ext cx="457200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11383" y="1774825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1383" y="1774825"/>
                <a:ext cx="457200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68583" y="2308225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8583" y="2308225"/>
                <a:ext cx="457200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87900" y="1970596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900" y="1970596"/>
                <a:ext cx="457200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460404" y="1292800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404" y="1292800"/>
                <a:ext cx="457200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49700" y="863412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700" y="863412"/>
                <a:ext cx="457200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59300" y="1355375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300" y="1355375"/>
                <a:ext cx="457200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763454" y="863412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454" y="863412"/>
                <a:ext cx="457200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003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2100" y="666518"/>
                <a:ext cx="25908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qirralarini</a:t>
                </a:r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kesganda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𝐾𝐿𝑀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666518"/>
                <a:ext cx="2590800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706" t="-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124" y="703817"/>
            <a:ext cx="2061576" cy="230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3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2100" y="708025"/>
                <a:ext cx="2362200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𝐴𝑆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kesganda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𝑆</m:t>
                    </m:r>
                  </m:oMath>
                </a14:m>
                <a:r>
                  <a:rPr lang="en-US" sz="1400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708025"/>
                <a:ext cx="2362200" cy="1600438"/>
              </a:xfrm>
              <a:prstGeom prst="rect">
                <a:avLst/>
              </a:prstGeom>
              <a:blipFill rotWithShape="1">
                <a:blip r:embed="rId2"/>
                <a:stretch>
                  <a:fillRect l="-775" t="-380" b="-26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784225"/>
            <a:ext cx="2169982" cy="22562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82900" y="2175514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2175514"/>
                <a:ext cx="457200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83100" y="2871212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100" y="2871212"/>
                <a:ext cx="457200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003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2743200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𝑆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yotuvchi</a:t>
                </a:r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o‘tadigan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kesganda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𝑆</m:t>
                    </m:r>
                  </m:oMath>
                </a14:m>
                <a:r>
                  <a:rPr lang="en-US" sz="1400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2743200" cy="1169551"/>
              </a:xfrm>
              <a:prstGeom prst="rect">
                <a:avLst/>
              </a:prstGeom>
              <a:blipFill rotWithShape="1">
                <a:blip r:embed="rId2"/>
                <a:stretch>
                  <a:fillRect l="-444" t="-521"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631824"/>
            <a:ext cx="1986331" cy="228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3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378084"/>
            <a:ext cx="11588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629111"/>
                <a:ext cx="201930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3.22.</a:t>
                </a:r>
                <a14:m>
                  <m:oMath xmlns:m="http://schemas.openxmlformats.org/officeDocument/2006/math">
                    <m:r>
                      <a:rPr lang="en-US" sz="1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kubning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𝐶𝐷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qirralarida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𝑁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Kubni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𝑀𝑁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kesganda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629111"/>
                <a:ext cx="2019300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604" t="-336" b="-2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3497118" y="9366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92500" y="207962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-5400000">
            <a:off x="2925618" y="150812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-5400000">
            <a:off x="4068618" y="15081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035300" y="936381"/>
            <a:ext cx="461818" cy="4633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4183668" y="936625"/>
            <a:ext cx="456450" cy="4516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051695" y="2066896"/>
            <a:ext cx="460433" cy="470063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188055" y="2069188"/>
            <a:ext cx="447675" cy="45534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730500" y="2444993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2444993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220258" y="18602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258" y="1860217"/>
                <a:ext cx="3810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823095" y="107336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095" y="1073363"/>
                <a:ext cx="457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559300" y="184497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300" y="1844977"/>
                <a:ext cx="3810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280295" y="63471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295" y="634710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411893" y="62911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893" y="629111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54692" y="107336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692" y="1073362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411893" y="177450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893" y="1774508"/>
                <a:ext cx="457200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823095" y="2229549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095" y="2229549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954692" y="221358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692" y="2213580"/>
                <a:ext cx="457200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283528" y="189991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0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∘</m:t>
                      </m:r>
                    </m:oMath>
                  </m:oMathPara>
                </a14:m>
                <a:endParaRPr lang="ru-RU" sz="16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528" y="1899911"/>
                <a:ext cx="457200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174538" y="2213579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4538" y="2213579"/>
                <a:ext cx="457200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085848" y="243831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848" y="2438312"/>
                <a:ext cx="381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712258" y="1037145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258" y="1037145"/>
                <a:ext cx="381000" cy="369332"/>
              </a:xfrm>
              <a:prstGeom prst="rect">
                <a:avLst/>
              </a:prstGeom>
              <a:blipFill rotWithShape="1">
                <a:blip r:embed="rId16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266209" y="61913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209" y="619136"/>
                <a:ext cx="381000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523422" y="6291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422" y="629111"/>
                <a:ext cx="381000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928192" y="102922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192" y="1029220"/>
                <a:ext cx="381000" cy="369332"/>
              </a:xfrm>
              <a:prstGeom prst="rect">
                <a:avLst/>
              </a:prstGeom>
              <a:blipFill rotWithShape="1">
                <a:blip r:embed="rId19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201679" y="197836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679" y="1978362"/>
                <a:ext cx="457200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3182949" y="2512573"/>
                <a:ext cx="4403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2949" y="2512573"/>
                <a:ext cx="440377" cy="36933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4353538" y="2201045"/>
                <a:ext cx="4115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538" y="2201045"/>
                <a:ext cx="411523" cy="369332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353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6248</TotalTime>
  <Words>2142</Words>
  <Application>Microsoft Office PowerPoint</Application>
  <PresentationFormat>Произвольный</PresentationFormat>
  <Paragraphs>481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Office Theme</vt:lpstr>
      <vt:lpstr>1_Office Theme</vt:lpstr>
      <vt:lpstr>Презентация PowerPoint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       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</cp:lastModifiedBy>
  <cp:revision>608</cp:revision>
  <dcterms:created xsi:type="dcterms:W3CDTF">2020-04-13T08:05:16Z</dcterms:created>
  <dcterms:modified xsi:type="dcterms:W3CDTF">2020-11-14T02:39:39Z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