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6"/>
  </p:notesMasterIdLst>
  <p:sldIdLst>
    <p:sldId id="413" r:id="rId3"/>
    <p:sldId id="369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2" r:id="rId16"/>
    <p:sldId id="403" r:id="rId17"/>
    <p:sldId id="404" r:id="rId18"/>
    <p:sldId id="405" r:id="rId19"/>
    <p:sldId id="406" r:id="rId20"/>
    <p:sldId id="407" r:id="rId21"/>
    <p:sldId id="409" r:id="rId22"/>
    <p:sldId id="411" r:id="rId23"/>
    <p:sldId id="412" r:id="rId24"/>
    <p:sldId id="284" r:id="rId2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>
      <p:cViewPr varScale="1">
        <p:scale>
          <a:sx n="234" d="100"/>
          <a:sy n="234" d="100"/>
        </p:scale>
        <p:origin x="-8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903E-0B20-4990-A751-066104FC4E7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726F-7830-4022-9DAB-C72A275E2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4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1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0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6" y="2356547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69" indent="-72069">
              <a:buFont typeface="Arial" panose="020B0604020202020204" pitchFamily="34" charset="0"/>
              <a:buChar char="•"/>
              <a:defRPr sz="700"/>
            </a:lvl2pPr>
            <a:lvl3pPr marL="144139" indent="-72069">
              <a:defRPr sz="700"/>
            </a:lvl3pPr>
            <a:lvl4pPr marL="252244" indent="-108104">
              <a:defRPr sz="700"/>
            </a:lvl4pPr>
            <a:lvl5pPr marL="360348" indent="-108104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69" indent="-72069">
              <a:buFont typeface="Arial" panose="020B0604020202020204" pitchFamily="34" charset="0"/>
              <a:buChar char="•"/>
              <a:defRPr sz="700"/>
            </a:lvl2pPr>
            <a:lvl3pPr marL="144139" indent="-72069">
              <a:defRPr sz="700"/>
            </a:lvl3pPr>
            <a:lvl4pPr marL="252244" indent="-108104">
              <a:defRPr sz="700"/>
            </a:lvl4pPr>
            <a:lvl5pPr marL="360348" indent="-108104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69" indent="-72069">
              <a:buFont typeface="Arial" panose="020B0604020202020204" pitchFamily="34" charset="0"/>
              <a:buChar char="•"/>
              <a:defRPr sz="700"/>
            </a:lvl2pPr>
            <a:lvl3pPr marL="144139" indent="-72069">
              <a:defRPr sz="700"/>
            </a:lvl3pPr>
            <a:lvl4pPr marL="252244" indent="-108104">
              <a:defRPr sz="700"/>
            </a:lvl4pPr>
            <a:lvl5pPr marL="360348" indent="-108104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674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6" y="1005902"/>
            <a:ext cx="490093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1" y="1817115"/>
            <a:ext cx="40360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2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5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9052"/>
          </a:xfrm>
        </p:spPr>
        <p:txBody>
          <a:bodyPr lIns="0" tIns="0" rIns="0" bIns="0"/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6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2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59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2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5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3"/>
            <a:ext cx="1824355" cy="215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7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81520" y="1056311"/>
            <a:ext cx="2621914" cy="1034415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2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5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6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2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5" y="1342200"/>
            <a:ext cx="161107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1" y="3017711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224"/>
              <a:t>11/14/2020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224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11">
        <a:defRPr>
          <a:latin typeface="+mn-lt"/>
          <a:ea typeface="+mn-ea"/>
          <a:cs typeface="+mn-cs"/>
        </a:defRPr>
      </a:lvl2pPr>
      <a:lvl3pPr marL="914224">
        <a:defRPr>
          <a:latin typeface="+mn-lt"/>
          <a:ea typeface="+mn-ea"/>
          <a:cs typeface="+mn-cs"/>
        </a:defRPr>
      </a:lvl3pPr>
      <a:lvl4pPr marL="1371336">
        <a:defRPr>
          <a:latin typeface="+mn-lt"/>
          <a:ea typeface="+mn-ea"/>
          <a:cs typeface="+mn-cs"/>
        </a:defRPr>
      </a:lvl4pPr>
      <a:lvl5pPr marL="1828448">
        <a:defRPr>
          <a:latin typeface="+mn-lt"/>
          <a:ea typeface="+mn-ea"/>
          <a:cs typeface="+mn-cs"/>
        </a:defRPr>
      </a:lvl5pPr>
      <a:lvl6pPr marL="2285561">
        <a:defRPr>
          <a:latin typeface="+mn-lt"/>
          <a:ea typeface="+mn-ea"/>
          <a:cs typeface="+mn-cs"/>
        </a:defRPr>
      </a:lvl6pPr>
      <a:lvl7pPr marL="2742672">
        <a:defRPr>
          <a:latin typeface="+mn-lt"/>
          <a:ea typeface="+mn-ea"/>
          <a:cs typeface="+mn-cs"/>
        </a:defRPr>
      </a:lvl7pPr>
      <a:lvl8pPr marL="3199784">
        <a:defRPr>
          <a:latin typeface="+mn-lt"/>
          <a:ea typeface="+mn-ea"/>
          <a:cs typeface="+mn-cs"/>
        </a:defRPr>
      </a:lvl8pPr>
      <a:lvl9pPr marL="36568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11">
        <a:defRPr>
          <a:latin typeface="+mn-lt"/>
          <a:ea typeface="+mn-ea"/>
          <a:cs typeface="+mn-cs"/>
        </a:defRPr>
      </a:lvl2pPr>
      <a:lvl3pPr marL="914224">
        <a:defRPr>
          <a:latin typeface="+mn-lt"/>
          <a:ea typeface="+mn-ea"/>
          <a:cs typeface="+mn-cs"/>
        </a:defRPr>
      </a:lvl3pPr>
      <a:lvl4pPr marL="1371336">
        <a:defRPr>
          <a:latin typeface="+mn-lt"/>
          <a:ea typeface="+mn-ea"/>
          <a:cs typeface="+mn-cs"/>
        </a:defRPr>
      </a:lvl4pPr>
      <a:lvl5pPr marL="1828448">
        <a:defRPr>
          <a:latin typeface="+mn-lt"/>
          <a:ea typeface="+mn-ea"/>
          <a:cs typeface="+mn-cs"/>
        </a:defRPr>
      </a:lvl5pPr>
      <a:lvl6pPr marL="2285561">
        <a:defRPr>
          <a:latin typeface="+mn-lt"/>
          <a:ea typeface="+mn-ea"/>
          <a:cs typeface="+mn-cs"/>
        </a:defRPr>
      </a:lvl6pPr>
      <a:lvl7pPr marL="2742672">
        <a:defRPr>
          <a:latin typeface="+mn-lt"/>
          <a:ea typeface="+mn-ea"/>
          <a:cs typeface="+mn-cs"/>
        </a:defRPr>
      </a:lvl7pPr>
      <a:lvl8pPr marL="3199784">
        <a:defRPr>
          <a:latin typeface="+mn-lt"/>
          <a:ea typeface="+mn-ea"/>
          <a:cs typeface="+mn-cs"/>
        </a:defRPr>
      </a:lvl8pPr>
      <a:lvl9pPr marL="36568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3" Type="http://schemas.openxmlformats.org/officeDocument/2006/relationships/image" Target="../media/image39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0" Type="http://schemas.openxmlformats.org/officeDocument/2006/relationships/image" Target="../media/image38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0" Type="http://schemas.openxmlformats.org/officeDocument/2006/relationships/image" Target="../media/image45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18" Type="http://schemas.openxmlformats.org/officeDocument/2006/relationships/image" Target="../media/image250.png"/><Relationship Id="rId3" Type="http://schemas.openxmlformats.org/officeDocument/2006/relationships/image" Target="../media/image47.png"/><Relationship Id="rId21" Type="http://schemas.openxmlformats.org/officeDocument/2006/relationships/image" Target="../media/image5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17" Type="http://schemas.openxmlformats.org/officeDocument/2006/relationships/image" Target="../media/image240.png"/><Relationship Id="rId2" Type="http://schemas.openxmlformats.org/officeDocument/2006/relationships/image" Target="../media/image35.png"/><Relationship Id="rId16" Type="http://schemas.openxmlformats.org/officeDocument/2006/relationships/image" Target="../media/image23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24" Type="http://schemas.openxmlformats.org/officeDocument/2006/relationships/image" Target="../media/image53.png"/><Relationship Id="rId5" Type="http://schemas.openxmlformats.org/officeDocument/2006/relationships/image" Target="../media/image120.png"/><Relationship Id="rId15" Type="http://schemas.openxmlformats.org/officeDocument/2006/relationships/image" Target="../media/image220.png"/><Relationship Id="rId23" Type="http://schemas.openxmlformats.org/officeDocument/2006/relationships/image" Target="../media/image52.png"/><Relationship Id="rId10" Type="http://schemas.openxmlformats.org/officeDocument/2006/relationships/image" Target="../media/image170.png"/><Relationship Id="rId19" Type="http://schemas.openxmlformats.org/officeDocument/2006/relationships/image" Target="../media/image26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48.png"/><Relationship Id="rId2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48.png"/><Relationship Id="rId18" Type="http://schemas.openxmlformats.org/officeDocument/2006/relationships/image" Target="../media/image260.png"/><Relationship Id="rId3" Type="http://schemas.openxmlformats.org/officeDocument/2006/relationships/image" Target="../media/image110.png"/><Relationship Id="rId21" Type="http://schemas.openxmlformats.org/officeDocument/2006/relationships/image" Target="../media/image51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17" Type="http://schemas.openxmlformats.org/officeDocument/2006/relationships/image" Target="../media/image250.png"/><Relationship Id="rId25" Type="http://schemas.openxmlformats.org/officeDocument/2006/relationships/image" Target="../media/image56.png"/><Relationship Id="rId2" Type="http://schemas.openxmlformats.org/officeDocument/2006/relationships/image" Target="../media/image35.png"/><Relationship Id="rId16" Type="http://schemas.openxmlformats.org/officeDocument/2006/relationships/image" Target="../media/image24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24" Type="http://schemas.openxmlformats.org/officeDocument/2006/relationships/image" Target="../media/image55.png"/><Relationship Id="rId5" Type="http://schemas.openxmlformats.org/officeDocument/2006/relationships/image" Target="../media/image130.png"/><Relationship Id="rId15" Type="http://schemas.openxmlformats.org/officeDocument/2006/relationships/image" Target="../media/image230.png"/><Relationship Id="rId23" Type="http://schemas.openxmlformats.org/officeDocument/2006/relationships/image" Target="../media/image53.png"/><Relationship Id="rId10" Type="http://schemas.openxmlformats.org/officeDocument/2006/relationships/image" Target="../media/image180.png"/><Relationship Id="rId19" Type="http://schemas.openxmlformats.org/officeDocument/2006/relationships/image" Target="../media/image49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Relationship Id="rId2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48.png"/><Relationship Id="rId18" Type="http://schemas.openxmlformats.org/officeDocument/2006/relationships/image" Target="../media/image260.png"/><Relationship Id="rId3" Type="http://schemas.openxmlformats.org/officeDocument/2006/relationships/image" Target="../media/image110.png"/><Relationship Id="rId21" Type="http://schemas.openxmlformats.org/officeDocument/2006/relationships/image" Target="../media/image51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17" Type="http://schemas.openxmlformats.org/officeDocument/2006/relationships/image" Target="../media/image250.png"/><Relationship Id="rId2" Type="http://schemas.openxmlformats.org/officeDocument/2006/relationships/image" Target="../media/image35.png"/><Relationship Id="rId16" Type="http://schemas.openxmlformats.org/officeDocument/2006/relationships/image" Target="../media/image24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24" Type="http://schemas.openxmlformats.org/officeDocument/2006/relationships/image" Target="../media/image57.png"/><Relationship Id="rId5" Type="http://schemas.openxmlformats.org/officeDocument/2006/relationships/image" Target="../media/image130.png"/><Relationship Id="rId15" Type="http://schemas.openxmlformats.org/officeDocument/2006/relationships/image" Target="../media/image230.png"/><Relationship Id="rId23" Type="http://schemas.openxmlformats.org/officeDocument/2006/relationships/image" Target="../media/image53.png"/><Relationship Id="rId10" Type="http://schemas.openxmlformats.org/officeDocument/2006/relationships/image" Target="../media/image180.png"/><Relationship Id="rId19" Type="http://schemas.openxmlformats.org/officeDocument/2006/relationships/image" Target="../media/image49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Relationship Id="rId2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48.png"/><Relationship Id="rId18" Type="http://schemas.openxmlformats.org/officeDocument/2006/relationships/image" Target="../media/image260.png"/><Relationship Id="rId3" Type="http://schemas.openxmlformats.org/officeDocument/2006/relationships/image" Target="../media/image110.png"/><Relationship Id="rId21" Type="http://schemas.openxmlformats.org/officeDocument/2006/relationships/image" Target="../media/image51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17" Type="http://schemas.openxmlformats.org/officeDocument/2006/relationships/image" Target="../media/image250.png"/><Relationship Id="rId2" Type="http://schemas.openxmlformats.org/officeDocument/2006/relationships/image" Target="../media/image35.png"/><Relationship Id="rId16" Type="http://schemas.openxmlformats.org/officeDocument/2006/relationships/image" Target="../media/image24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24" Type="http://schemas.openxmlformats.org/officeDocument/2006/relationships/image" Target="../media/image58.png"/><Relationship Id="rId5" Type="http://schemas.openxmlformats.org/officeDocument/2006/relationships/image" Target="../media/image130.png"/><Relationship Id="rId15" Type="http://schemas.openxmlformats.org/officeDocument/2006/relationships/image" Target="../media/image230.png"/><Relationship Id="rId23" Type="http://schemas.openxmlformats.org/officeDocument/2006/relationships/image" Target="../media/image53.png"/><Relationship Id="rId10" Type="http://schemas.openxmlformats.org/officeDocument/2006/relationships/image" Target="../media/image180.png"/><Relationship Id="rId19" Type="http://schemas.openxmlformats.org/officeDocument/2006/relationships/image" Target="../media/image49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Relationship Id="rId2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0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0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0.png"/><Relationship Id="rId7" Type="http://schemas.openxmlformats.org/officeDocument/2006/relationships/image" Target="../media/image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40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26" Type="http://schemas.openxmlformats.org/officeDocument/2006/relationships/image" Target="../media/image88.png"/><Relationship Id="rId3" Type="http://schemas.openxmlformats.org/officeDocument/2006/relationships/image" Target="../media/image6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87.png"/><Relationship Id="rId2" Type="http://schemas.openxmlformats.org/officeDocument/2006/relationships/image" Target="../media/image4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15" Type="http://schemas.openxmlformats.org/officeDocument/2006/relationships/image" Target="../media/image84.png"/><Relationship Id="rId28" Type="http://schemas.openxmlformats.org/officeDocument/2006/relationships/image" Target="../media/image90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7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0.png"/><Relationship Id="rId18" Type="http://schemas.openxmlformats.org/officeDocument/2006/relationships/image" Target="../media/image870.png"/><Relationship Id="rId26" Type="http://schemas.openxmlformats.org/officeDocument/2006/relationships/image" Target="../media/image96.png"/><Relationship Id="rId21" Type="http://schemas.openxmlformats.org/officeDocument/2006/relationships/image" Target="../media/image900.png"/><Relationship Id="rId7" Type="http://schemas.openxmlformats.org/officeDocument/2006/relationships/image" Target="../media/image760.png"/><Relationship Id="rId12" Type="http://schemas.openxmlformats.org/officeDocument/2006/relationships/image" Target="../media/image91.png"/><Relationship Id="rId17" Type="http://schemas.openxmlformats.org/officeDocument/2006/relationships/image" Target="../media/image860.png"/><Relationship Id="rId25" Type="http://schemas.openxmlformats.org/officeDocument/2006/relationships/image" Target="../media/image95.png"/><Relationship Id="rId2" Type="http://schemas.openxmlformats.org/officeDocument/2006/relationships/image" Target="../media/image411.png"/><Relationship Id="rId20" Type="http://schemas.openxmlformats.org/officeDocument/2006/relationships/image" Target="../media/image8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0.png"/><Relationship Id="rId24" Type="http://schemas.openxmlformats.org/officeDocument/2006/relationships/image" Target="../media/image93.png"/><Relationship Id="rId32" Type="http://schemas.openxmlformats.org/officeDocument/2006/relationships/image" Target="../media/image103.png"/><Relationship Id="rId5" Type="http://schemas.openxmlformats.org/officeDocument/2006/relationships/image" Target="../media/image740.png"/><Relationship Id="rId15" Type="http://schemas.openxmlformats.org/officeDocument/2006/relationships/image" Target="../media/image92.png"/><Relationship Id="rId28" Type="http://schemas.openxmlformats.org/officeDocument/2006/relationships/image" Target="../media/image98.png"/><Relationship Id="rId10" Type="http://schemas.openxmlformats.org/officeDocument/2006/relationships/image" Target="../media/image790.png"/><Relationship Id="rId19" Type="http://schemas.openxmlformats.org/officeDocument/2006/relationships/image" Target="../media/image880.png"/><Relationship Id="rId31" Type="http://schemas.openxmlformats.org/officeDocument/2006/relationships/image" Target="../media/image102.png"/><Relationship Id="rId4" Type="http://schemas.openxmlformats.org/officeDocument/2006/relationships/image" Target="../media/image620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Relationship Id="rId22" Type="http://schemas.openxmlformats.org/officeDocument/2006/relationships/image" Target="../media/image94.png"/><Relationship Id="rId27" Type="http://schemas.openxmlformats.org/officeDocument/2006/relationships/image" Target="../media/image97.png"/><Relationship Id="rId30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0.png"/><Relationship Id="rId18" Type="http://schemas.openxmlformats.org/officeDocument/2006/relationships/image" Target="../media/image870.png"/><Relationship Id="rId26" Type="http://schemas.openxmlformats.org/officeDocument/2006/relationships/image" Target="../media/image96.png"/><Relationship Id="rId21" Type="http://schemas.openxmlformats.org/officeDocument/2006/relationships/image" Target="../media/image900.png"/><Relationship Id="rId34" Type="http://schemas.openxmlformats.org/officeDocument/2006/relationships/image" Target="../media/image107.png"/><Relationship Id="rId7" Type="http://schemas.openxmlformats.org/officeDocument/2006/relationships/image" Target="../media/image760.png"/><Relationship Id="rId12" Type="http://schemas.openxmlformats.org/officeDocument/2006/relationships/image" Target="../media/image91.png"/><Relationship Id="rId17" Type="http://schemas.openxmlformats.org/officeDocument/2006/relationships/image" Target="../media/image860.png"/><Relationship Id="rId25" Type="http://schemas.openxmlformats.org/officeDocument/2006/relationships/image" Target="../media/image104.png"/><Relationship Id="rId33" Type="http://schemas.openxmlformats.org/officeDocument/2006/relationships/image" Target="../media/image106.png"/><Relationship Id="rId2" Type="http://schemas.openxmlformats.org/officeDocument/2006/relationships/image" Target="../media/image411.png"/><Relationship Id="rId20" Type="http://schemas.openxmlformats.org/officeDocument/2006/relationships/image" Target="../media/image890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0.png"/><Relationship Id="rId24" Type="http://schemas.openxmlformats.org/officeDocument/2006/relationships/image" Target="../media/image93.png"/><Relationship Id="rId32" Type="http://schemas.openxmlformats.org/officeDocument/2006/relationships/image" Target="../media/image105.png"/><Relationship Id="rId5" Type="http://schemas.openxmlformats.org/officeDocument/2006/relationships/image" Target="../media/image740.png"/><Relationship Id="rId15" Type="http://schemas.openxmlformats.org/officeDocument/2006/relationships/image" Target="../media/image92.png"/><Relationship Id="rId28" Type="http://schemas.openxmlformats.org/officeDocument/2006/relationships/image" Target="../media/image98.png"/><Relationship Id="rId10" Type="http://schemas.openxmlformats.org/officeDocument/2006/relationships/image" Target="../media/image790.png"/><Relationship Id="rId19" Type="http://schemas.openxmlformats.org/officeDocument/2006/relationships/image" Target="../media/image880.png"/><Relationship Id="rId31" Type="http://schemas.openxmlformats.org/officeDocument/2006/relationships/image" Target="../media/image103.png"/><Relationship Id="rId4" Type="http://schemas.openxmlformats.org/officeDocument/2006/relationships/image" Target="../media/image620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Relationship Id="rId22" Type="http://schemas.openxmlformats.org/officeDocument/2006/relationships/image" Target="../media/image94.png"/><Relationship Id="rId27" Type="http://schemas.openxmlformats.org/officeDocument/2006/relationships/image" Target="../media/image97.png"/><Relationship Id="rId30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0.png"/><Relationship Id="rId18" Type="http://schemas.openxmlformats.org/officeDocument/2006/relationships/image" Target="../media/image870.png"/><Relationship Id="rId26" Type="http://schemas.openxmlformats.org/officeDocument/2006/relationships/image" Target="../media/image96.png"/><Relationship Id="rId3" Type="http://schemas.openxmlformats.org/officeDocument/2006/relationships/image" Target="../media/image411.png"/><Relationship Id="rId21" Type="http://schemas.openxmlformats.org/officeDocument/2006/relationships/image" Target="../media/image900.png"/><Relationship Id="rId34" Type="http://schemas.openxmlformats.org/officeDocument/2006/relationships/image" Target="../media/image109.png"/><Relationship Id="rId7" Type="http://schemas.openxmlformats.org/officeDocument/2006/relationships/image" Target="../media/image760.png"/><Relationship Id="rId12" Type="http://schemas.openxmlformats.org/officeDocument/2006/relationships/image" Target="../media/image91.png"/><Relationship Id="rId17" Type="http://schemas.openxmlformats.org/officeDocument/2006/relationships/image" Target="../media/image860.png"/><Relationship Id="rId25" Type="http://schemas.openxmlformats.org/officeDocument/2006/relationships/image" Target="../media/image108.png"/><Relationship Id="rId33" Type="http://schemas.openxmlformats.org/officeDocument/2006/relationships/image" Target="../media/image106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890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0.png"/><Relationship Id="rId24" Type="http://schemas.openxmlformats.org/officeDocument/2006/relationships/image" Target="../media/image93.png"/><Relationship Id="rId32" Type="http://schemas.openxmlformats.org/officeDocument/2006/relationships/image" Target="../media/image105.png"/><Relationship Id="rId37" Type="http://schemas.openxmlformats.org/officeDocument/2006/relationships/image" Target="../media/image113.png"/><Relationship Id="rId5" Type="http://schemas.openxmlformats.org/officeDocument/2006/relationships/image" Target="../media/image740.png"/><Relationship Id="rId15" Type="http://schemas.openxmlformats.org/officeDocument/2006/relationships/image" Target="../media/image92.png"/><Relationship Id="rId28" Type="http://schemas.openxmlformats.org/officeDocument/2006/relationships/image" Target="../media/image98.png"/><Relationship Id="rId36" Type="http://schemas.openxmlformats.org/officeDocument/2006/relationships/image" Target="../media/image112.png"/><Relationship Id="rId10" Type="http://schemas.openxmlformats.org/officeDocument/2006/relationships/image" Target="../media/image790.png"/><Relationship Id="rId19" Type="http://schemas.openxmlformats.org/officeDocument/2006/relationships/image" Target="../media/image880.png"/><Relationship Id="rId31" Type="http://schemas.openxmlformats.org/officeDocument/2006/relationships/image" Target="../media/image103.png"/><Relationship Id="rId4" Type="http://schemas.openxmlformats.org/officeDocument/2006/relationships/image" Target="../media/image620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Relationship Id="rId22" Type="http://schemas.openxmlformats.org/officeDocument/2006/relationships/image" Target="../media/image94.png"/><Relationship Id="rId27" Type="http://schemas.openxmlformats.org/officeDocument/2006/relationships/image" Target="../media/image97.png"/><Relationship Id="rId30" Type="http://schemas.openxmlformats.org/officeDocument/2006/relationships/image" Target="../media/image102.png"/><Relationship Id="rId35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microsoft.com/office/2007/relationships/hdphoto" Target="../media/hdphoto5.wdp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18" Type="http://schemas.openxmlformats.org/officeDocument/2006/relationships/image" Target="../media/image250.png"/><Relationship Id="rId3" Type="http://schemas.openxmlformats.org/officeDocument/2006/relationships/image" Target="../media/image100.png"/><Relationship Id="rId21" Type="http://schemas.openxmlformats.org/officeDocument/2006/relationships/image" Target="../media/image28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17" Type="http://schemas.openxmlformats.org/officeDocument/2006/relationships/image" Target="../media/image240.png"/><Relationship Id="rId2" Type="http://schemas.openxmlformats.org/officeDocument/2006/relationships/image" Target="../media/image35.png"/><Relationship Id="rId16" Type="http://schemas.openxmlformats.org/officeDocument/2006/relationships/image" Target="../media/image230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5" Type="http://schemas.openxmlformats.org/officeDocument/2006/relationships/image" Target="../media/image220.png"/><Relationship Id="rId10" Type="http://schemas.openxmlformats.org/officeDocument/2006/relationships/image" Target="../media/image170.png"/><Relationship Id="rId19" Type="http://schemas.openxmlformats.org/officeDocument/2006/relationships/image" Target="../media/image26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210.png"/><Relationship Id="rId22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413" y="1537"/>
            <a:ext cx="5757267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12647" y="1168153"/>
            <a:ext cx="3413253" cy="875872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8405" defTabSz="914114">
              <a:spcBef>
                <a:spcPts val="110"/>
              </a:spcBef>
            </a:pPr>
            <a:r>
              <a:rPr sz="2500" b="1" dirty="0" err="1" smtClean="0">
                <a:solidFill>
                  <a:srgbClr val="4F81BD"/>
                </a:solidFill>
                <a:latin typeface="Arial"/>
                <a:cs typeface="Arial"/>
              </a:rPr>
              <a:t>Mavzu</a:t>
            </a:r>
            <a:r>
              <a:rPr sz="2500" b="1" dirty="0" smtClean="0">
                <a:solidFill>
                  <a:srgbClr val="4F81BD"/>
                </a:solidFill>
                <a:latin typeface="Arial"/>
                <a:cs typeface="Arial"/>
              </a:rPr>
              <a:t>:</a:t>
            </a:r>
            <a:r>
              <a:rPr lang="en-US" sz="2500" b="1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Amaliy</a:t>
            </a:r>
            <a:r>
              <a:rPr lang="en-US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mashq</a:t>
            </a:r>
            <a:r>
              <a:rPr lang="en-US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tatbiqlar</a:t>
            </a:r>
            <a:endParaRPr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7837" y="1233677"/>
            <a:ext cx="344001" cy="7697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30994" y="228106"/>
            <a:ext cx="1021614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30994" y="208424"/>
            <a:ext cx="1021613" cy="50545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630995" y="249022"/>
            <a:ext cx="1021613" cy="362332"/>
          </a:xfrm>
          <a:prstGeom prst="rect">
            <a:avLst/>
          </a:prstGeom>
        </p:spPr>
        <p:txBody>
          <a:bodyPr vert="horz" wrap="square" lIns="0" tIns="15866" rIns="0" bIns="0" rtlCol="0">
            <a:spAutoFit/>
          </a:bodyPr>
          <a:lstStyle/>
          <a:p>
            <a:pPr defTabSz="914114">
              <a:spcBef>
                <a:spcPts val="125"/>
              </a:spcBef>
            </a:pPr>
            <a:r>
              <a:rPr lang="en-US" sz="2200" b="1" spc="10" dirty="0" smtClean="0">
                <a:solidFill>
                  <a:srgbClr val="FEFEFE"/>
                </a:solidFill>
                <a:latin typeface="Arial"/>
                <a:cs typeface="Arial"/>
              </a:rPr>
              <a:t> 10-sinf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839258" y="208424"/>
            <a:ext cx="3360388" cy="537980"/>
          </a:xfrm>
          <a:prstGeom prst="rect">
            <a:avLst/>
          </a:prstGeom>
        </p:spPr>
        <p:txBody>
          <a:bodyPr vert="horz" wrap="square" lIns="0" tIns="1461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2" algn="ctr" defTabSz="915274">
              <a:spcBef>
                <a:spcPts val="114"/>
              </a:spcBef>
              <a:defRPr/>
            </a:pPr>
            <a:r>
              <a:rPr lang="en-US" kern="0" spc="10" dirty="0" err="1">
                <a:solidFill>
                  <a:sysClr val="window" lastClr="FFFFFF"/>
                </a:solidFill>
              </a:rPr>
              <a:t>Geometriya</a:t>
            </a: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349838" y="240781"/>
            <a:ext cx="364211" cy="50238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274"/>
            <a:endParaRPr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11" y="1213581"/>
            <a:ext cx="1816202" cy="14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7837" y="2285112"/>
            <a:ext cx="344001" cy="7697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19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936625"/>
            <a:ext cx="222567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 rot="-5400000">
            <a:off x="3225800" y="1957522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629111"/>
                <a:ext cx="29337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1)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𝑀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𝐴𝐵𝐶𝐷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400" dirty="0">
                    <a:solidFill>
                      <a:srgbClr val="231F2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𝑁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𝐴𝐵𝐶𝐷</m:t>
                    </m:r>
                  </m:oMath>
                </a14:m>
                <a:endParaRPr lang="en-US" sz="1400" dirty="0" smtClean="0">
                  <a:solidFill>
                    <a:srgbClr val="231F2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bo‘lgani </a:t>
                </a:r>
                <a:r>
                  <a:rPr lang="en-US" sz="1400" dirty="0" err="1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cs typeface="Arial" pitchFamily="34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nuqtalarni</a:t>
                </a:r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tutashtirsak</a:t>
                </a:r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629111"/>
                <a:ext cx="2933700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416" t="-826" b="-7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3814436" y="2088735"/>
            <a:ext cx="97164" cy="4402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91395" y="2072895"/>
            <a:ext cx="913491" cy="2300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721100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0" y="629111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77724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24" y="629111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H="1">
            <a:off x="3814436" y="2302931"/>
            <a:ext cx="990450" cy="22609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77800" y="1301567"/>
                <a:ext cx="29337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400" dirty="0">
                    <a:solidFill>
                      <a:srgbClr val="231F2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en-US" sz="1400" dirty="0" smtClean="0">
                  <a:solidFill>
                    <a:srgbClr val="231F2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400" dirty="0" err="1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uqtalarni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olamiz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So‘ng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𝑀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𝑁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nuqtalarni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tutashtiramiz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1301567"/>
                <a:ext cx="2933700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416" t="-826" b="-7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16894" y="62911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894" y="629111"/>
                <a:ext cx="45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3000" y="63182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0" y="631824"/>
                <a:ext cx="457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68700" y="107538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1075387"/>
                <a:ext cx="457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530600" y="107538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600" y="1075387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77327" y="8610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327" y="861020"/>
                <a:ext cx="381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600994" y="83067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994" y="830677"/>
                <a:ext cx="4572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 rot="-5400000">
            <a:off x="4258094" y="1731431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02507" y="2048849"/>
                <a:ext cx="2933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𝑀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𝑁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𝐵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𝐴𝐵𝐶𝐷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𝐵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𝑀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400" dirty="0">
                    <a:solidFill>
                      <a:srgbClr val="231F20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𝑁</m:t>
                    </m:r>
                    <m:r>
                      <a:rPr lang="en-US" sz="1400" b="0" i="0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kesmalarni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o‘tkazamiz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7" y="2048849"/>
                <a:ext cx="2933700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416" t="-1163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4" grpId="0"/>
      <p:bldP spid="65" grpId="0"/>
      <p:bldP spid="66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936625"/>
            <a:ext cx="222567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 rot="-5400000">
            <a:off x="3225800" y="1957522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629111"/>
                <a:ext cx="29337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b="1" dirty="0" smtClean="0">
                    <a:solidFill>
                      <a:srgbClr val="1F497D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4)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kesmalarni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o‘tkazamiz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629111"/>
                <a:ext cx="2933700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416" t="-826" b="-7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H="1" flipV="1">
            <a:off x="3891396" y="953154"/>
            <a:ext cx="925498" cy="206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814436" y="2088735"/>
            <a:ext cx="97164" cy="4402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797300" y="936683"/>
            <a:ext cx="114300" cy="478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91395" y="2072895"/>
            <a:ext cx="913491" cy="2300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753427" y="1159931"/>
            <a:ext cx="1076167" cy="23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814722" y="936683"/>
            <a:ext cx="76673" cy="15623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721100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0" y="629111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77724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24" y="629111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H="1">
            <a:off x="3814436" y="2302931"/>
            <a:ext cx="990450" cy="22609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77800" y="1301567"/>
                <a:ext cx="29337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srgbClr val="231F20"/>
                    </a:solidFill>
                    <a:ea typeface="Cambria Math"/>
                    <a:cs typeface="Arial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1F497D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5)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𝑀</m:t>
                        </m:r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𝐵𝑀𝐵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𝑁</m:t>
                        </m:r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𝐵𝑁𝐵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bo‘lgani </a:t>
                </a:r>
                <a:r>
                  <a:rPr lang="en-US" sz="1400" dirty="0" err="1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𝑀</m:t>
                        </m:r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hamda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𝑁</m:t>
                        </m:r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kesmalarni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o‘tkazamiz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1301567"/>
                <a:ext cx="293370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416" t="-641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16894" y="62911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894" y="629111"/>
                <a:ext cx="45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62795" y="63288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95" y="632882"/>
                <a:ext cx="457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68700" y="107538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1075387"/>
                <a:ext cx="457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472295" y="105373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295" y="1053734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77327" y="8610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327" y="861020"/>
                <a:ext cx="381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600994" y="83067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994" y="830677"/>
                <a:ext cx="4572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 rot="-5400000">
            <a:off x="4258094" y="1731431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9151" y="2255674"/>
                <a:ext cx="2933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𝑀𝑁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izlanayotgan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51" y="2255674"/>
                <a:ext cx="2933700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624" t="-1163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>
            <a:off x="3891396" y="953154"/>
            <a:ext cx="928595" cy="13557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04442" y="977046"/>
            <a:ext cx="900444" cy="13258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814722" y="947921"/>
            <a:ext cx="76674" cy="15693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3834310" y="2302931"/>
            <a:ext cx="985681" cy="2255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378084"/>
            <a:ext cx="11588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629111"/>
                <a:ext cx="20193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3.23.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𝐴𝐵𝐶𝐷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𝐵𝐶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o‘rtalari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</m:t>
                    </m:r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nuqtalarni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ubni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𝐿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𝑀𝑁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kesganda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yasang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629111"/>
                <a:ext cx="20193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604" t="-300" r="-604" b="-2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3497118" y="9366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2500" y="20796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5400000">
            <a:off x="2925618" y="15081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-5400000">
            <a:off x="4068618" y="15081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035300" y="936381"/>
            <a:ext cx="461818" cy="4633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83668" y="936625"/>
            <a:ext cx="456450" cy="451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51695" y="2066896"/>
            <a:ext cx="460433" cy="4700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88055" y="2069188"/>
            <a:ext cx="447675" cy="4553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m:oMathPara>
                </a14:m>
                <a:endParaRPr lang="ru-RU" sz="1600" b="1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93258" y="196312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8" y="1963121"/>
                <a:ext cx="457200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blipFill rotWithShape="1">
                <a:blip r:embed="rId1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07196" y="176803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6" y="1768034"/>
                <a:ext cx="457200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970381" y="2016312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81" y="2016312"/>
                <a:ext cx="440377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830034" y="1768537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34" y="1768537"/>
                <a:ext cx="411523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69211" y="121573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11" y="1215737"/>
                <a:ext cx="457200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81383" y="1322655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383" y="1322655"/>
                <a:ext cx="365741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 flipV="1">
            <a:off x="3321858" y="2079625"/>
            <a:ext cx="713937" cy="193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497118" y="1508125"/>
            <a:ext cx="538677" cy="56155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3" idx="1"/>
          </p:cNvCxnSpPr>
          <p:nvPr/>
        </p:nvCxnSpPr>
        <p:spPr>
          <a:xfrm flipV="1">
            <a:off x="3321858" y="1507321"/>
            <a:ext cx="159525" cy="7660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378084"/>
            <a:ext cx="11588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97118" y="9366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2500" y="20796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5400000">
            <a:off x="2925618" y="15081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-5400000">
            <a:off x="4068618" y="15081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035300" y="936381"/>
            <a:ext cx="461818" cy="4633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83668" y="936625"/>
            <a:ext cx="456450" cy="451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51695" y="2066896"/>
            <a:ext cx="460433" cy="4700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88055" y="2069188"/>
            <a:ext cx="447675" cy="4553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m:oMathPara>
                </a14:m>
                <a:endParaRPr lang="ru-RU" sz="1600" b="1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93258" y="196312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8" y="1963121"/>
                <a:ext cx="457200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07196" y="176803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6" y="1768034"/>
                <a:ext cx="457200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3000069" y="2029643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69" y="2029643"/>
                <a:ext cx="440377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830034" y="1768537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34" y="1768537"/>
                <a:ext cx="411523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69211" y="121573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11" y="1215737"/>
                <a:ext cx="457200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81383" y="1322655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383" y="1322655"/>
                <a:ext cx="36574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7800" y="629111"/>
                <a:ext cx="25527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1)</a:t>
                </a:r>
                <a:r>
                  <a:rPr lang="en-US" sz="1400" b="0" dirty="0" smtClean="0">
                    <a:solidFill>
                      <a:srgbClr val="231F20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𝑀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𝑁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𝐴𝐵𝐶𝐷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1400" b="0" i="0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en-US" sz="1400" dirty="0" smtClean="0">
                    <a:solidFill>
                      <a:srgbClr val="231F20"/>
                    </a:solidFill>
                    <a:cs typeface="Arial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231F2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𝐿</m:t>
                      </m:r>
                      <m:r>
                        <a:rPr lang="en-US" sz="1400" b="0" i="1" smtClean="0">
                          <a:solidFill>
                            <a:srgbClr val="231F2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231F2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𝑀</m:t>
                      </m:r>
                      <m:r>
                        <a:rPr lang="en-US" sz="1400" i="1">
                          <a:solidFill>
                            <a:srgbClr val="231F2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rgbClr val="231F2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𝐴𝐵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231F2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231F2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231F2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rgbClr val="231F2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231F2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231F2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231F2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1400" dirty="0" smtClean="0">
                  <a:solidFill>
                    <a:srgbClr val="231F2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𝑁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𝐵𝐶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srgbClr val="231F2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bu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nuqtalarni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mos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ravishda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tutashtirsak</a:t>
                </a:r>
                <a:r>
                  <a:rPr lang="en-US" sz="1400" dirty="0" smtClean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1400" dirty="0">
                    <a:solidFill>
                      <a:srgbClr val="231F2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629111"/>
                <a:ext cx="2552700" cy="1169551"/>
              </a:xfrm>
              <a:prstGeom prst="rect">
                <a:avLst/>
              </a:prstGeom>
              <a:blipFill rotWithShape="1">
                <a:blip r:embed="rId24"/>
                <a:stretch>
                  <a:fillRect l="-477" t="-521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81725" y="1853002"/>
                <a:ext cx="25527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b="0" dirty="0" smtClean="0">
                    <a:solidFill>
                      <a:srgbClr val="231F20"/>
                    </a:solidFill>
                    <a:ea typeface="Cambria Math"/>
                    <a:cs typeface="Arial" pitchFamily="34" charset="0"/>
                  </a:rPr>
                  <a:t> </a:t>
                </a:r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2)</a:t>
                </a:r>
                <a:r>
                  <a:rPr lang="en-US" sz="1400" b="0" dirty="0" smtClean="0">
                    <a:solidFill>
                      <a:srgbClr val="231F20"/>
                    </a:solidFill>
                    <a:ea typeface="Cambria Math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𝐿</m:t>
                    </m:r>
                    <m:r>
                      <a:rPr lang="en-US" sz="1400" i="1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𝑀𝑁</m:t>
                    </m:r>
                    <m:r>
                      <a:rPr lang="en-US" sz="1400" b="0" i="1" smtClean="0">
                        <a:solidFill>
                          <a:srgbClr val="231F2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izlanayotgan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kesimdan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5" y="1853002"/>
                <a:ext cx="2552700" cy="954107"/>
              </a:xfrm>
              <a:prstGeom prst="rect">
                <a:avLst/>
              </a:prstGeom>
              <a:blipFill rotWithShape="1">
                <a:blip r:embed="rId25"/>
                <a:stretch>
                  <a:fillRect l="-716" t="-6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8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 flipV="1">
            <a:off x="3321858" y="2079625"/>
            <a:ext cx="713937" cy="193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497118" y="1508125"/>
            <a:ext cx="538677" cy="56155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3" idx="1"/>
          </p:cNvCxnSpPr>
          <p:nvPr/>
        </p:nvCxnSpPr>
        <p:spPr>
          <a:xfrm flipV="1">
            <a:off x="3321858" y="1507321"/>
            <a:ext cx="159525" cy="7660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378084"/>
            <a:ext cx="11588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97118" y="9366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2500" y="20796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5400000">
            <a:off x="2925618" y="15081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-5400000">
            <a:off x="4068618" y="15081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035300" y="936381"/>
            <a:ext cx="461818" cy="4633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83668" y="936625"/>
            <a:ext cx="456450" cy="451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51695" y="2066896"/>
            <a:ext cx="460433" cy="4700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88055" y="2069188"/>
            <a:ext cx="447675" cy="4553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m:oMathPara>
                </a14:m>
                <a:endParaRPr lang="ru-RU" sz="1600" b="1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93258" y="196312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8" y="1963121"/>
                <a:ext cx="457200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07196" y="176803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6" y="1768034"/>
                <a:ext cx="457200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3000069" y="2029643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69" y="2029643"/>
                <a:ext cx="440377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830034" y="1768537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34" y="1768537"/>
                <a:ext cx="411523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69211" y="121573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11" y="1215737"/>
                <a:ext cx="457200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81383" y="1322655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383" y="1322655"/>
                <a:ext cx="36574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7800" y="752854"/>
                <a:ext cx="22479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3.23.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𝐴𝐵𝐶𝐷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𝐵𝐶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o‘rtalari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</m:t>
                    </m:r>
                    <m:r>
                      <a:rPr lang="en-US" sz="14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sz="14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nuqtalarni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𝐿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𝑀𝑁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752854"/>
                <a:ext cx="2247900" cy="1815882"/>
              </a:xfrm>
              <a:prstGeom prst="rect">
                <a:avLst/>
              </a:prstGeom>
              <a:blipFill rotWithShape="1">
                <a:blip r:embed="rId24"/>
                <a:stretch>
                  <a:fillRect l="-542" b="-2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8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 flipV="1">
            <a:off x="3321858" y="2079625"/>
            <a:ext cx="713937" cy="193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497118" y="1508125"/>
            <a:ext cx="538677" cy="56155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3" idx="1"/>
          </p:cNvCxnSpPr>
          <p:nvPr/>
        </p:nvCxnSpPr>
        <p:spPr>
          <a:xfrm flipV="1">
            <a:off x="3321858" y="1507321"/>
            <a:ext cx="159525" cy="7660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378084"/>
            <a:ext cx="11588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97118" y="9366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2500" y="20796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5400000">
            <a:off x="2925618" y="15081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-5400000">
            <a:off x="4068618" y="15081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035300" y="936381"/>
            <a:ext cx="461818" cy="4633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83668" y="936625"/>
            <a:ext cx="456450" cy="451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51695" y="2066896"/>
            <a:ext cx="460433" cy="4700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88055" y="2069188"/>
            <a:ext cx="447675" cy="4553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m:oMathPara>
                </a14:m>
                <a:endParaRPr lang="ru-RU" sz="1600" b="1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93258" y="196312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8" y="1963121"/>
                <a:ext cx="457200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07196" y="176803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6" y="1768034"/>
                <a:ext cx="457200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3000069" y="2029643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69" y="2029643"/>
                <a:ext cx="440377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830034" y="1768537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34" y="1768537"/>
                <a:ext cx="411523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69211" y="121573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11" y="1215737"/>
                <a:ext cx="457200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81383" y="1322655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383" y="1322655"/>
                <a:ext cx="36574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7800" y="721495"/>
                <a:ext cx="2171700" cy="208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qirraning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14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𝐵𝑀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14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𝐵𝑁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shunga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14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𝐿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lvl="0"/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721495"/>
                <a:ext cx="2171700" cy="2086149"/>
              </a:xfrm>
              <a:prstGeom prst="rect">
                <a:avLst/>
              </a:prstGeom>
              <a:blipFill rotWithShape="1">
                <a:blip r:embed="rId24"/>
                <a:stretch>
                  <a:fillRect l="-562" t="-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5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83355" y="75092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55" y="750926"/>
                <a:ext cx="381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01458" y="75676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58" y="756762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8934" y="557960"/>
                <a:ext cx="3314701" cy="1343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𝐵𝐿𝑀</m:t>
                    </m:r>
                    <m:r>
                      <a:rPr lang="en-US" sz="1400" b="0" i="0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𝐿𝑀</m:t>
                        </m:r>
                      </m:e>
                      <m:sup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400" i="1" dirty="0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1400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4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𝐵𝐿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𝐿𝑀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𝐴𝐵</m:t>
                                </m:r>
                              </m:num>
                              <m:den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𝐵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b="0" i="1" dirty="0" smtClean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𝐿𝑀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14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𝐿𝑀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1400" i="1" dirty="0" smtClean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4" y="557960"/>
                <a:ext cx="3314701" cy="1343445"/>
              </a:xfrm>
              <a:prstGeom prst="rect">
                <a:avLst/>
              </a:prstGeom>
              <a:blipFill rotWithShape="1">
                <a:blip r:embed="rId4"/>
                <a:stretch>
                  <a:fillRect l="-368" t="-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521393" y="665037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089025"/>
            <a:ext cx="2232025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83355" y="7816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55" y="781691"/>
                <a:ext cx="4572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25258" y="79663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258" y="796637"/>
                <a:ext cx="45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9700" y="1844977"/>
                <a:ext cx="3276600" cy="1343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  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400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𝐵𝑀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solidFill>
                    <a:prstClr val="black"/>
                  </a:solidFill>
                  <a:latin typeface="Cambria Math"/>
                  <a:cs typeface="Arial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𝐵𝑀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4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𝐵𝐶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𝐴𝐵</m:t>
                                </m:r>
                              </m:num>
                              <m:den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i="1" dirty="0">
                    <a:solidFill>
                      <a:prstClr val="black"/>
                    </a:solidFill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1400" i="1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1844977"/>
                <a:ext cx="3276600" cy="1343445"/>
              </a:xfrm>
              <a:prstGeom prst="rect">
                <a:avLst/>
              </a:prstGeom>
              <a:blipFill rotWithShape="1">
                <a:blip r:embed="rId8"/>
                <a:stretch>
                  <a:fillRect l="-559" t="-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Равнобедренный треугольник 91"/>
          <p:cNvSpPr/>
          <p:nvPr/>
        </p:nvSpPr>
        <p:spPr>
          <a:xfrm>
            <a:off x="477521" y="1953508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83355" y="75092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55" y="750926"/>
                <a:ext cx="381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01458" y="75676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58" y="756762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8934" y="557960"/>
                <a:ext cx="3314701" cy="1343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    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𝐵𝐿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400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4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𝐵𝐿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𝐵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i="1" dirty="0" smtClean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1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1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1400" i="1" dirty="0" smtClean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4" y="557960"/>
                <a:ext cx="3314701" cy="1343445"/>
              </a:xfrm>
              <a:prstGeom prst="rect">
                <a:avLst/>
              </a:prstGeom>
              <a:blipFill rotWithShape="1">
                <a:blip r:embed="rId4"/>
                <a:stretch>
                  <a:fillRect l="-368" t="-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521393" y="665037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089025"/>
            <a:ext cx="2232025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83355" y="7816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55" y="781691"/>
                <a:ext cx="4572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25258" y="79663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258" y="796637"/>
                <a:ext cx="45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9700" y="1844977"/>
                <a:ext cx="3276600" cy="6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𝐿𝑀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,</a:t>
                </a:r>
                <a:r>
                  <a:rPr lang="en-US" sz="1400" dirty="0">
                    <a:solidFill>
                      <a:prstClr val="black"/>
                    </a:solidFill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𝐿𝑁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  ⇒</a:t>
                </a:r>
              </a:p>
              <a:p>
                <a:pPr algn="ctr"/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𝐿𝑀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𝐿𝑁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400" i="1" dirty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1844977"/>
                <a:ext cx="3276600" cy="650947"/>
              </a:xfrm>
              <a:prstGeom prst="rect">
                <a:avLst/>
              </a:prstGeom>
              <a:blipFill rotWithShape="1">
                <a:blip r:embed="rId8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2100" y="2613025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𝐿𝑀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muntazam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uchburchakdir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2613025"/>
                <a:ext cx="2971800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616" t="-1176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Равнобедренный треугольник 13"/>
          <p:cNvSpPr/>
          <p:nvPr/>
        </p:nvSpPr>
        <p:spPr>
          <a:xfrm>
            <a:off x="2501900" y="2920511"/>
            <a:ext cx="152400" cy="149714"/>
          </a:xfrm>
          <a:prstGeom prst="triangl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83355" y="75092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55" y="750926"/>
                <a:ext cx="381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01458" y="75676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58" y="756762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8934" y="557960"/>
                <a:ext cx="33147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Kubning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sm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 </a:t>
                </a:r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1400" i="1" dirty="0" smtClean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4" y="557960"/>
                <a:ext cx="3314701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68" t="-1176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520700" y="1156950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22" y="1105708"/>
            <a:ext cx="2232025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08912" y="78879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912" y="788792"/>
                <a:ext cx="4572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45100" y="807805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100" y="807805"/>
                <a:ext cx="45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173" y="1055938"/>
                <a:ext cx="3276600" cy="1081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   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𝐿𝑀𝑁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muntazam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muntazam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yuzasi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𝑆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topiladi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73" y="1055938"/>
                <a:ext cx="3276600" cy="1081322"/>
              </a:xfrm>
              <a:prstGeom prst="rect">
                <a:avLst/>
              </a:prstGeom>
              <a:blipFill rotWithShape="1">
                <a:blip r:embed="rId8"/>
                <a:stretch>
                  <a:fillRect l="-559" t="-562" b="-4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2063696"/>
                <a:ext cx="3352800" cy="92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2)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𝐿𝑀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i="1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i="1" dirty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,</a:t>
                </a:r>
                <a:r>
                  <a:rPr lang="en-US" sz="1400" dirty="0">
                    <a:solidFill>
                      <a:prstClr val="black"/>
                    </a:solidFill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𝐿𝑁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400" dirty="0" smtClean="0">
                  <a:solidFill>
                    <a:prstClr val="black"/>
                  </a:solidFill>
                  <a:ea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∆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𝐿𝑀𝑁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Arial" pitchFamily="34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8</m:t>
                        </m:r>
                      </m:den>
                    </m:f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ea typeface="Cambria Math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2063696"/>
                <a:ext cx="3352800" cy="925190"/>
              </a:xfrm>
              <a:prstGeom prst="rect">
                <a:avLst/>
              </a:prstGeom>
              <a:blipFill rotWithShape="1">
                <a:blip r:embed="rId9"/>
                <a:stretch>
                  <a:fillRect l="-364" b="-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33" y="936625"/>
            <a:ext cx="1798638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3796085" y="2243067"/>
            <a:ext cx="704535" cy="4559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-6523608" y="64533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4399" y="258618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399" y="2586181"/>
                <a:ext cx="38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35623" y="21367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23" y="2136711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44700" y="-1255166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700" y="-1255166"/>
                <a:ext cx="45720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33994" y="210173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94" y="2101730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01620" y="-154755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20" y="-1547554"/>
                <a:ext cx="45720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37573" y="240126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573" y="2401262"/>
                <a:ext cx="457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90401" y="240666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401" y="2406668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77397" y="63191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397" y="631912"/>
                <a:ext cx="457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28222" y="2601529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22" y="2601529"/>
                <a:ext cx="381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18351" y="110925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351" y="1109251"/>
                <a:ext cx="381000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77820" y="64423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820" y="644237"/>
                <a:ext cx="3810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99742" y="69686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42" y="696867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20841" y="110925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841" y="1109251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781504" y="2693650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504" y="2693650"/>
                <a:ext cx="364202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085789" y="313754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789" y="313754"/>
                <a:ext cx="365741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7798" y="747851"/>
                <a:ext cx="270510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3.24.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400" b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𝐴𝐵𝐶𝐷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to‘g‘ri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=6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𝑐𝑚</m:t>
                    </m:r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𝐴𝐷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=6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=8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Parallelepipedning 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𝐷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8" y="747851"/>
                <a:ext cx="2705101" cy="2031325"/>
              </a:xfrm>
              <a:prstGeom prst="rect">
                <a:avLst/>
              </a:prstGeom>
              <a:blipFill rotWithShape="1">
                <a:blip r:embed="rId25"/>
                <a:stretch>
                  <a:fillRect l="-450" t="-300" b="-2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V="1">
            <a:off x="4530147" y="936625"/>
            <a:ext cx="318515" cy="1736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 rot="-3120000">
                <a:off x="3456239" y="2167489"/>
                <a:ext cx="2716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3120000">
                <a:off x="3456239" y="2167489"/>
                <a:ext cx="271669" cy="30777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3209390" y="1914870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90" y="1914870"/>
                <a:ext cx="364202" cy="30777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V="1">
            <a:off x="3781862" y="936625"/>
            <a:ext cx="1066800" cy="128028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45399" y="2594813"/>
            <a:ext cx="236105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678203" y="2594813"/>
            <a:ext cx="103301" cy="140449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18722" y="64423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22" y="644237"/>
                <a:ext cx="457200" cy="58477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6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0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00" y="708025"/>
            <a:ext cx="1765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3.21.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7-rasmda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holatlarda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tasvirlanganligini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98" y="619054"/>
            <a:ext cx="3492500" cy="1257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69" y="1844976"/>
            <a:ext cx="3645131" cy="12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V="1">
            <a:off x="4481761" y="2533458"/>
            <a:ext cx="455320" cy="2783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4467041" y="1114413"/>
            <a:ext cx="3519" cy="16948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3278561" y="1106495"/>
            <a:ext cx="1180190" cy="158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3763903" y="832125"/>
            <a:ext cx="1138110" cy="162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4901124" y="832125"/>
            <a:ext cx="30164" cy="17102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99665" y="223198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665" y="2231987"/>
                <a:ext cx="45720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3764265" y="2564983"/>
            <a:ext cx="704535" cy="2290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-6523608" y="64533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96065" y="2806889"/>
            <a:ext cx="1181949" cy="18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64509" y="2539906"/>
            <a:ext cx="115524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89171" y="1122144"/>
            <a:ext cx="3519" cy="16948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65032" y="846716"/>
            <a:ext cx="429811" cy="2635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324305" y="2539906"/>
            <a:ext cx="437529" cy="25408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286851" y="845021"/>
            <a:ext cx="483141" cy="2799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32523" y="272958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523" y="2729586"/>
                <a:ext cx="381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96116" y="248873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16" y="2488732"/>
                <a:ext cx="381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44700" y="-1255166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700" y="-1255166"/>
                <a:ext cx="45720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70365" y="250174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65" y="2501741"/>
                <a:ext cx="381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01620" y="-154755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20" y="-1547554"/>
                <a:ext cx="45720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60146" y="248873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46" y="2488732"/>
                <a:ext cx="457200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41392" y="5383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538391"/>
                <a:ext cx="457200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63808" y="81993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08" y="819933"/>
                <a:ext cx="457200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53161" y="2501605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61" y="2501605"/>
                <a:ext cx="4572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39136" y="8025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36" y="802591"/>
                <a:ext cx="457200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46436" y="236418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m:oMathPara>
                </a14:m>
                <a:endParaRPr lang="ru-RU" sz="1600" b="1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36" y="2364181"/>
                <a:ext cx="457200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42132" y="275415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32" y="2754154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72604" y="81039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04" y="810394"/>
                <a:ext cx="381000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53278" y="49858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78" y="498587"/>
                <a:ext cx="381000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92645" y="53839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645" y="538391"/>
                <a:ext cx="38100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14505" y="74827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05" y="748276"/>
                <a:ext cx="381000" cy="369332"/>
              </a:xfrm>
              <a:prstGeom prst="rect">
                <a:avLst/>
              </a:prstGeom>
              <a:blipFill rotWithShape="0">
                <a:blip r:embed="rId20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60095" y="5383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95" y="538391"/>
                <a:ext cx="457200" cy="5847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676719" y="2749385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719" y="2749385"/>
                <a:ext cx="364202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085789" y="313754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789" y="313754"/>
                <a:ext cx="365741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69436" y="754645"/>
                <a:ext cx="2794804" cy="1009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400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1400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𝐴𝐵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ru-RU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ru-RU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 </m:t>
                      </m:r>
                      <m:r>
                        <a:rPr lang="en-US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ru-RU" sz="1400" i="1" dirty="0" smtClean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𝐵𝐷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𝐵𝐷</m:t>
                      </m:r>
                      <m:r>
                        <a:rPr lang="en-US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6" y="754645"/>
                <a:ext cx="2794804" cy="1009444"/>
              </a:xfrm>
              <a:prstGeom prst="rect">
                <a:avLst/>
              </a:prstGeom>
              <a:blipFill>
                <a:blip r:embed="rId25"/>
                <a:stretch>
                  <a:fillRect l="-655" t="-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761834" y="845021"/>
            <a:ext cx="3519" cy="169488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4481761" y="848346"/>
            <a:ext cx="406934" cy="19567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 rot="-1980000">
                <a:off x="3347124" y="2398038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1980000">
                <a:off x="3347124" y="2398038"/>
                <a:ext cx="364202" cy="30777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989402" y="1722349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2" y="1722349"/>
                <a:ext cx="364202" cy="30777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V="1">
            <a:off x="3786616" y="867919"/>
            <a:ext cx="1102079" cy="165645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/>
          <p:cNvSpPr/>
          <p:nvPr/>
        </p:nvSpPr>
        <p:spPr>
          <a:xfrm>
            <a:off x="521393" y="860543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440614" y="2729586"/>
            <a:ext cx="236105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592369" y="2725681"/>
            <a:ext cx="101101" cy="81208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 rot="900000">
                <a:off x="3939473" y="2429129"/>
                <a:ext cx="466473" cy="281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1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1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00000">
                <a:off x="3939473" y="2429129"/>
                <a:ext cx="466473" cy="2815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87144" y="1843045"/>
                <a:ext cx="2794804" cy="968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b="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ru-RU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1400" i="1" dirty="0" smtClean="0">
                    <a:solidFill>
                      <a:prstClr val="black"/>
                    </a:solidFill>
                    <a:latin typeface="Cambria Math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ru-RU" sz="1400" i="1" dirty="0" smtClean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44" y="1843045"/>
                <a:ext cx="2794804" cy="968407"/>
              </a:xfrm>
              <a:prstGeom prst="rect">
                <a:avLst/>
              </a:prstGeom>
              <a:blipFill>
                <a:blip r:embed="rId29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Равнобедренный треугольник 66"/>
          <p:cNvSpPr/>
          <p:nvPr/>
        </p:nvSpPr>
        <p:spPr>
          <a:xfrm>
            <a:off x="514928" y="1949592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893026" y="1659046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026" y="1659046"/>
                <a:ext cx="364202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588264" y="2602737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64" y="2602737"/>
                <a:ext cx="364202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363463" y="1681100"/>
                <a:ext cx="4235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463" y="1681100"/>
                <a:ext cx="423514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3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V="1">
            <a:off x="4481761" y="2533458"/>
            <a:ext cx="455320" cy="2783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4467041" y="1114413"/>
            <a:ext cx="3519" cy="16948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3278561" y="1106495"/>
            <a:ext cx="1180190" cy="158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3763903" y="832125"/>
            <a:ext cx="1138110" cy="162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4901124" y="832125"/>
            <a:ext cx="30164" cy="17102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99665" y="223198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665" y="2231987"/>
                <a:ext cx="45720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3764265" y="2564983"/>
            <a:ext cx="704535" cy="2290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-6523608" y="64533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96065" y="2806889"/>
            <a:ext cx="1181949" cy="18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64509" y="2539906"/>
            <a:ext cx="115524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89171" y="1122144"/>
            <a:ext cx="3519" cy="16948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65032" y="846716"/>
            <a:ext cx="429811" cy="2635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324305" y="2539906"/>
            <a:ext cx="437529" cy="25408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286851" y="845021"/>
            <a:ext cx="483141" cy="2799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32523" y="272958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523" y="2729586"/>
                <a:ext cx="381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96116" y="248873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16" y="2488732"/>
                <a:ext cx="381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70365" y="250174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65" y="2501741"/>
                <a:ext cx="381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60146" y="248873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46" y="2488732"/>
                <a:ext cx="457200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41392" y="5383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538391"/>
                <a:ext cx="457200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63808" y="81993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08" y="819933"/>
                <a:ext cx="457200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53161" y="2501605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61" y="2501605"/>
                <a:ext cx="4572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39136" y="8025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36" y="802591"/>
                <a:ext cx="457200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46436" y="236418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∘</m:t>
                      </m:r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36" y="2364181"/>
                <a:ext cx="457200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42132" y="275415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32" y="2754154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72604" y="81039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04" y="810394"/>
                <a:ext cx="381000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53278" y="49858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78" y="498587"/>
                <a:ext cx="381000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92645" y="53839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645" y="538391"/>
                <a:ext cx="38100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14505" y="74827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05" y="748276"/>
                <a:ext cx="381000" cy="369332"/>
              </a:xfrm>
              <a:prstGeom prst="rect">
                <a:avLst/>
              </a:prstGeom>
              <a:blipFill rotWithShape="0">
                <a:blip r:embed="rId20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60095" y="5383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95" y="538391"/>
                <a:ext cx="457200" cy="5847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676719" y="2749385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719" y="2749385"/>
                <a:ext cx="364202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085789" y="313754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789" y="313754"/>
                <a:ext cx="365741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69436" y="754645"/>
                <a:ext cx="2794804" cy="98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    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/>
                <a:r>
                  <a:rPr kumimoji="0" lang="en-US" sz="14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 </m:t>
                    </m:r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=6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𝑐𝑚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b>
                      <m:sSub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ru-RU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+mn-ea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𝐵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=10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6" y="754645"/>
                <a:ext cx="2794804" cy="982705"/>
              </a:xfrm>
              <a:prstGeom prst="rect">
                <a:avLst/>
              </a:prstGeom>
              <a:blipFill>
                <a:blip r:embed="rId25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761834" y="845021"/>
            <a:ext cx="3519" cy="169488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4481761" y="848346"/>
            <a:ext cx="406934" cy="19567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 rot="-1980000">
                <a:off x="3347124" y="2398038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1980000">
                <a:off x="3347124" y="2398038"/>
                <a:ext cx="364202" cy="30777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989402" y="1722349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2" y="1722349"/>
                <a:ext cx="364202" cy="30777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V="1">
            <a:off x="3786616" y="867919"/>
            <a:ext cx="1102079" cy="165645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/>
          <p:cNvSpPr/>
          <p:nvPr/>
        </p:nvSpPr>
        <p:spPr>
          <a:xfrm>
            <a:off x="521393" y="860543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440614" y="2729586"/>
            <a:ext cx="236105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592369" y="2725681"/>
            <a:ext cx="101101" cy="81208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 rot="900000">
                <a:off x="3939473" y="2429129"/>
                <a:ext cx="466473" cy="281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kumimoji="0" lang="en-US" sz="1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1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00000">
                <a:off x="3939473" y="2429129"/>
                <a:ext cx="466473" cy="2815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893026" y="1659046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026" y="1659046"/>
                <a:ext cx="364202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588264" y="2602737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64" y="2602737"/>
                <a:ext cx="364202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363463" y="1681100"/>
                <a:ext cx="4235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463" y="1681100"/>
                <a:ext cx="423514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4219856" y="2306324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56" y="2306324"/>
                <a:ext cx="364202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3859447" y="1681100"/>
                <a:ext cx="4635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447" y="1681100"/>
                <a:ext cx="463588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242" y="1843248"/>
                <a:ext cx="25959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sSub>
                      <m:sSub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lang="en-US" sz="1400" i="1" dirty="0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r>
                  <a:rPr lang="en-US" sz="1400" b="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sSub>
                      <m:sSubPr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yonli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42" y="1843248"/>
                <a:ext cx="2595940" cy="800219"/>
              </a:xfrm>
              <a:prstGeom prst="rect">
                <a:avLst/>
              </a:prstGeom>
              <a:blipFill rotWithShape="1">
                <a:blip r:embed="rId34"/>
                <a:stretch>
                  <a:fillRect l="-469" t="-758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Равнобедренный треугольник 71"/>
          <p:cNvSpPr/>
          <p:nvPr/>
        </p:nvSpPr>
        <p:spPr>
          <a:xfrm>
            <a:off x="391622" y="2217933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3792764" y="863211"/>
            <a:ext cx="1102079" cy="16564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482957" y="863211"/>
            <a:ext cx="406934" cy="19567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64509" y="2566316"/>
            <a:ext cx="704535" cy="22901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2" grpId="0"/>
      <p:bldP spid="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V="1">
            <a:off x="4481761" y="2533458"/>
            <a:ext cx="455320" cy="2783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4467041" y="1114413"/>
            <a:ext cx="3519" cy="16948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3278561" y="1106495"/>
            <a:ext cx="1180190" cy="158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3763903" y="832125"/>
            <a:ext cx="1138110" cy="162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4901124" y="832125"/>
            <a:ext cx="30164" cy="17102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99665" y="2231987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665" y="2231987"/>
                <a:ext cx="45720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3764265" y="2564983"/>
            <a:ext cx="704535" cy="2290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-6523608" y="64533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96065" y="2806889"/>
            <a:ext cx="1181949" cy="18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64509" y="2539906"/>
            <a:ext cx="115524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89171" y="1122144"/>
            <a:ext cx="3519" cy="16948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65032" y="846716"/>
            <a:ext cx="429811" cy="2635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324305" y="2539906"/>
            <a:ext cx="437529" cy="25408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286851" y="845021"/>
            <a:ext cx="483141" cy="2799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32523" y="272958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523" y="2729586"/>
                <a:ext cx="381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96116" y="248873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16" y="2488732"/>
                <a:ext cx="381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44700" y="-1255166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700" y="-1255166"/>
                <a:ext cx="45720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70365" y="250174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365" y="2501741"/>
                <a:ext cx="3810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01620" y="-154755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20" y="-1547554"/>
                <a:ext cx="45720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60146" y="248873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46" y="2488732"/>
                <a:ext cx="457200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41392" y="5383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538391"/>
                <a:ext cx="457200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63808" y="81993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08" y="819933"/>
                <a:ext cx="457200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53161" y="2501605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61" y="2501605"/>
                <a:ext cx="4572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39136" y="8025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36" y="802591"/>
                <a:ext cx="457200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46436" y="236418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∘</m:t>
                      </m:r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36" y="2364181"/>
                <a:ext cx="457200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42132" y="275415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32" y="2754154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72604" y="81039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04" y="810394"/>
                <a:ext cx="381000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53278" y="49858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78" y="498587"/>
                <a:ext cx="381000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92645" y="53839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645" y="538391"/>
                <a:ext cx="38100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14505" y="74827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05" y="748276"/>
                <a:ext cx="381000" cy="369332"/>
              </a:xfrm>
              <a:prstGeom prst="rect">
                <a:avLst/>
              </a:prstGeom>
              <a:blipFill rotWithShape="0">
                <a:blip r:embed="rId20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60095" y="53839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95" y="538391"/>
                <a:ext cx="457200" cy="5847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676719" y="2749385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719" y="2749385"/>
                <a:ext cx="364202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085789" y="313754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789" y="313754"/>
                <a:ext cx="365741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69436" y="754645"/>
                <a:ext cx="2794804" cy="1500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    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𝐷𝐻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𝐷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𝐷𝐻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𝐻</m:t>
                            </m:r>
                            <m:r>
                              <a:rPr kumimoji="0" lang="en-US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𝐷𝐻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𝑐𝑚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𝐷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10</m:t>
                    </m:r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ru-RU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+mn-ea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𝐷𝐻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(3</m:t>
                          </m:r>
                          <m:rad>
                            <m:radPr>
                              <m:degHide m:val="on"/>
                              <m:ctrlPr>
                                <a:rPr kumimoji="0" lang="en-US" sz="1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𝐷𝐻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82</m:t>
                      </m:r>
                    </m:oMath>
                  </m:oMathPara>
                </a14:m>
                <a:endParaRPr lang="en-US" sz="1400" b="0" i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𝐷𝐻</m:t>
                      </m:r>
                      <m:r>
                        <a:rPr lang="en-US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82</m:t>
                          </m:r>
                        </m:e>
                      </m:rad>
                      <m:r>
                        <a:rPr lang="en-US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1400" b="0" i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6" y="754645"/>
                <a:ext cx="2794804" cy="1500988"/>
              </a:xfrm>
              <a:prstGeom prst="rect">
                <a:avLst/>
              </a:prstGeom>
              <a:blipFill>
                <a:blip r:embed="rId25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761834" y="845021"/>
            <a:ext cx="3519" cy="169488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4481761" y="848346"/>
            <a:ext cx="406934" cy="19567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 rot="-1980000">
                <a:off x="3347124" y="2398038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1980000">
                <a:off x="3347124" y="2398038"/>
                <a:ext cx="364202" cy="30777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2989402" y="1722349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2" y="1722349"/>
                <a:ext cx="364202" cy="30777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V="1">
            <a:off x="3786616" y="867919"/>
            <a:ext cx="1102079" cy="165645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/>
          <p:cNvSpPr/>
          <p:nvPr/>
        </p:nvSpPr>
        <p:spPr>
          <a:xfrm>
            <a:off x="521393" y="860543"/>
            <a:ext cx="152400" cy="1057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440614" y="2729586"/>
            <a:ext cx="236105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592369" y="2725681"/>
            <a:ext cx="101101" cy="81208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 rot="900000">
                <a:off x="3939473" y="2429129"/>
                <a:ext cx="466473" cy="281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kumimoji="0" lang="en-US" sz="1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1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00000">
                <a:off x="3939473" y="2429129"/>
                <a:ext cx="466473" cy="2815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893026" y="1659046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026" y="1659046"/>
                <a:ext cx="364202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588264" y="2602737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64" y="2602737"/>
                <a:ext cx="364202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363463" y="1681100"/>
                <a:ext cx="4235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463" y="1681100"/>
                <a:ext cx="423514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4219856" y="2306324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56" y="2306324"/>
                <a:ext cx="364202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3859447" y="1681100"/>
                <a:ext cx="4635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10 </m:t>
                      </m:r>
                    </m:oMath>
                  </m:oMathPara>
                </a14:m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447" y="1681100"/>
                <a:ext cx="463588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V="1">
            <a:off x="3792764" y="863211"/>
            <a:ext cx="1102079" cy="16564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482957" y="863211"/>
            <a:ext cx="406934" cy="19567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64509" y="2566316"/>
            <a:ext cx="704535" cy="22901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5" idx="2"/>
          </p:cNvCxnSpPr>
          <p:nvPr/>
        </p:nvCxnSpPr>
        <p:spPr>
          <a:xfrm flipV="1">
            <a:off x="4136274" y="859879"/>
            <a:ext cx="761709" cy="184600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183863" y="2595514"/>
            <a:ext cx="164294" cy="5862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-420000" flipH="1">
            <a:off x="4285038" y="2652219"/>
            <a:ext cx="62081" cy="10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91808" y="2627312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08" y="2627312"/>
                <a:ext cx="457200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923860" y="1911954"/>
                <a:ext cx="541430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82</m:t>
                          </m:r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60" y="1911954"/>
                <a:ext cx="541430" cy="33316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2814" y="1946210"/>
                <a:ext cx="2739787" cy="140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b="1" dirty="0" err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𝐷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uchburchakdir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82</m:t>
                        </m:r>
                      </m:e>
                    </m:rad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cmga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14" y="1946210"/>
                <a:ext cx="2739787" cy="1405256"/>
              </a:xfrm>
              <a:prstGeom prst="rect">
                <a:avLst/>
              </a:prstGeom>
              <a:blipFill>
                <a:blip r:embed="rId36"/>
                <a:stretch>
                  <a:fillRect l="-668" t="-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 rot="1080000">
                <a:off x="4073461" y="2667031"/>
                <a:ext cx="438774" cy="264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10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">
                <a:off x="4073461" y="2667031"/>
                <a:ext cx="438774" cy="26436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0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1" grpId="0"/>
      <p:bldP spid="25" grpId="0"/>
      <p:bldP spid="26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1846659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100" y="80793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140-betdagi 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3.25-masalani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Пишите, Поэты! Пишите! (Алевтина Кочеткова) / Проза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55" y="1799396"/>
            <a:ext cx="1370337" cy="11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2667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keltirilgan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uchidan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qirrasining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1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qirrasining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o‘tkazilgandagi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tasvirlangan.Kesimda</a:t>
                </a:r>
                <a:r>
                  <a:rPr lang="en-US" sz="1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26670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457" t="-336" b="-2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860425"/>
            <a:ext cx="2209419" cy="2045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59100" y="2395566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00" y="2395566"/>
                <a:ext cx="4572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5304" y="195068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04" y="1950681"/>
                <a:ext cx="4572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9780" y="1998082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780" y="1998082"/>
                <a:ext cx="4572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9700" y="2395566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2395566"/>
                <a:ext cx="45720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0858" y="1351494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858" y="1351494"/>
                <a:ext cx="4572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95304" y="1037315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04" y="1037315"/>
                <a:ext cx="4572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21100" y="1338967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0" y="1338967"/>
                <a:ext cx="45720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94051" y="104657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 Math"/>
                <a:ea typeface="Cambria Math"/>
              </a:rPr>
              <a:t>⋅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1302" y="1000413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02" y="1000413"/>
                <a:ext cx="4572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92409" y="167752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 Math"/>
                <a:ea typeface="Cambria Math"/>
              </a:rPr>
              <a:t>⋅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10189" y="1690048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89" y="1690048"/>
                <a:ext cx="4572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4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2667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keltirilgan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qirrasi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qirrasining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nuqtasidan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1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qirrasining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nuqtasidan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o‘tkazilgandagi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tasvirlangan.Kesimda</a:t>
                </a:r>
                <a:r>
                  <a:rPr lang="en-US" sz="1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to‘rtburchak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26670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457" t="-336" b="-2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708025"/>
            <a:ext cx="1941701" cy="2122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11500" y="235463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00" y="2354630"/>
                <a:ext cx="4572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3545" y="1844977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45" y="1844977"/>
                <a:ext cx="4572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25900" y="235463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0" y="2354630"/>
                <a:ext cx="4572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39915" y="1285267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915" y="1285267"/>
                <a:ext cx="45720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7772" y="854242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72" y="854242"/>
                <a:ext cx="4572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9950" y="1223334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950" y="1223334"/>
                <a:ext cx="4572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225175" y="91260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 Math"/>
                <a:ea typeface="Cambria Math"/>
              </a:rPr>
              <a:t>⋅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25175" y="181681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 Math"/>
                <a:ea typeface="Cambria Math"/>
              </a:rPr>
              <a:t>⋅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25175" y="1786397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75" y="1786397"/>
                <a:ext cx="45720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47877" y="912603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77" y="912603"/>
                <a:ext cx="4572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0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31242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qirralarini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kesganda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𝐾𝐿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to‘rtburchak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3124200" cy="1169551"/>
              </a:xfrm>
              <a:prstGeom prst="rect">
                <a:avLst/>
              </a:prstGeom>
              <a:blipFill rotWithShape="1">
                <a:blip r:embed="rId2"/>
                <a:stretch>
                  <a:fillRect l="-390" t="-521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708025"/>
            <a:ext cx="1647366" cy="1990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92500" y="2308225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0" y="2308225"/>
                <a:ext cx="4572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11383" y="1774825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383" y="1774825"/>
                <a:ext cx="4572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68583" y="2308225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83" y="2308225"/>
                <a:ext cx="4572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7900" y="1970596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00" y="1970596"/>
                <a:ext cx="45720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0404" y="12928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04" y="1292800"/>
                <a:ext cx="4572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49700" y="863412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863412"/>
                <a:ext cx="4572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59300" y="1355375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1355375"/>
                <a:ext cx="45720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63454" y="863412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454" y="863412"/>
                <a:ext cx="4572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0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2100" y="666518"/>
                <a:ext cx="2590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qirralarini</a:t>
                </a:r>
                <a:endPara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kesganda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𝐾𝐿𝑀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666518"/>
                <a:ext cx="2590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706" t="-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24" y="703817"/>
            <a:ext cx="2061576" cy="23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2100" y="708025"/>
                <a:ext cx="23622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𝐴𝑆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qirrasidan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qirrasida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kesganda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sz="1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708025"/>
                <a:ext cx="2362200" cy="1600438"/>
              </a:xfrm>
              <a:prstGeom prst="rect">
                <a:avLst/>
              </a:prstGeom>
              <a:blipFill rotWithShape="1">
                <a:blip r:embed="rId2"/>
                <a:stretch>
                  <a:fillRect l="-775" t="-380" b="-2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784225"/>
            <a:ext cx="2169982" cy="225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82900" y="2175514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00" y="2175514"/>
                <a:ext cx="4572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83100" y="2871212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00" y="2871212"/>
                <a:ext cx="4572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0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708025"/>
                <a:ext cx="27432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tomonlarida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yotuvchi</a:t>
                </a: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nuqtalardan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o‘tadigan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kesganda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kesimda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sz="1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2743200" cy="1169551"/>
              </a:xfrm>
              <a:prstGeom prst="rect">
                <a:avLst/>
              </a:prstGeom>
              <a:blipFill rotWithShape="1">
                <a:blip r:embed="rId2"/>
                <a:stretch>
                  <a:fillRect l="-444" t="-521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631824"/>
            <a:ext cx="1986331" cy="22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378084"/>
            <a:ext cx="11588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292100" y="631824"/>
            <a:ext cx="51816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defRPr/>
            </a:pPr>
            <a:endParaRPr lang="en-US" sz="14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endParaRPr lang="en-US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defRPr/>
            </a:pPr>
            <a:r>
              <a:rPr lang="en-US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defRPr/>
            </a:pP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Masala </a:t>
            </a:r>
            <a:r>
              <a:rPr lang="en-US" sz="24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yechish</a:t>
            </a: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629111"/>
                <a:ext cx="20193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3.22.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𝐴𝐵𝐶𝐷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kubning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𝐷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𝐶𝐷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qirralarida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𝑁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𝑀𝑁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kesganda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kesimni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yasang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629111"/>
                <a:ext cx="20193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604" t="-336" b="-2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3497118" y="9366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2500" y="20796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-5400000">
            <a:off x="2925618" y="1508125"/>
            <a:ext cx="1143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-5400000">
            <a:off x="4068618" y="1508125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035300" y="936381"/>
            <a:ext cx="461818" cy="4633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83668" y="936625"/>
            <a:ext cx="456450" cy="451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51695" y="2066896"/>
            <a:ext cx="460433" cy="4700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88055" y="2069188"/>
            <a:ext cx="447675" cy="4553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00" y="2444993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58" y="1860217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1073363"/>
                <a:ext cx="4572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1844977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95" y="634710"/>
                <a:ext cx="457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629111"/>
                <a:ext cx="457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1073362"/>
                <a:ext cx="4572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93" y="1774508"/>
                <a:ext cx="457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95" y="2229549"/>
                <a:ext cx="4572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92" y="2213580"/>
                <a:ext cx="457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m:oMathPara>
                </a14:m>
                <a:endParaRPr lang="ru-RU" sz="1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28" y="1899911"/>
                <a:ext cx="4572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74538" y="221357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538" y="2213579"/>
                <a:ext cx="457200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48" y="2438312"/>
                <a:ext cx="381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58" y="1037145"/>
                <a:ext cx="381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09" y="619136"/>
                <a:ext cx="3810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22" y="629111"/>
                <a:ext cx="3810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92" y="1029220"/>
                <a:ext cx="381000" cy="369332"/>
              </a:xfrm>
              <a:prstGeom prst="rect">
                <a:avLst/>
              </a:prstGeom>
              <a:blipFill rotWithShape="1">
                <a:blip r:embed="rId1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01679" y="1978362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</m:oMath>
                  </m:oMathPara>
                </a14:m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79" y="1978362"/>
                <a:ext cx="457200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3182949" y="2512573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949" y="2512573"/>
                <a:ext cx="440377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353538" y="2201045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538" y="2201045"/>
                <a:ext cx="411523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5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6248</TotalTime>
  <Words>2142</Words>
  <Application>Microsoft Office PowerPoint</Application>
  <PresentationFormat>Произвольный</PresentationFormat>
  <Paragraphs>481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Презентация PowerPoint</vt:lpstr>
      <vt:lpstr>Mustaqil bajarilgan topshiriqni tekshirish</vt:lpstr>
      <vt:lpstr>Mustaqil bajarilgan topshiriqni tekshirish</vt:lpstr>
      <vt:lpstr>Mustaqil bajarilgan topshiriqni tekshirish</vt:lpstr>
      <vt:lpstr>Mustaqil bajarilgan topshiriqni tekshirish</vt:lpstr>
      <vt:lpstr>Mustaqil bajarilgan topshiriqni tekshirish</vt:lpstr>
      <vt:lpstr>Mustaqil bajarilgan topshiriqni tekshirish</vt:lpstr>
      <vt:lpstr>Mustaqil bajarilgan topshiriqni tekshirish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Masala yechish</vt:lpstr>
      <vt:lpstr>       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608</cp:revision>
  <dcterms:created xsi:type="dcterms:W3CDTF">2020-04-13T08:05:16Z</dcterms:created>
  <dcterms:modified xsi:type="dcterms:W3CDTF">2020-11-14T02:39:39Z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