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3" r:id="rId3"/>
    <p:sldMasterId id="2147483687" r:id="rId4"/>
    <p:sldMasterId id="2147483701" r:id="rId5"/>
  </p:sldMasterIdLst>
  <p:notesMasterIdLst>
    <p:notesMasterId r:id="rId24"/>
  </p:notesMasterIdLst>
  <p:sldIdLst>
    <p:sldId id="413" r:id="rId6"/>
    <p:sldId id="466" r:id="rId7"/>
    <p:sldId id="467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79" r:id="rId19"/>
    <p:sldId id="480" r:id="rId20"/>
    <p:sldId id="481" r:id="rId21"/>
    <p:sldId id="482" r:id="rId22"/>
    <p:sldId id="284" r:id="rId23"/>
  </p:sldIdLst>
  <p:sldSz cx="5765800" cy="3244850"/>
  <p:notesSz cx="5765800" cy="3244850"/>
  <p:defaultTextStyle>
    <a:defPPr>
      <a:defRPr lang="ru-RU"/>
    </a:defPPr>
    <a:lvl1pPr marL="0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25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848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772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696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620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545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470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395" algn="l" defTabSz="9138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>
      <p:cViewPr varScale="1">
        <p:scale>
          <a:sx n="223" d="100"/>
          <a:sy n="223" d="100"/>
        </p:scale>
        <p:origin x="780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25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48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72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96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620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45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70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95" algn="l" defTabSz="9138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32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63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63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3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32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3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32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32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32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63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6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7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41" y="660994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74" y="660994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6" y="660994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41" y="2356552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27" indent="-72027">
              <a:buFont typeface="Arial" panose="020B0604020202020204" pitchFamily="34" charset="0"/>
              <a:buChar char="•"/>
              <a:defRPr sz="700"/>
            </a:lvl2pPr>
            <a:lvl3pPr marL="144054" indent="-72027">
              <a:defRPr sz="700"/>
            </a:lvl3pPr>
            <a:lvl4pPr marL="252092" indent="-108039">
              <a:defRPr sz="700"/>
            </a:lvl4pPr>
            <a:lvl5pPr marL="360131" indent="-108039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74" y="2356552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27" indent="-72027">
              <a:buFont typeface="Arial" panose="020B0604020202020204" pitchFamily="34" charset="0"/>
              <a:buChar char="•"/>
              <a:defRPr sz="700"/>
            </a:lvl2pPr>
            <a:lvl3pPr marL="144054" indent="-72027">
              <a:defRPr sz="700"/>
            </a:lvl3pPr>
            <a:lvl4pPr marL="252092" indent="-108039">
              <a:defRPr sz="700"/>
            </a:lvl4pPr>
            <a:lvl5pPr marL="360131" indent="-108039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6" y="2356552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27" indent="-72027">
              <a:buFont typeface="Arial" panose="020B0604020202020204" pitchFamily="34" charset="0"/>
              <a:buChar char="•"/>
              <a:defRPr sz="700"/>
            </a:lvl2pPr>
            <a:lvl3pPr marL="144054" indent="-72027">
              <a:defRPr sz="700"/>
            </a:lvl3pPr>
            <a:lvl4pPr marL="252092" indent="-108039">
              <a:defRPr sz="700"/>
            </a:lvl4pPr>
            <a:lvl5pPr marL="360131" indent="-108039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7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25" y="531049"/>
            <a:ext cx="4324350" cy="1129689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725" y="1704297"/>
            <a:ext cx="4324350" cy="783421"/>
          </a:xfrm>
        </p:spPr>
        <p:txBody>
          <a:bodyPr/>
          <a:lstStyle>
            <a:lvl1pPr marL="0" indent="0" algn="ctr">
              <a:buNone/>
              <a:defRPr sz="1100"/>
            </a:lvl1pPr>
            <a:lvl2pPr marL="216103" indent="0" algn="ctr">
              <a:buNone/>
              <a:defRPr sz="900"/>
            </a:lvl2pPr>
            <a:lvl3pPr marL="432205" indent="0" algn="ctr">
              <a:buNone/>
              <a:defRPr sz="900"/>
            </a:lvl3pPr>
            <a:lvl4pPr marL="648308" indent="0" algn="ctr">
              <a:buNone/>
              <a:defRPr sz="800"/>
            </a:lvl4pPr>
            <a:lvl5pPr marL="864411" indent="0" algn="ctr">
              <a:buNone/>
              <a:defRPr sz="800"/>
            </a:lvl5pPr>
            <a:lvl6pPr marL="1080513" indent="0" algn="ctr">
              <a:buNone/>
              <a:defRPr sz="800"/>
            </a:lvl6pPr>
            <a:lvl7pPr marL="1296611" indent="0" algn="ctr">
              <a:buNone/>
              <a:defRPr sz="800"/>
            </a:lvl7pPr>
            <a:lvl8pPr marL="1512715" indent="0" algn="ctr">
              <a:buNone/>
              <a:defRPr sz="800"/>
            </a:lvl8pPr>
            <a:lvl9pPr marL="1728818" indent="0" algn="ctr">
              <a:buNone/>
              <a:defRPr sz="8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07842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94122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401" y="808960"/>
            <a:ext cx="4973003" cy="134976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3401" y="2171501"/>
            <a:ext cx="4973003" cy="709811"/>
          </a:xfr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1610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3220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4830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8644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08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2966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512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72881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11136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6399" y="863791"/>
            <a:ext cx="2450465" cy="2058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8936" y="863791"/>
            <a:ext cx="2450465" cy="2058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48416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4" y="172758"/>
            <a:ext cx="4973003" cy="627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152" y="795439"/>
            <a:ext cx="2439203" cy="389832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103" indent="0">
              <a:buNone/>
              <a:defRPr sz="900" b="1"/>
            </a:lvl2pPr>
            <a:lvl3pPr marL="432205" indent="0">
              <a:buNone/>
              <a:defRPr sz="900" b="1"/>
            </a:lvl3pPr>
            <a:lvl4pPr marL="648308" indent="0">
              <a:buNone/>
              <a:defRPr sz="800" b="1"/>
            </a:lvl4pPr>
            <a:lvl5pPr marL="864411" indent="0">
              <a:buNone/>
              <a:defRPr sz="800" b="1"/>
            </a:lvl5pPr>
            <a:lvl6pPr marL="1080513" indent="0">
              <a:buNone/>
              <a:defRPr sz="800" b="1"/>
            </a:lvl6pPr>
            <a:lvl7pPr marL="1296611" indent="0">
              <a:buNone/>
              <a:defRPr sz="800" b="1"/>
            </a:lvl7pPr>
            <a:lvl8pPr marL="1512715" indent="0">
              <a:buNone/>
              <a:defRPr sz="800" b="1"/>
            </a:lvl8pPr>
            <a:lvl9pPr marL="1728818" indent="0">
              <a:buNone/>
              <a:defRPr sz="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7152" y="1185272"/>
            <a:ext cx="2439203" cy="17433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18937" y="795439"/>
            <a:ext cx="2451216" cy="389832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103" indent="0">
              <a:buNone/>
              <a:defRPr sz="900" b="1"/>
            </a:lvl2pPr>
            <a:lvl3pPr marL="432205" indent="0">
              <a:buNone/>
              <a:defRPr sz="900" b="1"/>
            </a:lvl3pPr>
            <a:lvl4pPr marL="648308" indent="0">
              <a:buNone/>
              <a:defRPr sz="800" b="1"/>
            </a:lvl4pPr>
            <a:lvl5pPr marL="864411" indent="0">
              <a:buNone/>
              <a:defRPr sz="800" b="1"/>
            </a:lvl5pPr>
            <a:lvl6pPr marL="1080513" indent="0">
              <a:buNone/>
              <a:defRPr sz="800" b="1"/>
            </a:lvl6pPr>
            <a:lvl7pPr marL="1296611" indent="0">
              <a:buNone/>
              <a:defRPr sz="800" b="1"/>
            </a:lvl7pPr>
            <a:lvl8pPr marL="1512715" indent="0">
              <a:buNone/>
              <a:defRPr sz="800" b="1"/>
            </a:lvl8pPr>
            <a:lvl9pPr marL="1728818" indent="0">
              <a:buNone/>
              <a:defRPr sz="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18937" y="1185272"/>
            <a:ext cx="2451216" cy="17433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22897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1943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54793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5" y="216323"/>
            <a:ext cx="1859621" cy="75713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1216" y="467204"/>
            <a:ext cx="2918936" cy="2305947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7155" y="973455"/>
            <a:ext cx="1859621" cy="1803446"/>
          </a:xfrm>
        </p:spPr>
        <p:txBody>
          <a:bodyPr/>
          <a:lstStyle>
            <a:lvl1pPr marL="0" indent="0">
              <a:buNone/>
              <a:defRPr sz="800"/>
            </a:lvl1pPr>
            <a:lvl2pPr marL="216103" indent="0">
              <a:buNone/>
              <a:defRPr sz="700"/>
            </a:lvl2pPr>
            <a:lvl3pPr marL="432205" indent="0">
              <a:buNone/>
              <a:defRPr sz="600"/>
            </a:lvl3pPr>
            <a:lvl4pPr marL="648308" indent="0">
              <a:buNone/>
              <a:defRPr sz="500"/>
            </a:lvl4pPr>
            <a:lvl5pPr marL="864411" indent="0">
              <a:buNone/>
              <a:defRPr sz="500"/>
            </a:lvl5pPr>
            <a:lvl6pPr marL="1080513" indent="0">
              <a:buNone/>
              <a:defRPr sz="500"/>
            </a:lvl6pPr>
            <a:lvl7pPr marL="1296611" indent="0">
              <a:buNone/>
              <a:defRPr sz="500"/>
            </a:lvl7pPr>
            <a:lvl8pPr marL="1512715" indent="0">
              <a:buNone/>
              <a:defRPr sz="500"/>
            </a:lvl8pPr>
            <a:lvl9pPr marL="1728818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0448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0"/>
            <a:ext cx="4893589" cy="213582"/>
          </a:xfrm>
        </p:spPr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5" y="216323"/>
            <a:ext cx="1859621" cy="75713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51216" y="467204"/>
            <a:ext cx="2918936" cy="2305947"/>
          </a:xfrm>
        </p:spPr>
        <p:txBody>
          <a:bodyPr/>
          <a:lstStyle>
            <a:lvl1pPr marL="0" indent="0">
              <a:buNone/>
              <a:defRPr sz="1500"/>
            </a:lvl1pPr>
            <a:lvl2pPr marL="216103" indent="0">
              <a:buNone/>
              <a:defRPr sz="1300"/>
            </a:lvl2pPr>
            <a:lvl3pPr marL="432205" indent="0">
              <a:buNone/>
              <a:defRPr sz="1100"/>
            </a:lvl3pPr>
            <a:lvl4pPr marL="648308" indent="0">
              <a:buNone/>
              <a:defRPr sz="900"/>
            </a:lvl4pPr>
            <a:lvl5pPr marL="864411" indent="0">
              <a:buNone/>
              <a:defRPr sz="900"/>
            </a:lvl5pPr>
            <a:lvl6pPr marL="1080513" indent="0">
              <a:buNone/>
              <a:defRPr sz="900"/>
            </a:lvl6pPr>
            <a:lvl7pPr marL="1296611" indent="0">
              <a:buNone/>
              <a:defRPr sz="900"/>
            </a:lvl7pPr>
            <a:lvl8pPr marL="1512715" indent="0">
              <a:buNone/>
              <a:defRPr sz="900"/>
            </a:lvl8pPr>
            <a:lvl9pPr marL="1728818" indent="0">
              <a:buNone/>
              <a:defRPr sz="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7155" y="973455"/>
            <a:ext cx="1859621" cy="1803446"/>
          </a:xfrm>
        </p:spPr>
        <p:txBody>
          <a:bodyPr/>
          <a:lstStyle>
            <a:lvl1pPr marL="0" indent="0">
              <a:buNone/>
              <a:defRPr sz="800"/>
            </a:lvl1pPr>
            <a:lvl2pPr marL="216103" indent="0">
              <a:buNone/>
              <a:defRPr sz="700"/>
            </a:lvl2pPr>
            <a:lvl3pPr marL="432205" indent="0">
              <a:buNone/>
              <a:defRPr sz="600"/>
            </a:lvl3pPr>
            <a:lvl4pPr marL="648308" indent="0">
              <a:buNone/>
              <a:defRPr sz="500"/>
            </a:lvl4pPr>
            <a:lvl5pPr marL="864411" indent="0">
              <a:buNone/>
              <a:defRPr sz="500"/>
            </a:lvl5pPr>
            <a:lvl6pPr marL="1080513" indent="0">
              <a:buNone/>
              <a:defRPr sz="500"/>
            </a:lvl6pPr>
            <a:lvl7pPr marL="1296611" indent="0">
              <a:buNone/>
              <a:defRPr sz="500"/>
            </a:lvl7pPr>
            <a:lvl8pPr marL="1512715" indent="0">
              <a:buNone/>
              <a:defRPr sz="500"/>
            </a:lvl8pPr>
            <a:lvl9pPr marL="1728818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89457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11761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26151" y="172764"/>
            <a:ext cx="1243251" cy="27498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6399" y="172764"/>
            <a:ext cx="3657679" cy="274986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75595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4"/>
            <a:ext cx="4900931" cy="2572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41" y="660995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74" y="660995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6" y="660995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41" y="2356552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23" indent="-72023">
              <a:buFont typeface="Arial" panose="020B0604020202020204" pitchFamily="34" charset="0"/>
              <a:buChar char="•"/>
              <a:defRPr sz="600"/>
            </a:lvl2pPr>
            <a:lvl3pPr marL="144050" indent="-72023">
              <a:defRPr sz="600"/>
            </a:lvl3pPr>
            <a:lvl4pPr marL="252085" indent="-108037">
              <a:defRPr sz="600"/>
            </a:lvl4pPr>
            <a:lvl5pPr marL="360122" indent="-108037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74" y="2356552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23" indent="-72023">
              <a:buFont typeface="Arial" panose="020B0604020202020204" pitchFamily="34" charset="0"/>
              <a:buChar char="•"/>
              <a:defRPr sz="600"/>
            </a:lvl2pPr>
            <a:lvl3pPr marL="144050" indent="-72023">
              <a:defRPr sz="600"/>
            </a:lvl3pPr>
            <a:lvl4pPr marL="252085" indent="-108037">
              <a:defRPr sz="600"/>
            </a:lvl4pPr>
            <a:lvl5pPr marL="360122" indent="-108037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6" y="2356552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23" indent="-72023">
              <a:buFont typeface="Arial" panose="020B0604020202020204" pitchFamily="34" charset="0"/>
              <a:buChar char="•"/>
              <a:defRPr sz="600"/>
            </a:lvl2pPr>
            <a:lvl3pPr marL="144050" indent="-72023">
              <a:defRPr sz="600"/>
            </a:lvl3pPr>
            <a:lvl4pPr marL="252085" indent="-108037">
              <a:defRPr sz="600"/>
            </a:lvl4pPr>
            <a:lvl5pPr marL="360122" indent="-108037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7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036415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432205"/>
            <a:endParaRPr sz="1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1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432205"/>
            <a:endParaRPr sz="1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6" y="1342202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5"/>
            <a:ext cx="1824355" cy="192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7"/>
            <a:ext cx="2508124" cy="183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50835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25" y="531047"/>
            <a:ext cx="4324350" cy="1129689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725" y="1704297"/>
            <a:ext cx="4324350" cy="783421"/>
          </a:xfrm>
        </p:spPr>
        <p:txBody>
          <a:bodyPr/>
          <a:lstStyle>
            <a:lvl1pPr marL="0" indent="0" algn="ctr">
              <a:buNone/>
              <a:defRPr sz="1100"/>
            </a:lvl1pPr>
            <a:lvl2pPr marL="216155" indent="0" algn="ctr">
              <a:buNone/>
              <a:defRPr sz="900"/>
            </a:lvl2pPr>
            <a:lvl3pPr marL="432309" indent="0" algn="ctr">
              <a:buNone/>
              <a:defRPr sz="900"/>
            </a:lvl3pPr>
            <a:lvl4pPr marL="648464" indent="0" algn="ctr">
              <a:buNone/>
              <a:defRPr sz="800"/>
            </a:lvl4pPr>
            <a:lvl5pPr marL="864619" indent="0" algn="ctr">
              <a:buNone/>
              <a:defRPr sz="800"/>
            </a:lvl5pPr>
            <a:lvl6pPr marL="1080773" indent="0" algn="ctr">
              <a:buNone/>
              <a:defRPr sz="800"/>
            </a:lvl6pPr>
            <a:lvl7pPr marL="1296925" indent="0" algn="ctr">
              <a:buNone/>
              <a:defRPr sz="800"/>
            </a:lvl7pPr>
            <a:lvl8pPr marL="1513081" indent="0" algn="ctr">
              <a:buNone/>
              <a:defRPr sz="800"/>
            </a:lvl8pPr>
            <a:lvl9pPr marL="1729235" indent="0" algn="ctr">
              <a:buNone/>
              <a:defRPr sz="8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04781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8864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399" y="808960"/>
            <a:ext cx="4973003" cy="134976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3399" y="2171499"/>
            <a:ext cx="4973003" cy="709811"/>
          </a:xfr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1615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3230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484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86461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08077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2969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5130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7292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530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6399" y="863791"/>
            <a:ext cx="2450465" cy="2058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8936" y="863791"/>
            <a:ext cx="2450465" cy="2058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31913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2" y="172758"/>
            <a:ext cx="4973003" cy="627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152" y="795439"/>
            <a:ext cx="2439203" cy="389832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155" indent="0">
              <a:buNone/>
              <a:defRPr sz="900" b="1"/>
            </a:lvl2pPr>
            <a:lvl3pPr marL="432309" indent="0">
              <a:buNone/>
              <a:defRPr sz="900" b="1"/>
            </a:lvl3pPr>
            <a:lvl4pPr marL="648464" indent="0">
              <a:buNone/>
              <a:defRPr sz="800" b="1"/>
            </a:lvl4pPr>
            <a:lvl5pPr marL="864619" indent="0">
              <a:buNone/>
              <a:defRPr sz="800" b="1"/>
            </a:lvl5pPr>
            <a:lvl6pPr marL="1080773" indent="0">
              <a:buNone/>
              <a:defRPr sz="800" b="1"/>
            </a:lvl6pPr>
            <a:lvl7pPr marL="1296925" indent="0">
              <a:buNone/>
              <a:defRPr sz="800" b="1"/>
            </a:lvl7pPr>
            <a:lvl8pPr marL="1513081" indent="0">
              <a:buNone/>
              <a:defRPr sz="800" b="1"/>
            </a:lvl8pPr>
            <a:lvl9pPr marL="1729235" indent="0">
              <a:buNone/>
              <a:defRPr sz="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7152" y="1185272"/>
            <a:ext cx="2439203" cy="17433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18937" y="795439"/>
            <a:ext cx="2451216" cy="389832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155" indent="0">
              <a:buNone/>
              <a:defRPr sz="900" b="1"/>
            </a:lvl2pPr>
            <a:lvl3pPr marL="432309" indent="0">
              <a:buNone/>
              <a:defRPr sz="900" b="1"/>
            </a:lvl3pPr>
            <a:lvl4pPr marL="648464" indent="0">
              <a:buNone/>
              <a:defRPr sz="800" b="1"/>
            </a:lvl4pPr>
            <a:lvl5pPr marL="864619" indent="0">
              <a:buNone/>
              <a:defRPr sz="800" b="1"/>
            </a:lvl5pPr>
            <a:lvl6pPr marL="1080773" indent="0">
              <a:buNone/>
              <a:defRPr sz="800" b="1"/>
            </a:lvl6pPr>
            <a:lvl7pPr marL="1296925" indent="0">
              <a:buNone/>
              <a:defRPr sz="800" b="1"/>
            </a:lvl7pPr>
            <a:lvl8pPr marL="1513081" indent="0">
              <a:buNone/>
              <a:defRPr sz="800" b="1"/>
            </a:lvl8pPr>
            <a:lvl9pPr marL="1729235" indent="0">
              <a:buNone/>
              <a:defRPr sz="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18937" y="1185272"/>
            <a:ext cx="2451216" cy="17433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9864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00774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46681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3" y="216323"/>
            <a:ext cx="1859621" cy="75713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1216" y="467202"/>
            <a:ext cx="2918936" cy="2305947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7153" y="973455"/>
            <a:ext cx="1859621" cy="1803446"/>
          </a:xfrm>
        </p:spPr>
        <p:txBody>
          <a:bodyPr/>
          <a:lstStyle>
            <a:lvl1pPr marL="0" indent="0">
              <a:buNone/>
              <a:defRPr sz="800"/>
            </a:lvl1pPr>
            <a:lvl2pPr marL="216155" indent="0">
              <a:buNone/>
              <a:defRPr sz="700"/>
            </a:lvl2pPr>
            <a:lvl3pPr marL="432309" indent="0">
              <a:buNone/>
              <a:defRPr sz="600"/>
            </a:lvl3pPr>
            <a:lvl4pPr marL="648464" indent="0">
              <a:buNone/>
              <a:defRPr sz="500"/>
            </a:lvl4pPr>
            <a:lvl5pPr marL="864619" indent="0">
              <a:buNone/>
              <a:defRPr sz="500"/>
            </a:lvl5pPr>
            <a:lvl6pPr marL="1080773" indent="0">
              <a:buNone/>
              <a:defRPr sz="500"/>
            </a:lvl6pPr>
            <a:lvl7pPr marL="1296925" indent="0">
              <a:buNone/>
              <a:defRPr sz="500"/>
            </a:lvl7pPr>
            <a:lvl8pPr marL="1513081" indent="0">
              <a:buNone/>
              <a:defRPr sz="500"/>
            </a:lvl8pPr>
            <a:lvl9pPr marL="1729235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758721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3" y="216323"/>
            <a:ext cx="1859621" cy="75713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51216" y="467202"/>
            <a:ext cx="2918936" cy="2305947"/>
          </a:xfrm>
        </p:spPr>
        <p:txBody>
          <a:bodyPr/>
          <a:lstStyle>
            <a:lvl1pPr marL="0" indent="0">
              <a:buNone/>
              <a:defRPr sz="1500"/>
            </a:lvl1pPr>
            <a:lvl2pPr marL="216155" indent="0">
              <a:buNone/>
              <a:defRPr sz="1300"/>
            </a:lvl2pPr>
            <a:lvl3pPr marL="432309" indent="0">
              <a:buNone/>
              <a:defRPr sz="1100"/>
            </a:lvl3pPr>
            <a:lvl4pPr marL="648464" indent="0">
              <a:buNone/>
              <a:defRPr sz="900"/>
            </a:lvl4pPr>
            <a:lvl5pPr marL="864619" indent="0">
              <a:buNone/>
              <a:defRPr sz="900"/>
            </a:lvl5pPr>
            <a:lvl6pPr marL="1080773" indent="0">
              <a:buNone/>
              <a:defRPr sz="900"/>
            </a:lvl6pPr>
            <a:lvl7pPr marL="1296925" indent="0">
              <a:buNone/>
              <a:defRPr sz="900"/>
            </a:lvl7pPr>
            <a:lvl8pPr marL="1513081" indent="0">
              <a:buNone/>
              <a:defRPr sz="900"/>
            </a:lvl8pPr>
            <a:lvl9pPr marL="1729235" indent="0">
              <a:buNone/>
              <a:defRPr sz="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7153" y="973455"/>
            <a:ext cx="1859621" cy="1803446"/>
          </a:xfrm>
        </p:spPr>
        <p:txBody>
          <a:bodyPr/>
          <a:lstStyle>
            <a:lvl1pPr marL="0" indent="0">
              <a:buNone/>
              <a:defRPr sz="800"/>
            </a:lvl1pPr>
            <a:lvl2pPr marL="216155" indent="0">
              <a:buNone/>
              <a:defRPr sz="700"/>
            </a:lvl2pPr>
            <a:lvl3pPr marL="432309" indent="0">
              <a:buNone/>
              <a:defRPr sz="600"/>
            </a:lvl3pPr>
            <a:lvl4pPr marL="648464" indent="0">
              <a:buNone/>
              <a:defRPr sz="500"/>
            </a:lvl4pPr>
            <a:lvl5pPr marL="864619" indent="0">
              <a:buNone/>
              <a:defRPr sz="500"/>
            </a:lvl5pPr>
            <a:lvl6pPr marL="1080773" indent="0">
              <a:buNone/>
              <a:defRPr sz="500"/>
            </a:lvl6pPr>
            <a:lvl7pPr marL="1296925" indent="0">
              <a:buNone/>
              <a:defRPr sz="500"/>
            </a:lvl7pPr>
            <a:lvl8pPr marL="1513081" indent="0">
              <a:buNone/>
              <a:defRPr sz="500"/>
            </a:lvl8pPr>
            <a:lvl9pPr marL="1729235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76030"/>
      </p:ext>
    </p:extLst>
  </p:cSld>
  <p:clrMapOvr>
    <a:masterClrMapping/>
  </p:clrMapOvr>
  <p:transition spd="med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46319"/>
      </p:ext>
    </p:extLst>
  </p:cSld>
  <p:clrMapOvr>
    <a:masterClrMapping/>
  </p:clrMapOvr>
  <p:transition spd="med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26151" y="172762"/>
            <a:ext cx="1243251" cy="27498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6399" y="172762"/>
            <a:ext cx="3657679" cy="274986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89029"/>
      </p:ext>
    </p:extLst>
  </p:cSld>
  <p:clrMapOvr>
    <a:masterClrMapping/>
  </p:clrMapOvr>
  <p:transition spd="med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4"/>
            <a:ext cx="4900931" cy="2572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9" y="660993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72" y="660993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4" y="660993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9" y="2356550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40" indent="-72040">
              <a:buFont typeface="Arial" panose="020B0604020202020204" pitchFamily="34" charset="0"/>
              <a:buChar char="•"/>
              <a:defRPr sz="600"/>
            </a:lvl2pPr>
            <a:lvl3pPr marL="144085" indent="-72040">
              <a:defRPr sz="600"/>
            </a:lvl3pPr>
            <a:lvl4pPr marL="252145" indent="-108063">
              <a:defRPr sz="600"/>
            </a:lvl4pPr>
            <a:lvl5pPr marL="360209" indent="-108063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72" y="2356550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40" indent="-72040">
              <a:buFont typeface="Arial" panose="020B0604020202020204" pitchFamily="34" charset="0"/>
              <a:buChar char="•"/>
              <a:defRPr sz="600"/>
            </a:lvl2pPr>
            <a:lvl3pPr marL="144085" indent="-72040">
              <a:defRPr sz="600"/>
            </a:lvl3pPr>
            <a:lvl4pPr marL="252145" indent="-108063">
              <a:defRPr sz="600"/>
            </a:lvl4pPr>
            <a:lvl5pPr marL="360209" indent="-108063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4" y="2356550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40" indent="-72040">
              <a:buFont typeface="Arial" panose="020B0604020202020204" pitchFamily="34" charset="0"/>
              <a:buChar char="•"/>
              <a:defRPr sz="600"/>
            </a:lvl2pPr>
            <a:lvl3pPr marL="144085" indent="-72040">
              <a:defRPr sz="600"/>
            </a:lvl3pPr>
            <a:lvl4pPr marL="252145" indent="-108063">
              <a:defRPr sz="600"/>
            </a:lvl4pPr>
            <a:lvl5pPr marL="360209" indent="-108063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5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42749369"/>
      </p:ext>
    </p:extLst>
  </p:cSld>
  <p:clrMapOvr>
    <a:masterClrMapping/>
  </p:clrMapOvr>
  <p:transition spd="med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432309"/>
            <a:endParaRPr sz="1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1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432309"/>
            <a:endParaRPr sz="1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6" y="1342202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5"/>
            <a:ext cx="1824355" cy="192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7"/>
            <a:ext cx="2508124" cy="183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46005"/>
      </p:ext>
    </p:extLst>
  </p:cSld>
  <p:clrMapOvr>
    <a:masterClrMapping/>
  </p:clrMapOvr>
  <p:transition spd="med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25" y="531044"/>
            <a:ext cx="4324350" cy="1129689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725" y="1704297"/>
            <a:ext cx="4324350" cy="783421"/>
          </a:xfrm>
        </p:spPr>
        <p:txBody>
          <a:bodyPr/>
          <a:lstStyle>
            <a:lvl1pPr marL="0" indent="0" algn="ctr">
              <a:buNone/>
              <a:defRPr sz="1100"/>
            </a:lvl1pPr>
            <a:lvl2pPr marL="216233" indent="0" algn="ctr">
              <a:buNone/>
              <a:defRPr sz="900"/>
            </a:lvl2pPr>
            <a:lvl3pPr marL="432465" indent="0" algn="ctr">
              <a:buNone/>
              <a:defRPr sz="900"/>
            </a:lvl3pPr>
            <a:lvl4pPr marL="648698" indent="0" algn="ctr">
              <a:buNone/>
              <a:defRPr sz="800"/>
            </a:lvl4pPr>
            <a:lvl5pPr marL="864931" indent="0" algn="ctr">
              <a:buNone/>
              <a:defRPr sz="800"/>
            </a:lvl5pPr>
            <a:lvl6pPr marL="1081164" indent="0" algn="ctr">
              <a:buNone/>
              <a:defRPr sz="800"/>
            </a:lvl6pPr>
            <a:lvl7pPr marL="1297396" indent="0" algn="ctr">
              <a:buNone/>
              <a:defRPr sz="800"/>
            </a:lvl7pPr>
            <a:lvl8pPr marL="1513629" indent="0" algn="ctr">
              <a:buNone/>
              <a:defRPr sz="800"/>
            </a:lvl8pPr>
            <a:lvl9pPr marL="1729862" indent="0" algn="ctr">
              <a:buNone/>
              <a:defRPr sz="8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00553"/>
      </p:ext>
    </p:extLst>
  </p:cSld>
  <p:clrMapOvr>
    <a:masterClrMapping/>
  </p:clrMapOvr>
  <p:transition spd="med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8514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396" y="808960"/>
            <a:ext cx="4973003" cy="134976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3396" y="2171496"/>
            <a:ext cx="4973003" cy="709811"/>
          </a:xfr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1623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324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4869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86493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0811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29739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5136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7298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86339"/>
      </p:ext>
    </p:extLst>
  </p:cSld>
  <p:clrMapOvr>
    <a:masterClrMapping/>
  </p:clrMapOvr>
  <p:transition spd="med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6399" y="863791"/>
            <a:ext cx="2450465" cy="2058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8936" y="863791"/>
            <a:ext cx="2450465" cy="2058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35798"/>
      </p:ext>
    </p:extLst>
  </p:cSld>
  <p:clrMapOvr>
    <a:masterClrMapping/>
  </p:clrMapOvr>
  <p:transition spd="med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49" y="172758"/>
            <a:ext cx="4973003" cy="627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151" y="795439"/>
            <a:ext cx="2439203" cy="389832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233" indent="0">
              <a:buNone/>
              <a:defRPr sz="900" b="1"/>
            </a:lvl2pPr>
            <a:lvl3pPr marL="432465" indent="0">
              <a:buNone/>
              <a:defRPr sz="900" b="1"/>
            </a:lvl3pPr>
            <a:lvl4pPr marL="648698" indent="0">
              <a:buNone/>
              <a:defRPr sz="800" b="1"/>
            </a:lvl4pPr>
            <a:lvl5pPr marL="864931" indent="0">
              <a:buNone/>
              <a:defRPr sz="800" b="1"/>
            </a:lvl5pPr>
            <a:lvl6pPr marL="1081164" indent="0">
              <a:buNone/>
              <a:defRPr sz="800" b="1"/>
            </a:lvl6pPr>
            <a:lvl7pPr marL="1297396" indent="0">
              <a:buNone/>
              <a:defRPr sz="800" b="1"/>
            </a:lvl7pPr>
            <a:lvl8pPr marL="1513629" indent="0">
              <a:buNone/>
              <a:defRPr sz="800" b="1"/>
            </a:lvl8pPr>
            <a:lvl9pPr marL="1729862" indent="0">
              <a:buNone/>
              <a:defRPr sz="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7151" y="1185272"/>
            <a:ext cx="2439203" cy="17433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18937" y="795439"/>
            <a:ext cx="2451216" cy="389832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233" indent="0">
              <a:buNone/>
              <a:defRPr sz="900" b="1"/>
            </a:lvl2pPr>
            <a:lvl3pPr marL="432465" indent="0">
              <a:buNone/>
              <a:defRPr sz="900" b="1"/>
            </a:lvl3pPr>
            <a:lvl4pPr marL="648698" indent="0">
              <a:buNone/>
              <a:defRPr sz="800" b="1"/>
            </a:lvl4pPr>
            <a:lvl5pPr marL="864931" indent="0">
              <a:buNone/>
              <a:defRPr sz="800" b="1"/>
            </a:lvl5pPr>
            <a:lvl6pPr marL="1081164" indent="0">
              <a:buNone/>
              <a:defRPr sz="800" b="1"/>
            </a:lvl6pPr>
            <a:lvl7pPr marL="1297396" indent="0">
              <a:buNone/>
              <a:defRPr sz="800" b="1"/>
            </a:lvl7pPr>
            <a:lvl8pPr marL="1513629" indent="0">
              <a:buNone/>
              <a:defRPr sz="800" b="1"/>
            </a:lvl8pPr>
            <a:lvl9pPr marL="1729862" indent="0">
              <a:buNone/>
              <a:defRPr sz="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18937" y="1185272"/>
            <a:ext cx="2451216" cy="17433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13612"/>
      </p:ext>
    </p:extLst>
  </p:cSld>
  <p:clrMapOvr>
    <a:masterClrMapping/>
  </p:clrMapOvr>
  <p:transition spd="med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44230"/>
      </p:ext>
    </p:extLst>
  </p:cSld>
  <p:clrMapOvr>
    <a:masterClrMapping/>
  </p:clrMapOvr>
  <p:transition spd="med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60211"/>
      </p:ext>
    </p:extLst>
  </p:cSld>
  <p:clrMapOvr>
    <a:masterClrMapping/>
  </p:clrMapOvr>
  <p:transition spd="med">
    <p:pull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0" y="216323"/>
            <a:ext cx="1859621" cy="75713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1216" y="467199"/>
            <a:ext cx="2918936" cy="2305947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7150" y="973455"/>
            <a:ext cx="1859621" cy="1803446"/>
          </a:xfrm>
        </p:spPr>
        <p:txBody>
          <a:bodyPr/>
          <a:lstStyle>
            <a:lvl1pPr marL="0" indent="0">
              <a:buNone/>
              <a:defRPr sz="800"/>
            </a:lvl1pPr>
            <a:lvl2pPr marL="216233" indent="0">
              <a:buNone/>
              <a:defRPr sz="700"/>
            </a:lvl2pPr>
            <a:lvl3pPr marL="432465" indent="0">
              <a:buNone/>
              <a:defRPr sz="600"/>
            </a:lvl3pPr>
            <a:lvl4pPr marL="648698" indent="0">
              <a:buNone/>
              <a:defRPr sz="500"/>
            </a:lvl4pPr>
            <a:lvl5pPr marL="864931" indent="0">
              <a:buNone/>
              <a:defRPr sz="500"/>
            </a:lvl5pPr>
            <a:lvl6pPr marL="1081164" indent="0">
              <a:buNone/>
              <a:defRPr sz="500"/>
            </a:lvl6pPr>
            <a:lvl7pPr marL="1297396" indent="0">
              <a:buNone/>
              <a:defRPr sz="500"/>
            </a:lvl7pPr>
            <a:lvl8pPr marL="1513629" indent="0">
              <a:buNone/>
              <a:defRPr sz="500"/>
            </a:lvl8pPr>
            <a:lvl9pPr marL="1729862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50431"/>
      </p:ext>
    </p:extLst>
  </p:cSld>
  <p:clrMapOvr>
    <a:masterClrMapping/>
  </p:clrMapOvr>
  <p:transition spd="med">
    <p:pull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150" y="216323"/>
            <a:ext cx="1859621" cy="75713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51216" y="467199"/>
            <a:ext cx="2918936" cy="2305947"/>
          </a:xfrm>
        </p:spPr>
        <p:txBody>
          <a:bodyPr/>
          <a:lstStyle>
            <a:lvl1pPr marL="0" indent="0">
              <a:buNone/>
              <a:defRPr sz="1500"/>
            </a:lvl1pPr>
            <a:lvl2pPr marL="216233" indent="0">
              <a:buNone/>
              <a:defRPr sz="1300"/>
            </a:lvl2pPr>
            <a:lvl3pPr marL="432465" indent="0">
              <a:buNone/>
              <a:defRPr sz="1100"/>
            </a:lvl3pPr>
            <a:lvl4pPr marL="648698" indent="0">
              <a:buNone/>
              <a:defRPr sz="900"/>
            </a:lvl4pPr>
            <a:lvl5pPr marL="864931" indent="0">
              <a:buNone/>
              <a:defRPr sz="900"/>
            </a:lvl5pPr>
            <a:lvl6pPr marL="1081164" indent="0">
              <a:buNone/>
              <a:defRPr sz="900"/>
            </a:lvl6pPr>
            <a:lvl7pPr marL="1297396" indent="0">
              <a:buNone/>
              <a:defRPr sz="900"/>
            </a:lvl7pPr>
            <a:lvl8pPr marL="1513629" indent="0">
              <a:buNone/>
              <a:defRPr sz="900"/>
            </a:lvl8pPr>
            <a:lvl9pPr marL="1729862" indent="0">
              <a:buNone/>
              <a:defRPr sz="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7150" y="973455"/>
            <a:ext cx="1859621" cy="1803446"/>
          </a:xfrm>
        </p:spPr>
        <p:txBody>
          <a:bodyPr/>
          <a:lstStyle>
            <a:lvl1pPr marL="0" indent="0">
              <a:buNone/>
              <a:defRPr sz="800"/>
            </a:lvl1pPr>
            <a:lvl2pPr marL="216233" indent="0">
              <a:buNone/>
              <a:defRPr sz="700"/>
            </a:lvl2pPr>
            <a:lvl3pPr marL="432465" indent="0">
              <a:buNone/>
              <a:defRPr sz="600"/>
            </a:lvl3pPr>
            <a:lvl4pPr marL="648698" indent="0">
              <a:buNone/>
              <a:defRPr sz="500"/>
            </a:lvl4pPr>
            <a:lvl5pPr marL="864931" indent="0">
              <a:buNone/>
              <a:defRPr sz="500"/>
            </a:lvl5pPr>
            <a:lvl6pPr marL="1081164" indent="0">
              <a:buNone/>
              <a:defRPr sz="500"/>
            </a:lvl6pPr>
            <a:lvl7pPr marL="1297396" indent="0">
              <a:buNone/>
              <a:defRPr sz="500"/>
            </a:lvl7pPr>
            <a:lvl8pPr marL="1513629" indent="0">
              <a:buNone/>
              <a:defRPr sz="500"/>
            </a:lvl8pPr>
            <a:lvl9pPr marL="1729862" indent="0">
              <a:buNone/>
              <a:defRPr sz="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87984"/>
      </p:ext>
    </p:extLst>
  </p:cSld>
  <p:clrMapOvr>
    <a:masterClrMapping/>
  </p:clrMapOvr>
  <p:transition spd="med">
    <p:pull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41486"/>
      </p:ext>
    </p:extLst>
  </p:cSld>
  <p:clrMapOvr>
    <a:masterClrMapping/>
  </p:clrMapOvr>
  <p:transition spd="med">
    <p:pull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26151" y="172759"/>
            <a:ext cx="1243251" cy="27498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6399" y="172759"/>
            <a:ext cx="3657679" cy="274986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50475"/>
      </p:ext>
    </p:extLst>
  </p:cSld>
  <p:clrMapOvr>
    <a:masterClrMapping/>
  </p:clrMapOvr>
  <p:transition spd="med">
    <p:pull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3"/>
            <a:ext cx="4900931" cy="2572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67" indent="-72067">
              <a:buFont typeface="Arial" panose="020B0604020202020204" pitchFamily="34" charset="0"/>
              <a:buChar char="•"/>
              <a:defRPr sz="600"/>
            </a:lvl2pPr>
            <a:lvl3pPr marL="144136" indent="-72067">
              <a:defRPr sz="600"/>
            </a:lvl3pPr>
            <a:lvl4pPr marL="252237" indent="-108102">
              <a:defRPr sz="600"/>
            </a:lvl4pPr>
            <a:lvl5pPr marL="360339" indent="-108102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67" indent="-72067">
              <a:buFont typeface="Arial" panose="020B0604020202020204" pitchFamily="34" charset="0"/>
              <a:buChar char="•"/>
              <a:defRPr sz="600"/>
            </a:lvl2pPr>
            <a:lvl3pPr marL="144136" indent="-72067">
              <a:defRPr sz="600"/>
            </a:lvl3pPr>
            <a:lvl4pPr marL="252237" indent="-108102">
              <a:defRPr sz="600"/>
            </a:lvl4pPr>
            <a:lvl5pPr marL="360339" indent="-108102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600"/>
            </a:lvl1pPr>
            <a:lvl2pPr marL="72067" indent="-72067">
              <a:buFont typeface="Arial" panose="020B0604020202020204" pitchFamily="34" charset="0"/>
              <a:buChar char="•"/>
              <a:defRPr sz="600"/>
            </a:lvl2pPr>
            <a:lvl3pPr marL="144136" indent="-72067">
              <a:defRPr sz="600"/>
            </a:lvl3pPr>
            <a:lvl4pPr marL="252237" indent="-108102">
              <a:defRPr sz="600"/>
            </a:lvl4pPr>
            <a:lvl5pPr marL="360339" indent="-108102">
              <a:defRPr sz="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6762650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432465"/>
            <a:endParaRPr sz="1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432465"/>
            <a:endParaRPr sz="1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2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4"/>
            <a:ext cx="1824355" cy="192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4" cy="183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2835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6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367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1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67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6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8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1" y="1056316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67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6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8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0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925">
        <a:defRPr>
          <a:latin typeface="+mn-lt"/>
          <a:ea typeface="+mn-ea"/>
          <a:cs typeface="+mn-cs"/>
        </a:defRPr>
      </a:lvl2pPr>
      <a:lvl3pPr marL="913848">
        <a:defRPr>
          <a:latin typeface="+mn-lt"/>
          <a:ea typeface="+mn-ea"/>
          <a:cs typeface="+mn-cs"/>
        </a:defRPr>
      </a:lvl3pPr>
      <a:lvl4pPr marL="1370772">
        <a:defRPr>
          <a:latin typeface="+mn-lt"/>
          <a:ea typeface="+mn-ea"/>
          <a:cs typeface="+mn-cs"/>
        </a:defRPr>
      </a:lvl4pPr>
      <a:lvl5pPr marL="1827696">
        <a:defRPr>
          <a:latin typeface="+mn-lt"/>
          <a:ea typeface="+mn-ea"/>
          <a:cs typeface="+mn-cs"/>
        </a:defRPr>
      </a:lvl5pPr>
      <a:lvl6pPr marL="2284620">
        <a:defRPr>
          <a:latin typeface="+mn-lt"/>
          <a:ea typeface="+mn-ea"/>
          <a:cs typeface="+mn-cs"/>
        </a:defRPr>
      </a:lvl6pPr>
      <a:lvl7pPr marL="2741545">
        <a:defRPr>
          <a:latin typeface="+mn-lt"/>
          <a:ea typeface="+mn-ea"/>
          <a:cs typeface="+mn-cs"/>
        </a:defRPr>
      </a:lvl7pPr>
      <a:lvl8pPr marL="3198470">
        <a:defRPr>
          <a:latin typeface="+mn-lt"/>
          <a:ea typeface="+mn-ea"/>
          <a:cs typeface="+mn-cs"/>
        </a:defRPr>
      </a:lvl8pPr>
      <a:lvl9pPr marL="36553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925">
        <a:defRPr>
          <a:latin typeface="+mn-lt"/>
          <a:ea typeface="+mn-ea"/>
          <a:cs typeface="+mn-cs"/>
        </a:defRPr>
      </a:lvl2pPr>
      <a:lvl3pPr marL="913848">
        <a:defRPr>
          <a:latin typeface="+mn-lt"/>
          <a:ea typeface="+mn-ea"/>
          <a:cs typeface="+mn-cs"/>
        </a:defRPr>
      </a:lvl3pPr>
      <a:lvl4pPr marL="1370772">
        <a:defRPr>
          <a:latin typeface="+mn-lt"/>
          <a:ea typeface="+mn-ea"/>
          <a:cs typeface="+mn-cs"/>
        </a:defRPr>
      </a:lvl4pPr>
      <a:lvl5pPr marL="1827696">
        <a:defRPr>
          <a:latin typeface="+mn-lt"/>
          <a:ea typeface="+mn-ea"/>
          <a:cs typeface="+mn-cs"/>
        </a:defRPr>
      </a:lvl5pPr>
      <a:lvl6pPr marL="2284620">
        <a:defRPr>
          <a:latin typeface="+mn-lt"/>
          <a:ea typeface="+mn-ea"/>
          <a:cs typeface="+mn-cs"/>
        </a:defRPr>
      </a:lvl6pPr>
      <a:lvl7pPr marL="2741545">
        <a:defRPr>
          <a:latin typeface="+mn-lt"/>
          <a:ea typeface="+mn-ea"/>
          <a:cs typeface="+mn-cs"/>
        </a:defRPr>
      </a:lvl7pPr>
      <a:lvl8pPr marL="3198470">
        <a:defRPr>
          <a:latin typeface="+mn-lt"/>
          <a:ea typeface="+mn-ea"/>
          <a:cs typeface="+mn-cs"/>
        </a:defRPr>
      </a:lvl8pPr>
      <a:lvl9pPr marL="3655395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367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6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2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2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3674"/>
              <a:t>3/4/2021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2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67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836">
        <a:defRPr>
          <a:latin typeface="+mn-lt"/>
          <a:ea typeface="+mn-ea"/>
          <a:cs typeface="+mn-cs"/>
        </a:defRPr>
      </a:lvl2pPr>
      <a:lvl3pPr marL="913674">
        <a:defRPr>
          <a:latin typeface="+mn-lt"/>
          <a:ea typeface="+mn-ea"/>
          <a:cs typeface="+mn-cs"/>
        </a:defRPr>
      </a:lvl3pPr>
      <a:lvl4pPr marL="1370508">
        <a:defRPr>
          <a:latin typeface="+mn-lt"/>
          <a:ea typeface="+mn-ea"/>
          <a:cs typeface="+mn-cs"/>
        </a:defRPr>
      </a:lvl4pPr>
      <a:lvl5pPr marL="1827346">
        <a:defRPr>
          <a:latin typeface="+mn-lt"/>
          <a:ea typeface="+mn-ea"/>
          <a:cs typeface="+mn-cs"/>
        </a:defRPr>
      </a:lvl5pPr>
      <a:lvl6pPr marL="2284183">
        <a:defRPr>
          <a:latin typeface="+mn-lt"/>
          <a:ea typeface="+mn-ea"/>
          <a:cs typeface="+mn-cs"/>
        </a:defRPr>
      </a:lvl6pPr>
      <a:lvl7pPr marL="2741017">
        <a:defRPr>
          <a:latin typeface="+mn-lt"/>
          <a:ea typeface="+mn-ea"/>
          <a:cs typeface="+mn-cs"/>
        </a:defRPr>
      </a:lvl7pPr>
      <a:lvl8pPr marL="3197854">
        <a:defRPr>
          <a:latin typeface="+mn-lt"/>
          <a:ea typeface="+mn-ea"/>
          <a:cs typeface="+mn-cs"/>
        </a:defRPr>
      </a:lvl8pPr>
      <a:lvl9pPr marL="36546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836">
        <a:defRPr>
          <a:latin typeface="+mn-lt"/>
          <a:ea typeface="+mn-ea"/>
          <a:cs typeface="+mn-cs"/>
        </a:defRPr>
      </a:lvl2pPr>
      <a:lvl3pPr marL="913674">
        <a:defRPr>
          <a:latin typeface="+mn-lt"/>
          <a:ea typeface="+mn-ea"/>
          <a:cs typeface="+mn-cs"/>
        </a:defRPr>
      </a:lvl3pPr>
      <a:lvl4pPr marL="1370508">
        <a:defRPr>
          <a:latin typeface="+mn-lt"/>
          <a:ea typeface="+mn-ea"/>
          <a:cs typeface="+mn-cs"/>
        </a:defRPr>
      </a:lvl4pPr>
      <a:lvl5pPr marL="1827346">
        <a:defRPr>
          <a:latin typeface="+mn-lt"/>
          <a:ea typeface="+mn-ea"/>
          <a:cs typeface="+mn-cs"/>
        </a:defRPr>
      </a:lvl5pPr>
      <a:lvl6pPr marL="2284183">
        <a:defRPr>
          <a:latin typeface="+mn-lt"/>
          <a:ea typeface="+mn-ea"/>
          <a:cs typeface="+mn-cs"/>
        </a:defRPr>
      </a:lvl6pPr>
      <a:lvl7pPr marL="2741017">
        <a:defRPr>
          <a:latin typeface="+mn-lt"/>
          <a:ea typeface="+mn-ea"/>
          <a:cs typeface="+mn-cs"/>
        </a:defRPr>
      </a:lvl7pPr>
      <a:lvl8pPr marL="3197854">
        <a:defRPr>
          <a:latin typeface="+mn-lt"/>
          <a:ea typeface="+mn-ea"/>
          <a:cs typeface="+mn-cs"/>
        </a:defRPr>
      </a:lvl8pPr>
      <a:lvl9pPr marL="365469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404" y="172758"/>
            <a:ext cx="4973003" cy="627188"/>
          </a:xfrm>
          <a:prstGeom prst="rect">
            <a:avLst/>
          </a:prstGeom>
        </p:spPr>
        <p:txBody>
          <a:bodyPr vert="horz" lIns="43222" tIns="21611" rIns="43222" bIns="2161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6404" y="863791"/>
            <a:ext cx="4973003" cy="2058828"/>
          </a:xfrm>
          <a:prstGeom prst="rect">
            <a:avLst/>
          </a:prstGeom>
        </p:spPr>
        <p:txBody>
          <a:bodyPr vert="horz" lIns="43222" tIns="21611" rIns="43222" bIns="2161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6399" y="3007496"/>
            <a:ext cx="1297305" cy="172758"/>
          </a:xfrm>
          <a:prstGeom prst="rect">
            <a:avLst/>
          </a:prstGeom>
        </p:spPr>
        <p:txBody>
          <a:bodyPr vert="horz" lIns="43222" tIns="21611" rIns="43222" bIns="21611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205"/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32205"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09922" y="3007496"/>
            <a:ext cx="1945958" cy="172758"/>
          </a:xfrm>
          <a:prstGeom prst="rect">
            <a:avLst/>
          </a:prstGeom>
        </p:spPr>
        <p:txBody>
          <a:bodyPr vert="horz" lIns="43222" tIns="21611" rIns="43222" bIns="21611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20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072096" y="3007496"/>
            <a:ext cx="1297305" cy="172758"/>
          </a:xfrm>
          <a:prstGeom prst="rect">
            <a:avLst/>
          </a:prstGeom>
        </p:spPr>
        <p:txBody>
          <a:bodyPr vert="horz" lIns="43222" tIns="21611" rIns="43222" bIns="21611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205"/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3220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6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 spd="med">
    <p:pull/>
  </p:transition>
  <p:txStyles>
    <p:titleStyle>
      <a:lvl1pPr algn="l" defTabSz="432205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51" indent="-108051" algn="l" defTabSz="432205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154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257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6360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72460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562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667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769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868" indent="-108051" algn="l" defTabSz="43220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6103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2205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8308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4411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513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611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715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818" algn="l" defTabSz="43220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402" y="172758"/>
            <a:ext cx="4973003" cy="627188"/>
          </a:xfrm>
          <a:prstGeom prst="rect">
            <a:avLst/>
          </a:prstGeom>
        </p:spPr>
        <p:txBody>
          <a:bodyPr vert="horz" lIns="43232" tIns="21616" rIns="43232" bIns="2161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6402" y="863791"/>
            <a:ext cx="4973003" cy="2058828"/>
          </a:xfrm>
          <a:prstGeom prst="rect">
            <a:avLst/>
          </a:prstGeom>
        </p:spPr>
        <p:txBody>
          <a:bodyPr vert="horz" lIns="43232" tIns="21616" rIns="43232" bIns="2161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6399" y="3007496"/>
            <a:ext cx="1297305" cy="172758"/>
          </a:xfrm>
          <a:prstGeom prst="rect">
            <a:avLst/>
          </a:prstGeom>
        </p:spPr>
        <p:txBody>
          <a:bodyPr vert="horz" lIns="43232" tIns="21616" rIns="43232" bIns="21616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309"/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32309"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09922" y="3007496"/>
            <a:ext cx="1945958" cy="172758"/>
          </a:xfrm>
          <a:prstGeom prst="rect">
            <a:avLst/>
          </a:prstGeom>
        </p:spPr>
        <p:txBody>
          <a:bodyPr vert="horz" lIns="43232" tIns="21616" rIns="43232" bIns="21616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30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072096" y="3007496"/>
            <a:ext cx="1297305" cy="172758"/>
          </a:xfrm>
          <a:prstGeom prst="rect">
            <a:avLst/>
          </a:prstGeom>
        </p:spPr>
        <p:txBody>
          <a:bodyPr vert="horz" lIns="43232" tIns="21616" rIns="43232" bIns="21616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309"/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3230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4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ransition spd="med">
    <p:pull/>
  </p:transition>
  <p:txStyles>
    <p:titleStyle>
      <a:lvl1pPr algn="l" defTabSz="432309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77" indent="-108077" algn="l" defTabSz="432309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232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387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6542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72694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849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5005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21159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7312" indent="-108077" algn="l" defTabSz="432309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6155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2309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8464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4619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773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925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3081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9235" algn="l" defTabSz="4323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399" y="172758"/>
            <a:ext cx="4973003" cy="627188"/>
          </a:xfrm>
          <a:prstGeom prst="rect">
            <a:avLst/>
          </a:prstGeom>
        </p:spPr>
        <p:txBody>
          <a:bodyPr vert="horz" lIns="43247" tIns="21623" rIns="43247" bIns="2162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6399" y="863791"/>
            <a:ext cx="4973003" cy="2058828"/>
          </a:xfrm>
          <a:prstGeom prst="rect">
            <a:avLst/>
          </a:prstGeom>
        </p:spPr>
        <p:txBody>
          <a:bodyPr vert="horz" lIns="43247" tIns="21623" rIns="43247" bIns="2162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6399" y="3007496"/>
            <a:ext cx="1297305" cy="172758"/>
          </a:xfrm>
          <a:prstGeom prst="rect">
            <a:avLst/>
          </a:prstGeom>
        </p:spPr>
        <p:txBody>
          <a:bodyPr vert="horz" lIns="43247" tIns="21623" rIns="43247" bIns="2162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465"/>
            <a:fld id="{CD90B315-69B2-49AD-9EE4-44100904CD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32465"/>
              <a:t>04.03.2021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09921" y="3007496"/>
            <a:ext cx="1945958" cy="172758"/>
          </a:xfrm>
          <a:prstGeom prst="rect">
            <a:avLst/>
          </a:prstGeom>
        </p:spPr>
        <p:txBody>
          <a:bodyPr vert="horz" lIns="43247" tIns="21623" rIns="43247" bIns="2162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46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072096" y="3007496"/>
            <a:ext cx="1297305" cy="172758"/>
          </a:xfrm>
          <a:prstGeom prst="rect">
            <a:avLst/>
          </a:prstGeom>
        </p:spPr>
        <p:txBody>
          <a:bodyPr vert="horz" lIns="43247" tIns="21623" rIns="43247" bIns="21623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465"/>
            <a:fld id="{CE0A2CEE-A57F-4641-8DC5-B2DA183C3D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3246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ransition spd="med">
    <p:pull/>
  </p:transition>
  <p:txStyles>
    <p:titleStyle>
      <a:lvl1pPr algn="l" defTabSz="432465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116" indent="-108116" algn="l" defTabSz="432465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349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582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6815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73047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9280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5513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21746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7978" indent="-108116" algn="l" defTabSz="432465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6233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2465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8698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4931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164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7396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3629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9862" algn="l" defTabSz="432465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jpe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6.pn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jp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8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563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03496" y="1461170"/>
            <a:ext cx="2950110" cy="506540"/>
          </a:xfrm>
          <a:prstGeom prst="rect">
            <a:avLst/>
          </a:prstGeom>
        </p:spPr>
        <p:txBody>
          <a:bodyPr vert="horz" wrap="square" lIns="0" tIns="13953" rIns="0" bIns="0" rtlCol="0">
            <a:spAutoFit/>
          </a:bodyPr>
          <a:lstStyle/>
          <a:p>
            <a:pPr marL="18394" defTabSz="913563">
              <a:spcBef>
                <a:spcPts val="110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563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3563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30995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3563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01107" y="249022"/>
            <a:ext cx="951501" cy="362332"/>
          </a:xfrm>
          <a:prstGeom prst="rect">
            <a:avLst/>
          </a:prstGeom>
        </p:spPr>
        <p:txBody>
          <a:bodyPr vert="horz" wrap="square" lIns="0" tIns="15856" rIns="0" bIns="0" rtlCol="0">
            <a:spAutoFit/>
          </a:bodyPr>
          <a:lstStyle/>
          <a:p>
            <a:pPr defTabSz="913563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6"/>
            <a:ext cx="3360388" cy="537971"/>
          </a:xfrm>
          <a:prstGeom prst="rect">
            <a:avLst/>
          </a:prstGeom>
        </p:spPr>
        <p:txBody>
          <a:bodyPr vert="horz" wrap="square" lIns="0" tIns="1460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3" algn="ctr" defTabSz="914719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43" y="240786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719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318" y="1608507"/>
            <a:ext cx="1498367" cy="97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3563"/>
            <a:endParaRPr sz="110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2034" y="2186525"/>
            <a:ext cx="4158194" cy="966931"/>
          </a:xfrm>
          <a:prstGeom prst="rect">
            <a:avLst/>
          </a:prstGeom>
        </p:spPr>
        <p:txBody>
          <a:bodyPr wrap="square" lIns="91385" tIns="45695" rIns="91385" bIns="45695">
            <a:spAutoFit/>
          </a:bodyPr>
          <a:lstStyle/>
          <a:p>
            <a:pPr marL="18394" defTabSz="913563">
              <a:spcBef>
                <a:spcPts val="110"/>
              </a:spcBef>
            </a:pP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Masalalar</a:t>
            </a: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394" defTabSz="913563">
              <a:spcBef>
                <a:spcPts val="110"/>
              </a:spcBef>
            </a:pP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(1-qism)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7" y="37395"/>
            <a:ext cx="5644719" cy="427549"/>
          </a:xfrm>
          <a:prstGeom prst="rect">
            <a:avLst/>
          </a:prstGeom>
        </p:spPr>
        <p:txBody>
          <a:bodyPr wrap="square" lIns="57620" tIns="28810" rIns="57620" bIns="28810">
            <a:spAutoFit/>
          </a:bodyPr>
          <a:lstStyle/>
          <a:p>
            <a:pPr marL="18394" algn="ctr" defTabSz="432153"/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C79936-A048-D942-8C60-B12A02AF2BE8}"/>
                  </a:ext>
                </a:extLst>
              </p:cNvPr>
              <p:cNvSpPr txBox="1"/>
              <p:nvPr/>
            </p:nvSpPr>
            <p:spPr>
              <a:xfrm>
                <a:off x="154204" y="635495"/>
                <a:ext cx="5514987" cy="1321477"/>
              </a:xfrm>
              <a:prstGeom prst="rect">
                <a:avLst/>
              </a:prstGeom>
              <a:noFill/>
            </p:spPr>
            <p:txBody>
              <a:bodyPr wrap="square" lIns="57620" tIns="28810" rIns="57620" bIns="28810" rtlCol="0">
                <a:spAutoFit/>
              </a:bodyPr>
              <a:lstStyle/>
              <a:p>
                <a:pPr algn="just" defTabSz="432153"/>
                <a:r>
                  <a:rPr lang="en-US" sz="2000" b="1" i="1" dirty="0" smtClean="0">
                    <a:solidFill>
                      <a:srgbClr val="5B9BD5">
                        <a:lumMod val="7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2. </a:t>
                </a:r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chburchakli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piramidada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𝐷𝐴𝐵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𝐷𝐴𝐶</m:t>
                    </m:r>
                  </m:oMath>
                </a14:m>
                <a:r>
                  <a:rPr lang="en-US" sz="2000" b="1" i="1" dirty="0" smtClean="0">
                    <a:solidFill>
                      <a:srgbClr val="5B9BD5">
                        <a:lumMod val="7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𝐴𝐶𝐵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burchaklardir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endParaRPr lang="en-US" sz="2000" dirty="0" smtClean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algn="just" defTabSz="432153"/>
                <a:r>
                  <a:rPr lang="en-US" sz="20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Agar</a:t>
                </a:r>
                <a:r>
                  <a:rPr lang="en-US" sz="2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𝐴𝐶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𝐶𝐵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𝐷𝐵</m:t>
                    </m:r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𝐵𝐶𝐷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yoqli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31C79936-A048-D942-8C60-B12A02AF2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04" y="635495"/>
                <a:ext cx="5514987" cy="1321477"/>
              </a:xfrm>
              <a:prstGeom prst="rect">
                <a:avLst/>
              </a:prstGeom>
              <a:blipFill rotWithShape="1">
                <a:blip r:embed="rId2"/>
                <a:stretch>
                  <a:fillRect l="-1768" t="-3226" r="-552" b="-87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01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2" y="51750"/>
            <a:ext cx="5644719" cy="489104"/>
          </a:xfrm>
          <a:prstGeom prst="rect">
            <a:avLst/>
          </a:prstGeom>
        </p:spPr>
        <p:txBody>
          <a:bodyPr wrap="square" lIns="57655" tIns="28827" rIns="57655" bIns="28827">
            <a:spAutoFit/>
          </a:bodyPr>
          <a:lstStyle/>
          <a:p>
            <a:pPr marL="18405" algn="ctr" defTabSz="432413"/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2-masalaning </a:t>
            </a:r>
            <a:r>
              <a:rPr lang="en-US" sz="2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00" y="631825"/>
                <a:ext cx="5181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Shartga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𝐷𝐴𝐵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𝐷𝐴𝐶</m:t>
                    </m:r>
                  </m:oMath>
                </a14:m>
                <a:r>
                  <a:rPr lang="en-US" sz="2000" b="1" i="1" dirty="0">
                    <a:solidFill>
                      <a:srgbClr val="5B9BD5">
                        <a:lumMod val="7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𝐴𝐶𝐵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5"/>
                <a:ext cx="5181600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1294" t="-3448" b="-137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7101" y="1241425"/>
                <a:ext cx="4038600" cy="680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U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Pifagor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teoremasiga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𝐴𝐵</m:t>
                    </m:r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  <m:t>𝐴𝐶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  <m:t>𝐶𝐵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01" y="1241425"/>
                <a:ext cx="4038600" cy="680251"/>
              </a:xfrm>
              <a:prstGeom prst="rect">
                <a:avLst/>
              </a:prstGeom>
              <a:blipFill rotWithShape="1">
                <a:blip r:embed="rId4"/>
                <a:stretch>
                  <a:fillRect l="-1360" t="-4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15900" y="1889166"/>
                <a:ext cx="2176301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𝐴𝐷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𝐷𝐵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889166"/>
                <a:ext cx="2176301" cy="4064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5900" y="2280299"/>
                <a:ext cx="2176301" cy="403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𝐷𝐵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𝐴𝐷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2280299"/>
                <a:ext cx="2176301" cy="4032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15900" y="2689225"/>
                <a:ext cx="2154179" cy="403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𝐷𝐶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𝐷𝐴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2689225"/>
                <a:ext cx="2154179" cy="4032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0" y="1478013"/>
            <a:ext cx="1747487" cy="157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4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2" y="51750"/>
            <a:ext cx="5644719" cy="489104"/>
          </a:xfrm>
          <a:prstGeom prst="rect">
            <a:avLst/>
          </a:prstGeom>
        </p:spPr>
        <p:txBody>
          <a:bodyPr wrap="square" lIns="57655" tIns="28827" rIns="57655" bIns="28827">
            <a:spAutoFit/>
          </a:bodyPr>
          <a:lstStyle/>
          <a:p>
            <a:pPr marL="18405" algn="ctr" defTabSz="432413"/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2-masalaning </a:t>
            </a:r>
            <a:r>
              <a:rPr lang="en-US" sz="2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7101" y="631825"/>
                <a:ext cx="5433886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𝐴𝐶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𝐶𝐵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25+25</m:t>
                        </m:r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50</m:t>
                        </m:r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01" y="631825"/>
                <a:ext cx="5433886" cy="4082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48707" y="1074761"/>
                <a:ext cx="5629554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𝐴𝐷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𝐷𝐵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(5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rad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(5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75</m:t>
                        </m:r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07" y="1074761"/>
                <a:ext cx="5629554" cy="6560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0542" y="1730774"/>
                <a:ext cx="5805885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𝐷𝐵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𝐴𝐷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m:rPr>
                                <m:nor/>
                              </m:rPr>
                              <a:rPr lang="en-US" dirty="0">
                                <a:solidFill>
                                  <a:prstClr val="black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ru-RU" dirty="0">
                                <a:solidFill>
                                  <a:prstClr val="black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(5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125</m:t>
                        </m:r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2" y="1730774"/>
                <a:ext cx="5805885" cy="6560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39869" y="2375045"/>
                <a:ext cx="5179238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𝐷𝐶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𝐷𝐴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(5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100</m:t>
                        </m:r>
                      </m:e>
                    </m:ra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=10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69" y="2375045"/>
                <a:ext cx="5179238" cy="6560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11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2" y="51750"/>
            <a:ext cx="5644719" cy="489104"/>
          </a:xfrm>
          <a:prstGeom prst="rect">
            <a:avLst/>
          </a:prstGeom>
        </p:spPr>
        <p:txBody>
          <a:bodyPr wrap="square" lIns="57655" tIns="28827" rIns="57655" bIns="28827">
            <a:spAutoFit/>
          </a:bodyPr>
          <a:lstStyle/>
          <a:p>
            <a:pPr marL="18405" algn="ctr" defTabSz="432413"/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2-masalaning </a:t>
            </a:r>
            <a:r>
              <a:rPr lang="en-US" sz="2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00" y="631825"/>
                <a:ext cx="51816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∆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𝐵𝐶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𝐷𝐵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𝐷𝐶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𝐵𝐶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∠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𝐷𝐶𝐵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90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5"/>
                <a:ext cx="5181600" cy="669992"/>
              </a:xfrm>
              <a:prstGeom prst="rect">
                <a:avLst/>
              </a:prstGeom>
              <a:blipFill rotWithShape="1">
                <a:blip r:embed="rId3"/>
                <a:stretch>
                  <a:fillRect t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0" y="1478013"/>
            <a:ext cx="1747487" cy="1577469"/>
          </a:xfrm>
          <a:prstGeom prst="rect">
            <a:avLst/>
          </a:prstGeom>
        </p:spPr>
      </p:pic>
      <p:sp>
        <p:nvSpPr>
          <p:cNvPr id="2" name="Стрелка вправо 1"/>
          <p:cNvSpPr/>
          <p:nvPr/>
        </p:nvSpPr>
        <p:spPr>
          <a:xfrm>
            <a:off x="3016339" y="814706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2100" y="1089025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𝐷𝐶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1089025"/>
                <a:ext cx="2819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2100" y="1458357"/>
                <a:ext cx="3581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U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𝐵𝐶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ADC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tekislikka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perpendikulyar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∠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𝐴𝐶𝐷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𝐴𝐵𝐶𝐷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ikki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yoqli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burchakning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chiziqli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burchagi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  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1458357"/>
                <a:ext cx="3581400" cy="1477328"/>
              </a:xfrm>
              <a:prstGeom prst="rect">
                <a:avLst/>
              </a:prstGeom>
              <a:blipFill rotWithShape="1">
                <a:blip r:embed="rId6"/>
                <a:stretch>
                  <a:fillRect l="-1533" t="-2058" b="-53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96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2" y="51750"/>
            <a:ext cx="5644719" cy="489104"/>
          </a:xfrm>
          <a:prstGeom prst="rect">
            <a:avLst/>
          </a:prstGeom>
        </p:spPr>
        <p:txBody>
          <a:bodyPr wrap="square" lIns="57655" tIns="28827" rIns="57655" bIns="28827">
            <a:spAutoFit/>
          </a:bodyPr>
          <a:lstStyle/>
          <a:p>
            <a:pPr marL="18405" algn="ctr" defTabSz="432413"/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2-masalaning </a:t>
            </a:r>
            <a:r>
              <a:rPr lang="en-US" sz="2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905" y="708025"/>
                <a:ext cx="4267200" cy="913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𝑐𝑜𝑠</m:t>
                      </m:r>
                      <m:r>
                        <a:rPr lang="en-US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∠</m:t>
                      </m:r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𝐴𝐶𝐷</m:t>
                      </m:r>
                      <m:r>
                        <a:rPr lang="en-US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𝐴𝐶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𝐷𝐶</m:t>
                          </m:r>
                        </m:den>
                      </m:f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5" y="708025"/>
                <a:ext cx="4267200" cy="9135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1062290"/>
            <a:ext cx="1747487" cy="15774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7900" y="1481693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∠</m:t>
                      </m:r>
                      <m:r>
                        <a:rPr lang="en-US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𝐴𝐶𝐷</m:t>
                      </m:r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60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0" y="1481693"/>
                <a:ext cx="17526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807" y="1858225"/>
                <a:ext cx="3794339" cy="1015632"/>
              </a:xfrm>
              <a:prstGeom prst="rect">
                <a:avLst/>
              </a:prstGeom>
              <a:noFill/>
            </p:spPr>
            <p:txBody>
              <a:bodyPr wrap="square" lIns="91407" tIns="45705" rIns="91407" bIns="45705" rtlCol="0">
                <a:spAutoFit/>
              </a:bodyPr>
              <a:lstStyle/>
              <a:p>
                <a:r>
                  <a:rPr lang="en-US" sz="2000" b="1" i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Javob:</a:t>
                </a:r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yoqli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60</m:t>
                        </m:r>
                      </m:e>
                      <m:sup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.  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07" y="1858225"/>
                <a:ext cx="3794339" cy="1015632"/>
              </a:xfrm>
              <a:prstGeom prst="rect">
                <a:avLst/>
              </a:prstGeom>
              <a:blipFill rotWithShape="1">
                <a:blip r:embed="rId6"/>
                <a:stretch>
                  <a:fillRect l="-1768" t="-2410" b="-10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69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7" y="37395"/>
            <a:ext cx="5644719" cy="427549"/>
          </a:xfrm>
          <a:prstGeom prst="rect">
            <a:avLst/>
          </a:prstGeom>
        </p:spPr>
        <p:txBody>
          <a:bodyPr wrap="square" lIns="57620" tIns="28810" rIns="57620" bIns="28810">
            <a:spAutoFit/>
          </a:bodyPr>
          <a:lstStyle/>
          <a:p>
            <a:pPr marL="18394" algn="ctr" defTabSz="432153"/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C79936-A048-D942-8C60-B12A02AF2BE8}"/>
                  </a:ext>
                </a:extLst>
              </p:cNvPr>
              <p:cNvSpPr txBox="1"/>
              <p:nvPr/>
            </p:nvSpPr>
            <p:spPr>
              <a:xfrm>
                <a:off x="154204" y="635495"/>
                <a:ext cx="5514987" cy="1597066"/>
              </a:xfrm>
              <a:prstGeom prst="rect">
                <a:avLst/>
              </a:prstGeom>
              <a:noFill/>
            </p:spPr>
            <p:txBody>
              <a:bodyPr wrap="square" lIns="57620" tIns="28810" rIns="57620" bIns="28810" rtlCol="0">
                <a:spAutoFit/>
              </a:bodyPr>
              <a:lstStyle/>
              <a:p>
                <a:pPr algn="just" defTabSz="432153"/>
                <a:r>
                  <a:rPr lang="en-US" sz="2000" b="1" i="1" dirty="0" smtClean="0">
                    <a:solidFill>
                      <a:srgbClr val="5B9BD5">
                        <a:lumMod val="75000"/>
                      </a:srgb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3.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nuqtalardan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nuqtalarda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kesib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o‘tuvchi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perpendikulyarlar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 defTabSz="432153"/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=3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𝐵𝐷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=2,4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just" defTabSz="432153"/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masofani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0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31C79936-A048-D942-8C60-B12A02AF2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04" y="635495"/>
                <a:ext cx="5514987" cy="1597066"/>
              </a:xfrm>
              <a:prstGeom prst="rect">
                <a:avLst/>
              </a:prstGeom>
              <a:blipFill rotWithShape="1">
                <a:blip r:embed="rId2"/>
                <a:stretch>
                  <a:fillRect l="-1768" t="-2672" r="-1768" b="-72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54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7" y="37395"/>
            <a:ext cx="5644719" cy="489070"/>
          </a:xfrm>
          <a:prstGeom prst="rect">
            <a:avLst/>
          </a:prstGeom>
        </p:spPr>
        <p:txBody>
          <a:bodyPr wrap="square" lIns="57620" tIns="28810" rIns="57620" bIns="28810">
            <a:spAutoFit/>
          </a:bodyPr>
          <a:lstStyle/>
          <a:p>
            <a:pPr marL="18405" lvl="0" algn="ctr" defTabSz="432413"/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3-masalaning </a:t>
            </a:r>
            <a:r>
              <a:rPr lang="en-US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00" y="740550"/>
                <a:ext cx="52607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𝐷𝐶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chiziqlarni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o‘tkazamiz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u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𝐵𝐸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𝐴𝐶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740550"/>
                <a:ext cx="5260766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5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1952026"/>
                <a:ext cx="318946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Demak,</a:t>
                </a:r>
                <a:r>
                  <a:rPr lang="en-US" b="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AE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AC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EC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=3−2=1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952026"/>
                <a:ext cx="3189463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721" t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46254" y="1415978"/>
                <a:ext cx="18774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𝐵𝐷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=2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4" y="1415978"/>
                <a:ext cx="187743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160" y="1063716"/>
            <a:ext cx="2097162" cy="177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5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7" y="37395"/>
            <a:ext cx="5644719" cy="489070"/>
          </a:xfrm>
          <a:prstGeom prst="rect">
            <a:avLst/>
          </a:prstGeom>
        </p:spPr>
        <p:txBody>
          <a:bodyPr wrap="square" lIns="57620" tIns="28810" rIns="57620" bIns="28810">
            <a:spAutoFit/>
          </a:bodyPr>
          <a:lstStyle/>
          <a:p>
            <a:pPr marL="18405" lvl="0" algn="ctr" defTabSz="432413"/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3-masalaning </a:t>
            </a:r>
            <a:r>
              <a:rPr lang="en-US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15900" y="631825"/>
                <a:ext cx="4823372" cy="403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P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ifagor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teoremasiga ko‘ra,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AB</m:t>
                    </m:r>
                    <m:r>
                      <a:rPr lang="en-US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𝐴𝐸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𝐵𝐸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,</m:t>
                    </m:r>
                  </m:oMath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5"/>
                <a:ext cx="4823372" cy="403252"/>
              </a:xfrm>
              <a:prstGeom prst="rect">
                <a:avLst/>
              </a:prstGeom>
              <a:blipFill rotWithShape="1">
                <a:blip r:embed="rId2"/>
                <a:stretch>
                  <a:fillRect l="-1010" b="-22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75989" y="1045496"/>
                <a:ext cx="3727815" cy="437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AB</m:t>
                      </m:r>
                      <m:r>
                        <a:rPr lang="en-US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2,4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6,76</m:t>
                          </m:r>
                        </m:e>
                      </m:rad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=2,6 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𝑚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.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89" y="1045496"/>
                <a:ext cx="3727815" cy="4378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1393825"/>
            <a:ext cx="2057400" cy="17429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807" y="1858225"/>
                <a:ext cx="3794339" cy="1015632"/>
              </a:xfrm>
              <a:prstGeom prst="rect">
                <a:avLst/>
              </a:prstGeom>
              <a:noFill/>
            </p:spPr>
            <p:txBody>
              <a:bodyPr wrap="square" lIns="91407" tIns="45705" rIns="91407" bIns="45705" rtlCol="0">
                <a:spAutoFit/>
              </a:bodyPr>
              <a:lstStyle/>
              <a:p>
                <a:pPr lvl="0"/>
                <a:r>
                  <a:rPr lang="en-US" sz="2000" b="1" i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Javob:</a:t>
                </a:r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masofa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2,6 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𝑚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ga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.  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07" y="1858225"/>
                <a:ext cx="3794339" cy="1015632"/>
              </a:xfrm>
              <a:prstGeom prst="rect">
                <a:avLst/>
              </a:prstGeom>
              <a:blipFill rotWithShape="1">
                <a:blip r:embed="rId5"/>
                <a:stretch>
                  <a:fillRect l="-1768" t="-2410" b="-10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74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5"/>
            <a:ext cx="5164320" cy="320372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sz="2000" dirty="0" err="1" smtClean="0"/>
              <a:t>Mustaqil</a:t>
            </a:r>
            <a:r>
              <a:rPr lang="en-US" sz="2000" dirty="0" smtClean="0"/>
              <a:t> </a:t>
            </a:r>
            <a:r>
              <a:rPr lang="en-US" sz="2000" dirty="0" err="1" smtClean="0"/>
              <a:t>bajarish</a:t>
            </a:r>
            <a:r>
              <a:rPr lang="en-US" sz="2000" dirty="0" smtClean="0"/>
              <a:t> </a:t>
            </a:r>
            <a:r>
              <a:rPr lang="en-US" sz="2000" dirty="0" err="1" smtClean="0"/>
              <a:t>uchun</a:t>
            </a:r>
            <a:r>
              <a:rPr lang="en-US" sz="2000" dirty="0" smtClean="0"/>
              <a:t> </a:t>
            </a:r>
            <a:r>
              <a:rPr lang="en-US" sz="2000" dirty="0" err="1" smtClean="0"/>
              <a:t>topshiriq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5" y="631830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096" y="555625"/>
                <a:ext cx="5410200" cy="1323389"/>
              </a:xfrm>
              <a:prstGeom prst="rect">
                <a:avLst/>
              </a:prstGeom>
              <a:noFill/>
            </p:spPr>
            <p:txBody>
              <a:bodyPr wrap="square" lIns="91385" tIns="45695" rIns="91385" bIns="45695" rtlCol="0">
                <a:spAutoFit/>
              </a:bodyPr>
              <a:lstStyle/>
              <a:p>
                <a:pPr lvl="0"/>
                <a:r>
                  <a:rPr lang="en-US" sz="2000" b="1" kern="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  </a:t>
                </a:r>
                <a:r>
                  <a:rPr lang="en-US" sz="2000" b="1" i="1" kern="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Masala.</a:t>
                </a:r>
                <a:r>
                  <a:rPr lang="en-US" sz="2000" b="1" kern="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𝐷𝐴𝐶𝐵</m:t>
                    </m:r>
                  </m:oMath>
                </a14:m>
                <a:r>
                  <a:rPr lang="en-US" sz="2000" i="1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2000" kern="0" dirty="0" err="1" smtClean="0">
                    <a:solidFill>
                      <a:schemeClr val="tx1"/>
                    </a:solidFill>
                    <a:latin typeface="Arial"/>
                    <a:cs typeface="Arial"/>
                  </a:rPr>
                  <a:t>uchburchakli</a:t>
                </a:r>
                <a:r>
                  <a:rPr lang="en-US" sz="2000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2000" kern="0" dirty="0" err="1" smtClean="0">
                    <a:solidFill>
                      <a:schemeClr val="tx1"/>
                    </a:solidFill>
                    <a:latin typeface="Arial"/>
                    <a:cs typeface="Arial"/>
                  </a:rPr>
                  <a:t>piramida</a:t>
                </a:r>
                <a:r>
                  <a:rPr lang="en-US" sz="2000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2000" kern="0" dirty="0" err="1" smtClean="0">
                    <a:solidFill>
                      <a:schemeClr val="tx1"/>
                    </a:solidFill>
                    <a:latin typeface="Arial"/>
                    <a:cs typeface="Arial"/>
                  </a:rPr>
                  <a:t>berilgan</a:t>
                </a:r>
                <a:r>
                  <a:rPr lang="en-US" sz="2000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. Agar </a:t>
                </a:r>
                <a14:m>
                  <m:oMath xmlns:m="http://schemas.openxmlformats.org/officeDocument/2006/math"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𝐴𝐵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=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𝐴𝐶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=13 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𝑐𝑚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, </m:t>
                    </m:r>
                  </m:oMath>
                </a14:m>
                <a:endParaRPr lang="en-US" sz="2000" b="0" i="1" kern="0" dirty="0" smtClean="0">
                  <a:solidFill>
                    <a:schemeClr val="tx1"/>
                  </a:solidFill>
                  <a:latin typeface="Cambria Math"/>
                  <a:cs typeface="Arial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𝐵𝐶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=10 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𝑚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,  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cs typeface="Arial"/>
                      </a:rPr>
                      <m:t>𝐴𝐷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/>
                      </a:rPr>
                      <m:t>⊥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/>
                      </a:rPr>
                      <m:t>𝐴𝐵𝐶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/>
                      </a:rPr>
                      <m:t>,  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/>
                      </a:rPr>
                      <m:t>𝐴𝐷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/>
                      </a:rPr>
                      <m:t>=9 </m:t>
                    </m:r>
                    <m:r>
                      <a:rPr lang="en-US" sz="2000" b="0" i="1" kern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/>
                      </a:rPr>
                      <m:t>𝑐𝑚</m:t>
                    </m:r>
                  </m:oMath>
                </a14:m>
                <a:r>
                  <a:rPr lang="en-US" sz="2000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</a:t>
                </a:r>
                <a:r>
                  <a:rPr lang="en-US" sz="2000" kern="0" dirty="0" err="1" smtClean="0">
                    <a:solidFill>
                      <a:schemeClr val="tx1"/>
                    </a:solidFill>
                    <a:latin typeface="Arial"/>
                    <a:cs typeface="Arial"/>
                  </a:rPr>
                  <a:t>bo‘lsa</a:t>
                </a:r>
                <a:r>
                  <a:rPr lang="en-US" sz="2000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, </a:t>
                </a:r>
                <a:r>
                  <a:rPr lang="en-US" sz="2000" kern="0" dirty="0" err="1" smtClean="0">
                    <a:solidFill>
                      <a:schemeClr val="tx1"/>
                    </a:solidFill>
                    <a:latin typeface="Arial"/>
                    <a:cs typeface="Arial"/>
                  </a:rPr>
                  <a:t>piramidaning</a:t>
                </a:r>
                <a:r>
                  <a:rPr lang="en-US" sz="2000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yon </a:t>
                </a:r>
                <a:r>
                  <a:rPr lang="en-US" sz="2000" kern="0" dirty="0" err="1" smtClean="0">
                    <a:solidFill>
                      <a:schemeClr val="tx1"/>
                    </a:solidFill>
                    <a:latin typeface="Arial"/>
                    <a:cs typeface="Arial"/>
                  </a:rPr>
                  <a:t>sirtini</a:t>
                </a:r>
                <a:r>
                  <a:rPr lang="en-US" sz="2000" kern="0" dirty="0" smtClean="0">
                    <a:solidFill>
                      <a:schemeClr val="tx1"/>
                    </a:solidFill>
                    <a:latin typeface="Arial"/>
                    <a:cs typeface="Arial"/>
                  </a:rPr>
                  <a:t> toping. </a:t>
                </a:r>
                <a:endParaRPr lang="ru-RU" sz="2000" kern="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96" y="555625"/>
                <a:ext cx="5410200" cy="1323389"/>
              </a:xfrm>
              <a:prstGeom prst="rect">
                <a:avLst/>
              </a:prstGeom>
              <a:blipFill rotWithShape="1">
                <a:blip r:embed="rId2"/>
                <a:stretch>
                  <a:fillRect l="-1126" t="-1843" b="-7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698625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7" y="37395"/>
            <a:ext cx="5644719" cy="427549"/>
          </a:xfrm>
          <a:prstGeom prst="rect">
            <a:avLst/>
          </a:prstGeom>
        </p:spPr>
        <p:txBody>
          <a:bodyPr wrap="square" lIns="57620" tIns="28810" rIns="57620" bIns="28810">
            <a:spAutoFit/>
          </a:bodyPr>
          <a:lstStyle/>
          <a:p>
            <a:pPr marL="18394" algn="ctr" defTabSz="432153"/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C79936-A048-D942-8C60-B12A02AF2BE8}"/>
              </a:ext>
            </a:extLst>
          </p:cNvPr>
          <p:cNvSpPr txBox="1"/>
          <p:nvPr/>
        </p:nvSpPr>
        <p:spPr>
          <a:xfrm>
            <a:off x="154204" y="635495"/>
            <a:ext cx="5514987" cy="2212639"/>
          </a:xfrm>
          <a:prstGeom prst="rect">
            <a:avLst/>
          </a:prstGeom>
          <a:noFill/>
        </p:spPr>
        <p:txBody>
          <a:bodyPr wrap="square" lIns="57620" tIns="28810" rIns="57620" bIns="28810" rtlCol="0">
            <a:spAutoFit/>
          </a:bodyPr>
          <a:lstStyle/>
          <a:p>
            <a:pPr algn="just" defTabSz="432153"/>
            <a:r>
              <a:rPr lang="en-US" sz="2000" b="1" i="1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1.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m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tekisligigacha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m 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uchlarigacha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masofalar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tengdir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uchlarigacha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2000" b="1" i="1" dirty="0">
              <a:solidFill>
                <a:srgbClr val="5B9BD5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8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5" y="37395"/>
            <a:ext cx="5644719" cy="427549"/>
          </a:xfrm>
          <a:prstGeom prst="rect">
            <a:avLst/>
          </a:prstGeom>
        </p:spPr>
        <p:txBody>
          <a:bodyPr wrap="square" lIns="57634" tIns="28817" rIns="57634" bIns="28817">
            <a:spAutoFit/>
          </a:bodyPr>
          <a:lstStyle/>
          <a:p>
            <a:pPr marL="18394" algn="ctr" defTabSz="432153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1-masalaning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C79936-A048-D942-8C60-B12A02AF2BE8}"/>
                  </a:ext>
                </a:extLst>
              </p:cNvPr>
              <p:cNvSpPr txBox="1"/>
              <p:nvPr/>
            </p:nvSpPr>
            <p:spPr>
              <a:xfrm>
                <a:off x="60541" y="544298"/>
                <a:ext cx="5579852" cy="796881"/>
              </a:xfrm>
              <a:prstGeom prst="rect">
                <a:avLst/>
              </a:prstGeom>
              <a:noFill/>
            </p:spPr>
            <p:txBody>
              <a:bodyPr wrap="square" lIns="57634" tIns="28817" rIns="57634" bIns="28817" rtlCol="0">
                <a:spAutoFit/>
              </a:bodyPr>
              <a:lstStyle/>
              <a:p>
                <a:pPr defTabSz="432257"/>
                <a:r>
                  <a:rPr lang="en-US" sz="13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uchburchakda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1600" i="1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1600" i="1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𝐴𝐶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Arial" panose="020B0604020202020204" pitchFamily="34" charset="0"/>
                      </a:rPr>
                      <m:t>𝐵𝐶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defTabSz="432257"/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Bu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uchburchakda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Arial" panose="020B0604020202020204" pitchFamily="34" charset="0"/>
                      </a:rPr>
                      <m:t>𝐴𝐻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balandlik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o‘tkazamiz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31C79936-A048-D942-8C60-B12A02AF2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1" y="544298"/>
                <a:ext cx="5579852" cy="796881"/>
              </a:xfrm>
              <a:prstGeom prst="rect">
                <a:avLst/>
              </a:prstGeom>
              <a:blipFill rotWithShape="1">
                <a:blip r:embed="rId3"/>
                <a:stretch>
                  <a:fillRect l="-219" t="-3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5901" y="1062956"/>
                <a:ext cx="2896802" cy="373901"/>
              </a:xfrm>
              <a:prstGeom prst="rect">
                <a:avLst/>
              </a:prstGeom>
            </p:spPr>
            <p:txBody>
              <a:bodyPr wrap="none" lIns="91407" tIns="45705" rIns="91407" bIns="4570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1" y="1062956"/>
                <a:ext cx="2896802" cy="373901"/>
              </a:xfrm>
              <a:prstGeom prst="rect">
                <a:avLst/>
              </a:prstGeom>
              <a:blipFill rotWithShape="1">
                <a:blip r:embed="rId4"/>
                <a:stretch>
                  <a:fillRect t="-9677" b="-209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1" y="1369487"/>
            <a:ext cx="5105399" cy="16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6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5" y="37395"/>
            <a:ext cx="5644719" cy="427549"/>
          </a:xfrm>
          <a:prstGeom prst="rect">
            <a:avLst/>
          </a:prstGeom>
        </p:spPr>
        <p:txBody>
          <a:bodyPr wrap="square" lIns="57634" tIns="28817" rIns="57634" bIns="28817">
            <a:spAutoFit/>
          </a:bodyPr>
          <a:lstStyle/>
          <a:p>
            <a:pPr marL="18394" algn="ctr" defTabSz="432153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1-masalaning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93094" y="631827"/>
                <a:ext cx="5485959" cy="1500059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   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uzoqlikda</a:t>
                </a:r>
                <a:endPara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joylashgan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ya’ni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𝑃𝐵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𝑃𝐶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u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bu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proyeksiyasi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𝑂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nuqta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𝐴𝐵𝐶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uchburchakka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tashqi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chizilgan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aylananing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markazi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ustma-ust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tushadi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94" y="631827"/>
                <a:ext cx="5485959" cy="1500059"/>
              </a:xfrm>
              <a:prstGeom prst="rect">
                <a:avLst/>
              </a:prstGeom>
              <a:blipFill rotWithShape="1">
                <a:blip r:embed="rId3"/>
                <a:stretch>
                  <a:fillRect l="-1000" t="-2033" b="-4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3" y="2073111"/>
            <a:ext cx="2971799" cy="98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3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5" y="37395"/>
            <a:ext cx="5644719" cy="427549"/>
          </a:xfrm>
          <a:prstGeom prst="rect">
            <a:avLst/>
          </a:prstGeom>
        </p:spPr>
        <p:txBody>
          <a:bodyPr wrap="square" lIns="57634" tIns="28817" rIns="57634" bIns="28817">
            <a:spAutoFit/>
          </a:bodyPr>
          <a:lstStyle/>
          <a:p>
            <a:pPr marL="18394" algn="ctr" defTabSz="432153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1-masalaning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93094" y="631826"/>
                <a:ext cx="5485959" cy="655440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Demak,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𝐵𝐶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tomonga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tushirilgan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𝐴𝐻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perpendikulyarda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yotadi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94" y="631826"/>
                <a:ext cx="5485959" cy="655440"/>
              </a:xfrm>
              <a:prstGeom prst="rect">
                <a:avLst/>
              </a:prstGeom>
              <a:blipFill rotWithShape="1">
                <a:blip r:embed="rId3"/>
                <a:stretch>
                  <a:fillRect l="-1000" t="-5607" b="-13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3" y="1887277"/>
            <a:ext cx="3420727" cy="11331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1" y="1278157"/>
                <a:ext cx="4495800" cy="669992"/>
              </a:xfrm>
              <a:prstGeom prst="rect">
                <a:avLst/>
              </a:prstGeom>
              <a:noFill/>
            </p:spPr>
            <p:txBody>
              <a:bodyPr wrap="square" lIns="91407" tIns="45705" rIns="91407" bIns="45705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𝑂𝐵𝐻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uchburchakni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qaraymiz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Pifagor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teoremasiga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𝑂𝐵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𝐵𝐻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𝑂𝐻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" y="1278157"/>
                <a:ext cx="4495800" cy="669992"/>
              </a:xfrm>
              <a:prstGeom prst="rect">
                <a:avLst/>
              </a:prstGeom>
              <a:blipFill rotWithShape="1">
                <a:blip r:embed="rId5"/>
                <a:stretch>
                  <a:fillRect l="-1221" t="-5455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00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5" y="37395"/>
            <a:ext cx="5644719" cy="427549"/>
          </a:xfrm>
          <a:prstGeom prst="rect">
            <a:avLst/>
          </a:prstGeom>
        </p:spPr>
        <p:txBody>
          <a:bodyPr wrap="square" lIns="57634" tIns="28817" rIns="57634" bIns="28817">
            <a:spAutoFit/>
          </a:bodyPr>
          <a:lstStyle/>
          <a:p>
            <a:pPr marL="18394" algn="ctr" defTabSz="432153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1-masalaning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93092" y="631825"/>
                <a:ext cx="1927809" cy="492260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𝐵𝐻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𝐵𝐶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=2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𝑚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92" y="631825"/>
                <a:ext cx="1927809" cy="492260"/>
              </a:xfrm>
              <a:prstGeom prst="rect">
                <a:avLst/>
              </a:prstGeom>
              <a:blipFill rotWithShape="1">
                <a:blip r:embed="rId3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3" y="1887277"/>
            <a:ext cx="3420727" cy="11331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918997" y="690048"/>
                <a:ext cx="1927809" cy="373901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𝑂𝐵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𝑅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i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997" y="690048"/>
                <a:ext cx="1927809" cy="3739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024746" y="690048"/>
                <a:ext cx="3124200" cy="373901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𝑂𝐻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𝐴𝐻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𝐴𝑂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=4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𝑅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746" y="690048"/>
                <a:ext cx="3124200" cy="3739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654301" y="1253095"/>
                <a:ext cx="2895600" cy="373901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(4−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301" y="1253095"/>
                <a:ext cx="2895600" cy="373901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93092" y="1253095"/>
                <a:ext cx="2146316" cy="373901"/>
              </a:xfrm>
              <a:prstGeom prst="rect">
                <a:avLst/>
              </a:prstGeom>
            </p:spPr>
            <p:txBody>
              <a:bodyPr wrap="none" lIns="91407" tIns="45705" rIns="91407" bIns="45705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𝑂𝐵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𝐵𝐻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𝑂𝐻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92" y="1253095"/>
                <a:ext cx="2146316" cy="3739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Стрелка вправо 9"/>
          <p:cNvSpPr/>
          <p:nvPr/>
        </p:nvSpPr>
        <p:spPr>
          <a:xfrm>
            <a:off x="2425700" y="143776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5" rIns="91407" bIns="45705" spcCol="0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57229" y="1638213"/>
                <a:ext cx="2895600" cy="373901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=4+16−8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29" y="1638213"/>
                <a:ext cx="2895600" cy="3739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53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5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5" y="37395"/>
            <a:ext cx="5644719" cy="427549"/>
          </a:xfrm>
          <a:prstGeom prst="rect">
            <a:avLst/>
          </a:prstGeom>
        </p:spPr>
        <p:txBody>
          <a:bodyPr wrap="square" lIns="57634" tIns="28817" rIns="57634" bIns="28817">
            <a:spAutoFit/>
          </a:bodyPr>
          <a:lstStyle/>
          <a:p>
            <a:pPr marL="18394" algn="ctr" defTabSz="432153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1-masalaning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3" y="1887277"/>
            <a:ext cx="3420727" cy="11331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09628" y="1292057"/>
                <a:ext cx="2044342" cy="461665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8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𝑅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=20,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28" y="1292057"/>
                <a:ext cx="204434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09629" y="784225"/>
                <a:ext cx="4478271" cy="461665"/>
              </a:xfrm>
              <a:prstGeom prst="rect">
                <a:avLst/>
              </a:prstGeom>
            </p:spPr>
            <p:txBody>
              <a:bodyPr wrap="square" lIns="91407" tIns="45705" rIns="91407" bIns="4570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=4+16−8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𝑅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29" y="784225"/>
                <a:ext cx="447827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01900" y="1292057"/>
                <a:ext cx="1260730" cy="461665"/>
              </a:xfrm>
              <a:prstGeom prst="rect">
                <a:avLst/>
              </a:prstGeom>
            </p:spPr>
            <p:txBody>
              <a:bodyPr wrap="none" lIns="91407" tIns="45705" rIns="91407" bIns="4570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𝑅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=2,5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292057"/>
                <a:ext cx="126073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5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5" y="37395"/>
            <a:ext cx="5644719" cy="427549"/>
          </a:xfrm>
          <a:prstGeom prst="rect">
            <a:avLst/>
          </a:prstGeom>
        </p:spPr>
        <p:txBody>
          <a:bodyPr wrap="square" lIns="57634" tIns="28817" rIns="57634" bIns="28817">
            <a:spAutoFit/>
          </a:bodyPr>
          <a:lstStyle/>
          <a:p>
            <a:pPr marL="18394" algn="ctr" defTabSz="432153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1-masalaning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3" y="1887277"/>
            <a:ext cx="3420727" cy="11331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5900" y="708025"/>
                <a:ext cx="5549900" cy="655440"/>
              </a:xfrm>
              <a:prstGeom prst="rect">
                <a:avLst/>
              </a:prstGeom>
              <a:noFill/>
            </p:spPr>
            <p:txBody>
              <a:bodyPr wrap="square" lIns="91407" tIns="45705" rIns="91407" bIns="45705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𝑃𝑂𝐶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uchburchakni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qaraymiz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Pifagor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teoremasiga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𝑃𝐶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𝑃𝑂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𝑂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08025"/>
                <a:ext cx="5549900" cy="655440"/>
              </a:xfrm>
              <a:prstGeom prst="rect">
                <a:avLst/>
              </a:prstGeom>
              <a:blipFill rotWithShape="1">
                <a:blip r:embed="rId4"/>
                <a:stretch>
                  <a:fillRect l="-878" t="-5556" b="-12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92100" y="1336873"/>
                <a:ext cx="4034094" cy="373901"/>
              </a:xfrm>
              <a:prstGeom prst="rect">
                <a:avLst/>
              </a:prstGeom>
            </p:spPr>
            <p:txBody>
              <a:bodyPr wrap="none" lIns="91407" tIns="45705" rIns="91407" bIns="4570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𝑃𝐶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6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2,5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=36+6,25=42,25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1336873"/>
                <a:ext cx="4034094" cy="3739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8300" y="1706203"/>
                <a:ext cx="2491478" cy="433324"/>
              </a:xfrm>
              <a:prstGeom prst="rect">
                <a:avLst/>
              </a:prstGeom>
            </p:spPr>
            <p:txBody>
              <a:bodyPr wrap="none" lIns="91407" tIns="45705" rIns="91407" bIns="4570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𝑃𝐶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42,25</m:t>
                          </m:r>
                        </m:e>
                      </m:ra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=6,5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706203"/>
                <a:ext cx="2491478" cy="43332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14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A5CB6-CCC1-5B4A-A3EC-42654AF9B625}"/>
              </a:ext>
            </a:extLst>
          </p:cNvPr>
          <p:cNvSpPr/>
          <p:nvPr/>
        </p:nvSpPr>
        <p:spPr>
          <a:xfrm>
            <a:off x="60545" y="37395"/>
            <a:ext cx="5644719" cy="427549"/>
          </a:xfrm>
          <a:prstGeom prst="rect">
            <a:avLst/>
          </a:prstGeom>
        </p:spPr>
        <p:txBody>
          <a:bodyPr wrap="square" lIns="57634" tIns="28817" rIns="57634" bIns="28817">
            <a:spAutoFit/>
          </a:bodyPr>
          <a:lstStyle/>
          <a:p>
            <a:pPr marL="18394" algn="ctr" defTabSz="432153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1-masalaning </a:t>
            </a:r>
            <a:r>
              <a:rPr lang="en-US" sz="2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1590991"/>
            <a:ext cx="4114800" cy="13630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5900" y="708025"/>
                <a:ext cx="5549900" cy="707886"/>
              </a:xfrm>
              <a:prstGeom prst="rect">
                <a:avLst/>
              </a:prstGeom>
              <a:noFill/>
            </p:spPr>
            <p:txBody>
              <a:bodyPr wrap="square" lIns="91407" tIns="45705" rIns="91407" bIns="45705" rtlCol="0">
                <a:spAutoFit/>
              </a:bodyPr>
              <a:lstStyle/>
              <a:p>
                <a:r>
                  <a:rPr lang="en-US" sz="2000" b="1" i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Javob:</a:t>
                </a:r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nuqtadan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uchlarigacha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masofalar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6,5</m:t>
                    </m:r>
                  </m:oMath>
                </a14:m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  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08025"/>
                <a:ext cx="5549900" cy="707886"/>
              </a:xfrm>
              <a:prstGeom prst="rect">
                <a:avLst/>
              </a:prstGeom>
              <a:blipFill>
                <a:blip r:embed="rId4"/>
                <a:stretch>
                  <a:fillRect l="-1098" t="-3448" b="-15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300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7755</TotalTime>
  <Words>483</Words>
  <Application>Microsoft Office PowerPoint</Application>
  <PresentationFormat>Произвольный</PresentationFormat>
  <Paragraphs>88</Paragraphs>
  <Slides>18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1_Office Theme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795</cp:revision>
  <dcterms:created xsi:type="dcterms:W3CDTF">2020-04-13T08:05:16Z</dcterms:created>
  <dcterms:modified xsi:type="dcterms:W3CDTF">2021-03-04T09:40:52Z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