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701" r:id="rId3"/>
    <p:sldMasterId id="2147483715" r:id="rId4"/>
  </p:sldMasterIdLst>
  <p:notesMasterIdLst>
    <p:notesMasterId r:id="rId30"/>
  </p:notesMasterIdLst>
  <p:sldIdLst>
    <p:sldId id="413" r:id="rId5"/>
    <p:sldId id="657" r:id="rId6"/>
    <p:sldId id="716" r:id="rId7"/>
    <p:sldId id="717" r:id="rId8"/>
    <p:sldId id="718" r:id="rId9"/>
    <p:sldId id="719" r:id="rId10"/>
    <p:sldId id="720" r:id="rId11"/>
    <p:sldId id="721" r:id="rId12"/>
    <p:sldId id="722" r:id="rId13"/>
    <p:sldId id="723" r:id="rId14"/>
    <p:sldId id="724" r:id="rId15"/>
    <p:sldId id="725" r:id="rId16"/>
    <p:sldId id="730" r:id="rId17"/>
    <p:sldId id="731" r:id="rId18"/>
    <p:sldId id="732" r:id="rId19"/>
    <p:sldId id="733" r:id="rId20"/>
    <p:sldId id="726" r:id="rId21"/>
    <p:sldId id="727" r:id="rId22"/>
    <p:sldId id="728" r:id="rId23"/>
    <p:sldId id="729" r:id="rId24"/>
    <p:sldId id="734" r:id="rId25"/>
    <p:sldId id="738" r:id="rId26"/>
    <p:sldId id="735" r:id="rId27"/>
    <p:sldId id="737" r:id="rId28"/>
    <p:sldId id="284" r:id="rId29"/>
  </p:sldIdLst>
  <p:sldSz cx="5765800" cy="3244850"/>
  <p:notesSz cx="5765800" cy="3244850"/>
  <p:defaultTextStyle>
    <a:defPPr>
      <a:defRPr lang="ru-RU"/>
    </a:defPPr>
    <a:lvl1pPr marL="0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25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48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72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96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20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45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70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95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60"/>
  </p:normalViewPr>
  <p:slideViewPr>
    <p:cSldViewPr>
      <p:cViewPr varScale="1">
        <p:scale>
          <a:sx n="223" d="100"/>
          <a:sy n="223" d="100"/>
        </p:scale>
        <p:origin x="780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903E-0B20-4990-A751-066104FC4E7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E726F-7830-4022-9DAB-C72A275E2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4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5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8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72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96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20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45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70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95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E726F-7830-4022-9DAB-C72A275E269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7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41" y="660994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74" y="660994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6" y="660994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41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27" indent="-72027">
              <a:buFont typeface="Arial" panose="020B0604020202020204" pitchFamily="34" charset="0"/>
              <a:buChar char="•"/>
              <a:defRPr sz="700"/>
            </a:lvl2pPr>
            <a:lvl3pPr marL="144054" indent="-72027">
              <a:defRPr sz="700"/>
            </a:lvl3pPr>
            <a:lvl4pPr marL="252092" indent="-108039">
              <a:defRPr sz="700"/>
            </a:lvl4pPr>
            <a:lvl5pPr marL="360131" indent="-1080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74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27" indent="-72027">
              <a:buFont typeface="Arial" panose="020B0604020202020204" pitchFamily="34" charset="0"/>
              <a:buChar char="•"/>
              <a:defRPr sz="700"/>
            </a:lvl2pPr>
            <a:lvl3pPr marL="144054" indent="-72027">
              <a:defRPr sz="700"/>
            </a:lvl3pPr>
            <a:lvl4pPr marL="252092" indent="-108039">
              <a:defRPr sz="700"/>
            </a:lvl4pPr>
            <a:lvl5pPr marL="360131" indent="-1080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6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27" indent="-72027">
              <a:buFont typeface="Arial" panose="020B0604020202020204" pitchFamily="34" charset="0"/>
              <a:buChar char="•"/>
              <a:defRPr sz="700"/>
            </a:lvl2pPr>
            <a:lvl3pPr marL="144054" indent="-72027">
              <a:defRPr sz="700"/>
            </a:lvl3pPr>
            <a:lvl4pPr marL="252092" indent="-108039">
              <a:defRPr sz="700"/>
            </a:lvl4pPr>
            <a:lvl5pPr marL="360131" indent="-1080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320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9"/>
            <a:ext cx="4324350" cy="1129689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00"/>
            </a:lvl1pPr>
            <a:lvl2pPr marL="216103" indent="0" algn="ctr">
              <a:buNone/>
              <a:defRPr sz="900"/>
            </a:lvl2pPr>
            <a:lvl3pPr marL="432205" indent="0" algn="ctr">
              <a:buNone/>
              <a:defRPr sz="900"/>
            </a:lvl3pPr>
            <a:lvl4pPr marL="648308" indent="0" algn="ctr">
              <a:buNone/>
              <a:defRPr sz="800"/>
            </a:lvl4pPr>
            <a:lvl5pPr marL="864411" indent="0" algn="ctr">
              <a:buNone/>
              <a:defRPr sz="800"/>
            </a:lvl5pPr>
            <a:lvl6pPr marL="1080513" indent="0" algn="ctr">
              <a:buNone/>
              <a:defRPr sz="800"/>
            </a:lvl6pPr>
            <a:lvl7pPr marL="1296611" indent="0" algn="ctr">
              <a:buNone/>
              <a:defRPr sz="800"/>
            </a:lvl7pPr>
            <a:lvl8pPr marL="1512715" indent="0" algn="ctr">
              <a:buNone/>
              <a:defRPr sz="800"/>
            </a:lvl8pPr>
            <a:lvl9pPr marL="1728818" indent="0" algn="ctr">
              <a:buNone/>
              <a:defRPr sz="8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7022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4114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1" y="808960"/>
            <a:ext cx="4973003" cy="134976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401" y="2171501"/>
            <a:ext cx="4973003" cy="709811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161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322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483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8644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08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2966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12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7288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7841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60441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4" y="172758"/>
            <a:ext cx="4973003" cy="627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2" y="795439"/>
            <a:ext cx="2439203" cy="38983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03" indent="0">
              <a:buNone/>
              <a:defRPr sz="900" b="1"/>
            </a:lvl2pPr>
            <a:lvl3pPr marL="432205" indent="0">
              <a:buNone/>
              <a:defRPr sz="900" b="1"/>
            </a:lvl3pPr>
            <a:lvl4pPr marL="648308" indent="0">
              <a:buNone/>
              <a:defRPr sz="800" b="1"/>
            </a:lvl4pPr>
            <a:lvl5pPr marL="864411" indent="0">
              <a:buNone/>
              <a:defRPr sz="800" b="1"/>
            </a:lvl5pPr>
            <a:lvl6pPr marL="1080513" indent="0">
              <a:buNone/>
              <a:defRPr sz="800" b="1"/>
            </a:lvl6pPr>
            <a:lvl7pPr marL="1296611" indent="0">
              <a:buNone/>
              <a:defRPr sz="800" b="1"/>
            </a:lvl7pPr>
            <a:lvl8pPr marL="1512715" indent="0">
              <a:buNone/>
              <a:defRPr sz="800" b="1"/>
            </a:lvl8pPr>
            <a:lvl9pPr marL="1728818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2" y="1185272"/>
            <a:ext cx="2439203" cy="17433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7" y="795439"/>
            <a:ext cx="2451216" cy="38983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03" indent="0">
              <a:buNone/>
              <a:defRPr sz="900" b="1"/>
            </a:lvl2pPr>
            <a:lvl3pPr marL="432205" indent="0">
              <a:buNone/>
              <a:defRPr sz="900" b="1"/>
            </a:lvl3pPr>
            <a:lvl4pPr marL="648308" indent="0">
              <a:buNone/>
              <a:defRPr sz="800" b="1"/>
            </a:lvl4pPr>
            <a:lvl5pPr marL="864411" indent="0">
              <a:buNone/>
              <a:defRPr sz="800" b="1"/>
            </a:lvl5pPr>
            <a:lvl6pPr marL="1080513" indent="0">
              <a:buNone/>
              <a:defRPr sz="800" b="1"/>
            </a:lvl6pPr>
            <a:lvl7pPr marL="1296611" indent="0">
              <a:buNone/>
              <a:defRPr sz="800" b="1"/>
            </a:lvl7pPr>
            <a:lvl8pPr marL="1512715" indent="0">
              <a:buNone/>
              <a:defRPr sz="800" b="1"/>
            </a:lvl8pPr>
            <a:lvl9pPr marL="1728818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7" y="1185272"/>
            <a:ext cx="2451216" cy="17433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7778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75232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59790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5" y="216323"/>
            <a:ext cx="1859621" cy="757132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204"/>
            <a:ext cx="2918936" cy="230594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5" y="973455"/>
            <a:ext cx="1859621" cy="1803446"/>
          </a:xfrm>
        </p:spPr>
        <p:txBody>
          <a:bodyPr/>
          <a:lstStyle>
            <a:lvl1pPr marL="0" indent="0">
              <a:buNone/>
              <a:defRPr sz="800"/>
            </a:lvl1pPr>
            <a:lvl2pPr marL="216103" indent="0">
              <a:buNone/>
              <a:defRPr sz="700"/>
            </a:lvl2pPr>
            <a:lvl3pPr marL="432205" indent="0">
              <a:buNone/>
              <a:defRPr sz="600"/>
            </a:lvl3pPr>
            <a:lvl4pPr marL="648308" indent="0">
              <a:buNone/>
              <a:defRPr sz="500"/>
            </a:lvl4pPr>
            <a:lvl5pPr marL="864411" indent="0">
              <a:buNone/>
              <a:defRPr sz="500"/>
            </a:lvl5pPr>
            <a:lvl6pPr marL="1080513" indent="0">
              <a:buNone/>
              <a:defRPr sz="500"/>
            </a:lvl6pPr>
            <a:lvl7pPr marL="1296611" indent="0">
              <a:buNone/>
              <a:defRPr sz="500"/>
            </a:lvl7pPr>
            <a:lvl8pPr marL="1512715" indent="0">
              <a:buNone/>
              <a:defRPr sz="500"/>
            </a:lvl8pPr>
            <a:lvl9pPr marL="1728818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2167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3582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5" y="216323"/>
            <a:ext cx="1859621" cy="757132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204"/>
            <a:ext cx="2918936" cy="2305947"/>
          </a:xfrm>
        </p:spPr>
        <p:txBody>
          <a:bodyPr/>
          <a:lstStyle>
            <a:lvl1pPr marL="0" indent="0">
              <a:buNone/>
              <a:defRPr sz="1500"/>
            </a:lvl1pPr>
            <a:lvl2pPr marL="216103" indent="0">
              <a:buNone/>
              <a:defRPr sz="1300"/>
            </a:lvl2pPr>
            <a:lvl3pPr marL="432205" indent="0">
              <a:buNone/>
              <a:defRPr sz="1100"/>
            </a:lvl3pPr>
            <a:lvl4pPr marL="648308" indent="0">
              <a:buNone/>
              <a:defRPr sz="900"/>
            </a:lvl4pPr>
            <a:lvl5pPr marL="864411" indent="0">
              <a:buNone/>
              <a:defRPr sz="900"/>
            </a:lvl5pPr>
            <a:lvl6pPr marL="1080513" indent="0">
              <a:buNone/>
              <a:defRPr sz="900"/>
            </a:lvl6pPr>
            <a:lvl7pPr marL="1296611" indent="0">
              <a:buNone/>
              <a:defRPr sz="900"/>
            </a:lvl7pPr>
            <a:lvl8pPr marL="1512715" indent="0">
              <a:buNone/>
              <a:defRPr sz="900"/>
            </a:lvl8pPr>
            <a:lvl9pPr marL="1728818" indent="0">
              <a:buNone/>
              <a:defRPr sz="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5" y="973455"/>
            <a:ext cx="1859621" cy="1803446"/>
          </a:xfrm>
        </p:spPr>
        <p:txBody>
          <a:bodyPr/>
          <a:lstStyle>
            <a:lvl1pPr marL="0" indent="0">
              <a:buNone/>
              <a:defRPr sz="800"/>
            </a:lvl1pPr>
            <a:lvl2pPr marL="216103" indent="0">
              <a:buNone/>
              <a:defRPr sz="700"/>
            </a:lvl2pPr>
            <a:lvl3pPr marL="432205" indent="0">
              <a:buNone/>
              <a:defRPr sz="600"/>
            </a:lvl3pPr>
            <a:lvl4pPr marL="648308" indent="0">
              <a:buNone/>
              <a:defRPr sz="500"/>
            </a:lvl4pPr>
            <a:lvl5pPr marL="864411" indent="0">
              <a:buNone/>
              <a:defRPr sz="500"/>
            </a:lvl5pPr>
            <a:lvl6pPr marL="1080513" indent="0">
              <a:buNone/>
              <a:defRPr sz="500"/>
            </a:lvl6pPr>
            <a:lvl7pPr marL="1296611" indent="0">
              <a:buNone/>
              <a:defRPr sz="500"/>
            </a:lvl7pPr>
            <a:lvl8pPr marL="1512715" indent="0">
              <a:buNone/>
              <a:defRPr sz="500"/>
            </a:lvl8pPr>
            <a:lvl9pPr marL="1728818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86824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5041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1" y="172764"/>
            <a:ext cx="1243251" cy="27498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64"/>
            <a:ext cx="3657679" cy="274986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53746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4"/>
            <a:ext cx="4900931" cy="25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41" y="660995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74" y="660995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6" y="660995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41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2023" indent="-72023">
              <a:buFont typeface="Arial" panose="020B0604020202020204" pitchFamily="34" charset="0"/>
              <a:buChar char="•"/>
              <a:defRPr sz="600"/>
            </a:lvl2pPr>
            <a:lvl3pPr marL="144050" indent="-72023">
              <a:defRPr sz="600"/>
            </a:lvl3pPr>
            <a:lvl4pPr marL="252085" indent="-108037">
              <a:defRPr sz="600"/>
            </a:lvl4pPr>
            <a:lvl5pPr marL="360122" indent="-10803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74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2023" indent="-72023">
              <a:buFont typeface="Arial" panose="020B0604020202020204" pitchFamily="34" charset="0"/>
              <a:buChar char="•"/>
              <a:defRPr sz="600"/>
            </a:lvl2pPr>
            <a:lvl3pPr marL="144050" indent="-72023">
              <a:defRPr sz="600"/>
            </a:lvl3pPr>
            <a:lvl4pPr marL="252085" indent="-108037">
              <a:defRPr sz="600"/>
            </a:lvl4pPr>
            <a:lvl5pPr marL="360122" indent="-10803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6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2023" indent="-72023">
              <a:buFont typeface="Arial" panose="020B0604020202020204" pitchFamily="34" charset="0"/>
              <a:buChar char="•"/>
              <a:defRPr sz="600"/>
            </a:lvl2pPr>
            <a:lvl3pPr marL="144050" indent="-72023">
              <a:defRPr sz="600"/>
            </a:lvl3pPr>
            <a:lvl4pPr marL="252085" indent="-108037">
              <a:defRPr sz="600"/>
            </a:lvl4pPr>
            <a:lvl5pPr marL="360122" indent="-10803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7483431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432205"/>
            <a:endParaRPr sz="1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848" y="71161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432205"/>
            <a:endParaRPr sz="1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2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112" y="720765"/>
            <a:ext cx="1824355" cy="192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7"/>
            <a:ext cx="2508124" cy="1834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16314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9"/>
            <a:ext cx="4324350" cy="1129689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00"/>
            </a:lvl1pPr>
            <a:lvl2pPr marL="216103" indent="0" algn="ctr">
              <a:buNone/>
              <a:defRPr sz="900"/>
            </a:lvl2pPr>
            <a:lvl3pPr marL="432205" indent="0" algn="ctr">
              <a:buNone/>
              <a:defRPr sz="900"/>
            </a:lvl3pPr>
            <a:lvl4pPr marL="648308" indent="0" algn="ctr">
              <a:buNone/>
              <a:defRPr sz="800"/>
            </a:lvl4pPr>
            <a:lvl5pPr marL="864411" indent="0" algn="ctr">
              <a:buNone/>
              <a:defRPr sz="800"/>
            </a:lvl5pPr>
            <a:lvl6pPr marL="1080513" indent="0" algn="ctr">
              <a:buNone/>
              <a:defRPr sz="800"/>
            </a:lvl6pPr>
            <a:lvl7pPr marL="1296611" indent="0" algn="ctr">
              <a:buNone/>
              <a:defRPr sz="800"/>
            </a:lvl7pPr>
            <a:lvl8pPr marL="1512715" indent="0" algn="ctr">
              <a:buNone/>
              <a:defRPr sz="800"/>
            </a:lvl8pPr>
            <a:lvl9pPr marL="1728818" indent="0" algn="ctr">
              <a:buNone/>
              <a:defRPr sz="8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34103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60750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1" y="808960"/>
            <a:ext cx="4973003" cy="134976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401" y="2171501"/>
            <a:ext cx="4973003" cy="709811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161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322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483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8644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08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2966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12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7288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61667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36666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4" y="172758"/>
            <a:ext cx="4973003" cy="627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2" y="795439"/>
            <a:ext cx="2439203" cy="38983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03" indent="0">
              <a:buNone/>
              <a:defRPr sz="900" b="1"/>
            </a:lvl2pPr>
            <a:lvl3pPr marL="432205" indent="0">
              <a:buNone/>
              <a:defRPr sz="900" b="1"/>
            </a:lvl3pPr>
            <a:lvl4pPr marL="648308" indent="0">
              <a:buNone/>
              <a:defRPr sz="800" b="1"/>
            </a:lvl4pPr>
            <a:lvl5pPr marL="864411" indent="0">
              <a:buNone/>
              <a:defRPr sz="800" b="1"/>
            </a:lvl5pPr>
            <a:lvl6pPr marL="1080513" indent="0">
              <a:buNone/>
              <a:defRPr sz="800" b="1"/>
            </a:lvl6pPr>
            <a:lvl7pPr marL="1296611" indent="0">
              <a:buNone/>
              <a:defRPr sz="800" b="1"/>
            </a:lvl7pPr>
            <a:lvl8pPr marL="1512715" indent="0">
              <a:buNone/>
              <a:defRPr sz="800" b="1"/>
            </a:lvl8pPr>
            <a:lvl9pPr marL="1728818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2" y="1185272"/>
            <a:ext cx="2439203" cy="17433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7" y="795439"/>
            <a:ext cx="2451216" cy="38983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03" indent="0">
              <a:buNone/>
              <a:defRPr sz="900" b="1"/>
            </a:lvl2pPr>
            <a:lvl3pPr marL="432205" indent="0">
              <a:buNone/>
              <a:defRPr sz="900" b="1"/>
            </a:lvl3pPr>
            <a:lvl4pPr marL="648308" indent="0">
              <a:buNone/>
              <a:defRPr sz="800" b="1"/>
            </a:lvl4pPr>
            <a:lvl5pPr marL="864411" indent="0">
              <a:buNone/>
              <a:defRPr sz="800" b="1"/>
            </a:lvl5pPr>
            <a:lvl6pPr marL="1080513" indent="0">
              <a:buNone/>
              <a:defRPr sz="800" b="1"/>
            </a:lvl6pPr>
            <a:lvl7pPr marL="1296611" indent="0">
              <a:buNone/>
              <a:defRPr sz="800" b="1"/>
            </a:lvl7pPr>
            <a:lvl8pPr marL="1512715" indent="0">
              <a:buNone/>
              <a:defRPr sz="800" b="1"/>
            </a:lvl8pPr>
            <a:lvl9pPr marL="1728818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7" y="1185272"/>
            <a:ext cx="2451216" cy="17433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8535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38242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94647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5" y="216323"/>
            <a:ext cx="1859621" cy="757132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204"/>
            <a:ext cx="2918936" cy="230594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5" y="973455"/>
            <a:ext cx="1859621" cy="1803446"/>
          </a:xfrm>
        </p:spPr>
        <p:txBody>
          <a:bodyPr/>
          <a:lstStyle>
            <a:lvl1pPr marL="0" indent="0">
              <a:buNone/>
              <a:defRPr sz="800"/>
            </a:lvl1pPr>
            <a:lvl2pPr marL="216103" indent="0">
              <a:buNone/>
              <a:defRPr sz="700"/>
            </a:lvl2pPr>
            <a:lvl3pPr marL="432205" indent="0">
              <a:buNone/>
              <a:defRPr sz="600"/>
            </a:lvl3pPr>
            <a:lvl4pPr marL="648308" indent="0">
              <a:buNone/>
              <a:defRPr sz="500"/>
            </a:lvl4pPr>
            <a:lvl5pPr marL="864411" indent="0">
              <a:buNone/>
              <a:defRPr sz="500"/>
            </a:lvl5pPr>
            <a:lvl6pPr marL="1080513" indent="0">
              <a:buNone/>
              <a:defRPr sz="500"/>
            </a:lvl6pPr>
            <a:lvl7pPr marL="1296611" indent="0">
              <a:buNone/>
              <a:defRPr sz="500"/>
            </a:lvl7pPr>
            <a:lvl8pPr marL="1512715" indent="0">
              <a:buNone/>
              <a:defRPr sz="500"/>
            </a:lvl8pPr>
            <a:lvl9pPr marL="1728818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81141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5" y="216323"/>
            <a:ext cx="1859621" cy="757132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204"/>
            <a:ext cx="2918936" cy="2305947"/>
          </a:xfrm>
        </p:spPr>
        <p:txBody>
          <a:bodyPr/>
          <a:lstStyle>
            <a:lvl1pPr marL="0" indent="0">
              <a:buNone/>
              <a:defRPr sz="1500"/>
            </a:lvl1pPr>
            <a:lvl2pPr marL="216103" indent="0">
              <a:buNone/>
              <a:defRPr sz="1300"/>
            </a:lvl2pPr>
            <a:lvl3pPr marL="432205" indent="0">
              <a:buNone/>
              <a:defRPr sz="1100"/>
            </a:lvl3pPr>
            <a:lvl4pPr marL="648308" indent="0">
              <a:buNone/>
              <a:defRPr sz="900"/>
            </a:lvl4pPr>
            <a:lvl5pPr marL="864411" indent="0">
              <a:buNone/>
              <a:defRPr sz="900"/>
            </a:lvl5pPr>
            <a:lvl6pPr marL="1080513" indent="0">
              <a:buNone/>
              <a:defRPr sz="900"/>
            </a:lvl6pPr>
            <a:lvl7pPr marL="1296611" indent="0">
              <a:buNone/>
              <a:defRPr sz="900"/>
            </a:lvl7pPr>
            <a:lvl8pPr marL="1512715" indent="0">
              <a:buNone/>
              <a:defRPr sz="900"/>
            </a:lvl8pPr>
            <a:lvl9pPr marL="1728818" indent="0">
              <a:buNone/>
              <a:defRPr sz="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5" y="973455"/>
            <a:ext cx="1859621" cy="1803446"/>
          </a:xfrm>
        </p:spPr>
        <p:txBody>
          <a:bodyPr/>
          <a:lstStyle>
            <a:lvl1pPr marL="0" indent="0">
              <a:buNone/>
              <a:defRPr sz="800"/>
            </a:lvl1pPr>
            <a:lvl2pPr marL="216103" indent="0">
              <a:buNone/>
              <a:defRPr sz="700"/>
            </a:lvl2pPr>
            <a:lvl3pPr marL="432205" indent="0">
              <a:buNone/>
              <a:defRPr sz="600"/>
            </a:lvl3pPr>
            <a:lvl4pPr marL="648308" indent="0">
              <a:buNone/>
              <a:defRPr sz="500"/>
            </a:lvl4pPr>
            <a:lvl5pPr marL="864411" indent="0">
              <a:buNone/>
              <a:defRPr sz="500"/>
            </a:lvl5pPr>
            <a:lvl6pPr marL="1080513" indent="0">
              <a:buNone/>
              <a:defRPr sz="500"/>
            </a:lvl6pPr>
            <a:lvl7pPr marL="1296611" indent="0">
              <a:buNone/>
              <a:defRPr sz="500"/>
            </a:lvl7pPr>
            <a:lvl8pPr marL="1512715" indent="0">
              <a:buNone/>
              <a:defRPr sz="500"/>
            </a:lvl8pPr>
            <a:lvl9pPr marL="1728818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0607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45373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1" y="172764"/>
            <a:ext cx="1243251" cy="27498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64"/>
            <a:ext cx="3657679" cy="274986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75456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4"/>
            <a:ext cx="4900931" cy="25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41" y="660995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74" y="660995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6" y="660995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41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2023" indent="-72023">
              <a:buFont typeface="Arial" panose="020B0604020202020204" pitchFamily="34" charset="0"/>
              <a:buChar char="•"/>
              <a:defRPr sz="600"/>
            </a:lvl2pPr>
            <a:lvl3pPr marL="144050" indent="-72023">
              <a:defRPr sz="600"/>
            </a:lvl3pPr>
            <a:lvl4pPr marL="252085" indent="-108037">
              <a:defRPr sz="600"/>
            </a:lvl4pPr>
            <a:lvl5pPr marL="360122" indent="-10803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74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2023" indent="-72023">
              <a:buFont typeface="Arial" panose="020B0604020202020204" pitchFamily="34" charset="0"/>
              <a:buChar char="•"/>
              <a:defRPr sz="600"/>
            </a:lvl2pPr>
            <a:lvl3pPr marL="144050" indent="-72023">
              <a:defRPr sz="600"/>
            </a:lvl3pPr>
            <a:lvl4pPr marL="252085" indent="-108037">
              <a:defRPr sz="600"/>
            </a:lvl4pPr>
            <a:lvl5pPr marL="360122" indent="-10803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6" y="2356552"/>
            <a:ext cx="1574063" cy="453679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2023" indent="-72023">
              <a:buFont typeface="Arial" panose="020B0604020202020204" pitchFamily="34" charset="0"/>
              <a:buChar char="•"/>
              <a:defRPr sz="600"/>
            </a:lvl2pPr>
            <a:lvl3pPr marL="144050" indent="-72023">
              <a:defRPr sz="600"/>
            </a:lvl3pPr>
            <a:lvl4pPr marL="252085" indent="-108037">
              <a:defRPr sz="600"/>
            </a:lvl4pPr>
            <a:lvl5pPr marL="360122" indent="-10803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663214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432205"/>
            <a:endParaRPr sz="1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848" y="71161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432205"/>
            <a:endParaRPr sz="1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2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112" y="720765"/>
            <a:ext cx="1824355" cy="192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7"/>
            <a:ext cx="2508124" cy="1834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8160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6" y="1005902"/>
            <a:ext cx="490093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1" y="1817115"/>
            <a:ext cx="40360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1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490" y="982370"/>
            <a:ext cx="3978823" cy="339052"/>
          </a:xfrm>
        </p:spPr>
        <p:txBody>
          <a:bodyPr lIns="0" tIns="0" rIns="0" bIns="0"/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8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67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848" y="71161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112" y="720768"/>
            <a:ext cx="1824355" cy="215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5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81521" y="1056316"/>
            <a:ext cx="2621914" cy="1034415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1"/>
            <a:ext cx="1611071" cy="400698"/>
          </a:xfrm>
        </p:spPr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8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25">
        <a:defRPr>
          <a:latin typeface="+mn-lt"/>
          <a:ea typeface="+mn-ea"/>
          <a:cs typeface="+mn-cs"/>
        </a:defRPr>
      </a:lvl2pPr>
      <a:lvl3pPr marL="913848">
        <a:defRPr>
          <a:latin typeface="+mn-lt"/>
          <a:ea typeface="+mn-ea"/>
          <a:cs typeface="+mn-cs"/>
        </a:defRPr>
      </a:lvl3pPr>
      <a:lvl4pPr marL="1370772">
        <a:defRPr>
          <a:latin typeface="+mn-lt"/>
          <a:ea typeface="+mn-ea"/>
          <a:cs typeface="+mn-cs"/>
        </a:defRPr>
      </a:lvl4pPr>
      <a:lvl5pPr marL="1827696">
        <a:defRPr>
          <a:latin typeface="+mn-lt"/>
          <a:ea typeface="+mn-ea"/>
          <a:cs typeface="+mn-cs"/>
        </a:defRPr>
      </a:lvl5pPr>
      <a:lvl6pPr marL="2284620">
        <a:defRPr>
          <a:latin typeface="+mn-lt"/>
          <a:ea typeface="+mn-ea"/>
          <a:cs typeface="+mn-cs"/>
        </a:defRPr>
      </a:lvl6pPr>
      <a:lvl7pPr marL="2741545">
        <a:defRPr>
          <a:latin typeface="+mn-lt"/>
          <a:ea typeface="+mn-ea"/>
          <a:cs typeface="+mn-cs"/>
        </a:defRPr>
      </a:lvl7pPr>
      <a:lvl8pPr marL="3198470">
        <a:defRPr>
          <a:latin typeface="+mn-lt"/>
          <a:ea typeface="+mn-ea"/>
          <a:cs typeface="+mn-cs"/>
        </a:defRPr>
      </a:lvl8pPr>
      <a:lvl9pPr marL="36553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25">
        <a:defRPr>
          <a:latin typeface="+mn-lt"/>
          <a:ea typeface="+mn-ea"/>
          <a:cs typeface="+mn-cs"/>
        </a:defRPr>
      </a:lvl2pPr>
      <a:lvl3pPr marL="913848">
        <a:defRPr>
          <a:latin typeface="+mn-lt"/>
          <a:ea typeface="+mn-ea"/>
          <a:cs typeface="+mn-cs"/>
        </a:defRPr>
      </a:lvl3pPr>
      <a:lvl4pPr marL="1370772">
        <a:defRPr>
          <a:latin typeface="+mn-lt"/>
          <a:ea typeface="+mn-ea"/>
          <a:cs typeface="+mn-cs"/>
        </a:defRPr>
      </a:lvl4pPr>
      <a:lvl5pPr marL="1827696">
        <a:defRPr>
          <a:latin typeface="+mn-lt"/>
          <a:ea typeface="+mn-ea"/>
          <a:cs typeface="+mn-cs"/>
        </a:defRPr>
      </a:lvl5pPr>
      <a:lvl6pPr marL="2284620">
        <a:defRPr>
          <a:latin typeface="+mn-lt"/>
          <a:ea typeface="+mn-ea"/>
          <a:cs typeface="+mn-cs"/>
        </a:defRPr>
      </a:lvl6pPr>
      <a:lvl7pPr marL="2741545">
        <a:defRPr>
          <a:latin typeface="+mn-lt"/>
          <a:ea typeface="+mn-ea"/>
          <a:cs typeface="+mn-cs"/>
        </a:defRPr>
      </a:lvl7pPr>
      <a:lvl8pPr marL="3198470">
        <a:defRPr>
          <a:latin typeface="+mn-lt"/>
          <a:ea typeface="+mn-ea"/>
          <a:cs typeface="+mn-cs"/>
        </a:defRPr>
      </a:lvl8pPr>
      <a:lvl9pPr marL="365539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9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67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366" y="1342200"/>
            <a:ext cx="161107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490" y="982370"/>
            <a:ext cx="397882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2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1" y="3017712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74"/>
              <a:t>3/25/2021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2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6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5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836">
        <a:defRPr>
          <a:latin typeface="+mn-lt"/>
          <a:ea typeface="+mn-ea"/>
          <a:cs typeface="+mn-cs"/>
        </a:defRPr>
      </a:lvl2pPr>
      <a:lvl3pPr marL="913674">
        <a:defRPr>
          <a:latin typeface="+mn-lt"/>
          <a:ea typeface="+mn-ea"/>
          <a:cs typeface="+mn-cs"/>
        </a:defRPr>
      </a:lvl3pPr>
      <a:lvl4pPr marL="1370508">
        <a:defRPr>
          <a:latin typeface="+mn-lt"/>
          <a:ea typeface="+mn-ea"/>
          <a:cs typeface="+mn-cs"/>
        </a:defRPr>
      </a:lvl4pPr>
      <a:lvl5pPr marL="1827346">
        <a:defRPr>
          <a:latin typeface="+mn-lt"/>
          <a:ea typeface="+mn-ea"/>
          <a:cs typeface="+mn-cs"/>
        </a:defRPr>
      </a:lvl5pPr>
      <a:lvl6pPr marL="2284183">
        <a:defRPr>
          <a:latin typeface="+mn-lt"/>
          <a:ea typeface="+mn-ea"/>
          <a:cs typeface="+mn-cs"/>
        </a:defRPr>
      </a:lvl6pPr>
      <a:lvl7pPr marL="2741017">
        <a:defRPr>
          <a:latin typeface="+mn-lt"/>
          <a:ea typeface="+mn-ea"/>
          <a:cs typeface="+mn-cs"/>
        </a:defRPr>
      </a:lvl7pPr>
      <a:lvl8pPr marL="3197854">
        <a:defRPr>
          <a:latin typeface="+mn-lt"/>
          <a:ea typeface="+mn-ea"/>
          <a:cs typeface="+mn-cs"/>
        </a:defRPr>
      </a:lvl8pPr>
      <a:lvl9pPr marL="36546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836">
        <a:defRPr>
          <a:latin typeface="+mn-lt"/>
          <a:ea typeface="+mn-ea"/>
          <a:cs typeface="+mn-cs"/>
        </a:defRPr>
      </a:lvl2pPr>
      <a:lvl3pPr marL="913674">
        <a:defRPr>
          <a:latin typeface="+mn-lt"/>
          <a:ea typeface="+mn-ea"/>
          <a:cs typeface="+mn-cs"/>
        </a:defRPr>
      </a:lvl3pPr>
      <a:lvl4pPr marL="1370508">
        <a:defRPr>
          <a:latin typeface="+mn-lt"/>
          <a:ea typeface="+mn-ea"/>
          <a:cs typeface="+mn-cs"/>
        </a:defRPr>
      </a:lvl4pPr>
      <a:lvl5pPr marL="1827346">
        <a:defRPr>
          <a:latin typeface="+mn-lt"/>
          <a:ea typeface="+mn-ea"/>
          <a:cs typeface="+mn-cs"/>
        </a:defRPr>
      </a:lvl5pPr>
      <a:lvl6pPr marL="2284183">
        <a:defRPr>
          <a:latin typeface="+mn-lt"/>
          <a:ea typeface="+mn-ea"/>
          <a:cs typeface="+mn-cs"/>
        </a:defRPr>
      </a:lvl6pPr>
      <a:lvl7pPr marL="2741017">
        <a:defRPr>
          <a:latin typeface="+mn-lt"/>
          <a:ea typeface="+mn-ea"/>
          <a:cs typeface="+mn-cs"/>
        </a:defRPr>
      </a:lvl7pPr>
      <a:lvl8pPr marL="3197854">
        <a:defRPr>
          <a:latin typeface="+mn-lt"/>
          <a:ea typeface="+mn-ea"/>
          <a:cs typeface="+mn-cs"/>
        </a:defRPr>
      </a:lvl8pPr>
      <a:lvl9pPr marL="365469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404" y="172758"/>
            <a:ext cx="4973003" cy="627188"/>
          </a:xfrm>
          <a:prstGeom prst="rect">
            <a:avLst/>
          </a:prstGeom>
        </p:spPr>
        <p:txBody>
          <a:bodyPr vert="horz" lIns="43222" tIns="21611" rIns="43222" bIns="2161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404" y="863791"/>
            <a:ext cx="4973003" cy="2058828"/>
          </a:xfrm>
          <a:prstGeom prst="rect">
            <a:avLst/>
          </a:prstGeom>
        </p:spPr>
        <p:txBody>
          <a:bodyPr vert="horz" lIns="43222" tIns="21611" rIns="43222" bIns="216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43222" tIns="21611" rIns="43222" bIns="21611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205"/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205"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2" y="3007496"/>
            <a:ext cx="1945958" cy="172758"/>
          </a:xfrm>
          <a:prstGeom prst="rect">
            <a:avLst/>
          </a:prstGeom>
        </p:spPr>
        <p:txBody>
          <a:bodyPr vert="horz" lIns="43222" tIns="21611" rIns="43222" bIns="21611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20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43222" tIns="21611" rIns="43222" bIns="21611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205"/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20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0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 spd="med">
    <p:pull/>
  </p:transition>
  <p:txStyles>
    <p:titleStyle>
      <a:lvl1pPr algn="l" defTabSz="432205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51" indent="-108051" algn="l" defTabSz="432205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154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257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6360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72460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562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667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769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868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6103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2205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8308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64411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513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611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715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818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404" y="172758"/>
            <a:ext cx="4973003" cy="627188"/>
          </a:xfrm>
          <a:prstGeom prst="rect">
            <a:avLst/>
          </a:prstGeom>
        </p:spPr>
        <p:txBody>
          <a:bodyPr vert="horz" lIns="43222" tIns="21611" rIns="43222" bIns="2161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404" y="863791"/>
            <a:ext cx="4973003" cy="2058828"/>
          </a:xfrm>
          <a:prstGeom prst="rect">
            <a:avLst/>
          </a:prstGeom>
        </p:spPr>
        <p:txBody>
          <a:bodyPr vert="horz" lIns="43222" tIns="21611" rIns="43222" bIns="216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43222" tIns="21611" rIns="43222" bIns="21611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205"/>
            <a:fld id="{CD90B315-69B2-49AD-9EE4-44100904CD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205"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2" y="3007496"/>
            <a:ext cx="1945958" cy="172758"/>
          </a:xfrm>
          <a:prstGeom prst="rect">
            <a:avLst/>
          </a:prstGeom>
        </p:spPr>
        <p:txBody>
          <a:bodyPr vert="horz" lIns="43222" tIns="21611" rIns="43222" bIns="21611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20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43222" tIns="21611" rIns="43222" bIns="21611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205"/>
            <a:fld id="{CE0A2CEE-A57F-4641-8DC5-B2DA183C3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20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5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ransition spd="med">
    <p:pull/>
  </p:transition>
  <p:txStyles>
    <p:titleStyle>
      <a:lvl1pPr algn="l" defTabSz="432205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51" indent="-108051" algn="l" defTabSz="432205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154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257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6360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72460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562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667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769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868" indent="-108051" algn="l" defTabSz="43220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6103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2205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8308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64411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513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611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715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818" algn="l" defTabSz="4322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microsoft.com/office/2007/relationships/hdphoto" Target="../media/hdphoto2.wdp"/><Relationship Id="rId10" Type="http://schemas.openxmlformats.org/officeDocument/2006/relationships/image" Target="../media/image35.png"/><Relationship Id="rId4" Type="http://schemas.openxmlformats.org/officeDocument/2006/relationships/image" Target="../media/image4.jpe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10" Type="http://schemas.openxmlformats.org/officeDocument/2006/relationships/image" Target="../media/image41.png"/><Relationship Id="rId4" Type="http://schemas.microsoft.com/office/2007/relationships/hdphoto" Target="../media/hdphoto2.wdp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11" Type="http://schemas.openxmlformats.org/officeDocument/2006/relationships/image" Target="../media/image53.png"/><Relationship Id="rId5" Type="http://schemas.openxmlformats.org/officeDocument/2006/relationships/image" Target="../media/image45.pn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9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11" Type="http://schemas.openxmlformats.org/officeDocument/2006/relationships/image" Target="../media/image57.png"/><Relationship Id="rId5" Type="http://schemas.openxmlformats.org/officeDocument/2006/relationships/image" Target="../media/image45.png"/><Relationship Id="rId10" Type="http://schemas.openxmlformats.org/officeDocument/2006/relationships/image" Target="../media/image56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6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4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microsoft.com/office/2007/relationships/hdphoto" Target="../media/hdphoto3.wdp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77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78.png"/><Relationship Id="rId9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418" y="1537"/>
            <a:ext cx="5757267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563"/>
            <a:endParaRPr sz="1100">
              <a:solidFill>
                <a:prstClr val="black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48148" y="1165225"/>
            <a:ext cx="5045827" cy="1011798"/>
          </a:xfrm>
          <a:prstGeom prst="rect">
            <a:avLst/>
          </a:prstGeom>
        </p:spPr>
        <p:txBody>
          <a:bodyPr vert="horz" wrap="square" lIns="0" tIns="13953" rIns="0" bIns="0" rtlCol="0">
            <a:spAutoFit/>
          </a:bodyPr>
          <a:lstStyle/>
          <a:p>
            <a:pPr marL="18394" defTabSz="913563">
              <a:spcBef>
                <a:spcPts val="110"/>
              </a:spcBef>
            </a:pPr>
            <a:r>
              <a:rPr sz="32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32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32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/>
                <a:cs typeface="Arial"/>
              </a:rPr>
              <a:t>Takrorlashga</a:t>
            </a:r>
            <a:endParaRPr lang="en-US" sz="3200" b="1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18394" defTabSz="913563">
              <a:spcBef>
                <a:spcPts val="110"/>
              </a:spcBef>
            </a:pPr>
            <a:r>
              <a:rPr lang="en-US" sz="3200" b="1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/>
                <a:cs typeface="Arial"/>
              </a:rPr>
              <a:t>doir</a:t>
            </a:r>
            <a:r>
              <a:rPr lang="en-US" sz="3200" b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/>
                <a:cs typeface="Arial"/>
              </a:rPr>
              <a:t>masalalar</a:t>
            </a:r>
            <a:endParaRPr lang="en-US" sz="3200" b="1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5724" y="1241822"/>
            <a:ext cx="344001" cy="9607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563"/>
            <a:endParaRPr sz="1100">
              <a:solidFill>
                <a:prstClr val="black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30994" y="228106"/>
            <a:ext cx="976208" cy="48577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563"/>
            <a:endParaRPr sz="1100">
              <a:solidFill>
                <a:prstClr val="black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30995" y="228106"/>
            <a:ext cx="976208" cy="48577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13563"/>
            <a:endParaRPr sz="1100">
              <a:solidFill>
                <a:prstClr val="black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655702" y="289827"/>
            <a:ext cx="951501" cy="362332"/>
          </a:xfrm>
          <a:prstGeom prst="rect">
            <a:avLst/>
          </a:prstGeom>
        </p:spPr>
        <p:txBody>
          <a:bodyPr vert="horz" wrap="square" lIns="0" tIns="15856" rIns="0" bIns="0" rtlCol="0">
            <a:spAutoFit/>
          </a:bodyPr>
          <a:lstStyle/>
          <a:p>
            <a:pPr defTabSz="913563">
              <a:spcBef>
                <a:spcPts val="125"/>
              </a:spcBef>
            </a:pPr>
            <a:r>
              <a:rPr lang="en-US" sz="2200" b="1" spc="10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839258" y="208426"/>
            <a:ext cx="3360388" cy="537971"/>
          </a:xfrm>
          <a:prstGeom prst="rect">
            <a:avLst/>
          </a:prstGeom>
        </p:spPr>
        <p:txBody>
          <a:bodyPr vert="horz" wrap="square" lIns="0" tIns="1460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3" algn="ctr" defTabSz="914719">
              <a:spcBef>
                <a:spcPts val="114"/>
              </a:spcBef>
              <a:defRPr/>
            </a:pPr>
            <a:r>
              <a:rPr lang="en-US" kern="0" spc="10" dirty="0" err="1">
                <a:solidFill>
                  <a:sysClr val="window" lastClr="FFFFFF"/>
                </a:solidFill>
              </a:rPr>
              <a:t>Geometriya</a:t>
            </a:r>
            <a:endParaRPr lang="en-US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349843" y="240786"/>
            <a:ext cx="364211" cy="50238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719"/>
            <a:endParaRPr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202575"/>
            <a:ext cx="1498367" cy="97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4124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631825"/>
                <a:ext cx="48979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=9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5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  <m:r>
                      <a:rPr lang="en-US" sz="160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8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 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𝜑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=?</m:t>
                    </m:r>
                  </m:oMath>
                </a14:m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631825"/>
                <a:ext cx="4897908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i2.wp.com/matfaq.ru/wp-content/uploads/images9/answer/matfaq-1985307201.png?w=97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120" b="60296"/>
          <a:stretch/>
        </p:blipFill>
        <p:spPr bwMode="auto">
          <a:xfrm>
            <a:off x="2180929" y="1322343"/>
            <a:ext cx="3316362" cy="13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50943" y="1902968"/>
                <a:ext cx="32573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44546A"/>
                          </a:solidFill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1100" b="1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943" y="1902968"/>
                <a:ext cx="325730" cy="2616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21100" y="1850910"/>
                <a:ext cx="30283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</m:oMath>
                  </m:oMathPara>
                </a14:m>
                <a:endParaRPr lang="ru-RU" sz="1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00" y="1850910"/>
                <a:ext cx="302839" cy="2462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11696" y="2095353"/>
                <a:ext cx="30283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</m:oMath>
                  </m:oMathPara>
                </a14:m>
                <a:endParaRPr lang="ru-RU" sz="1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96" y="2095353"/>
                <a:ext cx="302839" cy="2462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06294" y="1029763"/>
                <a:ext cx="1966949" cy="585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𝐵𝐾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: 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𝐵𝐾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94" y="1029763"/>
                <a:ext cx="1966949" cy="5851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578100" y="1137677"/>
                <a:ext cx="19515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𝐵𝐾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𝐵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𝐾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100" y="1137677"/>
                <a:ext cx="195156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32501" y="1632345"/>
                <a:ext cx="17776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𝐾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01" y="1632345"/>
                <a:ext cx="177760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03200" y="2032932"/>
                <a:ext cx="2176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𝐵𝐾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=8−5=3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032932"/>
                <a:ext cx="217694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i2.wp.com/matfaq.ru/wp-content/uploads/images9/answer/matfaq-1985307201.png?w=970&amp;ss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120" b="60296"/>
          <a:stretch/>
        </p:blipFill>
        <p:spPr bwMode="auto">
          <a:xfrm>
            <a:off x="2273300" y="975997"/>
            <a:ext cx="3316362" cy="13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50943" y="1902968"/>
                <a:ext cx="32573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44546A"/>
                          </a:solidFill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1100" b="1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943" y="1902968"/>
                <a:ext cx="325730" cy="2616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80061" y="1497904"/>
                <a:ext cx="30283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</m:oMath>
                  </m:oMathPara>
                </a14:m>
                <a:endParaRPr lang="ru-RU" sz="1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61" y="1497904"/>
                <a:ext cx="302839" cy="2462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59100" y="1744125"/>
                <a:ext cx="30283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</m:oMath>
                  </m:oMathPara>
                </a14:m>
                <a:endParaRPr lang="ru-RU" sz="1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100" y="1744125"/>
                <a:ext cx="302839" cy="2462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68300" y="769210"/>
                <a:ext cx="2240742" cy="587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𝐵𝐾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769210"/>
                <a:ext cx="2240742" cy="5870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52049" y="1437759"/>
                <a:ext cx="152888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𝜑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𝑎𝑟𝑐𝑠𝑖𝑛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49" y="1437759"/>
                <a:ext cx="1528880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68300" y="2370198"/>
                <a:ext cx="4625690" cy="687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i="1" kern="0" dirty="0" smtClean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1600" b="1" i="1" kern="0" dirty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yotgan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endPara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𝑎𝑟𝑐𝑠𝑖𝑛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370198"/>
                <a:ext cx="4625690" cy="687496"/>
              </a:xfrm>
              <a:prstGeom prst="rect">
                <a:avLst/>
              </a:prstGeom>
              <a:blipFill rotWithShape="1">
                <a:blip r:embed="rId10"/>
                <a:stretch>
                  <a:fillRect l="-659" t="-2655" b="-2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7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592" y="631825"/>
                <a:ext cx="5486400" cy="173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𝐴𝐵𝐶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muntazam uchburchakning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o‘tkazilgan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𝐵𝐷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balandligi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burchakning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sinusini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toping. </a:t>
                </a:r>
                <a:endParaRPr lang="ru-RU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2" y="631825"/>
                <a:ext cx="5486400" cy="1733680"/>
              </a:xfrm>
              <a:prstGeom prst="rect">
                <a:avLst/>
              </a:prstGeom>
              <a:blipFill rotWithShape="1">
                <a:blip r:embed="rId3"/>
                <a:stretch>
                  <a:fillRect l="-1111" t="-1408" r="-889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3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40100" y="2294591"/>
            <a:ext cx="1752600" cy="22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721100" y="2523191"/>
            <a:ext cx="1371600" cy="361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492500" y="2523191"/>
            <a:ext cx="1600200" cy="246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40100" y="2294591"/>
            <a:ext cx="381000" cy="589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араллелограмм 18"/>
          <p:cNvSpPr/>
          <p:nvPr/>
        </p:nvSpPr>
        <p:spPr>
          <a:xfrm>
            <a:off x="3340100" y="1434166"/>
            <a:ext cx="737347" cy="1471239"/>
          </a:xfrm>
          <a:custGeom>
            <a:avLst/>
            <a:gdLst>
              <a:gd name="connsiteX0" fmla="*/ 0 w 914400"/>
              <a:gd name="connsiteY0" fmla="*/ 1081274 h 1081274"/>
              <a:gd name="connsiteX1" fmla="*/ 228600 w 914400"/>
              <a:gd name="connsiteY1" fmla="*/ 0 h 1081274"/>
              <a:gd name="connsiteX2" fmla="*/ 914400 w 914400"/>
              <a:gd name="connsiteY2" fmla="*/ 0 h 1081274"/>
              <a:gd name="connsiteX3" fmla="*/ 685800 w 914400"/>
              <a:gd name="connsiteY3" fmla="*/ 1081274 h 1081274"/>
              <a:gd name="connsiteX4" fmla="*/ 0 w 914400"/>
              <a:gd name="connsiteY4" fmla="*/ 1081274 h 1081274"/>
              <a:gd name="connsiteX0" fmla="*/ 0 w 914400"/>
              <a:gd name="connsiteY0" fmla="*/ 1081274 h 1269533"/>
              <a:gd name="connsiteX1" fmla="*/ 228600 w 914400"/>
              <a:gd name="connsiteY1" fmla="*/ 0 h 1269533"/>
              <a:gd name="connsiteX2" fmla="*/ 914400 w 914400"/>
              <a:gd name="connsiteY2" fmla="*/ 0 h 1269533"/>
              <a:gd name="connsiteX3" fmla="*/ 497541 w 914400"/>
              <a:gd name="connsiteY3" fmla="*/ 1269533 h 1269533"/>
              <a:gd name="connsiteX4" fmla="*/ 0 w 914400"/>
              <a:gd name="connsiteY4" fmla="*/ 1081274 h 1269533"/>
              <a:gd name="connsiteX0" fmla="*/ 0 w 813547"/>
              <a:gd name="connsiteY0" fmla="*/ 691310 h 1269533"/>
              <a:gd name="connsiteX1" fmla="*/ 127747 w 813547"/>
              <a:gd name="connsiteY1" fmla="*/ 0 h 1269533"/>
              <a:gd name="connsiteX2" fmla="*/ 813547 w 813547"/>
              <a:gd name="connsiteY2" fmla="*/ 0 h 1269533"/>
              <a:gd name="connsiteX3" fmla="*/ 396688 w 813547"/>
              <a:gd name="connsiteY3" fmla="*/ 1269533 h 1269533"/>
              <a:gd name="connsiteX4" fmla="*/ 0 w 813547"/>
              <a:gd name="connsiteY4" fmla="*/ 691310 h 1269533"/>
              <a:gd name="connsiteX0" fmla="*/ 0 w 813547"/>
              <a:gd name="connsiteY0" fmla="*/ 691310 h 1276256"/>
              <a:gd name="connsiteX1" fmla="*/ 127747 w 813547"/>
              <a:gd name="connsiteY1" fmla="*/ 0 h 1276256"/>
              <a:gd name="connsiteX2" fmla="*/ 813547 w 813547"/>
              <a:gd name="connsiteY2" fmla="*/ 0 h 1276256"/>
              <a:gd name="connsiteX3" fmla="*/ 383241 w 813547"/>
              <a:gd name="connsiteY3" fmla="*/ 1276256 h 1276256"/>
              <a:gd name="connsiteX4" fmla="*/ 0 w 813547"/>
              <a:gd name="connsiteY4" fmla="*/ 691310 h 1276256"/>
              <a:gd name="connsiteX0" fmla="*/ 0 w 685800"/>
              <a:gd name="connsiteY0" fmla="*/ 691310 h 1276256"/>
              <a:gd name="connsiteX1" fmla="*/ 127747 w 685800"/>
              <a:gd name="connsiteY1" fmla="*/ 0 h 1276256"/>
              <a:gd name="connsiteX2" fmla="*/ 685800 w 685800"/>
              <a:gd name="connsiteY2" fmla="*/ 342900 h 1276256"/>
              <a:gd name="connsiteX3" fmla="*/ 383241 w 685800"/>
              <a:gd name="connsiteY3" fmla="*/ 1276256 h 1276256"/>
              <a:gd name="connsiteX4" fmla="*/ 0 w 685800"/>
              <a:gd name="connsiteY4" fmla="*/ 691310 h 1276256"/>
              <a:gd name="connsiteX0" fmla="*/ 0 w 685800"/>
              <a:gd name="connsiteY0" fmla="*/ 879569 h 1464515"/>
              <a:gd name="connsiteX1" fmla="*/ 242047 w 685800"/>
              <a:gd name="connsiteY1" fmla="*/ 0 h 1464515"/>
              <a:gd name="connsiteX2" fmla="*/ 685800 w 685800"/>
              <a:gd name="connsiteY2" fmla="*/ 531159 h 1464515"/>
              <a:gd name="connsiteX3" fmla="*/ 383241 w 685800"/>
              <a:gd name="connsiteY3" fmla="*/ 1464515 h 1464515"/>
              <a:gd name="connsiteX4" fmla="*/ 0 w 685800"/>
              <a:gd name="connsiteY4" fmla="*/ 879569 h 1464515"/>
              <a:gd name="connsiteX0" fmla="*/ 0 w 685800"/>
              <a:gd name="connsiteY0" fmla="*/ 879569 h 1471239"/>
              <a:gd name="connsiteX1" fmla="*/ 242047 w 685800"/>
              <a:gd name="connsiteY1" fmla="*/ 0 h 1471239"/>
              <a:gd name="connsiteX2" fmla="*/ 685800 w 685800"/>
              <a:gd name="connsiteY2" fmla="*/ 531159 h 1471239"/>
              <a:gd name="connsiteX3" fmla="*/ 358227 w 685800"/>
              <a:gd name="connsiteY3" fmla="*/ 1471239 h 1471239"/>
              <a:gd name="connsiteX4" fmla="*/ 0 w 685800"/>
              <a:gd name="connsiteY4" fmla="*/ 879569 h 14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471239">
                <a:moveTo>
                  <a:pt x="0" y="879569"/>
                </a:moveTo>
                <a:lnTo>
                  <a:pt x="242047" y="0"/>
                </a:lnTo>
                <a:lnTo>
                  <a:pt x="685800" y="531159"/>
                </a:lnTo>
                <a:lnTo>
                  <a:pt x="358227" y="1471239"/>
                </a:lnTo>
                <a:lnTo>
                  <a:pt x="0" y="879569"/>
                </a:lnTo>
                <a:close/>
              </a:path>
            </a:pathLst>
          </a:cu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087842" y="2041426"/>
                <a:ext cx="3402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842" y="2041426"/>
                <a:ext cx="3402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016500" y="2349203"/>
                <a:ext cx="3481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0" y="2349203"/>
                <a:ext cx="34817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553284" y="2852455"/>
                <a:ext cx="3400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84" y="2852455"/>
                <a:ext cx="34002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257985" y="2437015"/>
                <a:ext cx="3550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85" y="2437015"/>
                <a:ext cx="35503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476369" y="1485525"/>
                <a:ext cx="33759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𝛼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369" y="1485525"/>
                <a:ext cx="3375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V="1">
            <a:off x="3492500" y="2079078"/>
            <a:ext cx="152665" cy="4564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45165" y="2079716"/>
            <a:ext cx="1447535" cy="43795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705652" y="2088423"/>
            <a:ext cx="35406" cy="97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3632573" y="2163403"/>
            <a:ext cx="76200" cy="26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3435501" y="1876404"/>
                <a:ext cx="32254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01" y="1876404"/>
                <a:ext cx="322543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89337" y="570973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chiziq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tekislik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orasidagi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burchak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chiziqning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tekislikdagi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proyeksiyasi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chiziq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orasidagi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burchakdir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09321" y="1432372"/>
                <a:ext cx="2895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nuqtadan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tekislikka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o‘tkazamiz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hamda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𝐸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𝐷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nuqtalarni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tutashtiramiz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21" y="1432372"/>
                <a:ext cx="2895600" cy="1077218"/>
              </a:xfrm>
              <a:prstGeom prst="rect">
                <a:avLst/>
              </a:prstGeom>
              <a:blipFill rotWithShape="1">
                <a:blip r:embed="rId10"/>
                <a:stretch>
                  <a:fillRect l="-1053" t="-1695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209321" y="2452404"/>
                <a:ext cx="27300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𝐵𝐷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kesmaning</a:t>
                </a:r>
              </a:p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proyeksiyasi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21" y="2452404"/>
                <a:ext cx="2730043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6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40100" y="2294591"/>
            <a:ext cx="1752600" cy="22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721100" y="2523191"/>
            <a:ext cx="1371600" cy="361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492500" y="2523191"/>
            <a:ext cx="1600200" cy="246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40100" y="2294591"/>
            <a:ext cx="381000" cy="589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араллелограмм 18"/>
          <p:cNvSpPr/>
          <p:nvPr/>
        </p:nvSpPr>
        <p:spPr>
          <a:xfrm>
            <a:off x="3340100" y="1434166"/>
            <a:ext cx="737347" cy="1471239"/>
          </a:xfrm>
          <a:custGeom>
            <a:avLst/>
            <a:gdLst>
              <a:gd name="connsiteX0" fmla="*/ 0 w 914400"/>
              <a:gd name="connsiteY0" fmla="*/ 1081274 h 1081274"/>
              <a:gd name="connsiteX1" fmla="*/ 228600 w 914400"/>
              <a:gd name="connsiteY1" fmla="*/ 0 h 1081274"/>
              <a:gd name="connsiteX2" fmla="*/ 914400 w 914400"/>
              <a:gd name="connsiteY2" fmla="*/ 0 h 1081274"/>
              <a:gd name="connsiteX3" fmla="*/ 685800 w 914400"/>
              <a:gd name="connsiteY3" fmla="*/ 1081274 h 1081274"/>
              <a:gd name="connsiteX4" fmla="*/ 0 w 914400"/>
              <a:gd name="connsiteY4" fmla="*/ 1081274 h 1081274"/>
              <a:gd name="connsiteX0" fmla="*/ 0 w 914400"/>
              <a:gd name="connsiteY0" fmla="*/ 1081274 h 1269533"/>
              <a:gd name="connsiteX1" fmla="*/ 228600 w 914400"/>
              <a:gd name="connsiteY1" fmla="*/ 0 h 1269533"/>
              <a:gd name="connsiteX2" fmla="*/ 914400 w 914400"/>
              <a:gd name="connsiteY2" fmla="*/ 0 h 1269533"/>
              <a:gd name="connsiteX3" fmla="*/ 497541 w 914400"/>
              <a:gd name="connsiteY3" fmla="*/ 1269533 h 1269533"/>
              <a:gd name="connsiteX4" fmla="*/ 0 w 914400"/>
              <a:gd name="connsiteY4" fmla="*/ 1081274 h 1269533"/>
              <a:gd name="connsiteX0" fmla="*/ 0 w 813547"/>
              <a:gd name="connsiteY0" fmla="*/ 691310 h 1269533"/>
              <a:gd name="connsiteX1" fmla="*/ 127747 w 813547"/>
              <a:gd name="connsiteY1" fmla="*/ 0 h 1269533"/>
              <a:gd name="connsiteX2" fmla="*/ 813547 w 813547"/>
              <a:gd name="connsiteY2" fmla="*/ 0 h 1269533"/>
              <a:gd name="connsiteX3" fmla="*/ 396688 w 813547"/>
              <a:gd name="connsiteY3" fmla="*/ 1269533 h 1269533"/>
              <a:gd name="connsiteX4" fmla="*/ 0 w 813547"/>
              <a:gd name="connsiteY4" fmla="*/ 691310 h 1269533"/>
              <a:gd name="connsiteX0" fmla="*/ 0 w 813547"/>
              <a:gd name="connsiteY0" fmla="*/ 691310 h 1276256"/>
              <a:gd name="connsiteX1" fmla="*/ 127747 w 813547"/>
              <a:gd name="connsiteY1" fmla="*/ 0 h 1276256"/>
              <a:gd name="connsiteX2" fmla="*/ 813547 w 813547"/>
              <a:gd name="connsiteY2" fmla="*/ 0 h 1276256"/>
              <a:gd name="connsiteX3" fmla="*/ 383241 w 813547"/>
              <a:gd name="connsiteY3" fmla="*/ 1276256 h 1276256"/>
              <a:gd name="connsiteX4" fmla="*/ 0 w 813547"/>
              <a:gd name="connsiteY4" fmla="*/ 691310 h 1276256"/>
              <a:gd name="connsiteX0" fmla="*/ 0 w 685800"/>
              <a:gd name="connsiteY0" fmla="*/ 691310 h 1276256"/>
              <a:gd name="connsiteX1" fmla="*/ 127747 w 685800"/>
              <a:gd name="connsiteY1" fmla="*/ 0 h 1276256"/>
              <a:gd name="connsiteX2" fmla="*/ 685800 w 685800"/>
              <a:gd name="connsiteY2" fmla="*/ 342900 h 1276256"/>
              <a:gd name="connsiteX3" fmla="*/ 383241 w 685800"/>
              <a:gd name="connsiteY3" fmla="*/ 1276256 h 1276256"/>
              <a:gd name="connsiteX4" fmla="*/ 0 w 685800"/>
              <a:gd name="connsiteY4" fmla="*/ 691310 h 1276256"/>
              <a:gd name="connsiteX0" fmla="*/ 0 w 685800"/>
              <a:gd name="connsiteY0" fmla="*/ 879569 h 1464515"/>
              <a:gd name="connsiteX1" fmla="*/ 242047 w 685800"/>
              <a:gd name="connsiteY1" fmla="*/ 0 h 1464515"/>
              <a:gd name="connsiteX2" fmla="*/ 685800 w 685800"/>
              <a:gd name="connsiteY2" fmla="*/ 531159 h 1464515"/>
              <a:gd name="connsiteX3" fmla="*/ 383241 w 685800"/>
              <a:gd name="connsiteY3" fmla="*/ 1464515 h 1464515"/>
              <a:gd name="connsiteX4" fmla="*/ 0 w 685800"/>
              <a:gd name="connsiteY4" fmla="*/ 879569 h 1464515"/>
              <a:gd name="connsiteX0" fmla="*/ 0 w 685800"/>
              <a:gd name="connsiteY0" fmla="*/ 879569 h 1471239"/>
              <a:gd name="connsiteX1" fmla="*/ 242047 w 685800"/>
              <a:gd name="connsiteY1" fmla="*/ 0 h 1471239"/>
              <a:gd name="connsiteX2" fmla="*/ 685800 w 685800"/>
              <a:gd name="connsiteY2" fmla="*/ 531159 h 1471239"/>
              <a:gd name="connsiteX3" fmla="*/ 358227 w 685800"/>
              <a:gd name="connsiteY3" fmla="*/ 1471239 h 1471239"/>
              <a:gd name="connsiteX4" fmla="*/ 0 w 685800"/>
              <a:gd name="connsiteY4" fmla="*/ 879569 h 14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471239">
                <a:moveTo>
                  <a:pt x="0" y="879569"/>
                </a:moveTo>
                <a:lnTo>
                  <a:pt x="242047" y="0"/>
                </a:lnTo>
                <a:lnTo>
                  <a:pt x="685800" y="531159"/>
                </a:lnTo>
                <a:lnTo>
                  <a:pt x="358227" y="1471239"/>
                </a:lnTo>
                <a:lnTo>
                  <a:pt x="0" y="879569"/>
                </a:lnTo>
                <a:close/>
              </a:path>
            </a:pathLst>
          </a:cu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087842" y="2041426"/>
                <a:ext cx="3402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842" y="2041426"/>
                <a:ext cx="3402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016500" y="2349203"/>
                <a:ext cx="3481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0" y="2349203"/>
                <a:ext cx="34817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553284" y="2852455"/>
                <a:ext cx="3400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84" y="2852455"/>
                <a:ext cx="34002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257985" y="2437015"/>
                <a:ext cx="3550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85" y="2437015"/>
                <a:ext cx="35503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476369" y="1485525"/>
                <a:ext cx="33759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𝛼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369" y="1485525"/>
                <a:ext cx="3375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V="1">
            <a:off x="3492500" y="2079078"/>
            <a:ext cx="152665" cy="4564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Дуга 35"/>
          <p:cNvSpPr/>
          <p:nvPr/>
        </p:nvSpPr>
        <p:spPr>
          <a:xfrm>
            <a:off x="3416565" y="2426665"/>
            <a:ext cx="228600" cy="182012"/>
          </a:xfrm>
          <a:prstGeom prst="arc">
            <a:avLst>
              <a:gd name="adj1" fmla="val 16200000"/>
              <a:gd name="adj2" fmla="val 678609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553284" y="2236062"/>
                <a:ext cx="291618" cy="35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84" y="2236062"/>
                <a:ext cx="291618" cy="3548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3645165" y="2079716"/>
            <a:ext cx="1447535" cy="43795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705652" y="2088423"/>
            <a:ext cx="35406" cy="97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3632573" y="2163403"/>
            <a:ext cx="76200" cy="26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3435501" y="1876404"/>
                <a:ext cx="32254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01" y="1876404"/>
                <a:ext cx="322543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9337" y="570973"/>
                <a:ext cx="5486400" cy="760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Shartga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tomonli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u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𝐵𝐷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</m:oMath>
                </a14:m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yerda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𝐴𝐵𝐶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7" y="570973"/>
                <a:ext cx="5486400" cy="760914"/>
              </a:xfrm>
              <a:prstGeom prst="rect">
                <a:avLst/>
              </a:prstGeom>
              <a:blipFill rotWithShape="1">
                <a:blip r:embed="rId10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1331887"/>
                <a:ext cx="2871942" cy="56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𝐸𝐷𝐵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1331887"/>
                <a:ext cx="2871942" cy="5629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5900" y="1991900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𝐵𝐷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ru-RU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𝐸𝐷𝐵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1991900"/>
                <a:ext cx="28194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1471" y="2438142"/>
                <a:ext cx="2819400" cy="652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71" y="2438142"/>
                <a:ext cx="2819400" cy="65235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4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2" grpId="0"/>
      <p:bldP spid="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40100" y="2294591"/>
            <a:ext cx="1752600" cy="22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721100" y="2523191"/>
            <a:ext cx="1371600" cy="361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492500" y="2523191"/>
            <a:ext cx="1600200" cy="246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40100" y="2294591"/>
            <a:ext cx="381000" cy="589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араллелограмм 18"/>
          <p:cNvSpPr/>
          <p:nvPr/>
        </p:nvSpPr>
        <p:spPr>
          <a:xfrm>
            <a:off x="3340100" y="1434166"/>
            <a:ext cx="737347" cy="1471239"/>
          </a:xfrm>
          <a:custGeom>
            <a:avLst/>
            <a:gdLst>
              <a:gd name="connsiteX0" fmla="*/ 0 w 914400"/>
              <a:gd name="connsiteY0" fmla="*/ 1081274 h 1081274"/>
              <a:gd name="connsiteX1" fmla="*/ 228600 w 914400"/>
              <a:gd name="connsiteY1" fmla="*/ 0 h 1081274"/>
              <a:gd name="connsiteX2" fmla="*/ 914400 w 914400"/>
              <a:gd name="connsiteY2" fmla="*/ 0 h 1081274"/>
              <a:gd name="connsiteX3" fmla="*/ 685800 w 914400"/>
              <a:gd name="connsiteY3" fmla="*/ 1081274 h 1081274"/>
              <a:gd name="connsiteX4" fmla="*/ 0 w 914400"/>
              <a:gd name="connsiteY4" fmla="*/ 1081274 h 1081274"/>
              <a:gd name="connsiteX0" fmla="*/ 0 w 914400"/>
              <a:gd name="connsiteY0" fmla="*/ 1081274 h 1269533"/>
              <a:gd name="connsiteX1" fmla="*/ 228600 w 914400"/>
              <a:gd name="connsiteY1" fmla="*/ 0 h 1269533"/>
              <a:gd name="connsiteX2" fmla="*/ 914400 w 914400"/>
              <a:gd name="connsiteY2" fmla="*/ 0 h 1269533"/>
              <a:gd name="connsiteX3" fmla="*/ 497541 w 914400"/>
              <a:gd name="connsiteY3" fmla="*/ 1269533 h 1269533"/>
              <a:gd name="connsiteX4" fmla="*/ 0 w 914400"/>
              <a:gd name="connsiteY4" fmla="*/ 1081274 h 1269533"/>
              <a:gd name="connsiteX0" fmla="*/ 0 w 813547"/>
              <a:gd name="connsiteY0" fmla="*/ 691310 h 1269533"/>
              <a:gd name="connsiteX1" fmla="*/ 127747 w 813547"/>
              <a:gd name="connsiteY1" fmla="*/ 0 h 1269533"/>
              <a:gd name="connsiteX2" fmla="*/ 813547 w 813547"/>
              <a:gd name="connsiteY2" fmla="*/ 0 h 1269533"/>
              <a:gd name="connsiteX3" fmla="*/ 396688 w 813547"/>
              <a:gd name="connsiteY3" fmla="*/ 1269533 h 1269533"/>
              <a:gd name="connsiteX4" fmla="*/ 0 w 813547"/>
              <a:gd name="connsiteY4" fmla="*/ 691310 h 1269533"/>
              <a:gd name="connsiteX0" fmla="*/ 0 w 813547"/>
              <a:gd name="connsiteY0" fmla="*/ 691310 h 1276256"/>
              <a:gd name="connsiteX1" fmla="*/ 127747 w 813547"/>
              <a:gd name="connsiteY1" fmla="*/ 0 h 1276256"/>
              <a:gd name="connsiteX2" fmla="*/ 813547 w 813547"/>
              <a:gd name="connsiteY2" fmla="*/ 0 h 1276256"/>
              <a:gd name="connsiteX3" fmla="*/ 383241 w 813547"/>
              <a:gd name="connsiteY3" fmla="*/ 1276256 h 1276256"/>
              <a:gd name="connsiteX4" fmla="*/ 0 w 813547"/>
              <a:gd name="connsiteY4" fmla="*/ 691310 h 1276256"/>
              <a:gd name="connsiteX0" fmla="*/ 0 w 685800"/>
              <a:gd name="connsiteY0" fmla="*/ 691310 h 1276256"/>
              <a:gd name="connsiteX1" fmla="*/ 127747 w 685800"/>
              <a:gd name="connsiteY1" fmla="*/ 0 h 1276256"/>
              <a:gd name="connsiteX2" fmla="*/ 685800 w 685800"/>
              <a:gd name="connsiteY2" fmla="*/ 342900 h 1276256"/>
              <a:gd name="connsiteX3" fmla="*/ 383241 w 685800"/>
              <a:gd name="connsiteY3" fmla="*/ 1276256 h 1276256"/>
              <a:gd name="connsiteX4" fmla="*/ 0 w 685800"/>
              <a:gd name="connsiteY4" fmla="*/ 691310 h 1276256"/>
              <a:gd name="connsiteX0" fmla="*/ 0 w 685800"/>
              <a:gd name="connsiteY0" fmla="*/ 879569 h 1464515"/>
              <a:gd name="connsiteX1" fmla="*/ 242047 w 685800"/>
              <a:gd name="connsiteY1" fmla="*/ 0 h 1464515"/>
              <a:gd name="connsiteX2" fmla="*/ 685800 w 685800"/>
              <a:gd name="connsiteY2" fmla="*/ 531159 h 1464515"/>
              <a:gd name="connsiteX3" fmla="*/ 383241 w 685800"/>
              <a:gd name="connsiteY3" fmla="*/ 1464515 h 1464515"/>
              <a:gd name="connsiteX4" fmla="*/ 0 w 685800"/>
              <a:gd name="connsiteY4" fmla="*/ 879569 h 1464515"/>
              <a:gd name="connsiteX0" fmla="*/ 0 w 685800"/>
              <a:gd name="connsiteY0" fmla="*/ 879569 h 1471239"/>
              <a:gd name="connsiteX1" fmla="*/ 242047 w 685800"/>
              <a:gd name="connsiteY1" fmla="*/ 0 h 1471239"/>
              <a:gd name="connsiteX2" fmla="*/ 685800 w 685800"/>
              <a:gd name="connsiteY2" fmla="*/ 531159 h 1471239"/>
              <a:gd name="connsiteX3" fmla="*/ 358227 w 685800"/>
              <a:gd name="connsiteY3" fmla="*/ 1471239 h 1471239"/>
              <a:gd name="connsiteX4" fmla="*/ 0 w 685800"/>
              <a:gd name="connsiteY4" fmla="*/ 879569 h 14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471239">
                <a:moveTo>
                  <a:pt x="0" y="879569"/>
                </a:moveTo>
                <a:lnTo>
                  <a:pt x="242047" y="0"/>
                </a:lnTo>
                <a:lnTo>
                  <a:pt x="685800" y="531159"/>
                </a:lnTo>
                <a:lnTo>
                  <a:pt x="358227" y="1471239"/>
                </a:lnTo>
                <a:lnTo>
                  <a:pt x="0" y="879569"/>
                </a:lnTo>
                <a:close/>
              </a:path>
            </a:pathLst>
          </a:cu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087842" y="2041426"/>
                <a:ext cx="3402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842" y="2041426"/>
                <a:ext cx="3402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016500" y="2349203"/>
                <a:ext cx="3481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0" y="2349203"/>
                <a:ext cx="34817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553284" y="2852455"/>
                <a:ext cx="3400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84" y="2852455"/>
                <a:ext cx="34002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257985" y="2437015"/>
                <a:ext cx="3550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85" y="2437015"/>
                <a:ext cx="35503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476369" y="1485525"/>
                <a:ext cx="33759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𝛼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369" y="1485525"/>
                <a:ext cx="3375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V="1">
            <a:off x="3492500" y="2079078"/>
            <a:ext cx="152665" cy="4564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Дуга 35"/>
          <p:cNvSpPr/>
          <p:nvPr/>
        </p:nvSpPr>
        <p:spPr>
          <a:xfrm>
            <a:off x="3416565" y="2426665"/>
            <a:ext cx="228600" cy="182012"/>
          </a:xfrm>
          <a:prstGeom prst="arc">
            <a:avLst>
              <a:gd name="adj1" fmla="val 16200000"/>
              <a:gd name="adj2" fmla="val 678609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553284" y="2236062"/>
                <a:ext cx="291618" cy="35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84" y="2236062"/>
                <a:ext cx="291618" cy="3548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3645165" y="2079716"/>
            <a:ext cx="1447535" cy="43795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705652" y="2088423"/>
            <a:ext cx="35406" cy="97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3632573" y="2163403"/>
            <a:ext cx="76200" cy="26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3435501" y="1876404"/>
                <a:ext cx="32254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01" y="1876404"/>
                <a:ext cx="322543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7565" y="631825"/>
                <a:ext cx="2819400" cy="60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𝐸𝐵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65" y="631825"/>
                <a:ext cx="2819400" cy="60875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>
            <a:stCxn id="19" idx="0"/>
          </p:cNvCxnSpPr>
          <p:nvPr/>
        </p:nvCxnSpPr>
        <p:spPr>
          <a:xfrm flipV="1">
            <a:off x="3340100" y="2084734"/>
            <a:ext cx="305065" cy="22900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32480" y="1293226"/>
                <a:ext cx="27300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𝐴𝐸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𝐴𝐵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kesmaning</a:t>
                </a:r>
              </a:p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proyeksiyasi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80" y="1293226"/>
                <a:ext cx="2730043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3123" y="1832703"/>
                <a:ext cx="2819400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𝐸𝐴𝐵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𝐸𝐵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3" y="1832703"/>
                <a:ext cx="2819400" cy="5517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2480" y="2349203"/>
                <a:ext cx="2819400" cy="620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𝐸𝐴𝐵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80" y="2349203"/>
                <a:ext cx="2819400" cy="6201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Дуга 30"/>
          <p:cNvSpPr/>
          <p:nvPr/>
        </p:nvSpPr>
        <p:spPr>
          <a:xfrm>
            <a:off x="3340365" y="2222729"/>
            <a:ext cx="190235" cy="280362"/>
          </a:xfrm>
          <a:prstGeom prst="arc">
            <a:avLst>
              <a:gd name="adj1" fmla="val 16200000"/>
              <a:gd name="adj2" fmla="val 19672223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/>
      <p:bldP spid="3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40100" y="2294591"/>
            <a:ext cx="1752600" cy="22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721100" y="2523191"/>
            <a:ext cx="1371600" cy="361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492500" y="2523191"/>
            <a:ext cx="1600200" cy="246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40100" y="2294591"/>
            <a:ext cx="381000" cy="589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араллелограмм 18"/>
          <p:cNvSpPr/>
          <p:nvPr/>
        </p:nvSpPr>
        <p:spPr>
          <a:xfrm>
            <a:off x="3340100" y="1434166"/>
            <a:ext cx="737347" cy="1471239"/>
          </a:xfrm>
          <a:custGeom>
            <a:avLst/>
            <a:gdLst>
              <a:gd name="connsiteX0" fmla="*/ 0 w 914400"/>
              <a:gd name="connsiteY0" fmla="*/ 1081274 h 1081274"/>
              <a:gd name="connsiteX1" fmla="*/ 228600 w 914400"/>
              <a:gd name="connsiteY1" fmla="*/ 0 h 1081274"/>
              <a:gd name="connsiteX2" fmla="*/ 914400 w 914400"/>
              <a:gd name="connsiteY2" fmla="*/ 0 h 1081274"/>
              <a:gd name="connsiteX3" fmla="*/ 685800 w 914400"/>
              <a:gd name="connsiteY3" fmla="*/ 1081274 h 1081274"/>
              <a:gd name="connsiteX4" fmla="*/ 0 w 914400"/>
              <a:gd name="connsiteY4" fmla="*/ 1081274 h 1081274"/>
              <a:gd name="connsiteX0" fmla="*/ 0 w 914400"/>
              <a:gd name="connsiteY0" fmla="*/ 1081274 h 1269533"/>
              <a:gd name="connsiteX1" fmla="*/ 228600 w 914400"/>
              <a:gd name="connsiteY1" fmla="*/ 0 h 1269533"/>
              <a:gd name="connsiteX2" fmla="*/ 914400 w 914400"/>
              <a:gd name="connsiteY2" fmla="*/ 0 h 1269533"/>
              <a:gd name="connsiteX3" fmla="*/ 497541 w 914400"/>
              <a:gd name="connsiteY3" fmla="*/ 1269533 h 1269533"/>
              <a:gd name="connsiteX4" fmla="*/ 0 w 914400"/>
              <a:gd name="connsiteY4" fmla="*/ 1081274 h 1269533"/>
              <a:gd name="connsiteX0" fmla="*/ 0 w 813547"/>
              <a:gd name="connsiteY0" fmla="*/ 691310 h 1269533"/>
              <a:gd name="connsiteX1" fmla="*/ 127747 w 813547"/>
              <a:gd name="connsiteY1" fmla="*/ 0 h 1269533"/>
              <a:gd name="connsiteX2" fmla="*/ 813547 w 813547"/>
              <a:gd name="connsiteY2" fmla="*/ 0 h 1269533"/>
              <a:gd name="connsiteX3" fmla="*/ 396688 w 813547"/>
              <a:gd name="connsiteY3" fmla="*/ 1269533 h 1269533"/>
              <a:gd name="connsiteX4" fmla="*/ 0 w 813547"/>
              <a:gd name="connsiteY4" fmla="*/ 691310 h 1269533"/>
              <a:gd name="connsiteX0" fmla="*/ 0 w 813547"/>
              <a:gd name="connsiteY0" fmla="*/ 691310 h 1276256"/>
              <a:gd name="connsiteX1" fmla="*/ 127747 w 813547"/>
              <a:gd name="connsiteY1" fmla="*/ 0 h 1276256"/>
              <a:gd name="connsiteX2" fmla="*/ 813547 w 813547"/>
              <a:gd name="connsiteY2" fmla="*/ 0 h 1276256"/>
              <a:gd name="connsiteX3" fmla="*/ 383241 w 813547"/>
              <a:gd name="connsiteY3" fmla="*/ 1276256 h 1276256"/>
              <a:gd name="connsiteX4" fmla="*/ 0 w 813547"/>
              <a:gd name="connsiteY4" fmla="*/ 691310 h 1276256"/>
              <a:gd name="connsiteX0" fmla="*/ 0 w 685800"/>
              <a:gd name="connsiteY0" fmla="*/ 691310 h 1276256"/>
              <a:gd name="connsiteX1" fmla="*/ 127747 w 685800"/>
              <a:gd name="connsiteY1" fmla="*/ 0 h 1276256"/>
              <a:gd name="connsiteX2" fmla="*/ 685800 w 685800"/>
              <a:gd name="connsiteY2" fmla="*/ 342900 h 1276256"/>
              <a:gd name="connsiteX3" fmla="*/ 383241 w 685800"/>
              <a:gd name="connsiteY3" fmla="*/ 1276256 h 1276256"/>
              <a:gd name="connsiteX4" fmla="*/ 0 w 685800"/>
              <a:gd name="connsiteY4" fmla="*/ 691310 h 1276256"/>
              <a:gd name="connsiteX0" fmla="*/ 0 w 685800"/>
              <a:gd name="connsiteY0" fmla="*/ 879569 h 1464515"/>
              <a:gd name="connsiteX1" fmla="*/ 242047 w 685800"/>
              <a:gd name="connsiteY1" fmla="*/ 0 h 1464515"/>
              <a:gd name="connsiteX2" fmla="*/ 685800 w 685800"/>
              <a:gd name="connsiteY2" fmla="*/ 531159 h 1464515"/>
              <a:gd name="connsiteX3" fmla="*/ 383241 w 685800"/>
              <a:gd name="connsiteY3" fmla="*/ 1464515 h 1464515"/>
              <a:gd name="connsiteX4" fmla="*/ 0 w 685800"/>
              <a:gd name="connsiteY4" fmla="*/ 879569 h 1464515"/>
              <a:gd name="connsiteX0" fmla="*/ 0 w 685800"/>
              <a:gd name="connsiteY0" fmla="*/ 879569 h 1471239"/>
              <a:gd name="connsiteX1" fmla="*/ 242047 w 685800"/>
              <a:gd name="connsiteY1" fmla="*/ 0 h 1471239"/>
              <a:gd name="connsiteX2" fmla="*/ 685800 w 685800"/>
              <a:gd name="connsiteY2" fmla="*/ 531159 h 1471239"/>
              <a:gd name="connsiteX3" fmla="*/ 358227 w 685800"/>
              <a:gd name="connsiteY3" fmla="*/ 1471239 h 1471239"/>
              <a:gd name="connsiteX4" fmla="*/ 0 w 685800"/>
              <a:gd name="connsiteY4" fmla="*/ 879569 h 14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471239">
                <a:moveTo>
                  <a:pt x="0" y="879569"/>
                </a:moveTo>
                <a:lnTo>
                  <a:pt x="242047" y="0"/>
                </a:lnTo>
                <a:lnTo>
                  <a:pt x="685800" y="531159"/>
                </a:lnTo>
                <a:lnTo>
                  <a:pt x="358227" y="1471239"/>
                </a:lnTo>
                <a:lnTo>
                  <a:pt x="0" y="879569"/>
                </a:lnTo>
                <a:close/>
              </a:path>
            </a:pathLst>
          </a:cu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087842" y="2041426"/>
                <a:ext cx="3402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842" y="2041426"/>
                <a:ext cx="3402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016500" y="2349203"/>
                <a:ext cx="3481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0" y="2349203"/>
                <a:ext cx="34817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553284" y="2852455"/>
                <a:ext cx="3400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84" y="2852455"/>
                <a:ext cx="34002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257985" y="2437015"/>
                <a:ext cx="3550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85" y="2437015"/>
                <a:ext cx="35503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476369" y="1485525"/>
                <a:ext cx="33759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𝛼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369" y="1485525"/>
                <a:ext cx="3375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V="1">
            <a:off x="3492500" y="2079078"/>
            <a:ext cx="152665" cy="4564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Дуга 35"/>
          <p:cNvSpPr/>
          <p:nvPr/>
        </p:nvSpPr>
        <p:spPr>
          <a:xfrm>
            <a:off x="3416565" y="2426665"/>
            <a:ext cx="228600" cy="182012"/>
          </a:xfrm>
          <a:prstGeom prst="arc">
            <a:avLst>
              <a:gd name="adj1" fmla="val 16200000"/>
              <a:gd name="adj2" fmla="val 678609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553284" y="2236062"/>
                <a:ext cx="291618" cy="35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84" y="2236062"/>
                <a:ext cx="291618" cy="3548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3645165" y="2079716"/>
            <a:ext cx="1447535" cy="43795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705652" y="2088423"/>
            <a:ext cx="35406" cy="97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3632573" y="2163403"/>
            <a:ext cx="76200" cy="26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3435501" y="1876404"/>
                <a:ext cx="32254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01" y="1876404"/>
                <a:ext cx="322543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>
            <a:stCxn id="19" idx="0"/>
          </p:cNvCxnSpPr>
          <p:nvPr/>
        </p:nvCxnSpPr>
        <p:spPr>
          <a:xfrm flipV="1">
            <a:off x="3340100" y="2084734"/>
            <a:ext cx="305065" cy="22900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>
            <a:off x="3340365" y="2222729"/>
            <a:ext cx="190235" cy="280362"/>
          </a:xfrm>
          <a:prstGeom prst="arc">
            <a:avLst>
              <a:gd name="adj1" fmla="val 16200000"/>
              <a:gd name="adj2" fmla="val 19672223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19777" y="1425878"/>
                <a:ext cx="2982259" cy="1000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i="1" kern="0" dirty="0" smtClean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1600" b="1" i="1" kern="0" dirty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1600" b="1" i="1" kern="0" dirty="0" smtClean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burchakning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sinusi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7" y="1425878"/>
                <a:ext cx="2982259" cy="1000787"/>
              </a:xfrm>
              <a:prstGeom prst="rect">
                <a:avLst/>
              </a:prstGeom>
              <a:blipFill rotWithShape="1">
                <a:blip r:embed="rId10"/>
                <a:stretch>
                  <a:fillRect l="-1227" t="-1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3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5027" y="631825"/>
                <a:ext cx="5486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𝐴𝐵𝐶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uchburchakning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ru-RU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</m:oMath>
                </a14:m>
                <a:r>
                  <a:rPr lang="ru-RU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uchidan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4 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masofada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o‘tkazilgan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𝐴𝐶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𝐵𝐶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=8 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 ∠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𝐴𝐵𝐶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22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30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𝐴𝐵𝐶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tekisliklar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burchakni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aniqlang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27" y="631825"/>
                <a:ext cx="5486400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1111" t="-1843" b="-7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8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899" y="624915"/>
                <a:ext cx="35978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𝑑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l-GR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𝐵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)=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4 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    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𝐴𝐶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𝐵𝐶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=8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 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𝐴𝐵𝐶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22</m:t>
                        </m:r>
                      </m:e>
                      <m:sup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30</m:t>
                        </m:r>
                      </m:e>
                      <m:sup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 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𝐴𝐵𝐶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)=?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9" y="624915"/>
                <a:ext cx="359783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3158" b="-1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lass.rambler.ru/qa-service/production/uploads/images/image/000/065/573/ecb6f0cb09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9077" r="23341" b="43951"/>
          <a:stretch/>
        </p:blipFill>
        <p:spPr bwMode="auto">
          <a:xfrm>
            <a:off x="3732862" y="1008103"/>
            <a:ext cx="1916206" cy="1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5899" y="1252785"/>
                <a:ext cx="3352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tekislikda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yotgan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𝐾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nuqtadan</a:t>
                </a: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𝐴𝐶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chiziqqa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𝐵𝐻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𝐻𝐾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chiziqlar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o‘tkazamiz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𝐵𝐻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𝐻𝐾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𝜖𝛼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9" y="1252785"/>
                <a:ext cx="3352800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909" t="-2273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15899" y="2308225"/>
                <a:ext cx="4288675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𝐻𝐾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chiziqqa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endPara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𝐵𝐹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o‘tkazamiz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𝐻𝐾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𝐻𝐾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9" y="2308225"/>
                <a:ext cx="4288675" cy="615553"/>
              </a:xfrm>
              <a:prstGeom prst="rect">
                <a:avLst/>
              </a:prstGeom>
              <a:blipFill rotWithShape="1">
                <a:blip r:embed="rId7"/>
                <a:stretch>
                  <a:fillRect t="-2970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1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class.rambler.ru/qa-service/production/uploads/images/image/000/065/573/ecb6f0cb0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9077" r="23341" b="43951"/>
          <a:stretch/>
        </p:blipFill>
        <p:spPr bwMode="auto">
          <a:xfrm>
            <a:off x="3732862" y="1008103"/>
            <a:ext cx="1916206" cy="1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15898" y="631825"/>
                <a:ext cx="46634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perpendikulyarlar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haqidagi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teoremaga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𝐹𝐵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𝐴𝐶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⇒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𝐵𝐹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⇒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𝐵𝐹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=4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8" y="631825"/>
                <a:ext cx="466345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654" t="-3125" b="-11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5898" y="1535607"/>
                <a:ext cx="36576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180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22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22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135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8" y="1535607"/>
                <a:ext cx="3657602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92100" y="1223866"/>
                <a:ext cx="21712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𝐴𝐶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𝐵𝐶</m:t>
                      </m:r>
                      <m:r>
                        <a:rPr lang="en-US" sz="1600" b="0" i="1" smtClean="0">
                          <a:latin typeface="Cambria Math"/>
                        </a:rPr>
                        <m:t> ⇒∠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1223866"/>
                <a:ext cx="2171299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88900" y="1799942"/>
                <a:ext cx="4419600" cy="609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𝐴𝐵𝐶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∙8∙8∙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135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=32∙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=16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900" y="1799942"/>
                <a:ext cx="4419600" cy="6095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92100" y="2405408"/>
                <a:ext cx="1759777" cy="611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32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2405408"/>
                <a:ext cx="1759777" cy="61119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591361" y="2527203"/>
                <a:ext cx="1151213" cy="367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61" y="2527203"/>
                <a:ext cx="1151213" cy="36760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5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35182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5394" y="631825"/>
                <a:ext cx="5480705" cy="9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Tekislikka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tushirilgan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og‘ma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𝑎𝑟𝑐𝑠𝑖𝑛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Og‘maning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uzunligi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50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perpendikulyarning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uzunligini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4" y="631825"/>
                <a:ext cx="5480705" cy="933076"/>
              </a:xfrm>
              <a:prstGeom prst="rect">
                <a:avLst/>
              </a:prstGeom>
              <a:blipFill rotWithShape="1">
                <a:blip r:embed="rId2"/>
                <a:stretch>
                  <a:fillRect l="-667" t="-1961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s://i2.wp.com/images.myshared.ru/6/561481/slide_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" t="25612" r="58509" b="14624"/>
          <a:stretch/>
        </p:blipFill>
        <p:spPr bwMode="auto">
          <a:xfrm>
            <a:off x="2197101" y="1587987"/>
            <a:ext cx="1143000" cy="13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class.rambler.ru/qa-service/production/uploads/images/image/000/065/573/ecb6f0cb0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9077" r="23341" b="43951"/>
          <a:stretch/>
        </p:blipFill>
        <p:spPr bwMode="auto">
          <a:xfrm>
            <a:off x="3732862" y="1008103"/>
            <a:ext cx="1916206" cy="1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316693" y="648806"/>
                <a:ext cx="1151213" cy="367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𝐵𝐻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693" y="648806"/>
                <a:ext cx="1151213" cy="3676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15259" y="1635436"/>
                <a:ext cx="3419719" cy="1129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𝐹𝐻𝐵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𝐵𝐹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𝐵𝐻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6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59" y="1635436"/>
                <a:ext cx="3419719" cy="11299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0700" y="1043951"/>
                <a:ext cx="2743200" cy="59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𝐹𝐻𝐵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𝐵𝐹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𝐵𝐻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1043951"/>
                <a:ext cx="2743200" cy="5920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39700" y="2749535"/>
                <a:ext cx="56261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 i="1" kern="0" dirty="0" smtClean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rPr>
                      <m:t>Javob</m:t>
                    </m:r>
                    <m:r>
                      <m:rPr>
                        <m:nor/>
                      </m:rPr>
                      <a:rPr lang="en-US" sz="1600" b="1" i="1" kern="0" dirty="0" smtClean="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rPr>
                      <m:t>:</m:t>
                    </m:r>
                    <m:r>
                      <a:rPr lang="en-US" sz="1600" b="0" i="1" kern="0" dirty="0" smtClean="0">
                        <a:solidFill>
                          <a:srgbClr val="1F497D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𝐴𝐵𝐶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tekisliklar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2749535"/>
                <a:ext cx="5626100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5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5027" y="631825"/>
                <a:ext cx="54864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tekisliklar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45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ostida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kesishishadi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tekislikda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yotgan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nuqtadan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tekislikkacha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masofa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2 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0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nuqtadan</a:t>
                </a:r>
                <a:r>
                  <a:rPr lang="en-US" sz="2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tekisliklarning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kesishish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chizig‘igacha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masofani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27" y="631825"/>
                <a:ext cx="548640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111" t="-1498" b="-6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1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2125723" y="1702922"/>
            <a:ext cx="3359523" cy="818217"/>
          </a:xfrm>
          <a:custGeom>
            <a:avLst/>
            <a:gdLst>
              <a:gd name="connsiteX0" fmla="*/ 0 w 1371600"/>
              <a:gd name="connsiteY0" fmla="*/ 838200 h 838200"/>
              <a:gd name="connsiteX1" fmla="*/ 209550 w 1371600"/>
              <a:gd name="connsiteY1" fmla="*/ 0 h 838200"/>
              <a:gd name="connsiteX2" fmla="*/ 1371600 w 1371600"/>
              <a:gd name="connsiteY2" fmla="*/ 0 h 838200"/>
              <a:gd name="connsiteX3" fmla="*/ 1162050 w 1371600"/>
              <a:gd name="connsiteY3" fmla="*/ 838200 h 838200"/>
              <a:gd name="connsiteX4" fmla="*/ 0 w 1371600"/>
              <a:gd name="connsiteY4" fmla="*/ 838200 h 838200"/>
              <a:gd name="connsiteX0" fmla="*/ 0 w 1835523"/>
              <a:gd name="connsiteY0" fmla="*/ 838200 h 838200"/>
              <a:gd name="connsiteX1" fmla="*/ 209550 w 1835523"/>
              <a:gd name="connsiteY1" fmla="*/ 0 h 838200"/>
              <a:gd name="connsiteX2" fmla="*/ 1835523 w 1835523"/>
              <a:gd name="connsiteY2" fmla="*/ 6724 h 838200"/>
              <a:gd name="connsiteX3" fmla="*/ 1162050 w 1835523"/>
              <a:gd name="connsiteY3" fmla="*/ 838200 h 838200"/>
              <a:gd name="connsiteX4" fmla="*/ 0 w 1835523"/>
              <a:gd name="connsiteY4" fmla="*/ 838200 h 838200"/>
              <a:gd name="connsiteX0" fmla="*/ 0 w 1835523"/>
              <a:gd name="connsiteY0" fmla="*/ 831477 h 831477"/>
              <a:gd name="connsiteX1" fmla="*/ 713814 w 1835523"/>
              <a:gd name="connsiteY1" fmla="*/ 0 h 831477"/>
              <a:gd name="connsiteX2" fmla="*/ 1835523 w 1835523"/>
              <a:gd name="connsiteY2" fmla="*/ 1 h 831477"/>
              <a:gd name="connsiteX3" fmla="*/ 1162050 w 1835523"/>
              <a:gd name="connsiteY3" fmla="*/ 831477 h 831477"/>
              <a:gd name="connsiteX4" fmla="*/ 0 w 1835523"/>
              <a:gd name="connsiteY4" fmla="*/ 831477 h 83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523" h="831477">
                <a:moveTo>
                  <a:pt x="0" y="831477"/>
                </a:moveTo>
                <a:lnTo>
                  <a:pt x="713814" y="0"/>
                </a:lnTo>
                <a:lnTo>
                  <a:pt x="1835523" y="1"/>
                </a:lnTo>
                <a:lnTo>
                  <a:pt x="1162050" y="831477"/>
                </a:lnTo>
                <a:lnTo>
                  <a:pt x="0" y="831477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араллелограмм 3"/>
          <p:cNvSpPr/>
          <p:nvPr/>
        </p:nvSpPr>
        <p:spPr>
          <a:xfrm>
            <a:off x="2806700" y="1165225"/>
            <a:ext cx="1889312" cy="1349190"/>
          </a:xfrm>
          <a:custGeom>
            <a:avLst/>
            <a:gdLst>
              <a:gd name="connsiteX0" fmla="*/ 0 w 1371600"/>
              <a:gd name="connsiteY0" fmla="*/ 838200 h 838200"/>
              <a:gd name="connsiteX1" fmla="*/ 209550 w 1371600"/>
              <a:gd name="connsiteY1" fmla="*/ 0 h 838200"/>
              <a:gd name="connsiteX2" fmla="*/ 1371600 w 1371600"/>
              <a:gd name="connsiteY2" fmla="*/ 0 h 838200"/>
              <a:gd name="connsiteX3" fmla="*/ 1162050 w 1371600"/>
              <a:gd name="connsiteY3" fmla="*/ 838200 h 838200"/>
              <a:gd name="connsiteX4" fmla="*/ 0 w 1371600"/>
              <a:gd name="connsiteY4" fmla="*/ 838200 h 838200"/>
              <a:gd name="connsiteX0" fmla="*/ 0 w 1835523"/>
              <a:gd name="connsiteY0" fmla="*/ 838200 h 838200"/>
              <a:gd name="connsiteX1" fmla="*/ 209550 w 1835523"/>
              <a:gd name="connsiteY1" fmla="*/ 0 h 838200"/>
              <a:gd name="connsiteX2" fmla="*/ 1835523 w 1835523"/>
              <a:gd name="connsiteY2" fmla="*/ 6724 h 838200"/>
              <a:gd name="connsiteX3" fmla="*/ 1162050 w 1835523"/>
              <a:gd name="connsiteY3" fmla="*/ 838200 h 838200"/>
              <a:gd name="connsiteX4" fmla="*/ 0 w 1835523"/>
              <a:gd name="connsiteY4" fmla="*/ 838200 h 838200"/>
              <a:gd name="connsiteX0" fmla="*/ 0 w 1835523"/>
              <a:gd name="connsiteY0" fmla="*/ 831477 h 831477"/>
              <a:gd name="connsiteX1" fmla="*/ 713814 w 1835523"/>
              <a:gd name="connsiteY1" fmla="*/ 0 h 831477"/>
              <a:gd name="connsiteX2" fmla="*/ 1835523 w 1835523"/>
              <a:gd name="connsiteY2" fmla="*/ 1 h 831477"/>
              <a:gd name="connsiteX3" fmla="*/ 1162050 w 1835523"/>
              <a:gd name="connsiteY3" fmla="*/ 831477 h 831477"/>
              <a:gd name="connsiteX4" fmla="*/ 0 w 1835523"/>
              <a:gd name="connsiteY4" fmla="*/ 831477 h 831477"/>
              <a:gd name="connsiteX0" fmla="*/ 0 w 1835523"/>
              <a:gd name="connsiteY0" fmla="*/ 1443319 h 1443319"/>
              <a:gd name="connsiteX1" fmla="*/ 505385 w 1835523"/>
              <a:gd name="connsiteY1" fmla="*/ 0 h 1443319"/>
              <a:gd name="connsiteX2" fmla="*/ 1835523 w 1835523"/>
              <a:gd name="connsiteY2" fmla="*/ 611843 h 1443319"/>
              <a:gd name="connsiteX3" fmla="*/ 1162050 w 1835523"/>
              <a:gd name="connsiteY3" fmla="*/ 1443319 h 1443319"/>
              <a:gd name="connsiteX4" fmla="*/ 0 w 1835523"/>
              <a:gd name="connsiteY4" fmla="*/ 1443319 h 1443319"/>
              <a:gd name="connsiteX0" fmla="*/ 0 w 1230406"/>
              <a:gd name="connsiteY0" fmla="*/ 1443319 h 1443319"/>
              <a:gd name="connsiteX1" fmla="*/ 505385 w 1230406"/>
              <a:gd name="connsiteY1" fmla="*/ 0 h 1443319"/>
              <a:gd name="connsiteX2" fmla="*/ 1230406 w 1230406"/>
              <a:gd name="connsiteY2" fmla="*/ 470649 h 1443319"/>
              <a:gd name="connsiteX3" fmla="*/ 1162050 w 1230406"/>
              <a:gd name="connsiteY3" fmla="*/ 1443319 h 1443319"/>
              <a:gd name="connsiteX4" fmla="*/ 0 w 1230406"/>
              <a:gd name="connsiteY4" fmla="*/ 1443319 h 1443319"/>
              <a:gd name="connsiteX0" fmla="*/ 0 w 1230406"/>
              <a:gd name="connsiteY0" fmla="*/ 1443319 h 1443319"/>
              <a:gd name="connsiteX1" fmla="*/ 505385 w 1230406"/>
              <a:gd name="connsiteY1" fmla="*/ 0 h 1443319"/>
              <a:gd name="connsiteX2" fmla="*/ 1230406 w 1230406"/>
              <a:gd name="connsiteY2" fmla="*/ 470649 h 1443319"/>
              <a:gd name="connsiteX3" fmla="*/ 530039 w 1230406"/>
              <a:gd name="connsiteY3" fmla="*/ 1288678 h 1443319"/>
              <a:gd name="connsiteX4" fmla="*/ 0 w 1230406"/>
              <a:gd name="connsiteY4" fmla="*/ 1443319 h 1443319"/>
              <a:gd name="connsiteX0" fmla="*/ 0 w 1398494"/>
              <a:gd name="connsiteY0" fmla="*/ 804584 h 1288678"/>
              <a:gd name="connsiteX1" fmla="*/ 673473 w 1398494"/>
              <a:gd name="connsiteY1" fmla="*/ 0 h 1288678"/>
              <a:gd name="connsiteX2" fmla="*/ 1398494 w 1398494"/>
              <a:gd name="connsiteY2" fmla="*/ 470649 h 1288678"/>
              <a:gd name="connsiteX3" fmla="*/ 698127 w 1398494"/>
              <a:gd name="connsiteY3" fmla="*/ 1288678 h 1288678"/>
              <a:gd name="connsiteX4" fmla="*/ 0 w 1398494"/>
              <a:gd name="connsiteY4" fmla="*/ 804584 h 1288678"/>
              <a:gd name="connsiteX0" fmla="*/ 0 w 1398494"/>
              <a:gd name="connsiteY0" fmla="*/ 804584 h 1281955"/>
              <a:gd name="connsiteX1" fmla="*/ 673473 w 1398494"/>
              <a:gd name="connsiteY1" fmla="*/ 0 h 1281955"/>
              <a:gd name="connsiteX2" fmla="*/ 1398494 w 1398494"/>
              <a:gd name="connsiteY2" fmla="*/ 470649 h 1281955"/>
              <a:gd name="connsiteX3" fmla="*/ 214033 w 1398494"/>
              <a:gd name="connsiteY3" fmla="*/ 1281955 h 1281955"/>
              <a:gd name="connsiteX4" fmla="*/ 0 w 1398494"/>
              <a:gd name="connsiteY4" fmla="*/ 804584 h 1281955"/>
              <a:gd name="connsiteX0" fmla="*/ 0 w 1781735"/>
              <a:gd name="connsiteY0" fmla="*/ 616325 h 1281955"/>
              <a:gd name="connsiteX1" fmla="*/ 1056714 w 1781735"/>
              <a:gd name="connsiteY1" fmla="*/ 0 h 1281955"/>
              <a:gd name="connsiteX2" fmla="*/ 1781735 w 1781735"/>
              <a:gd name="connsiteY2" fmla="*/ 470649 h 1281955"/>
              <a:gd name="connsiteX3" fmla="*/ 597274 w 1781735"/>
              <a:gd name="connsiteY3" fmla="*/ 1281955 h 1281955"/>
              <a:gd name="connsiteX4" fmla="*/ 0 w 1781735"/>
              <a:gd name="connsiteY4" fmla="*/ 616325 h 1281955"/>
              <a:gd name="connsiteX0" fmla="*/ 0 w 1889312"/>
              <a:gd name="connsiteY0" fmla="*/ 710455 h 1281955"/>
              <a:gd name="connsiteX1" fmla="*/ 1164291 w 1889312"/>
              <a:gd name="connsiteY1" fmla="*/ 0 h 1281955"/>
              <a:gd name="connsiteX2" fmla="*/ 1889312 w 1889312"/>
              <a:gd name="connsiteY2" fmla="*/ 470649 h 1281955"/>
              <a:gd name="connsiteX3" fmla="*/ 704851 w 1889312"/>
              <a:gd name="connsiteY3" fmla="*/ 1281955 h 1281955"/>
              <a:gd name="connsiteX4" fmla="*/ 0 w 1889312"/>
              <a:gd name="connsiteY4" fmla="*/ 710455 h 1281955"/>
              <a:gd name="connsiteX0" fmla="*/ 0 w 1889312"/>
              <a:gd name="connsiteY0" fmla="*/ 777690 h 1349190"/>
              <a:gd name="connsiteX1" fmla="*/ 1204632 w 1889312"/>
              <a:gd name="connsiteY1" fmla="*/ 0 h 1349190"/>
              <a:gd name="connsiteX2" fmla="*/ 1889312 w 1889312"/>
              <a:gd name="connsiteY2" fmla="*/ 537884 h 1349190"/>
              <a:gd name="connsiteX3" fmla="*/ 704851 w 1889312"/>
              <a:gd name="connsiteY3" fmla="*/ 1349190 h 1349190"/>
              <a:gd name="connsiteX4" fmla="*/ 0 w 1889312"/>
              <a:gd name="connsiteY4" fmla="*/ 777690 h 13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312" h="1349190">
                <a:moveTo>
                  <a:pt x="0" y="777690"/>
                </a:moveTo>
                <a:lnTo>
                  <a:pt x="1204632" y="0"/>
                </a:lnTo>
                <a:lnTo>
                  <a:pt x="1889312" y="537884"/>
                </a:lnTo>
                <a:lnTo>
                  <a:pt x="704851" y="1349190"/>
                </a:lnTo>
                <a:lnTo>
                  <a:pt x="0" y="777690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араллелограмм 3"/>
          <p:cNvSpPr/>
          <p:nvPr/>
        </p:nvSpPr>
        <p:spPr>
          <a:xfrm>
            <a:off x="3524217" y="1702922"/>
            <a:ext cx="1862417" cy="1349190"/>
          </a:xfrm>
          <a:custGeom>
            <a:avLst/>
            <a:gdLst>
              <a:gd name="connsiteX0" fmla="*/ 0 w 1371600"/>
              <a:gd name="connsiteY0" fmla="*/ 838200 h 838200"/>
              <a:gd name="connsiteX1" fmla="*/ 209550 w 1371600"/>
              <a:gd name="connsiteY1" fmla="*/ 0 h 838200"/>
              <a:gd name="connsiteX2" fmla="*/ 1371600 w 1371600"/>
              <a:gd name="connsiteY2" fmla="*/ 0 h 838200"/>
              <a:gd name="connsiteX3" fmla="*/ 1162050 w 1371600"/>
              <a:gd name="connsiteY3" fmla="*/ 838200 h 838200"/>
              <a:gd name="connsiteX4" fmla="*/ 0 w 1371600"/>
              <a:gd name="connsiteY4" fmla="*/ 838200 h 838200"/>
              <a:gd name="connsiteX0" fmla="*/ 0 w 1835523"/>
              <a:gd name="connsiteY0" fmla="*/ 838200 h 838200"/>
              <a:gd name="connsiteX1" fmla="*/ 209550 w 1835523"/>
              <a:gd name="connsiteY1" fmla="*/ 0 h 838200"/>
              <a:gd name="connsiteX2" fmla="*/ 1835523 w 1835523"/>
              <a:gd name="connsiteY2" fmla="*/ 6724 h 838200"/>
              <a:gd name="connsiteX3" fmla="*/ 1162050 w 1835523"/>
              <a:gd name="connsiteY3" fmla="*/ 838200 h 838200"/>
              <a:gd name="connsiteX4" fmla="*/ 0 w 1835523"/>
              <a:gd name="connsiteY4" fmla="*/ 838200 h 838200"/>
              <a:gd name="connsiteX0" fmla="*/ 0 w 1835523"/>
              <a:gd name="connsiteY0" fmla="*/ 831477 h 831477"/>
              <a:gd name="connsiteX1" fmla="*/ 713814 w 1835523"/>
              <a:gd name="connsiteY1" fmla="*/ 0 h 831477"/>
              <a:gd name="connsiteX2" fmla="*/ 1835523 w 1835523"/>
              <a:gd name="connsiteY2" fmla="*/ 1 h 831477"/>
              <a:gd name="connsiteX3" fmla="*/ 1162050 w 1835523"/>
              <a:gd name="connsiteY3" fmla="*/ 831477 h 831477"/>
              <a:gd name="connsiteX4" fmla="*/ 0 w 1835523"/>
              <a:gd name="connsiteY4" fmla="*/ 831477 h 831477"/>
              <a:gd name="connsiteX0" fmla="*/ 0 w 1835523"/>
              <a:gd name="connsiteY0" fmla="*/ 1443319 h 1443319"/>
              <a:gd name="connsiteX1" fmla="*/ 505385 w 1835523"/>
              <a:gd name="connsiteY1" fmla="*/ 0 h 1443319"/>
              <a:gd name="connsiteX2" fmla="*/ 1835523 w 1835523"/>
              <a:gd name="connsiteY2" fmla="*/ 611843 h 1443319"/>
              <a:gd name="connsiteX3" fmla="*/ 1162050 w 1835523"/>
              <a:gd name="connsiteY3" fmla="*/ 1443319 h 1443319"/>
              <a:gd name="connsiteX4" fmla="*/ 0 w 1835523"/>
              <a:gd name="connsiteY4" fmla="*/ 1443319 h 1443319"/>
              <a:gd name="connsiteX0" fmla="*/ 0 w 1230406"/>
              <a:gd name="connsiteY0" fmla="*/ 1443319 h 1443319"/>
              <a:gd name="connsiteX1" fmla="*/ 505385 w 1230406"/>
              <a:gd name="connsiteY1" fmla="*/ 0 h 1443319"/>
              <a:gd name="connsiteX2" fmla="*/ 1230406 w 1230406"/>
              <a:gd name="connsiteY2" fmla="*/ 470649 h 1443319"/>
              <a:gd name="connsiteX3" fmla="*/ 1162050 w 1230406"/>
              <a:gd name="connsiteY3" fmla="*/ 1443319 h 1443319"/>
              <a:gd name="connsiteX4" fmla="*/ 0 w 1230406"/>
              <a:gd name="connsiteY4" fmla="*/ 1443319 h 1443319"/>
              <a:gd name="connsiteX0" fmla="*/ 0 w 1230406"/>
              <a:gd name="connsiteY0" fmla="*/ 1443319 h 1443319"/>
              <a:gd name="connsiteX1" fmla="*/ 505385 w 1230406"/>
              <a:gd name="connsiteY1" fmla="*/ 0 h 1443319"/>
              <a:gd name="connsiteX2" fmla="*/ 1230406 w 1230406"/>
              <a:gd name="connsiteY2" fmla="*/ 470649 h 1443319"/>
              <a:gd name="connsiteX3" fmla="*/ 530039 w 1230406"/>
              <a:gd name="connsiteY3" fmla="*/ 1288678 h 1443319"/>
              <a:gd name="connsiteX4" fmla="*/ 0 w 1230406"/>
              <a:gd name="connsiteY4" fmla="*/ 1443319 h 1443319"/>
              <a:gd name="connsiteX0" fmla="*/ 0 w 1398494"/>
              <a:gd name="connsiteY0" fmla="*/ 804584 h 1288678"/>
              <a:gd name="connsiteX1" fmla="*/ 673473 w 1398494"/>
              <a:gd name="connsiteY1" fmla="*/ 0 h 1288678"/>
              <a:gd name="connsiteX2" fmla="*/ 1398494 w 1398494"/>
              <a:gd name="connsiteY2" fmla="*/ 470649 h 1288678"/>
              <a:gd name="connsiteX3" fmla="*/ 698127 w 1398494"/>
              <a:gd name="connsiteY3" fmla="*/ 1288678 h 1288678"/>
              <a:gd name="connsiteX4" fmla="*/ 0 w 1398494"/>
              <a:gd name="connsiteY4" fmla="*/ 804584 h 1288678"/>
              <a:gd name="connsiteX0" fmla="*/ 0 w 1398494"/>
              <a:gd name="connsiteY0" fmla="*/ 804584 h 1281955"/>
              <a:gd name="connsiteX1" fmla="*/ 673473 w 1398494"/>
              <a:gd name="connsiteY1" fmla="*/ 0 h 1281955"/>
              <a:gd name="connsiteX2" fmla="*/ 1398494 w 1398494"/>
              <a:gd name="connsiteY2" fmla="*/ 470649 h 1281955"/>
              <a:gd name="connsiteX3" fmla="*/ 214033 w 1398494"/>
              <a:gd name="connsiteY3" fmla="*/ 1281955 h 1281955"/>
              <a:gd name="connsiteX4" fmla="*/ 0 w 1398494"/>
              <a:gd name="connsiteY4" fmla="*/ 804584 h 1281955"/>
              <a:gd name="connsiteX0" fmla="*/ 0 w 1781735"/>
              <a:gd name="connsiteY0" fmla="*/ 616325 h 1281955"/>
              <a:gd name="connsiteX1" fmla="*/ 1056714 w 1781735"/>
              <a:gd name="connsiteY1" fmla="*/ 0 h 1281955"/>
              <a:gd name="connsiteX2" fmla="*/ 1781735 w 1781735"/>
              <a:gd name="connsiteY2" fmla="*/ 470649 h 1281955"/>
              <a:gd name="connsiteX3" fmla="*/ 597274 w 1781735"/>
              <a:gd name="connsiteY3" fmla="*/ 1281955 h 1281955"/>
              <a:gd name="connsiteX4" fmla="*/ 0 w 1781735"/>
              <a:gd name="connsiteY4" fmla="*/ 616325 h 1281955"/>
              <a:gd name="connsiteX0" fmla="*/ 0 w 1889312"/>
              <a:gd name="connsiteY0" fmla="*/ 710455 h 1281955"/>
              <a:gd name="connsiteX1" fmla="*/ 1164291 w 1889312"/>
              <a:gd name="connsiteY1" fmla="*/ 0 h 1281955"/>
              <a:gd name="connsiteX2" fmla="*/ 1889312 w 1889312"/>
              <a:gd name="connsiteY2" fmla="*/ 470649 h 1281955"/>
              <a:gd name="connsiteX3" fmla="*/ 704851 w 1889312"/>
              <a:gd name="connsiteY3" fmla="*/ 1281955 h 1281955"/>
              <a:gd name="connsiteX4" fmla="*/ 0 w 1889312"/>
              <a:gd name="connsiteY4" fmla="*/ 710455 h 1281955"/>
              <a:gd name="connsiteX0" fmla="*/ 0 w 1889312"/>
              <a:gd name="connsiteY0" fmla="*/ 777690 h 1349190"/>
              <a:gd name="connsiteX1" fmla="*/ 1204632 w 1889312"/>
              <a:gd name="connsiteY1" fmla="*/ 0 h 1349190"/>
              <a:gd name="connsiteX2" fmla="*/ 1889312 w 1889312"/>
              <a:gd name="connsiteY2" fmla="*/ 537884 h 1349190"/>
              <a:gd name="connsiteX3" fmla="*/ 704851 w 1889312"/>
              <a:gd name="connsiteY3" fmla="*/ 1349190 h 1349190"/>
              <a:gd name="connsiteX4" fmla="*/ 0 w 1889312"/>
              <a:gd name="connsiteY4" fmla="*/ 777690 h 1349190"/>
              <a:gd name="connsiteX0" fmla="*/ 0 w 1855694"/>
              <a:gd name="connsiteY0" fmla="*/ 784414 h 1349190"/>
              <a:gd name="connsiteX1" fmla="*/ 1171014 w 1855694"/>
              <a:gd name="connsiteY1" fmla="*/ 0 h 1349190"/>
              <a:gd name="connsiteX2" fmla="*/ 1855694 w 1855694"/>
              <a:gd name="connsiteY2" fmla="*/ 537884 h 1349190"/>
              <a:gd name="connsiteX3" fmla="*/ 671233 w 1855694"/>
              <a:gd name="connsiteY3" fmla="*/ 1349190 h 1349190"/>
              <a:gd name="connsiteX4" fmla="*/ 0 w 1855694"/>
              <a:gd name="connsiteY4" fmla="*/ 784414 h 1349190"/>
              <a:gd name="connsiteX0" fmla="*/ 0 w 1862417"/>
              <a:gd name="connsiteY0" fmla="*/ 804585 h 1349190"/>
              <a:gd name="connsiteX1" fmla="*/ 1177737 w 1862417"/>
              <a:gd name="connsiteY1" fmla="*/ 0 h 1349190"/>
              <a:gd name="connsiteX2" fmla="*/ 1862417 w 1862417"/>
              <a:gd name="connsiteY2" fmla="*/ 537884 h 1349190"/>
              <a:gd name="connsiteX3" fmla="*/ 677956 w 1862417"/>
              <a:gd name="connsiteY3" fmla="*/ 1349190 h 1349190"/>
              <a:gd name="connsiteX4" fmla="*/ 0 w 1862417"/>
              <a:gd name="connsiteY4" fmla="*/ 804585 h 13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417" h="1349190">
                <a:moveTo>
                  <a:pt x="0" y="804585"/>
                </a:moveTo>
                <a:lnTo>
                  <a:pt x="1177737" y="0"/>
                </a:lnTo>
                <a:lnTo>
                  <a:pt x="1862417" y="537884"/>
                </a:lnTo>
                <a:lnTo>
                  <a:pt x="677956" y="1349190"/>
                </a:lnTo>
                <a:lnTo>
                  <a:pt x="0" y="804585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805484" y="1165225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484" y="1165225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349500" y="2192851"/>
                <a:ext cx="384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0" y="2192851"/>
                <a:ext cx="38401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3071831" y="2008185"/>
            <a:ext cx="540541" cy="4156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71831" y="2008185"/>
            <a:ext cx="0" cy="40387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524217" y="23297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17" y="2329749"/>
                <a:ext cx="39607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895998" y="1742698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998" y="1742698"/>
                <a:ext cx="3856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733516" y="2210124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516" y="2210124"/>
                <a:ext cx="39869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15900" y="611227"/>
                <a:ext cx="5410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Shartga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nuqtadan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tekislikkacha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masofa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𝑚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𝑂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=2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smtClean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611227"/>
                <a:ext cx="5410200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563" t="-3125" b="-11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05441" y="1188921"/>
                <a:ext cx="28829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nuqtadan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tekisliklarning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kesishish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chizig‘igacha</a:t>
                </a:r>
                <a:r>
                  <a:rPr lang="en-US" sz="16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nur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o‘tkazamiz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41" y="1188921"/>
                <a:ext cx="2882900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268" t="-2206" b="-8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3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2279456" y="1485188"/>
            <a:ext cx="3359523" cy="818217"/>
          </a:xfrm>
          <a:custGeom>
            <a:avLst/>
            <a:gdLst>
              <a:gd name="connsiteX0" fmla="*/ 0 w 1371600"/>
              <a:gd name="connsiteY0" fmla="*/ 838200 h 838200"/>
              <a:gd name="connsiteX1" fmla="*/ 209550 w 1371600"/>
              <a:gd name="connsiteY1" fmla="*/ 0 h 838200"/>
              <a:gd name="connsiteX2" fmla="*/ 1371600 w 1371600"/>
              <a:gd name="connsiteY2" fmla="*/ 0 h 838200"/>
              <a:gd name="connsiteX3" fmla="*/ 1162050 w 1371600"/>
              <a:gd name="connsiteY3" fmla="*/ 838200 h 838200"/>
              <a:gd name="connsiteX4" fmla="*/ 0 w 1371600"/>
              <a:gd name="connsiteY4" fmla="*/ 838200 h 838200"/>
              <a:gd name="connsiteX0" fmla="*/ 0 w 1835523"/>
              <a:gd name="connsiteY0" fmla="*/ 838200 h 838200"/>
              <a:gd name="connsiteX1" fmla="*/ 209550 w 1835523"/>
              <a:gd name="connsiteY1" fmla="*/ 0 h 838200"/>
              <a:gd name="connsiteX2" fmla="*/ 1835523 w 1835523"/>
              <a:gd name="connsiteY2" fmla="*/ 6724 h 838200"/>
              <a:gd name="connsiteX3" fmla="*/ 1162050 w 1835523"/>
              <a:gd name="connsiteY3" fmla="*/ 838200 h 838200"/>
              <a:gd name="connsiteX4" fmla="*/ 0 w 1835523"/>
              <a:gd name="connsiteY4" fmla="*/ 838200 h 838200"/>
              <a:gd name="connsiteX0" fmla="*/ 0 w 1835523"/>
              <a:gd name="connsiteY0" fmla="*/ 831477 h 831477"/>
              <a:gd name="connsiteX1" fmla="*/ 713814 w 1835523"/>
              <a:gd name="connsiteY1" fmla="*/ 0 h 831477"/>
              <a:gd name="connsiteX2" fmla="*/ 1835523 w 1835523"/>
              <a:gd name="connsiteY2" fmla="*/ 1 h 831477"/>
              <a:gd name="connsiteX3" fmla="*/ 1162050 w 1835523"/>
              <a:gd name="connsiteY3" fmla="*/ 831477 h 831477"/>
              <a:gd name="connsiteX4" fmla="*/ 0 w 1835523"/>
              <a:gd name="connsiteY4" fmla="*/ 831477 h 83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523" h="831477">
                <a:moveTo>
                  <a:pt x="0" y="831477"/>
                </a:moveTo>
                <a:lnTo>
                  <a:pt x="713814" y="0"/>
                </a:lnTo>
                <a:lnTo>
                  <a:pt x="1835523" y="1"/>
                </a:lnTo>
                <a:lnTo>
                  <a:pt x="1162050" y="831477"/>
                </a:lnTo>
                <a:lnTo>
                  <a:pt x="0" y="831477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3"/>
          <p:cNvSpPr/>
          <p:nvPr/>
        </p:nvSpPr>
        <p:spPr>
          <a:xfrm>
            <a:off x="2964169" y="957346"/>
            <a:ext cx="1889312" cy="1349190"/>
          </a:xfrm>
          <a:custGeom>
            <a:avLst/>
            <a:gdLst>
              <a:gd name="connsiteX0" fmla="*/ 0 w 1371600"/>
              <a:gd name="connsiteY0" fmla="*/ 838200 h 838200"/>
              <a:gd name="connsiteX1" fmla="*/ 209550 w 1371600"/>
              <a:gd name="connsiteY1" fmla="*/ 0 h 838200"/>
              <a:gd name="connsiteX2" fmla="*/ 1371600 w 1371600"/>
              <a:gd name="connsiteY2" fmla="*/ 0 h 838200"/>
              <a:gd name="connsiteX3" fmla="*/ 1162050 w 1371600"/>
              <a:gd name="connsiteY3" fmla="*/ 838200 h 838200"/>
              <a:gd name="connsiteX4" fmla="*/ 0 w 1371600"/>
              <a:gd name="connsiteY4" fmla="*/ 838200 h 838200"/>
              <a:gd name="connsiteX0" fmla="*/ 0 w 1835523"/>
              <a:gd name="connsiteY0" fmla="*/ 838200 h 838200"/>
              <a:gd name="connsiteX1" fmla="*/ 209550 w 1835523"/>
              <a:gd name="connsiteY1" fmla="*/ 0 h 838200"/>
              <a:gd name="connsiteX2" fmla="*/ 1835523 w 1835523"/>
              <a:gd name="connsiteY2" fmla="*/ 6724 h 838200"/>
              <a:gd name="connsiteX3" fmla="*/ 1162050 w 1835523"/>
              <a:gd name="connsiteY3" fmla="*/ 838200 h 838200"/>
              <a:gd name="connsiteX4" fmla="*/ 0 w 1835523"/>
              <a:gd name="connsiteY4" fmla="*/ 838200 h 838200"/>
              <a:gd name="connsiteX0" fmla="*/ 0 w 1835523"/>
              <a:gd name="connsiteY0" fmla="*/ 831477 h 831477"/>
              <a:gd name="connsiteX1" fmla="*/ 713814 w 1835523"/>
              <a:gd name="connsiteY1" fmla="*/ 0 h 831477"/>
              <a:gd name="connsiteX2" fmla="*/ 1835523 w 1835523"/>
              <a:gd name="connsiteY2" fmla="*/ 1 h 831477"/>
              <a:gd name="connsiteX3" fmla="*/ 1162050 w 1835523"/>
              <a:gd name="connsiteY3" fmla="*/ 831477 h 831477"/>
              <a:gd name="connsiteX4" fmla="*/ 0 w 1835523"/>
              <a:gd name="connsiteY4" fmla="*/ 831477 h 831477"/>
              <a:gd name="connsiteX0" fmla="*/ 0 w 1835523"/>
              <a:gd name="connsiteY0" fmla="*/ 1443319 h 1443319"/>
              <a:gd name="connsiteX1" fmla="*/ 505385 w 1835523"/>
              <a:gd name="connsiteY1" fmla="*/ 0 h 1443319"/>
              <a:gd name="connsiteX2" fmla="*/ 1835523 w 1835523"/>
              <a:gd name="connsiteY2" fmla="*/ 611843 h 1443319"/>
              <a:gd name="connsiteX3" fmla="*/ 1162050 w 1835523"/>
              <a:gd name="connsiteY3" fmla="*/ 1443319 h 1443319"/>
              <a:gd name="connsiteX4" fmla="*/ 0 w 1835523"/>
              <a:gd name="connsiteY4" fmla="*/ 1443319 h 1443319"/>
              <a:gd name="connsiteX0" fmla="*/ 0 w 1230406"/>
              <a:gd name="connsiteY0" fmla="*/ 1443319 h 1443319"/>
              <a:gd name="connsiteX1" fmla="*/ 505385 w 1230406"/>
              <a:gd name="connsiteY1" fmla="*/ 0 h 1443319"/>
              <a:gd name="connsiteX2" fmla="*/ 1230406 w 1230406"/>
              <a:gd name="connsiteY2" fmla="*/ 470649 h 1443319"/>
              <a:gd name="connsiteX3" fmla="*/ 1162050 w 1230406"/>
              <a:gd name="connsiteY3" fmla="*/ 1443319 h 1443319"/>
              <a:gd name="connsiteX4" fmla="*/ 0 w 1230406"/>
              <a:gd name="connsiteY4" fmla="*/ 1443319 h 1443319"/>
              <a:gd name="connsiteX0" fmla="*/ 0 w 1230406"/>
              <a:gd name="connsiteY0" fmla="*/ 1443319 h 1443319"/>
              <a:gd name="connsiteX1" fmla="*/ 505385 w 1230406"/>
              <a:gd name="connsiteY1" fmla="*/ 0 h 1443319"/>
              <a:gd name="connsiteX2" fmla="*/ 1230406 w 1230406"/>
              <a:gd name="connsiteY2" fmla="*/ 470649 h 1443319"/>
              <a:gd name="connsiteX3" fmla="*/ 530039 w 1230406"/>
              <a:gd name="connsiteY3" fmla="*/ 1288678 h 1443319"/>
              <a:gd name="connsiteX4" fmla="*/ 0 w 1230406"/>
              <a:gd name="connsiteY4" fmla="*/ 1443319 h 1443319"/>
              <a:gd name="connsiteX0" fmla="*/ 0 w 1398494"/>
              <a:gd name="connsiteY0" fmla="*/ 804584 h 1288678"/>
              <a:gd name="connsiteX1" fmla="*/ 673473 w 1398494"/>
              <a:gd name="connsiteY1" fmla="*/ 0 h 1288678"/>
              <a:gd name="connsiteX2" fmla="*/ 1398494 w 1398494"/>
              <a:gd name="connsiteY2" fmla="*/ 470649 h 1288678"/>
              <a:gd name="connsiteX3" fmla="*/ 698127 w 1398494"/>
              <a:gd name="connsiteY3" fmla="*/ 1288678 h 1288678"/>
              <a:gd name="connsiteX4" fmla="*/ 0 w 1398494"/>
              <a:gd name="connsiteY4" fmla="*/ 804584 h 1288678"/>
              <a:gd name="connsiteX0" fmla="*/ 0 w 1398494"/>
              <a:gd name="connsiteY0" fmla="*/ 804584 h 1281955"/>
              <a:gd name="connsiteX1" fmla="*/ 673473 w 1398494"/>
              <a:gd name="connsiteY1" fmla="*/ 0 h 1281955"/>
              <a:gd name="connsiteX2" fmla="*/ 1398494 w 1398494"/>
              <a:gd name="connsiteY2" fmla="*/ 470649 h 1281955"/>
              <a:gd name="connsiteX3" fmla="*/ 214033 w 1398494"/>
              <a:gd name="connsiteY3" fmla="*/ 1281955 h 1281955"/>
              <a:gd name="connsiteX4" fmla="*/ 0 w 1398494"/>
              <a:gd name="connsiteY4" fmla="*/ 804584 h 1281955"/>
              <a:gd name="connsiteX0" fmla="*/ 0 w 1781735"/>
              <a:gd name="connsiteY0" fmla="*/ 616325 h 1281955"/>
              <a:gd name="connsiteX1" fmla="*/ 1056714 w 1781735"/>
              <a:gd name="connsiteY1" fmla="*/ 0 h 1281955"/>
              <a:gd name="connsiteX2" fmla="*/ 1781735 w 1781735"/>
              <a:gd name="connsiteY2" fmla="*/ 470649 h 1281955"/>
              <a:gd name="connsiteX3" fmla="*/ 597274 w 1781735"/>
              <a:gd name="connsiteY3" fmla="*/ 1281955 h 1281955"/>
              <a:gd name="connsiteX4" fmla="*/ 0 w 1781735"/>
              <a:gd name="connsiteY4" fmla="*/ 616325 h 1281955"/>
              <a:gd name="connsiteX0" fmla="*/ 0 w 1889312"/>
              <a:gd name="connsiteY0" fmla="*/ 710455 h 1281955"/>
              <a:gd name="connsiteX1" fmla="*/ 1164291 w 1889312"/>
              <a:gd name="connsiteY1" fmla="*/ 0 h 1281955"/>
              <a:gd name="connsiteX2" fmla="*/ 1889312 w 1889312"/>
              <a:gd name="connsiteY2" fmla="*/ 470649 h 1281955"/>
              <a:gd name="connsiteX3" fmla="*/ 704851 w 1889312"/>
              <a:gd name="connsiteY3" fmla="*/ 1281955 h 1281955"/>
              <a:gd name="connsiteX4" fmla="*/ 0 w 1889312"/>
              <a:gd name="connsiteY4" fmla="*/ 710455 h 1281955"/>
              <a:gd name="connsiteX0" fmla="*/ 0 w 1889312"/>
              <a:gd name="connsiteY0" fmla="*/ 777690 h 1349190"/>
              <a:gd name="connsiteX1" fmla="*/ 1204632 w 1889312"/>
              <a:gd name="connsiteY1" fmla="*/ 0 h 1349190"/>
              <a:gd name="connsiteX2" fmla="*/ 1889312 w 1889312"/>
              <a:gd name="connsiteY2" fmla="*/ 537884 h 1349190"/>
              <a:gd name="connsiteX3" fmla="*/ 704851 w 1889312"/>
              <a:gd name="connsiteY3" fmla="*/ 1349190 h 1349190"/>
              <a:gd name="connsiteX4" fmla="*/ 0 w 1889312"/>
              <a:gd name="connsiteY4" fmla="*/ 777690 h 13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312" h="1349190">
                <a:moveTo>
                  <a:pt x="0" y="777690"/>
                </a:moveTo>
                <a:lnTo>
                  <a:pt x="1204632" y="0"/>
                </a:lnTo>
                <a:lnTo>
                  <a:pt x="1889312" y="537884"/>
                </a:lnTo>
                <a:lnTo>
                  <a:pt x="704851" y="1349190"/>
                </a:lnTo>
                <a:lnTo>
                  <a:pt x="0" y="777690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3"/>
          <p:cNvSpPr/>
          <p:nvPr/>
        </p:nvSpPr>
        <p:spPr>
          <a:xfrm>
            <a:off x="3681686" y="1495043"/>
            <a:ext cx="1862417" cy="1349190"/>
          </a:xfrm>
          <a:custGeom>
            <a:avLst/>
            <a:gdLst>
              <a:gd name="connsiteX0" fmla="*/ 0 w 1371600"/>
              <a:gd name="connsiteY0" fmla="*/ 838200 h 838200"/>
              <a:gd name="connsiteX1" fmla="*/ 209550 w 1371600"/>
              <a:gd name="connsiteY1" fmla="*/ 0 h 838200"/>
              <a:gd name="connsiteX2" fmla="*/ 1371600 w 1371600"/>
              <a:gd name="connsiteY2" fmla="*/ 0 h 838200"/>
              <a:gd name="connsiteX3" fmla="*/ 1162050 w 1371600"/>
              <a:gd name="connsiteY3" fmla="*/ 838200 h 838200"/>
              <a:gd name="connsiteX4" fmla="*/ 0 w 1371600"/>
              <a:gd name="connsiteY4" fmla="*/ 838200 h 838200"/>
              <a:gd name="connsiteX0" fmla="*/ 0 w 1835523"/>
              <a:gd name="connsiteY0" fmla="*/ 838200 h 838200"/>
              <a:gd name="connsiteX1" fmla="*/ 209550 w 1835523"/>
              <a:gd name="connsiteY1" fmla="*/ 0 h 838200"/>
              <a:gd name="connsiteX2" fmla="*/ 1835523 w 1835523"/>
              <a:gd name="connsiteY2" fmla="*/ 6724 h 838200"/>
              <a:gd name="connsiteX3" fmla="*/ 1162050 w 1835523"/>
              <a:gd name="connsiteY3" fmla="*/ 838200 h 838200"/>
              <a:gd name="connsiteX4" fmla="*/ 0 w 1835523"/>
              <a:gd name="connsiteY4" fmla="*/ 838200 h 838200"/>
              <a:gd name="connsiteX0" fmla="*/ 0 w 1835523"/>
              <a:gd name="connsiteY0" fmla="*/ 831477 h 831477"/>
              <a:gd name="connsiteX1" fmla="*/ 713814 w 1835523"/>
              <a:gd name="connsiteY1" fmla="*/ 0 h 831477"/>
              <a:gd name="connsiteX2" fmla="*/ 1835523 w 1835523"/>
              <a:gd name="connsiteY2" fmla="*/ 1 h 831477"/>
              <a:gd name="connsiteX3" fmla="*/ 1162050 w 1835523"/>
              <a:gd name="connsiteY3" fmla="*/ 831477 h 831477"/>
              <a:gd name="connsiteX4" fmla="*/ 0 w 1835523"/>
              <a:gd name="connsiteY4" fmla="*/ 831477 h 831477"/>
              <a:gd name="connsiteX0" fmla="*/ 0 w 1835523"/>
              <a:gd name="connsiteY0" fmla="*/ 1443319 h 1443319"/>
              <a:gd name="connsiteX1" fmla="*/ 505385 w 1835523"/>
              <a:gd name="connsiteY1" fmla="*/ 0 h 1443319"/>
              <a:gd name="connsiteX2" fmla="*/ 1835523 w 1835523"/>
              <a:gd name="connsiteY2" fmla="*/ 611843 h 1443319"/>
              <a:gd name="connsiteX3" fmla="*/ 1162050 w 1835523"/>
              <a:gd name="connsiteY3" fmla="*/ 1443319 h 1443319"/>
              <a:gd name="connsiteX4" fmla="*/ 0 w 1835523"/>
              <a:gd name="connsiteY4" fmla="*/ 1443319 h 1443319"/>
              <a:gd name="connsiteX0" fmla="*/ 0 w 1230406"/>
              <a:gd name="connsiteY0" fmla="*/ 1443319 h 1443319"/>
              <a:gd name="connsiteX1" fmla="*/ 505385 w 1230406"/>
              <a:gd name="connsiteY1" fmla="*/ 0 h 1443319"/>
              <a:gd name="connsiteX2" fmla="*/ 1230406 w 1230406"/>
              <a:gd name="connsiteY2" fmla="*/ 470649 h 1443319"/>
              <a:gd name="connsiteX3" fmla="*/ 1162050 w 1230406"/>
              <a:gd name="connsiteY3" fmla="*/ 1443319 h 1443319"/>
              <a:gd name="connsiteX4" fmla="*/ 0 w 1230406"/>
              <a:gd name="connsiteY4" fmla="*/ 1443319 h 1443319"/>
              <a:gd name="connsiteX0" fmla="*/ 0 w 1230406"/>
              <a:gd name="connsiteY0" fmla="*/ 1443319 h 1443319"/>
              <a:gd name="connsiteX1" fmla="*/ 505385 w 1230406"/>
              <a:gd name="connsiteY1" fmla="*/ 0 h 1443319"/>
              <a:gd name="connsiteX2" fmla="*/ 1230406 w 1230406"/>
              <a:gd name="connsiteY2" fmla="*/ 470649 h 1443319"/>
              <a:gd name="connsiteX3" fmla="*/ 530039 w 1230406"/>
              <a:gd name="connsiteY3" fmla="*/ 1288678 h 1443319"/>
              <a:gd name="connsiteX4" fmla="*/ 0 w 1230406"/>
              <a:gd name="connsiteY4" fmla="*/ 1443319 h 1443319"/>
              <a:gd name="connsiteX0" fmla="*/ 0 w 1398494"/>
              <a:gd name="connsiteY0" fmla="*/ 804584 h 1288678"/>
              <a:gd name="connsiteX1" fmla="*/ 673473 w 1398494"/>
              <a:gd name="connsiteY1" fmla="*/ 0 h 1288678"/>
              <a:gd name="connsiteX2" fmla="*/ 1398494 w 1398494"/>
              <a:gd name="connsiteY2" fmla="*/ 470649 h 1288678"/>
              <a:gd name="connsiteX3" fmla="*/ 698127 w 1398494"/>
              <a:gd name="connsiteY3" fmla="*/ 1288678 h 1288678"/>
              <a:gd name="connsiteX4" fmla="*/ 0 w 1398494"/>
              <a:gd name="connsiteY4" fmla="*/ 804584 h 1288678"/>
              <a:gd name="connsiteX0" fmla="*/ 0 w 1398494"/>
              <a:gd name="connsiteY0" fmla="*/ 804584 h 1281955"/>
              <a:gd name="connsiteX1" fmla="*/ 673473 w 1398494"/>
              <a:gd name="connsiteY1" fmla="*/ 0 h 1281955"/>
              <a:gd name="connsiteX2" fmla="*/ 1398494 w 1398494"/>
              <a:gd name="connsiteY2" fmla="*/ 470649 h 1281955"/>
              <a:gd name="connsiteX3" fmla="*/ 214033 w 1398494"/>
              <a:gd name="connsiteY3" fmla="*/ 1281955 h 1281955"/>
              <a:gd name="connsiteX4" fmla="*/ 0 w 1398494"/>
              <a:gd name="connsiteY4" fmla="*/ 804584 h 1281955"/>
              <a:gd name="connsiteX0" fmla="*/ 0 w 1781735"/>
              <a:gd name="connsiteY0" fmla="*/ 616325 h 1281955"/>
              <a:gd name="connsiteX1" fmla="*/ 1056714 w 1781735"/>
              <a:gd name="connsiteY1" fmla="*/ 0 h 1281955"/>
              <a:gd name="connsiteX2" fmla="*/ 1781735 w 1781735"/>
              <a:gd name="connsiteY2" fmla="*/ 470649 h 1281955"/>
              <a:gd name="connsiteX3" fmla="*/ 597274 w 1781735"/>
              <a:gd name="connsiteY3" fmla="*/ 1281955 h 1281955"/>
              <a:gd name="connsiteX4" fmla="*/ 0 w 1781735"/>
              <a:gd name="connsiteY4" fmla="*/ 616325 h 1281955"/>
              <a:gd name="connsiteX0" fmla="*/ 0 w 1889312"/>
              <a:gd name="connsiteY0" fmla="*/ 710455 h 1281955"/>
              <a:gd name="connsiteX1" fmla="*/ 1164291 w 1889312"/>
              <a:gd name="connsiteY1" fmla="*/ 0 h 1281955"/>
              <a:gd name="connsiteX2" fmla="*/ 1889312 w 1889312"/>
              <a:gd name="connsiteY2" fmla="*/ 470649 h 1281955"/>
              <a:gd name="connsiteX3" fmla="*/ 704851 w 1889312"/>
              <a:gd name="connsiteY3" fmla="*/ 1281955 h 1281955"/>
              <a:gd name="connsiteX4" fmla="*/ 0 w 1889312"/>
              <a:gd name="connsiteY4" fmla="*/ 710455 h 1281955"/>
              <a:gd name="connsiteX0" fmla="*/ 0 w 1889312"/>
              <a:gd name="connsiteY0" fmla="*/ 777690 h 1349190"/>
              <a:gd name="connsiteX1" fmla="*/ 1204632 w 1889312"/>
              <a:gd name="connsiteY1" fmla="*/ 0 h 1349190"/>
              <a:gd name="connsiteX2" fmla="*/ 1889312 w 1889312"/>
              <a:gd name="connsiteY2" fmla="*/ 537884 h 1349190"/>
              <a:gd name="connsiteX3" fmla="*/ 704851 w 1889312"/>
              <a:gd name="connsiteY3" fmla="*/ 1349190 h 1349190"/>
              <a:gd name="connsiteX4" fmla="*/ 0 w 1889312"/>
              <a:gd name="connsiteY4" fmla="*/ 777690 h 1349190"/>
              <a:gd name="connsiteX0" fmla="*/ 0 w 1855694"/>
              <a:gd name="connsiteY0" fmla="*/ 784414 h 1349190"/>
              <a:gd name="connsiteX1" fmla="*/ 1171014 w 1855694"/>
              <a:gd name="connsiteY1" fmla="*/ 0 h 1349190"/>
              <a:gd name="connsiteX2" fmla="*/ 1855694 w 1855694"/>
              <a:gd name="connsiteY2" fmla="*/ 537884 h 1349190"/>
              <a:gd name="connsiteX3" fmla="*/ 671233 w 1855694"/>
              <a:gd name="connsiteY3" fmla="*/ 1349190 h 1349190"/>
              <a:gd name="connsiteX4" fmla="*/ 0 w 1855694"/>
              <a:gd name="connsiteY4" fmla="*/ 784414 h 1349190"/>
              <a:gd name="connsiteX0" fmla="*/ 0 w 1862417"/>
              <a:gd name="connsiteY0" fmla="*/ 804585 h 1349190"/>
              <a:gd name="connsiteX1" fmla="*/ 1177737 w 1862417"/>
              <a:gd name="connsiteY1" fmla="*/ 0 h 1349190"/>
              <a:gd name="connsiteX2" fmla="*/ 1862417 w 1862417"/>
              <a:gd name="connsiteY2" fmla="*/ 537884 h 1349190"/>
              <a:gd name="connsiteX3" fmla="*/ 677956 w 1862417"/>
              <a:gd name="connsiteY3" fmla="*/ 1349190 h 1349190"/>
              <a:gd name="connsiteX4" fmla="*/ 0 w 1862417"/>
              <a:gd name="connsiteY4" fmla="*/ 804585 h 13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417" h="1349190">
                <a:moveTo>
                  <a:pt x="0" y="804585"/>
                </a:moveTo>
                <a:lnTo>
                  <a:pt x="1177737" y="0"/>
                </a:lnTo>
                <a:lnTo>
                  <a:pt x="1862417" y="537884"/>
                </a:lnTo>
                <a:lnTo>
                  <a:pt x="677956" y="1349190"/>
                </a:lnTo>
                <a:lnTo>
                  <a:pt x="0" y="804585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62953" y="957346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53" y="957346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06969" y="1984972"/>
                <a:ext cx="384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969" y="1984972"/>
                <a:ext cx="38401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3259600" y="1821852"/>
            <a:ext cx="510241" cy="4156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59600" y="1833596"/>
            <a:ext cx="0" cy="40387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59600" y="2225731"/>
            <a:ext cx="498628" cy="234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685240" y="205280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240" y="2052809"/>
                <a:ext cx="39607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066759" y="1532415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759" y="1532415"/>
                <a:ext cx="3856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964169" y="2021469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169" y="2021469"/>
                <a:ext cx="39869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1208" y="607950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Endi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𝑂𝐵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uchburchakni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qaraymiz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08" y="607950"/>
                <a:ext cx="4572000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667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875547" y="957346"/>
                <a:ext cx="13658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𝐴𝑂𝐵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47" y="957346"/>
                <a:ext cx="1365887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71208" y="1351796"/>
                <a:ext cx="13623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∠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𝑂𝐵𝐴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08" y="1351796"/>
                <a:ext cx="136236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Стрелка вправо 26"/>
          <p:cNvSpPr/>
          <p:nvPr/>
        </p:nvSpPr>
        <p:spPr>
          <a:xfrm>
            <a:off x="1505180" y="1482631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806245" y="1351796"/>
                <a:ext cx="13658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∠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𝑂𝐴𝐵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45" y="1351796"/>
                <a:ext cx="1365887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1208" y="2306536"/>
                <a:ext cx="2667000" cy="60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Pifagor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teoremasiga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cs typeface="Arial" pitchFamily="34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cs typeface="Arial" pitchFamily="34" charset="0"/>
                            </a:rPr>
                            <m:t>𝐴𝑂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cs typeface="Arial" pitchFamily="34" charset="0"/>
                            </a:rPr>
                            <m:t>𝑂𝐵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08" y="2306536"/>
                <a:ext cx="2667000" cy="605871"/>
              </a:xfrm>
              <a:prstGeom prst="rect">
                <a:avLst/>
              </a:prstGeom>
              <a:blipFill rotWithShape="1">
                <a:blip r:embed="rId12"/>
                <a:stretch>
                  <a:fillRect l="-1142" t="-3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008584" y="1671500"/>
                <a:ext cx="10499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𝑂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𝑂𝐵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84" y="1671500"/>
                <a:ext cx="1049967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9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2125723" y="1702922"/>
            <a:ext cx="3359523" cy="818217"/>
          </a:xfrm>
          <a:custGeom>
            <a:avLst/>
            <a:gdLst>
              <a:gd name="connsiteX0" fmla="*/ 0 w 1371600"/>
              <a:gd name="connsiteY0" fmla="*/ 838200 h 838200"/>
              <a:gd name="connsiteX1" fmla="*/ 209550 w 1371600"/>
              <a:gd name="connsiteY1" fmla="*/ 0 h 838200"/>
              <a:gd name="connsiteX2" fmla="*/ 1371600 w 1371600"/>
              <a:gd name="connsiteY2" fmla="*/ 0 h 838200"/>
              <a:gd name="connsiteX3" fmla="*/ 1162050 w 1371600"/>
              <a:gd name="connsiteY3" fmla="*/ 838200 h 838200"/>
              <a:gd name="connsiteX4" fmla="*/ 0 w 1371600"/>
              <a:gd name="connsiteY4" fmla="*/ 838200 h 838200"/>
              <a:gd name="connsiteX0" fmla="*/ 0 w 1835523"/>
              <a:gd name="connsiteY0" fmla="*/ 838200 h 838200"/>
              <a:gd name="connsiteX1" fmla="*/ 209550 w 1835523"/>
              <a:gd name="connsiteY1" fmla="*/ 0 h 838200"/>
              <a:gd name="connsiteX2" fmla="*/ 1835523 w 1835523"/>
              <a:gd name="connsiteY2" fmla="*/ 6724 h 838200"/>
              <a:gd name="connsiteX3" fmla="*/ 1162050 w 1835523"/>
              <a:gd name="connsiteY3" fmla="*/ 838200 h 838200"/>
              <a:gd name="connsiteX4" fmla="*/ 0 w 1835523"/>
              <a:gd name="connsiteY4" fmla="*/ 838200 h 838200"/>
              <a:gd name="connsiteX0" fmla="*/ 0 w 1835523"/>
              <a:gd name="connsiteY0" fmla="*/ 831477 h 831477"/>
              <a:gd name="connsiteX1" fmla="*/ 713814 w 1835523"/>
              <a:gd name="connsiteY1" fmla="*/ 0 h 831477"/>
              <a:gd name="connsiteX2" fmla="*/ 1835523 w 1835523"/>
              <a:gd name="connsiteY2" fmla="*/ 1 h 831477"/>
              <a:gd name="connsiteX3" fmla="*/ 1162050 w 1835523"/>
              <a:gd name="connsiteY3" fmla="*/ 831477 h 831477"/>
              <a:gd name="connsiteX4" fmla="*/ 0 w 1835523"/>
              <a:gd name="connsiteY4" fmla="*/ 831477 h 83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523" h="831477">
                <a:moveTo>
                  <a:pt x="0" y="831477"/>
                </a:moveTo>
                <a:lnTo>
                  <a:pt x="713814" y="0"/>
                </a:lnTo>
                <a:lnTo>
                  <a:pt x="1835523" y="1"/>
                </a:lnTo>
                <a:lnTo>
                  <a:pt x="1162050" y="831477"/>
                </a:lnTo>
                <a:lnTo>
                  <a:pt x="0" y="831477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араллелограмм 3"/>
          <p:cNvSpPr/>
          <p:nvPr/>
        </p:nvSpPr>
        <p:spPr>
          <a:xfrm>
            <a:off x="2806700" y="1165225"/>
            <a:ext cx="1889312" cy="1349190"/>
          </a:xfrm>
          <a:custGeom>
            <a:avLst/>
            <a:gdLst>
              <a:gd name="connsiteX0" fmla="*/ 0 w 1371600"/>
              <a:gd name="connsiteY0" fmla="*/ 838200 h 838200"/>
              <a:gd name="connsiteX1" fmla="*/ 209550 w 1371600"/>
              <a:gd name="connsiteY1" fmla="*/ 0 h 838200"/>
              <a:gd name="connsiteX2" fmla="*/ 1371600 w 1371600"/>
              <a:gd name="connsiteY2" fmla="*/ 0 h 838200"/>
              <a:gd name="connsiteX3" fmla="*/ 1162050 w 1371600"/>
              <a:gd name="connsiteY3" fmla="*/ 838200 h 838200"/>
              <a:gd name="connsiteX4" fmla="*/ 0 w 1371600"/>
              <a:gd name="connsiteY4" fmla="*/ 838200 h 838200"/>
              <a:gd name="connsiteX0" fmla="*/ 0 w 1835523"/>
              <a:gd name="connsiteY0" fmla="*/ 838200 h 838200"/>
              <a:gd name="connsiteX1" fmla="*/ 209550 w 1835523"/>
              <a:gd name="connsiteY1" fmla="*/ 0 h 838200"/>
              <a:gd name="connsiteX2" fmla="*/ 1835523 w 1835523"/>
              <a:gd name="connsiteY2" fmla="*/ 6724 h 838200"/>
              <a:gd name="connsiteX3" fmla="*/ 1162050 w 1835523"/>
              <a:gd name="connsiteY3" fmla="*/ 838200 h 838200"/>
              <a:gd name="connsiteX4" fmla="*/ 0 w 1835523"/>
              <a:gd name="connsiteY4" fmla="*/ 838200 h 838200"/>
              <a:gd name="connsiteX0" fmla="*/ 0 w 1835523"/>
              <a:gd name="connsiteY0" fmla="*/ 831477 h 831477"/>
              <a:gd name="connsiteX1" fmla="*/ 713814 w 1835523"/>
              <a:gd name="connsiteY1" fmla="*/ 0 h 831477"/>
              <a:gd name="connsiteX2" fmla="*/ 1835523 w 1835523"/>
              <a:gd name="connsiteY2" fmla="*/ 1 h 831477"/>
              <a:gd name="connsiteX3" fmla="*/ 1162050 w 1835523"/>
              <a:gd name="connsiteY3" fmla="*/ 831477 h 831477"/>
              <a:gd name="connsiteX4" fmla="*/ 0 w 1835523"/>
              <a:gd name="connsiteY4" fmla="*/ 831477 h 831477"/>
              <a:gd name="connsiteX0" fmla="*/ 0 w 1835523"/>
              <a:gd name="connsiteY0" fmla="*/ 1443319 h 1443319"/>
              <a:gd name="connsiteX1" fmla="*/ 505385 w 1835523"/>
              <a:gd name="connsiteY1" fmla="*/ 0 h 1443319"/>
              <a:gd name="connsiteX2" fmla="*/ 1835523 w 1835523"/>
              <a:gd name="connsiteY2" fmla="*/ 611843 h 1443319"/>
              <a:gd name="connsiteX3" fmla="*/ 1162050 w 1835523"/>
              <a:gd name="connsiteY3" fmla="*/ 1443319 h 1443319"/>
              <a:gd name="connsiteX4" fmla="*/ 0 w 1835523"/>
              <a:gd name="connsiteY4" fmla="*/ 1443319 h 1443319"/>
              <a:gd name="connsiteX0" fmla="*/ 0 w 1230406"/>
              <a:gd name="connsiteY0" fmla="*/ 1443319 h 1443319"/>
              <a:gd name="connsiteX1" fmla="*/ 505385 w 1230406"/>
              <a:gd name="connsiteY1" fmla="*/ 0 h 1443319"/>
              <a:gd name="connsiteX2" fmla="*/ 1230406 w 1230406"/>
              <a:gd name="connsiteY2" fmla="*/ 470649 h 1443319"/>
              <a:gd name="connsiteX3" fmla="*/ 1162050 w 1230406"/>
              <a:gd name="connsiteY3" fmla="*/ 1443319 h 1443319"/>
              <a:gd name="connsiteX4" fmla="*/ 0 w 1230406"/>
              <a:gd name="connsiteY4" fmla="*/ 1443319 h 1443319"/>
              <a:gd name="connsiteX0" fmla="*/ 0 w 1230406"/>
              <a:gd name="connsiteY0" fmla="*/ 1443319 h 1443319"/>
              <a:gd name="connsiteX1" fmla="*/ 505385 w 1230406"/>
              <a:gd name="connsiteY1" fmla="*/ 0 h 1443319"/>
              <a:gd name="connsiteX2" fmla="*/ 1230406 w 1230406"/>
              <a:gd name="connsiteY2" fmla="*/ 470649 h 1443319"/>
              <a:gd name="connsiteX3" fmla="*/ 530039 w 1230406"/>
              <a:gd name="connsiteY3" fmla="*/ 1288678 h 1443319"/>
              <a:gd name="connsiteX4" fmla="*/ 0 w 1230406"/>
              <a:gd name="connsiteY4" fmla="*/ 1443319 h 1443319"/>
              <a:gd name="connsiteX0" fmla="*/ 0 w 1398494"/>
              <a:gd name="connsiteY0" fmla="*/ 804584 h 1288678"/>
              <a:gd name="connsiteX1" fmla="*/ 673473 w 1398494"/>
              <a:gd name="connsiteY1" fmla="*/ 0 h 1288678"/>
              <a:gd name="connsiteX2" fmla="*/ 1398494 w 1398494"/>
              <a:gd name="connsiteY2" fmla="*/ 470649 h 1288678"/>
              <a:gd name="connsiteX3" fmla="*/ 698127 w 1398494"/>
              <a:gd name="connsiteY3" fmla="*/ 1288678 h 1288678"/>
              <a:gd name="connsiteX4" fmla="*/ 0 w 1398494"/>
              <a:gd name="connsiteY4" fmla="*/ 804584 h 1288678"/>
              <a:gd name="connsiteX0" fmla="*/ 0 w 1398494"/>
              <a:gd name="connsiteY0" fmla="*/ 804584 h 1281955"/>
              <a:gd name="connsiteX1" fmla="*/ 673473 w 1398494"/>
              <a:gd name="connsiteY1" fmla="*/ 0 h 1281955"/>
              <a:gd name="connsiteX2" fmla="*/ 1398494 w 1398494"/>
              <a:gd name="connsiteY2" fmla="*/ 470649 h 1281955"/>
              <a:gd name="connsiteX3" fmla="*/ 214033 w 1398494"/>
              <a:gd name="connsiteY3" fmla="*/ 1281955 h 1281955"/>
              <a:gd name="connsiteX4" fmla="*/ 0 w 1398494"/>
              <a:gd name="connsiteY4" fmla="*/ 804584 h 1281955"/>
              <a:gd name="connsiteX0" fmla="*/ 0 w 1781735"/>
              <a:gd name="connsiteY0" fmla="*/ 616325 h 1281955"/>
              <a:gd name="connsiteX1" fmla="*/ 1056714 w 1781735"/>
              <a:gd name="connsiteY1" fmla="*/ 0 h 1281955"/>
              <a:gd name="connsiteX2" fmla="*/ 1781735 w 1781735"/>
              <a:gd name="connsiteY2" fmla="*/ 470649 h 1281955"/>
              <a:gd name="connsiteX3" fmla="*/ 597274 w 1781735"/>
              <a:gd name="connsiteY3" fmla="*/ 1281955 h 1281955"/>
              <a:gd name="connsiteX4" fmla="*/ 0 w 1781735"/>
              <a:gd name="connsiteY4" fmla="*/ 616325 h 1281955"/>
              <a:gd name="connsiteX0" fmla="*/ 0 w 1889312"/>
              <a:gd name="connsiteY0" fmla="*/ 710455 h 1281955"/>
              <a:gd name="connsiteX1" fmla="*/ 1164291 w 1889312"/>
              <a:gd name="connsiteY1" fmla="*/ 0 h 1281955"/>
              <a:gd name="connsiteX2" fmla="*/ 1889312 w 1889312"/>
              <a:gd name="connsiteY2" fmla="*/ 470649 h 1281955"/>
              <a:gd name="connsiteX3" fmla="*/ 704851 w 1889312"/>
              <a:gd name="connsiteY3" fmla="*/ 1281955 h 1281955"/>
              <a:gd name="connsiteX4" fmla="*/ 0 w 1889312"/>
              <a:gd name="connsiteY4" fmla="*/ 710455 h 1281955"/>
              <a:gd name="connsiteX0" fmla="*/ 0 w 1889312"/>
              <a:gd name="connsiteY0" fmla="*/ 777690 h 1349190"/>
              <a:gd name="connsiteX1" fmla="*/ 1204632 w 1889312"/>
              <a:gd name="connsiteY1" fmla="*/ 0 h 1349190"/>
              <a:gd name="connsiteX2" fmla="*/ 1889312 w 1889312"/>
              <a:gd name="connsiteY2" fmla="*/ 537884 h 1349190"/>
              <a:gd name="connsiteX3" fmla="*/ 704851 w 1889312"/>
              <a:gd name="connsiteY3" fmla="*/ 1349190 h 1349190"/>
              <a:gd name="connsiteX4" fmla="*/ 0 w 1889312"/>
              <a:gd name="connsiteY4" fmla="*/ 777690 h 13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312" h="1349190">
                <a:moveTo>
                  <a:pt x="0" y="777690"/>
                </a:moveTo>
                <a:lnTo>
                  <a:pt x="1204632" y="0"/>
                </a:lnTo>
                <a:lnTo>
                  <a:pt x="1889312" y="537884"/>
                </a:lnTo>
                <a:lnTo>
                  <a:pt x="704851" y="1349190"/>
                </a:lnTo>
                <a:lnTo>
                  <a:pt x="0" y="777690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араллелограмм 3"/>
          <p:cNvSpPr/>
          <p:nvPr/>
        </p:nvSpPr>
        <p:spPr>
          <a:xfrm>
            <a:off x="3524217" y="1702922"/>
            <a:ext cx="1862417" cy="1349190"/>
          </a:xfrm>
          <a:custGeom>
            <a:avLst/>
            <a:gdLst>
              <a:gd name="connsiteX0" fmla="*/ 0 w 1371600"/>
              <a:gd name="connsiteY0" fmla="*/ 838200 h 838200"/>
              <a:gd name="connsiteX1" fmla="*/ 209550 w 1371600"/>
              <a:gd name="connsiteY1" fmla="*/ 0 h 838200"/>
              <a:gd name="connsiteX2" fmla="*/ 1371600 w 1371600"/>
              <a:gd name="connsiteY2" fmla="*/ 0 h 838200"/>
              <a:gd name="connsiteX3" fmla="*/ 1162050 w 1371600"/>
              <a:gd name="connsiteY3" fmla="*/ 838200 h 838200"/>
              <a:gd name="connsiteX4" fmla="*/ 0 w 1371600"/>
              <a:gd name="connsiteY4" fmla="*/ 838200 h 838200"/>
              <a:gd name="connsiteX0" fmla="*/ 0 w 1835523"/>
              <a:gd name="connsiteY0" fmla="*/ 838200 h 838200"/>
              <a:gd name="connsiteX1" fmla="*/ 209550 w 1835523"/>
              <a:gd name="connsiteY1" fmla="*/ 0 h 838200"/>
              <a:gd name="connsiteX2" fmla="*/ 1835523 w 1835523"/>
              <a:gd name="connsiteY2" fmla="*/ 6724 h 838200"/>
              <a:gd name="connsiteX3" fmla="*/ 1162050 w 1835523"/>
              <a:gd name="connsiteY3" fmla="*/ 838200 h 838200"/>
              <a:gd name="connsiteX4" fmla="*/ 0 w 1835523"/>
              <a:gd name="connsiteY4" fmla="*/ 838200 h 838200"/>
              <a:gd name="connsiteX0" fmla="*/ 0 w 1835523"/>
              <a:gd name="connsiteY0" fmla="*/ 831477 h 831477"/>
              <a:gd name="connsiteX1" fmla="*/ 713814 w 1835523"/>
              <a:gd name="connsiteY1" fmla="*/ 0 h 831477"/>
              <a:gd name="connsiteX2" fmla="*/ 1835523 w 1835523"/>
              <a:gd name="connsiteY2" fmla="*/ 1 h 831477"/>
              <a:gd name="connsiteX3" fmla="*/ 1162050 w 1835523"/>
              <a:gd name="connsiteY3" fmla="*/ 831477 h 831477"/>
              <a:gd name="connsiteX4" fmla="*/ 0 w 1835523"/>
              <a:gd name="connsiteY4" fmla="*/ 831477 h 831477"/>
              <a:gd name="connsiteX0" fmla="*/ 0 w 1835523"/>
              <a:gd name="connsiteY0" fmla="*/ 1443319 h 1443319"/>
              <a:gd name="connsiteX1" fmla="*/ 505385 w 1835523"/>
              <a:gd name="connsiteY1" fmla="*/ 0 h 1443319"/>
              <a:gd name="connsiteX2" fmla="*/ 1835523 w 1835523"/>
              <a:gd name="connsiteY2" fmla="*/ 611843 h 1443319"/>
              <a:gd name="connsiteX3" fmla="*/ 1162050 w 1835523"/>
              <a:gd name="connsiteY3" fmla="*/ 1443319 h 1443319"/>
              <a:gd name="connsiteX4" fmla="*/ 0 w 1835523"/>
              <a:gd name="connsiteY4" fmla="*/ 1443319 h 1443319"/>
              <a:gd name="connsiteX0" fmla="*/ 0 w 1230406"/>
              <a:gd name="connsiteY0" fmla="*/ 1443319 h 1443319"/>
              <a:gd name="connsiteX1" fmla="*/ 505385 w 1230406"/>
              <a:gd name="connsiteY1" fmla="*/ 0 h 1443319"/>
              <a:gd name="connsiteX2" fmla="*/ 1230406 w 1230406"/>
              <a:gd name="connsiteY2" fmla="*/ 470649 h 1443319"/>
              <a:gd name="connsiteX3" fmla="*/ 1162050 w 1230406"/>
              <a:gd name="connsiteY3" fmla="*/ 1443319 h 1443319"/>
              <a:gd name="connsiteX4" fmla="*/ 0 w 1230406"/>
              <a:gd name="connsiteY4" fmla="*/ 1443319 h 1443319"/>
              <a:gd name="connsiteX0" fmla="*/ 0 w 1230406"/>
              <a:gd name="connsiteY0" fmla="*/ 1443319 h 1443319"/>
              <a:gd name="connsiteX1" fmla="*/ 505385 w 1230406"/>
              <a:gd name="connsiteY1" fmla="*/ 0 h 1443319"/>
              <a:gd name="connsiteX2" fmla="*/ 1230406 w 1230406"/>
              <a:gd name="connsiteY2" fmla="*/ 470649 h 1443319"/>
              <a:gd name="connsiteX3" fmla="*/ 530039 w 1230406"/>
              <a:gd name="connsiteY3" fmla="*/ 1288678 h 1443319"/>
              <a:gd name="connsiteX4" fmla="*/ 0 w 1230406"/>
              <a:gd name="connsiteY4" fmla="*/ 1443319 h 1443319"/>
              <a:gd name="connsiteX0" fmla="*/ 0 w 1398494"/>
              <a:gd name="connsiteY0" fmla="*/ 804584 h 1288678"/>
              <a:gd name="connsiteX1" fmla="*/ 673473 w 1398494"/>
              <a:gd name="connsiteY1" fmla="*/ 0 h 1288678"/>
              <a:gd name="connsiteX2" fmla="*/ 1398494 w 1398494"/>
              <a:gd name="connsiteY2" fmla="*/ 470649 h 1288678"/>
              <a:gd name="connsiteX3" fmla="*/ 698127 w 1398494"/>
              <a:gd name="connsiteY3" fmla="*/ 1288678 h 1288678"/>
              <a:gd name="connsiteX4" fmla="*/ 0 w 1398494"/>
              <a:gd name="connsiteY4" fmla="*/ 804584 h 1288678"/>
              <a:gd name="connsiteX0" fmla="*/ 0 w 1398494"/>
              <a:gd name="connsiteY0" fmla="*/ 804584 h 1281955"/>
              <a:gd name="connsiteX1" fmla="*/ 673473 w 1398494"/>
              <a:gd name="connsiteY1" fmla="*/ 0 h 1281955"/>
              <a:gd name="connsiteX2" fmla="*/ 1398494 w 1398494"/>
              <a:gd name="connsiteY2" fmla="*/ 470649 h 1281955"/>
              <a:gd name="connsiteX3" fmla="*/ 214033 w 1398494"/>
              <a:gd name="connsiteY3" fmla="*/ 1281955 h 1281955"/>
              <a:gd name="connsiteX4" fmla="*/ 0 w 1398494"/>
              <a:gd name="connsiteY4" fmla="*/ 804584 h 1281955"/>
              <a:gd name="connsiteX0" fmla="*/ 0 w 1781735"/>
              <a:gd name="connsiteY0" fmla="*/ 616325 h 1281955"/>
              <a:gd name="connsiteX1" fmla="*/ 1056714 w 1781735"/>
              <a:gd name="connsiteY1" fmla="*/ 0 h 1281955"/>
              <a:gd name="connsiteX2" fmla="*/ 1781735 w 1781735"/>
              <a:gd name="connsiteY2" fmla="*/ 470649 h 1281955"/>
              <a:gd name="connsiteX3" fmla="*/ 597274 w 1781735"/>
              <a:gd name="connsiteY3" fmla="*/ 1281955 h 1281955"/>
              <a:gd name="connsiteX4" fmla="*/ 0 w 1781735"/>
              <a:gd name="connsiteY4" fmla="*/ 616325 h 1281955"/>
              <a:gd name="connsiteX0" fmla="*/ 0 w 1889312"/>
              <a:gd name="connsiteY0" fmla="*/ 710455 h 1281955"/>
              <a:gd name="connsiteX1" fmla="*/ 1164291 w 1889312"/>
              <a:gd name="connsiteY1" fmla="*/ 0 h 1281955"/>
              <a:gd name="connsiteX2" fmla="*/ 1889312 w 1889312"/>
              <a:gd name="connsiteY2" fmla="*/ 470649 h 1281955"/>
              <a:gd name="connsiteX3" fmla="*/ 704851 w 1889312"/>
              <a:gd name="connsiteY3" fmla="*/ 1281955 h 1281955"/>
              <a:gd name="connsiteX4" fmla="*/ 0 w 1889312"/>
              <a:gd name="connsiteY4" fmla="*/ 710455 h 1281955"/>
              <a:gd name="connsiteX0" fmla="*/ 0 w 1889312"/>
              <a:gd name="connsiteY0" fmla="*/ 777690 h 1349190"/>
              <a:gd name="connsiteX1" fmla="*/ 1204632 w 1889312"/>
              <a:gd name="connsiteY1" fmla="*/ 0 h 1349190"/>
              <a:gd name="connsiteX2" fmla="*/ 1889312 w 1889312"/>
              <a:gd name="connsiteY2" fmla="*/ 537884 h 1349190"/>
              <a:gd name="connsiteX3" fmla="*/ 704851 w 1889312"/>
              <a:gd name="connsiteY3" fmla="*/ 1349190 h 1349190"/>
              <a:gd name="connsiteX4" fmla="*/ 0 w 1889312"/>
              <a:gd name="connsiteY4" fmla="*/ 777690 h 1349190"/>
              <a:gd name="connsiteX0" fmla="*/ 0 w 1855694"/>
              <a:gd name="connsiteY0" fmla="*/ 784414 h 1349190"/>
              <a:gd name="connsiteX1" fmla="*/ 1171014 w 1855694"/>
              <a:gd name="connsiteY1" fmla="*/ 0 h 1349190"/>
              <a:gd name="connsiteX2" fmla="*/ 1855694 w 1855694"/>
              <a:gd name="connsiteY2" fmla="*/ 537884 h 1349190"/>
              <a:gd name="connsiteX3" fmla="*/ 671233 w 1855694"/>
              <a:gd name="connsiteY3" fmla="*/ 1349190 h 1349190"/>
              <a:gd name="connsiteX4" fmla="*/ 0 w 1855694"/>
              <a:gd name="connsiteY4" fmla="*/ 784414 h 1349190"/>
              <a:gd name="connsiteX0" fmla="*/ 0 w 1862417"/>
              <a:gd name="connsiteY0" fmla="*/ 804585 h 1349190"/>
              <a:gd name="connsiteX1" fmla="*/ 1177737 w 1862417"/>
              <a:gd name="connsiteY1" fmla="*/ 0 h 1349190"/>
              <a:gd name="connsiteX2" fmla="*/ 1862417 w 1862417"/>
              <a:gd name="connsiteY2" fmla="*/ 537884 h 1349190"/>
              <a:gd name="connsiteX3" fmla="*/ 677956 w 1862417"/>
              <a:gd name="connsiteY3" fmla="*/ 1349190 h 1349190"/>
              <a:gd name="connsiteX4" fmla="*/ 0 w 1862417"/>
              <a:gd name="connsiteY4" fmla="*/ 804585 h 13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417" h="1349190">
                <a:moveTo>
                  <a:pt x="0" y="804585"/>
                </a:moveTo>
                <a:lnTo>
                  <a:pt x="1177737" y="0"/>
                </a:lnTo>
                <a:lnTo>
                  <a:pt x="1862417" y="537884"/>
                </a:lnTo>
                <a:lnTo>
                  <a:pt x="677956" y="1349190"/>
                </a:lnTo>
                <a:lnTo>
                  <a:pt x="0" y="804585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805484" y="1165225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484" y="1165225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349500" y="2192851"/>
                <a:ext cx="384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0" y="2192851"/>
                <a:ext cx="38401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3109774" y="2008185"/>
            <a:ext cx="510241" cy="4156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111500" y="2008185"/>
            <a:ext cx="0" cy="40387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15581" y="2412064"/>
            <a:ext cx="498628" cy="234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513683" y="23297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683" y="2329749"/>
                <a:ext cx="39607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926662" y="1738594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662" y="1738594"/>
                <a:ext cx="3856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790203" y="2210124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203" y="2210124"/>
                <a:ext cx="39869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5197" y="631825"/>
                <a:ext cx="31770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𝐴𝑂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𝑂𝐵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=8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97" y="631825"/>
                <a:ext cx="3177024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77900" y="975138"/>
                <a:ext cx="1332160" cy="367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𝐴𝐵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8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975138"/>
                <a:ext cx="1332160" cy="3676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55761" y="1342739"/>
                <a:ext cx="2311851" cy="1592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i="1" kern="0" dirty="0" err="1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1600" b="1" i="1" kern="0" dirty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1600" b="1" i="1" kern="0" dirty="0" smtClean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nuqtadan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tekisliklarning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kesishish</a:t>
                </a:r>
                <a:endPara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chizig‘igacha</a:t>
                </a:r>
                <a:endPara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masofa</a:t>
                </a:r>
                <a:endPara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8</m:t>
                        </m:r>
                      </m:e>
                    </m:rad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1" y="1342739"/>
                <a:ext cx="2311851" cy="1592872"/>
              </a:xfrm>
              <a:prstGeom prst="rect">
                <a:avLst/>
              </a:prstGeom>
              <a:blipFill rotWithShape="1">
                <a:blip r:embed="rId10"/>
                <a:stretch>
                  <a:fillRect l="-1583" t="-1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5"/>
            <a:ext cx="5164320" cy="320372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sz="2000" dirty="0" smtClean="0"/>
              <a:t>Mustaqil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5" y="631830"/>
            <a:ext cx="5486399" cy="1846659"/>
          </a:xfrm>
        </p:spPr>
        <p:txBody>
          <a:bodyPr/>
          <a:lstStyle/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Book, education, pen, read, write icon - Download on Iconf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763685"/>
            <a:ext cx="1093858" cy="10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3820" y="555625"/>
                <a:ext cx="5410200" cy="118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𝐴𝐵𝐶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muntazam uchburchakning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𝐴𝐶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tomoni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o‘tkazilgan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Uchburchakning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𝐵𝐷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balandligi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burchakning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sinusini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20" y="555625"/>
                <a:ext cx="5410200" cy="1183594"/>
              </a:xfrm>
              <a:prstGeom prst="rect">
                <a:avLst/>
              </a:prstGeom>
              <a:blipFill rotWithShape="1">
                <a:blip r:embed="rId4"/>
                <a:stretch>
                  <a:fillRect l="-676" b="-56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4500" y="708025"/>
                <a:ext cx="4364508" cy="4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𝑀𝐴𝐻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𝑎𝑟𝑐𝑠𝑖𝑛</m:t>
                    </m:r>
                    <m:f>
                      <m:f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𝐴𝑀</m:t>
                    </m:r>
                    <m:r>
                      <a:rPr lang="en-US" sz="160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50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𝐴𝐻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=?</m:t>
                    </m:r>
                  </m:oMath>
                </a14:m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708025"/>
                <a:ext cx="4364508" cy="440377"/>
              </a:xfrm>
              <a:prstGeom prst="rect">
                <a:avLst/>
              </a:prstGeom>
              <a:blipFill rotWithShape="1"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5314" y="1226312"/>
                <a:ext cx="2161590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𝑎𝑟𝑐𝑠𝑖𝑛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600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314" y="1226312"/>
                <a:ext cx="2161590" cy="5761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2100" y="1241425"/>
                <a:ext cx="1905000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∠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𝑀𝐴𝐻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𝐴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A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1241425"/>
                <a:ext cx="1905000" cy="553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25500" y="1851025"/>
                <a:ext cx="2301079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𝐴𝐻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=50∙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𝑐𝑜𝑠𝑎𝑟𝑐𝑠𝑖𝑛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" y="1851025"/>
                <a:ext cx="2301079" cy="5533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96900" y="2292380"/>
                <a:ext cx="2894639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𝐴𝐻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=50∙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𝑎𝑟𝑐𝑠𝑖𝑛</m:t>
                          </m:r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2292380"/>
                <a:ext cx="2894639" cy="8198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3500" y="98425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94" lvl="0" algn="ctr" defTabSz="432153"/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2.wp.com/images.myshared.ru/6/561481/slide_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" t="25612" r="58509" b="14624"/>
          <a:stretch/>
        </p:blipFill>
        <p:spPr bwMode="auto">
          <a:xfrm>
            <a:off x="4254500" y="1476874"/>
            <a:ext cx="1242323" cy="14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4.infourok.ru/uploads/ex/1279/00020e48-6e29e346/im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5" t="30247" r="8494" b="18817"/>
          <a:stretch/>
        </p:blipFill>
        <p:spPr bwMode="auto">
          <a:xfrm>
            <a:off x="3949700" y="1339553"/>
            <a:ext cx="1553457" cy="15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5900" y="708025"/>
                <a:ext cx="4206151" cy="138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𝐴𝐻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=50∙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𝑎𝑟𝑐𝑠𝑖𝑛</m:t>
                          </m:r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50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Arial" pitchFamily="34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Arial" pitchFamily="34" charset="0"/>
                                        </a:rPr>
                                        <m:t>25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1400" i="1" dirty="0" smtClean="0">
                  <a:solidFill>
                    <a:prstClr val="black"/>
                  </a:solidFill>
                  <a:latin typeface="Cambria Math"/>
                  <a:ea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50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49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625</m:t>
                              </m:r>
                            </m:den>
                          </m:f>
                        </m:e>
                      </m:rad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50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576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625</m:t>
                              </m:r>
                            </m:den>
                          </m:f>
                        </m:e>
                      </m:rad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50</m:t>
                      </m:r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48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08025"/>
                <a:ext cx="4206151" cy="13865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68300" y="2232025"/>
                <a:ext cx="3048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i="1" kern="0" dirty="0" smtClean="0">
                    <a:solidFill>
                      <a:srgbClr val="1F497D"/>
                    </a:solidFill>
                    <a:latin typeface="Arial"/>
                    <a:cs typeface="Arial"/>
                  </a:rPr>
                  <a:t>Javob:</a:t>
                </a:r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Perpendikulyarning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uzunligi</a:t>
                </a:r>
                <a14:m>
                  <m:oMath xmlns:m="http://schemas.openxmlformats.org/officeDocument/2006/math">
                    <m:r>
                      <a:rPr lang="en-US" sz="16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48 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b="1" i="1" kern="0" dirty="0" smtClean="0">
                    <a:solidFill>
                      <a:srgbClr val="1F497D"/>
                    </a:solidFill>
                    <a:latin typeface="Arial"/>
                    <a:cs typeface="Arial"/>
                  </a:rPr>
                  <a:t> 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32025"/>
                <a:ext cx="30480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000" t="-3125" b="-11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114687" y="98425"/>
            <a:ext cx="5644719" cy="335182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592" y="532416"/>
                <a:ext cx="5486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kesib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o‘tmaydigan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=13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kesmaning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oxirlaridan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tekislikkacha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masofalar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7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yotgan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sinusini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toping. 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2" y="532416"/>
                <a:ext cx="5486400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556" b="-6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i2.wp.com/matfaq.ru/wp-content/uploads/images9/answer/matfaq-1985307201.png?w=97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120" b="60296"/>
          <a:stretch/>
        </p:blipFill>
        <p:spPr bwMode="auto">
          <a:xfrm>
            <a:off x="1605806" y="1774825"/>
            <a:ext cx="2489988" cy="10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900" y="631825"/>
                <a:ext cx="53549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=13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60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7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   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𝑠𝑖𝑛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𝐴𝑂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=?</m:t>
                    </m:r>
                  </m:oMath>
                </a14:m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631825"/>
                <a:ext cx="535493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i2.wp.com/matfaq.ru/wp-content/uploads/images9/answer/matfaq-1985307201.png?w=97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120" b="60296"/>
          <a:stretch/>
        </p:blipFill>
        <p:spPr bwMode="auto">
          <a:xfrm>
            <a:off x="3187700" y="1622425"/>
            <a:ext cx="2489988" cy="10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099" y="1020114"/>
                <a:ext cx="3352800" cy="595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𝑂𝐵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 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𝑂𝐴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𝑂𝐵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9" y="1020114"/>
                <a:ext cx="3352800" cy="5952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245100" y="2001677"/>
                <a:ext cx="32573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11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100" y="2001677"/>
                <a:ext cx="325730" cy="2616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68300" y="1663123"/>
                <a:ext cx="8855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𝑂𝐴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663123"/>
                <a:ext cx="885563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663700" y="1663123"/>
                <a:ext cx="13524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+13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700" y="1663123"/>
                <a:ext cx="1352486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66338" y="2008722"/>
                <a:ext cx="1314591" cy="557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11</m:t>
                          </m:r>
                        </m:den>
                      </m:f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+13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38" y="2008722"/>
                <a:ext cx="1314591" cy="5574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93855" y="2642539"/>
                <a:ext cx="17139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+13</m:t>
                          </m:r>
                        </m:e>
                      </m:d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=11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55" y="2642539"/>
                <a:ext cx="1713931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1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i2.wp.com/matfaq.ru/wp-content/uploads/images9/answer/matfaq-1985307201.png?w=970&amp;ss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120" b="60296"/>
          <a:stretch/>
        </p:blipFill>
        <p:spPr bwMode="auto">
          <a:xfrm>
            <a:off x="3187700" y="1622425"/>
            <a:ext cx="2489988" cy="10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245100" y="2001677"/>
                <a:ext cx="32573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44546A"/>
                          </a:solidFill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1100" b="1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100" y="2001677"/>
                <a:ext cx="325730" cy="2616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96900" y="708025"/>
                <a:ext cx="17139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+13</m:t>
                          </m:r>
                        </m:e>
                      </m:d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=11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708025"/>
                <a:ext cx="1713931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035300" y="708025"/>
                <a:ext cx="15436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+91=11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00" y="708025"/>
                <a:ext cx="154362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2100" y="1198979"/>
                <a:ext cx="10540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=91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1198979"/>
                <a:ext cx="10540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19556" y="1071686"/>
                <a:ext cx="92583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556" y="1071686"/>
                <a:ext cx="925831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076641" y="1071686"/>
                <a:ext cx="109901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𝑂𝐴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91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41" y="1071686"/>
                <a:ext cx="1099019" cy="61093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9409" y="1652351"/>
                <a:ext cx="285328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𝐴𝑂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𝑂𝐴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09" y="1652351"/>
                <a:ext cx="2853282" cy="6109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8300" y="2263287"/>
                <a:ext cx="2397708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𝐴𝑂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91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63287"/>
                <a:ext cx="2397708" cy="8334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1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i2.wp.com/matfaq.ru/wp-content/uploads/images9/answer/matfaq-1985307201.png?w=970&amp;ss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120" b="60296"/>
          <a:stretch/>
        </p:blipFill>
        <p:spPr bwMode="auto">
          <a:xfrm>
            <a:off x="3187700" y="809674"/>
            <a:ext cx="2489988" cy="10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73100" y="1015608"/>
                <a:ext cx="1816779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𝐴𝑂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1015608"/>
                <a:ext cx="1816779" cy="6117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2100" y="2001677"/>
                <a:ext cx="5029200" cy="761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kern="0" dirty="0" err="1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b="1" i="1" kern="0" dirty="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yotgan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burchakning</a:t>
                </a:r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sinusi</a:t>
                </a:r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2001677"/>
                <a:ext cx="5029200" cy="761299"/>
              </a:xfrm>
              <a:prstGeom prst="rect">
                <a:avLst/>
              </a:prstGeom>
              <a:blipFill rotWithShape="1">
                <a:blip r:embed="rId6"/>
                <a:stretch>
                  <a:fillRect l="-1091" t="-4800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89337" y="98425"/>
            <a:ext cx="5644719" cy="365959"/>
          </a:xfrm>
          <a:prstGeom prst="rect">
            <a:avLst/>
          </a:prstGeom>
        </p:spPr>
        <p:txBody>
          <a:bodyPr wrap="square" lIns="57620" tIns="28810" rIns="57620" bIns="28810">
            <a:spAutoFit/>
          </a:bodyPr>
          <a:lstStyle/>
          <a:p>
            <a:pPr marL="18394" algn="ctr" defTabSz="432153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592" y="532416"/>
                <a:ext cx="5486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kesib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o‘tmaydigan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=9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kesmaning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oxirlaridan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tekislikkacha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masofalar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5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8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𝐴𝐵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yotgan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chiziq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tekislik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burchakni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toping. </a:t>
                </a:r>
                <a:endPara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2" y="532416"/>
                <a:ext cx="5486400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556" b="-6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i2.wp.com/matfaq.ru/wp-content/uploads/images9/answer/matfaq-1985307201.png?w=97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120" b="60296"/>
          <a:stretch/>
        </p:blipFill>
        <p:spPr bwMode="auto">
          <a:xfrm>
            <a:off x="1605806" y="1774825"/>
            <a:ext cx="2489988" cy="10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11341</TotalTime>
  <Words>751</Words>
  <Application>Microsoft Office PowerPoint</Application>
  <PresentationFormat>Произвольный</PresentationFormat>
  <Paragraphs>188</Paragraphs>
  <Slides>25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1128</cp:revision>
  <dcterms:created xsi:type="dcterms:W3CDTF">2020-04-13T08:05:16Z</dcterms:created>
  <dcterms:modified xsi:type="dcterms:W3CDTF">2021-03-25T07:16:20Z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