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2"/>
  </p:notesMasterIdLst>
  <p:sldIdLst>
    <p:sldId id="413" r:id="rId3"/>
    <p:sldId id="414" r:id="rId4"/>
    <p:sldId id="446" r:id="rId5"/>
    <p:sldId id="447" r:id="rId6"/>
    <p:sldId id="448" r:id="rId7"/>
    <p:sldId id="415" r:id="rId8"/>
    <p:sldId id="449" r:id="rId9"/>
    <p:sldId id="450" r:id="rId10"/>
    <p:sldId id="452" r:id="rId11"/>
    <p:sldId id="453" r:id="rId12"/>
    <p:sldId id="454" r:id="rId13"/>
    <p:sldId id="455" r:id="rId14"/>
    <p:sldId id="456" r:id="rId15"/>
    <p:sldId id="457" r:id="rId16"/>
    <p:sldId id="458" r:id="rId17"/>
    <p:sldId id="459" r:id="rId18"/>
    <p:sldId id="460" r:id="rId19"/>
    <p:sldId id="461" r:id="rId20"/>
    <p:sldId id="462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B19D"/>
    <a:srgbClr val="C943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25" autoAdjust="0"/>
    <p:restoredTop sz="94660"/>
  </p:normalViewPr>
  <p:slideViewPr>
    <p:cSldViewPr>
      <p:cViewPr varScale="1">
        <p:scale>
          <a:sx n="131" d="100"/>
          <a:sy n="131" d="100"/>
        </p:scale>
        <p:origin x="90" y="10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5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81.png"/><Relationship Id="rId5" Type="http://schemas.openxmlformats.org/officeDocument/2006/relationships/image" Target="../media/image72.png"/><Relationship Id="rId10" Type="http://schemas.openxmlformats.org/officeDocument/2006/relationships/image" Target="../media/image80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8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3.png"/><Relationship Id="rId3" Type="http://schemas.openxmlformats.org/officeDocument/2006/relationships/image" Target="../media/image920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.jpeg"/><Relationship Id="rId25" Type="http://schemas.openxmlformats.org/officeDocument/2006/relationships/image" Target="../media/image2.png"/><Relationship Id="rId29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93.png"/><Relationship Id="rId28" Type="http://schemas.openxmlformats.org/officeDocument/2006/relationships/image" Target="../media/image4.png"/><Relationship Id="rId27" Type="http://schemas.openxmlformats.org/officeDocument/2006/relationships/image" Target="../media/image3.png"/><Relationship Id="rId30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10.png"/><Relationship Id="rId39" Type="http://schemas.openxmlformats.org/officeDocument/2006/relationships/image" Target="../media/image16.png"/><Relationship Id="rId34" Type="http://schemas.openxmlformats.org/officeDocument/2006/relationships/image" Target="../media/image12.png"/><Relationship Id="rId42" Type="http://schemas.openxmlformats.org/officeDocument/2006/relationships/image" Target="../media/image19.png"/><Relationship Id="rId25" Type="http://schemas.openxmlformats.org/officeDocument/2006/relationships/image" Target="../media/image410.png"/><Relationship Id="rId33" Type="http://schemas.openxmlformats.org/officeDocument/2006/relationships/image" Target="../media/image11.png"/><Relationship Id="rId38" Type="http://schemas.openxmlformats.org/officeDocument/2006/relationships/image" Target="../media/image1511.png"/><Relationship Id="rId29" Type="http://schemas.openxmlformats.org/officeDocument/2006/relationships/image" Target="../media/image7.png"/><Relationship Id="rId41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93.png"/><Relationship Id="rId32" Type="http://schemas.openxmlformats.org/officeDocument/2006/relationships/image" Target="../media/image10.png"/><Relationship Id="rId37" Type="http://schemas.openxmlformats.org/officeDocument/2006/relationships/image" Target="../media/image15.png"/><Relationship Id="rId40" Type="http://schemas.openxmlformats.org/officeDocument/2006/relationships/image" Target="../media/image17.png"/><Relationship Id="rId28" Type="http://schemas.openxmlformats.org/officeDocument/2006/relationships/image" Target="../media/image610.png"/><Relationship Id="rId36" Type="http://schemas.openxmlformats.org/officeDocument/2006/relationships/image" Target="../media/image14.png"/><Relationship Id="rId31" Type="http://schemas.openxmlformats.org/officeDocument/2006/relationships/image" Target="../media/image9.png"/><Relationship Id="rId27" Type="http://schemas.openxmlformats.org/officeDocument/2006/relationships/image" Target="../media/image510.png"/><Relationship Id="rId30" Type="http://schemas.openxmlformats.org/officeDocument/2006/relationships/image" Target="../media/image8.png"/><Relationship Id="rId35" Type="http://schemas.openxmlformats.org/officeDocument/2006/relationships/image" Target="../media/image13.png"/><Relationship Id="rId43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jpeg"/><Relationship Id="rId7" Type="http://schemas.openxmlformats.org/officeDocument/2006/relationships/image" Target="../media/image22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1.png"/><Relationship Id="rId10" Type="http://schemas.openxmlformats.org/officeDocument/2006/relationships/image" Target="../media/image25.png"/><Relationship Id="rId4" Type="http://schemas.openxmlformats.org/officeDocument/2006/relationships/image" Target="../media/image15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.jpeg"/><Relationship Id="rId7" Type="http://schemas.openxmlformats.org/officeDocument/2006/relationships/image" Target="../media/image26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1.png"/><Relationship Id="rId10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12647" y="1168153"/>
            <a:ext cx="5039960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algn="ctr" defTabSz="914114">
              <a:spcBef>
                <a:spcPts val="110"/>
              </a:spcBef>
            </a:pPr>
            <a:r>
              <a:rPr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Mavzu</a:t>
            </a:r>
            <a:r>
              <a:rPr sz="2500" b="1" dirty="0" smtClean="0">
                <a:solidFill>
                  <a:srgbClr val="4F81BD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Amaliy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mashq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va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tatbiqlar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 (</a:t>
            </a:r>
            <a:r>
              <a:rPr lang="en-US" sz="2500" b="1" dirty="0" err="1" smtClean="0">
                <a:solidFill>
                  <a:srgbClr val="4F81BD"/>
                </a:solidFill>
                <a:latin typeface="Arial"/>
                <a:cs typeface="Arial"/>
              </a:rPr>
              <a:t>prizma</a:t>
            </a:r>
            <a:r>
              <a:rPr lang="en-US" sz="2500" b="1" dirty="0" smtClean="0">
                <a:solidFill>
                  <a:srgbClr val="4F81BD"/>
                </a:solidFill>
                <a:latin typeface="Arial"/>
                <a:cs typeface="Arial"/>
              </a:rPr>
              <a:t>)</a:t>
            </a:r>
            <a:endParaRPr sz="28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1021614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4" y="208424"/>
            <a:ext cx="1021613" cy="5054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30995" y="249022"/>
            <a:ext cx="1021613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 smtClean="0">
                <a:solidFill>
                  <a:srgbClr val="FEFEFE"/>
                </a:solidFill>
                <a:latin typeface="Arial"/>
                <a:cs typeface="Arial"/>
              </a:rPr>
              <a:t> 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003425"/>
            <a:ext cx="1444355" cy="115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85112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6354" y="995969"/>
                <a:ext cx="3232346" cy="1349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rizmaning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160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oltiburchakdan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kvadratlardan</a:t>
                </a:r>
                <a:r>
                  <a:rPr lang="en-US" sz="1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60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kumimoji="0" lang="en-US" sz="160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kumimoji="0" lang="ru-RU" sz="160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54" y="995969"/>
                <a:ext cx="3232346" cy="1349152"/>
              </a:xfrm>
              <a:prstGeom prst="rect">
                <a:avLst/>
              </a:prstGeom>
              <a:blipFill rotWithShape="1">
                <a:blip r:embed="rId2"/>
                <a:stretch>
                  <a:fillRect l="-943" t="-1802" b="-4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105369" y="1866304"/>
            <a:ext cx="117543" cy="33889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234155" y="2206888"/>
            <a:ext cx="754438" cy="14680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69753" y="1724763"/>
            <a:ext cx="130880" cy="33987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987830" y="2057456"/>
            <a:ext cx="212803" cy="2962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Шестиугольник 1"/>
          <p:cNvSpPr/>
          <p:nvPr/>
        </p:nvSpPr>
        <p:spPr>
          <a:xfrm rot="535730">
            <a:off x="4117983" y="917497"/>
            <a:ext cx="1094236" cy="628727"/>
          </a:xfrm>
          <a:prstGeom prst="hexagon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4988593" y="1591705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111787" y="1610164"/>
            <a:ext cx="209532" cy="26359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4328649" y="1623032"/>
            <a:ext cx="737689" cy="11646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5200633" y="1315315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222912" y="1459154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108013" y="1140578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324496" y="873711"/>
            <a:ext cx="10479" cy="7435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5068428" y="995969"/>
            <a:ext cx="10479" cy="7435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 rot="744969">
                <a:off x="4192709" y="2253431"/>
                <a:ext cx="593560" cy="372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44969">
                <a:off x="4192709" y="2253431"/>
                <a:ext cx="593560" cy="3726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Прямая соединительная линия 83"/>
          <p:cNvCxnSpPr/>
          <p:nvPr/>
        </p:nvCxnSpPr>
        <p:spPr>
          <a:xfrm flipH="1">
            <a:off x="4240218" y="1752409"/>
            <a:ext cx="825483" cy="44156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4240218" y="999384"/>
            <a:ext cx="830226" cy="116581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5120524" y="1458315"/>
                <a:ext cx="593560" cy="3726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524" y="1458315"/>
                <a:ext cx="593560" cy="3726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720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9479" y="1080458"/>
                <a:ext cx="3031149" cy="1251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(4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</m:t>
                          </m:r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e>
                          </m:rad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240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80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20=100</m:t>
                      </m:r>
                    </m:oMath>
                  </m:oMathPara>
                </a14:m>
                <a:endParaRPr kumimoji="0" lang="en-US" sz="240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kumimoji="0" lang="ru-RU" sz="2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79" y="1080458"/>
                <a:ext cx="3031149" cy="12513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105369" y="1866304"/>
            <a:ext cx="117543" cy="33889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234155" y="2206888"/>
            <a:ext cx="754438" cy="14680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69753" y="1724763"/>
            <a:ext cx="130880" cy="33987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987830" y="2057456"/>
            <a:ext cx="212803" cy="2962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Шестиугольник 1"/>
          <p:cNvSpPr/>
          <p:nvPr/>
        </p:nvSpPr>
        <p:spPr>
          <a:xfrm rot="535730">
            <a:off x="4117983" y="917497"/>
            <a:ext cx="1094236" cy="628727"/>
          </a:xfrm>
          <a:prstGeom prst="hexagon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4988593" y="1591705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4111787" y="1610164"/>
            <a:ext cx="209532" cy="26359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4328649" y="1623032"/>
            <a:ext cx="737689" cy="11646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5200633" y="1315315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222912" y="1459154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108013" y="1140578"/>
            <a:ext cx="10479" cy="7435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324496" y="873711"/>
            <a:ext cx="10479" cy="7435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5068428" y="995969"/>
            <a:ext cx="10479" cy="7435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 rot="744969">
                <a:off x="4218774" y="2270968"/>
                <a:ext cx="541430" cy="3375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744969">
                <a:off x="4218774" y="2270968"/>
                <a:ext cx="541430" cy="3375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 flipH="1">
            <a:off x="4240218" y="1752409"/>
            <a:ext cx="825483" cy="441568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4240218" y="999384"/>
            <a:ext cx="830226" cy="1165812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95325" y="1726602"/>
                <a:ext cx="3152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325" y="1726602"/>
                <a:ext cx="31526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 rot="20084225">
                <a:off x="4480318" y="1895258"/>
                <a:ext cx="541430" cy="3375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84225">
                <a:off x="4480318" y="1895258"/>
                <a:ext cx="541430" cy="3375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669911" y="1327668"/>
                <a:ext cx="490904" cy="302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1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911" y="1327668"/>
                <a:ext cx="490904" cy="3025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120524" y="1458315"/>
                <a:ext cx="541430" cy="3375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524" y="1458315"/>
                <a:ext cx="541430" cy="3375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5032385" y="1658848"/>
            <a:ext cx="1" cy="1088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5009536" y="1643098"/>
            <a:ext cx="56165" cy="3603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 rot="18367635">
                <a:off x="4488569" y="1247314"/>
                <a:ext cx="33464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𝑑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367635">
                <a:off x="4488569" y="1247314"/>
                <a:ext cx="334643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96900" y="2477821"/>
                <a:ext cx="21895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2477821"/>
                <a:ext cx="2189574" cy="461665"/>
              </a:xfrm>
              <a:prstGeom prst="rect">
                <a:avLst/>
              </a:prstGeom>
              <a:blipFill>
                <a:blip r:embed="rId9"/>
                <a:stretch>
                  <a:fillRect l="-4457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91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3525" y="1041028"/>
                <a:ext cx="303114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rizmaning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to‘la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sirti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210</m:t>
                    </m:r>
                  </m:oMath>
                </a14:m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ga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yon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sirti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esa </a:t>
                </a:r>
                <a14:m>
                  <m:oMath xmlns:m="http://schemas.openxmlformats.org/officeDocument/2006/math">
                    <m:r>
                      <a:rPr lang="en-US" sz="1600" i="1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teng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bo‘lsa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prizma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diagonalini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toping. </a:t>
                </a:r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25" y="1041028"/>
                <a:ext cx="3031149" cy="1323439"/>
              </a:xfrm>
              <a:prstGeom prst="rect">
                <a:avLst/>
              </a:prstGeom>
              <a:blipFill>
                <a:blip r:embed="rId2"/>
                <a:stretch>
                  <a:fillRect l="-1207" t="-1382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640750" y="1001477"/>
            <a:ext cx="754749" cy="42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007938" y="2155824"/>
            <a:ext cx="387561" cy="3717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97221" y="1393825"/>
            <a:ext cx="3108" cy="113278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242462" y="994594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4233392" y="2527589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233392" y="1393825"/>
            <a:ext cx="3830" cy="11337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627861" y="1021079"/>
            <a:ext cx="29825" cy="114716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242461" y="2155825"/>
            <a:ext cx="393039" cy="37176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4648218" y="2153866"/>
            <a:ext cx="749282" cy="363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233392" y="1391864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997221" y="1013888"/>
            <a:ext cx="387561" cy="37895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5384782" y="1007675"/>
            <a:ext cx="12718" cy="114717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548466" y="2232025"/>
            <a:ext cx="14202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4694294" y="2168245"/>
            <a:ext cx="65630" cy="649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591252" y="2495028"/>
            <a:ext cx="84336" cy="88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137655" y="2341707"/>
            <a:ext cx="12812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89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34154" y="1623526"/>
                <a:ext cx="3031149" cy="13769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6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𝑜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𝑙𝑎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1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16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16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𝑎𝑠𝑜𝑠</m:t>
                            </m:r>
                          </m:sub>
                        </m:sSub>
                        <m:r>
                          <a:rPr lang="en-US" sz="16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16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𝑦𝑜𝑛</m:t>
                        </m:r>
                      </m:sub>
                    </m:sSub>
                  </m:oMath>
                </a14:m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210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+160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25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=50   ⇒</m:t>
                      </m:r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US" sz="16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54" y="1623526"/>
                <a:ext cx="3031149" cy="1376915"/>
              </a:xfrm>
              <a:prstGeom prst="rect">
                <a:avLst/>
              </a:prstGeom>
              <a:blipFill rotWithShape="0">
                <a:blip r:embed="rId2"/>
                <a:stretch>
                  <a:fillRect l="-1006" t="-1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640750" y="1001477"/>
            <a:ext cx="754749" cy="42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007938" y="2155824"/>
            <a:ext cx="387561" cy="3717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97221" y="1393825"/>
            <a:ext cx="3108" cy="113278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242462" y="994594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4233392" y="2527589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233392" y="1393825"/>
            <a:ext cx="3830" cy="11337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627861" y="1021079"/>
            <a:ext cx="29825" cy="114716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242461" y="2155825"/>
            <a:ext cx="393039" cy="37176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4648218" y="2153866"/>
            <a:ext cx="749282" cy="363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233392" y="1391864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997221" y="1013888"/>
            <a:ext cx="387561" cy="37895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5384782" y="1007675"/>
            <a:ext cx="12718" cy="114717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548466" y="2232025"/>
            <a:ext cx="14202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4694294" y="2168245"/>
            <a:ext cx="65630" cy="649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591252" y="2495028"/>
            <a:ext cx="84336" cy="88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137655" y="2341707"/>
            <a:ext cx="12812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7268" y="600447"/>
                <a:ext cx="1339085" cy="341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𝑙𝑎</m:t>
                          </m:r>
                        </m:sub>
                      </m:sSub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=210</m:t>
                      </m:r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8" y="600447"/>
                <a:ext cx="1339085" cy="341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65267" y="919204"/>
                <a:ext cx="1243289" cy="357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𝑦𝑜𝑛</m:t>
                          </m:r>
                        </m:sub>
                      </m:sSub>
                      <m:r>
                        <a:rPr lang="en-US" sz="1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=16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267" y="919204"/>
                <a:ext cx="1243289" cy="357983"/>
              </a:xfrm>
              <a:prstGeom prst="rect">
                <a:avLst/>
              </a:prstGeom>
              <a:blipFill>
                <a:blip r:embed="rId4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215900" y="1313463"/>
            <a:ext cx="1535453" cy="2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36943" y="1294705"/>
                <a:ext cx="6488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943" y="1294705"/>
                <a:ext cx="64883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1606353" y="609178"/>
            <a:ext cx="0" cy="78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22699" y="2490979"/>
                <a:ext cx="593560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699" y="2490979"/>
                <a:ext cx="593560" cy="3676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095538" y="2226445"/>
                <a:ext cx="64562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lang="en-US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538" y="2226445"/>
                <a:ext cx="645626" cy="4019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55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4658" y="942416"/>
                <a:ext cx="3031149" cy="12438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0+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0=100</m:t>
                      </m:r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58" y="942416"/>
                <a:ext cx="3031149" cy="12438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640750" y="1001477"/>
            <a:ext cx="754749" cy="42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007938" y="2155824"/>
            <a:ext cx="387561" cy="3717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997221" y="1393825"/>
            <a:ext cx="3108" cy="113278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4242462" y="994594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4233392" y="2527589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233392" y="1393825"/>
            <a:ext cx="3830" cy="11337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4627861" y="1021079"/>
            <a:ext cx="29825" cy="1147166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4242461" y="2155825"/>
            <a:ext cx="393039" cy="37176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4648218" y="2153866"/>
            <a:ext cx="749282" cy="3634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4233392" y="1391864"/>
            <a:ext cx="772176" cy="1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997221" y="1013888"/>
            <a:ext cx="387561" cy="37895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5384782" y="1007675"/>
            <a:ext cx="12718" cy="114717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548466" y="2232025"/>
            <a:ext cx="142027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4694294" y="2168245"/>
            <a:ext cx="65630" cy="649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4591252" y="2495028"/>
            <a:ext cx="84336" cy="880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5137655" y="2341707"/>
            <a:ext cx="12812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322699" y="2490979"/>
                <a:ext cx="593560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kumimoji="0" lang="en-US" sz="1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6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2699" y="2490979"/>
                <a:ext cx="593560" cy="3676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095538" y="2226445"/>
                <a:ext cx="64562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5</m:t>
                      </m:r>
                      <m:rad>
                        <m:radPr>
                          <m:degHide m:val="on"/>
                          <m:ctrlPr>
                            <a:rPr kumimoji="0" lang="en-US" sz="1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538" y="2226445"/>
                <a:ext cx="645626" cy="4019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 flipH="1">
            <a:off x="4241738" y="2172294"/>
            <a:ext cx="1120312" cy="3445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 rot="20594694">
                <a:off x="4649038" y="2096701"/>
                <a:ext cx="33464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𝑑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94694">
                <a:off x="4649038" y="2096701"/>
                <a:ext cx="334643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Прямоугольник 31"/>
              <p:cNvSpPr/>
              <p:nvPr/>
            </p:nvSpPr>
            <p:spPr>
              <a:xfrm>
                <a:off x="177604" y="2281870"/>
                <a:ext cx="369364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 </a:t>
                </a:r>
                <a:r>
                  <a:rPr lang="en-US" sz="24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24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1F497D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04" y="2281870"/>
                <a:ext cx="3693640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2475" t="-510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062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368481" y="82071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6313" y="1168705"/>
                <a:ext cx="3031149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asoslari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13" y="1168705"/>
                <a:ext cx="3031149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006" t="-1342" r="-2414" b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>
            <a:off x="4191338" y="1160592"/>
            <a:ext cx="7272" cy="105586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806397" y="1160591"/>
            <a:ext cx="8589" cy="105331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278965" y="1970000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16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965" y="1970000"/>
                <a:ext cx="423514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3765199" y="1165225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175047" y="1168705"/>
            <a:ext cx="63357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06832" y="1175888"/>
            <a:ext cx="422548" cy="39994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765200" y="1557157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762047" y="155715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213556" y="155307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200370" y="2221092"/>
            <a:ext cx="624214" cy="20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789636" y="2219561"/>
            <a:ext cx="411818" cy="3888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813119" y="2221093"/>
            <a:ext cx="405346" cy="38200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787335" y="2606544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280075" y="2536825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44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075" y="2536825"/>
                <a:ext cx="423514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17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25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68900" y="1797108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00" y="1797108"/>
                <a:ext cx="344966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8061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50" grpId="0"/>
      <p:bldP spid="51" grpId="0"/>
      <p:bldP spid="52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368481" y="82071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8030" y="1036027"/>
                <a:ext cx="3031149" cy="21757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6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kumimoji="0" lang="en-US" sz="16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kumimoji="0" lang="en-US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0" lang="en-US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17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e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25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eqArr>
                      </m:e>
                    </m:d>
                    <m:r>
                      <a:rPr kumimoji="0" lang="en-US" sz="1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kumimoji="0" lang="en-US" sz="16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𝑦</m:t>
                      </m:r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=44−16</m:t>
                      </m:r>
                    </m:oMath>
                  </m:oMathPara>
                </a14:m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=28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=28−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en-US" sz="16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17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e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(28−</m:t>
                                </m:r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  <m:r>
                                  <a:rPr lang="en-US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25</m:t>
                                </m:r>
                              </m:e>
                              <m:sup>
                                <m:r>
                                  <a:rPr lang="en-US" sz="1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eqArr>
                      </m:e>
                    </m:d>
                  </m:oMath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endPara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30" y="1036027"/>
                <a:ext cx="3031149" cy="2175724"/>
              </a:xfrm>
              <a:prstGeom prst="rect">
                <a:avLst/>
              </a:prstGeom>
              <a:blipFill rotWithShape="0">
                <a:blip r:embed="rId2"/>
                <a:stretch>
                  <a:fillRect l="-10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>
            <a:off x="4191338" y="1160592"/>
            <a:ext cx="7272" cy="105586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806397" y="1160591"/>
            <a:ext cx="8589" cy="105331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3765199" y="1165225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175047" y="1168705"/>
            <a:ext cx="63357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06832" y="1175888"/>
            <a:ext cx="422548" cy="39994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765200" y="1557157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762047" y="155715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213556" y="155307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200370" y="2221092"/>
            <a:ext cx="624214" cy="20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789636" y="2219561"/>
            <a:ext cx="411818" cy="3888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813119" y="2221093"/>
            <a:ext cx="405346" cy="38200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787335" y="2606544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44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17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25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209707" y="2221091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819239" y="2230582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094057" y="2511648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40300" y="2504103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092820" y="2504103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820570" y="2503541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  <a:blipFill rotWithShape="0">
                <a:blip r:embed="rId11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25849" y="1851025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849" y="1851025"/>
                <a:ext cx="344966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577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1" grpId="0"/>
      <p:bldP spid="4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368481" y="82071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0807" y="764561"/>
                <a:ext cx="3443531" cy="2611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16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17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6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(28−</m:t>
                                  </m:r>
                                  <m:r>
                                    <a:rPr lang="en-US" sz="16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sz="16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25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17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(28−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289−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+784−56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625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289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784−56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=625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56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=448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=448:56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:pPr lvl="0" algn="ctr">
                  <a:defRPr/>
                </a:pP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endParaRPr lang="en-US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07" y="764561"/>
                <a:ext cx="3443531" cy="261135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>
            <a:off x="4191338" y="1160592"/>
            <a:ext cx="7272" cy="105586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806397" y="1160591"/>
            <a:ext cx="8589" cy="105331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3765199" y="1165225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175047" y="1168705"/>
            <a:ext cx="63357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06832" y="1175888"/>
            <a:ext cx="422548" cy="39994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765200" y="1557157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762047" y="155715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213556" y="155307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200370" y="2221092"/>
            <a:ext cx="624214" cy="20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789636" y="2219561"/>
            <a:ext cx="411818" cy="3888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813119" y="2221093"/>
            <a:ext cx="405346" cy="38200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787335" y="2606544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209707" y="2221091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819239" y="2230582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094057" y="2511648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40300" y="2504103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092820" y="2504103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820570" y="2503541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  <a:blipFill rotWithShape="0">
                <a:blip r:embed="rId11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1054100" y="1873904"/>
            <a:ext cx="152400" cy="238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654300" y="1877320"/>
            <a:ext cx="152400" cy="238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08724" y="1827384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724" y="1827384"/>
                <a:ext cx="344966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3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368481" y="82071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4-masalaning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0020" y="544862"/>
                <a:ext cx="3443531" cy="21453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16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17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=289−64=225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=15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16+44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∙15=450</m:t>
                      </m:r>
                    </m:oMath>
                  </m:oMathPara>
                </a14:m>
                <a:endParaRPr lang="en-US" sz="1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=450∙5=2250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0" y="544862"/>
                <a:ext cx="3443531" cy="214539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Прямая соединительная линия 55"/>
          <p:cNvCxnSpPr/>
          <p:nvPr/>
        </p:nvCxnSpPr>
        <p:spPr>
          <a:xfrm>
            <a:off x="4191338" y="1160592"/>
            <a:ext cx="7272" cy="105586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4806397" y="1160591"/>
            <a:ext cx="8589" cy="105331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16" y="1970872"/>
                <a:ext cx="423514" cy="30777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3765199" y="1165225"/>
            <a:ext cx="415224" cy="39530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175047" y="1168705"/>
            <a:ext cx="63357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06832" y="1175888"/>
            <a:ext cx="422548" cy="39994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3765200" y="1557157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762047" y="155715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213556" y="1553077"/>
            <a:ext cx="21762" cy="105586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4200370" y="2221092"/>
            <a:ext cx="624214" cy="2033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789636" y="2219561"/>
            <a:ext cx="411818" cy="388829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 flipV="1">
            <a:off x="4813119" y="2221093"/>
            <a:ext cx="405346" cy="382007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787335" y="2606544"/>
            <a:ext cx="1453265" cy="337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0720" y="2630039"/>
                <a:ext cx="423514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79724">
                <a:off x="3767561" y="2160607"/>
                <a:ext cx="423514" cy="3077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3439711" flipH="1" flipV="1">
                <a:off x="4866660" y="2160606"/>
                <a:ext cx="380247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4209707" y="2221091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819239" y="2230582"/>
            <a:ext cx="2662" cy="3820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094057" y="2511648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940300" y="2504103"/>
            <a:ext cx="0" cy="982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4092820" y="2504103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820570" y="2503541"/>
            <a:ext cx="11446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424" y="2256461"/>
                <a:ext cx="327205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011" y="2261307"/>
                <a:ext cx="327205" cy="30777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29" y="2547320"/>
                <a:ext cx="326371" cy="30777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163" y="2357759"/>
                <a:ext cx="423514" cy="30777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866" y="2539382"/>
                <a:ext cx="328808" cy="307777"/>
              </a:xfrm>
              <a:prstGeom prst="rect">
                <a:avLst/>
              </a:prstGeom>
              <a:blipFill rotWithShape="0">
                <a:blip r:embed="rId11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742895" y="2564238"/>
                <a:ext cx="25314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250</m:t>
                    </m:r>
                  </m:oMath>
                </a14:m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95" y="2564238"/>
                <a:ext cx="2531462" cy="584775"/>
              </a:xfrm>
              <a:prstGeom prst="rect">
                <a:avLst/>
              </a:prstGeom>
              <a:blipFill rotWithShape="0">
                <a:blip r:embed="rId12"/>
                <a:stretch>
                  <a:fillRect l="-1446" t="-3125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08724" y="1791702"/>
                <a:ext cx="34496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724" y="1791702"/>
                <a:ext cx="344966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45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0" y="-121315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>
                <a:solidFill>
                  <a:prstClr val="white"/>
                </a:solidFill>
              </a:rPr>
              <a:t>Mustaqil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bajarish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 err="1">
                <a:solidFill>
                  <a:prstClr val="white"/>
                </a:solidFill>
              </a:rPr>
              <a:t>uchun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smtClean="0">
                <a:solidFill>
                  <a:prstClr val="white"/>
                </a:solidFill>
              </a:rPr>
              <a:t>topshiriq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7060" y="631825"/>
                <a:ext cx="54864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60" y="631825"/>
                <a:ext cx="5486400" cy="830997"/>
              </a:xfrm>
              <a:prstGeom prst="rect">
                <a:avLst/>
              </a:prstGeom>
              <a:blipFill rotWithShape="1">
                <a:blip r:embed="rId2"/>
                <a:stretch>
                  <a:fillRect l="-556"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130" y="1622425"/>
            <a:ext cx="11525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1677158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9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𝐿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9700" y="608440"/>
                <a:ext cx="5410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 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trapetsiyadan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asoslari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22 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8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16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08440"/>
                <a:ext cx="5410200" cy="1077218"/>
              </a:xfrm>
              <a:prstGeom prst="rect">
                <a:avLst/>
              </a:prstGeom>
              <a:blipFill rotWithShape="1">
                <a:blip r:embed="rId25"/>
                <a:stretch>
                  <a:fillRect l="-676" t="-1695" r="-1353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>
            <a:extLst>
              <a:ext uri="{FF2B5EF4-FFF2-40B4-BE49-F238E27FC236}">
                <a16:creationId xmlns="" xmlns:a16="http://schemas.microsoft.com/office/drawing/2014/main" id="{59502161-870F-4638-89E6-BCF992D3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622425"/>
            <a:ext cx="19907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79153" y="2327272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9153" y="2327272"/>
                <a:ext cx="266699" cy="276999"/>
              </a:xfrm>
              <a:prstGeom prst="rect">
                <a:avLst/>
              </a:prstGeom>
              <a:blipFill rotWithShape="1">
                <a:blip r:embed="rId27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86279" y="289362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b="0" i="1" smtClean="0">
                          <a:latin typeface="Cambria Math"/>
                        </a:rPr>
                        <m:t>22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279" y="2893624"/>
                <a:ext cx="266699" cy="276999"/>
              </a:xfrm>
              <a:prstGeom prst="rect">
                <a:avLst/>
              </a:prstGeom>
              <a:blipFill rotWithShape="1">
                <a:blip r:embed="rId28"/>
                <a:stretch>
                  <a:fillRect r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41614" y="2583801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614" y="2583801"/>
                <a:ext cx="266699" cy="276999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2988000" y="2536825"/>
            <a:ext cx="0" cy="40017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882900" y="2784600"/>
            <a:ext cx="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882900" y="2784600"/>
            <a:ext cx="11224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97100" y="2445301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100" y="2445301"/>
                <a:ext cx="266699" cy="276999"/>
              </a:xfrm>
              <a:prstGeom prst="rect">
                <a:avLst/>
              </a:prstGeom>
              <a:blipFill rotWithShape="1">
                <a:blip r:embed="rId30"/>
                <a:stretch>
                  <a:fillRect r="-2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68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9700" y="608440"/>
                <a:ext cx="5410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Yechish.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1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trapetsiyani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08440"/>
                <a:ext cx="5410200" cy="338554"/>
              </a:xfrm>
              <a:prstGeom prst="rect">
                <a:avLst/>
              </a:prstGeom>
              <a:blipFill rotWithShape="1">
                <a:blip r:embed="rId25"/>
                <a:stretch>
                  <a:fillRect l="-676"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3949700" y="1277686"/>
            <a:ext cx="685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568700" y="2003425"/>
            <a:ext cx="1524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568700" y="1277686"/>
            <a:ext cx="381000" cy="72573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35500" y="1277299"/>
            <a:ext cx="457200" cy="7261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75853" y="1926146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3" y="1926146"/>
                <a:ext cx="533400" cy="307777"/>
              </a:xfrm>
              <a:prstGeom prst="rect">
                <a:avLst/>
              </a:prstGeom>
              <a:blipFill rotWithShape="0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54984" y="1018046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84" y="1018046"/>
                <a:ext cx="533400" cy="307777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73561" y="1024273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561" y="1024273"/>
                <a:ext cx="533400" cy="307777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64100" y="1928702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100" y="1928702"/>
                <a:ext cx="533400" cy="307777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3949700" y="1277299"/>
            <a:ext cx="0" cy="72612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35500" y="1277299"/>
            <a:ext cx="0" cy="72612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826996" y="1852502"/>
            <a:ext cx="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3826996" y="1852502"/>
            <a:ext cx="11224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025899" y="1019500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899" y="1019500"/>
                <a:ext cx="533400" cy="307777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672073" y="1926146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073" y="1926146"/>
                <a:ext cx="533400" cy="307777"/>
              </a:xfrm>
              <a:prstGeom prst="rect">
                <a:avLst/>
              </a:prstGeom>
              <a:blipFill rotWithShape="0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353859" y="1928702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3859" y="1928702"/>
                <a:ext cx="533400" cy="307777"/>
              </a:xfrm>
              <a:prstGeom prst="rect">
                <a:avLst/>
              </a:prstGeom>
              <a:blipFill rotWithShape="0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 flipH="1">
            <a:off x="4635500" y="1852502"/>
            <a:ext cx="11224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753535" y="1849946"/>
            <a:ext cx="0" cy="1524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009277" y="1930919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277" y="1930919"/>
                <a:ext cx="533400" cy="307777"/>
              </a:xfrm>
              <a:prstGeom prst="rect">
                <a:avLst/>
              </a:prstGeom>
              <a:blipFill rotWithShape="0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620061" y="195480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061" y="1954804"/>
                <a:ext cx="266699" cy="276999"/>
              </a:xfrm>
              <a:prstGeom prst="rect">
                <a:avLst/>
              </a:prstGeom>
              <a:blipFill rotWithShape="0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722440" y="1949397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440" y="1949397"/>
                <a:ext cx="266699" cy="276999"/>
              </a:xfrm>
              <a:prstGeom prst="rect">
                <a:avLst/>
              </a:prstGeom>
              <a:blipFill rotWithShape="0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887134" y="1519743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134" y="1519743"/>
                <a:ext cx="266699" cy="276999"/>
              </a:xfrm>
              <a:prstGeom prst="rect">
                <a:avLst/>
              </a:prstGeom>
              <a:blipFill rotWithShape="0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440674" y="1512459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674" y="1512459"/>
                <a:ext cx="266699" cy="276999"/>
              </a:xfrm>
              <a:prstGeom prst="rect">
                <a:avLst/>
              </a:prstGeom>
              <a:blipFill rotWithShape="0">
                <a:blip r:embed="rId37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064000" y="2152540"/>
                <a:ext cx="533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000" y="2152540"/>
                <a:ext cx="533400" cy="307777"/>
              </a:xfrm>
              <a:prstGeom prst="rect">
                <a:avLst/>
              </a:prstGeom>
              <a:blipFill rotWithShape="0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9885" y="1181189"/>
                <a:ext cx="292501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  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𝐵𝐻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𝐴𝐻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885" y="1181189"/>
                <a:ext cx="2925017" cy="338554"/>
              </a:xfrm>
              <a:prstGeom prst="rect">
                <a:avLst/>
              </a:prstGeom>
              <a:blipFill rotWithShape="0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46658" y="1481681"/>
                <a:ext cx="15270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658" y="1481681"/>
                <a:ext cx="1527021" cy="338554"/>
              </a:xfrm>
              <a:prstGeom prst="rect">
                <a:avLst/>
              </a:prstGeom>
              <a:blipFill rotWithShape="0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24051" y="1808433"/>
                <a:ext cx="99668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051" y="1808433"/>
                <a:ext cx="996683" cy="338554"/>
              </a:xfrm>
              <a:prstGeom prst="rect">
                <a:avLst/>
              </a:prstGeom>
              <a:blipFill rotWithShape="0"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224049" y="2155825"/>
                <a:ext cx="99719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049" y="2155825"/>
                <a:ext cx="997196" cy="338554"/>
              </a:xfrm>
              <a:prstGeom prst="rect">
                <a:avLst/>
              </a:prstGeom>
              <a:blipFill rotWithShape="1"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826001" y="1481681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001" y="1481681"/>
                <a:ext cx="266699" cy="276999"/>
              </a:xfrm>
              <a:prstGeom prst="rect">
                <a:avLst/>
              </a:prstGeom>
              <a:blipFill rotWithShape="1">
                <a:blip r:embed="rId43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56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3" grpId="0"/>
      <p:bldP spid="44" grpId="0"/>
      <p:bldP spid="45" grpId="0"/>
      <p:bldP spid="46" grpId="0"/>
      <p:bldP spid="47" grpId="0"/>
      <p:bldP spid="48" grpId="0"/>
      <p:bldP spid="2" grpId="0"/>
      <p:bldP spid="8" grpId="0"/>
      <p:bldP spid="9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>
            <a:extLst>
              <a:ext uri="{FF2B5EF4-FFF2-40B4-BE49-F238E27FC236}">
                <a16:creationId xmlns="" xmlns:a16="http://schemas.microsoft.com/office/drawing/2014/main" id="{59502161-870F-4638-89E6-BCF992D3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93825"/>
            <a:ext cx="19907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63900" y="22320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900" y="2232025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9282" y="1605778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282" y="1605778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09963" y="1821676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963" y="1821676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01950" y="223202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950" y="2232024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49700" y="13938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1393825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16399" y="1821676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399" y="1821676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89485" y="1605777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485" y="1605777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67030" y="21558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030" y="2155825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49700" y="209352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2093524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2627" y="2232023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627" y="2232023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49699" y="273351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699" y="2733514"/>
                <a:ext cx="266699" cy="276999"/>
              </a:xfrm>
              <a:prstGeom prst="rect">
                <a:avLst/>
              </a:prstGeom>
              <a:blipFill rotWithShape="0">
                <a:blip r:embed="rId6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20700" y="738664"/>
                <a:ext cx="30678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𝐴𝐵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𝐶𝐷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𝐴𝐷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738664"/>
                <a:ext cx="3067827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500" y="1255766"/>
                <a:ext cx="34291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=10+10+10+22</m:t>
                      </m:r>
                      <m:r>
                        <a:rPr lang="en-US" b="0" i="1" smtClean="0">
                          <a:latin typeface="Cambria Math"/>
                        </a:rPr>
                        <m:t>=52</m:t>
                      </m:r>
                    </m:oMath>
                  </m:oMathPara>
                </a14:m>
                <a:endParaRPr lang="ru-RU" b="0" dirty="0" smtClean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1255766"/>
                <a:ext cx="3429144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1633476"/>
                <a:ext cx="1793504" cy="391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ru-RU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ru-RU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𝐻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633476"/>
                <a:ext cx="1793504" cy="391261"/>
              </a:xfrm>
              <a:prstGeom prst="rect">
                <a:avLst/>
              </a:prstGeom>
              <a:blipFill rotWithShape="1">
                <a:blip r:embed="rId9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9469" y="1983830"/>
                <a:ext cx="2800575" cy="396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52∙10=</m:t>
                      </m:r>
                      <m:r>
                        <a:rPr lang="ru-RU" i="1">
                          <a:solidFill>
                            <a:prstClr val="black"/>
                          </a:solidFill>
                          <a:latin typeface="Cambria Math"/>
                        </a:rPr>
                        <m:t>520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69" y="1983830"/>
                <a:ext cx="2800575" cy="396775"/>
              </a:xfrm>
              <a:prstGeom prst="rect">
                <a:avLst/>
              </a:prstGeom>
              <a:blipFill rotWithShape="1">
                <a:blip r:embed="rId10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63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6523608" y="6453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789" y="313754"/>
                <a:ext cx="365741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>
            <a:extLst>
              <a:ext uri="{FF2B5EF4-FFF2-40B4-BE49-F238E27FC236}">
                <a16:creationId xmlns="" xmlns:a16="http://schemas.microsoft.com/office/drawing/2014/main" id="{59502161-870F-4638-89E6-BCF992D3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393825"/>
            <a:ext cx="19907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63900" y="22320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900" y="2232025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39282" y="1605778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282" y="1605778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09963" y="1821676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963" y="1821676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01950" y="223202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950" y="2232024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49700" y="13938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1393825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16399" y="1821676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399" y="1821676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209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89485" y="1605777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485" y="1605777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67030" y="2155825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030" y="2155825"/>
                <a:ext cx="266699" cy="276999"/>
              </a:xfrm>
              <a:prstGeom prst="rect">
                <a:avLst/>
              </a:prstGeom>
              <a:blipFill rotWithShape="0">
                <a:blip r:embed="rId5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49700" y="209352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700" y="2093524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2627" y="2232023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627" y="2232023"/>
                <a:ext cx="266699" cy="276999"/>
              </a:xfrm>
              <a:prstGeom prst="rect">
                <a:avLst/>
              </a:prstGeom>
              <a:blipFill rotWithShape="0">
                <a:blip r:embed="rId4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49699" y="2733514"/>
                <a:ext cx="26669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ru-RU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699" y="2733514"/>
                <a:ext cx="266699" cy="276999"/>
              </a:xfrm>
              <a:prstGeom prst="rect">
                <a:avLst/>
              </a:prstGeom>
              <a:blipFill rotWithShape="0">
                <a:blip r:embed="rId6"/>
                <a:stretch>
                  <a:fillRect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3512" y="721143"/>
                <a:ext cx="4553875" cy="3931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𝐶𝐷</m:t>
                          </m:r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𝐴𝐵𝐶𝐷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2" y="721143"/>
                <a:ext cx="4553875" cy="393121"/>
              </a:xfrm>
              <a:prstGeom prst="rect">
                <a:avLst/>
              </a:prstGeom>
              <a:blipFill>
                <a:blip r:embed="rId7"/>
                <a:stretch>
                  <a:fillRect b="-30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500" y="1255766"/>
                <a:ext cx="2991588" cy="357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=100+100+100+220</m:t>
                      </m:r>
                    </m:oMath>
                  </m:oMathPara>
                </a14:m>
                <a:endParaRPr lang="ru-RU" sz="160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1255766"/>
                <a:ext cx="2991588" cy="357983"/>
              </a:xfrm>
              <a:prstGeom prst="rect">
                <a:avLst/>
              </a:prstGeom>
              <a:blipFill rotWithShape="1">
                <a:blip r:embed="rId8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3512" y="1640216"/>
                <a:ext cx="1671301" cy="3629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  <m:r>
                        <a:rPr lang="ru-RU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=520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2" y="1640216"/>
                <a:ext cx="1671301" cy="362920"/>
              </a:xfrm>
              <a:prstGeom prst="rect">
                <a:avLst/>
              </a:prstGeom>
              <a:blipFill>
                <a:blip r:embed="rId9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6597" y="2542536"/>
                <a:ext cx="26514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𝑦𝑜𝑛</m:t>
                        </m:r>
                      </m:sub>
                    </m:sSub>
                    <m:r>
                      <a:rPr lang="ru-RU" i="1">
                        <a:solidFill>
                          <a:prstClr val="black"/>
                        </a:solidFill>
                        <a:latin typeface="Cambria Math"/>
                      </a:rPr>
                      <m:t>=520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97" y="2542536"/>
                <a:ext cx="2651495" cy="400110"/>
              </a:xfrm>
              <a:prstGeom prst="rect">
                <a:avLst/>
              </a:prstGeom>
              <a:blipFill>
                <a:blip r:embed="rId10"/>
                <a:stretch>
                  <a:fillRect l="-2535" t="-10606" b="-2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573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9123" y="1066985"/>
                <a:ext cx="3031149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b="1" i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13;14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balandligiga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23" y="1066985"/>
                <a:ext cx="3031149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207" t="-1163" r="-1006" b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H="1">
            <a:off x="4110731" y="1341754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25254" y="1325967"/>
            <a:ext cx="816995" cy="170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108069" y="2236257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88960" y="2224192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96098" y="2224192"/>
            <a:ext cx="826262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925599" y="2295631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599" y="2295631"/>
                <a:ext cx="38100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72594" y="2290075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594" y="2290075"/>
                <a:ext cx="381000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43251" y="1963821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251" y="1963821"/>
                <a:ext cx="38100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4391622" y="1635265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911882" y="1329688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126277" y="1338033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408849" y="1325968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397208" y="2224191"/>
            <a:ext cx="88700" cy="3236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469692" y="2307398"/>
            <a:ext cx="6405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524751" y="2224191"/>
            <a:ext cx="25156" cy="874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304247" y="2237869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247" y="2237869"/>
                <a:ext cx="38100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03015" y="1697927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015" y="1697927"/>
                <a:ext cx="38100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5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41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1-masalaning </a:t>
            </a:r>
            <a:r>
              <a:rPr lang="en-US" sz="2800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5045" y="960536"/>
                <a:ext cx="3627108" cy="1768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000" b="0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)(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𝑝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2000" b="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𝑙</m:t>
                      </m:r>
                    </m:oMath>
                  </m:oMathPara>
                </a14:m>
                <a:endParaRPr kumimoji="0" lang="ru-RU" sz="2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45" y="960536"/>
                <a:ext cx="3627108" cy="1768882"/>
              </a:xfrm>
              <a:prstGeom prst="rect">
                <a:avLst/>
              </a:prstGeom>
              <a:blipFill>
                <a:blip r:embed="rId2"/>
                <a:stretch>
                  <a:fillRect l="-1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H="1">
            <a:off x="4110731" y="1341754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25254" y="1325967"/>
            <a:ext cx="816995" cy="170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108069" y="2236257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88960" y="2224192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96098" y="2224192"/>
            <a:ext cx="826262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959093" y="2268128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13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093" y="2268128"/>
                <a:ext cx="38100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69086" y="2307398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086" y="2307398"/>
                <a:ext cx="381000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334251" y="1946793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251" y="1946793"/>
                <a:ext cx="38100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4391622" y="1635265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911882" y="1329688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126277" y="1338033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408849" y="1325968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397208" y="2224191"/>
            <a:ext cx="88700" cy="3236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469692" y="2307398"/>
            <a:ext cx="6405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524751" y="2224191"/>
            <a:ext cx="25156" cy="874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306525" y="2228119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6525" y="2228119"/>
                <a:ext cx="38100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34946" y="1634292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946" y="1634292"/>
                <a:ext cx="38100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96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564620"/>
                <a:ext cx="5562600" cy="2448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0" lang="en-US" sz="20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kumimoji="0" lang="en-US" sz="2000" b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𝑝</m:t>
                    </m:r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kumimoji="0" 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kumimoji="0" lang="en-US" sz="200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13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14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=21</m:t>
                      </m:r>
                    </m:oMath>
                  </m:oMathPara>
                </a14:m>
                <a:endParaRPr kumimoji="0" lang="en-US" sz="200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endParaRPr lang="en-US" sz="2000" b="1" i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21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∙7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4∙2</m:t>
                          </m:r>
                          <m: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∙7∙</m:t>
                          </m:r>
                          <m:r>
                            <a:rPr lang="en-US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2∙3</m:t>
                          </m:r>
                        </m:e>
                      </m:rad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3∙7∙2∙2=84</m:t>
                      </m:r>
                    </m:oMath>
                  </m:oMathPara>
                </a14:m>
                <a:endParaRPr lang="en-US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4620"/>
                <a:ext cx="5562600" cy="2448812"/>
              </a:xfrm>
              <a:prstGeom prst="rect">
                <a:avLst/>
              </a:prstGeom>
              <a:blipFill>
                <a:blip r:embed="rId2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H="1">
            <a:off x="4419064" y="704044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435179" y="689385"/>
            <a:ext cx="816995" cy="1704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419931" y="1603343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717669" y="1592598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411934" y="1606978"/>
            <a:ext cx="826262" cy="0"/>
          </a:xfrm>
          <a:prstGeom prst="line">
            <a:avLst/>
          </a:prstGeom>
          <a:ln w="158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57378" y="1645580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13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378" y="1645580"/>
                <a:ext cx="38100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916411" y="1656199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15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411" y="1656199"/>
                <a:ext cx="381000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77495" y="1348422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7495" y="1348422"/>
                <a:ext cx="38100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H="1">
            <a:off x="4713250" y="994646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234784" y="694932"/>
            <a:ext cx="20955" cy="89450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440172" y="705768"/>
            <a:ext cx="292862" cy="304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725904" y="692217"/>
            <a:ext cx="533400" cy="31686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712231" y="1601199"/>
            <a:ext cx="88700" cy="32366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779617" y="1679703"/>
            <a:ext cx="6405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844516" y="1601860"/>
            <a:ext cx="25156" cy="874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621146" y="1622532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146" y="1622532"/>
                <a:ext cx="38100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14289" y="1048010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289" y="1048010"/>
                <a:ext cx="38100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47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1-masalaning </a:t>
            </a:r>
            <a:r>
              <a:rPr lang="en-US" sz="2800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yechimi</a:t>
            </a:r>
            <a:endParaRPr sz="2800"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564620"/>
                <a:ext cx="5562600" cy="2644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000" b="1" i="1" noProof="0" dirty="0" smtClean="0">
                    <a:solidFill>
                      <a:srgbClr val="1F497D"/>
                    </a:solidFill>
                    <a:latin typeface="Calibri"/>
                    <a:cs typeface="Arial" panose="020B0604020202020204" pitchFamily="34" charset="0"/>
                  </a:rPr>
                  <a:t>3</a:t>
                </a:r>
                <a:r>
                  <a:rPr kumimoji="0" lang="en-US" sz="20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2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m:t>  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h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kumimoji="0" lang="en-US" sz="2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kumimoji="0" lang="en-US" sz="20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h</m:t>
                      </m:r>
                      <m:r>
                        <a:rPr kumimoji="0" 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∙84</m:t>
                          </m:r>
                        </m:num>
                        <m:den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14</m:t>
                          </m:r>
                        </m:den>
                      </m:f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=12  ⇒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𝑙</m:t>
                      </m:r>
                      <m:r>
                        <a:rPr kumimoji="0" lang="en-US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=12</m:t>
                      </m:r>
                    </m:oMath>
                  </m:oMathPara>
                </a14:m>
                <a:endParaRPr kumimoji="0" lang="en-US" sz="2000" b="0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1" i="1" u="none" strike="noStrike" kern="120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sz="2000" b="1" i="1" dirty="0" smtClean="0">
                    <a:solidFill>
                      <a:srgbClr val="1F497D"/>
                    </a:solidFill>
                    <a:cs typeface="Arial" panose="020B0604020202020204" pitchFamily="34" charset="0"/>
                  </a:rPr>
                  <a:t>4)</a:t>
                </a:r>
                <a:r>
                  <a:rPr lang="en-US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𝑎𝑠𝑜𝑠</m:t>
                        </m:r>
                      </m:sub>
                    </m:sSub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lang="en-US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=84∙12=1008</m:t>
                      </m:r>
                    </m:oMath>
                  </m:oMathPara>
                </a14:m>
                <a:endParaRPr lang="ru-RU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4620"/>
                <a:ext cx="5562600" cy="2644570"/>
              </a:xfrm>
              <a:prstGeom prst="rect">
                <a:avLst/>
              </a:prstGeom>
              <a:blipFill>
                <a:blip r:embed="rId2"/>
                <a:stretch>
                  <a:fillRect l="-1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84085" y="978261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085" y="978261"/>
                <a:ext cx="38100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710" y="631824"/>
            <a:ext cx="1005927" cy="12924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87700" y="2384425"/>
                <a:ext cx="215629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1008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700" y="2384425"/>
                <a:ext cx="2156296" cy="400110"/>
              </a:xfrm>
              <a:prstGeom prst="rect">
                <a:avLst/>
              </a:prstGeom>
              <a:blipFill>
                <a:blip r:embed="rId5"/>
                <a:stretch>
                  <a:fillRect l="-3107"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9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8363</TotalTime>
  <Words>437</Words>
  <Application>Microsoft Office PowerPoint</Application>
  <PresentationFormat>Произвольный</PresentationFormat>
  <Paragraphs>290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1_Office Theme</vt:lpstr>
      <vt:lpstr>Презентация PowerPoint</vt:lpstr>
      <vt:lpstr>Mustaqil bajarilgan topshiriqni tekshirish</vt:lpstr>
      <vt:lpstr>Mustaqil bajarilgan topshiriqni tekshirish</vt:lpstr>
      <vt:lpstr>Mustaqil bajarilgan topshiriqni tekshirish</vt:lpstr>
      <vt:lpstr>Mustaqil bajarilgan topshiriqni tekshirish</vt:lpstr>
      <vt:lpstr>1-masala</vt:lpstr>
      <vt:lpstr>1-masalaning yechimi</vt:lpstr>
      <vt:lpstr>1-masalaning yechimi</vt:lpstr>
      <vt:lpstr>1-masalaning yechimi</vt:lpstr>
      <vt:lpstr>2-masala</vt:lpstr>
      <vt:lpstr>2-masalaning yechimi</vt:lpstr>
      <vt:lpstr>3-masala</vt:lpstr>
      <vt:lpstr>3-masalaning yechimi</vt:lpstr>
      <vt:lpstr>3-masalaning yechimi</vt:lpstr>
      <vt:lpstr>4-masala</vt:lpstr>
      <vt:lpstr>4-masalaning yechimi</vt:lpstr>
      <vt:lpstr>4-masalaning yechimi</vt:lpstr>
      <vt:lpstr>4-masalaning yechimi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776</cp:revision>
  <dcterms:created xsi:type="dcterms:W3CDTF">2020-04-13T08:05:16Z</dcterms:created>
  <dcterms:modified xsi:type="dcterms:W3CDTF">2020-12-17T12:36:54Z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