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377" r:id="rId2"/>
    <p:sldId id="1400" r:id="rId3"/>
    <p:sldId id="1402" r:id="rId4"/>
    <p:sldId id="1401" r:id="rId5"/>
    <p:sldId id="1389" r:id="rId6"/>
    <p:sldId id="1388" r:id="rId7"/>
    <p:sldId id="1386" r:id="rId8"/>
    <p:sldId id="1385" r:id="rId9"/>
    <p:sldId id="1384" r:id="rId10"/>
    <p:sldId id="1383" r:id="rId11"/>
    <p:sldId id="1382" r:id="rId12"/>
    <p:sldId id="1381" r:id="rId13"/>
    <p:sldId id="1397" r:id="rId14"/>
    <p:sldId id="1396" r:id="rId15"/>
    <p:sldId id="1394" r:id="rId16"/>
    <p:sldId id="1407" r:id="rId17"/>
    <p:sldId id="1399" r:id="rId18"/>
    <p:sldId id="1408" r:id="rId19"/>
    <p:sldId id="33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A61B-600B-4939-A366-1CF32D9E838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F187-5D6C-4B72-83DB-50824CC9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61569" y="2230988"/>
            <a:ext cx="9506431" cy="2778584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>
              <a:spcAft>
                <a:spcPts val="1800"/>
              </a:spcAft>
            </a:pP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5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uz-Latn-UZ" sz="54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80790" y="41955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45390" y="560310"/>
            <a:ext cx="1676050" cy="8016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50487" y="551224"/>
            <a:ext cx="1670953" cy="8107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826103" y="641788"/>
            <a:ext cx="1670953" cy="587083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Kimyo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9830878" y="4610562"/>
            <a:ext cx="2248014" cy="21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C908CA-BC19-473D-A5C4-3226946F3CEC}"/>
              </a:ext>
            </a:extLst>
          </p:cNvPr>
          <p:cNvSpPr txBox="1"/>
          <p:nvPr/>
        </p:nvSpPr>
        <p:spPr>
          <a:xfrm>
            <a:off x="129208" y="1205292"/>
            <a:ext cx="11695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korxonada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41 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60 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korxonadagi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unumini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xmlns="" id="{F1B33701-51C5-4CBA-A568-7A8B63051228}"/>
              </a:ext>
            </a:extLst>
          </p:cNvPr>
          <p:cNvSpPr/>
          <p:nvPr/>
        </p:nvSpPr>
        <p:spPr>
          <a:xfrm rot="16200000">
            <a:off x="1613328" y="402190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A3879E3-3CDD-4FF2-BF01-C4158785BF6E}"/>
              </a:ext>
            </a:extLst>
          </p:cNvPr>
          <p:cNvCxnSpPr/>
          <p:nvPr/>
        </p:nvCxnSpPr>
        <p:spPr>
          <a:xfrm flipV="1">
            <a:off x="1722785" y="4308337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84225CA-A983-4E54-A27E-2D4703238A2D}"/>
              </a:ext>
            </a:extLst>
          </p:cNvPr>
          <p:cNvCxnSpPr/>
          <p:nvPr/>
        </p:nvCxnSpPr>
        <p:spPr>
          <a:xfrm>
            <a:off x="1762542" y="5044252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D57041C-83BD-4BC8-88B9-AC25A5BC4700}"/>
              </a:ext>
            </a:extLst>
          </p:cNvPr>
          <p:cNvCxnSpPr/>
          <p:nvPr/>
        </p:nvCxnSpPr>
        <p:spPr>
          <a:xfrm>
            <a:off x="2981742" y="4560128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DE7F3F7-C0F8-47EB-9078-B7C2C2D16027}"/>
              </a:ext>
            </a:extLst>
          </p:cNvPr>
          <p:cNvCxnSpPr>
            <a:endCxn id="5" idx="0"/>
          </p:cNvCxnSpPr>
          <p:nvPr/>
        </p:nvCxnSpPr>
        <p:spPr>
          <a:xfrm>
            <a:off x="2342197" y="3801441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F18D8E83-CFF5-42DF-BD81-4D51CAB185BC}"/>
              </a:ext>
            </a:extLst>
          </p:cNvPr>
          <p:cNvSpPr/>
          <p:nvPr/>
        </p:nvSpPr>
        <p:spPr>
          <a:xfrm rot="16200000">
            <a:off x="6556388" y="402190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A432629-D975-4891-A449-F9F2E1FC4493}"/>
              </a:ext>
            </a:extLst>
          </p:cNvPr>
          <p:cNvCxnSpPr/>
          <p:nvPr/>
        </p:nvCxnSpPr>
        <p:spPr>
          <a:xfrm flipV="1">
            <a:off x="6665845" y="4308337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D99FFEE-4462-41ED-898A-3B0CDBB59A5C}"/>
              </a:ext>
            </a:extLst>
          </p:cNvPr>
          <p:cNvCxnSpPr/>
          <p:nvPr/>
        </p:nvCxnSpPr>
        <p:spPr>
          <a:xfrm>
            <a:off x="6705602" y="5044252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815CCFF-0653-473F-9D60-9D8B4B4621A4}"/>
              </a:ext>
            </a:extLst>
          </p:cNvPr>
          <p:cNvCxnSpPr/>
          <p:nvPr/>
        </p:nvCxnSpPr>
        <p:spPr>
          <a:xfrm>
            <a:off x="7924802" y="4560128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8B32CBC-A733-425B-BAE4-E6DF7A128496}"/>
              </a:ext>
            </a:extLst>
          </p:cNvPr>
          <p:cNvCxnSpPr>
            <a:endCxn id="10" idx="0"/>
          </p:cNvCxnSpPr>
          <p:nvPr/>
        </p:nvCxnSpPr>
        <p:spPr>
          <a:xfrm>
            <a:off x="7285257" y="3801441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D4E2CF-410C-4006-B6ED-BA4ADFB41D94}"/>
              </a:ext>
            </a:extLst>
          </p:cNvPr>
          <p:cNvSpPr/>
          <p:nvPr/>
        </p:nvSpPr>
        <p:spPr>
          <a:xfrm>
            <a:off x="7169428" y="3285001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460F47B-AAA8-4B34-AFCC-57AFB2AFB962}"/>
              </a:ext>
            </a:extLst>
          </p:cNvPr>
          <p:cNvSpPr/>
          <p:nvPr/>
        </p:nvSpPr>
        <p:spPr>
          <a:xfrm>
            <a:off x="2075694" y="3177882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B5CEB06-BCA7-45D9-91E1-12B4F367A2C3}"/>
              </a:ext>
            </a:extLst>
          </p:cNvPr>
          <p:cNvSpPr/>
          <p:nvPr/>
        </p:nvSpPr>
        <p:spPr>
          <a:xfrm>
            <a:off x="3644167" y="4425806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7E081007-CF53-433F-9115-3075EA6B51D1}"/>
              </a:ext>
            </a:extLst>
          </p:cNvPr>
          <p:cNvCxnSpPr/>
          <p:nvPr/>
        </p:nvCxnSpPr>
        <p:spPr>
          <a:xfrm>
            <a:off x="5230725" y="4742933"/>
            <a:ext cx="997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5A8F60D-81DA-43D7-B446-B6686F2882C7}"/>
              </a:ext>
            </a:extLst>
          </p:cNvPr>
          <p:cNvSpPr/>
          <p:nvPr/>
        </p:nvSpPr>
        <p:spPr>
          <a:xfrm>
            <a:off x="8341993" y="4457555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 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70BCB0-5A89-4AE2-954A-901438F75DB3}"/>
              </a:ext>
            </a:extLst>
          </p:cNvPr>
          <p:cNvSpPr txBox="1"/>
          <p:nvPr/>
        </p:nvSpPr>
        <p:spPr>
          <a:xfrm>
            <a:off x="2726028" y="1219223"/>
            <a:ext cx="614900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= 123 g/mol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= 93 g/mol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7A4D12-CDC5-493D-AFCA-E61C311FF33D}"/>
              </a:ext>
            </a:extLst>
          </p:cNvPr>
          <p:cNvSpPr txBox="1"/>
          <p:nvPr/>
        </p:nvSpPr>
        <p:spPr>
          <a:xfrm>
            <a:off x="132522" y="3061252"/>
            <a:ext cx="11847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123 g/mol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93 g/mol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unumi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41 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18,6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Anilinni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unumini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9B6A5C-099E-40D5-BFB6-11A7736C028C}"/>
              </a:ext>
            </a:extLst>
          </p:cNvPr>
          <p:cNvSpPr txBox="1"/>
          <p:nvPr/>
        </p:nvSpPr>
        <p:spPr>
          <a:xfrm>
            <a:off x="185531" y="1266410"/>
            <a:ext cx="11820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123 g/mol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93 g/mol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41 g                x    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x=31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bo’lishi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A5849EB-3206-4D8C-9276-2547ABA2F3B8}"/>
              </a:ext>
            </a:extLst>
          </p:cNvPr>
          <p:cNvCxnSpPr/>
          <p:nvPr/>
        </p:nvCxnSpPr>
        <p:spPr>
          <a:xfrm>
            <a:off x="4890052" y="1650924"/>
            <a:ext cx="14179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18829638-CD90-4DE2-89F4-60CBF14D38C6}"/>
              </a:ext>
            </a:extLst>
          </p:cNvPr>
          <p:cNvCxnSpPr/>
          <p:nvPr/>
        </p:nvCxnSpPr>
        <p:spPr>
          <a:xfrm>
            <a:off x="4943061" y="2154507"/>
            <a:ext cx="12854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E83E66-1465-48DF-BE25-B39BF8AA2EE4}"/>
              </a:ext>
            </a:extLst>
          </p:cNvPr>
          <p:cNvSpPr txBox="1"/>
          <p:nvPr/>
        </p:nvSpPr>
        <p:spPr>
          <a:xfrm>
            <a:off x="583095" y="3212065"/>
            <a:ext cx="10654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31 g        100%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18,6 g         x     x=60%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unumi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16E2719-8EDE-4008-AAEB-3776489FC3A2}"/>
              </a:ext>
            </a:extLst>
          </p:cNvPr>
          <p:cNvCxnSpPr/>
          <p:nvPr/>
        </p:nvCxnSpPr>
        <p:spPr>
          <a:xfrm>
            <a:off x="2054087" y="3666166"/>
            <a:ext cx="8481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43D4CFF-CED4-4F8B-A3A2-CE8FC5F00A2F}"/>
              </a:ext>
            </a:extLst>
          </p:cNvPr>
          <p:cNvCxnSpPr/>
          <p:nvPr/>
        </p:nvCxnSpPr>
        <p:spPr>
          <a:xfrm>
            <a:off x="2054087" y="4116974"/>
            <a:ext cx="7421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C72E26-38EC-4556-AB77-5842900A8FF7}"/>
              </a:ext>
            </a:extLst>
          </p:cNvPr>
          <p:cNvSpPr txBox="1"/>
          <p:nvPr/>
        </p:nvSpPr>
        <p:spPr>
          <a:xfrm>
            <a:off x="106017" y="1180587"/>
            <a:ext cx="1197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korxonada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korxonadagi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unumini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25">
            <a:extLst>
              <a:ext uri="{FF2B5EF4-FFF2-40B4-BE49-F238E27FC236}">
                <a16:creationId xmlns:a16="http://schemas.microsoft.com/office/drawing/2014/main" xmlns="" id="{AA1A47F8-F982-4C6F-9363-FBB09678B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xmlns="" id="{48EDC288-972B-4262-8036-BFC6A23959DE}"/>
              </a:ext>
            </a:extLst>
          </p:cNvPr>
          <p:cNvSpPr/>
          <p:nvPr/>
        </p:nvSpPr>
        <p:spPr>
          <a:xfrm rot="16200000">
            <a:off x="1613328" y="402190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CC171DB-A96C-4658-84D0-C3D97FB71312}"/>
              </a:ext>
            </a:extLst>
          </p:cNvPr>
          <p:cNvCxnSpPr/>
          <p:nvPr/>
        </p:nvCxnSpPr>
        <p:spPr>
          <a:xfrm flipV="1">
            <a:off x="1722785" y="4308337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889997EB-2CFC-4925-88F7-37A5C80B561F}"/>
              </a:ext>
            </a:extLst>
          </p:cNvPr>
          <p:cNvCxnSpPr/>
          <p:nvPr/>
        </p:nvCxnSpPr>
        <p:spPr>
          <a:xfrm>
            <a:off x="1762542" y="5044252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B499193-2B8F-4675-9A49-BF2F07C2A1AB}"/>
              </a:ext>
            </a:extLst>
          </p:cNvPr>
          <p:cNvCxnSpPr/>
          <p:nvPr/>
        </p:nvCxnSpPr>
        <p:spPr>
          <a:xfrm>
            <a:off x="2981742" y="4560128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85233B4-DAD6-4D74-8613-1C7AF88F6375}"/>
              </a:ext>
            </a:extLst>
          </p:cNvPr>
          <p:cNvCxnSpPr>
            <a:endCxn id="6" idx="0"/>
          </p:cNvCxnSpPr>
          <p:nvPr/>
        </p:nvCxnSpPr>
        <p:spPr>
          <a:xfrm>
            <a:off x="2342197" y="3801441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90A9DDE4-1C02-4ACD-BD90-E00335AE93D2}"/>
              </a:ext>
            </a:extLst>
          </p:cNvPr>
          <p:cNvSpPr/>
          <p:nvPr/>
        </p:nvSpPr>
        <p:spPr>
          <a:xfrm rot="16200000">
            <a:off x="6556388" y="402190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295E766-4048-4A93-9DB3-9220F7A103DF}"/>
              </a:ext>
            </a:extLst>
          </p:cNvPr>
          <p:cNvCxnSpPr/>
          <p:nvPr/>
        </p:nvCxnSpPr>
        <p:spPr>
          <a:xfrm flipV="1">
            <a:off x="6665845" y="4308337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67B22C2E-38E0-4B84-B95B-85744116BB8D}"/>
              </a:ext>
            </a:extLst>
          </p:cNvPr>
          <p:cNvCxnSpPr/>
          <p:nvPr/>
        </p:nvCxnSpPr>
        <p:spPr>
          <a:xfrm>
            <a:off x="6705602" y="5044252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28BB20-068B-47AC-85B9-5F5A24E52F71}"/>
              </a:ext>
            </a:extLst>
          </p:cNvPr>
          <p:cNvCxnSpPr/>
          <p:nvPr/>
        </p:nvCxnSpPr>
        <p:spPr>
          <a:xfrm>
            <a:off x="7924802" y="4560128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EAF6DF1-CCA6-4296-91ED-E7784A7B50A8}"/>
              </a:ext>
            </a:extLst>
          </p:cNvPr>
          <p:cNvCxnSpPr>
            <a:endCxn id="11" idx="0"/>
          </p:cNvCxnSpPr>
          <p:nvPr/>
        </p:nvCxnSpPr>
        <p:spPr>
          <a:xfrm>
            <a:off x="7285257" y="3801441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67269C-5D62-4BA4-AB77-D2A5951546CC}"/>
              </a:ext>
            </a:extLst>
          </p:cNvPr>
          <p:cNvSpPr/>
          <p:nvPr/>
        </p:nvSpPr>
        <p:spPr>
          <a:xfrm>
            <a:off x="7169428" y="3285001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4ADB421-34C1-4F1C-929B-FFE93B1429BF}"/>
              </a:ext>
            </a:extLst>
          </p:cNvPr>
          <p:cNvSpPr/>
          <p:nvPr/>
        </p:nvSpPr>
        <p:spPr>
          <a:xfrm>
            <a:off x="2075694" y="3177882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3FA0296-F092-4D06-A3AA-0B1C3A51A70E}"/>
              </a:ext>
            </a:extLst>
          </p:cNvPr>
          <p:cNvSpPr/>
          <p:nvPr/>
        </p:nvSpPr>
        <p:spPr>
          <a:xfrm>
            <a:off x="3644167" y="4425806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7A2641C2-E4AD-458B-9040-064374ACEDA8}"/>
              </a:ext>
            </a:extLst>
          </p:cNvPr>
          <p:cNvCxnSpPr/>
          <p:nvPr/>
        </p:nvCxnSpPr>
        <p:spPr>
          <a:xfrm>
            <a:off x="5230725" y="4742933"/>
            <a:ext cx="997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7572383-AC0A-4928-BA06-120FF2057CA9}"/>
              </a:ext>
            </a:extLst>
          </p:cNvPr>
          <p:cNvSpPr/>
          <p:nvPr/>
        </p:nvSpPr>
        <p:spPr>
          <a:xfrm>
            <a:off x="8341993" y="4457555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 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5E4449-9D14-44D6-8405-D06E73697A0F}"/>
              </a:ext>
            </a:extLst>
          </p:cNvPr>
          <p:cNvSpPr/>
          <p:nvPr/>
        </p:nvSpPr>
        <p:spPr>
          <a:xfrm>
            <a:off x="357809" y="1354432"/>
            <a:ext cx="10349948" cy="481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 g/mol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93 g/mol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82 g          x       x=62 g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g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100 %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60 g         x         x=96,7 %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unumi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96,7 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%.</a:t>
            </a:r>
            <a:endParaRPr lang="ru-RU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79C0C76-4EA1-4291-A7DE-2FA26BCA752F}"/>
              </a:ext>
            </a:extLst>
          </p:cNvPr>
          <p:cNvCxnSpPr/>
          <p:nvPr/>
        </p:nvCxnSpPr>
        <p:spPr>
          <a:xfrm>
            <a:off x="4545496" y="1669774"/>
            <a:ext cx="9276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508C59F-5443-4BFB-B782-5999F86D0BE6}"/>
              </a:ext>
            </a:extLst>
          </p:cNvPr>
          <p:cNvCxnSpPr/>
          <p:nvPr/>
        </p:nvCxnSpPr>
        <p:spPr>
          <a:xfrm>
            <a:off x="4770783" y="2385391"/>
            <a:ext cx="8746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9419E27-29E6-433A-92A0-540F426B8E97}"/>
              </a:ext>
            </a:extLst>
          </p:cNvPr>
          <p:cNvCxnSpPr/>
          <p:nvPr/>
        </p:nvCxnSpPr>
        <p:spPr>
          <a:xfrm>
            <a:off x="2663687" y="3674732"/>
            <a:ext cx="808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0D6A3BB-EC7A-48B7-87FE-43FA72E885DF}"/>
              </a:ext>
            </a:extLst>
          </p:cNvPr>
          <p:cNvCxnSpPr/>
          <p:nvPr/>
        </p:nvCxnSpPr>
        <p:spPr>
          <a:xfrm>
            <a:off x="2663687" y="4479235"/>
            <a:ext cx="6891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F017D4-632A-4277-B05D-C108722E8238}"/>
              </a:ext>
            </a:extLst>
          </p:cNvPr>
          <p:cNvSpPr txBox="1"/>
          <p:nvPr/>
        </p:nvSpPr>
        <p:spPr>
          <a:xfrm>
            <a:off x="253384" y="1154040"/>
            <a:ext cx="1134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xmlns="" id="{0BB7CEA6-8C28-4328-9D95-7B2E40B0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215" y="305572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xmlns="" id="{02B4A67C-C17D-4E1B-86D9-A50CD813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197" y="288782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928E7F-9BBD-4076-A5A8-0E64509C3690}"/>
              </a:ext>
            </a:extLst>
          </p:cNvPr>
          <p:cNvSpPr txBox="1"/>
          <p:nvPr/>
        </p:nvSpPr>
        <p:spPr>
          <a:xfrm>
            <a:off x="303209" y="4622064"/>
            <a:ext cx="11674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Benzolga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konsentrlangan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konsentrlangan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1089D25C-5621-472C-A666-B4F9593243F8}"/>
              </a:ext>
            </a:extLst>
          </p:cNvPr>
          <p:cNvSpPr/>
          <p:nvPr/>
        </p:nvSpPr>
        <p:spPr>
          <a:xfrm rot="16200000">
            <a:off x="1030228" y="285787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F865B4A-4073-4BB7-99AC-FCE2FE21DE9E}"/>
              </a:ext>
            </a:extLst>
          </p:cNvPr>
          <p:cNvSpPr/>
          <p:nvPr/>
        </p:nvSpPr>
        <p:spPr>
          <a:xfrm>
            <a:off x="1354905" y="3287027"/>
            <a:ext cx="808383" cy="659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247384-9D3C-48A4-9B7D-5F7FA59AD8D1}"/>
              </a:ext>
            </a:extLst>
          </p:cNvPr>
          <p:cNvSpPr txBox="1"/>
          <p:nvPr/>
        </p:nvSpPr>
        <p:spPr>
          <a:xfrm>
            <a:off x="2740020" y="3332227"/>
            <a:ext cx="270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HONO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xmlns="" id="{104A1DC3-5B3C-4A8D-AC11-3A110DC35320}"/>
              </a:ext>
            </a:extLst>
          </p:cNvPr>
          <p:cNvSpPr/>
          <p:nvPr/>
        </p:nvSpPr>
        <p:spPr>
          <a:xfrm rot="16200000">
            <a:off x="7808716" y="285787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57E82D27-F5CB-48A4-9AAE-A293742485C5}"/>
              </a:ext>
            </a:extLst>
          </p:cNvPr>
          <p:cNvSpPr/>
          <p:nvPr/>
        </p:nvSpPr>
        <p:spPr>
          <a:xfrm>
            <a:off x="8133393" y="3287027"/>
            <a:ext cx="808383" cy="659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0BE5CC33-8B7F-45D1-870E-5B0EBF0DF4C4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446643" y="3617211"/>
            <a:ext cx="1537252" cy="3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5D71934-DF9F-45A1-A06B-CB958F76F506}"/>
              </a:ext>
            </a:extLst>
          </p:cNvPr>
          <p:cNvSpPr/>
          <p:nvPr/>
        </p:nvSpPr>
        <p:spPr>
          <a:xfrm>
            <a:off x="5367166" y="3096804"/>
            <a:ext cx="2056973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ECD450-F6BE-41A8-93F9-45CFE700BBF7}"/>
              </a:ext>
            </a:extLst>
          </p:cNvPr>
          <p:cNvSpPr/>
          <p:nvPr/>
        </p:nvSpPr>
        <p:spPr>
          <a:xfrm>
            <a:off x="8247719" y="1938623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4C453B7F-6399-4737-AC4C-03923DD30955}"/>
              </a:ext>
            </a:extLst>
          </p:cNvPr>
          <p:cNvCxnSpPr>
            <a:endCxn id="12" idx="0"/>
          </p:cNvCxnSpPr>
          <p:nvPr/>
        </p:nvCxnSpPr>
        <p:spPr>
          <a:xfrm>
            <a:off x="8537584" y="2681293"/>
            <a:ext cx="2" cy="206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591329-9259-4A3D-B4D5-92A64E9A29DA}"/>
              </a:ext>
            </a:extLst>
          </p:cNvPr>
          <p:cNvSpPr txBox="1"/>
          <p:nvPr/>
        </p:nvSpPr>
        <p:spPr>
          <a:xfrm>
            <a:off x="9621078" y="3484690"/>
            <a:ext cx="13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213C8A-517D-4F15-832A-0C791C6A3B6B}"/>
              </a:ext>
            </a:extLst>
          </p:cNvPr>
          <p:cNvSpPr txBox="1"/>
          <p:nvPr/>
        </p:nvSpPr>
        <p:spPr>
          <a:xfrm>
            <a:off x="251793" y="1219198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7C0E20-9D03-4E50-9966-63A7F63FDC6F}"/>
              </a:ext>
            </a:extLst>
          </p:cNvPr>
          <p:cNvSpPr txBox="1"/>
          <p:nvPr/>
        </p:nvSpPr>
        <p:spPr>
          <a:xfrm>
            <a:off x="2798695" y="1981414"/>
            <a:ext cx="6077778" cy="324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 – CH – CH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ED27B4-5B88-4FB5-B65A-79C4ADAE9C71}"/>
              </a:ext>
            </a:extLst>
          </p:cNvPr>
          <p:cNvSpPr txBox="1"/>
          <p:nvPr/>
        </p:nvSpPr>
        <p:spPr>
          <a:xfrm>
            <a:off x="2858330" y="2071210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FE69DF-1805-4DC1-B28D-E157F2B7AE07}"/>
              </a:ext>
            </a:extLst>
          </p:cNvPr>
          <p:cNvSpPr txBox="1"/>
          <p:nvPr/>
        </p:nvSpPr>
        <p:spPr>
          <a:xfrm>
            <a:off x="4116044" y="2071210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207EB7-3303-4360-BE8F-261C3C368BE1}"/>
              </a:ext>
            </a:extLst>
          </p:cNvPr>
          <p:cNvSpPr txBox="1"/>
          <p:nvPr/>
        </p:nvSpPr>
        <p:spPr>
          <a:xfrm>
            <a:off x="5373758" y="2037096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E2A54F-7A4D-4476-A495-A6BE0DD093C8}"/>
              </a:ext>
            </a:extLst>
          </p:cNvPr>
          <p:cNvSpPr txBox="1"/>
          <p:nvPr/>
        </p:nvSpPr>
        <p:spPr>
          <a:xfrm>
            <a:off x="6631472" y="1981414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A2436B-A25A-4460-9E03-550180F01BBA}"/>
              </a:ext>
            </a:extLst>
          </p:cNvPr>
          <p:cNvSpPr txBox="1"/>
          <p:nvPr/>
        </p:nvSpPr>
        <p:spPr>
          <a:xfrm>
            <a:off x="7609441" y="2021171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91AB85-3862-49F3-9691-F0A0244D5CBF}"/>
              </a:ext>
            </a:extLst>
          </p:cNvPr>
          <p:cNvSpPr txBox="1"/>
          <p:nvPr/>
        </p:nvSpPr>
        <p:spPr>
          <a:xfrm>
            <a:off x="1219200" y="528151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3–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–4–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nitropentan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FA0F610-6177-404F-BBDD-7F7FFE2118EC}"/>
              </a:ext>
            </a:extLst>
          </p:cNvPr>
          <p:cNvCxnSpPr/>
          <p:nvPr/>
        </p:nvCxnSpPr>
        <p:spPr>
          <a:xfrm>
            <a:off x="4280452" y="3101009"/>
            <a:ext cx="0" cy="327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68318AE-2D28-4146-9D34-7417232DD810}"/>
              </a:ext>
            </a:extLst>
          </p:cNvPr>
          <p:cNvCxnSpPr/>
          <p:nvPr/>
        </p:nvCxnSpPr>
        <p:spPr>
          <a:xfrm>
            <a:off x="5645426" y="3114261"/>
            <a:ext cx="0" cy="314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D0B4A0E-542D-4C79-B453-67E23BFCA3D9}"/>
              </a:ext>
            </a:extLst>
          </p:cNvPr>
          <p:cNvCxnSpPr/>
          <p:nvPr/>
        </p:nvCxnSpPr>
        <p:spPr>
          <a:xfrm>
            <a:off x="6745357" y="3101009"/>
            <a:ext cx="0" cy="327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85EF26A-D803-4863-9BEE-3F52E7441DF7}"/>
              </a:ext>
            </a:extLst>
          </p:cNvPr>
          <p:cNvCxnSpPr/>
          <p:nvPr/>
        </p:nvCxnSpPr>
        <p:spPr>
          <a:xfrm>
            <a:off x="5645426" y="4227443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51C015-9F92-4D66-88CA-8795F41A6D1A}"/>
              </a:ext>
            </a:extLst>
          </p:cNvPr>
          <p:cNvSpPr txBox="1"/>
          <p:nvPr/>
        </p:nvSpPr>
        <p:spPr>
          <a:xfrm>
            <a:off x="284718" y="1348121"/>
            <a:ext cx="1162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neylon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A32440-036D-4B06-B92C-32F09B60747D}"/>
              </a:ext>
            </a:extLst>
          </p:cNvPr>
          <p:cNvSpPr txBox="1"/>
          <p:nvPr/>
        </p:nvSpPr>
        <p:spPr>
          <a:xfrm>
            <a:off x="583096" y="2652719"/>
            <a:ext cx="8587409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Etilendiamin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Tetrametilendiamin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Geksametilendiamin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BA707CA-5977-4171-B188-CC3E93347CD7}"/>
              </a:ext>
            </a:extLst>
          </p:cNvPr>
          <p:cNvSpPr/>
          <p:nvPr/>
        </p:nvSpPr>
        <p:spPr>
          <a:xfrm>
            <a:off x="5550814" y="3268674"/>
            <a:ext cx="508344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 Geksametilendiamin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213C8A-517D-4F15-832A-0C791C6A3B6B}"/>
              </a:ext>
            </a:extLst>
          </p:cNvPr>
          <p:cNvSpPr txBox="1"/>
          <p:nvPr/>
        </p:nvSpPr>
        <p:spPr>
          <a:xfrm>
            <a:off x="145774" y="1205947"/>
            <a:ext cx="1204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72F1EC-4047-44B9-9ECC-2A39594D99AB}"/>
              </a:ext>
            </a:extLst>
          </p:cNvPr>
          <p:cNvSpPr txBox="1"/>
          <p:nvPr/>
        </p:nvSpPr>
        <p:spPr>
          <a:xfrm>
            <a:off x="556592" y="2406276"/>
            <a:ext cx="1054873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Alkillash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Nitrit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15C6C0-321A-4F4E-AC60-87F14CFAE04C}"/>
              </a:ext>
            </a:extLst>
          </p:cNvPr>
          <p:cNvSpPr/>
          <p:nvPr/>
        </p:nvSpPr>
        <p:spPr>
          <a:xfrm>
            <a:off x="5235125" y="3196268"/>
            <a:ext cx="5870197" cy="8206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 Nitrit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01" y="4456651"/>
            <a:ext cx="5222248" cy="21793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001A431-7CCE-4AD1-8240-79E7AB384443}"/>
              </a:ext>
            </a:extLst>
          </p:cNvPr>
          <p:cNvSpPr/>
          <p:nvPr/>
        </p:nvSpPr>
        <p:spPr>
          <a:xfrm>
            <a:off x="231819" y="1506374"/>
            <a:ext cx="11783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metilamin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dimetilamin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trimetilaminlarning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213C8A-517D-4F15-832A-0C791C6A3B6B}"/>
              </a:ext>
            </a:extLst>
          </p:cNvPr>
          <p:cNvSpPr txBox="1"/>
          <p:nvPr/>
        </p:nvSpPr>
        <p:spPr>
          <a:xfrm>
            <a:off x="291548" y="1325216"/>
            <a:ext cx="1121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Aminlarning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izomeriga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25">
            <a:extLst>
              <a:ext uri="{FF2B5EF4-FFF2-40B4-BE49-F238E27FC236}">
                <a16:creationId xmlns:a16="http://schemas.microsoft.com/office/drawing/2014/main" xmlns="" id="{9EFC78CB-D533-415E-8F42-308B7D0CA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319" y="4803161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DD5F7E-069A-47AB-A3F8-993D1C90C796}"/>
              </a:ext>
            </a:extLst>
          </p:cNvPr>
          <p:cNvSpPr txBox="1"/>
          <p:nvPr/>
        </p:nvSpPr>
        <p:spPr>
          <a:xfrm>
            <a:off x="742122" y="2603164"/>
            <a:ext cx="496956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FB09441-7E9C-4FAE-A985-8C18AC07F7CC}"/>
              </a:ext>
            </a:extLst>
          </p:cNvPr>
          <p:cNvCxnSpPr/>
          <p:nvPr/>
        </p:nvCxnSpPr>
        <p:spPr>
          <a:xfrm>
            <a:off x="2358887" y="3398950"/>
            <a:ext cx="0" cy="212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3EEB76-E19A-4779-95E4-B8E3126B9159}"/>
              </a:ext>
            </a:extLst>
          </p:cNvPr>
          <p:cNvSpPr txBox="1"/>
          <p:nvPr/>
        </p:nvSpPr>
        <p:spPr>
          <a:xfrm>
            <a:off x="742122" y="4479995"/>
            <a:ext cx="56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1-amino-2-metilpropan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33E23E-ED4E-49F4-B3E3-0D9DC5607CA6}"/>
              </a:ext>
            </a:extLst>
          </p:cNvPr>
          <p:cNvSpPr txBox="1"/>
          <p:nvPr/>
        </p:nvSpPr>
        <p:spPr>
          <a:xfrm>
            <a:off x="6480315" y="2603163"/>
            <a:ext cx="560567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 –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2FDAFA-AAFC-4650-94A1-046A3009264A}"/>
              </a:ext>
            </a:extLst>
          </p:cNvPr>
          <p:cNvSpPr txBox="1"/>
          <p:nvPr/>
        </p:nvSpPr>
        <p:spPr>
          <a:xfrm>
            <a:off x="7315200" y="4479994"/>
            <a:ext cx="344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2-aminobutan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213C8A-517D-4F15-832A-0C791C6A3B6B}"/>
              </a:ext>
            </a:extLst>
          </p:cNvPr>
          <p:cNvSpPr txBox="1"/>
          <p:nvPr/>
        </p:nvSpPr>
        <p:spPr>
          <a:xfrm>
            <a:off x="477078" y="1325216"/>
            <a:ext cx="1102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 Aminlarning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9B5227-ED52-4D1C-9AFB-BF41C7CE68CA}"/>
              </a:ext>
            </a:extLst>
          </p:cNvPr>
          <p:cNvSpPr txBox="1"/>
          <p:nvPr/>
        </p:nvSpPr>
        <p:spPr>
          <a:xfrm>
            <a:off x="755373" y="2734120"/>
            <a:ext cx="11224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nitroetan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B186CD77-14CA-456C-8D16-35BF3C513AB8}"/>
              </a:ext>
            </a:extLst>
          </p:cNvPr>
          <p:cNvCxnSpPr/>
          <p:nvPr/>
        </p:nvCxnSpPr>
        <p:spPr>
          <a:xfrm>
            <a:off x="4465983" y="3061253"/>
            <a:ext cx="1523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213C8A-517D-4F15-832A-0C791C6A3B6B}"/>
              </a:ext>
            </a:extLst>
          </p:cNvPr>
          <p:cNvSpPr txBox="1"/>
          <p:nvPr/>
        </p:nvSpPr>
        <p:spPr>
          <a:xfrm>
            <a:off x="238540" y="1404729"/>
            <a:ext cx="1126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 Aminlarning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AB465A-6A11-43D4-BC9A-44FABD0323A3}"/>
              </a:ext>
            </a:extLst>
          </p:cNvPr>
          <p:cNvSpPr txBox="1"/>
          <p:nvPr/>
        </p:nvSpPr>
        <p:spPr>
          <a:xfrm>
            <a:off x="2266121" y="2537948"/>
            <a:ext cx="802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HCl          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3F4F2B50-4CB6-4CA1-B8F8-85F3A6DF6CE4}"/>
              </a:ext>
            </a:extLst>
          </p:cNvPr>
          <p:cNvCxnSpPr/>
          <p:nvPr/>
        </p:nvCxnSpPr>
        <p:spPr>
          <a:xfrm>
            <a:off x="5658678" y="2861113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ACF2CFB-7597-4DFD-8F5B-63C1DCC14E87}"/>
              </a:ext>
            </a:extLst>
          </p:cNvPr>
          <p:cNvCxnSpPr/>
          <p:nvPr/>
        </p:nvCxnSpPr>
        <p:spPr>
          <a:xfrm>
            <a:off x="8176591" y="3233531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B9537E6-6768-4777-8C13-85CD2D016F10}"/>
              </a:ext>
            </a:extLst>
          </p:cNvPr>
          <p:cNvSpPr/>
          <p:nvPr/>
        </p:nvSpPr>
        <p:spPr>
          <a:xfrm>
            <a:off x="8839199" y="2859346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A4BFE5-E53B-445D-BBF1-715CFC578DC5}"/>
              </a:ext>
            </a:extLst>
          </p:cNvPr>
          <p:cNvSpPr txBox="1"/>
          <p:nvPr/>
        </p:nvSpPr>
        <p:spPr>
          <a:xfrm>
            <a:off x="808382" y="3240011"/>
            <a:ext cx="208059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N  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851A82-2698-4594-BFBF-5F209DC7B2E4}"/>
              </a:ext>
            </a:extLst>
          </p:cNvPr>
          <p:cNvSpPr txBox="1"/>
          <p:nvPr/>
        </p:nvSpPr>
        <p:spPr>
          <a:xfrm>
            <a:off x="3246782" y="4221701"/>
            <a:ext cx="208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D1C3A37-8ACB-4E7D-9136-2A3402C32362}"/>
              </a:ext>
            </a:extLst>
          </p:cNvPr>
          <p:cNvSpPr/>
          <p:nvPr/>
        </p:nvSpPr>
        <p:spPr>
          <a:xfrm>
            <a:off x="1789043" y="4638681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E30250D-1261-48FD-BC83-F589744DA3B0}"/>
              </a:ext>
            </a:extLst>
          </p:cNvPr>
          <p:cNvSpPr/>
          <p:nvPr/>
        </p:nvSpPr>
        <p:spPr>
          <a:xfrm>
            <a:off x="1789043" y="448134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60EB3B0-3758-45A0-ABEF-AE8FC0FC3535}"/>
              </a:ext>
            </a:extLst>
          </p:cNvPr>
          <p:cNvSpPr/>
          <p:nvPr/>
        </p:nvSpPr>
        <p:spPr>
          <a:xfrm>
            <a:off x="2239616" y="4198842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3AA80141-67EF-440D-A96E-477CD0B15F3A}"/>
              </a:ext>
            </a:extLst>
          </p:cNvPr>
          <p:cNvSpPr/>
          <p:nvPr/>
        </p:nvSpPr>
        <p:spPr>
          <a:xfrm>
            <a:off x="2060712" y="4198843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09BB6C8-3604-4019-BCED-9B2D2E28D2FB}"/>
              </a:ext>
            </a:extLst>
          </p:cNvPr>
          <p:cNvSpPr/>
          <p:nvPr/>
        </p:nvSpPr>
        <p:spPr>
          <a:xfrm>
            <a:off x="2199860" y="4937900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B1AFA1D-0985-4851-8E3E-7EDBBF6466C9}"/>
              </a:ext>
            </a:extLst>
          </p:cNvPr>
          <p:cNvSpPr/>
          <p:nvPr/>
        </p:nvSpPr>
        <p:spPr>
          <a:xfrm>
            <a:off x="1994451" y="4937900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40C09341-9A63-4E4E-8963-B2067F0ADC80}"/>
              </a:ext>
            </a:extLst>
          </p:cNvPr>
          <p:cNvSpPr/>
          <p:nvPr/>
        </p:nvSpPr>
        <p:spPr>
          <a:xfrm>
            <a:off x="2411895" y="4684400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83BBEA8-3115-4BD3-A12A-358BC3A7535D}"/>
              </a:ext>
            </a:extLst>
          </p:cNvPr>
          <p:cNvSpPr/>
          <p:nvPr/>
        </p:nvSpPr>
        <p:spPr>
          <a:xfrm>
            <a:off x="2411895" y="448134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B4045A3A-C3F0-4AF3-912C-113EE313A9B5}"/>
              </a:ext>
            </a:extLst>
          </p:cNvPr>
          <p:cNvCxnSpPr/>
          <p:nvPr/>
        </p:nvCxnSpPr>
        <p:spPr>
          <a:xfrm flipV="1">
            <a:off x="4558747" y="4481344"/>
            <a:ext cx="1285461" cy="22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46A36E-243F-4088-A64C-431BE35BA6C6}"/>
              </a:ext>
            </a:extLst>
          </p:cNvPr>
          <p:cNvSpPr txBox="1"/>
          <p:nvPr/>
        </p:nvSpPr>
        <p:spPr>
          <a:xfrm>
            <a:off x="6824869" y="3251439"/>
            <a:ext cx="2358889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N  H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33985F44-B055-4813-845F-B0DD4C71AC70}"/>
              </a:ext>
            </a:extLst>
          </p:cNvPr>
          <p:cNvSpPr/>
          <p:nvPr/>
        </p:nvSpPr>
        <p:spPr>
          <a:xfrm>
            <a:off x="7805530" y="4638535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31E01D48-11C2-4AEB-B1C7-C1CFCBF75B8F}"/>
              </a:ext>
            </a:extLst>
          </p:cNvPr>
          <p:cNvSpPr/>
          <p:nvPr/>
        </p:nvSpPr>
        <p:spPr>
          <a:xfrm>
            <a:off x="7805530" y="448119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369D1612-2E0B-4332-930D-B8BB0860EB45}"/>
              </a:ext>
            </a:extLst>
          </p:cNvPr>
          <p:cNvSpPr/>
          <p:nvPr/>
        </p:nvSpPr>
        <p:spPr>
          <a:xfrm>
            <a:off x="8256103" y="4198696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A89870AA-B9AF-439E-AEA6-483435A2A4C1}"/>
              </a:ext>
            </a:extLst>
          </p:cNvPr>
          <p:cNvSpPr/>
          <p:nvPr/>
        </p:nvSpPr>
        <p:spPr>
          <a:xfrm>
            <a:off x="8077199" y="4198697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4323164C-04A4-48BD-B3B9-296EE48C0589}"/>
              </a:ext>
            </a:extLst>
          </p:cNvPr>
          <p:cNvSpPr/>
          <p:nvPr/>
        </p:nvSpPr>
        <p:spPr>
          <a:xfrm>
            <a:off x="8216347" y="493775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FE02023A-E562-4E61-96A7-D51E4E61229B}"/>
              </a:ext>
            </a:extLst>
          </p:cNvPr>
          <p:cNvSpPr/>
          <p:nvPr/>
        </p:nvSpPr>
        <p:spPr>
          <a:xfrm>
            <a:off x="8010938" y="493775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73167A2E-435C-4D66-A70C-0F6D89D00214}"/>
              </a:ext>
            </a:extLst>
          </p:cNvPr>
          <p:cNvSpPr/>
          <p:nvPr/>
        </p:nvSpPr>
        <p:spPr>
          <a:xfrm>
            <a:off x="8428382" y="468425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78556E68-D001-457C-B01A-7EFE2FF7B159}"/>
              </a:ext>
            </a:extLst>
          </p:cNvPr>
          <p:cNvSpPr/>
          <p:nvPr/>
        </p:nvSpPr>
        <p:spPr>
          <a:xfrm>
            <a:off x="8428382" y="448119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5FE9FC57-7AD4-4BC6-9AB1-D90E740F7E77}"/>
              </a:ext>
            </a:extLst>
          </p:cNvPr>
          <p:cNvCxnSpPr/>
          <p:nvPr/>
        </p:nvCxnSpPr>
        <p:spPr>
          <a:xfrm>
            <a:off x="6414052" y="3463492"/>
            <a:ext cx="0" cy="2259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9EF1DFAE-D76C-4E12-972B-10AFDCD0E30A}"/>
              </a:ext>
            </a:extLst>
          </p:cNvPr>
          <p:cNvCxnSpPr/>
          <p:nvPr/>
        </p:nvCxnSpPr>
        <p:spPr>
          <a:xfrm>
            <a:off x="6400800" y="3458818"/>
            <a:ext cx="5830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52E1F116-350F-4F1A-BA09-7DAD608DBCFA}"/>
              </a:ext>
            </a:extLst>
          </p:cNvPr>
          <p:cNvCxnSpPr>
            <a:cxnSpLocks/>
          </p:cNvCxnSpPr>
          <p:nvPr/>
        </p:nvCxnSpPr>
        <p:spPr>
          <a:xfrm>
            <a:off x="6414052" y="5722532"/>
            <a:ext cx="569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58FC29A9-F37B-4499-BF51-A3F2B15E2B03}"/>
              </a:ext>
            </a:extLst>
          </p:cNvPr>
          <p:cNvCxnSpPr>
            <a:cxnSpLocks/>
          </p:cNvCxnSpPr>
          <p:nvPr/>
        </p:nvCxnSpPr>
        <p:spPr>
          <a:xfrm>
            <a:off x="9197009" y="3458818"/>
            <a:ext cx="0" cy="2246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D5E8F75E-DDEE-4177-BCA4-B5B1771F32C6}"/>
              </a:ext>
            </a:extLst>
          </p:cNvPr>
          <p:cNvCxnSpPr/>
          <p:nvPr/>
        </p:nvCxnSpPr>
        <p:spPr>
          <a:xfrm>
            <a:off x="8693426" y="3458818"/>
            <a:ext cx="516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433052BC-96EE-4FD2-B523-0B205B458A9B}"/>
              </a:ext>
            </a:extLst>
          </p:cNvPr>
          <p:cNvCxnSpPr>
            <a:cxnSpLocks/>
          </p:cNvCxnSpPr>
          <p:nvPr/>
        </p:nvCxnSpPr>
        <p:spPr>
          <a:xfrm>
            <a:off x="8693426" y="5722532"/>
            <a:ext cx="516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400D0A6B-1CD8-4EDF-A64F-37B3838B5ECA}"/>
              </a:ext>
            </a:extLst>
          </p:cNvPr>
          <p:cNvSpPr/>
          <p:nvPr/>
        </p:nvSpPr>
        <p:spPr>
          <a:xfrm>
            <a:off x="9428924" y="4435479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4911E0E-2AE6-49FF-B2EF-F4694E5C4F5F}"/>
              </a:ext>
            </a:extLst>
          </p:cNvPr>
          <p:cNvSpPr/>
          <p:nvPr/>
        </p:nvSpPr>
        <p:spPr>
          <a:xfrm>
            <a:off x="9564239" y="4183039"/>
            <a:ext cx="723275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4AEAFB0F-DA18-42E1-8B20-851378CB0F45}"/>
              </a:ext>
            </a:extLst>
          </p:cNvPr>
          <p:cNvSpPr/>
          <p:nvPr/>
        </p:nvSpPr>
        <p:spPr>
          <a:xfrm>
            <a:off x="9173737" y="3120603"/>
            <a:ext cx="453970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8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7F222A-7B69-465A-896F-B3CC47B80DEA}"/>
              </a:ext>
            </a:extLst>
          </p:cNvPr>
          <p:cNvSpPr txBox="1"/>
          <p:nvPr/>
        </p:nvSpPr>
        <p:spPr>
          <a:xfrm>
            <a:off x="523461" y="2042889"/>
            <a:ext cx="109330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Aminlarning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olinishiga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378F9D-1919-4B74-9D65-A95DDEBA858D}"/>
              </a:ext>
            </a:extLst>
          </p:cNvPr>
          <p:cNvSpPr txBox="1"/>
          <p:nvPr/>
        </p:nvSpPr>
        <p:spPr>
          <a:xfrm>
            <a:off x="125895" y="1176478"/>
            <a:ext cx="1194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xmlns="" id="{3B9CDAAE-73BC-4727-955C-30C3D04B1498}"/>
              </a:ext>
            </a:extLst>
          </p:cNvPr>
          <p:cNvSpPr/>
          <p:nvPr/>
        </p:nvSpPr>
        <p:spPr>
          <a:xfrm rot="16200000">
            <a:off x="1321779" y="359783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32F0E69-F77E-4F3E-997B-2E6F4FD8E27F}"/>
              </a:ext>
            </a:extLst>
          </p:cNvPr>
          <p:cNvCxnSpPr/>
          <p:nvPr/>
        </p:nvCxnSpPr>
        <p:spPr>
          <a:xfrm flipV="1">
            <a:off x="1431236" y="3884267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1FCA152-3F2E-4F11-8FE9-57EA730BFF82}"/>
              </a:ext>
            </a:extLst>
          </p:cNvPr>
          <p:cNvCxnSpPr/>
          <p:nvPr/>
        </p:nvCxnSpPr>
        <p:spPr>
          <a:xfrm>
            <a:off x="1470993" y="4620182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B17BC7E-5AD7-4053-A09C-6477772720A1}"/>
              </a:ext>
            </a:extLst>
          </p:cNvPr>
          <p:cNvCxnSpPr/>
          <p:nvPr/>
        </p:nvCxnSpPr>
        <p:spPr>
          <a:xfrm>
            <a:off x="2690193" y="4136058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8DF9CFD-FFB2-4A89-8A72-50407DD61E56}"/>
              </a:ext>
            </a:extLst>
          </p:cNvPr>
          <p:cNvCxnSpPr>
            <a:endCxn id="5" idx="0"/>
          </p:cNvCxnSpPr>
          <p:nvPr/>
        </p:nvCxnSpPr>
        <p:spPr>
          <a:xfrm>
            <a:off x="2050648" y="3377371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9CDAB759-953B-4E18-8C9A-507D5EAEE6E5}"/>
              </a:ext>
            </a:extLst>
          </p:cNvPr>
          <p:cNvSpPr/>
          <p:nvPr/>
        </p:nvSpPr>
        <p:spPr>
          <a:xfrm rot="16200000">
            <a:off x="7682822" y="3597834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2CA39ED-71B3-4E7A-A2DD-651271A31796}"/>
              </a:ext>
            </a:extLst>
          </p:cNvPr>
          <p:cNvCxnSpPr/>
          <p:nvPr/>
        </p:nvCxnSpPr>
        <p:spPr>
          <a:xfrm flipV="1">
            <a:off x="7792279" y="3884268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4F51C87-2C1C-4A33-87D0-B2A9B525DF7D}"/>
              </a:ext>
            </a:extLst>
          </p:cNvPr>
          <p:cNvCxnSpPr/>
          <p:nvPr/>
        </p:nvCxnSpPr>
        <p:spPr>
          <a:xfrm>
            <a:off x="7832036" y="4620183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309E4A8-25F1-46C0-A8B7-50414E6665F8}"/>
              </a:ext>
            </a:extLst>
          </p:cNvPr>
          <p:cNvCxnSpPr/>
          <p:nvPr/>
        </p:nvCxnSpPr>
        <p:spPr>
          <a:xfrm>
            <a:off x="9051236" y="4136059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CD4C3B4-111A-4F4D-BC3F-BA63774A804C}"/>
              </a:ext>
            </a:extLst>
          </p:cNvPr>
          <p:cNvCxnSpPr>
            <a:endCxn id="10" idx="0"/>
          </p:cNvCxnSpPr>
          <p:nvPr/>
        </p:nvCxnSpPr>
        <p:spPr>
          <a:xfrm>
            <a:off x="8411691" y="3377372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6F5CC35-AAD7-4F73-A52D-288D489B27CE}"/>
              </a:ext>
            </a:extLst>
          </p:cNvPr>
          <p:cNvSpPr/>
          <p:nvPr/>
        </p:nvSpPr>
        <p:spPr>
          <a:xfrm>
            <a:off x="1934819" y="2860931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65F9F34-7078-4CE2-BBB5-D322084E071F}"/>
              </a:ext>
            </a:extLst>
          </p:cNvPr>
          <p:cNvSpPr/>
          <p:nvPr/>
        </p:nvSpPr>
        <p:spPr>
          <a:xfrm>
            <a:off x="3455092" y="4033485"/>
            <a:ext cx="2425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 3Br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F8894C21-3E96-46A4-A5D1-8A57405DA1D3}"/>
              </a:ext>
            </a:extLst>
          </p:cNvPr>
          <p:cNvCxnSpPr/>
          <p:nvPr/>
        </p:nvCxnSpPr>
        <p:spPr>
          <a:xfrm>
            <a:off x="5459896" y="4356651"/>
            <a:ext cx="1069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1213102-115A-42D4-A400-51E0C5AF47DA}"/>
              </a:ext>
            </a:extLst>
          </p:cNvPr>
          <p:cNvSpPr/>
          <p:nvPr/>
        </p:nvSpPr>
        <p:spPr>
          <a:xfrm>
            <a:off x="8137255" y="2735709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2E992A1-2403-45B2-BBD0-8DF267956F3E}"/>
              </a:ext>
            </a:extLst>
          </p:cNvPr>
          <p:cNvSpPr/>
          <p:nvPr/>
        </p:nvSpPr>
        <p:spPr>
          <a:xfrm>
            <a:off x="6603365" y="3502576"/>
            <a:ext cx="817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DD09F76-1D81-4E82-AFC7-5A4DD904AD74}"/>
              </a:ext>
            </a:extLst>
          </p:cNvPr>
          <p:cNvSpPr/>
          <p:nvPr/>
        </p:nvSpPr>
        <p:spPr>
          <a:xfrm>
            <a:off x="9323499" y="3499665"/>
            <a:ext cx="817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68C91E0-3BA4-4B78-AD93-325268F5D72A}"/>
              </a:ext>
            </a:extLst>
          </p:cNvPr>
          <p:cNvSpPr/>
          <p:nvPr/>
        </p:nvSpPr>
        <p:spPr>
          <a:xfrm>
            <a:off x="8233383" y="5358356"/>
            <a:ext cx="817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337AB36-96F4-4B0F-AD95-96C82720228B}"/>
              </a:ext>
            </a:extLst>
          </p:cNvPr>
          <p:cNvSpPr/>
          <p:nvPr/>
        </p:nvSpPr>
        <p:spPr>
          <a:xfrm>
            <a:off x="10088343" y="4195692"/>
            <a:ext cx="205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3HBr</a:t>
            </a:r>
            <a:endParaRPr lang="ru-RU" sz="360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D2B2AB0-97D2-4E68-AB64-0324467E9009}"/>
              </a:ext>
            </a:extLst>
          </p:cNvPr>
          <p:cNvCxnSpPr>
            <a:cxnSpLocks/>
            <a:stCxn id="10" idx="5"/>
          </p:cNvCxnSpPr>
          <p:nvPr/>
        </p:nvCxnSpPr>
        <p:spPr>
          <a:xfrm flipH="1">
            <a:off x="7460551" y="3992218"/>
            <a:ext cx="192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012A9880-9971-4616-A742-81F2FAA4CDF2}"/>
              </a:ext>
            </a:extLst>
          </p:cNvPr>
          <p:cNvCxnSpPr>
            <a:stCxn id="10" idx="3"/>
          </p:cNvCxnSpPr>
          <p:nvPr/>
        </p:nvCxnSpPr>
        <p:spPr>
          <a:xfrm flipH="1">
            <a:off x="8411691" y="5085522"/>
            <a:ext cx="1" cy="162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2E744C4B-4757-4F5E-9073-5659DBD955AE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9170510" y="3988904"/>
            <a:ext cx="225281" cy="3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0D79D6-097A-415C-AB90-E59434965AE8}"/>
              </a:ext>
            </a:extLst>
          </p:cNvPr>
          <p:cNvSpPr txBox="1"/>
          <p:nvPr/>
        </p:nvSpPr>
        <p:spPr>
          <a:xfrm>
            <a:off x="223421" y="1206926"/>
            <a:ext cx="118739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Masala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1 mol                 3 mol HBr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1,2 mol               x             x= 3,6 mol HBr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HBr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M=n*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3,6 * 81 = 291,6 gr</a:t>
            </a: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291,6 gr HBr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929BC5A-9E9B-4E72-8626-12625B9CFD9D}"/>
              </a:ext>
            </a:extLst>
          </p:cNvPr>
          <p:cNvCxnSpPr/>
          <p:nvPr/>
        </p:nvCxnSpPr>
        <p:spPr>
          <a:xfrm>
            <a:off x="2703443" y="3127513"/>
            <a:ext cx="14179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A8401C2-2F63-4082-8C5B-2AC1C04BA25E}"/>
              </a:ext>
            </a:extLst>
          </p:cNvPr>
          <p:cNvCxnSpPr/>
          <p:nvPr/>
        </p:nvCxnSpPr>
        <p:spPr>
          <a:xfrm>
            <a:off x="2796209" y="3631096"/>
            <a:ext cx="1205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A57C8E2C-CB2F-473E-94DF-6FF0CA3A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118E5B-AADB-4E16-AF94-FDB1A12FF9A0}"/>
              </a:ext>
            </a:extLst>
          </p:cNvPr>
          <p:cNvSpPr txBox="1"/>
          <p:nvPr/>
        </p:nvSpPr>
        <p:spPr>
          <a:xfrm>
            <a:off x="172280" y="1120685"/>
            <a:ext cx="1201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(g)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5A6FD3-868E-4FC8-9D4B-B25EEBD1A74E}"/>
              </a:ext>
            </a:extLst>
          </p:cNvPr>
          <p:cNvSpPr/>
          <p:nvPr/>
        </p:nvSpPr>
        <p:spPr>
          <a:xfrm>
            <a:off x="1508857" y="2552111"/>
            <a:ext cx="7951216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+ 3Br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+ 3HBr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AACE86B3-4FDF-4566-86DC-A1B211126543}"/>
              </a:ext>
            </a:extLst>
          </p:cNvPr>
          <p:cNvCxnSpPr/>
          <p:nvPr/>
        </p:nvCxnSpPr>
        <p:spPr>
          <a:xfrm>
            <a:off x="4969565" y="2875722"/>
            <a:ext cx="993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E2B472-8928-46DC-AECA-650B028370AE}"/>
              </a:ext>
            </a:extLst>
          </p:cNvPr>
          <p:cNvSpPr txBox="1"/>
          <p:nvPr/>
        </p:nvSpPr>
        <p:spPr>
          <a:xfrm>
            <a:off x="477078" y="3517757"/>
            <a:ext cx="11383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)= 93 g/mol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BD1A9B-FB3D-4294-AAA6-E4902D997CA1}"/>
              </a:ext>
            </a:extLst>
          </p:cNvPr>
          <p:cNvSpPr txBox="1"/>
          <p:nvPr/>
        </p:nvSpPr>
        <p:spPr>
          <a:xfrm>
            <a:off x="371062" y="1256608"/>
            <a:ext cx="112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851E77-8B3E-43BE-B554-EC23BF3A38A9}"/>
              </a:ext>
            </a:extLst>
          </p:cNvPr>
          <p:cNvSpPr txBox="1"/>
          <p:nvPr/>
        </p:nvSpPr>
        <p:spPr>
          <a:xfrm>
            <a:off x="1046921" y="2292626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78F316-39AC-4C2B-842C-D46820DC93AF}"/>
              </a:ext>
            </a:extLst>
          </p:cNvPr>
          <p:cNvSpPr txBox="1"/>
          <p:nvPr/>
        </p:nvSpPr>
        <p:spPr>
          <a:xfrm>
            <a:off x="1848673" y="2615792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AA5A11-547C-4128-A5DA-701F3233FC2C}"/>
              </a:ext>
            </a:extLst>
          </p:cNvPr>
          <p:cNvSpPr txBox="1"/>
          <p:nvPr/>
        </p:nvSpPr>
        <p:spPr>
          <a:xfrm>
            <a:off x="2577544" y="2292626"/>
            <a:ext cx="25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=0,5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87E4EB-C127-497B-A83C-A940AA04A647}"/>
              </a:ext>
            </a:extLst>
          </p:cNvPr>
          <p:cNvSpPr txBox="1"/>
          <p:nvPr/>
        </p:nvSpPr>
        <p:spPr>
          <a:xfrm>
            <a:off x="1848674" y="1969460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9ABE42B-666D-4985-84B5-BE50E469B927}"/>
              </a:ext>
            </a:extLst>
          </p:cNvPr>
          <p:cNvCxnSpPr>
            <a:cxnSpLocks/>
          </p:cNvCxnSpPr>
          <p:nvPr/>
        </p:nvCxnSpPr>
        <p:spPr>
          <a:xfrm>
            <a:off x="1689646" y="2615791"/>
            <a:ext cx="8878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43224A-B801-4372-A192-1F312807C038}"/>
              </a:ext>
            </a:extLst>
          </p:cNvPr>
          <p:cNvSpPr txBox="1"/>
          <p:nvPr/>
        </p:nvSpPr>
        <p:spPr>
          <a:xfrm>
            <a:off x="874645" y="3328644"/>
            <a:ext cx="111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3 mol Br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0,5 mol                x          x=1,5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658CC6-2C93-4916-8B57-D06C16DB9AED}"/>
              </a:ext>
            </a:extLst>
          </p:cNvPr>
          <p:cNvCxnSpPr/>
          <p:nvPr/>
        </p:nvCxnSpPr>
        <p:spPr>
          <a:xfrm>
            <a:off x="3525078" y="3675391"/>
            <a:ext cx="14047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94451AE4-EE85-48B4-9D07-93FB37F84F70}"/>
              </a:ext>
            </a:extLst>
          </p:cNvPr>
          <p:cNvCxnSpPr/>
          <p:nvPr/>
        </p:nvCxnSpPr>
        <p:spPr>
          <a:xfrm>
            <a:off x="3485322" y="4174435"/>
            <a:ext cx="14312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6563AF-C339-475A-BDEF-1FD1C85E2018}"/>
              </a:ext>
            </a:extLst>
          </p:cNvPr>
          <p:cNvSpPr txBox="1"/>
          <p:nvPr/>
        </p:nvSpPr>
        <p:spPr>
          <a:xfrm>
            <a:off x="490330" y="4610291"/>
            <a:ext cx="11701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m(Br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)= n*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= 160 * 1,5= 240 gr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240 gr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562</Words>
  <Application>Microsoft Office PowerPoint</Application>
  <PresentationFormat>Произвольный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Mustahkamlash </vt:lpstr>
      <vt:lpstr>Mustahkamlash </vt:lpstr>
      <vt:lpstr>Mustahkamlash </vt:lpstr>
      <vt:lpstr>Bugun darsda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Mustahkamlash </vt:lpstr>
      <vt:lpstr>Mustahkamlash </vt:lpstr>
      <vt:lpstr>Mustahkamlash </vt:lpstr>
      <vt:lpstr>Mustahkamlash </vt:lpstr>
      <vt:lpstr>Mustaqil bajarish uchun topshiriqlar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Azizbek</cp:lastModifiedBy>
  <cp:revision>119</cp:revision>
  <dcterms:created xsi:type="dcterms:W3CDTF">2020-11-08T01:33:30Z</dcterms:created>
  <dcterms:modified xsi:type="dcterms:W3CDTF">2021-02-19T07:27:13Z</dcterms:modified>
</cp:coreProperties>
</file>