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3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4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5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theme/theme6.xml" ContentType="application/vnd.openxmlformats-officedocument.theme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theme/theme7.xml" ContentType="application/vnd.openxmlformats-officedocument.theme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4" r:id="rId1"/>
    <p:sldMasterId id="2147483697" r:id="rId2"/>
    <p:sldMasterId id="2147483713" r:id="rId3"/>
    <p:sldMasterId id="2147483726" r:id="rId4"/>
    <p:sldMasterId id="2147483742" r:id="rId5"/>
    <p:sldMasterId id="2147483755" r:id="rId6"/>
    <p:sldMasterId id="2147483790" r:id="rId7"/>
    <p:sldMasterId id="2147483803" r:id="rId8"/>
  </p:sldMasterIdLst>
  <p:notesMasterIdLst>
    <p:notesMasterId r:id="rId23"/>
  </p:notesMasterIdLst>
  <p:sldIdLst>
    <p:sldId id="329" r:id="rId9"/>
    <p:sldId id="316" r:id="rId10"/>
    <p:sldId id="326" r:id="rId11"/>
    <p:sldId id="325" r:id="rId12"/>
    <p:sldId id="317" r:id="rId13"/>
    <p:sldId id="318" r:id="rId14"/>
    <p:sldId id="319" r:id="rId15"/>
    <p:sldId id="320" r:id="rId16"/>
    <p:sldId id="321" r:id="rId17"/>
    <p:sldId id="322" r:id="rId18"/>
    <p:sldId id="328" r:id="rId19"/>
    <p:sldId id="323" r:id="rId20"/>
    <p:sldId id="324" r:id="rId21"/>
    <p:sldId id="327" r:id="rId22"/>
  </p:sldIdLst>
  <p:sldSz cx="12185650" cy="7019925"/>
  <p:notesSz cx="5765800" cy="3244850"/>
  <p:defaultTextStyle>
    <a:defPPr>
      <a:defRPr lang="ru-RU"/>
    </a:defPPr>
    <a:lvl1pPr marL="0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1pPr>
    <a:lvl2pPr marL="968121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2pPr>
    <a:lvl3pPr marL="1936242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3pPr>
    <a:lvl4pPr marL="2904363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4pPr>
    <a:lvl5pPr marL="3872484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5pPr>
    <a:lvl6pPr marL="4840605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6pPr>
    <a:lvl7pPr marL="5808726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7pPr>
    <a:lvl8pPr marL="6776847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8pPr>
    <a:lvl9pPr marL="7744968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1" userDrawn="1">
          <p15:clr>
            <a:srgbClr val="A4A3A4"/>
          </p15:clr>
        </p15:guide>
        <p15:guide id="2" pos="456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65C7"/>
    <a:srgbClr val="ADCCE9"/>
    <a:srgbClr val="CEE1F2"/>
    <a:srgbClr val="00A859"/>
    <a:srgbClr val="FF99FF"/>
    <a:srgbClr val="F7F7F7"/>
    <a:srgbClr val="FFFFCC"/>
    <a:srgbClr val="FAFAFA"/>
    <a:srgbClr val="99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82" autoAdjust="0"/>
    <p:restoredTop sz="94660"/>
  </p:normalViewPr>
  <p:slideViewPr>
    <p:cSldViewPr>
      <p:cViewPr varScale="1">
        <p:scale>
          <a:sx n="65" d="100"/>
          <a:sy n="65" d="100"/>
        </p:scale>
        <p:origin x="618" y="72"/>
      </p:cViewPr>
      <p:guideLst>
        <p:guide orient="horz" pos="6231"/>
        <p:guide pos="456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0A39DF-9567-4CDA-A4A4-E359C8BAF477}" type="datetimeFigureOut">
              <a:rPr lang="ru-RU" smtClean="0"/>
              <a:t>21.11.2020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33575" y="406400"/>
            <a:ext cx="189865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95C840-5611-4C0C-86CE-4F43C3DD34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55261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1pPr>
    <a:lvl2pPr marL="968121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2pPr>
    <a:lvl3pPr marL="1936242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3pPr>
    <a:lvl4pPr marL="2904363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4pPr>
    <a:lvl5pPr marL="3872484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5pPr>
    <a:lvl6pPr marL="4840605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6pPr>
    <a:lvl7pPr marL="5808726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7pPr>
    <a:lvl8pPr marL="6776847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8pPr>
    <a:lvl9pPr marL="7744968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8.xml"/></Relationships>
</file>

<file path=ppt/slideLayouts/_rels/slideLayout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8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8677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868975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27" y="286572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4" y="1429986"/>
            <a:ext cx="3326683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84" y="1429986"/>
            <a:ext cx="3326683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3" y="1429986"/>
            <a:ext cx="3326683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24" y="5098165"/>
            <a:ext cx="3326683" cy="98149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21" indent="-152321">
              <a:buFont typeface="Arial" panose="020B0604020202020204" pitchFamily="34" charset="0"/>
              <a:buChar char="•"/>
              <a:defRPr sz="1399"/>
            </a:lvl2pPr>
            <a:lvl3pPr marL="304641" indent="-152321">
              <a:defRPr sz="1399"/>
            </a:lvl3pPr>
            <a:lvl4pPr marL="533122" indent="-228481">
              <a:defRPr sz="1399"/>
            </a:lvl4pPr>
            <a:lvl5pPr marL="761603" indent="-22848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9484" y="5098165"/>
            <a:ext cx="3326683" cy="98149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21" indent="-152321">
              <a:buFont typeface="Arial" panose="020B0604020202020204" pitchFamily="34" charset="0"/>
              <a:buChar char="•"/>
              <a:defRPr sz="1399"/>
            </a:lvl2pPr>
            <a:lvl3pPr marL="304641" indent="-152321">
              <a:defRPr sz="1399"/>
            </a:lvl3pPr>
            <a:lvl4pPr marL="533122" indent="-228481">
              <a:defRPr sz="1399"/>
            </a:lvl4pPr>
            <a:lvl5pPr marL="761603" indent="-22848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5043" y="5098165"/>
            <a:ext cx="3326683" cy="98149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21" indent="-152321">
              <a:buFont typeface="Arial" panose="020B0604020202020204" pitchFamily="34" charset="0"/>
              <a:buChar char="•"/>
              <a:defRPr sz="1399"/>
            </a:lvl2pPr>
            <a:lvl3pPr marL="304641" indent="-152321">
              <a:defRPr sz="1399"/>
            </a:lvl3pPr>
            <a:lvl4pPr marL="533122" indent="-228481">
              <a:defRPr sz="1399"/>
            </a:lvl4pPr>
            <a:lvl5pPr marL="761603" indent="-22848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3927" y="955493"/>
            <a:ext cx="10357804" cy="41599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8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00905779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3" name="Picture 161" descr="artplus_nature_naturalcity38_g"/>
          <p:cNvPicPr>
            <a:picLocks noChangeAspect="1" noChangeArrowheads="1"/>
          </p:cNvPicPr>
          <p:nvPr/>
        </p:nvPicPr>
        <p:blipFill>
          <a:blip r:embed="rId2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/>
          <a:stretch>
            <a:fillRect/>
          </a:stretch>
        </p:blipFill>
        <p:spPr bwMode="auto">
          <a:xfrm>
            <a:off x="2538677" y="4792074"/>
            <a:ext cx="2625416" cy="1837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2" name="Picture 160" descr="artplus_nature_naturalcity38_g"/>
          <p:cNvPicPr>
            <a:picLocks noChangeAspect="1" noChangeArrowheads="1"/>
          </p:cNvPicPr>
          <p:nvPr/>
        </p:nvPicPr>
        <p:blipFill>
          <a:blip r:embed="rId2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/>
          <a:stretch>
            <a:fillRect/>
          </a:stretch>
        </p:blipFill>
        <p:spPr bwMode="auto">
          <a:xfrm>
            <a:off x="0" y="3280841"/>
            <a:ext cx="3985723" cy="3349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1" name="Picture 159" descr="artplus_nature_naturalcity38_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25"/>
          <a:stretch>
            <a:fillRect/>
          </a:stretch>
        </p:blipFill>
        <p:spPr bwMode="auto">
          <a:xfrm>
            <a:off x="0" y="4211955"/>
            <a:ext cx="12185650" cy="2807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34" name="Group 162"/>
          <p:cNvGrpSpPr>
            <a:grpSpLocks/>
          </p:cNvGrpSpPr>
          <p:nvPr/>
        </p:nvGrpSpPr>
        <p:grpSpPr bwMode="auto">
          <a:xfrm>
            <a:off x="0" y="0"/>
            <a:ext cx="12185650" cy="3275965"/>
            <a:chOff x="0" y="0"/>
            <a:chExt cx="5760" cy="2016"/>
          </a:xfrm>
        </p:grpSpPr>
        <p:pic>
          <p:nvPicPr>
            <p:cNvPr id="3225" name="Picture 153" descr="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12" name="Picture 140" descr="04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0" y="0"/>
              <a:ext cx="858" cy="7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101547" y="6629929"/>
            <a:ext cx="3858789" cy="311997"/>
          </a:xfrm>
        </p:spPr>
        <p:txBody>
          <a:bodyPr/>
          <a:lstStyle>
            <a:lvl1pPr algn="l">
              <a:defRPr sz="1740">
                <a:solidFill>
                  <a:srgbClr val="000000"/>
                </a:solidFill>
              </a:defRPr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21659" y="3665961"/>
            <a:ext cx="9342332" cy="389996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marL="0" indent="0" algn="ctr">
              <a:buFont typeface="Wingdings" pitchFamily="2" charset="2"/>
              <a:buNone/>
              <a:defRPr sz="2047" b="0">
                <a:solidFill>
                  <a:srgbClr val="000000"/>
                </a:solidFill>
              </a:defRPr>
            </a:lvl1pPr>
          </a:lstStyle>
          <a:p>
            <a:pPr lvl="0"/>
            <a:r>
              <a:rPr lang="ru-RU" noProof="0" smtClean="0"/>
              <a:t>Образец подзаголовка</a:t>
            </a:r>
            <a:endParaRPr lang="en-US" noProof="0" smtClean="0"/>
          </a:p>
        </p:txBody>
      </p:sp>
      <p:sp>
        <p:nvSpPr>
          <p:cNvPr id="3226" name="Rectangle 154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8428408" y="6629930"/>
            <a:ext cx="2843318" cy="250247"/>
          </a:xfrm>
        </p:spPr>
        <p:txBody>
          <a:bodyPr/>
          <a:lstStyle>
            <a:lvl1pPr algn="ctr">
              <a:defRPr sz="1433" b="0">
                <a:solidFill>
                  <a:schemeClr val="tx1"/>
                </a:solidFill>
                <a:latin typeface="Arial" charset="0"/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21.11.2020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227" name="Rectangle 15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373273" y="6629930"/>
            <a:ext cx="609283" cy="250247"/>
          </a:xfrm>
        </p:spPr>
        <p:txBody>
          <a:bodyPr/>
          <a:lstStyle>
            <a:lvl1pPr algn="ctr">
              <a:defRPr sz="1433">
                <a:latin typeface="Arial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21659" y="2573972"/>
            <a:ext cx="9342332" cy="701993"/>
          </a:xfrm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 sz="4606">
                <a:latin typeface="Arial" charset="0"/>
              </a:defRPr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en-US" noProof="0" smtClean="0"/>
          </a:p>
        </p:txBody>
      </p:sp>
      <p:pic>
        <p:nvPicPr>
          <p:cNvPr id="3235" name="Picture 163" descr="water_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472" y="935990"/>
            <a:ext cx="1155098" cy="545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6" name="Picture 16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1100" y="5500084"/>
            <a:ext cx="2932172" cy="9229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2071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700"/>
                                        <p:tgtEl>
                                          <p:spTgt spid="3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8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07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74" grpId="0"/>
    </p:bld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21.11.2020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72150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582" y="4510952"/>
            <a:ext cx="10357803" cy="1394235"/>
          </a:xfrm>
        </p:spPr>
        <p:txBody>
          <a:bodyPr anchor="t"/>
          <a:lstStyle>
            <a:lvl1pPr algn="l">
              <a:defRPr sz="4094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582" y="2975344"/>
            <a:ext cx="10357803" cy="1535608"/>
          </a:xfrm>
        </p:spPr>
        <p:txBody>
          <a:bodyPr anchor="b"/>
          <a:lstStyle>
            <a:lvl1pPr marL="0" indent="0">
              <a:buNone/>
              <a:defRPr sz="2047"/>
            </a:lvl1pPr>
            <a:lvl2pPr marL="467990" indent="0">
              <a:buNone/>
              <a:defRPr sz="1842"/>
            </a:lvl2pPr>
            <a:lvl3pPr marL="935980" indent="0">
              <a:buNone/>
              <a:defRPr sz="1638"/>
            </a:lvl3pPr>
            <a:lvl4pPr marL="1403970" indent="0">
              <a:buNone/>
              <a:defRPr sz="1433"/>
            </a:lvl4pPr>
            <a:lvl5pPr marL="1871960" indent="0">
              <a:buNone/>
              <a:defRPr sz="1433"/>
            </a:lvl5pPr>
            <a:lvl6pPr marL="2339950" indent="0">
              <a:buNone/>
              <a:defRPr sz="1433"/>
            </a:lvl6pPr>
            <a:lvl7pPr marL="2807940" indent="0">
              <a:buNone/>
              <a:defRPr sz="1433"/>
            </a:lvl7pPr>
            <a:lvl8pPr marL="3275929" indent="0">
              <a:buNone/>
              <a:defRPr sz="1433"/>
            </a:lvl8pPr>
            <a:lvl9pPr marL="3743919" indent="0">
              <a:buNone/>
              <a:defRPr sz="143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21.11.2020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54729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06188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5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21.11.2020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9280872"/>
      </p:ext>
    </p:extLst>
  </p:cSld>
  <p:clrMapOvr>
    <a:masterClrMapping/>
  </p:clrMapOvr>
  <p:transition/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81122"/>
            <a:ext cx="10967085" cy="1169988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282" y="1571359"/>
            <a:ext cx="5384112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" y="2226226"/>
            <a:ext cx="5384112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0141" y="1571359"/>
            <a:ext cx="5386227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0141" y="2226226"/>
            <a:ext cx="5386227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21.11.2020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2390741"/>
      </p:ext>
    </p:extLst>
  </p:cSld>
  <p:clrMapOvr>
    <a:masterClrMapping/>
  </p:clrMapOvr>
  <p:transition/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21.11.2020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56026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21.11.2020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77300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79497"/>
            <a:ext cx="4008995" cy="1189487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4251" y="279497"/>
            <a:ext cx="6812117" cy="5991312"/>
          </a:xfrm>
        </p:spPr>
        <p:txBody>
          <a:bodyPr/>
          <a:lstStyle>
            <a:lvl1pPr>
              <a:defRPr sz="3276"/>
            </a:lvl1pPr>
            <a:lvl2pPr>
              <a:defRPr sz="2866"/>
            </a:lvl2pPr>
            <a:lvl3pPr>
              <a:defRPr sz="2457"/>
            </a:lvl3pPr>
            <a:lvl4pPr>
              <a:defRPr sz="2047"/>
            </a:lvl4pPr>
            <a:lvl5pPr>
              <a:defRPr sz="2047"/>
            </a:lvl5pPr>
            <a:lvl6pPr>
              <a:defRPr sz="2047"/>
            </a:lvl6pPr>
            <a:lvl7pPr>
              <a:defRPr sz="2047"/>
            </a:lvl7pPr>
            <a:lvl8pPr>
              <a:defRPr sz="2047"/>
            </a:lvl8pPr>
            <a:lvl9pPr>
              <a:defRPr sz="204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283" y="1468985"/>
            <a:ext cx="4008995" cy="4801824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21.11.2020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1445000"/>
      </p:ext>
    </p:extLst>
  </p:cSld>
  <p:clrMapOvr>
    <a:masterClrMapping/>
  </p:clrMapOvr>
  <p:transition/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8473" y="4913948"/>
            <a:ext cx="7311390" cy="580119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8473" y="627243"/>
            <a:ext cx="7311390" cy="4211955"/>
          </a:xfrm>
        </p:spPr>
        <p:txBody>
          <a:bodyPr/>
          <a:lstStyle>
            <a:lvl1pPr marL="0" indent="0">
              <a:buNone/>
              <a:defRPr sz="3276"/>
            </a:lvl1pPr>
            <a:lvl2pPr marL="467990" indent="0">
              <a:buNone/>
              <a:defRPr sz="2866"/>
            </a:lvl2pPr>
            <a:lvl3pPr marL="935980" indent="0">
              <a:buNone/>
              <a:defRPr sz="2457"/>
            </a:lvl3pPr>
            <a:lvl4pPr marL="1403970" indent="0">
              <a:buNone/>
              <a:defRPr sz="2047"/>
            </a:lvl4pPr>
            <a:lvl5pPr marL="1871960" indent="0">
              <a:buNone/>
              <a:defRPr sz="2047"/>
            </a:lvl5pPr>
            <a:lvl6pPr marL="2339950" indent="0">
              <a:buNone/>
              <a:defRPr sz="2047"/>
            </a:lvl6pPr>
            <a:lvl7pPr marL="2807940" indent="0">
              <a:buNone/>
              <a:defRPr sz="2047"/>
            </a:lvl7pPr>
            <a:lvl8pPr marL="3275929" indent="0">
              <a:buNone/>
              <a:defRPr sz="2047"/>
            </a:lvl8pPr>
            <a:lvl9pPr marL="3743919" indent="0">
              <a:buNone/>
              <a:defRPr sz="2047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8473" y="5494067"/>
            <a:ext cx="7311390" cy="823866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21.11.2020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5008913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4" y="373746"/>
            <a:ext cx="7730272" cy="59490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2389836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21.11.2020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21312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83823" y="359122"/>
            <a:ext cx="2792545" cy="611480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06188" y="359122"/>
            <a:ext cx="8174540" cy="611480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21.11.2020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455296"/>
      </p:ext>
    </p:extLst>
  </p:cSld>
  <p:clrMapOvr>
    <a:masterClrMapping/>
  </p:clrMapOvr>
  <p:transition/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 smtClean="0"/>
              <a:t>Вставка таблицы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21.11.2020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9456407"/>
      </p:ext>
    </p:extLst>
  </p:cSld>
  <p:clrMapOvr>
    <a:masterClrMapping/>
  </p:clrMapOvr>
  <p:transition/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 smtClean="0"/>
              <a:t>Вставка диаграммы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21.11.2020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4002819"/>
      </p:ext>
    </p:extLst>
  </p:cSld>
  <p:clrMapOvr>
    <a:masterClrMapping/>
  </p:clrMapOvr>
  <p:transition/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25"/>
            <a:ext cx="4958883" cy="701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52601" y="2339975"/>
            <a:ext cx="8236007" cy="1504734"/>
          </a:xfrm>
        </p:spPr>
        <p:txBody>
          <a:bodyPr anchor="t"/>
          <a:lstStyle>
            <a:lvl1pPr algn="r" eaLnBrk="1" latinLnBrk="0" hangingPunct="1">
              <a:defRPr kumimoji="0" lang="ru-RU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80449" y="4133956"/>
            <a:ext cx="6360056" cy="1013989"/>
          </a:xfrm>
        </p:spPr>
        <p:txBody>
          <a:bodyPr>
            <a:normAutofit/>
          </a:bodyPr>
          <a:lstStyle>
            <a:lvl1pPr marL="0" indent="0" algn="r" eaLnBrk="1" latinLnBrk="0" hangingPunct="1">
              <a:buNone/>
              <a:defRPr kumimoji="0" lang="ru-RU" sz="2047" b="0">
                <a:solidFill>
                  <a:schemeClr val="tx1"/>
                </a:solidFill>
                <a:latin typeface="Georgia" pitchFamily="18" charset="0"/>
              </a:defRPr>
            </a:lvl1pPr>
            <a:lvl2pPr marL="46799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2pPr>
            <a:lvl3pPr marL="93598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3pPr>
            <a:lvl4pPr marL="140397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4pPr>
            <a:lvl5pPr marL="187196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5pPr>
            <a:lvl6pPr marL="233995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6pPr>
            <a:lvl7pPr marL="280794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7pPr>
            <a:lvl8pPr marL="327592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8pPr>
            <a:lvl9pPr marL="374391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139238" y="5225944"/>
            <a:ext cx="2437130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2047" baseline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89496028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 dt="0"/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1155" y="0"/>
            <a:ext cx="12223730" cy="2885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2825" y="3119967"/>
            <a:ext cx="5788184" cy="1394235"/>
          </a:xfrm>
        </p:spPr>
        <p:txBody>
          <a:bodyPr anchor="b"/>
          <a:lstStyle>
            <a:lvl1pPr algn="l" eaLnBrk="1" latinLnBrk="0" hangingPunct="1">
              <a:defRPr kumimoji="0" lang="ru-RU" sz="4094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037691" y="5459942"/>
            <a:ext cx="2843318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1842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69226A24-D611-48AE-94A8-102D7FD6C319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06A7A7E6-BAC7-4BEC-83A1-1994E99614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7470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312" y="1829731"/>
            <a:ext cx="9872281" cy="4402078"/>
          </a:xfrm>
        </p:spPr>
        <p:txBody>
          <a:bodyPr/>
          <a:lstStyle>
            <a:lvl1pPr marL="514093" indent="-514093">
              <a:buFont typeface="+mj-lt"/>
              <a:buAutoNum type="arabicPeriod"/>
              <a:defRPr/>
            </a:lvl1pPr>
            <a:lvl2pPr marL="913943" indent="-456971">
              <a:buFont typeface="+mj-lt"/>
              <a:buAutoNum type="arabicPeriod"/>
              <a:defRPr/>
            </a:lvl2pPr>
            <a:lvl3pPr marL="1370914" indent="-456971">
              <a:buFont typeface="+mj-lt"/>
              <a:buAutoNum type="arabicPeriod"/>
              <a:defRPr/>
            </a:lvl3pPr>
            <a:lvl4pPr marL="1713643" indent="-342729">
              <a:buFont typeface="+mj-lt"/>
              <a:buAutoNum type="arabicPeriod"/>
              <a:defRPr/>
            </a:lvl4pPr>
            <a:lvl5pPr marL="2170614" indent="-342729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39193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6374" y="-84323"/>
            <a:ext cx="12332024" cy="7104248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29071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0830" y="1256419"/>
            <a:ext cx="8365285" cy="3263316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398" baseline="0"/>
            </a:lvl1pPr>
          </a:lstStyle>
          <a:p>
            <a:r>
              <a:rPr lang="en-US" smtClean="0"/>
              <a:t>Fan nomi</a:t>
            </a:r>
            <a:br>
              <a:rPr lang="en-US" smtClean="0"/>
            </a:br>
            <a:r>
              <a:rPr lang="uz-Cyrl-UZ" smtClean="0"/>
              <a:t>№(</a:t>
            </a:r>
            <a:r>
              <a:rPr lang="en-US" smtClean="0"/>
              <a:t>Mavzu raqami)</a:t>
            </a:r>
            <a:br>
              <a:rPr lang="en-US" smtClean="0"/>
            </a:br>
            <a:r>
              <a:rPr lang="en-US" smtClean="0"/>
              <a:t>Mavzu</a:t>
            </a:r>
            <a:br>
              <a:rPr lang="en-US" smtClean="0"/>
            </a:br>
            <a:r>
              <a:rPr lang="en-US" smtClean="0"/>
              <a:t> </a:t>
            </a:r>
            <a:br>
              <a:rPr lang="en-US" smtClean="0"/>
            </a:b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40830" y="133512"/>
            <a:ext cx="2454521" cy="4095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3943"/>
            <a:r>
              <a:rPr lang="en-US" sz="1999" b="1" smtClean="0">
                <a:solidFill>
                  <a:prstClr val="black"/>
                </a:solidFill>
              </a:rPr>
              <a:t>Temurbeklar maktabi</a:t>
            </a:r>
            <a:endParaRPr lang="ru-RU" sz="1999" b="1">
              <a:solidFill>
                <a:prstClr val="black"/>
              </a:solidFill>
            </a:endParaRPr>
          </a:p>
        </p:txBody>
      </p:sp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5650" cy="701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374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Kalit so’zlar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3"/>
            <a:ext cx="10510123" cy="2647755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 hasCustomPrompt="1"/>
          </p:nvPr>
        </p:nvSpPr>
        <p:spPr>
          <a:xfrm>
            <a:off x="1177312" y="1829730"/>
            <a:ext cx="9872281" cy="2167200"/>
          </a:xfrm>
        </p:spPr>
        <p:txBody>
          <a:bodyPr/>
          <a:lstStyle>
            <a:lvl1pPr marL="0" marR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456971" indent="0">
              <a:buNone/>
              <a:defRPr/>
            </a:lvl2pPr>
            <a:lvl3pPr marL="913943" indent="0">
              <a:buNone/>
              <a:defRPr/>
            </a:lvl3pPr>
            <a:lvl4pPr marL="1370914" indent="0">
              <a:buNone/>
              <a:defRPr/>
            </a:lvl4pPr>
            <a:lvl5pPr marL="1827886" indent="0">
              <a:buNone/>
              <a:defRPr/>
            </a:lvl5pPr>
          </a:lstStyle>
          <a:p>
            <a:pPr marL="0" marR="0" lvl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So’zlar, So’zlar, So’zlar, So’zlar,</a:t>
            </a:r>
          </a:p>
          <a:p>
            <a:pPr marL="0" marR="0" lvl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 </a:t>
            </a:r>
          </a:p>
          <a:p>
            <a:pPr marL="0" marR="0" lvl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mtClean="0"/>
          </a:p>
          <a:p>
            <a:pPr lvl="0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2496468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7"/>
            <a:ext cx="10510123" cy="1051320"/>
          </a:xfrm>
        </p:spPr>
        <p:txBody>
          <a:bodyPr>
            <a:normAutofit/>
          </a:bodyPr>
          <a:lstStyle>
            <a:lvl1pPr algn="l">
              <a:defRPr sz="599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1288379" y="1763063"/>
            <a:ext cx="9608893" cy="46539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4447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115" y="196668"/>
            <a:ext cx="10779772" cy="730889"/>
          </a:xfrm>
        </p:spPr>
        <p:txBody>
          <a:bodyPr>
            <a:normAutofit/>
          </a:bodyPr>
          <a:lstStyle>
            <a:lvl1pPr>
              <a:defRPr sz="3598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568029" y="1062739"/>
            <a:ext cx="10779858" cy="530394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01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3" name="Picture 161" descr="artplus_nature_naturalcity38_g"/>
          <p:cNvPicPr>
            <a:picLocks noChangeAspect="1" noChangeArrowheads="1"/>
          </p:cNvPicPr>
          <p:nvPr/>
        </p:nvPicPr>
        <p:blipFill>
          <a:blip r:embed="rId2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/>
          <a:stretch>
            <a:fillRect/>
          </a:stretch>
        </p:blipFill>
        <p:spPr bwMode="auto">
          <a:xfrm>
            <a:off x="2538677" y="4792074"/>
            <a:ext cx="2625416" cy="1837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2" name="Picture 160" descr="artplus_nature_naturalcity38_g"/>
          <p:cNvPicPr>
            <a:picLocks noChangeAspect="1" noChangeArrowheads="1"/>
          </p:cNvPicPr>
          <p:nvPr/>
        </p:nvPicPr>
        <p:blipFill>
          <a:blip r:embed="rId2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/>
          <a:stretch>
            <a:fillRect/>
          </a:stretch>
        </p:blipFill>
        <p:spPr bwMode="auto">
          <a:xfrm>
            <a:off x="0" y="3280841"/>
            <a:ext cx="3985723" cy="3349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1" name="Picture 159" descr="artplus_nature_naturalcity38_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25"/>
          <a:stretch>
            <a:fillRect/>
          </a:stretch>
        </p:blipFill>
        <p:spPr bwMode="auto">
          <a:xfrm>
            <a:off x="0" y="4211955"/>
            <a:ext cx="12185650" cy="2807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34" name="Group 162"/>
          <p:cNvGrpSpPr>
            <a:grpSpLocks/>
          </p:cNvGrpSpPr>
          <p:nvPr/>
        </p:nvGrpSpPr>
        <p:grpSpPr bwMode="auto">
          <a:xfrm>
            <a:off x="0" y="0"/>
            <a:ext cx="12185650" cy="3275965"/>
            <a:chOff x="0" y="0"/>
            <a:chExt cx="5760" cy="2016"/>
          </a:xfrm>
        </p:grpSpPr>
        <p:pic>
          <p:nvPicPr>
            <p:cNvPr id="3225" name="Picture 153" descr="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12" name="Picture 140" descr="04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0" y="0"/>
              <a:ext cx="858" cy="7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101547" y="6629929"/>
            <a:ext cx="3858789" cy="311997"/>
          </a:xfrm>
        </p:spPr>
        <p:txBody>
          <a:bodyPr/>
          <a:lstStyle>
            <a:lvl1pPr algn="l">
              <a:defRPr sz="1740">
                <a:solidFill>
                  <a:srgbClr val="000000"/>
                </a:solidFill>
              </a:defRPr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21659" y="3665961"/>
            <a:ext cx="9342332" cy="389996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marL="0" indent="0" algn="ctr">
              <a:buFont typeface="Wingdings" pitchFamily="2" charset="2"/>
              <a:buNone/>
              <a:defRPr sz="2047" b="0">
                <a:solidFill>
                  <a:srgbClr val="000000"/>
                </a:solidFill>
              </a:defRPr>
            </a:lvl1pPr>
          </a:lstStyle>
          <a:p>
            <a:pPr lvl="0"/>
            <a:r>
              <a:rPr lang="ru-RU" noProof="0" smtClean="0"/>
              <a:t>Образец подзаголовка</a:t>
            </a:r>
            <a:endParaRPr lang="en-US" noProof="0" smtClean="0"/>
          </a:p>
        </p:txBody>
      </p:sp>
      <p:sp>
        <p:nvSpPr>
          <p:cNvPr id="3226" name="Rectangle 154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8428408" y="6629930"/>
            <a:ext cx="2843318" cy="250247"/>
          </a:xfrm>
        </p:spPr>
        <p:txBody>
          <a:bodyPr/>
          <a:lstStyle>
            <a:lvl1pPr algn="ctr">
              <a:defRPr sz="1433" b="0">
                <a:solidFill>
                  <a:schemeClr val="tx1"/>
                </a:solidFill>
                <a:latin typeface="Arial" charset="0"/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21.11.2020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227" name="Rectangle 15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373273" y="6629930"/>
            <a:ext cx="609283" cy="250247"/>
          </a:xfrm>
        </p:spPr>
        <p:txBody>
          <a:bodyPr/>
          <a:lstStyle>
            <a:lvl1pPr algn="ctr">
              <a:defRPr sz="1433">
                <a:latin typeface="Arial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21659" y="2573972"/>
            <a:ext cx="9342332" cy="701993"/>
          </a:xfrm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 sz="4606">
                <a:latin typeface="Arial" charset="0"/>
              </a:defRPr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en-US" noProof="0" smtClean="0"/>
          </a:p>
        </p:txBody>
      </p:sp>
      <p:pic>
        <p:nvPicPr>
          <p:cNvPr id="3235" name="Picture 163" descr="water_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472" y="935990"/>
            <a:ext cx="1155098" cy="545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6" name="Picture 16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1100" y="5500084"/>
            <a:ext cx="2932172" cy="9229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609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700"/>
                                        <p:tgtEl>
                                          <p:spTgt spid="3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8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07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74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21.11.2020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814501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56716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582" y="4510952"/>
            <a:ext cx="10357803" cy="1394235"/>
          </a:xfrm>
        </p:spPr>
        <p:txBody>
          <a:bodyPr anchor="t"/>
          <a:lstStyle>
            <a:lvl1pPr algn="l">
              <a:defRPr sz="4094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582" y="2975344"/>
            <a:ext cx="10357803" cy="1535608"/>
          </a:xfrm>
        </p:spPr>
        <p:txBody>
          <a:bodyPr anchor="b"/>
          <a:lstStyle>
            <a:lvl1pPr marL="0" indent="0">
              <a:buNone/>
              <a:defRPr sz="2047"/>
            </a:lvl1pPr>
            <a:lvl2pPr marL="467990" indent="0">
              <a:buNone/>
              <a:defRPr sz="1842"/>
            </a:lvl2pPr>
            <a:lvl3pPr marL="935980" indent="0">
              <a:buNone/>
              <a:defRPr sz="1638"/>
            </a:lvl3pPr>
            <a:lvl4pPr marL="1403970" indent="0">
              <a:buNone/>
              <a:defRPr sz="1433"/>
            </a:lvl4pPr>
            <a:lvl5pPr marL="1871960" indent="0">
              <a:buNone/>
              <a:defRPr sz="1433"/>
            </a:lvl5pPr>
            <a:lvl6pPr marL="2339950" indent="0">
              <a:buNone/>
              <a:defRPr sz="1433"/>
            </a:lvl6pPr>
            <a:lvl7pPr marL="2807940" indent="0">
              <a:buNone/>
              <a:defRPr sz="1433"/>
            </a:lvl7pPr>
            <a:lvl8pPr marL="3275929" indent="0">
              <a:buNone/>
              <a:defRPr sz="1433"/>
            </a:lvl8pPr>
            <a:lvl9pPr marL="3743919" indent="0">
              <a:buNone/>
              <a:defRPr sz="143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21.11.2020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54463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06188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5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21.11.2020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2207238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81122"/>
            <a:ext cx="10967085" cy="1169988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282" y="1571359"/>
            <a:ext cx="5384112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" y="2226226"/>
            <a:ext cx="5384112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0141" y="1571359"/>
            <a:ext cx="5386227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0141" y="2226226"/>
            <a:ext cx="5386227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21.11.2020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2756649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21.11.2020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2677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21.11.2020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5350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79497"/>
            <a:ext cx="4008995" cy="1189487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4251" y="279497"/>
            <a:ext cx="6812117" cy="5991312"/>
          </a:xfrm>
        </p:spPr>
        <p:txBody>
          <a:bodyPr/>
          <a:lstStyle>
            <a:lvl1pPr>
              <a:defRPr sz="3276"/>
            </a:lvl1pPr>
            <a:lvl2pPr>
              <a:defRPr sz="2866"/>
            </a:lvl2pPr>
            <a:lvl3pPr>
              <a:defRPr sz="2457"/>
            </a:lvl3pPr>
            <a:lvl4pPr>
              <a:defRPr sz="2047"/>
            </a:lvl4pPr>
            <a:lvl5pPr>
              <a:defRPr sz="2047"/>
            </a:lvl5pPr>
            <a:lvl6pPr>
              <a:defRPr sz="2047"/>
            </a:lvl6pPr>
            <a:lvl7pPr>
              <a:defRPr sz="2047"/>
            </a:lvl7pPr>
            <a:lvl8pPr>
              <a:defRPr sz="2047"/>
            </a:lvl8pPr>
            <a:lvl9pPr>
              <a:defRPr sz="204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283" y="1468985"/>
            <a:ext cx="4008995" cy="4801824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21.11.2020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4540636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8473" y="4913948"/>
            <a:ext cx="7311390" cy="580119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8473" y="627243"/>
            <a:ext cx="7311390" cy="4211955"/>
          </a:xfrm>
        </p:spPr>
        <p:txBody>
          <a:bodyPr/>
          <a:lstStyle>
            <a:lvl1pPr marL="0" indent="0">
              <a:buNone/>
              <a:defRPr sz="3276"/>
            </a:lvl1pPr>
            <a:lvl2pPr marL="467990" indent="0">
              <a:buNone/>
              <a:defRPr sz="2866"/>
            </a:lvl2pPr>
            <a:lvl3pPr marL="935980" indent="0">
              <a:buNone/>
              <a:defRPr sz="2457"/>
            </a:lvl3pPr>
            <a:lvl4pPr marL="1403970" indent="0">
              <a:buNone/>
              <a:defRPr sz="2047"/>
            </a:lvl4pPr>
            <a:lvl5pPr marL="1871960" indent="0">
              <a:buNone/>
              <a:defRPr sz="2047"/>
            </a:lvl5pPr>
            <a:lvl6pPr marL="2339950" indent="0">
              <a:buNone/>
              <a:defRPr sz="2047"/>
            </a:lvl6pPr>
            <a:lvl7pPr marL="2807940" indent="0">
              <a:buNone/>
              <a:defRPr sz="2047"/>
            </a:lvl7pPr>
            <a:lvl8pPr marL="3275929" indent="0">
              <a:buNone/>
              <a:defRPr sz="2047"/>
            </a:lvl8pPr>
            <a:lvl9pPr marL="3743919" indent="0">
              <a:buNone/>
              <a:defRPr sz="2047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8473" y="5494067"/>
            <a:ext cx="7311390" cy="823866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21.11.2020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9559097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21.11.2020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1626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83823" y="359122"/>
            <a:ext cx="2792545" cy="611480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06188" y="359122"/>
            <a:ext cx="8174540" cy="611480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21.11.2020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2125404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 smtClean="0"/>
              <a:t>Вставка таблицы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21.11.2020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4114359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8"/>
            <a:ext cx="10510123" cy="2920093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7"/>
            <a:ext cx="10510123" cy="1535608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582919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 smtClean="0"/>
              <a:t>Вставка диаграммы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21.11.2020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3183581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25"/>
            <a:ext cx="4958883" cy="701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52601" y="2339975"/>
            <a:ext cx="8236007" cy="1504734"/>
          </a:xfrm>
        </p:spPr>
        <p:txBody>
          <a:bodyPr anchor="t"/>
          <a:lstStyle>
            <a:lvl1pPr algn="r" eaLnBrk="1" latinLnBrk="0" hangingPunct="1">
              <a:defRPr kumimoji="0" lang="ru-RU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80449" y="4133956"/>
            <a:ext cx="6360056" cy="1013989"/>
          </a:xfrm>
        </p:spPr>
        <p:txBody>
          <a:bodyPr>
            <a:normAutofit/>
          </a:bodyPr>
          <a:lstStyle>
            <a:lvl1pPr marL="0" indent="0" algn="r" eaLnBrk="1" latinLnBrk="0" hangingPunct="1">
              <a:buNone/>
              <a:defRPr kumimoji="0" lang="ru-RU" sz="2047" b="0">
                <a:solidFill>
                  <a:schemeClr val="tx1"/>
                </a:solidFill>
                <a:latin typeface="Georgia" pitchFamily="18" charset="0"/>
              </a:defRPr>
            </a:lvl1pPr>
            <a:lvl2pPr marL="46799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2pPr>
            <a:lvl3pPr marL="93598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3pPr>
            <a:lvl4pPr marL="140397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4pPr>
            <a:lvl5pPr marL="187196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5pPr>
            <a:lvl6pPr marL="233995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6pPr>
            <a:lvl7pPr marL="280794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7pPr>
            <a:lvl8pPr marL="327592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8pPr>
            <a:lvl9pPr marL="374391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139238" y="5225944"/>
            <a:ext cx="2437130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2047" baseline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15167619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1155" y="0"/>
            <a:ext cx="12223730" cy="2885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2825" y="3119967"/>
            <a:ext cx="5788184" cy="1394235"/>
          </a:xfrm>
        </p:spPr>
        <p:txBody>
          <a:bodyPr anchor="b"/>
          <a:lstStyle>
            <a:lvl1pPr algn="l" eaLnBrk="1" latinLnBrk="0" hangingPunct="1">
              <a:defRPr kumimoji="0" lang="ru-RU" sz="4094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037691" y="5459942"/>
            <a:ext cx="2843318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1842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69226A24-D611-48AE-94A8-102D7FD6C319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06A7A7E6-BAC7-4BEC-83A1-1994E99614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182370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0149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998569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8"/>
            <a:ext cx="10510123" cy="2920093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7"/>
            <a:ext cx="10510123" cy="1535608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858660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324136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8"/>
            <a:ext cx="10510123" cy="13568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2" y="1720857"/>
            <a:ext cx="5155100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2" y="2564223"/>
            <a:ext cx="5155100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297318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471121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22845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012938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326637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93211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755964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4" y="373746"/>
            <a:ext cx="7730272" cy="59490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875860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312" y="1829731"/>
            <a:ext cx="9872281" cy="4402078"/>
          </a:xfrm>
        </p:spPr>
        <p:txBody>
          <a:bodyPr/>
          <a:lstStyle>
            <a:lvl1pPr marL="514093" indent="-514093">
              <a:buFont typeface="+mj-lt"/>
              <a:buAutoNum type="arabicPeriod"/>
              <a:defRPr/>
            </a:lvl1pPr>
            <a:lvl2pPr marL="913943" indent="-456971">
              <a:buFont typeface="+mj-lt"/>
              <a:buAutoNum type="arabicPeriod"/>
              <a:defRPr/>
            </a:lvl2pPr>
            <a:lvl3pPr marL="1370914" indent="-456971">
              <a:buFont typeface="+mj-lt"/>
              <a:buAutoNum type="arabicPeriod"/>
              <a:defRPr/>
            </a:lvl3pPr>
            <a:lvl4pPr marL="1713643" indent="-342729">
              <a:buFont typeface="+mj-lt"/>
              <a:buAutoNum type="arabicPeriod"/>
              <a:defRPr/>
            </a:lvl4pPr>
            <a:lvl5pPr marL="2170614" indent="-342729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531140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3" name="Picture 161" descr="artplus_nature_naturalcity38_g"/>
          <p:cNvPicPr>
            <a:picLocks noChangeAspect="1" noChangeArrowheads="1"/>
          </p:cNvPicPr>
          <p:nvPr/>
        </p:nvPicPr>
        <p:blipFill>
          <a:blip r:embed="rId2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/>
          <a:stretch>
            <a:fillRect/>
          </a:stretch>
        </p:blipFill>
        <p:spPr bwMode="auto">
          <a:xfrm>
            <a:off x="2538677" y="4792074"/>
            <a:ext cx="2625416" cy="1837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2" name="Picture 160" descr="artplus_nature_naturalcity38_g"/>
          <p:cNvPicPr>
            <a:picLocks noChangeAspect="1" noChangeArrowheads="1"/>
          </p:cNvPicPr>
          <p:nvPr/>
        </p:nvPicPr>
        <p:blipFill>
          <a:blip r:embed="rId2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/>
          <a:stretch>
            <a:fillRect/>
          </a:stretch>
        </p:blipFill>
        <p:spPr bwMode="auto">
          <a:xfrm>
            <a:off x="0" y="3280841"/>
            <a:ext cx="3985723" cy="3349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1" name="Picture 159" descr="artplus_nature_naturalcity38_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25"/>
          <a:stretch>
            <a:fillRect/>
          </a:stretch>
        </p:blipFill>
        <p:spPr bwMode="auto">
          <a:xfrm>
            <a:off x="0" y="4211955"/>
            <a:ext cx="12185650" cy="2807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34" name="Group 162"/>
          <p:cNvGrpSpPr>
            <a:grpSpLocks/>
          </p:cNvGrpSpPr>
          <p:nvPr/>
        </p:nvGrpSpPr>
        <p:grpSpPr bwMode="auto">
          <a:xfrm>
            <a:off x="0" y="0"/>
            <a:ext cx="12185650" cy="3275965"/>
            <a:chOff x="0" y="0"/>
            <a:chExt cx="5760" cy="2016"/>
          </a:xfrm>
        </p:grpSpPr>
        <p:pic>
          <p:nvPicPr>
            <p:cNvPr id="3225" name="Picture 153" descr="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12" name="Picture 140" descr="04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0" y="0"/>
              <a:ext cx="858" cy="7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101547" y="6629929"/>
            <a:ext cx="3858789" cy="311997"/>
          </a:xfrm>
        </p:spPr>
        <p:txBody>
          <a:bodyPr/>
          <a:lstStyle>
            <a:lvl1pPr algn="l">
              <a:defRPr sz="1740">
                <a:solidFill>
                  <a:srgbClr val="000000"/>
                </a:solidFill>
              </a:defRPr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21659" y="3665961"/>
            <a:ext cx="9342332" cy="389996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marL="0" indent="0" algn="ctr">
              <a:buFont typeface="Wingdings" pitchFamily="2" charset="2"/>
              <a:buNone/>
              <a:defRPr sz="2047" b="0">
                <a:solidFill>
                  <a:srgbClr val="000000"/>
                </a:solidFill>
              </a:defRPr>
            </a:lvl1pPr>
          </a:lstStyle>
          <a:p>
            <a:pPr lvl="0"/>
            <a:r>
              <a:rPr lang="ru-RU" noProof="0" smtClean="0"/>
              <a:t>Образец подзаголовка</a:t>
            </a:r>
            <a:endParaRPr lang="en-US" noProof="0" smtClean="0"/>
          </a:p>
        </p:txBody>
      </p:sp>
      <p:sp>
        <p:nvSpPr>
          <p:cNvPr id="3226" name="Rectangle 154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8428408" y="6629930"/>
            <a:ext cx="2843318" cy="250247"/>
          </a:xfrm>
        </p:spPr>
        <p:txBody>
          <a:bodyPr/>
          <a:lstStyle>
            <a:lvl1pPr algn="ctr">
              <a:defRPr sz="1433" b="0">
                <a:solidFill>
                  <a:schemeClr val="tx1"/>
                </a:solidFill>
                <a:latin typeface="Arial" charset="0"/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21.11.2020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227" name="Rectangle 15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373273" y="6629930"/>
            <a:ext cx="609283" cy="250247"/>
          </a:xfrm>
        </p:spPr>
        <p:txBody>
          <a:bodyPr/>
          <a:lstStyle>
            <a:lvl1pPr algn="ctr">
              <a:defRPr sz="1433">
                <a:latin typeface="Arial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21659" y="2573972"/>
            <a:ext cx="9342332" cy="701993"/>
          </a:xfrm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 sz="4606">
                <a:latin typeface="Arial" charset="0"/>
              </a:defRPr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en-US" noProof="0" smtClean="0"/>
          </a:p>
        </p:txBody>
      </p:sp>
      <p:pic>
        <p:nvPicPr>
          <p:cNvPr id="3235" name="Picture 163" descr="water_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472" y="935990"/>
            <a:ext cx="1155098" cy="545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6" name="Picture 16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1100" y="5500084"/>
            <a:ext cx="2932172" cy="9229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5505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700"/>
                                        <p:tgtEl>
                                          <p:spTgt spid="3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8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07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74" grpId="0"/>
    </p:bld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21.11.2020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65336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582" y="4510952"/>
            <a:ext cx="10357803" cy="1394235"/>
          </a:xfrm>
        </p:spPr>
        <p:txBody>
          <a:bodyPr anchor="t"/>
          <a:lstStyle>
            <a:lvl1pPr algn="l">
              <a:defRPr sz="4094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582" y="2975344"/>
            <a:ext cx="10357803" cy="1535608"/>
          </a:xfrm>
        </p:spPr>
        <p:txBody>
          <a:bodyPr anchor="b"/>
          <a:lstStyle>
            <a:lvl1pPr marL="0" indent="0">
              <a:buNone/>
              <a:defRPr sz="2047"/>
            </a:lvl1pPr>
            <a:lvl2pPr marL="467990" indent="0">
              <a:buNone/>
              <a:defRPr sz="1842"/>
            </a:lvl2pPr>
            <a:lvl3pPr marL="935980" indent="0">
              <a:buNone/>
              <a:defRPr sz="1638"/>
            </a:lvl3pPr>
            <a:lvl4pPr marL="1403970" indent="0">
              <a:buNone/>
              <a:defRPr sz="1433"/>
            </a:lvl4pPr>
            <a:lvl5pPr marL="1871960" indent="0">
              <a:buNone/>
              <a:defRPr sz="1433"/>
            </a:lvl5pPr>
            <a:lvl6pPr marL="2339950" indent="0">
              <a:buNone/>
              <a:defRPr sz="1433"/>
            </a:lvl6pPr>
            <a:lvl7pPr marL="2807940" indent="0">
              <a:buNone/>
              <a:defRPr sz="1433"/>
            </a:lvl7pPr>
            <a:lvl8pPr marL="3275929" indent="0">
              <a:buNone/>
              <a:defRPr sz="1433"/>
            </a:lvl8pPr>
            <a:lvl9pPr marL="3743919" indent="0">
              <a:buNone/>
              <a:defRPr sz="143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21.11.2020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28319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06188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5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21.11.2020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0938081"/>
      </p:ext>
    </p:extLst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81122"/>
            <a:ext cx="10967085" cy="1169988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282" y="1571359"/>
            <a:ext cx="5384112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" y="2226226"/>
            <a:ext cx="5384112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0141" y="1571359"/>
            <a:ext cx="5386227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0141" y="2226226"/>
            <a:ext cx="5386227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21.11.2020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2347107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8"/>
            <a:ext cx="10510123" cy="13568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2" y="1720857"/>
            <a:ext cx="5155100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2" y="2564223"/>
            <a:ext cx="5155100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622183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21.11.2020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90106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21.11.2020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94630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79497"/>
            <a:ext cx="4008995" cy="1189487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4251" y="279497"/>
            <a:ext cx="6812117" cy="5991312"/>
          </a:xfrm>
        </p:spPr>
        <p:txBody>
          <a:bodyPr/>
          <a:lstStyle>
            <a:lvl1pPr>
              <a:defRPr sz="3276"/>
            </a:lvl1pPr>
            <a:lvl2pPr>
              <a:defRPr sz="2866"/>
            </a:lvl2pPr>
            <a:lvl3pPr>
              <a:defRPr sz="2457"/>
            </a:lvl3pPr>
            <a:lvl4pPr>
              <a:defRPr sz="2047"/>
            </a:lvl4pPr>
            <a:lvl5pPr>
              <a:defRPr sz="2047"/>
            </a:lvl5pPr>
            <a:lvl6pPr>
              <a:defRPr sz="2047"/>
            </a:lvl6pPr>
            <a:lvl7pPr>
              <a:defRPr sz="2047"/>
            </a:lvl7pPr>
            <a:lvl8pPr>
              <a:defRPr sz="2047"/>
            </a:lvl8pPr>
            <a:lvl9pPr>
              <a:defRPr sz="204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283" y="1468985"/>
            <a:ext cx="4008995" cy="4801824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21.11.2020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301286"/>
      </p:ext>
    </p:extLst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8473" y="4913948"/>
            <a:ext cx="7311390" cy="580119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8473" y="627243"/>
            <a:ext cx="7311390" cy="4211955"/>
          </a:xfrm>
        </p:spPr>
        <p:txBody>
          <a:bodyPr/>
          <a:lstStyle>
            <a:lvl1pPr marL="0" indent="0">
              <a:buNone/>
              <a:defRPr sz="3276"/>
            </a:lvl1pPr>
            <a:lvl2pPr marL="467990" indent="0">
              <a:buNone/>
              <a:defRPr sz="2866"/>
            </a:lvl2pPr>
            <a:lvl3pPr marL="935980" indent="0">
              <a:buNone/>
              <a:defRPr sz="2457"/>
            </a:lvl3pPr>
            <a:lvl4pPr marL="1403970" indent="0">
              <a:buNone/>
              <a:defRPr sz="2047"/>
            </a:lvl4pPr>
            <a:lvl5pPr marL="1871960" indent="0">
              <a:buNone/>
              <a:defRPr sz="2047"/>
            </a:lvl5pPr>
            <a:lvl6pPr marL="2339950" indent="0">
              <a:buNone/>
              <a:defRPr sz="2047"/>
            </a:lvl6pPr>
            <a:lvl7pPr marL="2807940" indent="0">
              <a:buNone/>
              <a:defRPr sz="2047"/>
            </a:lvl7pPr>
            <a:lvl8pPr marL="3275929" indent="0">
              <a:buNone/>
              <a:defRPr sz="2047"/>
            </a:lvl8pPr>
            <a:lvl9pPr marL="3743919" indent="0">
              <a:buNone/>
              <a:defRPr sz="2047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8473" y="5494067"/>
            <a:ext cx="7311390" cy="823866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21.11.2020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8443185"/>
      </p:ext>
    </p:extLst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21.11.2020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89649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83823" y="359122"/>
            <a:ext cx="2792545" cy="611480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06188" y="359122"/>
            <a:ext cx="8174540" cy="611480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21.11.2020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0036182"/>
      </p:ext>
    </p:extLst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 smtClean="0"/>
              <a:t>Вставка таблицы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21.11.2020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441441"/>
      </p:ext>
    </p:extLst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 smtClean="0"/>
              <a:t>Вставка диаграммы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21.11.2020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9551093"/>
      </p:ext>
    </p:extLst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25"/>
            <a:ext cx="4958883" cy="701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52601" y="2339975"/>
            <a:ext cx="8236007" cy="1504734"/>
          </a:xfrm>
        </p:spPr>
        <p:txBody>
          <a:bodyPr anchor="t"/>
          <a:lstStyle>
            <a:lvl1pPr algn="r" eaLnBrk="1" latinLnBrk="0" hangingPunct="1">
              <a:defRPr kumimoji="0" lang="ru-RU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80449" y="4133956"/>
            <a:ext cx="6360056" cy="1013989"/>
          </a:xfrm>
        </p:spPr>
        <p:txBody>
          <a:bodyPr>
            <a:normAutofit/>
          </a:bodyPr>
          <a:lstStyle>
            <a:lvl1pPr marL="0" indent="0" algn="r" eaLnBrk="1" latinLnBrk="0" hangingPunct="1">
              <a:buNone/>
              <a:defRPr kumimoji="0" lang="ru-RU" sz="2047" b="0">
                <a:solidFill>
                  <a:schemeClr val="tx1"/>
                </a:solidFill>
                <a:latin typeface="Georgia" pitchFamily="18" charset="0"/>
              </a:defRPr>
            </a:lvl1pPr>
            <a:lvl2pPr marL="46799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2pPr>
            <a:lvl3pPr marL="93598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3pPr>
            <a:lvl4pPr marL="140397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4pPr>
            <a:lvl5pPr marL="187196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5pPr>
            <a:lvl6pPr marL="233995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6pPr>
            <a:lvl7pPr marL="280794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7pPr>
            <a:lvl8pPr marL="327592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8pPr>
            <a:lvl9pPr marL="374391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139238" y="5225944"/>
            <a:ext cx="2437130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2047" baseline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724572459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 dt="0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1155" y="0"/>
            <a:ext cx="12223730" cy="2885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2825" y="3119967"/>
            <a:ext cx="5788184" cy="1394235"/>
          </a:xfrm>
        </p:spPr>
        <p:txBody>
          <a:bodyPr anchor="b"/>
          <a:lstStyle>
            <a:lvl1pPr algn="l" eaLnBrk="1" latinLnBrk="0" hangingPunct="1">
              <a:defRPr kumimoji="0" lang="ru-RU" sz="4094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037691" y="5459942"/>
            <a:ext cx="2843318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1842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69226A24-D611-48AE-94A8-102D7FD6C319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06A7A7E6-BAC7-4BEC-83A1-1994E99614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680873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116308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3463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836487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8"/>
            <a:ext cx="10510123" cy="2920093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7"/>
            <a:ext cx="10510123" cy="1535608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910160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025676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8"/>
            <a:ext cx="10510123" cy="13568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2" y="1720857"/>
            <a:ext cx="5155100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2" y="2564223"/>
            <a:ext cx="5155100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159939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520411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556478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585920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024408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37229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804448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4" y="373746"/>
            <a:ext cx="7730272" cy="59490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33807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312" y="1829731"/>
            <a:ext cx="9872281" cy="4402078"/>
          </a:xfrm>
        </p:spPr>
        <p:txBody>
          <a:bodyPr/>
          <a:lstStyle>
            <a:lvl1pPr marL="514093" indent="-514093">
              <a:buFont typeface="+mj-lt"/>
              <a:buAutoNum type="arabicPeriod"/>
              <a:defRPr/>
            </a:lvl1pPr>
            <a:lvl2pPr marL="913943" indent="-456971">
              <a:buFont typeface="+mj-lt"/>
              <a:buAutoNum type="arabicPeriod"/>
              <a:defRPr/>
            </a:lvl2pPr>
            <a:lvl3pPr marL="1370914" indent="-456971">
              <a:buFont typeface="+mj-lt"/>
              <a:buAutoNum type="arabicPeriod"/>
              <a:defRPr/>
            </a:lvl3pPr>
            <a:lvl4pPr marL="1713643" indent="-342729">
              <a:buFont typeface="+mj-lt"/>
              <a:buAutoNum type="arabicPeriod"/>
              <a:defRPr/>
            </a:lvl4pPr>
            <a:lvl5pPr marL="2170614" indent="-342729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728350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312" y="1829731"/>
            <a:ext cx="9872281" cy="4402078"/>
          </a:xfrm>
        </p:spPr>
        <p:txBody>
          <a:bodyPr/>
          <a:lstStyle>
            <a:lvl1pPr marL="514093" indent="-514093">
              <a:buFont typeface="+mj-lt"/>
              <a:buAutoNum type="arabicPeriod"/>
              <a:defRPr/>
            </a:lvl1pPr>
            <a:lvl2pPr marL="913943" indent="-456971">
              <a:buFont typeface="+mj-lt"/>
              <a:buAutoNum type="arabicPeriod"/>
              <a:defRPr/>
            </a:lvl2pPr>
            <a:lvl3pPr marL="1370914" indent="-456971">
              <a:buFont typeface="+mj-lt"/>
              <a:buAutoNum type="arabicPeriod"/>
              <a:defRPr/>
            </a:lvl3pPr>
            <a:lvl4pPr marL="1713643" indent="-342729">
              <a:buFont typeface="+mj-lt"/>
              <a:buAutoNum type="arabicPeriod"/>
              <a:defRPr/>
            </a:lvl4pPr>
            <a:lvl5pPr marL="2170614" indent="-342729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281949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3" name="Picture 161" descr="artplus_nature_naturalcity38_g"/>
          <p:cNvPicPr>
            <a:picLocks noChangeAspect="1" noChangeArrowheads="1"/>
          </p:cNvPicPr>
          <p:nvPr/>
        </p:nvPicPr>
        <p:blipFill>
          <a:blip r:embed="rId2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/>
          <a:stretch>
            <a:fillRect/>
          </a:stretch>
        </p:blipFill>
        <p:spPr bwMode="auto">
          <a:xfrm>
            <a:off x="2538677" y="4792074"/>
            <a:ext cx="2625416" cy="1837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2" name="Picture 160" descr="artplus_nature_naturalcity38_g"/>
          <p:cNvPicPr>
            <a:picLocks noChangeAspect="1" noChangeArrowheads="1"/>
          </p:cNvPicPr>
          <p:nvPr/>
        </p:nvPicPr>
        <p:blipFill>
          <a:blip r:embed="rId2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/>
          <a:stretch>
            <a:fillRect/>
          </a:stretch>
        </p:blipFill>
        <p:spPr bwMode="auto">
          <a:xfrm>
            <a:off x="0" y="3280841"/>
            <a:ext cx="3985723" cy="3349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1" name="Picture 159" descr="artplus_nature_naturalcity38_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25"/>
          <a:stretch>
            <a:fillRect/>
          </a:stretch>
        </p:blipFill>
        <p:spPr bwMode="auto">
          <a:xfrm>
            <a:off x="0" y="4211955"/>
            <a:ext cx="12185650" cy="2807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34" name="Group 162"/>
          <p:cNvGrpSpPr>
            <a:grpSpLocks/>
          </p:cNvGrpSpPr>
          <p:nvPr/>
        </p:nvGrpSpPr>
        <p:grpSpPr bwMode="auto">
          <a:xfrm>
            <a:off x="0" y="0"/>
            <a:ext cx="12185650" cy="3275965"/>
            <a:chOff x="0" y="0"/>
            <a:chExt cx="5760" cy="2016"/>
          </a:xfrm>
        </p:grpSpPr>
        <p:pic>
          <p:nvPicPr>
            <p:cNvPr id="3225" name="Picture 153" descr="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12" name="Picture 140" descr="04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0" y="0"/>
              <a:ext cx="858" cy="7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101547" y="6629929"/>
            <a:ext cx="3858789" cy="311997"/>
          </a:xfrm>
        </p:spPr>
        <p:txBody>
          <a:bodyPr/>
          <a:lstStyle>
            <a:lvl1pPr algn="l">
              <a:defRPr sz="1740">
                <a:solidFill>
                  <a:srgbClr val="000000"/>
                </a:solidFill>
              </a:defRPr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21659" y="3665961"/>
            <a:ext cx="9342332" cy="389996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marL="0" indent="0" algn="ctr">
              <a:buFont typeface="Wingdings" pitchFamily="2" charset="2"/>
              <a:buNone/>
              <a:defRPr sz="2047" b="0">
                <a:solidFill>
                  <a:srgbClr val="000000"/>
                </a:solidFill>
              </a:defRPr>
            </a:lvl1pPr>
          </a:lstStyle>
          <a:p>
            <a:pPr lvl="0"/>
            <a:r>
              <a:rPr lang="ru-RU" noProof="0" smtClean="0"/>
              <a:t>Образец подзаголовка</a:t>
            </a:r>
            <a:endParaRPr lang="en-US" noProof="0" smtClean="0"/>
          </a:p>
        </p:txBody>
      </p:sp>
      <p:sp>
        <p:nvSpPr>
          <p:cNvPr id="3226" name="Rectangle 154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8428408" y="6629930"/>
            <a:ext cx="2843318" cy="250247"/>
          </a:xfrm>
        </p:spPr>
        <p:txBody>
          <a:bodyPr/>
          <a:lstStyle>
            <a:lvl1pPr algn="ctr">
              <a:defRPr sz="1433" b="0">
                <a:solidFill>
                  <a:schemeClr val="tx1"/>
                </a:solidFill>
                <a:latin typeface="Arial" charset="0"/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21.11.2020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227" name="Rectangle 15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373273" y="6629930"/>
            <a:ext cx="609283" cy="250247"/>
          </a:xfrm>
        </p:spPr>
        <p:txBody>
          <a:bodyPr/>
          <a:lstStyle>
            <a:lvl1pPr algn="ctr">
              <a:defRPr sz="1433">
                <a:latin typeface="Arial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21659" y="2573972"/>
            <a:ext cx="9342332" cy="701993"/>
          </a:xfrm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 sz="4606">
                <a:latin typeface="Arial" charset="0"/>
              </a:defRPr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en-US" noProof="0" smtClean="0"/>
          </a:p>
        </p:txBody>
      </p:sp>
      <p:pic>
        <p:nvPicPr>
          <p:cNvPr id="3235" name="Picture 163" descr="water_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472" y="935990"/>
            <a:ext cx="1155098" cy="545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6" name="Picture 16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1100" y="5500084"/>
            <a:ext cx="2932172" cy="9229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3870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700"/>
                                        <p:tgtEl>
                                          <p:spTgt spid="3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8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07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74" grpId="0"/>
    </p:bld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21.11.2020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97275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582" y="4510952"/>
            <a:ext cx="10357803" cy="1394235"/>
          </a:xfrm>
        </p:spPr>
        <p:txBody>
          <a:bodyPr anchor="t"/>
          <a:lstStyle>
            <a:lvl1pPr algn="l">
              <a:defRPr sz="4094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582" y="2975344"/>
            <a:ext cx="10357803" cy="1535608"/>
          </a:xfrm>
        </p:spPr>
        <p:txBody>
          <a:bodyPr anchor="b"/>
          <a:lstStyle>
            <a:lvl1pPr marL="0" indent="0">
              <a:buNone/>
              <a:defRPr sz="2047"/>
            </a:lvl1pPr>
            <a:lvl2pPr marL="467990" indent="0">
              <a:buNone/>
              <a:defRPr sz="1842"/>
            </a:lvl2pPr>
            <a:lvl3pPr marL="935980" indent="0">
              <a:buNone/>
              <a:defRPr sz="1638"/>
            </a:lvl3pPr>
            <a:lvl4pPr marL="1403970" indent="0">
              <a:buNone/>
              <a:defRPr sz="1433"/>
            </a:lvl4pPr>
            <a:lvl5pPr marL="1871960" indent="0">
              <a:buNone/>
              <a:defRPr sz="1433"/>
            </a:lvl5pPr>
            <a:lvl6pPr marL="2339950" indent="0">
              <a:buNone/>
              <a:defRPr sz="1433"/>
            </a:lvl6pPr>
            <a:lvl7pPr marL="2807940" indent="0">
              <a:buNone/>
              <a:defRPr sz="1433"/>
            </a:lvl7pPr>
            <a:lvl8pPr marL="3275929" indent="0">
              <a:buNone/>
              <a:defRPr sz="1433"/>
            </a:lvl8pPr>
            <a:lvl9pPr marL="3743919" indent="0">
              <a:buNone/>
              <a:defRPr sz="143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21.11.2020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450166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06188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5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21.11.2020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2427837"/>
      </p:ext>
    </p:extLst>
  </p:cSld>
  <p:clrMapOvr>
    <a:masterClrMapping/>
  </p:clrMapOvr>
  <p:transition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81122"/>
            <a:ext cx="10967085" cy="1169988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282" y="1571359"/>
            <a:ext cx="5384112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" y="2226226"/>
            <a:ext cx="5384112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0141" y="1571359"/>
            <a:ext cx="5386227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0141" y="2226226"/>
            <a:ext cx="5386227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21.11.2020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552558"/>
      </p:ext>
    </p:extLst>
  </p:cSld>
  <p:clrMapOvr>
    <a:masterClrMapping/>
  </p:clrMapOvr>
  <p:transition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21.11.2020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42526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21.11.2020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69510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650983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79497"/>
            <a:ext cx="4008995" cy="1189487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4251" y="279497"/>
            <a:ext cx="6812117" cy="5991312"/>
          </a:xfrm>
        </p:spPr>
        <p:txBody>
          <a:bodyPr/>
          <a:lstStyle>
            <a:lvl1pPr>
              <a:defRPr sz="3276"/>
            </a:lvl1pPr>
            <a:lvl2pPr>
              <a:defRPr sz="2866"/>
            </a:lvl2pPr>
            <a:lvl3pPr>
              <a:defRPr sz="2457"/>
            </a:lvl3pPr>
            <a:lvl4pPr>
              <a:defRPr sz="2047"/>
            </a:lvl4pPr>
            <a:lvl5pPr>
              <a:defRPr sz="2047"/>
            </a:lvl5pPr>
            <a:lvl6pPr>
              <a:defRPr sz="2047"/>
            </a:lvl6pPr>
            <a:lvl7pPr>
              <a:defRPr sz="2047"/>
            </a:lvl7pPr>
            <a:lvl8pPr>
              <a:defRPr sz="2047"/>
            </a:lvl8pPr>
            <a:lvl9pPr>
              <a:defRPr sz="204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283" y="1468985"/>
            <a:ext cx="4008995" cy="4801824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21.11.2020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2617883"/>
      </p:ext>
    </p:extLst>
  </p:cSld>
  <p:clrMapOvr>
    <a:masterClrMapping/>
  </p:clrMapOvr>
  <p:transition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8473" y="4913948"/>
            <a:ext cx="7311390" cy="580119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8473" y="627243"/>
            <a:ext cx="7311390" cy="4211955"/>
          </a:xfrm>
        </p:spPr>
        <p:txBody>
          <a:bodyPr/>
          <a:lstStyle>
            <a:lvl1pPr marL="0" indent="0">
              <a:buNone/>
              <a:defRPr sz="3276"/>
            </a:lvl1pPr>
            <a:lvl2pPr marL="467990" indent="0">
              <a:buNone/>
              <a:defRPr sz="2866"/>
            </a:lvl2pPr>
            <a:lvl3pPr marL="935980" indent="0">
              <a:buNone/>
              <a:defRPr sz="2457"/>
            </a:lvl3pPr>
            <a:lvl4pPr marL="1403970" indent="0">
              <a:buNone/>
              <a:defRPr sz="2047"/>
            </a:lvl4pPr>
            <a:lvl5pPr marL="1871960" indent="0">
              <a:buNone/>
              <a:defRPr sz="2047"/>
            </a:lvl5pPr>
            <a:lvl6pPr marL="2339950" indent="0">
              <a:buNone/>
              <a:defRPr sz="2047"/>
            </a:lvl6pPr>
            <a:lvl7pPr marL="2807940" indent="0">
              <a:buNone/>
              <a:defRPr sz="2047"/>
            </a:lvl7pPr>
            <a:lvl8pPr marL="3275929" indent="0">
              <a:buNone/>
              <a:defRPr sz="2047"/>
            </a:lvl8pPr>
            <a:lvl9pPr marL="3743919" indent="0">
              <a:buNone/>
              <a:defRPr sz="2047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8473" y="5494067"/>
            <a:ext cx="7311390" cy="823866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21.11.2020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2071948"/>
      </p:ext>
    </p:extLst>
  </p:cSld>
  <p:clrMapOvr>
    <a:masterClrMapping/>
  </p:clrMapOvr>
  <p:transition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21.11.2020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69235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83823" y="359122"/>
            <a:ext cx="2792545" cy="611480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06188" y="359122"/>
            <a:ext cx="8174540" cy="611480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21.11.2020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0159849"/>
      </p:ext>
    </p:extLst>
  </p:cSld>
  <p:clrMapOvr>
    <a:masterClrMapping/>
  </p:clrMapOvr>
  <p:transition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 smtClean="0"/>
              <a:t>Вставка таблицы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21.11.2020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8065264"/>
      </p:ext>
    </p:extLst>
  </p:cSld>
  <p:clrMapOvr>
    <a:masterClrMapping/>
  </p:clrMapOvr>
  <p:transition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 smtClean="0"/>
              <a:t>Вставка диаграммы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21.11.2020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150636"/>
      </p:ext>
    </p:extLst>
  </p:cSld>
  <p:clrMapOvr>
    <a:masterClrMapping/>
  </p:clrMapOvr>
  <p:transition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25"/>
            <a:ext cx="4958883" cy="701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52601" y="2339975"/>
            <a:ext cx="8236007" cy="1504734"/>
          </a:xfrm>
        </p:spPr>
        <p:txBody>
          <a:bodyPr anchor="t"/>
          <a:lstStyle>
            <a:lvl1pPr algn="r" eaLnBrk="1" latinLnBrk="0" hangingPunct="1">
              <a:defRPr kumimoji="0" lang="ru-RU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80449" y="4133956"/>
            <a:ext cx="6360056" cy="1013989"/>
          </a:xfrm>
        </p:spPr>
        <p:txBody>
          <a:bodyPr>
            <a:normAutofit/>
          </a:bodyPr>
          <a:lstStyle>
            <a:lvl1pPr marL="0" indent="0" algn="r" eaLnBrk="1" latinLnBrk="0" hangingPunct="1">
              <a:buNone/>
              <a:defRPr kumimoji="0" lang="ru-RU" sz="2047" b="0">
                <a:solidFill>
                  <a:schemeClr val="tx1"/>
                </a:solidFill>
                <a:latin typeface="Georgia" pitchFamily="18" charset="0"/>
              </a:defRPr>
            </a:lvl1pPr>
            <a:lvl2pPr marL="46799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2pPr>
            <a:lvl3pPr marL="93598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3pPr>
            <a:lvl4pPr marL="140397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4pPr>
            <a:lvl5pPr marL="187196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5pPr>
            <a:lvl6pPr marL="233995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6pPr>
            <a:lvl7pPr marL="280794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7pPr>
            <a:lvl8pPr marL="327592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8pPr>
            <a:lvl9pPr marL="374391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139238" y="5225944"/>
            <a:ext cx="2437130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2047" baseline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37485056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 dt="0"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1155" y="0"/>
            <a:ext cx="12223730" cy="2885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2825" y="3119967"/>
            <a:ext cx="5788184" cy="1394235"/>
          </a:xfrm>
        </p:spPr>
        <p:txBody>
          <a:bodyPr anchor="b"/>
          <a:lstStyle>
            <a:lvl1pPr algn="l" eaLnBrk="1" latinLnBrk="0" hangingPunct="1">
              <a:defRPr kumimoji="0" lang="ru-RU" sz="4094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037691" y="5459942"/>
            <a:ext cx="2843318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1842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69226A24-D611-48AE-94A8-102D7FD6C319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06A7A7E6-BAC7-4BEC-83A1-1994E99614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013807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7555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7826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81404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8"/>
            <a:ext cx="10510123" cy="2920093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7"/>
            <a:ext cx="10510123" cy="1535608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4012734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786139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8"/>
            <a:ext cx="10510123" cy="13568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2" y="1720857"/>
            <a:ext cx="5155100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2" y="2564223"/>
            <a:ext cx="5155100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08641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83179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763578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828011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498804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65461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4" y="373746"/>
            <a:ext cx="7730272" cy="59490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89928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4" y="1159948"/>
            <a:ext cx="11942744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5"/>
          </a:p>
        </p:txBody>
      </p:sp>
      <p:sp>
        <p:nvSpPr>
          <p:cNvPr id="17" name="bg object 17"/>
          <p:cNvSpPr/>
          <p:nvPr/>
        </p:nvSpPr>
        <p:spPr>
          <a:xfrm>
            <a:off x="141281" y="153946"/>
            <a:ext cx="11942744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598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368" y="1559303"/>
            <a:ext cx="3855658" cy="41953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1" y="1614582"/>
            <a:ext cx="5300759" cy="297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44187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19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46.xml"/><Relationship Id="rId16" Type="http://schemas.openxmlformats.org/officeDocument/2006/relationships/theme" Target="../theme/theme4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54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slideLayout" Target="../slideLayouts/slideLayout72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slideLayout" Target="../slideLayouts/slideLayout85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74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5" Type="http://schemas.openxmlformats.org/officeDocument/2006/relationships/slideLayout" Target="../slideLayouts/slideLayout87.xml"/><Relationship Id="rId10" Type="http://schemas.openxmlformats.org/officeDocument/2006/relationships/slideLayout" Target="../slideLayouts/slideLayout82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Relationship Id="rId14" Type="http://schemas.openxmlformats.org/officeDocument/2006/relationships/slideLayout" Target="../slideLayouts/slideLayout8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5.xml"/><Relationship Id="rId13" Type="http://schemas.openxmlformats.org/officeDocument/2006/relationships/slideLayout" Target="../slideLayouts/slideLayout100.xml"/><Relationship Id="rId3" Type="http://schemas.openxmlformats.org/officeDocument/2006/relationships/slideLayout" Target="../slideLayouts/slideLayout90.xml"/><Relationship Id="rId7" Type="http://schemas.openxmlformats.org/officeDocument/2006/relationships/slideLayout" Target="../slideLayouts/slideLayout94.xml"/><Relationship Id="rId12" Type="http://schemas.openxmlformats.org/officeDocument/2006/relationships/slideLayout" Target="../slideLayouts/slideLayout99.xml"/><Relationship Id="rId2" Type="http://schemas.openxmlformats.org/officeDocument/2006/relationships/slideLayout" Target="../slideLayouts/slideLayout89.xml"/><Relationship Id="rId1" Type="http://schemas.openxmlformats.org/officeDocument/2006/relationships/slideLayout" Target="../slideLayouts/slideLayout88.xml"/><Relationship Id="rId6" Type="http://schemas.openxmlformats.org/officeDocument/2006/relationships/slideLayout" Target="../slideLayouts/slideLayout93.xml"/><Relationship Id="rId11" Type="http://schemas.openxmlformats.org/officeDocument/2006/relationships/slideLayout" Target="../slideLayouts/slideLayout98.xml"/><Relationship Id="rId5" Type="http://schemas.openxmlformats.org/officeDocument/2006/relationships/slideLayout" Target="../slideLayouts/slideLayout92.xml"/><Relationship Id="rId10" Type="http://schemas.openxmlformats.org/officeDocument/2006/relationships/slideLayout" Target="../slideLayouts/slideLayout97.xml"/><Relationship Id="rId4" Type="http://schemas.openxmlformats.org/officeDocument/2006/relationships/slideLayout" Target="../slideLayouts/slideLayout91.xml"/><Relationship Id="rId9" Type="http://schemas.openxmlformats.org/officeDocument/2006/relationships/slideLayout" Target="../slideLayouts/slideLayout96.xml"/><Relationship Id="rId1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8.xml"/><Relationship Id="rId13" Type="http://schemas.openxmlformats.org/officeDocument/2006/relationships/slideLayout" Target="../slideLayouts/slideLayout113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103.xml"/><Relationship Id="rId7" Type="http://schemas.openxmlformats.org/officeDocument/2006/relationships/slideLayout" Target="../slideLayouts/slideLayout107.xml"/><Relationship Id="rId12" Type="http://schemas.openxmlformats.org/officeDocument/2006/relationships/slideLayout" Target="../slideLayouts/slideLayout1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102.xml"/><Relationship Id="rId16" Type="http://schemas.openxmlformats.org/officeDocument/2006/relationships/theme" Target="../theme/theme8.xml"/><Relationship Id="rId1" Type="http://schemas.openxmlformats.org/officeDocument/2006/relationships/slideLayout" Target="../slideLayouts/slideLayout101.xml"/><Relationship Id="rId6" Type="http://schemas.openxmlformats.org/officeDocument/2006/relationships/slideLayout" Target="../slideLayouts/slideLayout106.xml"/><Relationship Id="rId11" Type="http://schemas.openxmlformats.org/officeDocument/2006/relationships/slideLayout" Target="../slideLayouts/slideLayout111.xml"/><Relationship Id="rId5" Type="http://schemas.openxmlformats.org/officeDocument/2006/relationships/slideLayout" Target="../slideLayouts/slideLayout105.xml"/><Relationship Id="rId1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10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104.xml"/><Relationship Id="rId9" Type="http://schemas.openxmlformats.org/officeDocument/2006/relationships/slideLayout" Target="../slideLayouts/slideLayout109.xml"/><Relationship Id="rId14" Type="http://schemas.openxmlformats.org/officeDocument/2006/relationships/slideLayout" Target="../slideLayouts/slideLayout1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bg1"/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8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11/21/2020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2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0"/>
            <a:ext cx="115270" cy="7019925"/>
          </a:xfrm>
          <a:prstGeom prst="rect">
            <a:avLst/>
          </a:prstGeom>
          <a:solidFill>
            <a:srgbClr val="6B0848"/>
          </a:solidFill>
          <a:ln>
            <a:solidFill>
              <a:srgbClr val="6B08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9751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67" r:id="rId13"/>
    <p:sldLayoutId id="2147483668" r:id="rId14"/>
    <p:sldLayoutId id="2147483669" r:id="rId15"/>
    <p:sldLayoutId id="2147483672" r:id="rId16"/>
    <p:sldLayoutId id="2147483673" r:id="rId17"/>
  </p:sldLayoutIdLst>
  <p:txStyles>
    <p:titleStyle>
      <a:lvl1pPr algn="l" defTabSz="701985" rtl="0" eaLnBrk="1" latinLnBrk="0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gradFill flip="none" rotWithShape="1">
          <a:gsLst>
            <a:gs pos="100000">
              <a:schemeClr val="bg1"/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9" name="Group 165"/>
          <p:cNvGrpSpPr>
            <a:grpSpLocks/>
          </p:cNvGrpSpPr>
          <p:nvPr/>
        </p:nvGrpSpPr>
        <p:grpSpPr bwMode="auto">
          <a:xfrm>
            <a:off x="0" y="0"/>
            <a:ext cx="12185650" cy="1372425"/>
            <a:chOff x="0" y="0"/>
            <a:chExt cx="5760" cy="1224"/>
          </a:xfrm>
        </p:grpSpPr>
        <p:pic>
          <p:nvPicPr>
            <p:cNvPr id="1173" name="Picture 149" descr="4_1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12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77" name="Picture 153" descr="6"/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4" y="0"/>
              <a:ext cx="666" cy="8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82" name="Picture 158" descr="123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930090">
              <a:off x="48" y="96"/>
              <a:ext cx="543" cy="5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88" name="Rectangle 164"/>
          <p:cNvSpPr>
            <a:spLocks noChangeArrowheads="1"/>
          </p:cNvSpPr>
          <p:nvPr/>
        </p:nvSpPr>
        <p:spPr bwMode="gray">
          <a:xfrm>
            <a:off x="0" y="6707928"/>
            <a:ext cx="12185650" cy="311997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5483543" y="6691679"/>
            <a:ext cx="2843318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24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40037" y="1225009"/>
            <a:ext cx="11170179" cy="5225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406188" y="6691679"/>
            <a:ext cx="710830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24">
                <a:solidFill>
                  <a:schemeClr val="bg1"/>
                </a:solidFill>
                <a:latin typeface="+mn-lt"/>
              </a:defRPr>
            </a:lvl1pPr>
          </a:lstStyle>
          <a:p>
            <a:fld id="{B4A437C8-04E5-47CB-A96C-AD64ECAA19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59" name="Line 135"/>
          <p:cNvSpPr>
            <a:spLocks noChangeShapeType="1"/>
          </p:cNvSpPr>
          <p:nvPr/>
        </p:nvSpPr>
        <p:spPr bwMode="white">
          <a:xfrm>
            <a:off x="12693" y="6108310"/>
            <a:ext cx="854688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3902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1117018" y="359122"/>
            <a:ext cx="9646973" cy="576868"/>
          </a:xfrm>
          <a:prstGeom prst="rect">
            <a:avLst/>
          </a:prstGeom>
          <a:noFill/>
          <a:ln>
            <a:noFill/>
          </a:ln>
          <a:effectLst>
            <a:outerShdw dist="28398" dir="1593903" algn="ctr" rotWithShape="0">
              <a:schemeClr val="bg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183" name="Rectangle 159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1218565" y="6691679"/>
            <a:ext cx="3858789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33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41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5pPr>
      <a:lvl6pPr marL="46799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6pPr>
      <a:lvl7pPr marL="93598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7pPr>
      <a:lvl8pPr marL="140397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8pPr>
      <a:lvl9pPr marL="187196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9pPr>
    </p:titleStyle>
    <p:bodyStyle>
      <a:lvl1pPr marL="350992" indent="-350992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v"/>
        <a:defRPr sz="2866" b="1">
          <a:solidFill>
            <a:schemeClr val="tx1"/>
          </a:solidFill>
          <a:latin typeface="+mn-lt"/>
          <a:ea typeface="+mn-ea"/>
          <a:cs typeface="+mn-cs"/>
        </a:defRPr>
      </a:lvl1pPr>
      <a:lvl2pPr marL="760484" indent="-292494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866">
          <a:solidFill>
            <a:schemeClr val="tx1"/>
          </a:solidFill>
          <a:latin typeface="Arial" charset="0"/>
        </a:defRPr>
      </a:lvl2pPr>
      <a:lvl3pPr marL="1169975" indent="-23399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457">
          <a:solidFill>
            <a:schemeClr val="tx1"/>
          </a:solidFill>
          <a:latin typeface="Arial" charset="0"/>
        </a:defRPr>
      </a:lvl3pPr>
      <a:lvl4pPr marL="1637965" indent="-233995" algn="l" rtl="0" eaLnBrk="1" fontAlgn="base" hangingPunct="1">
        <a:spcBef>
          <a:spcPct val="20000"/>
        </a:spcBef>
        <a:spcAft>
          <a:spcPct val="0"/>
        </a:spcAft>
        <a:buChar char="–"/>
        <a:defRPr sz="2047">
          <a:solidFill>
            <a:schemeClr val="tx1"/>
          </a:solidFill>
          <a:latin typeface="Arial" charset="0"/>
        </a:defRPr>
      </a:lvl4pPr>
      <a:lvl5pPr marL="210595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5pPr>
      <a:lvl6pPr marL="257394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6pPr>
      <a:lvl7pPr marL="304193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7pPr>
      <a:lvl8pPr marL="350992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8pPr>
      <a:lvl9pPr marL="397791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1pPr>
      <a:lvl2pPr marL="46799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93598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3pPr>
      <a:lvl4pPr marL="140397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187196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33995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280794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27592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74391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bg1"/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8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11/21/2020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2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0"/>
            <a:ext cx="115270" cy="7019925"/>
          </a:xfrm>
          <a:prstGeom prst="rect">
            <a:avLst/>
          </a:prstGeom>
          <a:solidFill>
            <a:srgbClr val="6B0848"/>
          </a:solidFill>
          <a:ln>
            <a:solidFill>
              <a:srgbClr val="6B08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2003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p:txStyles>
    <p:titleStyle>
      <a:lvl1pPr algn="l" defTabSz="701985" rtl="0" eaLnBrk="1" latinLnBrk="0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gradFill flip="none" rotWithShape="1">
          <a:gsLst>
            <a:gs pos="100000">
              <a:schemeClr val="bg1"/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9" name="Group 165"/>
          <p:cNvGrpSpPr>
            <a:grpSpLocks/>
          </p:cNvGrpSpPr>
          <p:nvPr/>
        </p:nvGrpSpPr>
        <p:grpSpPr bwMode="auto">
          <a:xfrm>
            <a:off x="0" y="0"/>
            <a:ext cx="12185650" cy="1372425"/>
            <a:chOff x="0" y="0"/>
            <a:chExt cx="5760" cy="1224"/>
          </a:xfrm>
        </p:grpSpPr>
        <p:pic>
          <p:nvPicPr>
            <p:cNvPr id="1173" name="Picture 149" descr="4_1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12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77" name="Picture 153" descr="6"/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4" y="0"/>
              <a:ext cx="666" cy="8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82" name="Picture 158" descr="123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930090">
              <a:off x="48" y="96"/>
              <a:ext cx="543" cy="5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88" name="Rectangle 164"/>
          <p:cNvSpPr>
            <a:spLocks noChangeArrowheads="1"/>
          </p:cNvSpPr>
          <p:nvPr/>
        </p:nvSpPr>
        <p:spPr bwMode="gray">
          <a:xfrm>
            <a:off x="0" y="6707928"/>
            <a:ext cx="12185650" cy="311997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5483543" y="6691679"/>
            <a:ext cx="2843318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24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40037" y="1225009"/>
            <a:ext cx="11170179" cy="5225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406188" y="6691679"/>
            <a:ext cx="710830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24">
                <a:solidFill>
                  <a:schemeClr val="bg1"/>
                </a:solidFill>
                <a:latin typeface="+mn-lt"/>
              </a:defRPr>
            </a:lvl1pPr>
          </a:lstStyle>
          <a:p>
            <a:fld id="{B4A437C8-04E5-47CB-A96C-AD64ECAA19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59" name="Line 135"/>
          <p:cNvSpPr>
            <a:spLocks noChangeShapeType="1"/>
          </p:cNvSpPr>
          <p:nvPr/>
        </p:nvSpPr>
        <p:spPr bwMode="white">
          <a:xfrm>
            <a:off x="12693" y="6108310"/>
            <a:ext cx="854688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3902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1117018" y="359122"/>
            <a:ext cx="9646973" cy="576868"/>
          </a:xfrm>
          <a:prstGeom prst="rect">
            <a:avLst/>
          </a:prstGeom>
          <a:noFill/>
          <a:ln>
            <a:noFill/>
          </a:ln>
          <a:effectLst>
            <a:outerShdw dist="28398" dir="1593903" algn="ctr" rotWithShape="0">
              <a:schemeClr val="bg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183" name="Rectangle 159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1218565" y="6691679"/>
            <a:ext cx="3858789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33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919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5pPr>
      <a:lvl6pPr marL="46799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6pPr>
      <a:lvl7pPr marL="93598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7pPr>
      <a:lvl8pPr marL="140397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8pPr>
      <a:lvl9pPr marL="187196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9pPr>
    </p:titleStyle>
    <p:bodyStyle>
      <a:lvl1pPr marL="350992" indent="-350992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v"/>
        <a:defRPr sz="2866" b="1">
          <a:solidFill>
            <a:schemeClr val="tx1"/>
          </a:solidFill>
          <a:latin typeface="+mn-lt"/>
          <a:ea typeface="+mn-ea"/>
          <a:cs typeface="+mn-cs"/>
        </a:defRPr>
      </a:lvl1pPr>
      <a:lvl2pPr marL="760484" indent="-292494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866">
          <a:solidFill>
            <a:schemeClr val="tx1"/>
          </a:solidFill>
          <a:latin typeface="Arial" charset="0"/>
        </a:defRPr>
      </a:lvl2pPr>
      <a:lvl3pPr marL="1169975" indent="-23399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457">
          <a:solidFill>
            <a:schemeClr val="tx1"/>
          </a:solidFill>
          <a:latin typeface="Arial" charset="0"/>
        </a:defRPr>
      </a:lvl3pPr>
      <a:lvl4pPr marL="1637965" indent="-233995" algn="l" rtl="0" eaLnBrk="1" fontAlgn="base" hangingPunct="1">
        <a:spcBef>
          <a:spcPct val="20000"/>
        </a:spcBef>
        <a:spcAft>
          <a:spcPct val="0"/>
        </a:spcAft>
        <a:buChar char="–"/>
        <a:defRPr sz="2047">
          <a:solidFill>
            <a:schemeClr val="tx1"/>
          </a:solidFill>
          <a:latin typeface="Arial" charset="0"/>
        </a:defRPr>
      </a:lvl4pPr>
      <a:lvl5pPr marL="210595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5pPr>
      <a:lvl6pPr marL="257394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6pPr>
      <a:lvl7pPr marL="304193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7pPr>
      <a:lvl8pPr marL="350992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8pPr>
      <a:lvl9pPr marL="397791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1pPr>
      <a:lvl2pPr marL="46799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93598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3pPr>
      <a:lvl4pPr marL="140397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187196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33995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280794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27592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74391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bg1"/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8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11/21/2020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2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0"/>
            <a:ext cx="115270" cy="7019925"/>
          </a:xfrm>
          <a:prstGeom prst="rect">
            <a:avLst/>
          </a:prstGeom>
          <a:solidFill>
            <a:srgbClr val="6B0848"/>
          </a:solidFill>
          <a:ln>
            <a:solidFill>
              <a:srgbClr val="6B08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1602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89" r:id="rId13"/>
  </p:sldLayoutIdLst>
  <p:txStyles>
    <p:titleStyle>
      <a:lvl1pPr algn="l" defTabSz="701985" rtl="0" eaLnBrk="1" latinLnBrk="0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gradFill flip="none" rotWithShape="1">
          <a:gsLst>
            <a:gs pos="100000">
              <a:schemeClr val="bg1"/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9" name="Group 165"/>
          <p:cNvGrpSpPr>
            <a:grpSpLocks/>
          </p:cNvGrpSpPr>
          <p:nvPr/>
        </p:nvGrpSpPr>
        <p:grpSpPr bwMode="auto">
          <a:xfrm>
            <a:off x="0" y="0"/>
            <a:ext cx="12185650" cy="1372425"/>
            <a:chOff x="0" y="0"/>
            <a:chExt cx="5760" cy="1224"/>
          </a:xfrm>
        </p:grpSpPr>
        <p:pic>
          <p:nvPicPr>
            <p:cNvPr id="1173" name="Picture 149" descr="4_1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12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77" name="Picture 153" descr="6"/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4" y="0"/>
              <a:ext cx="666" cy="8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82" name="Picture 158" descr="123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930090">
              <a:off x="48" y="96"/>
              <a:ext cx="543" cy="5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88" name="Rectangle 164"/>
          <p:cNvSpPr>
            <a:spLocks noChangeArrowheads="1"/>
          </p:cNvSpPr>
          <p:nvPr/>
        </p:nvSpPr>
        <p:spPr bwMode="gray">
          <a:xfrm>
            <a:off x="0" y="6707928"/>
            <a:ext cx="12185650" cy="311997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5483543" y="6691679"/>
            <a:ext cx="2843318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24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40037" y="1225009"/>
            <a:ext cx="11170179" cy="5225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406188" y="6691679"/>
            <a:ext cx="710830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24">
                <a:solidFill>
                  <a:schemeClr val="bg1"/>
                </a:solidFill>
                <a:latin typeface="+mn-lt"/>
              </a:defRPr>
            </a:lvl1pPr>
          </a:lstStyle>
          <a:p>
            <a:fld id="{B4A437C8-04E5-47CB-A96C-AD64ECAA19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59" name="Line 135"/>
          <p:cNvSpPr>
            <a:spLocks noChangeShapeType="1"/>
          </p:cNvSpPr>
          <p:nvPr/>
        </p:nvSpPr>
        <p:spPr bwMode="white">
          <a:xfrm>
            <a:off x="12693" y="6108310"/>
            <a:ext cx="854688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3902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1117018" y="359122"/>
            <a:ext cx="9646973" cy="576868"/>
          </a:xfrm>
          <a:prstGeom prst="rect">
            <a:avLst/>
          </a:prstGeom>
          <a:noFill/>
          <a:ln>
            <a:noFill/>
          </a:ln>
          <a:effectLst>
            <a:outerShdw dist="28398" dir="1593903" algn="ctr" rotWithShape="0">
              <a:schemeClr val="bg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183" name="Rectangle 159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1218565" y="6691679"/>
            <a:ext cx="3858789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33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71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  <p:sldLayoutId id="2147483767" r:id="rId12"/>
    <p:sldLayoutId id="2147483768" r:id="rId13"/>
    <p:sldLayoutId id="2147483769" r:id="rId14"/>
    <p:sldLayoutId id="2147483770" r:id="rId15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5pPr>
      <a:lvl6pPr marL="46799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6pPr>
      <a:lvl7pPr marL="93598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7pPr>
      <a:lvl8pPr marL="140397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8pPr>
      <a:lvl9pPr marL="187196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9pPr>
    </p:titleStyle>
    <p:bodyStyle>
      <a:lvl1pPr marL="350992" indent="-350992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v"/>
        <a:defRPr sz="2866" b="1">
          <a:solidFill>
            <a:schemeClr val="tx1"/>
          </a:solidFill>
          <a:latin typeface="+mn-lt"/>
          <a:ea typeface="+mn-ea"/>
          <a:cs typeface="+mn-cs"/>
        </a:defRPr>
      </a:lvl1pPr>
      <a:lvl2pPr marL="760484" indent="-292494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866">
          <a:solidFill>
            <a:schemeClr val="tx1"/>
          </a:solidFill>
          <a:latin typeface="Arial" charset="0"/>
        </a:defRPr>
      </a:lvl2pPr>
      <a:lvl3pPr marL="1169975" indent="-23399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457">
          <a:solidFill>
            <a:schemeClr val="tx1"/>
          </a:solidFill>
          <a:latin typeface="Arial" charset="0"/>
        </a:defRPr>
      </a:lvl3pPr>
      <a:lvl4pPr marL="1637965" indent="-233995" algn="l" rtl="0" eaLnBrk="1" fontAlgn="base" hangingPunct="1">
        <a:spcBef>
          <a:spcPct val="20000"/>
        </a:spcBef>
        <a:spcAft>
          <a:spcPct val="0"/>
        </a:spcAft>
        <a:buChar char="–"/>
        <a:defRPr sz="2047">
          <a:solidFill>
            <a:schemeClr val="tx1"/>
          </a:solidFill>
          <a:latin typeface="Arial" charset="0"/>
        </a:defRPr>
      </a:lvl4pPr>
      <a:lvl5pPr marL="210595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5pPr>
      <a:lvl6pPr marL="257394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6pPr>
      <a:lvl7pPr marL="304193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7pPr>
      <a:lvl8pPr marL="350992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8pPr>
      <a:lvl9pPr marL="397791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1pPr>
      <a:lvl2pPr marL="46799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93598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3pPr>
      <a:lvl4pPr marL="140397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187196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33995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280794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27592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74391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bg1"/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8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11/21/2020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2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4246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  <p:sldLayoutId id="2147483819" r:id="rId12"/>
    <p:sldLayoutId id="2147483820" r:id="rId13"/>
  </p:sldLayoutIdLst>
  <p:txStyles>
    <p:titleStyle>
      <a:lvl1pPr algn="l" defTabSz="701985" rtl="0" eaLnBrk="1" latinLnBrk="0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gradFill flip="none" rotWithShape="1">
          <a:gsLst>
            <a:gs pos="100000">
              <a:schemeClr val="bg1"/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9" name="Group 165"/>
          <p:cNvGrpSpPr>
            <a:grpSpLocks/>
          </p:cNvGrpSpPr>
          <p:nvPr/>
        </p:nvGrpSpPr>
        <p:grpSpPr bwMode="auto">
          <a:xfrm>
            <a:off x="0" y="0"/>
            <a:ext cx="12185650" cy="1372425"/>
            <a:chOff x="0" y="0"/>
            <a:chExt cx="5760" cy="1224"/>
          </a:xfrm>
        </p:grpSpPr>
        <p:pic>
          <p:nvPicPr>
            <p:cNvPr id="1173" name="Picture 149" descr="4_1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12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77" name="Picture 153" descr="6"/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4" y="0"/>
              <a:ext cx="666" cy="8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82" name="Picture 158" descr="123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930090">
              <a:off x="48" y="96"/>
              <a:ext cx="543" cy="5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88" name="Rectangle 164"/>
          <p:cNvSpPr>
            <a:spLocks noChangeArrowheads="1"/>
          </p:cNvSpPr>
          <p:nvPr/>
        </p:nvSpPr>
        <p:spPr bwMode="gray">
          <a:xfrm>
            <a:off x="0" y="6707928"/>
            <a:ext cx="12185650" cy="311997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5483543" y="6691679"/>
            <a:ext cx="2843318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24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40037" y="1225009"/>
            <a:ext cx="11170179" cy="5225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406188" y="6691679"/>
            <a:ext cx="710830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24">
                <a:solidFill>
                  <a:schemeClr val="bg1"/>
                </a:solidFill>
                <a:latin typeface="+mn-lt"/>
              </a:defRPr>
            </a:lvl1pPr>
          </a:lstStyle>
          <a:p>
            <a:fld id="{B4A437C8-04E5-47CB-A96C-AD64ECAA19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59" name="Line 135"/>
          <p:cNvSpPr>
            <a:spLocks noChangeShapeType="1"/>
          </p:cNvSpPr>
          <p:nvPr/>
        </p:nvSpPr>
        <p:spPr bwMode="white">
          <a:xfrm>
            <a:off x="12693" y="6108310"/>
            <a:ext cx="854688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3902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1117018" y="359122"/>
            <a:ext cx="9646973" cy="576868"/>
          </a:xfrm>
          <a:prstGeom prst="rect">
            <a:avLst/>
          </a:prstGeom>
          <a:noFill/>
          <a:ln>
            <a:noFill/>
          </a:ln>
          <a:effectLst>
            <a:outerShdw dist="28398" dir="1593903" algn="ctr" rotWithShape="0">
              <a:schemeClr val="bg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183" name="Rectangle 159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1218565" y="6691679"/>
            <a:ext cx="3858789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33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211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  <p:sldLayoutId id="2147483815" r:id="rId12"/>
    <p:sldLayoutId id="2147483816" r:id="rId13"/>
    <p:sldLayoutId id="2147483817" r:id="rId14"/>
    <p:sldLayoutId id="2147483818" r:id="rId15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5pPr>
      <a:lvl6pPr marL="46799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6pPr>
      <a:lvl7pPr marL="93598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7pPr>
      <a:lvl8pPr marL="140397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8pPr>
      <a:lvl9pPr marL="187196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9pPr>
    </p:titleStyle>
    <p:bodyStyle>
      <a:lvl1pPr marL="350992" indent="-350992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v"/>
        <a:defRPr sz="2866" b="1">
          <a:solidFill>
            <a:schemeClr val="tx1"/>
          </a:solidFill>
          <a:latin typeface="+mn-lt"/>
          <a:ea typeface="+mn-ea"/>
          <a:cs typeface="+mn-cs"/>
        </a:defRPr>
      </a:lvl1pPr>
      <a:lvl2pPr marL="760484" indent="-292494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866">
          <a:solidFill>
            <a:schemeClr val="tx1"/>
          </a:solidFill>
          <a:latin typeface="Arial" charset="0"/>
        </a:defRPr>
      </a:lvl2pPr>
      <a:lvl3pPr marL="1169975" indent="-23399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457">
          <a:solidFill>
            <a:schemeClr val="tx1"/>
          </a:solidFill>
          <a:latin typeface="Arial" charset="0"/>
        </a:defRPr>
      </a:lvl3pPr>
      <a:lvl4pPr marL="1637965" indent="-233995" algn="l" rtl="0" eaLnBrk="1" fontAlgn="base" hangingPunct="1">
        <a:spcBef>
          <a:spcPct val="20000"/>
        </a:spcBef>
        <a:spcAft>
          <a:spcPct val="0"/>
        </a:spcAft>
        <a:buChar char="–"/>
        <a:defRPr sz="2047">
          <a:solidFill>
            <a:schemeClr val="tx1"/>
          </a:solidFill>
          <a:latin typeface="Arial" charset="0"/>
        </a:defRPr>
      </a:lvl4pPr>
      <a:lvl5pPr marL="210595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5pPr>
      <a:lvl6pPr marL="257394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6pPr>
      <a:lvl7pPr marL="304193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7pPr>
      <a:lvl8pPr marL="350992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8pPr>
      <a:lvl9pPr marL="397791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1pPr>
      <a:lvl2pPr marL="46799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93598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3pPr>
      <a:lvl4pPr marL="140397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187196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33995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280794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27592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74391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9.xml"/><Relationship Id="rId4" Type="http://schemas.microsoft.com/office/2007/relationships/hdphoto" Target="../media/hdphoto2.wdp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9.xml"/><Relationship Id="rId5" Type="http://schemas.openxmlformats.org/officeDocument/2006/relationships/image" Target="../media/image29.png"/><Relationship Id="rId4" Type="http://schemas.openxmlformats.org/officeDocument/2006/relationships/image" Target="../media/image28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9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9.xml"/><Relationship Id="rId6" Type="http://schemas.openxmlformats.org/officeDocument/2006/relationships/image" Target="../media/image221.png"/><Relationship Id="rId5" Type="http://schemas.openxmlformats.org/officeDocument/2006/relationships/image" Target="../media/image211.png"/><Relationship Id="rId4" Type="http://schemas.openxmlformats.org/officeDocument/2006/relationships/image" Target="../media/image20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8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8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png"/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89.xml"/><Relationship Id="rId4" Type="http://schemas.openxmlformats.org/officeDocument/2006/relationships/image" Target="../media/image19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png"/><Relationship Id="rId2" Type="http://schemas.openxmlformats.org/officeDocument/2006/relationships/image" Target="../media/image200.png"/><Relationship Id="rId1" Type="http://schemas.openxmlformats.org/officeDocument/2006/relationships/slideLayout" Target="../slideLayouts/slideLayout89.xml"/><Relationship Id="rId4" Type="http://schemas.openxmlformats.org/officeDocument/2006/relationships/image" Target="../media/image2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8091" y="-11585"/>
            <a:ext cx="12169107" cy="215719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5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162759" y="2503796"/>
            <a:ext cx="8014348" cy="3102437"/>
          </a:xfrm>
          <a:prstGeom prst="rect">
            <a:avLst/>
          </a:prstGeom>
        </p:spPr>
        <p:txBody>
          <a:bodyPr vert="horz" wrap="square" lIns="0" tIns="29513" rIns="0" bIns="0" rtlCol="0">
            <a:spAutoFit/>
          </a:bodyPr>
          <a:lstStyle/>
          <a:p>
            <a:pPr marL="38860" algn="ctr">
              <a:spcBef>
                <a:spcPts val="232"/>
              </a:spcBef>
            </a:pPr>
            <a:r>
              <a:rPr lang="sv-SE" sz="4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</a:t>
            </a:r>
            <a:r>
              <a:rPr lang="uz-Latn-UZ" sz="4800" b="1" dirty="0">
                <a:ln w="0">
                  <a:solidFill>
                    <a:srgbClr val="2365C7"/>
                  </a:solidFill>
                </a:ln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Mavzuga doir masala va mashqlar yechish </a:t>
            </a:r>
            <a:r>
              <a:rPr lang="uz-Latn-UZ" sz="4000" b="1" dirty="0">
                <a:ln w="0">
                  <a:solidFill>
                    <a:srgbClr val="2365C7"/>
                  </a:solidFill>
                </a:ln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(Alk</a:t>
            </a:r>
            <a:r>
              <a:rPr lang="en-US" sz="4000" b="1" dirty="0" err="1">
                <a:ln w="0">
                  <a:solidFill>
                    <a:srgbClr val="2365C7"/>
                  </a:solidFill>
                </a:ln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adiyen</a:t>
            </a:r>
            <a:r>
              <a:rPr lang="uz-Latn-UZ" sz="4000" b="1" dirty="0">
                <a:ln w="0">
                  <a:solidFill>
                    <a:srgbClr val="2365C7"/>
                  </a:solidFill>
                </a:ln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larga doir)</a:t>
            </a:r>
            <a:endParaRPr lang="uz-Latn-UZ" sz="4000" b="1" dirty="0">
              <a:ln w="0">
                <a:solidFill>
                  <a:sysClr val="windowText" lastClr="000000"/>
                </a:solidFill>
              </a:ln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8860" algn="ctr">
              <a:spcBef>
                <a:spcPts val="232"/>
              </a:spcBef>
            </a:pPr>
            <a:endParaRPr lang="uz-Latn-UZ" sz="5400" b="1" dirty="0">
              <a:ln w="0">
                <a:solidFill>
                  <a:sysClr val="windowText" lastClr="000000"/>
                </a:solidFill>
              </a:ln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14771" y="2613073"/>
            <a:ext cx="727115" cy="143813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5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314770" y="4710558"/>
            <a:ext cx="727115" cy="143813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5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293225" y="564237"/>
            <a:ext cx="1918539" cy="127580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5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293225" y="564237"/>
            <a:ext cx="1918539" cy="127580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5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261982" y="809626"/>
            <a:ext cx="1991472" cy="1542613"/>
          </a:xfrm>
          <a:prstGeom prst="rect">
            <a:avLst/>
          </a:prstGeom>
        </p:spPr>
        <p:txBody>
          <a:bodyPr vert="horz" wrap="square" lIns="0" tIns="33539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en-US" sz="4754" b="1" spc="21" dirty="0" smtClean="0">
                <a:solidFill>
                  <a:srgbClr val="FEFEFE"/>
                </a:solidFill>
                <a:latin typeface="Arial"/>
                <a:cs typeface="Arial"/>
              </a:rPr>
              <a:t>10-</a:t>
            </a:r>
            <a:r>
              <a:rPr lang="en-US" sz="4800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800" dirty="0">
              <a:latin typeface="Arial"/>
              <a:cs typeface="Arial"/>
            </a:endParaRPr>
          </a:p>
          <a:p>
            <a:pPr>
              <a:spcBef>
                <a:spcPts val="264"/>
              </a:spcBef>
            </a:pPr>
            <a:endParaRPr sz="4754" dirty="0">
              <a:latin typeface="Arial"/>
              <a:cs typeface="Arial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="" xmlns:a16="http://schemas.microsoft.com/office/drawing/2014/main" id="{50CC696B-C45C-4477-8EB6-9C8A17C566AC}"/>
              </a:ext>
            </a:extLst>
          </p:cNvPr>
          <p:cNvSpPr txBox="1">
            <a:spLocks/>
          </p:cNvSpPr>
          <p:nvPr/>
        </p:nvSpPr>
        <p:spPr>
          <a:xfrm>
            <a:off x="2003651" y="608427"/>
            <a:ext cx="5497282" cy="1138299"/>
          </a:xfrm>
          <a:prstGeom prst="rect">
            <a:avLst/>
          </a:prstGeom>
        </p:spPr>
        <p:txBody>
          <a:bodyPr vert="horz" wrap="square" lIns="0" tIns="30899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71" defTabSz="1934688">
              <a:spcBef>
                <a:spcPts val="241"/>
              </a:spcBef>
              <a:defRPr/>
            </a:pPr>
            <a:r>
              <a:rPr lang="en-US" sz="7194" kern="0" spc="21" dirty="0" smtClean="0">
                <a:solidFill>
                  <a:sysClr val="window" lastClr="FFFFFF"/>
                </a:solidFill>
              </a:rPr>
              <a:t>       </a:t>
            </a:r>
            <a:r>
              <a:rPr lang="en-US" sz="7194" kern="0" spc="21" dirty="0" err="1" smtClean="0">
                <a:solidFill>
                  <a:sysClr val="window" lastClr="FFFFFF"/>
                </a:solidFill>
              </a:rPr>
              <a:t>Kimyo</a:t>
            </a:r>
            <a:endParaRPr lang="en-US" sz="7194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6" name="object 11">
            <a:extLst>
              <a:ext uri="{FF2B5EF4-FFF2-40B4-BE49-F238E27FC236}">
                <a16:creationId xmlns="" xmlns:a16="http://schemas.microsoft.com/office/drawing/2014/main" id="{90DAED2F-83E2-4C44-BDD6-F1DBC8F3CEB6}"/>
              </a:ext>
            </a:extLst>
          </p:cNvPr>
          <p:cNvSpPr/>
          <p:nvPr/>
        </p:nvSpPr>
        <p:spPr>
          <a:xfrm>
            <a:off x="1041886" y="666639"/>
            <a:ext cx="241747" cy="4956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>
              <a:ext uri="{FF2B5EF4-FFF2-40B4-BE49-F238E27FC236}">
                <a16:creationId xmlns="" xmlns:a16="http://schemas.microsoft.com/office/drawing/2014/main" id="{80300DCF-7A93-40E2-97DB-984BC4BBEAC1}"/>
              </a:ext>
            </a:extLst>
          </p:cNvPr>
          <p:cNvSpPr/>
          <p:nvPr/>
        </p:nvSpPr>
        <p:spPr>
          <a:xfrm>
            <a:off x="1164226" y="979040"/>
            <a:ext cx="451420" cy="601893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>
                <a16:creationId xmlns="" xmlns:a16="http://schemas.microsoft.com/office/drawing/2014/main" id="{C9D09B9B-7971-418F-BD45-BCFC001C44D2}"/>
              </a:ext>
            </a:extLst>
          </p:cNvPr>
          <p:cNvSpPr/>
          <p:nvPr/>
        </p:nvSpPr>
        <p:spPr>
          <a:xfrm>
            <a:off x="1219211" y="1337226"/>
            <a:ext cx="340209" cy="18934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>
                <a16:creationId xmlns="" xmlns:a16="http://schemas.microsoft.com/office/drawing/2014/main" id="{85548016-DFDF-4F6E-ACB7-1A21AE0B3331}"/>
              </a:ext>
            </a:extLst>
          </p:cNvPr>
          <p:cNvSpPr/>
          <p:nvPr/>
        </p:nvSpPr>
        <p:spPr>
          <a:xfrm>
            <a:off x="700420" y="978148"/>
            <a:ext cx="474257" cy="603237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>
                <a16:creationId xmlns="" xmlns:a16="http://schemas.microsoft.com/office/drawing/2014/main" id="{8DD8CEAB-A5DC-4427-A511-668247ED131A}"/>
              </a:ext>
            </a:extLst>
          </p:cNvPr>
          <p:cNvSpPr/>
          <p:nvPr/>
        </p:nvSpPr>
        <p:spPr>
          <a:xfrm>
            <a:off x="754081" y="1261097"/>
            <a:ext cx="365839" cy="26599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EE95C17E-E9B8-4A32-8081-954CFE17D575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 cstate="print"/>
          <a:srcRect l="9756" r="9756"/>
          <a:stretch>
            <a:fillRect/>
          </a:stretch>
        </p:blipFill>
        <p:spPr>
          <a:xfrm>
            <a:off x="9177107" y="2503796"/>
            <a:ext cx="2797642" cy="2674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999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95"/>
            <a:ext cx="12185650" cy="1302657"/>
          </a:xfrm>
          <a:solidFill>
            <a:srgbClr val="0070C0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263525" y="1446690"/>
                <a:ext cx="11658600" cy="49880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Reaksiya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tenglamasiga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muvofiq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7 l C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H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8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ni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to‘liq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yonishi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    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∙7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den>
                    </m:f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=49 </m:t>
                    </m:r>
                  </m:oMath>
                </a14:m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litr O</a:t>
                </a:r>
                <a:r>
                  <a:rPr lang="en-US" sz="1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sarflanadi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36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∙5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den>
                    </m:f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=35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𝑙𝑖𝑡𝑟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CO</a:t>
                </a:r>
                <a:r>
                  <a:rPr lang="en-US" sz="1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algn="just"/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Reaksiyadan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so‘ng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gazlar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aralashmasi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tarkibida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CO</a:t>
                </a:r>
                <a:r>
                  <a:rPr lang="en-US" sz="1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reaksiyada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ortib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qolgan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O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mavjud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Gazlar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aralashmasining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umumiy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hajmi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41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litr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ekanligi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ma’lum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ortib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qolgan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O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hajmini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topamiz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algn="just"/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V (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ortgan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O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)=</a:t>
                </a:r>
                <a:r>
                  <a:rPr 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41-35=6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litr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525" y="1446690"/>
                <a:ext cx="11658600" cy="4988032"/>
              </a:xfrm>
              <a:prstGeom prst="rect">
                <a:avLst/>
              </a:prstGeom>
              <a:blipFill rotWithShape="0">
                <a:blip r:embed="rId2"/>
                <a:stretch>
                  <a:fillRect l="-1568" t="-1832" r="-1568" b="-35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08974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95"/>
            <a:ext cx="12185650" cy="1150257"/>
          </a:xfrm>
          <a:solidFill>
            <a:srgbClr val="0070C0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3525" y="1446690"/>
            <a:ext cx="11658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Reaksiyaga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kirishgan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O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ortib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hajmlarini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qo‘shish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hajmini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aniqlaymiz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V(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)=49+6=55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litr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3525" y="3890962"/>
            <a:ext cx="11658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hajmi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55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litr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584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95"/>
            <a:ext cx="12185650" cy="1150257"/>
          </a:xfrm>
          <a:solidFill>
            <a:srgbClr val="0070C0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Masala: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3525" y="1707401"/>
            <a:ext cx="11658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Qanday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massadagi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(g) n-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butandan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temperatura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Al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katalizatori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29,7 g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alkadiyen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825" y="3814762"/>
            <a:ext cx="3224213" cy="241910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12025" y="3814761"/>
            <a:ext cx="3429000" cy="2419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431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95"/>
            <a:ext cx="12185650" cy="1075383"/>
          </a:xfrm>
          <a:solidFill>
            <a:srgbClr val="0070C0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3525" y="1380230"/>
            <a:ext cx="11658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Dastlab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tenglamasini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olamiz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 Masala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shartida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alkadiyen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massasini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yozamiz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shular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proporsiya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tuzamiz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758825" y="3134556"/>
            <a:ext cx="10031225" cy="1670827"/>
            <a:chOff x="835025" y="2795072"/>
            <a:chExt cx="10031225" cy="1670827"/>
          </a:xfrm>
        </p:grpSpPr>
        <p:pic>
          <p:nvPicPr>
            <p:cNvPr id="4" name="Рисунок 3" descr="Вырезка экрана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5025" y="3147597"/>
              <a:ext cx="10031225" cy="733527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2740025" y="2795072"/>
              <a:ext cx="36260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 smtClean="0"/>
                <a:t>x</a:t>
              </a:r>
              <a:endParaRPr lang="ru-RU" sz="3200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616825" y="2795072"/>
              <a:ext cx="91242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 smtClean="0"/>
                <a:t>29,7</a:t>
              </a:r>
              <a:endParaRPr lang="ru-RU" sz="3200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620601" y="3881124"/>
              <a:ext cx="601447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 smtClean="0"/>
                <a:t>58</a:t>
              </a:r>
              <a:endParaRPr lang="ru-RU" sz="3200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7657212" y="3878561"/>
              <a:ext cx="601447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 smtClean="0"/>
                <a:t>54</a:t>
              </a:r>
              <a:endParaRPr lang="ru-RU" sz="3200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63525" y="4977654"/>
                <a:ext cx="3365601" cy="175990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groupChr>
                        <m:groupChrPr>
                          <m:chr m:val="→"/>
                          <m:vertJc m:val="bot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groupChrPr>
                        <m:e>
                          <m:r>
                            <m:rPr>
                              <m:brk m:alnAt="2"/>
                            </m:rP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                    </m:t>
                          </m:r>
                        </m:e>
                      </m:groupCh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29,7</m:t>
                      </m:r>
                    </m:oMath>
                  </m:oMathPara>
                </a14:m>
                <a:endParaRPr lang="en-US" b="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58</m:t>
                      </m:r>
                      <m:groupChr>
                        <m:groupChrPr>
                          <m:chr m:val="→"/>
                          <m:vertJc m:val="bot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groupChrPr>
                        <m:e>
                          <m:r>
                            <m:rPr>
                              <m:brk m:alnAt="2"/>
                            </m:rPr>
                            <a:rPr lang="en-US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                     </m:t>
                          </m:r>
                        </m:e>
                      </m:groupCh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54</m:t>
                      </m:r>
                    </m:oMath>
                  </m:oMathPara>
                </a14:m>
                <a:endParaRPr lang="en-US" dirty="0"/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525" y="4977654"/>
                <a:ext cx="3365601" cy="175990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721225" y="5110162"/>
                <a:ext cx="4383251" cy="111357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29,7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∙58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54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=31,9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1225" y="5110162"/>
                <a:ext cx="4383251" cy="11135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9099161" y="6091228"/>
            <a:ext cx="3009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31,9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8076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95"/>
            <a:ext cx="12185650" cy="1074057"/>
          </a:xfrm>
          <a:solidFill>
            <a:srgbClr val="0070C0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3525" y="1354366"/>
            <a:ext cx="116586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2-metilbutadien-1,3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aralashmasi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yonishidan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70,4 g CO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ajraldi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Ortib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alkadiyenni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to‘liq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gidrogenlash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2,4 g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sarf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boshlang‘ich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aralashmadagi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uglevodorod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miqdorini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mol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>
              <a:buAutoNum type="arabicPeriod"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litr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(n.sh.) 2-metilbutadien-1,3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miqdorda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kislorodda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yondirildi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bug‘i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kondetsatsiyalandi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gazlar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aralashmasi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45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litr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n.sh</a:t>
            </a:r>
            <a:r>
              <a:rPr lang="en-US" sz="2800" smtClean="0">
                <a:latin typeface="Arial" panose="020B0604020202020204" pitchFamily="34" charset="0"/>
                <a:cs typeface="Arial" panose="020B0604020202020204" pitchFamily="34" charset="0"/>
              </a:rPr>
              <a:t>.)ni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qilsa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kislorodning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hajmini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(l)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toping.</a:t>
            </a:r>
          </a:p>
          <a:p>
            <a:pPr marL="514350" indent="-514350">
              <a:buFontTx/>
              <a:buAutoNum type="arabicPeriod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Qanday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massadagi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(g)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2-metil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butandan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temperatura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Al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katalizatori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54,4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g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alkadiyen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0391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95"/>
            <a:ext cx="12185650" cy="1356861"/>
          </a:xfrm>
          <a:solidFill>
            <a:srgbClr val="0070C0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Bugun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4856" y="1681162"/>
            <a:ext cx="11827769" cy="3025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AutoNum type="arabicPeriod"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Alkadiyenlarning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olinishiga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>
              <a:buAutoNum type="arabicPeriod"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Alkadiyenlarninng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yonishiga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>
              <a:buAutoNum type="arabicPeriod"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Alkadiyenlarning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xossalariga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M.S. in Chemistry Offered Online | Ohio Universit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5125" y="4706670"/>
            <a:ext cx="8915400" cy="2219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082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95"/>
            <a:ext cx="12185650" cy="1074057"/>
          </a:xfrm>
          <a:solidFill>
            <a:srgbClr val="0070C0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Masala: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3525" y="1380230"/>
            <a:ext cx="11658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uqori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temperaturada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etil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spirtidan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katalizator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20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gramm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butadiyen-1,3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sintez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qilindi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Reaksiyada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gramm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etil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spirt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unumi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85%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6425" y="3630548"/>
            <a:ext cx="2819400" cy="340455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225" y="3745953"/>
            <a:ext cx="3524250" cy="3100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634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95"/>
            <a:ext cx="12185650" cy="1255135"/>
          </a:xfrm>
          <a:solidFill>
            <a:srgbClr val="0070C0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8" name="Группа 17"/>
          <p:cNvGrpSpPr/>
          <p:nvPr/>
        </p:nvGrpSpPr>
        <p:grpSpPr>
          <a:xfrm>
            <a:off x="758825" y="1462742"/>
            <a:ext cx="10972800" cy="1791485"/>
            <a:chOff x="758825" y="1462742"/>
            <a:chExt cx="10972800" cy="1791485"/>
          </a:xfrm>
        </p:grpSpPr>
        <p:pic>
          <p:nvPicPr>
            <p:cNvPr id="10" name="Рисунок 9" descr="Вырезка экрана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8825" y="1985962"/>
              <a:ext cx="10972800" cy="722698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>
              <a:off x="7041733" y="1462742"/>
              <a:ext cx="9252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/>
                <a:t>20 gr</a:t>
              </a:r>
              <a:endParaRPr lang="ru-RU" sz="2800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749425" y="1462742"/>
              <a:ext cx="34015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/>
                <a:t>x</a:t>
              </a:r>
              <a:endParaRPr lang="ru-RU" sz="2800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7229285" y="2731007"/>
              <a:ext cx="55015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/>
                <a:t>54</a:t>
              </a:r>
              <a:endParaRPr lang="ru-RU" sz="2800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644428" y="2685115"/>
              <a:ext cx="55015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/>
                <a:t>92</a:t>
              </a:r>
              <a:endParaRPr lang="ru-RU" sz="2800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606425" y="3418437"/>
                <a:ext cx="4466928" cy="119398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92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∙20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54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uz-Cyrl-UZ" b="0" i="1" smtClean="0">
                          <a:latin typeface="Cambria Math" panose="02040503050406030204" pitchFamily="18" charset="0"/>
                        </a:rPr>
                        <m:t>34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,07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6425" y="3418437"/>
                <a:ext cx="4466928" cy="119398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6092825" y="3652292"/>
                <a:ext cx="3956403" cy="11732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34,07</m:t>
                      </m:r>
                      <m:groupChr>
                        <m:groupChrPr>
                          <m:chr m:val="→"/>
                          <m:vertJc m:val="bot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groupChrPr>
                        <m:e>
                          <m:r>
                            <m:rPr>
                              <m:brk m:alnAt="2"/>
                            </m:rP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                </m:t>
                          </m:r>
                        </m:e>
                      </m:groupCh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100%</m:t>
                      </m:r>
                    </m:oMath>
                  </m:oMathPara>
                </a14:m>
                <a:endParaRPr lang="en-US" b="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groupChr>
                        <m:groupChrPr>
                          <m:chr m:val="→"/>
                          <m:vertJc m:val="bot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groupChrPr>
                        <m:e>
                          <m:r>
                            <m:rPr>
                              <m:brk m:alnAt="2"/>
                            </m:rP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                   </m:t>
                          </m:r>
                        </m:e>
                      </m:groupCh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85%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2825" y="3652292"/>
                <a:ext cx="3956403" cy="117327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301625" y="5154795"/>
                <a:ext cx="6194453" cy="12287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34,07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∙85%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100%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=28,95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𝑔𝑟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625" y="5154795"/>
                <a:ext cx="6194453" cy="122879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/>
          <p:cNvSpPr txBox="1"/>
          <p:nvPr/>
        </p:nvSpPr>
        <p:spPr>
          <a:xfrm>
            <a:off x="7779436" y="5769194"/>
            <a:ext cx="3749744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: 28,95 gr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248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95"/>
            <a:ext cx="12185650" cy="1226457"/>
          </a:xfrm>
          <a:solidFill>
            <a:srgbClr val="0070C0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5425" y="1452562"/>
            <a:ext cx="11658600" cy="3025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2-metilbutadien-1,3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aralashmasi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yonishidan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52,8 g CO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ajraldi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Ortib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alkadiyenni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to‘liq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gidrogenlash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1,6 g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sarf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boshlang‘ich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aralashmadagi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uglevodorod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miqdorini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Гифка огонь прозрачный смайлик гиф картинка, скачать анимированный gif на  GIFER от Mogul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5625" y="3967162"/>
            <a:ext cx="1676400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t="5564" b="5548"/>
          <a:stretch/>
        </p:blipFill>
        <p:spPr>
          <a:xfrm>
            <a:off x="8016773" y="4275310"/>
            <a:ext cx="3657600" cy="2438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794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95"/>
            <a:ext cx="12185650" cy="1169717"/>
          </a:xfrm>
          <a:solidFill>
            <a:srgbClr val="0070C0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5425" y="1452562"/>
            <a:ext cx="11658600" cy="2438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2-metilbutadiyen-1,3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formulasining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C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8   </a:t>
            </a:r>
            <a:r>
              <a:rPr lang="en-US" sz="3810" dirty="0" smtClean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381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381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1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81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81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Dastlab</a:t>
            </a:r>
            <a:r>
              <a:rPr lang="en-US" sz="381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1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81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1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yonish</a:t>
            </a:r>
            <a:r>
              <a:rPr lang="en-US" sz="381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1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reaksiyasidan</a:t>
            </a:r>
            <a:r>
              <a:rPr lang="en-US" sz="381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1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381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81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dastlabki</a:t>
            </a:r>
            <a:r>
              <a:rPr lang="en-US" sz="381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1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miqdorini</a:t>
            </a:r>
            <a:r>
              <a:rPr lang="en-US" sz="381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1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aniqlaymiz</a:t>
            </a:r>
            <a:r>
              <a:rPr lang="en-US" sz="381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81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2587625" y="4055623"/>
            <a:ext cx="6627455" cy="1607400"/>
            <a:chOff x="2587625" y="4490995"/>
            <a:chExt cx="6627455" cy="160740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Прямоугольник 4"/>
                <p:cNvSpPr/>
                <p:nvPr/>
              </p:nvSpPr>
              <p:spPr>
                <a:xfrm>
                  <a:off x="2587625" y="4957762"/>
                  <a:ext cx="6627455" cy="678968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ru-RU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0" smtClean="0">
                                <a:latin typeface="Cambria Math" panose="02040503050406030204" pitchFamily="18" charset="0"/>
                              </a:rPr>
                              <m:t>𝐂</m:t>
                            </m:r>
                          </m:e>
                          <m:sub>
                            <m:r>
                              <a:rPr lang="en-US" b="1" i="0" smtClean="0">
                                <a:latin typeface="Cambria Math" panose="02040503050406030204" pitchFamily="18" charset="0"/>
                              </a:rPr>
                              <m:t>𝟓</m:t>
                            </m:r>
                          </m:sub>
                        </m:sSub>
                        <m:sSub>
                          <m:sSubPr>
                            <m:ctrlPr>
                              <a:rPr lang="ru-RU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0" smtClean="0">
                                <a:latin typeface="Cambria Math" panose="02040503050406030204" pitchFamily="18" charset="0"/>
                              </a:rPr>
                              <m:t>𝐇</m:t>
                            </m:r>
                          </m:e>
                          <m:sub>
                            <m:r>
                              <a:rPr lang="en-US" b="1" i="0" smtClean="0">
                                <a:latin typeface="Cambria Math" panose="02040503050406030204" pitchFamily="18" charset="0"/>
                              </a:rPr>
                              <m:t>𝟖</m:t>
                            </m:r>
                          </m:sub>
                        </m:sSub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𝟕</m:t>
                        </m:r>
                        <m:sSub>
                          <m:sSubPr>
                            <m:ctrlPr>
                              <a:rPr lang="en-US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0" smtClean="0">
                                <a:latin typeface="Cambria Math" panose="02040503050406030204" pitchFamily="18" charset="0"/>
                              </a:rPr>
                              <m:t>𝐎</m:t>
                            </m:r>
                          </m:e>
                          <m:sub>
                            <m:r>
                              <a:rPr lang="en-US" b="1" i="0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  <m:groupChr>
                          <m:groupChrPr>
                            <m:chr m:val="→"/>
                            <m:vertJc m:val="bot"/>
                            <m:ctrlPr>
                              <a:rPr lang="en-US" b="1" i="1" smtClean="0">
                                <a:latin typeface="Cambria Math" panose="02040503050406030204" pitchFamily="18" charset="0"/>
                              </a:rPr>
                            </m:ctrlPr>
                          </m:groupChrPr>
                          <m:e>
                            <m:r>
                              <m:rPr>
                                <m:brk m:alnAt="2"/>
                              </m:rPr>
                              <a:rPr lang="en-US" b="1" i="0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b="1" i="0" smtClean="0">
                                <a:latin typeface="Cambria Math" panose="02040503050406030204" pitchFamily="18" charset="0"/>
                              </a:rPr>
                              <m:t>         </m:t>
                            </m:r>
                          </m:e>
                        </m:groupChr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𝟓</m:t>
                        </m:r>
                        <m:sSub>
                          <m:sSubPr>
                            <m:ctrlPr>
                              <a:rPr lang="en-US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0" smtClean="0">
                                <a:latin typeface="Cambria Math" panose="02040503050406030204" pitchFamily="18" charset="0"/>
                              </a:rPr>
                              <m:t>𝐂𝐎</m:t>
                            </m:r>
                          </m:e>
                          <m:sub>
                            <m:r>
                              <a:rPr lang="en-US" b="1" i="0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𝟒</m:t>
                        </m:r>
                        <m:sSub>
                          <m:sSubPr>
                            <m:ctrlPr>
                              <a:rPr lang="en-US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0" smtClean="0">
                                <a:latin typeface="Cambria Math" panose="02040503050406030204" pitchFamily="18" charset="0"/>
                              </a:rPr>
                              <m:t>𝐇</m:t>
                            </m:r>
                          </m:e>
                          <m:sub>
                            <m:r>
                              <a:rPr lang="en-US" b="1" i="0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𝐎</m:t>
                        </m:r>
                      </m:oMath>
                    </m:oMathPara>
                  </a14:m>
                  <a:endParaRPr lang="ru-RU" b="1" dirty="0"/>
                </a:p>
              </p:txBody>
            </p:sp>
          </mc:Choice>
          <mc:Fallback xmlns="">
            <p:sp>
              <p:nvSpPr>
                <p:cNvPr id="5" name="Прямоугольник 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87625" y="4957762"/>
                  <a:ext cx="6627455" cy="678968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" name="TextBox 5"/>
            <p:cNvSpPr txBox="1"/>
            <p:nvPr/>
          </p:nvSpPr>
          <p:spPr>
            <a:xfrm>
              <a:off x="3044824" y="4490995"/>
              <a:ext cx="39626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/>
                <a:t>x</a:t>
              </a:r>
              <a:endParaRPr lang="ru-RU" sz="3200" b="1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781237" y="5636730"/>
              <a:ext cx="9234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/>
                <a:t>1 </a:t>
              </a:r>
              <a:r>
                <a:rPr lang="en-US" sz="2400" b="1" dirty="0" err="1" smtClean="0"/>
                <a:t>mol</a:t>
              </a:r>
              <a:endParaRPr lang="ru-RU" sz="2400" b="1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6321425" y="4490995"/>
              <a:ext cx="9234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/>
                <a:t>52,8</a:t>
              </a:r>
              <a:endParaRPr lang="ru-RU" sz="2400" b="1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321425" y="5636729"/>
              <a:ext cx="13716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/>
                <a:t>220 gr</a:t>
              </a:r>
              <a:endParaRPr lang="ru-RU" sz="2400" b="1" dirty="0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4713292" y="5948362"/>
            <a:ext cx="16081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x=0,24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8848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95"/>
            <a:ext cx="12185650" cy="1356861"/>
          </a:xfrm>
          <a:solidFill>
            <a:srgbClr val="0070C0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3525" y="1453159"/>
            <a:ext cx="11658600" cy="12652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Ortib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1,6 g H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  </a:t>
            </a:r>
            <a:r>
              <a:rPr lang="en-US" sz="381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81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1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to‘liq</a:t>
            </a:r>
            <a:r>
              <a:rPr lang="en-US" sz="381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1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reaksiyaga</a:t>
            </a:r>
            <a:r>
              <a:rPr lang="en-US" sz="381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1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kirishsa</a:t>
            </a:r>
            <a:r>
              <a:rPr lang="en-US" sz="381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81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810" dirty="0" smtClean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81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miqdorini</a:t>
            </a:r>
            <a:r>
              <a:rPr lang="en-US" sz="381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1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topamiz</a:t>
            </a:r>
            <a:r>
              <a:rPr lang="en-US" sz="381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81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373619" y="2595562"/>
            <a:ext cx="5754717" cy="1607400"/>
            <a:chOff x="2587625" y="4490995"/>
            <a:chExt cx="5754717" cy="160740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Прямоугольник 4"/>
                <p:cNvSpPr/>
                <p:nvPr/>
              </p:nvSpPr>
              <p:spPr>
                <a:xfrm>
                  <a:off x="2587625" y="4957762"/>
                  <a:ext cx="5754717" cy="678968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ru-RU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0" smtClean="0">
                                <a:latin typeface="Cambria Math" panose="02040503050406030204" pitchFamily="18" charset="0"/>
                              </a:rPr>
                              <m:t>𝐂</m:t>
                            </m:r>
                          </m:e>
                          <m:sub>
                            <m:r>
                              <a:rPr lang="en-US" b="1" i="0" smtClean="0">
                                <a:latin typeface="Cambria Math" panose="02040503050406030204" pitchFamily="18" charset="0"/>
                              </a:rPr>
                              <m:t>𝟓</m:t>
                            </m:r>
                          </m:sub>
                        </m:sSub>
                        <m:sSub>
                          <m:sSubPr>
                            <m:ctrlPr>
                              <a:rPr lang="ru-RU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0" smtClean="0">
                                <a:latin typeface="Cambria Math" panose="02040503050406030204" pitchFamily="18" charset="0"/>
                              </a:rPr>
                              <m:t>𝐇</m:t>
                            </m:r>
                          </m:e>
                          <m:sub>
                            <m:r>
                              <a:rPr lang="en-US" b="1" i="0" smtClean="0">
                                <a:latin typeface="Cambria Math" panose="02040503050406030204" pitchFamily="18" charset="0"/>
                              </a:rPr>
                              <m:t>𝟖</m:t>
                            </m:r>
                          </m:sub>
                        </m:sSub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𝟐</m:t>
                        </m:r>
                        <m:sSub>
                          <m:sSubPr>
                            <m:ctrlPr>
                              <a:rPr lang="en-US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0" smtClean="0">
                                <a:latin typeface="Cambria Math" panose="02040503050406030204" pitchFamily="18" charset="0"/>
                              </a:rPr>
                              <m:t>𝐇</m:t>
                            </m:r>
                          </m:e>
                          <m:sub>
                            <m:r>
                              <a:rPr lang="en-US" b="1" i="0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  <m:groupChr>
                          <m:groupChrPr>
                            <m:chr m:val="→"/>
                            <m:vertJc m:val="bot"/>
                            <m:ctrlPr>
                              <a:rPr lang="en-US" b="1" i="1" smtClean="0">
                                <a:latin typeface="Cambria Math" panose="02040503050406030204" pitchFamily="18" charset="0"/>
                              </a:rPr>
                            </m:ctrlPr>
                          </m:groupChrPr>
                          <m:e>
                            <m:r>
                              <m:rPr>
                                <m:brk m:alnAt="2"/>
                              </m:rPr>
                              <a:rPr lang="en-US" b="1" i="0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b="1" i="0" smtClean="0">
                                <a:latin typeface="Cambria Math" panose="02040503050406030204" pitchFamily="18" charset="0"/>
                              </a:rPr>
                              <m:t>               </m:t>
                            </m:r>
                          </m:e>
                        </m:groupChr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𝟓</m:t>
                        </m:r>
                        <m:sSub>
                          <m:sSubPr>
                            <m:ctrlPr>
                              <a:rPr lang="en-US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0" smtClean="0">
                                <a:latin typeface="Cambria Math" panose="02040503050406030204" pitchFamily="18" charset="0"/>
                              </a:rPr>
                              <m:t>𝐂</m:t>
                            </m:r>
                          </m:e>
                          <m:sub>
                            <m:r>
                              <a:rPr lang="en-US" b="1" i="0" smtClean="0">
                                <a:latin typeface="Cambria Math" panose="02040503050406030204" pitchFamily="18" charset="0"/>
                              </a:rPr>
                              <m:t>𝟓</m:t>
                            </m:r>
                          </m:sub>
                        </m:sSub>
                        <m:sSub>
                          <m:sSubPr>
                            <m:ctrlPr>
                              <a:rPr lang="en-US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0" smtClean="0">
                                <a:latin typeface="Cambria Math" panose="02040503050406030204" pitchFamily="18" charset="0"/>
                              </a:rPr>
                              <m:t>𝐇</m:t>
                            </m:r>
                          </m:e>
                          <m:sub>
                            <m:r>
                              <a:rPr lang="en-US" b="1" i="0" smtClean="0">
                                <a:latin typeface="Cambria Math" panose="02040503050406030204" pitchFamily="18" charset="0"/>
                              </a:rPr>
                              <m:t>𝟏𝟐</m:t>
                            </m:r>
                          </m:sub>
                        </m:sSub>
                      </m:oMath>
                    </m:oMathPara>
                  </a14:m>
                  <a:endParaRPr lang="ru-RU" b="1" dirty="0"/>
                </a:p>
              </p:txBody>
            </p:sp>
          </mc:Choice>
          <mc:Fallback xmlns="">
            <p:sp>
              <p:nvSpPr>
                <p:cNvPr id="5" name="Прямоугольник 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87625" y="4957762"/>
                  <a:ext cx="5754717" cy="678968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" name="TextBox 5"/>
            <p:cNvSpPr txBox="1"/>
            <p:nvPr/>
          </p:nvSpPr>
          <p:spPr>
            <a:xfrm>
              <a:off x="3044824" y="4490995"/>
              <a:ext cx="39626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/>
                <a:t>x</a:t>
              </a:r>
              <a:endParaRPr lang="ru-RU" sz="3200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781237" y="5636730"/>
              <a:ext cx="9234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/>
                <a:t>1 </a:t>
              </a:r>
              <a:r>
                <a:rPr lang="en-US" sz="2400" b="1" dirty="0" err="1" smtClean="0"/>
                <a:t>mol</a:t>
              </a:r>
              <a:endParaRPr lang="ru-RU" sz="2400" b="1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4506558" y="4590920"/>
              <a:ext cx="9234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/>
                <a:t>1,6</a:t>
              </a:r>
              <a:endParaRPr lang="ru-RU" sz="2400" b="1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506558" y="5636730"/>
              <a:ext cx="13716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/>
                <a:t>4 gr</a:t>
              </a:r>
              <a:endParaRPr lang="ru-RU" sz="2400" b="1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580015" y="2817235"/>
                <a:ext cx="3512757" cy="1200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groupChr>
                        <m:groupChrPr>
                          <m:chr m:val="→"/>
                          <m:vertJc m:val="bot"/>
                          <m:ctrlPr>
                            <a:rPr lang="en-US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groupChrPr>
                        <m:e>
                          <m:r>
                            <m:rPr>
                              <m:brk m:alnAt="2"/>
                            </m:rPr>
                            <a:rPr lang="en-US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a:rPr lang="en-US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                     </m:t>
                          </m:r>
                        </m:e>
                      </m:groupChr>
                      <m:r>
                        <a:rPr lang="en-US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1,6</m:t>
                      </m:r>
                    </m:oMath>
                  </m:oMathPara>
                </a14:m>
                <a:endParaRPr lang="en-US" sz="3600" b="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1 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𝑚𝑜𝑙</m:t>
                      </m:r>
                      <m:groupChr>
                        <m:groupChrPr>
                          <m:chr m:val="→"/>
                          <m:vertJc m:val="bot"/>
                          <m:ctrlPr>
                            <a:rPr lang="en-US" sz="36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groupChrPr>
                        <m:e>
                          <m:r>
                            <m:rPr>
                              <m:brk m:alnAt="2"/>
                            </m:rPr>
                            <a:rPr lang="en-US" sz="36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a:rPr lang="en-US" sz="36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                     </m:t>
                          </m:r>
                        </m:e>
                      </m:groupChr>
                      <m:r>
                        <a:rPr lang="en-US" sz="36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4</m:t>
                      </m:r>
                    </m:oMath>
                  </m:oMathPara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0015" y="2817235"/>
                <a:ext cx="3512757" cy="120032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7693025" y="4038738"/>
                <a:ext cx="1664879" cy="58663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=0,4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3025" y="4038738"/>
                <a:ext cx="1664879" cy="58663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527050" y="4591713"/>
            <a:ext cx="11658600" cy="12652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miqdorini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topamiz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3810" dirty="0" smtClean="0">
                <a:latin typeface="Arial" panose="020B0604020202020204" pitchFamily="34" charset="0"/>
                <a:cs typeface="Arial" panose="020B0604020202020204" pitchFamily="34" charset="0"/>
              </a:rPr>
              <a:t>0,24+0,4=0,64 </a:t>
            </a:r>
            <a:r>
              <a:rPr lang="en-US" sz="381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mol</a:t>
            </a:r>
            <a:endParaRPr lang="ru-RU" sz="381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95062" y="5890835"/>
            <a:ext cx="11658600" cy="678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1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81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81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Dastlabki</a:t>
            </a:r>
            <a:r>
              <a:rPr lang="en-US" sz="381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1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uglevodorod</a:t>
            </a:r>
            <a:r>
              <a:rPr lang="en-US" sz="381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1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3810" dirty="0" smtClean="0">
                <a:latin typeface="Arial" panose="020B0604020202020204" pitchFamily="34" charset="0"/>
                <a:cs typeface="Arial" panose="020B0604020202020204" pitchFamily="34" charset="0"/>
              </a:rPr>
              <a:t> 0,64 </a:t>
            </a:r>
            <a:r>
              <a:rPr lang="en-US" sz="3810" dirty="0" smtClean="0">
                <a:latin typeface="Arial" panose="020B0604020202020204" pitchFamily="34" charset="0"/>
                <a:cs typeface="Arial" panose="020B0604020202020204" pitchFamily="34" charset="0"/>
              </a:rPr>
              <a:t>mol.</a:t>
            </a:r>
            <a:endParaRPr lang="ru-RU" sz="381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5832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95"/>
            <a:ext cx="12185650" cy="1356861"/>
          </a:xfrm>
          <a:solidFill>
            <a:srgbClr val="0070C0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3525" y="1453159"/>
            <a:ext cx="11658600" cy="3025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7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litr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(n.sh.) 2-metilbutadien-1,3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miqdorda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kislorodda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yondirildi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bug‘i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kondetsatsiyalandi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gazlar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aralashmasi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41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litr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(n.sh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qilsa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kislorodning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hajmini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(l) toping. </a:t>
            </a:r>
            <a:endParaRPr lang="ru-RU" sz="381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3436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95"/>
            <a:ext cx="12185650" cy="1356861"/>
          </a:xfrm>
          <a:solidFill>
            <a:srgbClr val="0070C0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3525" y="1453159"/>
            <a:ext cx="11658600" cy="2438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Alkadiyenni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yonish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formulasini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yozamiz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Reaksiyada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CO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hajmlarini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hisoblaymiz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2-metilbutadien-1,3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C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381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" name="Группа 10"/>
          <p:cNvGrpSpPr/>
          <p:nvPr/>
        </p:nvGrpSpPr>
        <p:grpSpPr>
          <a:xfrm>
            <a:off x="2561964" y="4184419"/>
            <a:ext cx="6622186" cy="1716672"/>
            <a:chOff x="2561964" y="4184419"/>
            <a:chExt cx="6622186" cy="171667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TextBox 3"/>
                <p:cNvSpPr txBox="1"/>
                <p:nvPr/>
              </p:nvSpPr>
              <p:spPr>
                <a:xfrm>
                  <a:off x="2612928" y="4724383"/>
                  <a:ext cx="6571222" cy="586635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ru-RU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C</m:t>
                            </m:r>
                          </m:e>
                          <m:sub>
                            <m:r>
                              <a:rPr lang="en-US" b="0" i="0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sub>
                        </m:sSub>
                        <m:sSub>
                          <m:sSubPr>
                            <m:ctrlPr>
                              <a:rPr lang="ru-RU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H</m:t>
                            </m:r>
                          </m:e>
                          <m:sub>
                            <m:r>
                              <a:rPr lang="en-US" b="0" i="0" smtClean="0">
                                <a:latin typeface="Cambria Math" panose="02040503050406030204" pitchFamily="18" charset="0"/>
                              </a:rPr>
                              <m:t>8</m:t>
                            </m:r>
                          </m:sub>
                        </m:sSub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0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O</m:t>
                            </m:r>
                          </m:e>
                          <m:sub>
                            <m:r>
                              <a:rPr lang="en-US" b="0" i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groupChr>
                          <m:groupChrPr>
                            <m:chr m:val="→"/>
                            <m:vertJc m:val="bot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groupChrPr>
                          <m:e>
                            <m:r>
                              <m:rPr>
                                <m:brk m:alnAt="2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b="0" i="0" smtClean="0">
                                <a:latin typeface="Cambria Math" panose="02040503050406030204" pitchFamily="18" charset="0"/>
                              </a:rPr>
                              <m:t>              </m:t>
                            </m:r>
                          </m:e>
                        </m:groupCh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5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CO</m:t>
                            </m:r>
                          </m:e>
                          <m:sub>
                            <m:r>
                              <a:rPr lang="en-US" b="0" i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0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H</m:t>
                            </m:r>
                          </m:e>
                          <m:sub>
                            <m:r>
                              <a:rPr lang="en-US" b="0" i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O</m:t>
                        </m:r>
                      </m:oMath>
                    </m:oMathPara>
                  </a14:m>
                  <a:endParaRPr lang="ru-RU" dirty="0"/>
                </a:p>
              </p:txBody>
            </p:sp>
          </mc:Choice>
          <mc:Fallback xmlns="">
            <p:sp>
              <p:nvSpPr>
                <p:cNvPr id="4" name="TextBox 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12928" y="4724383"/>
                  <a:ext cx="6571222" cy="586635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" name="TextBox 4"/>
            <p:cNvSpPr txBox="1"/>
            <p:nvPr/>
          </p:nvSpPr>
          <p:spPr>
            <a:xfrm>
              <a:off x="2612928" y="4198733"/>
              <a:ext cx="95571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 smtClean="0"/>
                <a:t>7 </a:t>
              </a:r>
              <a:r>
                <a:rPr lang="en-US" sz="3200" dirty="0" err="1" smtClean="0"/>
                <a:t>litr</a:t>
              </a:r>
              <a:endParaRPr lang="ru-RU" sz="3200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2561964" y="5316316"/>
              <a:ext cx="112562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/>
                <a:t>1 </a:t>
              </a:r>
              <a:r>
                <a:rPr lang="en-US" sz="3200" dirty="0" err="1" smtClean="0"/>
                <a:t>mol</a:t>
              </a:r>
              <a:endParaRPr lang="ru-RU" sz="3200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4035424" y="5309157"/>
              <a:ext cx="112562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 smtClean="0"/>
                <a:t>1 </a:t>
              </a:r>
              <a:r>
                <a:rPr lang="en-US" sz="3200" dirty="0" err="1" smtClean="0"/>
                <a:t>mol</a:t>
              </a:r>
              <a:endParaRPr lang="ru-RU" sz="32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/>
                <p:cNvSpPr txBox="1"/>
                <p:nvPr/>
              </p:nvSpPr>
              <p:spPr>
                <a:xfrm>
                  <a:off x="4262057" y="4184419"/>
                  <a:ext cx="672364" cy="58477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ru-RU" sz="32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ru-RU" sz="3200" dirty="0"/>
                </a:p>
              </p:txBody>
            </p:sp>
          </mc:Choice>
          <mc:Fallback xmlns="">
            <p:sp>
              <p:nvSpPr>
                <p:cNvPr id="8" name="TextBox 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62057" y="4184419"/>
                  <a:ext cx="672364" cy="584775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/>
                <p:cNvSpPr txBox="1"/>
                <p:nvPr/>
              </p:nvSpPr>
              <p:spPr>
                <a:xfrm>
                  <a:off x="6583420" y="4184419"/>
                  <a:ext cx="681853" cy="58477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ru-RU" sz="32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ru-RU" sz="3200" dirty="0"/>
                </a:p>
              </p:txBody>
            </p:sp>
          </mc:Choice>
          <mc:Fallback xmlns="">
            <p:sp>
              <p:nvSpPr>
                <p:cNvPr id="9" name="TextBox 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83420" y="4184419"/>
                  <a:ext cx="681853" cy="584775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" name="TextBox 9"/>
            <p:cNvSpPr txBox="1"/>
            <p:nvPr/>
          </p:nvSpPr>
          <p:spPr>
            <a:xfrm>
              <a:off x="6181587" y="5270319"/>
              <a:ext cx="112562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 smtClean="0"/>
                <a:t>5 </a:t>
              </a:r>
              <a:r>
                <a:rPr lang="en-US" sz="3200" dirty="0" err="1" smtClean="0"/>
                <a:t>mol</a:t>
              </a:r>
              <a:endParaRPr lang="ru-RU" sz="3200" dirty="0"/>
            </a:p>
          </p:txBody>
        </p:sp>
      </p:grpSp>
      <p:cxnSp>
        <p:nvCxnSpPr>
          <p:cNvPr id="13" name="Прямая соединительная линия 12"/>
          <p:cNvCxnSpPr/>
          <p:nvPr/>
        </p:nvCxnSpPr>
        <p:spPr>
          <a:xfrm>
            <a:off x="8008877" y="4691806"/>
            <a:ext cx="1004412" cy="838323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8065952" y="4724383"/>
            <a:ext cx="890263" cy="77317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6671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0" id="{785310B2-D978-4E49-BBFE-AE080AFD3908}" vid="{EF789822-9A55-49AA-BF39-F5952A494B2E}"/>
    </a:ext>
  </a:extLst>
</a:theme>
</file>

<file path=ppt/theme/theme2.xml><?xml version="1.0" encoding="utf-8"?>
<a:theme xmlns:a="http://schemas.openxmlformats.org/drawingml/2006/main" name="Тема7">
  <a:themeElements>
    <a:clrScheme name="300TGp_natural_light 2">
      <a:dk1>
        <a:srgbClr val="4D4D4D"/>
      </a:dk1>
      <a:lt1>
        <a:srgbClr val="FFFFFF"/>
      </a:lt1>
      <a:dk2>
        <a:srgbClr val="347436"/>
      </a:dk2>
      <a:lt2>
        <a:srgbClr val="DDDDDD"/>
      </a:lt2>
      <a:accent1>
        <a:srgbClr val="F28C1C"/>
      </a:accent1>
      <a:accent2>
        <a:srgbClr val="77AE26"/>
      </a:accent2>
      <a:accent3>
        <a:srgbClr val="FFFFFF"/>
      </a:accent3>
      <a:accent4>
        <a:srgbClr val="404040"/>
      </a:accent4>
      <a:accent5>
        <a:srgbClr val="F7C5AB"/>
      </a:accent5>
      <a:accent6>
        <a:srgbClr val="6B9D21"/>
      </a:accent6>
      <a:hlink>
        <a:srgbClr val="449878"/>
      </a:hlink>
      <a:folHlink>
        <a:srgbClr val="90A8B0"/>
      </a:folHlink>
    </a:clrScheme>
    <a:fontScheme name="300TGp_natural_ligh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300TGp_natural_light 1">
        <a:dk1>
          <a:srgbClr val="000000"/>
        </a:dk1>
        <a:lt1>
          <a:srgbClr val="FFFFFF"/>
        </a:lt1>
        <a:dk2>
          <a:srgbClr val="51944E"/>
        </a:dk2>
        <a:lt2>
          <a:srgbClr val="DDDDDD"/>
        </a:lt2>
        <a:accent1>
          <a:srgbClr val="646ADE"/>
        </a:accent1>
        <a:accent2>
          <a:srgbClr val="1BAFC3"/>
        </a:accent2>
        <a:accent3>
          <a:srgbClr val="FFFFFF"/>
        </a:accent3>
        <a:accent4>
          <a:srgbClr val="000000"/>
        </a:accent4>
        <a:accent5>
          <a:srgbClr val="B8B9EC"/>
        </a:accent5>
        <a:accent6>
          <a:srgbClr val="179EB0"/>
        </a:accent6>
        <a:hlink>
          <a:srgbClr val="98BF1D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2">
        <a:dk1>
          <a:srgbClr val="4D4D4D"/>
        </a:dk1>
        <a:lt1>
          <a:srgbClr val="FFFFFF"/>
        </a:lt1>
        <a:dk2>
          <a:srgbClr val="347436"/>
        </a:dk2>
        <a:lt2>
          <a:srgbClr val="DDDDDD"/>
        </a:lt2>
        <a:accent1>
          <a:srgbClr val="F28C1C"/>
        </a:accent1>
        <a:accent2>
          <a:srgbClr val="77AE26"/>
        </a:accent2>
        <a:accent3>
          <a:srgbClr val="FFFFFF"/>
        </a:accent3>
        <a:accent4>
          <a:srgbClr val="404040"/>
        </a:accent4>
        <a:accent5>
          <a:srgbClr val="F7C5AB"/>
        </a:accent5>
        <a:accent6>
          <a:srgbClr val="6B9D21"/>
        </a:accent6>
        <a:hlink>
          <a:srgbClr val="449878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3">
        <a:dk1>
          <a:srgbClr val="000000"/>
        </a:dk1>
        <a:lt1>
          <a:srgbClr val="FFFFFF"/>
        </a:lt1>
        <a:dk2>
          <a:srgbClr val="1A578E"/>
        </a:dk2>
        <a:lt2>
          <a:srgbClr val="C0C0C0"/>
        </a:lt2>
        <a:accent1>
          <a:srgbClr val="5EB52D"/>
        </a:accent1>
        <a:accent2>
          <a:srgbClr val="F26D00"/>
        </a:accent2>
        <a:accent3>
          <a:srgbClr val="FFFFFF"/>
        </a:accent3>
        <a:accent4>
          <a:srgbClr val="000000"/>
        </a:accent4>
        <a:accent5>
          <a:srgbClr val="B6D7AD"/>
        </a:accent5>
        <a:accent6>
          <a:srgbClr val="DB6200"/>
        </a:accent6>
        <a:hlink>
          <a:srgbClr val="5983D7"/>
        </a:hlink>
        <a:folHlink>
          <a:srgbClr val="AAAD2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Тема7" id="{D065F3FC-3E9C-4AFC-AFB2-AD99FFD6EC12}" vid="{24D79D30-FFA8-4D6D-B82F-E600FF13E2CA}"/>
    </a:ext>
  </a:extLst>
</a:theme>
</file>

<file path=ppt/theme/theme3.xml><?xml version="1.0" encoding="utf-8"?>
<a:theme xmlns:a="http://schemas.openxmlformats.org/drawingml/2006/main" name="1_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0" id="{785310B2-D978-4E49-BBFE-AE080AFD3908}" vid="{EF789822-9A55-49AA-BF39-F5952A494B2E}"/>
    </a:ext>
  </a:extLst>
</a:theme>
</file>

<file path=ppt/theme/theme4.xml><?xml version="1.0" encoding="utf-8"?>
<a:theme xmlns:a="http://schemas.openxmlformats.org/drawingml/2006/main" name="1_Тема7">
  <a:themeElements>
    <a:clrScheme name="300TGp_natural_light 2">
      <a:dk1>
        <a:srgbClr val="4D4D4D"/>
      </a:dk1>
      <a:lt1>
        <a:srgbClr val="FFFFFF"/>
      </a:lt1>
      <a:dk2>
        <a:srgbClr val="347436"/>
      </a:dk2>
      <a:lt2>
        <a:srgbClr val="DDDDDD"/>
      </a:lt2>
      <a:accent1>
        <a:srgbClr val="F28C1C"/>
      </a:accent1>
      <a:accent2>
        <a:srgbClr val="77AE26"/>
      </a:accent2>
      <a:accent3>
        <a:srgbClr val="FFFFFF"/>
      </a:accent3>
      <a:accent4>
        <a:srgbClr val="404040"/>
      </a:accent4>
      <a:accent5>
        <a:srgbClr val="F7C5AB"/>
      </a:accent5>
      <a:accent6>
        <a:srgbClr val="6B9D21"/>
      </a:accent6>
      <a:hlink>
        <a:srgbClr val="449878"/>
      </a:hlink>
      <a:folHlink>
        <a:srgbClr val="90A8B0"/>
      </a:folHlink>
    </a:clrScheme>
    <a:fontScheme name="300TGp_natural_ligh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300TGp_natural_light 1">
        <a:dk1>
          <a:srgbClr val="000000"/>
        </a:dk1>
        <a:lt1>
          <a:srgbClr val="FFFFFF"/>
        </a:lt1>
        <a:dk2>
          <a:srgbClr val="51944E"/>
        </a:dk2>
        <a:lt2>
          <a:srgbClr val="DDDDDD"/>
        </a:lt2>
        <a:accent1>
          <a:srgbClr val="646ADE"/>
        </a:accent1>
        <a:accent2>
          <a:srgbClr val="1BAFC3"/>
        </a:accent2>
        <a:accent3>
          <a:srgbClr val="FFFFFF"/>
        </a:accent3>
        <a:accent4>
          <a:srgbClr val="000000"/>
        </a:accent4>
        <a:accent5>
          <a:srgbClr val="B8B9EC"/>
        </a:accent5>
        <a:accent6>
          <a:srgbClr val="179EB0"/>
        </a:accent6>
        <a:hlink>
          <a:srgbClr val="98BF1D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2">
        <a:dk1>
          <a:srgbClr val="4D4D4D"/>
        </a:dk1>
        <a:lt1>
          <a:srgbClr val="FFFFFF"/>
        </a:lt1>
        <a:dk2>
          <a:srgbClr val="347436"/>
        </a:dk2>
        <a:lt2>
          <a:srgbClr val="DDDDDD"/>
        </a:lt2>
        <a:accent1>
          <a:srgbClr val="F28C1C"/>
        </a:accent1>
        <a:accent2>
          <a:srgbClr val="77AE26"/>
        </a:accent2>
        <a:accent3>
          <a:srgbClr val="FFFFFF"/>
        </a:accent3>
        <a:accent4>
          <a:srgbClr val="404040"/>
        </a:accent4>
        <a:accent5>
          <a:srgbClr val="F7C5AB"/>
        </a:accent5>
        <a:accent6>
          <a:srgbClr val="6B9D21"/>
        </a:accent6>
        <a:hlink>
          <a:srgbClr val="449878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3">
        <a:dk1>
          <a:srgbClr val="000000"/>
        </a:dk1>
        <a:lt1>
          <a:srgbClr val="FFFFFF"/>
        </a:lt1>
        <a:dk2>
          <a:srgbClr val="1A578E"/>
        </a:dk2>
        <a:lt2>
          <a:srgbClr val="C0C0C0"/>
        </a:lt2>
        <a:accent1>
          <a:srgbClr val="5EB52D"/>
        </a:accent1>
        <a:accent2>
          <a:srgbClr val="F26D00"/>
        </a:accent2>
        <a:accent3>
          <a:srgbClr val="FFFFFF"/>
        </a:accent3>
        <a:accent4>
          <a:srgbClr val="000000"/>
        </a:accent4>
        <a:accent5>
          <a:srgbClr val="B6D7AD"/>
        </a:accent5>
        <a:accent6>
          <a:srgbClr val="DB6200"/>
        </a:accent6>
        <a:hlink>
          <a:srgbClr val="5983D7"/>
        </a:hlink>
        <a:folHlink>
          <a:srgbClr val="AAAD2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Тема7" id="{D065F3FC-3E9C-4AFC-AFB2-AD99FFD6EC12}" vid="{24D79D30-FFA8-4D6D-B82F-E600FF13E2CA}"/>
    </a:ext>
  </a:extLst>
</a:theme>
</file>

<file path=ppt/theme/theme5.xml><?xml version="1.0" encoding="utf-8"?>
<a:theme xmlns:a="http://schemas.openxmlformats.org/drawingml/2006/main" name="2_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0" id="{785310B2-D978-4E49-BBFE-AE080AFD3908}" vid="{EF789822-9A55-49AA-BF39-F5952A494B2E}"/>
    </a:ext>
  </a:extLst>
</a:theme>
</file>

<file path=ppt/theme/theme6.xml><?xml version="1.0" encoding="utf-8"?>
<a:theme xmlns:a="http://schemas.openxmlformats.org/drawingml/2006/main" name="2_Тема7">
  <a:themeElements>
    <a:clrScheme name="300TGp_natural_light 2">
      <a:dk1>
        <a:srgbClr val="4D4D4D"/>
      </a:dk1>
      <a:lt1>
        <a:srgbClr val="FFFFFF"/>
      </a:lt1>
      <a:dk2>
        <a:srgbClr val="347436"/>
      </a:dk2>
      <a:lt2>
        <a:srgbClr val="DDDDDD"/>
      </a:lt2>
      <a:accent1>
        <a:srgbClr val="F28C1C"/>
      </a:accent1>
      <a:accent2>
        <a:srgbClr val="77AE26"/>
      </a:accent2>
      <a:accent3>
        <a:srgbClr val="FFFFFF"/>
      </a:accent3>
      <a:accent4>
        <a:srgbClr val="404040"/>
      </a:accent4>
      <a:accent5>
        <a:srgbClr val="F7C5AB"/>
      </a:accent5>
      <a:accent6>
        <a:srgbClr val="6B9D21"/>
      </a:accent6>
      <a:hlink>
        <a:srgbClr val="449878"/>
      </a:hlink>
      <a:folHlink>
        <a:srgbClr val="90A8B0"/>
      </a:folHlink>
    </a:clrScheme>
    <a:fontScheme name="300TGp_natural_ligh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300TGp_natural_light 1">
        <a:dk1>
          <a:srgbClr val="000000"/>
        </a:dk1>
        <a:lt1>
          <a:srgbClr val="FFFFFF"/>
        </a:lt1>
        <a:dk2>
          <a:srgbClr val="51944E"/>
        </a:dk2>
        <a:lt2>
          <a:srgbClr val="DDDDDD"/>
        </a:lt2>
        <a:accent1>
          <a:srgbClr val="646ADE"/>
        </a:accent1>
        <a:accent2>
          <a:srgbClr val="1BAFC3"/>
        </a:accent2>
        <a:accent3>
          <a:srgbClr val="FFFFFF"/>
        </a:accent3>
        <a:accent4>
          <a:srgbClr val="000000"/>
        </a:accent4>
        <a:accent5>
          <a:srgbClr val="B8B9EC"/>
        </a:accent5>
        <a:accent6>
          <a:srgbClr val="179EB0"/>
        </a:accent6>
        <a:hlink>
          <a:srgbClr val="98BF1D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2">
        <a:dk1>
          <a:srgbClr val="4D4D4D"/>
        </a:dk1>
        <a:lt1>
          <a:srgbClr val="FFFFFF"/>
        </a:lt1>
        <a:dk2>
          <a:srgbClr val="347436"/>
        </a:dk2>
        <a:lt2>
          <a:srgbClr val="DDDDDD"/>
        </a:lt2>
        <a:accent1>
          <a:srgbClr val="F28C1C"/>
        </a:accent1>
        <a:accent2>
          <a:srgbClr val="77AE26"/>
        </a:accent2>
        <a:accent3>
          <a:srgbClr val="FFFFFF"/>
        </a:accent3>
        <a:accent4>
          <a:srgbClr val="404040"/>
        </a:accent4>
        <a:accent5>
          <a:srgbClr val="F7C5AB"/>
        </a:accent5>
        <a:accent6>
          <a:srgbClr val="6B9D21"/>
        </a:accent6>
        <a:hlink>
          <a:srgbClr val="449878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3">
        <a:dk1>
          <a:srgbClr val="000000"/>
        </a:dk1>
        <a:lt1>
          <a:srgbClr val="FFFFFF"/>
        </a:lt1>
        <a:dk2>
          <a:srgbClr val="1A578E"/>
        </a:dk2>
        <a:lt2>
          <a:srgbClr val="C0C0C0"/>
        </a:lt2>
        <a:accent1>
          <a:srgbClr val="5EB52D"/>
        </a:accent1>
        <a:accent2>
          <a:srgbClr val="F26D00"/>
        </a:accent2>
        <a:accent3>
          <a:srgbClr val="FFFFFF"/>
        </a:accent3>
        <a:accent4>
          <a:srgbClr val="000000"/>
        </a:accent4>
        <a:accent5>
          <a:srgbClr val="B6D7AD"/>
        </a:accent5>
        <a:accent6>
          <a:srgbClr val="DB6200"/>
        </a:accent6>
        <a:hlink>
          <a:srgbClr val="5983D7"/>
        </a:hlink>
        <a:folHlink>
          <a:srgbClr val="AAAD2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Тема7" id="{D065F3FC-3E9C-4AFC-AFB2-AD99FFD6EC12}" vid="{24D79D30-FFA8-4D6D-B82F-E600FF13E2CA}"/>
    </a:ext>
  </a:extLst>
</a:theme>
</file>

<file path=ppt/theme/theme7.xml><?xml version="1.0" encoding="utf-8"?>
<a:theme xmlns:a="http://schemas.openxmlformats.org/drawingml/2006/main" name="3_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0" id="{785310B2-D978-4E49-BBFE-AE080AFD3908}" vid="{EF789822-9A55-49AA-BF39-F5952A494B2E}"/>
    </a:ext>
  </a:extLst>
</a:theme>
</file>

<file path=ppt/theme/theme8.xml><?xml version="1.0" encoding="utf-8"?>
<a:theme xmlns:a="http://schemas.openxmlformats.org/drawingml/2006/main" name="3_Тема7">
  <a:themeElements>
    <a:clrScheme name="300TGp_natural_light 2">
      <a:dk1>
        <a:srgbClr val="4D4D4D"/>
      </a:dk1>
      <a:lt1>
        <a:srgbClr val="FFFFFF"/>
      </a:lt1>
      <a:dk2>
        <a:srgbClr val="347436"/>
      </a:dk2>
      <a:lt2>
        <a:srgbClr val="DDDDDD"/>
      </a:lt2>
      <a:accent1>
        <a:srgbClr val="F28C1C"/>
      </a:accent1>
      <a:accent2>
        <a:srgbClr val="77AE26"/>
      </a:accent2>
      <a:accent3>
        <a:srgbClr val="FFFFFF"/>
      </a:accent3>
      <a:accent4>
        <a:srgbClr val="404040"/>
      </a:accent4>
      <a:accent5>
        <a:srgbClr val="F7C5AB"/>
      </a:accent5>
      <a:accent6>
        <a:srgbClr val="6B9D21"/>
      </a:accent6>
      <a:hlink>
        <a:srgbClr val="449878"/>
      </a:hlink>
      <a:folHlink>
        <a:srgbClr val="90A8B0"/>
      </a:folHlink>
    </a:clrScheme>
    <a:fontScheme name="300TGp_natural_ligh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300TGp_natural_light 1">
        <a:dk1>
          <a:srgbClr val="000000"/>
        </a:dk1>
        <a:lt1>
          <a:srgbClr val="FFFFFF"/>
        </a:lt1>
        <a:dk2>
          <a:srgbClr val="51944E"/>
        </a:dk2>
        <a:lt2>
          <a:srgbClr val="DDDDDD"/>
        </a:lt2>
        <a:accent1>
          <a:srgbClr val="646ADE"/>
        </a:accent1>
        <a:accent2>
          <a:srgbClr val="1BAFC3"/>
        </a:accent2>
        <a:accent3>
          <a:srgbClr val="FFFFFF"/>
        </a:accent3>
        <a:accent4>
          <a:srgbClr val="000000"/>
        </a:accent4>
        <a:accent5>
          <a:srgbClr val="B8B9EC"/>
        </a:accent5>
        <a:accent6>
          <a:srgbClr val="179EB0"/>
        </a:accent6>
        <a:hlink>
          <a:srgbClr val="98BF1D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2">
        <a:dk1>
          <a:srgbClr val="4D4D4D"/>
        </a:dk1>
        <a:lt1>
          <a:srgbClr val="FFFFFF"/>
        </a:lt1>
        <a:dk2>
          <a:srgbClr val="347436"/>
        </a:dk2>
        <a:lt2>
          <a:srgbClr val="DDDDDD"/>
        </a:lt2>
        <a:accent1>
          <a:srgbClr val="F28C1C"/>
        </a:accent1>
        <a:accent2>
          <a:srgbClr val="77AE26"/>
        </a:accent2>
        <a:accent3>
          <a:srgbClr val="FFFFFF"/>
        </a:accent3>
        <a:accent4>
          <a:srgbClr val="404040"/>
        </a:accent4>
        <a:accent5>
          <a:srgbClr val="F7C5AB"/>
        </a:accent5>
        <a:accent6>
          <a:srgbClr val="6B9D21"/>
        </a:accent6>
        <a:hlink>
          <a:srgbClr val="449878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3">
        <a:dk1>
          <a:srgbClr val="000000"/>
        </a:dk1>
        <a:lt1>
          <a:srgbClr val="FFFFFF"/>
        </a:lt1>
        <a:dk2>
          <a:srgbClr val="1A578E"/>
        </a:dk2>
        <a:lt2>
          <a:srgbClr val="C0C0C0"/>
        </a:lt2>
        <a:accent1>
          <a:srgbClr val="5EB52D"/>
        </a:accent1>
        <a:accent2>
          <a:srgbClr val="F26D00"/>
        </a:accent2>
        <a:accent3>
          <a:srgbClr val="FFFFFF"/>
        </a:accent3>
        <a:accent4>
          <a:srgbClr val="000000"/>
        </a:accent4>
        <a:accent5>
          <a:srgbClr val="B6D7AD"/>
        </a:accent5>
        <a:accent6>
          <a:srgbClr val="DB6200"/>
        </a:accent6>
        <a:hlink>
          <a:srgbClr val="5983D7"/>
        </a:hlink>
        <a:folHlink>
          <a:srgbClr val="AAAD2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Тема7" id="{D065F3FC-3E9C-4AFC-AFB2-AD99FFD6EC12}" vid="{24D79D30-FFA8-4D6D-B82F-E600FF13E2CA}"/>
    </a:ext>
  </a:extLst>
</a:theme>
</file>

<file path=ppt/theme/theme9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3659</TotalTime>
  <Words>490</Words>
  <Application>Microsoft Office PowerPoint</Application>
  <PresentationFormat>Произвольный</PresentationFormat>
  <Paragraphs>78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8</vt:i4>
      </vt:variant>
      <vt:variant>
        <vt:lpstr>Заголовки слайдов</vt:lpstr>
      </vt:variant>
      <vt:variant>
        <vt:i4>14</vt:i4>
      </vt:variant>
    </vt:vector>
  </HeadingPairs>
  <TitlesOfParts>
    <vt:vector size="30" baseType="lpstr">
      <vt:lpstr>Arial</vt:lpstr>
      <vt:lpstr>Calibri</vt:lpstr>
      <vt:lpstr>Calibri Light</vt:lpstr>
      <vt:lpstr>Cambria Math</vt:lpstr>
      <vt:lpstr>Constantia</vt:lpstr>
      <vt:lpstr>Georgia</vt:lpstr>
      <vt:lpstr>Verdana</vt:lpstr>
      <vt:lpstr>Wingdings</vt:lpstr>
      <vt:lpstr>Тема10</vt:lpstr>
      <vt:lpstr>Тема7</vt:lpstr>
      <vt:lpstr>1_Тема10</vt:lpstr>
      <vt:lpstr>1_Тема7</vt:lpstr>
      <vt:lpstr>2_Тема10</vt:lpstr>
      <vt:lpstr>2_Тема7</vt:lpstr>
      <vt:lpstr>3_Тема10</vt:lpstr>
      <vt:lpstr>3_Тема7</vt:lpstr>
      <vt:lpstr>Презентация PowerPoint</vt:lpstr>
      <vt:lpstr>Bugun darsda:</vt:lpstr>
      <vt:lpstr>Masala:</vt:lpstr>
      <vt:lpstr>Masalaning yechimi:</vt:lpstr>
      <vt:lpstr>Masala</vt:lpstr>
      <vt:lpstr>Masalaning yechimi:</vt:lpstr>
      <vt:lpstr>Masalaning yechimi:</vt:lpstr>
      <vt:lpstr>Masala</vt:lpstr>
      <vt:lpstr>Masalaning yechimi:</vt:lpstr>
      <vt:lpstr>Masalaning yechimi:</vt:lpstr>
      <vt:lpstr>Masalaning yechimi:</vt:lpstr>
      <vt:lpstr>Masala:</vt:lpstr>
      <vt:lpstr>Masalaning yechimi:</vt:lpstr>
      <vt:lpstr>Mustaqil bajarish uchun topshiriq: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Учетная запись Майкрософт</cp:lastModifiedBy>
  <cp:revision>309</cp:revision>
  <dcterms:created xsi:type="dcterms:W3CDTF">2020-04-09T07:32:19Z</dcterms:created>
  <dcterms:modified xsi:type="dcterms:W3CDTF">2020-11-21T04:26:20Z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