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7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4" r:id="rId1"/>
    <p:sldMasterId id="2147483697" r:id="rId2"/>
    <p:sldMasterId id="2147483713" r:id="rId3"/>
    <p:sldMasterId id="2147483726" r:id="rId4"/>
    <p:sldMasterId id="2147483742" r:id="rId5"/>
    <p:sldMasterId id="2147483755" r:id="rId6"/>
    <p:sldMasterId id="2147483790" r:id="rId7"/>
    <p:sldMasterId id="2147483803" r:id="rId8"/>
  </p:sldMasterIdLst>
  <p:notesMasterIdLst>
    <p:notesMasterId r:id="rId21"/>
  </p:notesMasterIdLst>
  <p:sldIdLst>
    <p:sldId id="338" r:id="rId9"/>
    <p:sldId id="316" r:id="rId10"/>
    <p:sldId id="330" r:id="rId11"/>
    <p:sldId id="331" r:id="rId12"/>
    <p:sldId id="332" r:id="rId13"/>
    <p:sldId id="328" r:id="rId14"/>
    <p:sldId id="334" r:id="rId15"/>
    <p:sldId id="335" r:id="rId16"/>
    <p:sldId id="333" r:id="rId17"/>
    <p:sldId id="329" r:id="rId18"/>
    <p:sldId id="336" r:id="rId19"/>
    <p:sldId id="337" r:id="rId20"/>
  </p:sldIdLst>
  <p:sldSz cx="12185650" cy="7019925"/>
  <p:notesSz cx="5765800" cy="3244850"/>
  <p:defaultTextStyle>
    <a:defPPr>
      <a:defRPr lang="ru-RU"/>
    </a:defPPr>
    <a:lvl1pPr marL="0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1pPr>
    <a:lvl2pPr marL="968121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2pPr>
    <a:lvl3pPr marL="1936242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3pPr>
    <a:lvl4pPr marL="2904363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4pPr>
    <a:lvl5pPr marL="3872484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5pPr>
    <a:lvl6pPr marL="4840605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6pPr>
    <a:lvl7pPr marL="5808726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7pPr>
    <a:lvl8pPr marL="6776847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8pPr>
    <a:lvl9pPr marL="7744968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231" userDrawn="1">
          <p15:clr>
            <a:srgbClr val="A4A3A4"/>
          </p15:clr>
        </p15:guide>
        <p15:guide id="2" pos="45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65C7"/>
    <a:srgbClr val="ADCCE9"/>
    <a:srgbClr val="CEE1F2"/>
    <a:srgbClr val="00A859"/>
    <a:srgbClr val="FF99FF"/>
    <a:srgbClr val="F7F7F7"/>
    <a:srgbClr val="FFFFCC"/>
    <a:srgbClr val="FAFAFA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82" autoAdjust="0"/>
    <p:restoredTop sz="94660"/>
  </p:normalViewPr>
  <p:slideViewPr>
    <p:cSldViewPr>
      <p:cViewPr varScale="1">
        <p:scale>
          <a:sx n="65" d="100"/>
          <a:sy n="65" d="100"/>
        </p:scale>
        <p:origin x="618" y="72"/>
      </p:cViewPr>
      <p:guideLst>
        <p:guide orient="horz" pos="6231"/>
        <p:guide pos="456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0A39DF-9567-4CDA-A4A4-E359C8BAF477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33575" y="406400"/>
            <a:ext cx="189865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5C840-5611-4C0C-86CE-4F43C3DD34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526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1pPr>
    <a:lvl2pPr marL="968121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2pPr>
    <a:lvl3pPr marL="1936242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3pPr>
    <a:lvl4pPr marL="2904363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4pPr>
    <a:lvl5pPr marL="3872484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5pPr>
    <a:lvl6pPr marL="4840605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6pPr>
    <a:lvl7pPr marL="5808726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7pPr>
    <a:lvl8pPr marL="6776847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8pPr>
    <a:lvl9pPr marL="7744968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206" y="1148863"/>
            <a:ext cx="9139238" cy="2443974"/>
          </a:xfrm>
        </p:spPr>
        <p:txBody>
          <a:bodyPr anchor="b"/>
          <a:lstStyle>
            <a:lvl1pPr algn="ctr">
              <a:defRPr sz="460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206" y="3687086"/>
            <a:ext cx="9139238" cy="1694856"/>
          </a:xfrm>
        </p:spPr>
        <p:txBody>
          <a:bodyPr/>
          <a:lstStyle>
            <a:lvl1pPr marL="0" indent="0" algn="ctr">
              <a:buNone/>
              <a:defRPr sz="1842"/>
            </a:lvl1pPr>
            <a:lvl2pPr marL="350992" indent="0" algn="ctr">
              <a:buNone/>
              <a:defRPr sz="1535"/>
            </a:lvl2pPr>
            <a:lvl3pPr marL="701985" indent="0" algn="ctr">
              <a:buNone/>
              <a:defRPr sz="1382"/>
            </a:lvl3pPr>
            <a:lvl4pPr marL="1052977" indent="0" algn="ctr">
              <a:buNone/>
              <a:defRPr sz="1228"/>
            </a:lvl4pPr>
            <a:lvl5pPr marL="1403970" indent="0" algn="ctr">
              <a:buNone/>
              <a:defRPr sz="1228"/>
            </a:lvl5pPr>
            <a:lvl6pPr marL="1754962" indent="0" algn="ctr">
              <a:buNone/>
              <a:defRPr sz="1228"/>
            </a:lvl6pPr>
            <a:lvl7pPr marL="2105955" indent="0" algn="ctr">
              <a:buNone/>
              <a:defRPr sz="1228"/>
            </a:lvl7pPr>
            <a:lvl8pPr marL="2456947" indent="0" algn="ctr">
              <a:buNone/>
              <a:defRPr sz="1228"/>
            </a:lvl8pPr>
            <a:lvl9pPr marL="2807940" indent="0" algn="ctr">
              <a:buNone/>
              <a:defRPr sz="1228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6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6897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928" y="286572"/>
            <a:ext cx="10357803" cy="8368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925" y="1429986"/>
            <a:ext cx="3326682" cy="348789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9484" y="1429986"/>
            <a:ext cx="3326682" cy="348789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5043" y="1429986"/>
            <a:ext cx="3326682" cy="348789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3925" y="5098166"/>
            <a:ext cx="3326682" cy="98149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9484" y="5098166"/>
            <a:ext cx="3326682" cy="98149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5043" y="5098166"/>
            <a:ext cx="3326682" cy="98149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3928" y="955493"/>
            <a:ext cx="10357803" cy="415996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679650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3" name="Picture 161" descr="artplus_nature_naturalcity38_g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/>
          <a:stretch>
            <a:fillRect/>
          </a:stretch>
        </p:blipFill>
        <p:spPr bwMode="auto">
          <a:xfrm>
            <a:off x="2538677" y="4792074"/>
            <a:ext cx="2625416" cy="183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2" name="Picture 160" descr="artplus_nature_naturalcity38_g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/>
          <a:stretch>
            <a:fillRect/>
          </a:stretch>
        </p:blipFill>
        <p:spPr bwMode="auto">
          <a:xfrm>
            <a:off x="0" y="3280841"/>
            <a:ext cx="3985723" cy="334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1" name="Picture 159" descr="artplus_nature_naturalcity38_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25"/>
          <a:stretch>
            <a:fillRect/>
          </a:stretch>
        </p:blipFill>
        <p:spPr bwMode="auto">
          <a:xfrm>
            <a:off x="0" y="4211955"/>
            <a:ext cx="12185650" cy="280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34" name="Group 162"/>
          <p:cNvGrpSpPr>
            <a:grpSpLocks/>
          </p:cNvGrpSpPr>
          <p:nvPr/>
        </p:nvGrpSpPr>
        <p:grpSpPr bwMode="auto">
          <a:xfrm>
            <a:off x="0" y="0"/>
            <a:ext cx="12185650" cy="3275965"/>
            <a:chOff x="0" y="0"/>
            <a:chExt cx="5760" cy="2016"/>
          </a:xfrm>
        </p:grpSpPr>
        <p:pic>
          <p:nvPicPr>
            <p:cNvPr id="3225" name="Picture 153" descr="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2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12" name="Picture 140" descr="0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0"/>
              <a:ext cx="858" cy="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01547" y="6629929"/>
            <a:ext cx="3858789" cy="311997"/>
          </a:xfrm>
        </p:spPr>
        <p:txBody>
          <a:bodyPr/>
          <a:lstStyle>
            <a:lvl1pPr algn="l">
              <a:defRPr sz="1740">
                <a:solidFill>
                  <a:srgbClr val="000000"/>
                </a:solidFill>
              </a:defRPr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1659" y="3665961"/>
            <a:ext cx="9342332" cy="389996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pitchFamily="2" charset="2"/>
              <a:buNone/>
              <a:defRPr sz="2047" b="0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3226" name="Rectangle 15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8428408" y="6629930"/>
            <a:ext cx="2843318" cy="250247"/>
          </a:xfrm>
        </p:spPr>
        <p:txBody>
          <a:bodyPr/>
          <a:lstStyle>
            <a:lvl1pPr algn="ctr">
              <a:defRPr sz="1433" b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227" name="Rectangle 1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73273" y="6629930"/>
            <a:ext cx="609283" cy="250247"/>
          </a:xfrm>
        </p:spPr>
        <p:txBody>
          <a:bodyPr/>
          <a:lstStyle>
            <a:lvl1pPr algn="ctr">
              <a:defRPr sz="1433">
                <a:latin typeface="Arial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1659" y="2573972"/>
            <a:ext cx="9342332" cy="701993"/>
          </a:xfrm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606">
                <a:latin typeface="Arial" charset="0"/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pic>
        <p:nvPicPr>
          <p:cNvPr id="3235" name="Picture 163" descr="water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72" y="935990"/>
            <a:ext cx="1155098" cy="54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6" name="Picture 1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100" y="5500084"/>
            <a:ext cx="2932172" cy="922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07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00"/>
                                        <p:tgtEl>
                                          <p:spTgt spid="3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74" grpId="0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150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582" y="4510952"/>
            <a:ext cx="10357803" cy="1394235"/>
          </a:xfrm>
        </p:spPr>
        <p:txBody>
          <a:bodyPr anchor="t"/>
          <a:lstStyle>
            <a:lvl1pPr algn="l">
              <a:defRPr sz="4094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582" y="2975344"/>
            <a:ext cx="10357803" cy="1535608"/>
          </a:xfrm>
        </p:spPr>
        <p:txBody>
          <a:bodyPr anchor="b"/>
          <a:lstStyle>
            <a:lvl1pPr marL="0" indent="0">
              <a:buNone/>
              <a:defRPr sz="2047"/>
            </a:lvl1pPr>
            <a:lvl2pPr marL="467990" indent="0">
              <a:buNone/>
              <a:defRPr sz="1842"/>
            </a:lvl2pPr>
            <a:lvl3pPr marL="935980" indent="0">
              <a:buNone/>
              <a:defRPr sz="1638"/>
            </a:lvl3pPr>
            <a:lvl4pPr marL="1403970" indent="0">
              <a:buNone/>
              <a:defRPr sz="1433"/>
            </a:lvl4pPr>
            <a:lvl5pPr marL="1871960" indent="0">
              <a:buNone/>
              <a:defRPr sz="1433"/>
            </a:lvl5pPr>
            <a:lvl6pPr marL="2339950" indent="0">
              <a:buNone/>
              <a:defRPr sz="1433"/>
            </a:lvl6pPr>
            <a:lvl7pPr marL="2807940" indent="0">
              <a:buNone/>
              <a:defRPr sz="1433"/>
            </a:lvl7pPr>
            <a:lvl8pPr marL="3275929" indent="0">
              <a:buNone/>
              <a:defRPr sz="1433"/>
            </a:lvl8pPr>
            <a:lvl9pPr marL="3743919" indent="0">
              <a:buNone/>
              <a:defRPr sz="14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472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6188" y="1247987"/>
            <a:ext cx="5483543" cy="5225944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825" y="1247987"/>
            <a:ext cx="5483543" cy="5225944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80872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83" y="281122"/>
            <a:ext cx="10967085" cy="1169988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82" y="1571359"/>
            <a:ext cx="5384112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82" y="2226226"/>
            <a:ext cx="5384112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0141" y="1571359"/>
            <a:ext cx="5386227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0141" y="2226226"/>
            <a:ext cx="5386227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390741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6026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7300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83" y="279497"/>
            <a:ext cx="4008995" cy="1189487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4251" y="279497"/>
            <a:ext cx="6812117" cy="5991312"/>
          </a:xfrm>
        </p:spPr>
        <p:txBody>
          <a:bodyPr/>
          <a:lstStyle>
            <a:lvl1pPr>
              <a:defRPr sz="3276"/>
            </a:lvl1pPr>
            <a:lvl2pPr>
              <a:defRPr sz="2866"/>
            </a:lvl2pPr>
            <a:lvl3pPr>
              <a:defRPr sz="2457"/>
            </a:lvl3pPr>
            <a:lvl4pPr>
              <a:defRPr sz="2047"/>
            </a:lvl4pPr>
            <a:lvl5pPr>
              <a:defRPr sz="2047"/>
            </a:lvl5pPr>
            <a:lvl6pPr>
              <a:defRPr sz="2047"/>
            </a:lvl6pPr>
            <a:lvl7pPr>
              <a:defRPr sz="2047"/>
            </a:lvl7pPr>
            <a:lvl8pPr>
              <a:defRPr sz="2047"/>
            </a:lvl8pPr>
            <a:lvl9pPr>
              <a:defRPr sz="204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83" y="1468985"/>
            <a:ext cx="4008995" cy="4801824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445000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473" y="4913948"/>
            <a:ext cx="7311390" cy="580119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473" y="627243"/>
            <a:ext cx="7311390" cy="4211955"/>
          </a:xfrm>
        </p:spPr>
        <p:txBody>
          <a:bodyPr/>
          <a:lstStyle>
            <a:lvl1pPr marL="0" indent="0">
              <a:buNone/>
              <a:defRPr sz="3276"/>
            </a:lvl1pPr>
            <a:lvl2pPr marL="467990" indent="0">
              <a:buNone/>
              <a:defRPr sz="2866"/>
            </a:lvl2pPr>
            <a:lvl3pPr marL="935980" indent="0">
              <a:buNone/>
              <a:defRPr sz="2457"/>
            </a:lvl3pPr>
            <a:lvl4pPr marL="1403970" indent="0">
              <a:buNone/>
              <a:defRPr sz="2047"/>
            </a:lvl4pPr>
            <a:lvl5pPr marL="1871960" indent="0">
              <a:buNone/>
              <a:defRPr sz="2047"/>
            </a:lvl5pPr>
            <a:lvl6pPr marL="2339950" indent="0">
              <a:buNone/>
              <a:defRPr sz="2047"/>
            </a:lvl6pPr>
            <a:lvl7pPr marL="2807940" indent="0">
              <a:buNone/>
              <a:defRPr sz="2047"/>
            </a:lvl7pPr>
            <a:lvl8pPr marL="3275929" indent="0">
              <a:buNone/>
              <a:defRPr sz="2047"/>
            </a:lvl8pPr>
            <a:lvl9pPr marL="3743919" indent="0">
              <a:buNone/>
              <a:defRPr sz="2047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473" y="5494067"/>
            <a:ext cx="7311390" cy="823866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00891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0356" y="373746"/>
            <a:ext cx="2627531" cy="59490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7764" y="373746"/>
            <a:ext cx="7730272" cy="59490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38983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312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83823" y="359122"/>
            <a:ext cx="2792545" cy="611480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06188" y="359122"/>
            <a:ext cx="8174540" cy="611480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455296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018" y="359122"/>
            <a:ext cx="9646973" cy="5768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06188" y="1247987"/>
            <a:ext cx="11170179" cy="5225944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483543" y="6691679"/>
            <a:ext cx="2843318" cy="250247"/>
          </a:xfr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406188" y="6691679"/>
            <a:ext cx="710830" cy="250247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1218565" y="6691679"/>
            <a:ext cx="3858789" cy="250247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456407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018" y="359122"/>
            <a:ext cx="9646973" cy="5768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06188" y="1247987"/>
            <a:ext cx="11170179" cy="5225944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483543" y="6691679"/>
            <a:ext cx="2843318" cy="250247"/>
          </a:xfr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406188" y="6691679"/>
            <a:ext cx="710830" cy="250247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1218565" y="6691679"/>
            <a:ext cx="3858789" cy="250247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002819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22" y="0"/>
            <a:ext cx="12128529" cy="704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5"/>
            <a:ext cx="4958883" cy="701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2601" y="2339975"/>
            <a:ext cx="8236007" cy="1504734"/>
          </a:xfrm>
        </p:spPr>
        <p:txBody>
          <a:bodyPr anchor="t"/>
          <a:lstStyle>
            <a:lvl1pPr algn="r" eaLnBrk="1" latinLnBrk="0" hangingPunct="1">
              <a:defRPr kumimoji="0" lang="ru-RU" b="1" cap="small" baseline="0">
                <a:solidFill>
                  <a:srgbClr val="0033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0449" y="4133956"/>
            <a:ext cx="6360056" cy="1013989"/>
          </a:xfrm>
        </p:spPr>
        <p:txBody>
          <a:bodyPr>
            <a:normAutofit/>
          </a:bodyPr>
          <a:lstStyle>
            <a:lvl1pPr marL="0" indent="0" algn="r" eaLnBrk="1" latinLnBrk="0" hangingPunct="1">
              <a:buNone/>
              <a:defRPr kumimoji="0" lang="ru-RU" sz="2047" b="0">
                <a:solidFill>
                  <a:schemeClr val="tx1"/>
                </a:solidFill>
                <a:latin typeface="Georgia" pitchFamily="18" charset="0"/>
              </a:defRPr>
            </a:lvl1pPr>
            <a:lvl2pPr marL="46799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2pPr>
            <a:lvl3pPr marL="93598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3pPr>
            <a:lvl4pPr marL="140397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4pPr>
            <a:lvl5pPr marL="187196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5pPr>
            <a:lvl6pPr marL="233995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6pPr>
            <a:lvl7pPr marL="280794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7pPr>
            <a:lvl8pPr marL="3275929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8pPr>
            <a:lvl9pPr marL="3743919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139238" y="5225944"/>
            <a:ext cx="2437130" cy="1013989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ru-RU" sz="2047" baseline="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9496028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22" y="0"/>
            <a:ext cx="12128529" cy="704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155" y="0"/>
            <a:ext cx="12223730" cy="288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825" y="3119967"/>
            <a:ext cx="5788184" cy="1394235"/>
          </a:xfrm>
        </p:spPr>
        <p:txBody>
          <a:bodyPr anchor="b"/>
          <a:lstStyle>
            <a:lvl1pPr algn="l" eaLnBrk="1" latinLnBrk="0" hangingPunct="1">
              <a:defRPr kumimoji="0" lang="ru-RU" sz="4094" b="1" cap="small" baseline="0">
                <a:solidFill>
                  <a:srgbClr val="0033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037691" y="5459942"/>
            <a:ext cx="2843318" cy="1013989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ru-RU" sz="1842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69226A24-D611-48AE-94A8-102D7FD6C319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6A7A7E6-BAC7-4BEC-83A1-1994E99614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470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7764" y="373747"/>
            <a:ext cx="10510123" cy="96699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Reja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682-6290-4229-9D1F-0BB2F60F36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250D-FFC5-49DF-B161-6D23284981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кругленный прямоугольник 5"/>
          <p:cNvSpPr/>
          <p:nvPr userDrawn="1"/>
        </p:nvSpPr>
        <p:spPr>
          <a:xfrm>
            <a:off x="837764" y="1593712"/>
            <a:ext cx="10510123" cy="4823301"/>
          </a:xfrm>
          <a:prstGeom prst="round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1177312" y="1829731"/>
            <a:ext cx="9872281" cy="4402078"/>
          </a:xfrm>
        </p:spPr>
        <p:txBody>
          <a:bodyPr/>
          <a:lstStyle>
            <a:lvl1pPr marL="514093" indent="-514093">
              <a:buFont typeface="+mj-lt"/>
              <a:buAutoNum type="arabicPeriod"/>
              <a:defRPr/>
            </a:lvl1pPr>
            <a:lvl2pPr marL="913943" indent="-456971">
              <a:buFont typeface="+mj-lt"/>
              <a:buAutoNum type="arabicPeriod"/>
              <a:defRPr/>
            </a:lvl2pPr>
            <a:lvl3pPr marL="1370914" indent="-456971">
              <a:buFont typeface="+mj-lt"/>
              <a:buAutoNum type="arabicPeriod"/>
              <a:defRPr/>
            </a:lvl3pPr>
            <a:lvl4pPr marL="1713643" indent="-342729">
              <a:buFont typeface="+mj-lt"/>
              <a:buAutoNum type="arabicPeriod"/>
              <a:defRPr/>
            </a:lvl4pPr>
            <a:lvl5pPr marL="2170614" indent="-342729">
              <a:buFont typeface="+mj-lt"/>
              <a:buAutoNum type="arabicPeriod"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0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919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74" y="-84323"/>
            <a:ext cx="12332024" cy="7104248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907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40830" y="1256419"/>
            <a:ext cx="8365285" cy="326331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4398" baseline="0"/>
            </a:lvl1pPr>
          </a:lstStyle>
          <a:p>
            <a:r>
              <a:rPr lang="en-US" smtClean="0"/>
              <a:t>Fan nomi</a:t>
            </a:r>
            <a:br>
              <a:rPr lang="en-US" smtClean="0"/>
            </a:br>
            <a:r>
              <a:rPr lang="uz-Cyrl-UZ" smtClean="0"/>
              <a:t>№(</a:t>
            </a:r>
            <a:r>
              <a:rPr lang="en-US" smtClean="0"/>
              <a:t>Mavzu raqami)</a:t>
            </a:r>
            <a:br>
              <a:rPr lang="en-US" smtClean="0"/>
            </a:br>
            <a:r>
              <a:rPr lang="en-US" smtClean="0"/>
              <a:t>Mavzu</a:t>
            </a:r>
            <a:br>
              <a:rPr lang="en-US" smtClean="0"/>
            </a:br>
            <a:r>
              <a:rPr lang="en-US" smtClean="0"/>
              <a:t> </a:t>
            </a:r>
            <a:br>
              <a:rPr lang="en-US" smtClean="0"/>
            </a:br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40830" y="133512"/>
            <a:ext cx="2454521" cy="4095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943"/>
            <a:r>
              <a:rPr lang="en-US" sz="1999" b="1" smtClean="0">
                <a:solidFill>
                  <a:prstClr val="black"/>
                </a:solidFill>
              </a:rPr>
              <a:t>Temurbeklar maktabi</a:t>
            </a:r>
            <a:endParaRPr lang="ru-RU" sz="1999" b="1">
              <a:solidFill>
                <a:prstClr val="black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701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74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7764" y="373747"/>
            <a:ext cx="10510123" cy="966996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Kalit so’zlar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682-6290-4229-9D1F-0BB2F60F36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250D-FFC5-49DF-B161-6D23284981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кругленный прямоугольник 5"/>
          <p:cNvSpPr/>
          <p:nvPr userDrawn="1"/>
        </p:nvSpPr>
        <p:spPr>
          <a:xfrm>
            <a:off x="837764" y="1593713"/>
            <a:ext cx="10510123" cy="2647755"/>
          </a:xfrm>
          <a:prstGeom prst="round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3" hasCustomPrompt="1"/>
          </p:nvPr>
        </p:nvSpPr>
        <p:spPr>
          <a:xfrm>
            <a:off x="1177312" y="1829730"/>
            <a:ext cx="9872281" cy="2167200"/>
          </a:xfrm>
        </p:spPr>
        <p:txBody>
          <a:bodyPr/>
          <a:lstStyle>
            <a:lvl1pPr marL="0" marR="0" indent="0" algn="l" defTabSz="913943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456971" indent="0">
              <a:buNone/>
              <a:defRPr/>
            </a:lvl2pPr>
            <a:lvl3pPr marL="913943" indent="0">
              <a:buNone/>
              <a:defRPr/>
            </a:lvl3pPr>
            <a:lvl4pPr marL="1370914" indent="0">
              <a:buNone/>
              <a:defRPr/>
            </a:lvl4pPr>
            <a:lvl5pPr marL="1827886" indent="0">
              <a:buNone/>
              <a:defRPr/>
            </a:lvl5pPr>
          </a:lstStyle>
          <a:p>
            <a:pPr marL="0" marR="0" lvl="0" indent="0" algn="l" defTabSz="913943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mtClean="0"/>
              <a:t>So’zlar, So’zlar, So’zlar, So’zlar,</a:t>
            </a:r>
          </a:p>
          <a:p>
            <a:pPr marL="0" marR="0" lvl="0" indent="0" algn="l" defTabSz="913943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mtClean="0"/>
              <a:t> </a:t>
            </a:r>
          </a:p>
          <a:p>
            <a:pPr marL="0" marR="0" lvl="0" indent="0" algn="l" defTabSz="913943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mtClean="0"/>
          </a:p>
          <a:p>
            <a:pPr lvl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49646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764" y="373747"/>
            <a:ext cx="10510123" cy="1051320"/>
          </a:xfrm>
        </p:spPr>
        <p:txBody>
          <a:bodyPr>
            <a:normAutofit/>
          </a:bodyPr>
          <a:lstStyle>
            <a:lvl1pPr algn="l">
              <a:defRPr sz="599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837764" y="1593712"/>
            <a:ext cx="10510123" cy="4823301"/>
          </a:xfrm>
          <a:prstGeom prst="round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quarter" idx="13"/>
          </p:nvPr>
        </p:nvSpPr>
        <p:spPr>
          <a:xfrm>
            <a:off x="1288379" y="1763063"/>
            <a:ext cx="9608893" cy="46539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44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115" y="196668"/>
            <a:ext cx="10779772" cy="730889"/>
          </a:xfrm>
        </p:spPr>
        <p:txBody>
          <a:bodyPr>
            <a:normAutofit/>
          </a:bodyPr>
          <a:lstStyle>
            <a:lvl1pPr>
              <a:defRPr sz="3598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568029" y="1062739"/>
            <a:ext cx="10779858" cy="530394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015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3" name="Picture 161" descr="artplus_nature_naturalcity38_g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/>
          <a:stretch>
            <a:fillRect/>
          </a:stretch>
        </p:blipFill>
        <p:spPr bwMode="auto">
          <a:xfrm>
            <a:off x="2538677" y="4792074"/>
            <a:ext cx="2625416" cy="183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2" name="Picture 160" descr="artplus_nature_naturalcity38_g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/>
          <a:stretch>
            <a:fillRect/>
          </a:stretch>
        </p:blipFill>
        <p:spPr bwMode="auto">
          <a:xfrm>
            <a:off x="0" y="3280841"/>
            <a:ext cx="3985723" cy="334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1" name="Picture 159" descr="artplus_nature_naturalcity38_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25"/>
          <a:stretch>
            <a:fillRect/>
          </a:stretch>
        </p:blipFill>
        <p:spPr bwMode="auto">
          <a:xfrm>
            <a:off x="0" y="4211955"/>
            <a:ext cx="12185650" cy="280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34" name="Group 162"/>
          <p:cNvGrpSpPr>
            <a:grpSpLocks/>
          </p:cNvGrpSpPr>
          <p:nvPr/>
        </p:nvGrpSpPr>
        <p:grpSpPr bwMode="auto">
          <a:xfrm>
            <a:off x="0" y="0"/>
            <a:ext cx="12185650" cy="3275965"/>
            <a:chOff x="0" y="0"/>
            <a:chExt cx="5760" cy="2016"/>
          </a:xfrm>
        </p:grpSpPr>
        <p:pic>
          <p:nvPicPr>
            <p:cNvPr id="3225" name="Picture 153" descr="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2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12" name="Picture 140" descr="0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0"/>
              <a:ext cx="858" cy="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01547" y="6629929"/>
            <a:ext cx="3858789" cy="311997"/>
          </a:xfrm>
        </p:spPr>
        <p:txBody>
          <a:bodyPr/>
          <a:lstStyle>
            <a:lvl1pPr algn="l">
              <a:defRPr sz="1740">
                <a:solidFill>
                  <a:srgbClr val="000000"/>
                </a:solidFill>
              </a:defRPr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1659" y="3665961"/>
            <a:ext cx="9342332" cy="389996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pitchFamily="2" charset="2"/>
              <a:buNone/>
              <a:defRPr sz="2047" b="0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3226" name="Rectangle 15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8428408" y="6629930"/>
            <a:ext cx="2843318" cy="250247"/>
          </a:xfrm>
        </p:spPr>
        <p:txBody>
          <a:bodyPr/>
          <a:lstStyle>
            <a:lvl1pPr algn="ctr">
              <a:defRPr sz="1433" b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227" name="Rectangle 1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73273" y="6629930"/>
            <a:ext cx="609283" cy="250247"/>
          </a:xfrm>
        </p:spPr>
        <p:txBody>
          <a:bodyPr/>
          <a:lstStyle>
            <a:lvl1pPr algn="ctr">
              <a:defRPr sz="1433">
                <a:latin typeface="Arial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1659" y="2573972"/>
            <a:ext cx="9342332" cy="701993"/>
          </a:xfrm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606">
                <a:latin typeface="Arial" charset="0"/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pic>
        <p:nvPicPr>
          <p:cNvPr id="3235" name="Picture 163" descr="water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72" y="935990"/>
            <a:ext cx="1155098" cy="54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6" name="Picture 1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100" y="5500084"/>
            <a:ext cx="2932172" cy="922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60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00"/>
                                        <p:tgtEl>
                                          <p:spTgt spid="3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7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145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6716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582" y="4510952"/>
            <a:ext cx="10357803" cy="1394235"/>
          </a:xfrm>
        </p:spPr>
        <p:txBody>
          <a:bodyPr anchor="t"/>
          <a:lstStyle>
            <a:lvl1pPr algn="l">
              <a:defRPr sz="4094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582" y="2975344"/>
            <a:ext cx="10357803" cy="1535608"/>
          </a:xfrm>
        </p:spPr>
        <p:txBody>
          <a:bodyPr anchor="b"/>
          <a:lstStyle>
            <a:lvl1pPr marL="0" indent="0">
              <a:buNone/>
              <a:defRPr sz="2047"/>
            </a:lvl1pPr>
            <a:lvl2pPr marL="467990" indent="0">
              <a:buNone/>
              <a:defRPr sz="1842"/>
            </a:lvl2pPr>
            <a:lvl3pPr marL="935980" indent="0">
              <a:buNone/>
              <a:defRPr sz="1638"/>
            </a:lvl3pPr>
            <a:lvl4pPr marL="1403970" indent="0">
              <a:buNone/>
              <a:defRPr sz="1433"/>
            </a:lvl4pPr>
            <a:lvl5pPr marL="1871960" indent="0">
              <a:buNone/>
              <a:defRPr sz="1433"/>
            </a:lvl5pPr>
            <a:lvl6pPr marL="2339950" indent="0">
              <a:buNone/>
              <a:defRPr sz="1433"/>
            </a:lvl6pPr>
            <a:lvl7pPr marL="2807940" indent="0">
              <a:buNone/>
              <a:defRPr sz="1433"/>
            </a:lvl7pPr>
            <a:lvl8pPr marL="3275929" indent="0">
              <a:buNone/>
              <a:defRPr sz="1433"/>
            </a:lvl8pPr>
            <a:lvl9pPr marL="3743919" indent="0">
              <a:buNone/>
              <a:defRPr sz="14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4463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6188" y="1247987"/>
            <a:ext cx="5483543" cy="5225944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825" y="1247987"/>
            <a:ext cx="5483543" cy="5225944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20723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83" y="281122"/>
            <a:ext cx="10967085" cy="1169988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82" y="1571359"/>
            <a:ext cx="5384112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82" y="2226226"/>
            <a:ext cx="5384112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0141" y="1571359"/>
            <a:ext cx="5386227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0141" y="2226226"/>
            <a:ext cx="5386227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75664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2677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5350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83" y="279497"/>
            <a:ext cx="4008995" cy="1189487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4251" y="279497"/>
            <a:ext cx="6812117" cy="5991312"/>
          </a:xfrm>
        </p:spPr>
        <p:txBody>
          <a:bodyPr/>
          <a:lstStyle>
            <a:lvl1pPr>
              <a:defRPr sz="3276"/>
            </a:lvl1pPr>
            <a:lvl2pPr>
              <a:defRPr sz="2866"/>
            </a:lvl2pPr>
            <a:lvl3pPr>
              <a:defRPr sz="2457"/>
            </a:lvl3pPr>
            <a:lvl4pPr>
              <a:defRPr sz="2047"/>
            </a:lvl4pPr>
            <a:lvl5pPr>
              <a:defRPr sz="2047"/>
            </a:lvl5pPr>
            <a:lvl6pPr>
              <a:defRPr sz="2047"/>
            </a:lvl6pPr>
            <a:lvl7pPr>
              <a:defRPr sz="2047"/>
            </a:lvl7pPr>
            <a:lvl8pPr>
              <a:defRPr sz="2047"/>
            </a:lvl8pPr>
            <a:lvl9pPr>
              <a:defRPr sz="204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83" y="1468985"/>
            <a:ext cx="4008995" cy="4801824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4063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473" y="4913948"/>
            <a:ext cx="7311390" cy="580119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473" y="627243"/>
            <a:ext cx="7311390" cy="4211955"/>
          </a:xfrm>
        </p:spPr>
        <p:txBody>
          <a:bodyPr/>
          <a:lstStyle>
            <a:lvl1pPr marL="0" indent="0">
              <a:buNone/>
              <a:defRPr sz="3276"/>
            </a:lvl1pPr>
            <a:lvl2pPr marL="467990" indent="0">
              <a:buNone/>
              <a:defRPr sz="2866"/>
            </a:lvl2pPr>
            <a:lvl3pPr marL="935980" indent="0">
              <a:buNone/>
              <a:defRPr sz="2457"/>
            </a:lvl3pPr>
            <a:lvl4pPr marL="1403970" indent="0">
              <a:buNone/>
              <a:defRPr sz="2047"/>
            </a:lvl4pPr>
            <a:lvl5pPr marL="1871960" indent="0">
              <a:buNone/>
              <a:defRPr sz="2047"/>
            </a:lvl5pPr>
            <a:lvl6pPr marL="2339950" indent="0">
              <a:buNone/>
              <a:defRPr sz="2047"/>
            </a:lvl6pPr>
            <a:lvl7pPr marL="2807940" indent="0">
              <a:buNone/>
              <a:defRPr sz="2047"/>
            </a:lvl7pPr>
            <a:lvl8pPr marL="3275929" indent="0">
              <a:buNone/>
              <a:defRPr sz="2047"/>
            </a:lvl8pPr>
            <a:lvl9pPr marL="3743919" indent="0">
              <a:buNone/>
              <a:defRPr sz="2047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473" y="5494067"/>
            <a:ext cx="7311390" cy="823866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55909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1626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83823" y="359122"/>
            <a:ext cx="2792545" cy="611480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06188" y="359122"/>
            <a:ext cx="8174540" cy="611480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12540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018" y="359122"/>
            <a:ext cx="9646973" cy="5768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06188" y="1247987"/>
            <a:ext cx="11170179" cy="5225944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483543" y="6691679"/>
            <a:ext cx="2843318" cy="250247"/>
          </a:xfr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406188" y="6691679"/>
            <a:ext cx="710830" cy="250247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1218565" y="6691679"/>
            <a:ext cx="3858789" cy="250247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11435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417" y="1750108"/>
            <a:ext cx="10510123" cy="2920093"/>
          </a:xfrm>
        </p:spPr>
        <p:txBody>
          <a:bodyPr anchor="b"/>
          <a:lstStyle>
            <a:lvl1pPr>
              <a:defRPr sz="460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417" y="4697827"/>
            <a:ext cx="10510123" cy="1535608"/>
          </a:xfrm>
        </p:spPr>
        <p:txBody>
          <a:bodyPr/>
          <a:lstStyle>
            <a:lvl1pPr marL="0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1pPr>
            <a:lvl2pPr marL="350992" indent="0">
              <a:buNone/>
              <a:defRPr sz="1535">
                <a:solidFill>
                  <a:schemeClr val="tx1">
                    <a:tint val="75000"/>
                  </a:schemeClr>
                </a:solidFill>
              </a:defRPr>
            </a:lvl2pPr>
            <a:lvl3pPr marL="70198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3pPr>
            <a:lvl4pPr marL="105297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4pPr>
            <a:lvl5pPr marL="140397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5pPr>
            <a:lvl6pPr marL="1754962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6pPr>
            <a:lvl7pPr marL="2105955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7pPr>
            <a:lvl8pPr marL="245694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8pPr>
            <a:lvl9pPr marL="280794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8291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018" y="359122"/>
            <a:ext cx="9646973" cy="5768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06188" y="1247987"/>
            <a:ext cx="11170179" cy="5225944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483543" y="6691679"/>
            <a:ext cx="2843318" cy="250247"/>
          </a:xfr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406188" y="6691679"/>
            <a:ext cx="710830" cy="250247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1218565" y="6691679"/>
            <a:ext cx="3858789" cy="250247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18358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22" y="0"/>
            <a:ext cx="12128529" cy="704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5"/>
            <a:ext cx="4958883" cy="701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2601" y="2339975"/>
            <a:ext cx="8236007" cy="1504734"/>
          </a:xfrm>
        </p:spPr>
        <p:txBody>
          <a:bodyPr anchor="t"/>
          <a:lstStyle>
            <a:lvl1pPr algn="r" eaLnBrk="1" latinLnBrk="0" hangingPunct="1">
              <a:defRPr kumimoji="0" lang="ru-RU" b="1" cap="small" baseline="0">
                <a:solidFill>
                  <a:srgbClr val="0033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0449" y="4133956"/>
            <a:ext cx="6360056" cy="1013989"/>
          </a:xfrm>
        </p:spPr>
        <p:txBody>
          <a:bodyPr>
            <a:normAutofit/>
          </a:bodyPr>
          <a:lstStyle>
            <a:lvl1pPr marL="0" indent="0" algn="r" eaLnBrk="1" latinLnBrk="0" hangingPunct="1">
              <a:buNone/>
              <a:defRPr kumimoji="0" lang="ru-RU" sz="2047" b="0">
                <a:solidFill>
                  <a:schemeClr val="tx1"/>
                </a:solidFill>
                <a:latin typeface="Georgia" pitchFamily="18" charset="0"/>
              </a:defRPr>
            </a:lvl1pPr>
            <a:lvl2pPr marL="46799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2pPr>
            <a:lvl3pPr marL="93598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3pPr>
            <a:lvl4pPr marL="140397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4pPr>
            <a:lvl5pPr marL="187196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5pPr>
            <a:lvl6pPr marL="233995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6pPr>
            <a:lvl7pPr marL="280794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7pPr>
            <a:lvl8pPr marL="3275929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8pPr>
            <a:lvl9pPr marL="3743919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139238" y="5225944"/>
            <a:ext cx="2437130" cy="1013989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ru-RU" sz="2047" baseline="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5167619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22" y="0"/>
            <a:ext cx="12128529" cy="704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155" y="0"/>
            <a:ext cx="12223730" cy="288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825" y="3119967"/>
            <a:ext cx="5788184" cy="1394235"/>
          </a:xfrm>
        </p:spPr>
        <p:txBody>
          <a:bodyPr anchor="b"/>
          <a:lstStyle>
            <a:lvl1pPr algn="l" eaLnBrk="1" latinLnBrk="0" hangingPunct="1">
              <a:defRPr kumimoji="0" lang="ru-RU" sz="4094" b="1" cap="small" baseline="0">
                <a:solidFill>
                  <a:srgbClr val="0033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037691" y="5459942"/>
            <a:ext cx="2843318" cy="1013989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ru-RU" sz="1842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69226A24-D611-48AE-94A8-102D7FD6C319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6A7A7E6-BAC7-4BEC-83A1-1994E99614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82370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206" y="1148863"/>
            <a:ext cx="9139238" cy="2443974"/>
          </a:xfrm>
        </p:spPr>
        <p:txBody>
          <a:bodyPr anchor="b"/>
          <a:lstStyle>
            <a:lvl1pPr algn="ctr">
              <a:defRPr sz="460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206" y="3687086"/>
            <a:ext cx="9139238" cy="1694856"/>
          </a:xfrm>
        </p:spPr>
        <p:txBody>
          <a:bodyPr/>
          <a:lstStyle>
            <a:lvl1pPr marL="0" indent="0" algn="ctr">
              <a:buNone/>
              <a:defRPr sz="1842"/>
            </a:lvl1pPr>
            <a:lvl2pPr marL="350992" indent="0" algn="ctr">
              <a:buNone/>
              <a:defRPr sz="1535"/>
            </a:lvl2pPr>
            <a:lvl3pPr marL="701985" indent="0" algn="ctr">
              <a:buNone/>
              <a:defRPr sz="1382"/>
            </a:lvl3pPr>
            <a:lvl4pPr marL="1052977" indent="0" algn="ctr">
              <a:buNone/>
              <a:defRPr sz="1228"/>
            </a:lvl4pPr>
            <a:lvl5pPr marL="1403970" indent="0" algn="ctr">
              <a:buNone/>
              <a:defRPr sz="1228"/>
            </a:lvl5pPr>
            <a:lvl6pPr marL="1754962" indent="0" algn="ctr">
              <a:buNone/>
              <a:defRPr sz="1228"/>
            </a:lvl6pPr>
            <a:lvl7pPr marL="2105955" indent="0" algn="ctr">
              <a:buNone/>
              <a:defRPr sz="1228"/>
            </a:lvl7pPr>
            <a:lvl8pPr marL="2456947" indent="0" algn="ctr">
              <a:buNone/>
              <a:defRPr sz="1228"/>
            </a:lvl8pPr>
            <a:lvl9pPr marL="2807940" indent="0" algn="ctr">
              <a:buNone/>
              <a:defRPr sz="1228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1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9856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417" y="1750108"/>
            <a:ext cx="10510123" cy="2920093"/>
          </a:xfrm>
        </p:spPr>
        <p:txBody>
          <a:bodyPr anchor="b"/>
          <a:lstStyle>
            <a:lvl1pPr>
              <a:defRPr sz="460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417" y="4697827"/>
            <a:ext cx="10510123" cy="1535608"/>
          </a:xfrm>
        </p:spPr>
        <p:txBody>
          <a:bodyPr/>
          <a:lstStyle>
            <a:lvl1pPr marL="0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1pPr>
            <a:lvl2pPr marL="350992" indent="0">
              <a:buNone/>
              <a:defRPr sz="1535">
                <a:solidFill>
                  <a:schemeClr val="tx1">
                    <a:tint val="75000"/>
                  </a:schemeClr>
                </a:solidFill>
              </a:defRPr>
            </a:lvl2pPr>
            <a:lvl3pPr marL="70198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3pPr>
            <a:lvl4pPr marL="105297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4pPr>
            <a:lvl5pPr marL="140397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5pPr>
            <a:lvl6pPr marL="1754962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6pPr>
            <a:lvl7pPr marL="2105955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7pPr>
            <a:lvl8pPr marL="245694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8pPr>
            <a:lvl9pPr marL="280794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5866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7764" y="1868730"/>
            <a:ext cx="5178901" cy="44540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68985" y="1868730"/>
            <a:ext cx="5178901" cy="44540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2413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373748"/>
            <a:ext cx="10510123" cy="13568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352" y="1720857"/>
            <a:ext cx="5155100" cy="843365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352" y="2564223"/>
            <a:ext cx="5155100" cy="37715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8986" y="1720857"/>
            <a:ext cx="5180488" cy="843365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8986" y="2564223"/>
            <a:ext cx="5180488" cy="37715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9731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112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284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7764" y="1868730"/>
            <a:ext cx="5178901" cy="44540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68985" y="1868730"/>
            <a:ext cx="5178901" cy="44540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1293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467995"/>
            <a:ext cx="3930189" cy="1637983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0489" y="1010741"/>
            <a:ext cx="6168985" cy="4988697"/>
          </a:xfrm>
        </p:spPr>
        <p:txBody>
          <a:bodyPr/>
          <a:lstStyle>
            <a:lvl1pPr>
              <a:defRPr sz="2457"/>
            </a:lvl1pPr>
            <a:lvl2pPr>
              <a:defRPr sz="2150"/>
            </a:lvl2pPr>
            <a:lvl3pPr>
              <a:defRPr sz="1842"/>
            </a:lvl3pPr>
            <a:lvl4pPr>
              <a:defRPr sz="1535"/>
            </a:lvl4pPr>
            <a:lvl5pPr>
              <a:defRPr sz="1535"/>
            </a:lvl5pPr>
            <a:lvl6pPr>
              <a:defRPr sz="1535"/>
            </a:lvl6pPr>
            <a:lvl7pPr>
              <a:defRPr sz="1535"/>
            </a:lvl7pPr>
            <a:lvl8pPr>
              <a:defRPr sz="1535"/>
            </a:lvl8pPr>
            <a:lvl9pPr>
              <a:defRPr sz="15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351" y="2105977"/>
            <a:ext cx="3930189" cy="3901584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2663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467995"/>
            <a:ext cx="3930189" cy="1637983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0489" y="1010741"/>
            <a:ext cx="6168985" cy="4988697"/>
          </a:xfrm>
        </p:spPr>
        <p:txBody>
          <a:bodyPr/>
          <a:lstStyle>
            <a:lvl1pPr marL="0" indent="0">
              <a:buNone/>
              <a:defRPr sz="2457"/>
            </a:lvl1pPr>
            <a:lvl2pPr marL="350992" indent="0">
              <a:buNone/>
              <a:defRPr sz="2150"/>
            </a:lvl2pPr>
            <a:lvl3pPr marL="701985" indent="0">
              <a:buNone/>
              <a:defRPr sz="1842"/>
            </a:lvl3pPr>
            <a:lvl4pPr marL="1052977" indent="0">
              <a:buNone/>
              <a:defRPr sz="1535"/>
            </a:lvl4pPr>
            <a:lvl5pPr marL="1403970" indent="0">
              <a:buNone/>
              <a:defRPr sz="1535"/>
            </a:lvl5pPr>
            <a:lvl6pPr marL="1754962" indent="0">
              <a:buNone/>
              <a:defRPr sz="1535"/>
            </a:lvl6pPr>
            <a:lvl7pPr marL="2105955" indent="0">
              <a:buNone/>
              <a:defRPr sz="1535"/>
            </a:lvl7pPr>
            <a:lvl8pPr marL="2456947" indent="0">
              <a:buNone/>
              <a:defRPr sz="1535"/>
            </a:lvl8pPr>
            <a:lvl9pPr marL="2807940" indent="0">
              <a:buNone/>
              <a:defRPr sz="1535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351" y="2105977"/>
            <a:ext cx="3930189" cy="3901584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321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559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0356" y="373746"/>
            <a:ext cx="2627531" cy="59490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7764" y="373746"/>
            <a:ext cx="7730272" cy="59490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7586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7764" y="373747"/>
            <a:ext cx="10510123" cy="96699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Reja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682-6290-4229-9D1F-0BB2F60F36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250D-FFC5-49DF-B161-6D23284981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кругленный прямоугольник 5"/>
          <p:cNvSpPr/>
          <p:nvPr userDrawn="1"/>
        </p:nvSpPr>
        <p:spPr>
          <a:xfrm>
            <a:off x="837764" y="1593712"/>
            <a:ext cx="10510123" cy="4823301"/>
          </a:xfrm>
          <a:prstGeom prst="round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1177312" y="1829731"/>
            <a:ext cx="9872281" cy="4402078"/>
          </a:xfrm>
        </p:spPr>
        <p:txBody>
          <a:bodyPr/>
          <a:lstStyle>
            <a:lvl1pPr marL="514093" indent="-514093">
              <a:buFont typeface="+mj-lt"/>
              <a:buAutoNum type="arabicPeriod"/>
              <a:defRPr/>
            </a:lvl1pPr>
            <a:lvl2pPr marL="913943" indent="-456971">
              <a:buFont typeface="+mj-lt"/>
              <a:buAutoNum type="arabicPeriod"/>
              <a:defRPr/>
            </a:lvl2pPr>
            <a:lvl3pPr marL="1370914" indent="-456971">
              <a:buFont typeface="+mj-lt"/>
              <a:buAutoNum type="arabicPeriod"/>
              <a:defRPr/>
            </a:lvl3pPr>
            <a:lvl4pPr marL="1713643" indent="-342729">
              <a:buFont typeface="+mj-lt"/>
              <a:buAutoNum type="arabicPeriod"/>
              <a:defRPr/>
            </a:lvl4pPr>
            <a:lvl5pPr marL="2170614" indent="-342729">
              <a:buFont typeface="+mj-lt"/>
              <a:buAutoNum type="arabicPeriod"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0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3114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3" name="Picture 161" descr="artplus_nature_naturalcity38_g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/>
          <a:stretch>
            <a:fillRect/>
          </a:stretch>
        </p:blipFill>
        <p:spPr bwMode="auto">
          <a:xfrm>
            <a:off x="2538677" y="4792074"/>
            <a:ext cx="2625416" cy="183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2" name="Picture 160" descr="artplus_nature_naturalcity38_g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/>
          <a:stretch>
            <a:fillRect/>
          </a:stretch>
        </p:blipFill>
        <p:spPr bwMode="auto">
          <a:xfrm>
            <a:off x="0" y="3280841"/>
            <a:ext cx="3985723" cy="334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1" name="Picture 159" descr="artplus_nature_naturalcity38_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25"/>
          <a:stretch>
            <a:fillRect/>
          </a:stretch>
        </p:blipFill>
        <p:spPr bwMode="auto">
          <a:xfrm>
            <a:off x="0" y="4211955"/>
            <a:ext cx="12185650" cy="280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34" name="Group 162"/>
          <p:cNvGrpSpPr>
            <a:grpSpLocks/>
          </p:cNvGrpSpPr>
          <p:nvPr/>
        </p:nvGrpSpPr>
        <p:grpSpPr bwMode="auto">
          <a:xfrm>
            <a:off x="0" y="0"/>
            <a:ext cx="12185650" cy="3275965"/>
            <a:chOff x="0" y="0"/>
            <a:chExt cx="5760" cy="2016"/>
          </a:xfrm>
        </p:grpSpPr>
        <p:pic>
          <p:nvPicPr>
            <p:cNvPr id="3225" name="Picture 153" descr="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2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12" name="Picture 140" descr="0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0"/>
              <a:ext cx="858" cy="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01547" y="6629929"/>
            <a:ext cx="3858789" cy="311997"/>
          </a:xfrm>
        </p:spPr>
        <p:txBody>
          <a:bodyPr/>
          <a:lstStyle>
            <a:lvl1pPr algn="l">
              <a:defRPr sz="1740">
                <a:solidFill>
                  <a:srgbClr val="000000"/>
                </a:solidFill>
              </a:defRPr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1659" y="3665961"/>
            <a:ext cx="9342332" cy="389996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pitchFamily="2" charset="2"/>
              <a:buNone/>
              <a:defRPr sz="2047" b="0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3226" name="Rectangle 15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8428408" y="6629930"/>
            <a:ext cx="2843318" cy="250247"/>
          </a:xfrm>
        </p:spPr>
        <p:txBody>
          <a:bodyPr/>
          <a:lstStyle>
            <a:lvl1pPr algn="ctr">
              <a:defRPr sz="1433" b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227" name="Rectangle 1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73273" y="6629930"/>
            <a:ext cx="609283" cy="250247"/>
          </a:xfrm>
        </p:spPr>
        <p:txBody>
          <a:bodyPr/>
          <a:lstStyle>
            <a:lvl1pPr algn="ctr">
              <a:defRPr sz="1433">
                <a:latin typeface="Arial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1659" y="2573972"/>
            <a:ext cx="9342332" cy="701993"/>
          </a:xfrm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606">
                <a:latin typeface="Arial" charset="0"/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pic>
        <p:nvPicPr>
          <p:cNvPr id="3235" name="Picture 163" descr="water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72" y="935990"/>
            <a:ext cx="1155098" cy="54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6" name="Picture 1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100" y="5500084"/>
            <a:ext cx="2932172" cy="922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50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00"/>
                                        <p:tgtEl>
                                          <p:spTgt spid="3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74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5336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582" y="4510952"/>
            <a:ext cx="10357803" cy="1394235"/>
          </a:xfrm>
        </p:spPr>
        <p:txBody>
          <a:bodyPr anchor="t"/>
          <a:lstStyle>
            <a:lvl1pPr algn="l">
              <a:defRPr sz="4094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582" y="2975344"/>
            <a:ext cx="10357803" cy="1535608"/>
          </a:xfrm>
        </p:spPr>
        <p:txBody>
          <a:bodyPr anchor="b"/>
          <a:lstStyle>
            <a:lvl1pPr marL="0" indent="0">
              <a:buNone/>
              <a:defRPr sz="2047"/>
            </a:lvl1pPr>
            <a:lvl2pPr marL="467990" indent="0">
              <a:buNone/>
              <a:defRPr sz="1842"/>
            </a:lvl2pPr>
            <a:lvl3pPr marL="935980" indent="0">
              <a:buNone/>
              <a:defRPr sz="1638"/>
            </a:lvl3pPr>
            <a:lvl4pPr marL="1403970" indent="0">
              <a:buNone/>
              <a:defRPr sz="1433"/>
            </a:lvl4pPr>
            <a:lvl5pPr marL="1871960" indent="0">
              <a:buNone/>
              <a:defRPr sz="1433"/>
            </a:lvl5pPr>
            <a:lvl6pPr marL="2339950" indent="0">
              <a:buNone/>
              <a:defRPr sz="1433"/>
            </a:lvl6pPr>
            <a:lvl7pPr marL="2807940" indent="0">
              <a:buNone/>
              <a:defRPr sz="1433"/>
            </a:lvl7pPr>
            <a:lvl8pPr marL="3275929" indent="0">
              <a:buNone/>
              <a:defRPr sz="1433"/>
            </a:lvl8pPr>
            <a:lvl9pPr marL="3743919" indent="0">
              <a:buNone/>
              <a:defRPr sz="14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8319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6188" y="1247987"/>
            <a:ext cx="5483543" cy="5225944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825" y="1247987"/>
            <a:ext cx="5483543" cy="5225944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93808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83" y="281122"/>
            <a:ext cx="10967085" cy="1169988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82" y="1571359"/>
            <a:ext cx="5384112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82" y="2226226"/>
            <a:ext cx="5384112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0141" y="1571359"/>
            <a:ext cx="5386227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0141" y="2226226"/>
            <a:ext cx="5386227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34710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373748"/>
            <a:ext cx="10510123" cy="13568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352" y="1720857"/>
            <a:ext cx="5155100" cy="843365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352" y="2564223"/>
            <a:ext cx="5155100" cy="37715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8986" y="1720857"/>
            <a:ext cx="5180488" cy="843365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8986" y="2564223"/>
            <a:ext cx="5180488" cy="37715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2218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0106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463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83" y="279497"/>
            <a:ext cx="4008995" cy="1189487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4251" y="279497"/>
            <a:ext cx="6812117" cy="5991312"/>
          </a:xfrm>
        </p:spPr>
        <p:txBody>
          <a:bodyPr/>
          <a:lstStyle>
            <a:lvl1pPr>
              <a:defRPr sz="3276"/>
            </a:lvl1pPr>
            <a:lvl2pPr>
              <a:defRPr sz="2866"/>
            </a:lvl2pPr>
            <a:lvl3pPr>
              <a:defRPr sz="2457"/>
            </a:lvl3pPr>
            <a:lvl4pPr>
              <a:defRPr sz="2047"/>
            </a:lvl4pPr>
            <a:lvl5pPr>
              <a:defRPr sz="2047"/>
            </a:lvl5pPr>
            <a:lvl6pPr>
              <a:defRPr sz="2047"/>
            </a:lvl6pPr>
            <a:lvl7pPr>
              <a:defRPr sz="2047"/>
            </a:lvl7pPr>
            <a:lvl8pPr>
              <a:defRPr sz="2047"/>
            </a:lvl8pPr>
            <a:lvl9pPr>
              <a:defRPr sz="204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83" y="1468985"/>
            <a:ext cx="4008995" cy="4801824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30128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473" y="4913948"/>
            <a:ext cx="7311390" cy="580119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473" y="627243"/>
            <a:ext cx="7311390" cy="4211955"/>
          </a:xfrm>
        </p:spPr>
        <p:txBody>
          <a:bodyPr/>
          <a:lstStyle>
            <a:lvl1pPr marL="0" indent="0">
              <a:buNone/>
              <a:defRPr sz="3276"/>
            </a:lvl1pPr>
            <a:lvl2pPr marL="467990" indent="0">
              <a:buNone/>
              <a:defRPr sz="2866"/>
            </a:lvl2pPr>
            <a:lvl3pPr marL="935980" indent="0">
              <a:buNone/>
              <a:defRPr sz="2457"/>
            </a:lvl3pPr>
            <a:lvl4pPr marL="1403970" indent="0">
              <a:buNone/>
              <a:defRPr sz="2047"/>
            </a:lvl4pPr>
            <a:lvl5pPr marL="1871960" indent="0">
              <a:buNone/>
              <a:defRPr sz="2047"/>
            </a:lvl5pPr>
            <a:lvl6pPr marL="2339950" indent="0">
              <a:buNone/>
              <a:defRPr sz="2047"/>
            </a:lvl6pPr>
            <a:lvl7pPr marL="2807940" indent="0">
              <a:buNone/>
              <a:defRPr sz="2047"/>
            </a:lvl7pPr>
            <a:lvl8pPr marL="3275929" indent="0">
              <a:buNone/>
              <a:defRPr sz="2047"/>
            </a:lvl8pPr>
            <a:lvl9pPr marL="3743919" indent="0">
              <a:buNone/>
              <a:defRPr sz="2047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473" y="5494067"/>
            <a:ext cx="7311390" cy="823866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44318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64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83823" y="359122"/>
            <a:ext cx="2792545" cy="611480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06188" y="359122"/>
            <a:ext cx="8174540" cy="611480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036182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018" y="359122"/>
            <a:ext cx="9646973" cy="5768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06188" y="1247987"/>
            <a:ext cx="11170179" cy="5225944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483543" y="6691679"/>
            <a:ext cx="2843318" cy="250247"/>
          </a:xfr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406188" y="6691679"/>
            <a:ext cx="710830" cy="250247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1218565" y="6691679"/>
            <a:ext cx="3858789" cy="250247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41441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018" y="359122"/>
            <a:ext cx="9646973" cy="5768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06188" y="1247987"/>
            <a:ext cx="11170179" cy="5225944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483543" y="6691679"/>
            <a:ext cx="2843318" cy="250247"/>
          </a:xfr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406188" y="6691679"/>
            <a:ext cx="710830" cy="250247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1218565" y="6691679"/>
            <a:ext cx="3858789" cy="250247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551093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22" y="0"/>
            <a:ext cx="12128529" cy="704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5"/>
            <a:ext cx="4958883" cy="701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2601" y="2339975"/>
            <a:ext cx="8236007" cy="1504734"/>
          </a:xfrm>
        </p:spPr>
        <p:txBody>
          <a:bodyPr anchor="t"/>
          <a:lstStyle>
            <a:lvl1pPr algn="r" eaLnBrk="1" latinLnBrk="0" hangingPunct="1">
              <a:defRPr kumimoji="0" lang="ru-RU" b="1" cap="small" baseline="0">
                <a:solidFill>
                  <a:srgbClr val="0033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0449" y="4133956"/>
            <a:ext cx="6360056" cy="1013989"/>
          </a:xfrm>
        </p:spPr>
        <p:txBody>
          <a:bodyPr>
            <a:normAutofit/>
          </a:bodyPr>
          <a:lstStyle>
            <a:lvl1pPr marL="0" indent="0" algn="r" eaLnBrk="1" latinLnBrk="0" hangingPunct="1">
              <a:buNone/>
              <a:defRPr kumimoji="0" lang="ru-RU" sz="2047" b="0">
                <a:solidFill>
                  <a:schemeClr val="tx1"/>
                </a:solidFill>
                <a:latin typeface="Georgia" pitchFamily="18" charset="0"/>
              </a:defRPr>
            </a:lvl1pPr>
            <a:lvl2pPr marL="46799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2pPr>
            <a:lvl3pPr marL="93598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3pPr>
            <a:lvl4pPr marL="140397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4pPr>
            <a:lvl5pPr marL="187196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5pPr>
            <a:lvl6pPr marL="233995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6pPr>
            <a:lvl7pPr marL="280794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7pPr>
            <a:lvl8pPr marL="3275929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8pPr>
            <a:lvl9pPr marL="3743919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139238" y="5225944"/>
            <a:ext cx="2437130" cy="1013989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ru-RU" sz="2047" baseline="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2457245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22" y="0"/>
            <a:ext cx="12128529" cy="704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155" y="0"/>
            <a:ext cx="12223730" cy="288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825" y="3119967"/>
            <a:ext cx="5788184" cy="1394235"/>
          </a:xfrm>
        </p:spPr>
        <p:txBody>
          <a:bodyPr anchor="b"/>
          <a:lstStyle>
            <a:lvl1pPr algn="l" eaLnBrk="1" latinLnBrk="0" hangingPunct="1">
              <a:defRPr kumimoji="0" lang="ru-RU" sz="4094" b="1" cap="small" baseline="0">
                <a:solidFill>
                  <a:srgbClr val="0033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037691" y="5459942"/>
            <a:ext cx="2843318" cy="1013989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ru-RU" sz="1842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69226A24-D611-48AE-94A8-102D7FD6C319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6A7A7E6-BAC7-4BEC-83A1-1994E99614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80873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1630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206" y="1148863"/>
            <a:ext cx="9139238" cy="2443974"/>
          </a:xfrm>
        </p:spPr>
        <p:txBody>
          <a:bodyPr anchor="b"/>
          <a:lstStyle>
            <a:lvl1pPr algn="ctr">
              <a:defRPr sz="460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206" y="3687086"/>
            <a:ext cx="9139238" cy="1694856"/>
          </a:xfrm>
        </p:spPr>
        <p:txBody>
          <a:bodyPr/>
          <a:lstStyle>
            <a:lvl1pPr marL="0" indent="0" algn="ctr">
              <a:buNone/>
              <a:defRPr sz="1842"/>
            </a:lvl1pPr>
            <a:lvl2pPr marL="350992" indent="0" algn="ctr">
              <a:buNone/>
              <a:defRPr sz="1535"/>
            </a:lvl2pPr>
            <a:lvl3pPr marL="701985" indent="0" algn="ctr">
              <a:buNone/>
              <a:defRPr sz="1382"/>
            </a:lvl3pPr>
            <a:lvl4pPr marL="1052977" indent="0" algn="ctr">
              <a:buNone/>
              <a:defRPr sz="1228"/>
            </a:lvl4pPr>
            <a:lvl5pPr marL="1403970" indent="0" algn="ctr">
              <a:buNone/>
              <a:defRPr sz="1228"/>
            </a:lvl5pPr>
            <a:lvl6pPr marL="1754962" indent="0" algn="ctr">
              <a:buNone/>
              <a:defRPr sz="1228"/>
            </a:lvl6pPr>
            <a:lvl7pPr marL="2105955" indent="0" algn="ctr">
              <a:buNone/>
              <a:defRPr sz="1228"/>
            </a:lvl7pPr>
            <a:lvl8pPr marL="2456947" indent="0" algn="ctr">
              <a:buNone/>
              <a:defRPr sz="1228"/>
            </a:lvl8pPr>
            <a:lvl9pPr marL="2807940" indent="0" algn="ctr">
              <a:buNone/>
              <a:defRPr sz="1228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46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3648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417" y="1750108"/>
            <a:ext cx="10510123" cy="2920093"/>
          </a:xfrm>
        </p:spPr>
        <p:txBody>
          <a:bodyPr anchor="b"/>
          <a:lstStyle>
            <a:lvl1pPr>
              <a:defRPr sz="460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417" y="4697827"/>
            <a:ext cx="10510123" cy="1535608"/>
          </a:xfrm>
        </p:spPr>
        <p:txBody>
          <a:bodyPr/>
          <a:lstStyle>
            <a:lvl1pPr marL="0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1pPr>
            <a:lvl2pPr marL="350992" indent="0">
              <a:buNone/>
              <a:defRPr sz="1535">
                <a:solidFill>
                  <a:schemeClr val="tx1">
                    <a:tint val="75000"/>
                  </a:schemeClr>
                </a:solidFill>
              </a:defRPr>
            </a:lvl2pPr>
            <a:lvl3pPr marL="70198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3pPr>
            <a:lvl4pPr marL="105297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4pPr>
            <a:lvl5pPr marL="140397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5pPr>
            <a:lvl6pPr marL="1754962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6pPr>
            <a:lvl7pPr marL="2105955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7pPr>
            <a:lvl8pPr marL="245694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8pPr>
            <a:lvl9pPr marL="280794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1016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7764" y="1868730"/>
            <a:ext cx="5178901" cy="44540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68985" y="1868730"/>
            <a:ext cx="5178901" cy="44540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2567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373748"/>
            <a:ext cx="10510123" cy="13568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352" y="1720857"/>
            <a:ext cx="5155100" cy="843365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352" y="2564223"/>
            <a:ext cx="5155100" cy="37715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8986" y="1720857"/>
            <a:ext cx="5180488" cy="843365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8986" y="2564223"/>
            <a:ext cx="5180488" cy="37715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5993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2041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5647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467995"/>
            <a:ext cx="3930189" cy="1637983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0489" y="1010741"/>
            <a:ext cx="6168985" cy="4988697"/>
          </a:xfrm>
        </p:spPr>
        <p:txBody>
          <a:bodyPr/>
          <a:lstStyle>
            <a:lvl1pPr>
              <a:defRPr sz="2457"/>
            </a:lvl1pPr>
            <a:lvl2pPr>
              <a:defRPr sz="2150"/>
            </a:lvl2pPr>
            <a:lvl3pPr>
              <a:defRPr sz="1842"/>
            </a:lvl3pPr>
            <a:lvl4pPr>
              <a:defRPr sz="1535"/>
            </a:lvl4pPr>
            <a:lvl5pPr>
              <a:defRPr sz="1535"/>
            </a:lvl5pPr>
            <a:lvl6pPr>
              <a:defRPr sz="1535"/>
            </a:lvl6pPr>
            <a:lvl7pPr>
              <a:defRPr sz="1535"/>
            </a:lvl7pPr>
            <a:lvl8pPr>
              <a:defRPr sz="1535"/>
            </a:lvl8pPr>
            <a:lvl9pPr>
              <a:defRPr sz="15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351" y="2105977"/>
            <a:ext cx="3930189" cy="3901584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8592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467995"/>
            <a:ext cx="3930189" cy="1637983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0489" y="1010741"/>
            <a:ext cx="6168985" cy="4988697"/>
          </a:xfrm>
        </p:spPr>
        <p:txBody>
          <a:bodyPr/>
          <a:lstStyle>
            <a:lvl1pPr marL="0" indent="0">
              <a:buNone/>
              <a:defRPr sz="2457"/>
            </a:lvl1pPr>
            <a:lvl2pPr marL="350992" indent="0">
              <a:buNone/>
              <a:defRPr sz="2150"/>
            </a:lvl2pPr>
            <a:lvl3pPr marL="701985" indent="0">
              <a:buNone/>
              <a:defRPr sz="1842"/>
            </a:lvl3pPr>
            <a:lvl4pPr marL="1052977" indent="0">
              <a:buNone/>
              <a:defRPr sz="1535"/>
            </a:lvl4pPr>
            <a:lvl5pPr marL="1403970" indent="0">
              <a:buNone/>
              <a:defRPr sz="1535"/>
            </a:lvl5pPr>
            <a:lvl6pPr marL="1754962" indent="0">
              <a:buNone/>
              <a:defRPr sz="1535"/>
            </a:lvl6pPr>
            <a:lvl7pPr marL="2105955" indent="0">
              <a:buNone/>
              <a:defRPr sz="1535"/>
            </a:lvl7pPr>
            <a:lvl8pPr marL="2456947" indent="0">
              <a:buNone/>
              <a:defRPr sz="1535"/>
            </a:lvl8pPr>
            <a:lvl9pPr marL="2807940" indent="0">
              <a:buNone/>
              <a:defRPr sz="1535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351" y="2105977"/>
            <a:ext cx="3930189" cy="3901584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440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722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0444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0356" y="373746"/>
            <a:ext cx="2627531" cy="59490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7764" y="373746"/>
            <a:ext cx="7730272" cy="59490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380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7764" y="373747"/>
            <a:ext cx="10510123" cy="96699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Reja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682-6290-4229-9D1F-0BB2F60F36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250D-FFC5-49DF-B161-6D23284981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кругленный прямоугольник 5"/>
          <p:cNvSpPr/>
          <p:nvPr userDrawn="1"/>
        </p:nvSpPr>
        <p:spPr>
          <a:xfrm>
            <a:off x="837764" y="1593712"/>
            <a:ext cx="10510123" cy="4823301"/>
          </a:xfrm>
          <a:prstGeom prst="round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1177312" y="1829731"/>
            <a:ext cx="9872281" cy="4402078"/>
          </a:xfrm>
        </p:spPr>
        <p:txBody>
          <a:bodyPr/>
          <a:lstStyle>
            <a:lvl1pPr marL="514093" indent="-514093">
              <a:buFont typeface="+mj-lt"/>
              <a:buAutoNum type="arabicPeriod"/>
              <a:defRPr/>
            </a:lvl1pPr>
            <a:lvl2pPr marL="913943" indent="-456971">
              <a:buFont typeface="+mj-lt"/>
              <a:buAutoNum type="arabicPeriod"/>
              <a:defRPr/>
            </a:lvl2pPr>
            <a:lvl3pPr marL="1370914" indent="-456971">
              <a:buFont typeface="+mj-lt"/>
              <a:buAutoNum type="arabicPeriod"/>
              <a:defRPr/>
            </a:lvl3pPr>
            <a:lvl4pPr marL="1713643" indent="-342729">
              <a:buFont typeface="+mj-lt"/>
              <a:buAutoNum type="arabicPeriod"/>
              <a:defRPr/>
            </a:lvl4pPr>
            <a:lvl5pPr marL="2170614" indent="-342729">
              <a:buFont typeface="+mj-lt"/>
              <a:buAutoNum type="arabicPeriod"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0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2835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7764" y="373747"/>
            <a:ext cx="10510123" cy="96699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Reja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682-6290-4229-9D1F-0BB2F60F36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250D-FFC5-49DF-B161-6D23284981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кругленный прямоугольник 5"/>
          <p:cNvSpPr/>
          <p:nvPr userDrawn="1"/>
        </p:nvSpPr>
        <p:spPr>
          <a:xfrm>
            <a:off x="837764" y="1593712"/>
            <a:ext cx="10510123" cy="4823301"/>
          </a:xfrm>
          <a:prstGeom prst="round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1177312" y="1829731"/>
            <a:ext cx="9872281" cy="4402078"/>
          </a:xfrm>
        </p:spPr>
        <p:txBody>
          <a:bodyPr/>
          <a:lstStyle>
            <a:lvl1pPr marL="514093" indent="-514093">
              <a:buFont typeface="+mj-lt"/>
              <a:buAutoNum type="arabicPeriod"/>
              <a:defRPr/>
            </a:lvl1pPr>
            <a:lvl2pPr marL="913943" indent="-456971">
              <a:buFont typeface="+mj-lt"/>
              <a:buAutoNum type="arabicPeriod"/>
              <a:defRPr/>
            </a:lvl2pPr>
            <a:lvl3pPr marL="1370914" indent="-456971">
              <a:buFont typeface="+mj-lt"/>
              <a:buAutoNum type="arabicPeriod"/>
              <a:defRPr/>
            </a:lvl3pPr>
            <a:lvl4pPr marL="1713643" indent="-342729">
              <a:buFont typeface="+mj-lt"/>
              <a:buAutoNum type="arabicPeriod"/>
              <a:defRPr/>
            </a:lvl4pPr>
            <a:lvl5pPr marL="2170614" indent="-342729">
              <a:buFont typeface="+mj-lt"/>
              <a:buAutoNum type="arabicPeriod"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0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8194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3" name="Picture 161" descr="artplus_nature_naturalcity38_g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/>
          <a:stretch>
            <a:fillRect/>
          </a:stretch>
        </p:blipFill>
        <p:spPr bwMode="auto">
          <a:xfrm>
            <a:off x="2538677" y="4792074"/>
            <a:ext cx="2625416" cy="183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2" name="Picture 160" descr="artplus_nature_naturalcity38_g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/>
          <a:stretch>
            <a:fillRect/>
          </a:stretch>
        </p:blipFill>
        <p:spPr bwMode="auto">
          <a:xfrm>
            <a:off x="0" y="3280841"/>
            <a:ext cx="3985723" cy="334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1" name="Picture 159" descr="artplus_nature_naturalcity38_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25"/>
          <a:stretch>
            <a:fillRect/>
          </a:stretch>
        </p:blipFill>
        <p:spPr bwMode="auto">
          <a:xfrm>
            <a:off x="0" y="4211955"/>
            <a:ext cx="12185650" cy="280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34" name="Group 162"/>
          <p:cNvGrpSpPr>
            <a:grpSpLocks/>
          </p:cNvGrpSpPr>
          <p:nvPr/>
        </p:nvGrpSpPr>
        <p:grpSpPr bwMode="auto">
          <a:xfrm>
            <a:off x="0" y="0"/>
            <a:ext cx="12185650" cy="3275965"/>
            <a:chOff x="0" y="0"/>
            <a:chExt cx="5760" cy="2016"/>
          </a:xfrm>
        </p:grpSpPr>
        <p:pic>
          <p:nvPicPr>
            <p:cNvPr id="3225" name="Picture 153" descr="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2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12" name="Picture 140" descr="0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0"/>
              <a:ext cx="858" cy="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01547" y="6629929"/>
            <a:ext cx="3858789" cy="311997"/>
          </a:xfrm>
        </p:spPr>
        <p:txBody>
          <a:bodyPr/>
          <a:lstStyle>
            <a:lvl1pPr algn="l">
              <a:defRPr sz="1740">
                <a:solidFill>
                  <a:srgbClr val="000000"/>
                </a:solidFill>
              </a:defRPr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1659" y="3665961"/>
            <a:ext cx="9342332" cy="389996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pitchFamily="2" charset="2"/>
              <a:buNone/>
              <a:defRPr sz="2047" b="0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3226" name="Rectangle 15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8428408" y="6629930"/>
            <a:ext cx="2843318" cy="250247"/>
          </a:xfrm>
        </p:spPr>
        <p:txBody>
          <a:bodyPr/>
          <a:lstStyle>
            <a:lvl1pPr algn="ctr">
              <a:defRPr sz="1433" b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227" name="Rectangle 1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73273" y="6629930"/>
            <a:ext cx="609283" cy="250247"/>
          </a:xfrm>
        </p:spPr>
        <p:txBody>
          <a:bodyPr/>
          <a:lstStyle>
            <a:lvl1pPr algn="ctr">
              <a:defRPr sz="1433">
                <a:latin typeface="Arial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1659" y="2573972"/>
            <a:ext cx="9342332" cy="701993"/>
          </a:xfrm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606">
                <a:latin typeface="Arial" charset="0"/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pic>
        <p:nvPicPr>
          <p:cNvPr id="3235" name="Picture 163" descr="water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72" y="935990"/>
            <a:ext cx="1155098" cy="54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6" name="Picture 1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100" y="5500084"/>
            <a:ext cx="2932172" cy="922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87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00"/>
                                        <p:tgtEl>
                                          <p:spTgt spid="3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74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727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582" y="4510952"/>
            <a:ext cx="10357803" cy="1394235"/>
          </a:xfrm>
        </p:spPr>
        <p:txBody>
          <a:bodyPr anchor="t"/>
          <a:lstStyle>
            <a:lvl1pPr algn="l">
              <a:defRPr sz="4094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582" y="2975344"/>
            <a:ext cx="10357803" cy="1535608"/>
          </a:xfrm>
        </p:spPr>
        <p:txBody>
          <a:bodyPr anchor="b"/>
          <a:lstStyle>
            <a:lvl1pPr marL="0" indent="0">
              <a:buNone/>
              <a:defRPr sz="2047"/>
            </a:lvl1pPr>
            <a:lvl2pPr marL="467990" indent="0">
              <a:buNone/>
              <a:defRPr sz="1842"/>
            </a:lvl2pPr>
            <a:lvl3pPr marL="935980" indent="0">
              <a:buNone/>
              <a:defRPr sz="1638"/>
            </a:lvl3pPr>
            <a:lvl4pPr marL="1403970" indent="0">
              <a:buNone/>
              <a:defRPr sz="1433"/>
            </a:lvl4pPr>
            <a:lvl5pPr marL="1871960" indent="0">
              <a:buNone/>
              <a:defRPr sz="1433"/>
            </a:lvl5pPr>
            <a:lvl6pPr marL="2339950" indent="0">
              <a:buNone/>
              <a:defRPr sz="1433"/>
            </a:lvl6pPr>
            <a:lvl7pPr marL="2807940" indent="0">
              <a:buNone/>
              <a:defRPr sz="1433"/>
            </a:lvl7pPr>
            <a:lvl8pPr marL="3275929" indent="0">
              <a:buNone/>
              <a:defRPr sz="1433"/>
            </a:lvl8pPr>
            <a:lvl9pPr marL="3743919" indent="0">
              <a:buNone/>
              <a:defRPr sz="14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501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6188" y="1247987"/>
            <a:ext cx="5483543" cy="5225944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825" y="1247987"/>
            <a:ext cx="5483543" cy="5225944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427837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83" y="281122"/>
            <a:ext cx="10967085" cy="1169988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82" y="1571359"/>
            <a:ext cx="5384112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82" y="2226226"/>
            <a:ext cx="5384112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0141" y="1571359"/>
            <a:ext cx="5386227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0141" y="2226226"/>
            <a:ext cx="5386227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52558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52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51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467995"/>
            <a:ext cx="3930189" cy="1637983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0489" y="1010741"/>
            <a:ext cx="6168985" cy="4988697"/>
          </a:xfrm>
        </p:spPr>
        <p:txBody>
          <a:bodyPr/>
          <a:lstStyle>
            <a:lvl1pPr>
              <a:defRPr sz="2457"/>
            </a:lvl1pPr>
            <a:lvl2pPr>
              <a:defRPr sz="2150"/>
            </a:lvl2pPr>
            <a:lvl3pPr>
              <a:defRPr sz="1842"/>
            </a:lvl3pPr>
            <a:lvl4pPr>
              <a:defRPr sz="1535"/>
            </a:lvl4pPr>
            <a:lvl5pPr>
              <a:defRPr sz="1535"/>
            </a:lvl5pPr>
            <a:lvl6pPr>
              <a:defRPr sz="1535"/>
            </a:lvl6pPr>
            <a:lvl7pPr>
              <a:defRPr sz="1535"/>
            </a:lvl7pPr>
            <a:lvl8pPr>
              <a:defRPr sz="1535"/>
            </a:lvl8pPr>
            <a:lvl9pPr>
              <a:defRPr sz="15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351" y="2105977"/>
            <a:ext cx="3930189" cy="3901584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5098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83" y="279497"/>
            <a:ext cx="4008995" cy="1189487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4251" y="279497"/>
            <a:ext cx="6812117" cy="5991312"/>
          </a:xfrm>
        </p:spPr>
        <p:txBody>
          <a:bodyPr/>
          <a:lstStyle>
            <a:lvl1pPr>
              <a:defRPr sz="3276"/>
            </a:lvl1pPr>
            <a:lvl2pPr>
              <a:defRPr sz="2866"/>
            </a:lvl2pPr>
            <a:lvl3pPr>
              <a:defRPr sz="2457"/>
            </a:lvl3pPr>
            <a:lvl4pPr>
              <a:defRPr sz="2047"/>
            </a:lvl4pPr>
            <a:lvl5pPr>
              <a:defRPr sz="2047"/>
            </a:lvl5pPr>
            <a:lvl6pPr>
              <a:defRPr sz="2047"/>
            </a:lvl6pPr>
            <a:lvl7pPr>
              <a:defRPr sz="2047"/>
            </a:lvl7pPr>
            <a:lvl8pPr>
              <a:defRPr sz="2047"/>
            </a:lvl8pPr>
            <a:lvl9pPr>
              <a:defRPr sz="204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83" y="1468985"/>
            <a:ext cx="4008995" cy="4801824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617883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473" y="4913948"/>
            <a:ext cx="7311390" cy="580119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473" y="627243"/>
            <a:ext cx="7311390" cy="4211955"/>
          </a:xfrm>
        </p:spPr>
        <p:txBody>
          <a:bodyPr/>
          <a:lstStyle>
            <a:lvl1pPr marL="0" indent="0">
              <a:buNone/>
              <a:defRPr sz="3276"/>
            </a:lvl1pPr>
            <a:lvl2pPr marL="467990" indent="0">
              <a:buNone/>
              <a:defRPr sz="2866"/>
            </a:lvl2pPr>
            <a:lvl3pPr marL="935980" indent="0">
              <a:buNone/>
              <a:defRPr sz="2457"/>
            </a:lvl3pPr>
            <a:lvl4pPr marL="1403970" indent="0">
              <a:buNone/>
              <a:defRPr sz="2047"/>
            </a:lvl4pPr>
            <a:lvl5pPr marL="1871960" indent="0">
              <a:buNone/>
              <a:defRPr sz="2047"/>
            </a:lvl5pPr>
            <a:lvl6pPr marL="2339950" indent="0">
              <a:buNone/>
              <a:defRPr sz="2047"/>
            </a:lvl6pPr>
            <a:lvl7pPr marL="2807940" indent="0">
              <a:buNone/>
              <a:defRPr sz="2047"/>
            </a:lvl7pPr>
            <a:lvl8pPr marL="3275929" indent="0">
              <a:buNone/>
              <a:defRPr sz="2047"/>
            </a:lvl8pPr>
            <a:lvl9pPr marL="3743919" indent="0">
              <a:buNone/>
              <a:defRPr sz="2047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473" y="5494067"/>
            <a:ext cx="7311390" cy="823866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071948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923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83823" y="359122"/>
            <a:ext cx="2792545" cy="611480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06188" y="359122"/>
            <a:ext cx="8174540" cy="611480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159849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018" y="359122"/>
            <a:ext cx="9646973" cy="5768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06188" y="1247987"/>
            <a:ext cx="11170179" cy="5225944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483543" y="6691679"/>
            <a:ext cx="2843318" cy="250247"/>
          </a:xfr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406188" y="6691679"/>
            <a:ext cx="710830" cy="250247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1218565" y="6691679"/>
            <a:ext cx="3858789" cy="250247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065264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018" y="359122"/>
            <a:ext cx="9646973" cy="5768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06188" y="1247987"/>
            <a:ext cx="11170179" cy="5225944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483543" y="6691679"/>
            <a:ext cx="2843318" cy="250247"/>
          </a:xfr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03.12.2020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406188" y="6691679"/>
            <a:ext cx="710830" cy="250247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1218565" y="6691679"/>
            <a:ext cx="3858789" cy="250247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50636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22" y="0"/>
            <a:ext cx="12128529" cy="704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5"/>
            <a:ext cx="4958883" cy="701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2601" y="2339975"/>
            <a:ext cx="8236007" cy="1504734"/>
          </a:xfrm>
        </p:spPr>
        <p:txBody>
          <a:bodyPr anchor="t"/>
          <a:lstStyle>
            <a:lvl1pPr algn="r" eaLnBrk="1" latinLnBrk="0" hangingPunct="1">
              <a:defRPr kumimoji="0" lang="ru-RU" b="1" cap="small" baseline="0">
                <a:solidFill>
                  <a:srgbClr val="0033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0449" y="4133956"/>
            <a:ext cx="6360056" cy="1013989"/>
          </a:xfrm>
        </p:spPr>
        <p:txBody>
          <a:bodyPr>
            <a:normAutofit/>
          </a:bodyPr>
          <a:lstStyle>
            <a:lvl1pPr marL="0" indent="0" algn="r" eaLnBrk="1" latinLnBrk="0" hangingPunct="1">
              <a:buNone/>
              <a:defRPr kumimoji="0" lang="ru-RU" sz="2047" b="0">
                <a:solidFill>
                  <a:schemeClr val="tx1"/>
                </a:solidFill>
                <a:latin typeface="Georgia" pitchFamily="18" charset="0"/>
              </a:defRPr>
            </a:lvl1pPr>
            <a:lvl2pPr marL="46799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2pPr>
            <a:lvl3pPr marL="93598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3pPr>
            <a:lvl4pPr marL="140397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4pPr>
            <a:lvl5pPr marL="187196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5pPr>
            <a:lvl6pPr marL="233995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6pPr>
            <a:lvl7pPr marL="280794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7pPr>
            <a:lvl8pPr marL="3275929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8pPr>
            <a:lvl9pPr marL="3743919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139238" y="5225944"/>
            <a:ext cx="2437130" cy="1013989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ru-RU" sz="2047" baseline="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7485056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22" y="0"/>
            <a:ext cx="12128529" cy="704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155" y="0"/>
            <a:ext cx="12223730" cy="288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825" y="3119967"/>
            <a:ext cx="5788184" cy="1394235"/>
          </a:xfrm>
        </p:spPr>
        <p:txBody>
          <a:bodyPr anchor="b"/>
          <a:lstStyle>
            <a:lvl1pPr algn="l" eaLnBrk="1" latinLnBrk="0" hangingPunct="1">
              <a:defRPr kumimoji="0" lang="ru-RU" sz="4094" b="1" cap="small" baseline="0">
                <a:solidFill>
                  <a:srgbClr val="0033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037691" y="5459942"/>
            <a:ext cx="2843318" cy="1013989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ru-RU" sz="1842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69226A24-D611-48AE-94A8-102D7FD6C319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6A7A7E6-BAC7-4BEC-83A1-1994E99614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13807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206" y="1148863"/>
            <a:ext cx="9139238" cy="2443974"/>
          </a:xfrm>
        </p:spPr>
        <p:txBody>
          <a:bodyPr anchor="b"/>
          <a:lstStyle>
            <a:lvl1pPr algn="ctr">
              <a:defRPr sz="460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206" y="3687086"/>
            <a:ext cx="9139238" cy="1694856"/>
          </a:xfrm>
        </p:spPr>
        <p:txBody>
          <a:bodyPr/>
          <a:lstStyle>
            <a:lvl1pPr marL="0" indent="0" algn="ctr">
              <a:buNone/>
              <a:defRPr sz="1842"/>
            </a:lvl1pPr>
            <a:lvl2pPr marL="350992" indent="0" algn="ctr">
              <a:buNone/>
              <a:defRPr sz="1535"/>
            </a:lvl2pPr>
            <a:lvl3pPr marL="701985" indent="0" algn="ctr">
              <a:buNone/>
              <a:defRPr sz="1382"/>
            </a:lvl3pPr>
            <a:lvl4pPr marL="1052977" indent="0" algn="ctr">
              <a:buNone/>
              <a:defRPr sz="1228"/>
            </a:lvl4pPr>
            <a:lvl5pPr marL="1403970" indent="0" algn="ctr">
              <a:buNone/>
              <a:defRPr sz="1228"/>
            </a:lvl5pPr>
            <a:lvl6pPr marL="1754962" indent="0" algn="ctr">
              <a:buNone/>
              <a:defRPr sz="1228"/>
            </a:lvl6pPr>
            <a:lvl7pPr marL="2105955" indent="0" algn="ctr">
              <a:buNone/>
              <a:defRPr sz="1228"/>
            </a:lvl7pPr>
            <a:lvl8pPr marL="2456947" indent="0" algn="ctr">
              <a:buNone/>
              <a:defRPr sz="1228"/>
            </a:lvl8pPr>
            <a:lvl9pPr marL="2807940" indent="0" algn="ctr">
              <a:buNone/>
              <a:defRPr sz="1228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55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826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467995"/>
            <a:ext cx="3930189" cy="1637983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0489" y="1010741"/>
            <a:ext cx="6168985" cy="4988697"/>
          </a:xfrm>
        </p:spPr>
        <p:txBody>
          <a:bodyPr/>
          <a:lstStyle>
            <a:lvl1pPr marL="0" indent="0">
              <a:buNone/>
              <a:defRPr sz="2457"/>
            </a:lvl1pPr>
            <a:lvl2pPr marL="350992" indent="0">
              <a:buNone/>
              <a:defRPr sz="2150"/>
            </a:lvl2pPr>
            <a:lvl3pPr marL="701985" indent="0">
              <a:buNone/>
              <a:defRPr sz="1842"/>
            </a:lvl3pPr>
            <a:lvl4pPr marL="1052977" indent="0">
              <a:buNone/>
              <a:defRPr sz="1535"/>
            </a:lvl4pPr>
            <a:lvl5pPr marL="1403970" indent="0">
              <a:buNone/>
              <a:defRPr sz="1535"/>
            </a:lvl5pPr>
            <a:lvl6pPr marL="1754962" indent="0">
              <a:buNone/>
              <a:defRPr sz="1535"/>
            </a:lvl6pPr>
            <a:lvl7pPr marL="2105955" indent="0">
              <a:buNone/>
              <a:defRPr sz="1535"/>
            </a:lvl7pPr>
            <a:lvl8pPr marL="2456947" indent="0">
              <a:buNone/>
              <a:defRPr sz="1535"/>
            </a:lvl8pPr>
            <a:lvl9pPr marL="2807940" indent="0">
              <a:buNone/>
              <a:defRPr sz="1535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351" y="2105977"/>
            <a:ext cx="3930189" cy="3901584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8140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417" y="1750108"/>
            <a:ext cx="10510123" cy="2920093"/>
          </a:xfrm>
        </p:spPr>
        <p:txBody>
          <a:bodyPr anchor="b"/>
          <a:lstStyle>
            <a:lvl1pPr>
              <a:defRPr sz="460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417" y="4697827"/>
            <a:ext cx="10510123" cy="1535608"/>
          </a:xfrm>
        </p:spPr>
        <p:txBody>
          <a:bodyPr/>
          <a:lstStyle>
            <a:lvl1pPr marL="0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1pPr>
            <a:lvl2pPr marL="350992" indent="0">
              <a:buNone/>
              <a:defRPr sz="1535">
                <a:solidFill>
                  <a:schemeClr val="tx1">
                    <a:tint val="75000"/>
                  </a:schemeClr>
                </a:solidFill>
              </a:defRPr>
            </a:lvl2pPr>
            <a:lvl3pPr marL="70198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3pPr>
            <a:lvl4pPr marL="105297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4pPr>
            <a:lvl5pPr marL="140397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5pPr>
            <a:lvl6pPr marL="1754962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6pPr>
            <a:lvl7pPr marL="2105955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7pPr>
            <a:lvl8pPr marL="245694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8pPr>
            <a:lvl9pPr marL="280794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0127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7764" y="1868730"/>
            <a:ext cx="5178901" cy="44540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68985" y="1868730"/>
            <a:ext cx="5178901" cy="44540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86139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373748"/>
            <a:ext cx="10510123" cy="13568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352" y="1720857"/>
            <a:ext cx="5155100" cy="843365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352" y="2564223"/>
            <a:ext cx="5155100" cy="37715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8986" y="1720857"/>
            <a:ext cx="5180488" cy="843365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8986" y="2564223"/>
            <a:ext cx="5180488" cy="37715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086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8317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63578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467995"/>
            <a:ext cx="3930189" cy="1637983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0489" y="1010741"/>
            <a:ext cx="6168985" cy="4988697"/>
          </a:xfrm>
        </p:spPr>
        <p:txBody>
          <a:bodyPr/>
          <a:lstStyle>
            <a:lvl1pPr>
              <a:defRPr sz="2457"/>
            </a:lvl1pPr>
            <a:lvl2pPr>
              <a:defRPr sz="2150"/>
            </a:lvl2pPr>
            <a:lvl3pPr>
              <a:defRPr sz="1842"/>
            </a:lvl3pPr>
            <a:lvl4pPr>
              <a:defRPr sz="1535"/>
            </a:lvl4pPr>
            <a:lvl5pPr>
              <a:defRPr sz="1535"/>
            </a:lvl5pPr>
            <a:lvl6pPr>
              <a:defRPr sz="1535"/>
            </a:lvl6pPr>
            <a:lvl7pPr>
              <a:defRPr sz="1535"/>
            </a:lvl7pPr>
            <a:lvl8pPr>
              <a:defRPr sz="1535"/>
            </a:lvl8pPr>
            <a:lvl9pPr>
              <a:defRPr sz="15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351" y="2105977"/>
            <a:ext cx="3930189" cy="3901584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2801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467995"/>
            <a:ext cx="3930189" cy="1637983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0489" y="1010741"/>
            <a:ext cx="6168985" cy="4988697"/>
          </a:xfrm>
        </p:spPr>
        <p:txBody>
          <a:bodyPr/>
          <a:lstStyle>
            <a:lvl1pPr marL="0" indent="0">
              <a:buNone/>
              <a:defRPr sz="2457"/>
            </a:lvl1pPr>
            <a:lvl2pPr marL="350992" indent="0">
              <a:buNone/>
              <a:defRPr sz="2150"/>
            </a:lvl2pPr>
            <a:lvl3pPr marL="701985" indent="0">
              <a:buNone/>
              <a:defRPr sz="1842"/>
            </a:lvl3pPr>
            <a:lvl4pPr marL="1052977" indent="0">
              <a:buNone/>
              <a:defRPr sz="1535"/>
            </a:lvl4pPr>
            <a:lvl5pPr marL="1403970" indent="0">
              <a:buNone/>
              <a:defRPr sz="1535"/>
            </a:lvl5pPr>
            <a:lvl6pPr marL="1754962" indent="0">
              <a:buNone/>
              <a:defRPr sz="1535"/>
            </a:lvl6pPr>
            <a:lvl7pPr marL="2105955" indent="0">
              <a:buNone/>
              <a:defRPr sz="1535"/>
            </a:lvl7pPr>
            <a:lvl8pPr marL="2456947" indent="0">
              <a:buNone/>
              <a:defRPr sz="1535"/>
            </a:lvl8pPr>
            <a:lvl9pPr marL="2807940" indent="0">
              <a:buNone/>
              <a:defRPr sz="1535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351" y="2105977"/>
            <a:ext cx="3930189" cy="3901584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9880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6546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0356" y="373746"/>
            <a:ext cx="2627531" cy="59490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7764" y="373746"/>
            <a:ext cx="7730272" cy="59490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8992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264" y="1159948"/>
            <a:ext cx="11942744" cy="5731336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5"/>
          </a:p>
        </p:txBody>
      </p:sp>
      <p:sp>
        <p:nvSpPr>
          <p:cNvPr id="17" name="bg object 17"/>
          <p:cNvSpPr/>
          <p:nvPr/>
        </p:nvSpPr>
        <p:spPr>
          <a:xfrm>
            <a:off x="141281" y="153946"/>
            <a:ext cx="11942744" cy="928661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5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98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368" y="1559303"/>
            <a:ext cx="3855658" cy="4195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5611" y="1614582"/>
            <a:ext cx="5300759" cy="297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418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74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02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1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764" y="373748"/>
            <a:ext cx="10510123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7764" y="1868730"/>
            <a:ext cx="10510123" cy="4454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7764" y="6506432"/>
            <a:ext cx="274177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6497" y="6506432"/>
            <a:ext cx="4112657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6115" y="6506432"/>
            <a:ext cx="274177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115270" cy="7019925"/>
          </a:xfrm>
          <a:prstGeom prst="rect">
            <a:avLst/>
          </a:prstGeom>
          <a:solidFill>
            <a:srgbClr val="6B0848"/>
          </a:solidFill>
          <a:ln>
            <a:solidFill>
              <a:srgbClr val="6B0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75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67" r:id="rId13"/>
    <p:sldLayoutId id="2147483668" r:id="rId14"/>
    <p:sldLayoutId id="2147483669" r:id="rId15"/>
    <p:sldLayoutId id="2147483672" r:id="rId16"/>
    <p:sldLayoutId id="2147483673" r:id="rId17"/>
  </p:sldLayoutIdLst>
  <p:txStyles>
    <p:titleStyle>
      <a:lvl1pPr algn="l" defTabSz="701985" rtl="0" eaLnBrk="1" latinLnBrk="0" hangingPunct="1">
        <a:lnSpc>
          <a:spcPct val="90000"/>
        </a:lnSpc>
        <a:spcBef>
          <a:spcPct val="0"/>
        </a:spcBef>
        <a:buNone/>
        <a:defRPr sz="33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5496" indent="-175496" algn="l" defTabSz="701985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26489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87748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535" kern="1200">
          <a:solidFill>
            <a:schemeClr val="tx1"/>
          </a:solidFill>
          <a:latin typeface="+mn-lt"/>
          <a:ea typeface="+mn-ea"/>
          <a:cs typeface="+mn-cs"/>
        </a:defRPr>
      </a:lvl3pPr>
      <a:lvl4pPr marL="1228474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57946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930458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28145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632443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98343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1pPr>
      <a:lvl2pPr marL="35099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2pPr>
      <a:lvl3pPr marL="70198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3pPr>
      <a:lvl4pPr marL="105297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40397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75496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10595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45694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80794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gradFill flip="none" rotWithShape="1">
          <a:gsLst>
            <a:gs pos="100000">
              <a:schemeClr val="bg1"/>
            </a:gs>
            <a:gs pos="11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9" name="Group 165"/>
          <p:cNvGrpSpPr>
            <a:grpSpLocks/>
          </p:cNvGrpSpPr>
          <p:nvPr/>
        </p:nvGrpSpPr>
        <p:grpSpPr bwMode="auto">
          <a:xfrm>
            <a:off x="0" y="0"/>
            <a:ext cx="12185650" cy="1372425"/>
            <a:chOff x="0" y="0"/>
            <a:chExt cx="5760" cy="1224"/>
          </a:xfrm>
        </p:grpSpPr>
        <p:pic>
          <p:nvPicPr>
            <p:cNvPr id="1173" name="Picture 149" descr="4_1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7" name="Picture 153" descr="6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" y="0"/>
              <a:ext cx="666" cy="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2" name="Picture 158" descr="123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0090">
              <a:off x="48" y="96"/>
              <a:ext cx="543" cy="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88" name="Rectangle 164"/>
          <p:cNvSpPr>
            <a:spLocks noChangeArrowheads="1"/>
          </p:cNvSpPr>
          <p:nvPr/>
        </p:nvSpPr>
        <p:spPr bwMode="gray">
          <a:xfrm>
            <a:off x="0" y="6707928"/>
            <a:ext cx="12185650" cy="311997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3902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5483543" y="6691679"/>
            <a:ext cx="2843318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24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40037" y="1225009"/>
            <a:ext cx="11170179" cy="522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406188" y="6691679"/>
            <a:ext cx="710830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24">
                <a:solidFill>
                  <a:schemeClr val="bg1"/>
                </a:solidFill>
                <a:latin typeface="+mn-lt"/>
              </a:defRPr>
            </a:lvl1pPr>
          </a:lstStyle>
          <a:p>
            <a:fld id="{B4A437C8-04E5-47CB-A96C-AD64ECAA19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59" name="Line 135"/>
          <p:cNvSpPr>
            <a:spLocks noChangeShapeType="1"/>
          </p:cNvSpPr>
          <p:nvPr/>
        </p:nvSpPr>
        <p:spPr bwMode="white">
          <a:xfrm>
            <a:off x="12693" y="6108310"/>
            <a:ext cx="854688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3902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117018" y="359122"/>
            <a:ext cx="9646973" cy="576868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83" name="Rectangle 159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1218565" y="6691679"/>
            <a:ext cx="3858789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33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41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5pPr>
      <a:lvl6pPr marL="46799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6pPr>
      <a:lvl7pPr marL="93598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7pPr>
      <a:lvl8pPr marL="140397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8pPr>
      <a:lvl9pPr marL="187196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9pPr>
    </p:titleStyle>
    <p:bodyStyle>
      <a:lvl1pPr marL="350992" indent="-350992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66" b="1">
          <a:solidFill>
            <a:schemeClr val="tx1"/>
          </a:solidFill>
          <a:latin typeface="+mn-lt"/>
          <a:ea typeface="+mn-ea"/>
          <a:cs typeface="+mn-cs"/>
        </a:defRPr>
      </a:lvl1pPr>
      <a:lvl2pPr marL="760484" indent="-292494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66">
          <a:solidFill>
            <a:schemeClr val="tx1"/>
          </a:solidFill>
          <a:latin typeface="Arial" charset="0"/>
        </a:defRPr>
      </a:lvl2pPr>
      <a:lvl3pPr marL="1169975" indent="-23399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57">
          <a:solidFill>
            <a:schemeClr val="tx1"/>
          </a:solidFill>
          <a:latin typeface="Arial" charset="0"/>
        </a:defRPr>
      </a:lvl3pPr>
      <a:lvl4pPr marL="1637965" indent="-233995" algn="l" rtl="0" eaLnBrk="1" fontAlgn="base" hangingPunct="1">
        <a:spcBef>
          <a:spcPct val="20000"/>
        </a:spcBef>
        <a:spcAft>
          <a:spcPct val="0"/>
        </a:spcAft>
        <a:buChar char="–"/>
        <a:defRPr sz="2047">
          <a:solidFill>
            <a:schemeClr val="tx1"/>
          </a:solidFill>
          <a:latin typeface="Arial" charset="0"/>
        </a:defRPr>
      </a:lvl4pPr>
      <a:lvl5pPr marL="2105955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5pPr>
      <a:lvl6pPr marL="2573945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6pPr>
      <a:lvl7pPr marL="304193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7pPr>
      <a:lvl8pPr marL="350992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8pPr>
      <a:lvl9pPr marL="397791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1pPr>
      <a:lvl2pPr marL="46799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93598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3pPr>
      <a:lvl4pPr marL="140397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4pPr>
      <a:lvl5pPr marL="187196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5pPr>
      <a:lvl6pPr marL="233995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6pPr>
      <a:lvl7pPr marL="280794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7pPr>
      <a:lvl8pPr marL="327592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8pPr>
      <a:lvl9pPr marL="374391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1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764" y="373748"/>
            <a:ext cx="10510123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7764" y="1868730"/>
            <a:ext cx="10510123" cy="4454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7764" y="6506432"/>
            <a:ext cx="274177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6497" y="6506432"/>
            <a:ext cx="4112657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6115" y="6506432"/>
            <a:ext cx="274177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115270" cy="7019925"/>
          </a:xfrm>
          <a:prstGeom prst="rect">
            <a:avLst/>
          </a:prstGeom>
          <a:solidFill>
            <a:srgbClr val="6B0848"/>
          </a:solidFill>
          <a:ln>
            <a:solidFill>
              <a:srgbClr val="6B0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00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701985" rtl="0" eaLnBrk="1" latinLnBrk="0" hangingPunct="1">
        <a:lnSpc>
          <a:spcPct val="90000"/>
        </a:lnSpc>
        <a:spcBef>
          <a:spcPct val="0"/>
        </a:spcBef>
        <a:buNone/>
        <a:defRPr sz="33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5496" indent="-175496" algn="l" defTabSz="701985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26489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87748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535" kern="1200">
          <a:solidFill>
            <a:schemeClr val="tx1"/>
          </a:solidFill>
          <a:latin typeface="+mn-lt"/>
          <a:ea typeface="+mn-ea"/>
          <a:cs typeface="+mn-cs"/>
        </a:defRPr>
      </a:lvl3pPr>
      <a:lvl4pPr marL="1228474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57946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930458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28145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632443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98343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1pPr>
      <a:lvl2pPr marL="35099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2pPr>
      <a:lvl3pPr marL="70198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3pPr>
      <a:lvl4pPr marL="105297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40397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75496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10595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45694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80794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gradFill flip="none" rotWithShape="1">
          <a:gsLst>
            <a:gs pos="100000">
              <a:schemeClr val="bg1"/>
            </a:gs>
            <a:gs pos="11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9" name="Group 165"/>
          <p:cNvGrpSpPr>
            <a:grpSpLocks/>
          </p:cNvGrpSpPr>
          <p:nvPr/>
        </p:nvGrpSpPr>
        <p:grpSpPr bwMode="auto">
          <a:xfrm>
            <a:off x="0" y="0"/>
            <a:ext cx="12185650" cy="1372425"/>
            <a:chOff x="0" y="0"/>
            <a:chExt cx="5760" cy="1224"/>
          </a:xfrm>
        </p:grpSpPr>
        <p:pic>
          <p:nvPicPr>
            <p:cNvPr id="1173" name="Picture 149" descr="4_1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7" name="Picture 153" descr="6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" y="0"/>
              <a:ext cx="666" cy="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2" name="Picture 158" descr="123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0090">
              <a:off x="48" y="96"/>
              <a:ext cx="543" cy="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88" name="Rectangle 164"/>
          <p:cNvSpPr>
            <a:spLocks noChangeArrowheads="1"/>
          </p:cNvSpPr>
          <p:nvPr/>
        </p:nvSpPr>
        <p:spPr bwMode="gray">
          <a:xfrm>
            <a:off x="0" y="6707928"/>
            <a:ext cx="12185650" cy="311997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3902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5483543" y="6691679"/>
            <a:ext cx="2843318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24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40037" y="1225009"/>
            <a:ext cx="11170179" cy="522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406188" y="6691679"/>
            <a:ext cx="710830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24">
                <a:solidFill>
                  <a:schemeClr val="bg1"/>
                </a:solidFill>
                <a:latin typeface="+mn-lt"/>
              </a:defRPr>
            </a:lvl1pPr>
          </a:lstStyle>
          <a:p>
            <a:fld id="{B4A437C8-04E5-47CB-A96C-AD64ECAA19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59" name="Line 135"/>
          <p:cNvSpPr>
            <a:spLocks noChangeShapeType="1"/>
          </p:cNvSpPr>
          <p:nvPr/>
        </p:nvSpPr>
        <p:spPr bwMode="white">
          <a:xfrm>
            <a:off x="12693" y="6108310"/>
            <a:ext cx="854688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3902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117018" y="359122"/>
            <a:ext cx="9646973" cy="576868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83" name="Rectangle 159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1218565" y="6691679"/>
            <a:ext cx="3858789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33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19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5pPr>
      <a:lvl6pPr marL="46799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6pPr>
      <a:lvl7pPr marL="93598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7pPr>
      <a:lvl8pPr marL="140397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8pPr>
      <a:lvl9pPr marL="187196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9pPr>
    </p:titleStyle>
    <p:bodyStyle>
      <a:lvl1pPr marL="350992" indent="-350992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66" b="1">
          <a:solidFill>
            <a:schemeClr val="tx1"/>
          </a:solidFill>
          <a:latin typeface="+mn-lt"/>
          <a:ea typeface="+mn-ea"/>
          <a:cs typeface="+mn-cs"/>
        </a:defRPr>
      </a:lvl1pPr>
      <a:lvl2pPr marL="760484" indent="-292494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66">
          <a:solidFill>
            <a:schemeClr val="tx1"/>
          </a:solidFill>
          <a:latin typeface="Arial" charset="0"/>
        </a:defRPr>
      </a:lvl2pPr>
      <a:lvl3pPr marL="1169975" indent="-23399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57">
          <a:solidFill>
            <a:schemeClr val="tx1"/>
          </a:solidFill>
          <a:latin typeface="Arial" charset="0"/>
        </a:defRPr>
      </a:lvl3pPr>
      <a:lvl4pPr marL="1637965" indent="-233995" algn="l" rtl="0" eaLnBrk="1" fontAlgn="base" hangingPunct="1">
        <a:spcBef>
          <a:spcPct val="20000"/>
        </a:spcBef>
        <a:spcAft>
          <a:spcPct val="0"/>
        </a:spcAft>
        <a:buChar char="–"/>
        <a:defRPr sz="2047">
          <a:solidFill>
            <a:schemeClr val="tx1"/>
          </a:solidFill>
          <a:latin typeface="Arial" charset="0"/>
        </a:defRPr>
      </a:lvl4pPr>
      <a:lvl5pPr marL="2105955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5pPr>
      <a:lvl6pPr marL="2573945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6pPr>
      <a:lvl7pPr marL="304193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7pPr>
      <a:lvl8pPr marL="350992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8pPr>
      <a:lvl9pPr marL="397791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1pPr>
      <a:lvl2pPr marL="46799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93598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3pPr>
      <a:lvl4pPr marL="140397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4pPr>
      <a:lvl5pPr marL="187196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5pPr>
      <a:lvl6pPr marL="233995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6pPr>
      <a:lvl7pPr marL="280794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7pPr>
      <a:lvl8pPr marL="327592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8pPr>
      <a:lvl9pPr marL="374391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1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764" y="373748"/>
            <a:ext cx="10510123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7764" y="1868730"/>
            <a:ext cx="10510123" cy="4454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7764" y="6506432"/>
            <a:ext cx="274177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6497" y="6506432"/>
            <a:ext cx="4112657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6115" y="6506432"/>
            <a:ext cx="274177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115270" cy="7019925"/>
          </a:xfrm>
          <a:prstGeom prst="rect">
            <a:avLst/>
          </a:prstGeom>
          <a:solidFill>
            <a:srgbClr val="6B0848"/>
          </a:solidFill>
          <a:ln>
            <a:solidFill>
              <a:srgbClr val="6B0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60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89" r:id="rId13"/>
  </p:sldLayoutIdLst>
  <p:txStyles>
    <p:titleStyle>
      <a:lvl1pPr algn="l" defTabSz="701985" rtl="0" eaLnBrk="1" latinLnBrk="0" hangingPunct="1">
        <a:lnSpc>
          <a:spcPct val="90000"/>
        </a:lnSpc>
        <a:spcBef>
          <a:spcPct val="0"/>
        </a:spcBef>
        <a:buNone/>
        <a:defRPr sz="33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5496" indent="-175496" algn="l" defTabSz="701985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26489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87748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535" kern="1200">
          <a:solidFill>
            <a:schemeClr val="tx1"/>
          </a:solidFill>
          <a:latin typeface="+mn-lt"/>
          <a:ea typeface="+mn-ea"/>
          <a:cs typeface="+mn-cs"/>
        </a:defRPr>
      </a:lvl3pPr>
      <a:lvl4pPr marL="1228474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57946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930458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28145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632443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98343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1pPr>
      <a:lvl2pPr marL="35099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2pPr>
      <a:lvl3pPr marL="70198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3pPr>
      <a:lvl4pPr marL="105297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40397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75496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10595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45694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80794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gradFill flip="none" rotWithShape="1">
          <a:gsLst>
            <a:gs pos="100000">
              <a:schemeClr val="bg1"/>
            </a:gs>
            <a:gs pos="11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9" name="Group 165"/>
          <p:cNvGrpSpPr>
            <a:grpSpLocks/>
          </p:cNvGrpSpPr>
          <p:nvPr/>
        </p:nvGrpSpPr>
        <p:grpSpPr bwMode="auto">
          <a:xfrm>
            <a:off x="0" y="0"/>
            <a:ext cx="12185650" cy="1372425"/>
            <a:chOff x="0" y="0"/>
            <a:chExt cx="5760" cy="1224"/>
          </a:xfrm>
        </p:grpSpPr>
        <p:pic>
          <p:nvPicPr>
            <p:cNvPr id="1173" name="Picture 149" descr="4_1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7" name="Picture 153" descr="6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" y="0"/>
              <a:ext cx="666" cy="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2" name="Picture 158" descr="123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0090">
              <a:off x="48" y="96"/>
              <a:ext cx="543" cy="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88" name="Rectangle 164"/>
          <p:cNvSpPr>
            <a:spLocks noChangeArrowheads="1"/>
          </p:cNvSpPr>
          <p:nvPr/>
        </p:nvSpPr>
        <p:spPr bwMode="gray">
          <a:xfrm>
            <a:off x="0" y="6707928"/>
            <a:ext cx="12185650" cy="311997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3902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5483543" y="6691679"/>
            <a:ext cx="2843318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24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40037" y="1225009"/>
            <a:ext cx="11170179" cy="522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406188" y="6691679"/>
            <a:ext cx="710830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24">
                <a:solidFill>
                  <a:schemeClr val="bg1"/>
                </a:solidFill>
                <a:latin typeface="+mn-lt"/>
              </a:defRPr>
            </a:lvl1pPr>
          </a:lstStyle>
          <a:p>
            <a:fld id="{B4A437C8-04E5-47CB-A96C-AD64ECAA19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59" name="Line 135"/>
          <p:cNvSpPr>
            <a:spLocks noChangeShapeType="1"/>
          </p:cNvSpPr>
          <p:nvPr/>
        </p:nvSpPr>
        <p:spPr bwMode="white">
          <a:xfrm>
            <a:off x="12693" y="6108310"/>
            <a:ext cx="854688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3902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117018" y="359122"/>
            <a:ext cx="9646973" cy="576868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83" name="Rectangle 159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1218565" y="6691679"/>
            <a:ext cx="3858789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33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1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5pPr>
      <a:lvl6pPr marL="46799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6pPr>
      <a:lvl7pPr marL="93598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7pPr>
      <a:lvl8pPr marL="140397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8pPr>
      <a:lvl9pPr marL="187196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9pPr>
    </p:titleStyle>
    <p:bodyStyle>
      <a:lvl1pPr marL="350992" indent="-350992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66" b="1">
          <a:solidFill>
            <a:schemeClr val="tx1"/>
          </a:solidFill>
          <a:latin typeface="+mn-lt"/>
          <a:ea typeface="+mn-ea"/>
          <a:cs typeface="+mn-cs"/>
        </a:defRPr>
      </a:lvl1pPr>
      <a:lvl2pPr marL="760484" indent="-292494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66">
          <a:solidFill>
            <a:schemeClr val="tx1"/>
          </a:solidFill>
          <a:latin typeface="Arial" charset="0"/>
        </a:defRPr>
      </a:lvl2pPr>
      <a:lvl3pPr marL="1169975" indent="-23399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57">
          <a:solidFill>
            <a:schemeClr val="tx1"/>
          </a:solidFill>
          <a:latin typeface="Arial" charset="0"/>
        </a:defRPr>
      </a:lvl3pPr>
      <a:lvl4pPr marL="1637965" indent="-233995" algn="l" rtl="0" eaLnBrk="1" fontAlgn="base" hangingPunct="1">
        <a:spcBef>
          <a:spcPct val="20000"/>
        </a:spcBef>
        <a:spcAft>
          <a:spcPct val="0"/>
        </a:spcAft>
        <a:buChar char="–"/>
        <a:defRPr sz="2047">
          <a:solidFill>
            <a:schemeClr val="tx1"/>
          </a:solidFill>
          <a:latin typeface="Arial" charset="0"/>
        </a:defRPr>
      </a:lvl4pPr>
      <a:lvl5pPr marL="2105955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5pPr>
      <a:lvl6pPr marL="2573945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6pPr>
      <a:lvl7pPr marL="304193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7pPr>
      <a:lvl8pPr marL="350992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8pPr>
      <a:lvl9pPr marL="397791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1pPr>
      <a:lvl2pPr marL="46799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93598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3pPr>
      <a:lvl4pPr marL="140397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4pPr>
      <a:lvl5pPr marL="187196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5pPr>
      <a:lvl6pPr marL="233995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6pPr>
      <a:lvl7pPr marL="280794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7pPr>
      <a:lvl8pPr marL="327592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8pPr>
      <a:lvl9pPr marL="374391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1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764" y="373748"/>
            <a:ext cx="10510123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7764" y="1868730"/>
            <a:ext cx="10510123" cy="4454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7764" y="6506432"/>
            <a:ext cx="274177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6497" y="6506432"/>
            <a:ext cx="4112657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6115" y="6506432"/>
            <a:ext cx="274177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24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19" r:id="rId12"/>
    <p:sldLayoutId id="2147483820" r:id="rId13"/>
  </p:sldLayoutIdLst>
  <p:txStyles>
    <p:titleStyle>
      <a:lvl1pPr algn="l" defTabSz="701985" rtl="0" eaLnBrk="1" latinLnBrk="0" hangingPunct="1">
        <a:lnSpc>
          <a:spcPct val="90000"/>
        </a:lnSpc>
        <a:spcBef>
          <a:spcPct val="0"/>
        </a:spcBef>
        <a:buNone/>
        <a:defRPr sz="33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5496" indent="-175496" algn="l" defTabSz="701985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26489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87748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535" kern="1200">
          <a:solidFill>
            <a:schemeClr val="tx1"/>
          </a:solidFill>
          <a:latin typeface="+mn-lt"/>
          <a:ea typeface="+mn-ea"/>
          <a:cs typeface="+mn-cs"/>
        </a:defRPr>
      </a:lvl3pPr>
      <a:lvl4pPr marL="1228474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57946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930458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28145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632443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98343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1pPr>
      <a:lvl2pPr marL="35099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2pPr>
      <a:lvl3pPr marL="70198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3pPr>
      <a:lvl4pPr marL="105297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40397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75496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10595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45694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80794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gradFill flip="none" rotWithShape="1">
          <a:gsLst>
            <a:gs pos="100000">
              <a:schemeClr val="bg1"/>
            </a:gs>
            <a:gs pos="11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9" name="Group 165"/>
          <p:cNvGrpSpPr>
            <a:grpSpLocks/>
          </p:cNvGrpSpPr>
          <p:nvPr/>
        </p:nvGrpSpPr>
        <p:grpSpPr bwMode="auto">
          <a:xfrm>
            <a:off x="0" y="0"/>
            <a:ext cx="12185650" cy="1372425"/>
            <a:chOff x="0" y="0"/>
            <a:chExt cx="5760" cy="1224"/>
          </a:xfrm>
        </p:grpSpPr>
        <p:pic>
          <p:nvPicPr>
            <p:cNvPr id="1173" name="Picture 149" descr="4_1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7" name="Picture 153" descr="6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" y="0"/>
              <a:ext cx="666" cy="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2" name="Picture 158" descr="123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0090">
              <a:off x="48" y="96"/>
              <a:ext cx="543" cy="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88" name="Rectangle 164"/>
          <p:cNvSpPr>
            <a:spLocks noChangeArrowheads="1"/>
          </p:cNvSpPr>
          <p:nvPr/>
        </p:nvSpPr>
        <p:spPr bwMode="gray">
          <a:xfrm>
            <a:off x="0" y="6707928"/>
            <a:ext cx="12185650" cy="311997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3902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5483543" y="6691679"/>
            <a:ext cx="2843318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24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40037" y="1225009"/>
            <a:ext cx="11170179" cy="522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406188" y="6691679"/>
            <a:ext cx="710830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24">
                <a:solidFill>
                  <a:schemeClr val="bg1"/>
                </a:solidFill>
                <a:latin typeface="+mn-lt"/>
              </a:defRPr>
            </a:lvl1pPr>
          </a:lstStyle>
          <a:p>
            <a:fld id="{B4A437C8-04E5-47CB-A96C-AD64ECAA19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59" name="Line 135"/>
          <p:cNvSpPr>
            <a:spLocks noChangeShapeType="1"/>
          </p:cNvSpPr>
          <p:nvPr/>
        </p:nvSpPr>
        <p:spPr bwMode="white">
          <a:xfrm>
            <a:off x="12693" y="6108310"/>
            <a:ext cx="854688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3902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117018" y="359122"/>
            <a:ext cx="9646973" cy="576868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83" name="Rectangle 159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1218565" y="6691679"/>
            <a:ext cx="3858789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33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211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5pPr>
      <a:lvl6pPr marL="46799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6pPr>
      <a:lvl7pPr marL="93598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7pPr>
      <a:lvl8pPr marL="140397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8pPr>
      <a:lvl9pPr marL="187196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9pPr>
    </p:titleStyle>
    <p:bodyStyle>
      <a:lvl1pPr marL="350992" indent="-350992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66" b="1">
          <a:solidFill>
            <a:schemeClr val="tx1"/>
          </a:solidFill>
          <a:latin typeface="+mn-lt"/>
          <a:ea typeface="+mn-ea"/>
          <a:cs typeface="+mn-cs"/>
        </a:defRPr>
      </a:lvl1pPr>
      <a:lvl2pPr marL="760484" indent="-292494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66">
          <a:solidFill>
            <a:schemeClr val="tx1"/>
          </a:solidFill>
          <a:latin typeface="Arial" charset="0"/>
        </a:defRPr>
      </a:lvl2pPr>
      <a:lvl3pPr marL="1169975" indent="-23399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57">
          <a:solidFill>
            <a:schemeClr val="tx1"/>
          </a:solidFill>
          <a:latin typeface="Arial" charset="0"/>
        </a:defRPr>
      </a:lvl3pPr>
      <a:lvl4pPr marL="1637965" indent="-233995" algn="l" rtl="0" eaLnBrk="1" fontAlgn="base" hangingPunct="1">
        <a:spcBef>
          <a:spcPct val="20000"/>
        </a:spcBef>
        <a:spcAft>
          <a:spcPct val="0"/>
        </a:spcAft>
        <a:buChar char="–"/>
        <a:defRPr sz="2047">
          <a:solidFill>
            <a:schemeClr val="tx1"/>
          </a:solidFill>
          <a:latin typeface="Arial" charset="0"/>
        </a:defRPr>
      </a:lvl4pPr>
      <a:lvl5pPr marL="2105955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5pPr>
      <a:lvl6pPr marL="2573945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6pPr>
      <a:lvl7pPr marL="304193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7pPr>
      <a:lvl8pPr marL="350992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8pPr>
      <a:lvl9pPr marL="397791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1pPr>
      <a:lvl2pPr marL="46799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93598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3pPr>
      <a:lvl4pPr marL="140397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4pPr>
      <a:lvl5pPr marL="187196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5pPr>
      <a:lvl6pPr marL="233995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6pPr>
      <a:lvl7pPr marL="280794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7pPr>
      <a:lvl8pPr marL="327592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8pPr>
      <a:lvl9pPr marL="374391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8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8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0" y="0"/>
            <a:ext cx="12185650" cy="220835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6" name="object 5"/>
          <p:cNvSpPr/>
          <p:nvPr/>
        </p:nvSpPr>
        <p:spPr>
          <a:xfrm>
            <a:off x="634670" y="2640597"/>
            <a:ext cx="726696" cy="147385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7" name="object 6"/>
          <p:cNvSpPr/>
          <p:nvPr/>
        </p:nvSpPr>
        <p:spPr>
          <a:xfrm>
            <a:off x="652123" y="4543452"/>
            <a:ext cx="728282" cy="147223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25" name="object 2"/>
          <p:cNvSpPr txBox="1">
            <a:spLocks/>
          </p:cNvSpPr>
          <p:nvPr/>
        </p:nvSpPr>
        <p:spPr>
          <a:xfrm>
            <a:off x="3124518" y="450795"/>
            <a:ext cx="6978189" cy="1418610"/>
          </a:xfrm>
          <a:prstGeom prst="rect">
            <a:avLst/>
          </a:prstGeom>
        </p:spPr>
        <p:txBody>
          <a:bodyPr lIns="0" tIns="30911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 eaLnBrk="1" fontAlgn="auto" hangingPunct="1">
              <a:spcBef>
                <a:spcPts val="241"/>
              </a:spcBef>
              <a:spcAft>
                <a:spcPts val="0"/>
              </a:spcAft>
              <a:defRPr/>
            </a:pPr>
            <a:r>
              <a:rPr lang="en-US" sz="8800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</a:t>
            </a:r>
            <a:endParaRPr lang="uz-Cyrl-UZ" sz="5400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bject 11"/>
          <p:cNvSpPr/>
          <p:nvPr/>
        </p:nvSpPr>
        <p:spPr>
          <a:xfrm>
            <a:off x="1042445" y="597994"/>
            <a:ext cx="241174" cy="5086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1164618" y="918116"/>
            <a:ext cx="452202" cy="615868"/>
          </a:xfrm>
          <a:custGeom>
            <a:avLst/>
            <a:gdLst/>
            <a:ahLst/>
            <a:cxnLst/>
            <a:rect l="l" t="t" r="r" b="b"/>
            <a:pathLst>
              <a:path w="213359" h="284480">
                <a:moveTo>
                  <a:pt x="138573" y="0"/>
                </a:moveTo>
                <a:lnTo>
                  <a:pt x="73845" y="0"/>
                </a:lnTo>
                <a:lnTo>
                  <a:pt x="66311" y="1380"/>
                </a:lnTo>
                <a:lnTo>
                  <a:pt x="60292" y="5191"/>
                </a:lnTo>
                <a:lnTo>
                  <a:pt x="56302" y="10942"/>
                </a:lnTo>
                <a:lnTo>
                  <a:pt x="55041" y="17230"/>
                </a:lnTo>
                <a:lnTo>
                  <a:pt x="54958" y="27298"/>
                </a:lnTo>
                <a:lnTo>
                  <a:pt x="61212" y="34757"/>
                </a:lnTo>
                <a:lnTo>
                  <a:pt x="69683" y="36658"/>
                </a:lnTo>
                <a:lnTo>
                  <a:pt x="69683" y="80002"/>
                </a:lnTo>
                <a:lnTo>
                  <a:pt x="6603" y="211507"/>
                </a:lnTo>
                <a:lnTo>
                  <a:pt x="0" y="236544"/>
                </a:lnTo>
                <a:lnTo>
                  <a:pt x="6546" y="260064"/>
                </a:lnTo>
                <a:lnTo>
                  <a:pt x="23619" y="277514"/>
                </a:lnTo>
                <a:lnTo>
                  <a:pt x="48583" y="284342"/>
                </a:lnTo>
                <a:lnTo>
                  <a:pt x="164190" y="284342"/>
                </a:lnTo>
                <a:lnTo>
                  <a:pt x="189161" y="277510"/>
                </a:lnTo>
                <a:lnTo>
                  <a:pt x="194858" y="271688"/>
                </a:lnTo>
                <a:lnTo>
                  <a:pt x="48583" y="271688"/>
                </a:lnTo>
                <a:lnTo>
                  <a:pt x="30127" y="266638"/>
                </a:lnTo>
                <a:lnTo>
                  <a:pt x="17508" y="253735"/>
                </a:lnTo>
                <a:lnTo>
                  <a:pt x="12672" y="236350"/>
                </a:lnTo>
                <a:lnTo>
                  <a:pt x="17554" y="217850"/>
                </a:lnTo>
                <a:lnTo>
                  <a:pt x="75807" y="117302"/>
                </a:lnTo>
                <a:lnTo>
                  <a:pt x="78923" y="108660"/>
                </a:lnTo>
                <a:lnTo>
                  <a:pt x="80936" y="97586"/>
                </a:lnTo>
                <a:lnTo>
                  <a:pt x="82017" y="87044"/>
                </a:lnTo>
                <a:lnTo>
                  <a:pt x="82340" y="80002"/>
                </a:lnTo>
                <a:lnTo>
                  <a:pt x="82340" y="37127"/>
                </a:lnTo>
                <a:lnTo>
                  <a:pt x="102619" y="37127"/>
                </a:lnTo>
                <a:lnTo>
                  <a:pt x="105456" y="34293"/>
                </a:lnTo>
                <a:lnTo>
                  <a:pt x="105337" y="27179"/>
                </a:lnTo>
                <a:lnTo>
                  <a:pt x="102623" y="24469"/>
                </a:lnTo>
                <a:lnTo>
                  <a:pt x="70352" y="24469"/>
                </a:lnTo>
                <a:lnTo>
                  <a:pt x="67515" y="21631"/>
                </a:lnTo>
                <a:lnTo>
                  <a:pt x="67515" y="14375"/>
                </a:lnTo>
                <a:lnTo>
                  <a:pt x="70795" y="12658"/>
                </a:lnTo>
                <a:lnTo>
                  <a:pt x="156737" y="12658"/>
                </a:lnTo>
                <a:lnTo>
                  <a:pt x="156164" y="10394"/>
                </a:lnTo>
                <a:lnTo>
                  <a:pt x="152018" y="4932"/>
                </a:lnTo>
                <a:lnTo>
                  <a:pt x="145979" y="1311"/>
                </a:lnTo>
                <a:lnTo>
                  <a:pt x="138573" y="0"/>
                </a:lnTo>
                <a:close/>
              </a:path>
              <a:path w="213359" h="284480">
                <a:moveTo>
                  <a:pt x="156737" y="12658"/>
                </a:moveTo>
                <a:lnTo>
                  <a:pt x="141675" y="12658"/>
                </a:lnTo>
                <a:lnTo>
                  <a:pt x="145084" y="14273"/>
                </a:lnTo>
                <a:lnTo>
                  <a:pt x="145223" y="17230"/>
                </a:lnTo>
                <a:lnTo>
                  <a:pt x="145260" y="21631"/>
                </a:lnTo>
                <a:lnTo>
                  <a:pt x="142421" y="24469"/>
                </a:lnTo>
                <a:lnTo>
                  <a:pt x="120911" y="24469"/>
                </a:lnTo>
                <a:lnTo>
                  <a:pt x="118197" y="27179"/>
                </a:lnTo>
                <a:lnTo>
                  <a:pt x="118077" y="34293"/>
                </a:lnTo>
                <a:lnTo>
                  <a:pt x="120911" y="37127"/>
                </a:lnTo>
                <a:lnTo>
                  <a:pt x="130432" y="37127"/>
                </a:lnTo>
                <a:lnTo>
                  <a:pt x="130432" y="80002"/>
                </a:lnTo>
                <a:lnTo>
                  <a:pt x="195218" y="217850"/>
                </a:lnTo>
                <a:lnTo>
                  <a:pt x="200103" y="236350"/>
                </a:lnTo>
                <a:lnTo>
                  <a:pt x="195264" y="253741"/>
                </a:lnTo>
                <a:lnTo>
                  <a:pt x="182645" y="266640"/>
                </a:lnTo>
                <a:lnTo>
                  <a:pt x="164190" y="271688"/>
                </a:lnTo>
                <a:lnTo>
                  <a:pt x="194858" y="271688"/>
                </a:lnTo>
                <a:lnTo>
                  <a:pt x="206234" y="260054"/>
                </a:lnTo>
                <a:lnTo>
                  <a:pt x="212780" y="236544"/>
                </a:lnTo>
                <a:lnTo>
                  <a:pt x="206170" y="211507"/>
                </a:lnTo>
                <a:lnTo>
                  <a:pt x="147916" y="110956"/>
                </a:lnTo>
                <a:lnTo>
                  <a:pt x="146077" y="105444"/>
                </a:lnTo>
                <a:lnTo>
                  <a:pt x="144537" y="97008"/>
                </a:lnTo>
                <a:lnTo>
                  <a:pt x="143479" y="87808"/>
                </a:lnTo>
                <a:lnTo>
                  <a:pt x="143086" y="80002"/>
                </a:lnTo>
                <a:lnTo>
                  <a:pt x="143086" y="36658"/>
                </a:lnTo>
                <a:lnTo>
                  <a:pt x="151561" y="34757"/>
                </a:lnTo>
                <a:lnTo>
                  <a:pt x="157815" y="27298"/>
                </a:lnTo>
                <a:lnTo>
                  <a:pt x="157893" y="17230"/>
                </a:lnTo>
                <a:lnTo>
                  <a:pt x="156737" y="1265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13"/>
          <p:cNvSpPr/>
          <p:nvPr/>
        </p:nvSpPr>
        <p:spPr>
          <a:xfrm>
            <a:off x="1220153" y="1285362"/>
            <a:ext cx="339548" cy="1933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14"/>
          <p:cNvSpPr/>
          <p:nvPr/>
        </p:nvSpPr>
        <p:spPr>
          <a:xfrm>
            <a:off x="701310" y="918116"/>
            <a:ext cx="474416" cy="617493"/>
          </a:xfrm>
          <a:custGeom>
            <a:avLst/>
            <a:gdLst/>
            <a:ahLst/>
            <a:cxnLst/>
            <a:rect l="l" t="t" r="r" b="b"/>
            <a:pathLst>
              <a:path w="224154" h="285115">
                <a:moveTo>
                  <a:pt x="143981" y="0"/>
                </a:moveTo>
                <a:lnTo>
                  <a:pt x="74177" y="0"/>
                </a:lnTo>
                <a:lnTo>
                  <a:pt x="69411" y="1973"/>
                </a:lnTo>
                <a:lnTo>
                  <a:pt x="62240" y="9147"/>
                </a:lnTo>
                <a:lnTo>
                  <a:pt x="60267" y="13910"/>
                </a:lnTo>
                <a:lnTo>
                  <a:pt x="60267" y="24055"/>
                </a:lnTo>
                <a:lnTo>
                  <a:pt x="62240" y="28821"/>
                </a:lnTo>
                <a:lnTo>
                  <a:pt x="68406" y="34988"/>
                </a:lnTo>
                <a:lnTo>
                  <a:pt x="71607" y="36720"/>
                </a:lnTo>
                <a:lnTo>
                  <a:pt x="75085" y="37494"/>
                </a:lnTo>
                <a:lnTo>
                  <a:pt x="75048" y="67359"/>
                </a:lnTo>
                <a:lnTo>
                  <a:pt x="44385" y="83762"/>
                </a:lnTo>
                <a:lnTo>
                  <a:pt x="20689" y="108191"/>
                </a:lnTo>
                <a:lnTo>
                  <a:pt x="5413" y="138604"/>
                </a:lnTo>
                <a:lnTo>
                  <a:pt x="0" y="172968"/>
                </a:lnTo>
                <a:lnTo>
                  <a:pt x="8792" y="216446"/>
                </a:lnTo>
                <a:lnTo>
                  <a:pt x="32765" y="251986"/>
                </a:lnTo>
                <a:lnTo>
                  <a:pt x="68303" y="275966"/>
                </a:lnTo>
                <a:lnTo>
                  <a:pt x="111791" y="284764"/>
                </a:lnTo>
                <a:lnTo>
                  <a:pt x="112158" y="284764"/>
                </a:lnTo>
                <a:lnTo>
                  <a:pt x="155489" y="275855"/>
                </a:lnTo>
                <a:lnTo>
                  <a:pt x="161012" y="272110"/>
                </a:lnTo>
                <a:lnTo>
                  <a:pt x="112115" y="272110"/>
                </a:lnTo>
                <a:lnTo>
                  <a:pt x="73492" y="264406"/>
                </a:lnTo>
                <a:lnTo>
                  <a:pt x="41867" y="243186"/>
                </a:lnTo>
                <a:lnTo>
                  <a:pt x="20502" y="211642"/>
                </a:lnTo>
                <a:lnTo>
                  <a:pt x="12657" y="172966"/>
                </a:lnTo>
                <a:lnTo>
                  <a:pt x="17458" y="142490"/>
                </a:lnTo>
                <a:lnTo>
                  <a:pt x="31006" y="115519"/>
                </a:lnTo>
                <a:lnTo>
                  <a:pt x="52017" y="93857"/>
                </a:lnTo>
                <a:lnTo>
                  <a:pt x="79210" y="79311"/>
                </a:lnTo>
                <a:lnTo>
                  <a:pt x="84316" y="77537"/>
                </a:lnTo>
                <a:lnTo>
                  <a:pt x="87746" y="72731"/>
                </a:lnTo>
                <a:lnTo>
                  <a:pt x="87746" y="37969"/>
                </a:lnTo>
                <a:lnTo>
                  <a:pt x="102628" y="37959"/>
                </a:lnTo>
                <a:lnTo>
                  <a:pt x="105457" y="35133"/>
                </a:lnTo>
                <a:lnTo>
                  <a:pt x="105422" y="28112"/>
                </a:lnTo>
                <a:lnTo>
                  <a:pt x="102631" y="25312"/>
                </a:lnTo>
                <a:lnTo>
                  <a:pt x="75765" y="25300"/>
                </a:lnTo>
                <a:lnTo>
                  <a:pt x="72931" y="22467"/>
                </a:lnTo>
                <a:lnTo>
                  <a:pt x="72931" y="15501"/>
                </a:lnTo>
                <a:lnTo>
                  <a:pt x="75765" y="12665"/>
                </a:lnTo>
                <a:lnTo>
                  <a:pt x="162007" y="12658"/>
                </a:lnTo>
                <a:lnTo>
                  <a:pt x="161781" y="11563"/>
                </a:lnTo>
                <a:lnTo>
                  <a:pt x="157609" y="5533"/>
                </a:lnTo>
                <a:lnTo>
                  <a:pt x="151457" y="1481"/>
                </a:lnTo>
                <a:lnTo>
                  <a:pt x="143981" y="0"/>
                </a:lnTo>
                <a:close/>
              </a:path>
              <a:path w="224154" h="285115">
                <a:moveTo>
                  <a:pt x="162007" y="12658"/>
                </a:moveTo>
                <a:lnTo>
                  <a:pt x="147427" y="12658"/>
                </a:lnTo>
                <a:lnTo>
                  <a:pt x="150659" y="15314"/>
                </a:lnTo>
                <a:lnTo>
                  <a:pt x="150655" y="22467"/>
                </a:lnTo>
                <a:lnTo>
                  <a:pt x="147816" y="25300"/>
                </a:lnTo>
                <a:lnTo>
                  <a:pt x="144334" y="25312"/>
                </a:lnTo>
                <a:lnTo>
                  <a:pt x="120974" y="25312"/>
                </a:lnTo>
                <a:lnTo>
                  <a:pt x="118170" y="28112"/>
                </a:lnTo>
                <a:lnTo>
                  <a:pt x="118127" y="35133"/>
                </a:lnTo>
                <a:lnTo>
                  <a:pt x="120974" y="37969"/>
                </a:lnTo>
                <a:lnTo>
                  <a:pt x="135834" y="37969"/>
                </a:lnTo>
                <a:lnTo>
                  <a:pt x="135837" y="72731"/>
                </a:lnTo>
                <a:lnTo>
                  <a:pt x="139272" y="77537"/>
                </a:lnTo>
                <a:lnTo>
                  <a:pt x="144384" y="79319"/>
                </a:lnTo>
                <a:lnTo>
                  <a:pt x="171573" y="93864"/>
                </a:lnTo>
                <a:lnTo>
                  <a:pt x="192581" y="115525"/>
                </a:lnTo>
                <a:lnTo>
                  <a:pt x="206127" y="142494"/>
                </a:lnTo>
                <a:lnTo>
                  <a:pt x="210927" y="172968"/>
                </a:lnTo>
                <a:lnTo>
                  <a:pt x="203151" y="211424"/>
                </a:lnTo>
                <a:lnTo>
                  <a:pt x="181954" y="242909"/>
                </a:lnTo>
                <a:lnTo>
                  <a:pt x="150541" y="264209"/>
                </a:lnTo>
                <a:lnTo>
                  <a:pt x="112115" y="272110"/>
                </a:lnTo>
                <a:lnTo>
                  <a:pt x="161012" y="272110"/>
                </a:lnTo>
                <a:lnTo>
                  <a:pt x="190912" y="251836"/>
                </a:lnTo>
                <a:lnTo>
                  <a:pt x="214815" y="216333"/>
                </a:lnTo>
                <a:lnTo>
                  <a:pt x="223585" y="172966"/>
                </a:lnTo>
                <a:lnTo>
                  <a:pt x="218169" y="138601"/>
                </a:lnTo>
                <a:lnTo>
                  <a:pt x="202887" y="108188"/>
                </a:lnTo>
                <a:lnTo>
                  <a:pt x="179183" y="83761"/>
                </a:lnTo>
                <a:lnTo>
                  <a:pt x="148511" y="67359"/>
                </a:lnTo>
                <a:lnTo>
                  <a:pt x="148510" y="37494"/>
                </a:lnTo>
                <a:lnTo>
                  <a:pt x="156934" y="35618"/>
                </a:lnTo>
                <a:lnTo>
                  <a:pt x="163280" y="28155"/>
                </a:lnTo>
                <a:lnTo>
                  <a:pt x="163317" y="18982"/>
                </a:lnTo>
                <a:lnTo>
                  <a:pt x="162007" y="12658"/>
                </a:lnTo>
                <a:close/>
              </a:path>
              <a:path w="224154" h="285115">
                <a:moveTo>
                  <a:pt x="99154" y="37969"/>
                </a:moveTo>
                <a:lnTo>
                  <a:pt x="99017" y="37969"/>
                </a:lnTo>
                <a:lnTo>
                  <a:pt x="99154" y="37969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15"/>
          <p:cNvSpPr/>
          <p:nvPr/>
        </p:nvSpPr>
        <p:spPr>
          <a:xfrm>
            <a:off x="755257" y="1207362"/>
            <a:ext cx="364935" cy="2713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9"/>
          <p:cNvSpPr/>
          <p:nvPr/>
        </p:nvSpPr>
        <p:spPr>
          <a:xfrm>
            <a:off x="9826625" y="524870"/>
            <a:ext cx="1881437" cy="1306486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>
              <a:defRPr/>
            </a:pPr>
            <a:endParaRPr lang="ru-RU" sz="2396" dirty="0"/>
          </a:p>
          <a:p>
            <a:pPr>
              <a:defRPr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10"/>
          <p:cNvSpPr/>
          <p:nvPr/>
        </p:nvSpPr>
        <p:spPr>
          <a:xfrm>
            <a:off x="9826625" y="539494"/>
            <a:ext cx="1881437" cy="1306486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7181" name="object 4"/>
          <p:cNvSpPr txBox="1">
            <a:spLocks noChangeArrowheads="1"/>
          </p:cNvSpPr>
          <p:nvPr/>
        </p:nvSpPr>
        <p:spPr bwMode="auto">
          <a:xfrm>
            <a:off x="1837368" y="2656848"/>
            <a:ext cx="8598857" cy="150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marL="381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8920" algn="ctr">
              <a:spcBef>
                <a:spcPts val="232"/>
              </a:spcBef>
            </a:pPr>
            <a:r>
              <a:rPr lang="en-US" sz="4800" b="1" dirty="0" err="1">
                <a:ln w="0">
                  <a:solidFill>
                    <a:srgbClr val="2365C7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4800" b="1" dirty="0">
                <a:ln w="0">
                  <a:solidFill>
                    <a:srgbClr val="2365C7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3-Amaliy </a:t>
            </a:r>
            <a:r>
              <a:rPr lang="en-US" sz="4800" b="1" dirty="0" err="1" smtClean="0">
                <a:ln w="0">
                  <a:solidFill>
                    <a:srgbClr val="2365C7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mashg‘ulot</a:t>
            </a:r>
            <a:r>
              <a:rPr lang="en-US" sz="4800" b="1" dirty="0">
                <a:ln w="0">
                  <a:solidFill>
                    <a:srgbClr val="2365C7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b="1" dirty="0" err="1">
                <a:ln w="0">
                  <a:solidFill>
                    <a:srgbClr val="2365C7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Asetilenning</a:t>
            </a:r>
            <a:r>
              <a:rPr lang="en-US" sz="4800" b="1" dirty="0">
                <a:ln w="0">
                  <a:solidFill>
                    <a:srgbClr val="2365C7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>
                  <a:solidFill>
                    <a:srgbClr val="2365C7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olinishi</a:t>
            </a:r>
            <a:r>
              <a:rPr lang="en-US" sz="4800" b="1" dirty="0">
                <a:ln w="0">
                  <a:solidFill>
                    <a:srgbClr val="2365C7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z-Latn-UZ" sz="4800" b="1" dirty="0">
              <a:ln w="0"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31216" y="942614"/>
            <a:ext cx="16722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sinf</a:t>
            </a: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4040" y="4391024"/>
            <a:ext cx="3680115" cy="237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8796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95"/>
            <a:ext cx="12185650" cy="1356861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Xulosa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63524" y="1446690"/>
                <a:ext cx="11922125" cy="4499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Atsetilen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kaliy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permanganatning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neytral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muhit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eritmasi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bilan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reaksiyaga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kirishib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oksidlanadi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𝟑𝐂𝐇</m:t>
                      </m:r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≡</m:t>
                      </m:r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𝐂𝐇</m:t>
                      </m:r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𝟖</m:t>
                      </m:r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𝐊𝐌𝐧𝐎</m:t>
                          </m:r>
                        </m:e>
                        <m:sub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sub>
                      </m:sSub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→</m:t>
                      </m:r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𝟑𝐊𝐎𝐎𝐂</m:t>
                      </m:r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𝐂𝐎𝐎𝐊</m:t>
                      </m:r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𝟖𝐌𝐧𝐎</m:t>
                          </m:r>
                        </m:e>
                        <m:sub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b>
                      </m:sSub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𝟐𝐊𝐎𝐇</m:t>
                      </m:r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𝟐𝐇</m:t>
                          </m:r>
                        </m:e>
                        <m:sub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b>
                      </m:sSub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𝐎</m:t>
                      </m:r>
                    </m:oMath>
                  </m:oMathPara>
                </a14:m>
                <a:endParaRPr lang="en-US" sz="3600" b="1" dirty="0" smtClean="0">
                  <a:solidFill>
                    <a:srgbClr val="0070C0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Atsetilen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kumush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oksidining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ammiakdagi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eritmasi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bilan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reaksiyaga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kirishadi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uz-Cyrl-UZ" sz="36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𝐇𝐂</m:t>
                      </m:r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≡</m:t>
                      </m:r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𝐂𝐇</m:t>
                      </m:r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𝟐</m:t>
                      </m:r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[</m:t>
                      </m:r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𝐀𝐠</m:t>
                      </m:r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𝐍𝐇</m:t>
                          </m:r>
                        </m:e>
                        <m:sub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sub>
                      </m:sSub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  <m:sub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b>
                      </m:sSub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𝐎𝐇</m:t>
                      </m:r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𝟐𝐇</m:t>
                          </m:r>
                        </m:e>
                        <m:sub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b>
                      </m:sSub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𝐎</m:t>
                      </m:r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→                      </m:t>
                      </m:r>
                    </m:oMath>
                  </m:oMathPara>
                </a14:m>
                <a:endParaRPr lang="en-US" sz="3600" b="1" i="0" dirty="0" smtClean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𝐀𝐠</m:t>
                      </m:r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𝐂</m:t>
                      </m:r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≡</m:t>
                      </m:r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𝐂</m:t>
                      </m:r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𝐀𝐠</m:t>
                      </m:r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↓+</m:t>
                      </m:r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𝟒</m:t>
                      </m:r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𝐍𝐇</m:t>
                          </m:r>
                        </m:e>
                        <m:sub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sub>
                      </m:sSub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𝐎𝐇</m:t>
                      </m:r>
                    </m:oMath>
                  </m:oMathPara>
                </a14:m>
                <a:endParaRPr lang="en-US" sz="36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524" y="1446690"/>
                <a:ext cx="11922125" cy="4499437"/>
              </a:xfrm>
              <a:prstGeom prst="rect">
                <a:avLst/>
              </a:prstGeom>
              <a:blipFill>
                <a:blip r:embed="rId2"/>
                <a:stretch>
                  <a:fillRect l="-1534" t="-20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681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95"/>
            <a:ext cx="12185650" cy="1356861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Xulosa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263525" y="1366748"/>
                <a:ext cx="11658600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Ajralib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chiqayotgan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atsetilen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nay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og‘zida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o‘t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oldirilsa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u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nur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sochib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dudli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alanga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bilan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yonadi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endParaRPr lang="en-US" sz="3600" b="1" dirty="0" smtClean="0">
                  <a:solidFill>
                    <a:srgbClr val="0070C0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𝐂</m:t>
                          </m:r>
                        </m:e>
                        <m:sub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𝐇</m:t>
                          </m:r>
                        </m:e>
                        <m:sub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b>
                      </m:sSub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𝐎</m:t>
                          </m:r>
                        </m:e>
                        <m:sub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b>
                      </m:sSub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→</m:t>
                      </m:r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𝐂𝐎</m:t>
                          </m:r>
                        </m:e>
                        <m:sub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b>
                      </m:sSub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𝐇</m:t>
                          </m:r>
                        </m:e>
                        <m:sub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b>
                      </m:sSub>
                      <m:r>
                        <a:rPr lang="en-US" sz="36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𝐎</m:t>
                      </m:r>
                    </m:oMath>
                  </m:oMathPara>
                </a14:m>
                <a:endParaRPr lang="en-US" sz="3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525" y="1366748"/>
                <a:ext cx="11658600" cy="2862322"/>
              </a:xfrm>
              <a:prstGeom prst="rect">
                <a:avLst/>
              </a:prstGeom>
              <a:blipFill rotWithShape="0">
                <a:blip r:embed="rId2"/>
                <a:stretch>
                  <a:fillRect l="-1568" t="-319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 descr="Fire Flame Sticker by Subdued for iOS &amp; Android | GIP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976687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82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95"/>
            <a:ext cx="12185650" cy="1356861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525" y="1366748"/>
            <a:ext cx="11658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1. 3-amaliy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mashg‘ulot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darsligingizda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tartibini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to‘liq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yozib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xulosani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masalani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bajaring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gramm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kalsiy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karbiddan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laboratoriya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sharoitida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litr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n.sh.da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atsetilen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Reaksiya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unumi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80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%.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61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95"/>
            <a:ext cx="12185650" cy="1356861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Bugun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darsda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856" y="1681162"/>
            <a:ext cx="11827769" cy="1265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Atsetilenning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xossalari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buAutoNum type="arabicPeriod"/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Atsetilenning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laboratoriyada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olinish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tartibi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74" name="Picture 2" descr="M.S. in Chemistry Offered Online | Ohio Univers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3273561"/>
            <a:ext cx="8915400" cy="298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8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1" y="0"/>
            <a:ext cx="12185650" cy="1356861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Atsetilen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332475">
            <a:off x="9568466" y="1717126"/>
            <a:ext cx="29337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oper Black" panose="0208090404030B020404" pitchFamily="18" charset="0"/>
                <a:cs typeface="Arial" panose="020B0604020202020204" pitchFamily="34" charset="0"/>
              </a:rPr>
              <a:t>C</a:t>
            </a:r>
            <a:r>
              <a:rPr lang="en-US" sz="44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oper Black" panose="0208090404030B020404" pitchFamily="18" charset="0"/>
                <a:cs typeface="Arial" panose="020B0604020202020204" pitchFamily="34" charset="0"/>
              </a:rPr>
              <a:t>2</a:t>
            </a:r>
            <a:r>
              <a:rPr lang="en-US" sz="66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oper Black" panose="0208090404030B020404" pitchFamily="18" charset="0"/>
                <a:cs typeface="Arial" panose="020B0604020202020204" pitchFamily="34" charset="0"/>
              </a:rPr>
              <a:t>H</a:t>
            </a:r>
            <a:r>
              <a:rPr lang="en-US" sz="44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oper Black" panose="0208090404030B020404" pitchFamily="18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6" name="Picture 3" descr="Paper Tan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898" y="1604962"/>
            <a:ext cx="9444104" cy="50292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35025" y="2062162"/>
            <a:ext cx="7237413" cy="361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Asetilen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havodan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yengilroq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suvda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eriydi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Toza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deyarli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hidsiz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Alkinlarning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nisbiy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molekulyar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massasi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ortgan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sari,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qaynash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ortib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9714" y="4451015"/>
            <a:ext cx="2795936" cy="243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6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Цилиндр мерный 1-10-2 с носиком на стеклянном основани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825" y="4037732"/>
            <a:ext cx="2716077" cy="241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94"/>
            <a:ext cx="12185650" cy="1082100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Kerakli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jihozlar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Купить Пробирка биологическая 16*150, нейтральное стекло от компании  «UkrChemGroup» - 84693119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23" y="1079606"/>
            <a:ext cx="2383979" cy="221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9357" y="3239698"/>
            <a:ext cx="2478763" cy="6789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Probirka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Штатив лабораторный - стандартный; Арт: b174 — Учебное оборудование оптом  от 2d3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064" y="1091676"/>
            <a:ext cx="2703002" cy="241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191411" y="3320168"/>
            <a:ext cx="2778655" cy="6789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htativ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 descr="Газоотводная трубка ректальная для новорожденных(зонд) — Медтехника в  Омске. Медтехника для семьи и близких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357" y="1091676"/>
            <a:ext cx="2716077" cy="271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217526" y="3531507"/>
            <a:ext cx="467535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chiqaruvchi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nay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6" name="Picture 8" descr="Колба круглодонная с цилиндрической горловиной К-2-100-34, ТС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119" y="4037732"/>
            <a:ext cx="2514600" cy="238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Чашка Петри, Лабораторная чашка Петри, чаша Петри, Чашка Петри одноразовая, Чашки  Петри стекло, Чашки Петри пластмассовые лабораторные - фото, описание,  характеристики: Купить в Украине на standart-m.com.u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82" y="3999136"/>
            <a:ext cx="2454531" cy="245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325827" y="6286591"/>
            <a:ext cx="2824836" cy="6789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olba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1467" y="6217383"/>
            <a:ext cx="3881192" cy="6789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Petriy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chashkasi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777000" y="6258315"/>
            <a:ext cx="3688790" cy="6789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Silindr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95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95"/>
            <a:ext cx="12185650" cy="1356861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Kerakli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reaktivlar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4225" y="5413855"/>
            <a:ext cx="9870642" cy="67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kumush</a:t>
            </a:r>
            <a:r>
              <a:rPr lang="uz-Cyrl-U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oksidining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ammiakli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eritmasi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Карбид кальция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52" y="1414977"/>
            <a:ext cx="2663825" cy="255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Серная кислота — важнейшее промышленное сырь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6" y="1377744"/>
            <a:ext cx="2661804" cy="256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Перманганат калия ГОСТ 20490-7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199" y="1458780"/>
            <a:ext cx="3238068" cy="258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744" y="3961245"/>
            <a:ext cx="2957862" cy="678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Kalsiy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karbid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44386" y="3939680"/>
            <a:ext cx="3813175" cy="1265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onsentrlangan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sulfat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kislota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02551" y="4043966"/>
            <a:ext cx="4549363" cy="1265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aliy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permanganat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eritmasi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03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95"/>
            <a:ext cx="12185650" cy="1356861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Ishning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borish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tartibi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525" y="1446690"/>
            <a:ext cx="11658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rabicPeriod"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Atsetilen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probirkaga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bo‘lak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kalsiy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karbid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solib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ustiga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1-2 ml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quyiladi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Konsentrlangan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sulfat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kislotadan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ml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aralashtiriladi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</a:p>
          <a:p>
            <a:pPr marL="742950" indent="-742950" algn="just">
              <a:buAutoNum type="arabicPeriod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Probirkaning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og‘zi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chiqish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nayi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o‘rnatilib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chiqqan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kaliy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permanganat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eritmasiga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yuboriladi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Jarayon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kuzatiladi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2" descr="Химический каталог &gt;&gt; Ацетилен. Получение ацетилена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4773253"/>
            <a:ext cx="2514600" cy="22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8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95"/>
            <a:ext cx="12185650" cy="1356861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Ishning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borish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tartibi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525" y="1985962"/>
            <a:ext cx="11658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rabicPeriod" startAt="3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So‘ngra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stakandagi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kumush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oksidining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ammiakli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eritmasiga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chiqayotgan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yuboriladi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742950" indent="-742950" algn="just">
              <a:buAutoNum type="arabicPeriod" startAt="3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Reaksiyada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chiqayotgan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ostida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yig‘ilib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yondiriladi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Jarayon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kuzatiladi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6898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95"/>
            <a:ext cx="12185650" cy="1356861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Ishning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borish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tartibi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video_2020-12-01_19-42-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7425" y="1354365"/>
            <a:ext cx="10210800" cy="566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3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95"/>
            <a:ext cx="12185650" cy="1356861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Xulosa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525" y="1446690"/>
            <a:ext cx="1165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Kaltsiy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karbidning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o‘zaro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ta’siri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shiddatli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borib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atsetilen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gazi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chiqadi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2739343"/>
            <a:ext cx="10250302" cy="16067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3525" y="444317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Atsetilen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rangsiz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hidsiz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suvda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yomon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eriydigan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gaz.</a:t>
            </a:r>
          </a:p>
        </p:txBody>
      </p:sp>
    </p:spTree>
    <p:extLst>
      <p:ext uri="{BB962C8B-B14F-4D97-AF65-F5344CB8AC3E}">
        <p14:creationId xmlns:p14="http://schemas.microsoft.com/office/powerpoint/2010/main" val="249509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0" id="{785310B2-D978-4E49-BBFE-AE080AFD3908}" vid="{EF789822-9A55-49AA-BF39-F5952A494B2E}"/>
    </a:ext>
  </a:extLst>
</a:theme>
</file>

<file path=ppt/theme/theme2.xml><?xml version="1.0" encoding="utf-8"?>
<a:theme xmlns:a="http://schemas.openxmlformats.org/drawingml/2006/main" name="Тема7">
  <a:themeElements>
    <a:clrScheme name="300TGp_natural_light 2">
      <a:dk1>
        <a:srgbClr val="4D4D4D"/>
      </a:dk1>
      <a:lt1>
        <a:srgbClr val="FFFFFF"/>
      </a:lt1>
      <a:dk2>
        <a:srgbClr val="347436"/>
      </a:dk2>
      <a:lt2>
        <a:srgbClr val="DDDDDD"/>
      </a:lt2>
      <a:accent1>
        <a:srgbClr val="F28C1C"/>
      </a:accent1>
      <a:accent2>
        <a:srgbClr val="77AE26"/>
      </a:accent2>
      <a:accent3>
        <a:srgbClr val="FFFFFF"/>
      </a:accent3>
      <a:accent4>
        <a:srgbClr val="404040"/>
      </a:accent4>
      <a:accent5>
        <a:srgbClr val="F7C5AB"/>
      </a:accent5>
      <a:accent6>
        <a:srgbClr val="6B9D21"/>
      </a:accent6>
      <a:hlink>
        <a:srgbClr val="449878"/>
      </a:hlink>
      <a:folHlink>
        <a:srgbClr val="90A8B0"/>
      </a:folHlink>
    </a:clrScheme>
    <a:fontScheme name="300TGp_natural_ligh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00TGp_natural_light 1">
        <a:dk1>
          <a:srgbClr val="000000"/>
        </a:dk1>
        <a:lt1>
          <a:srgbClr val="FFFFFF"/>
        </a:lt1>
        <a:dk2>
          <a:srgbClr val="51944E"/>
        </a:dk2>
        <a:lt2>
          <a:srgbClr val="DDDDDD"/>
        </a:lt2>
        <a:accent1>
          <a:srgbClr val="646ADE"/>
        </a:accent1>
        <a:accent2>
          <a:srgbClr val="1BAFC3"/>
        </a:accent2>
        <a:accent3>
          <a:srgbClr val="FFFFFF"/>
        </a:accent3>
        <a:accent4>
          <a:srgbClr val="000000"/>
        </a:accent4>
        <a:accent5>
          <a:srgbClr val="B8B9EC"/>
        </a:accent5>
        <a:accent6>
          <a:srgbClr val="179EB0"/>
        </a:accent6>
        <a:hlink>
          <a:srgbClr val="98BF1D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2">
        <a:dk1>
          <a:srgbClr val="4D4D4D"/>
        </a:dk1>
        <a:lt1>
          <a:srgbClr val="FFFFFF"/>
        </a:lt1>
        <a:dk2>
          <a:srgbClr val="347436"/>
        </a:dk2>
        <a:lt2>
          <a:srgbClr val="DDDDDD"/>
        </a:lt2>
        <a:accent1>
          <a:srgbClr val="F28C1C"/>
        </a:accent1>
        <a:accent2>
          <a:srgbClr val="77AE26"/>
        </a:accent2>
        <a:accent3>
          <a:srgbClr val="FFFFFF"/>
        </a:accent3>
        <a:accent4>
          <a:srgbClr val="404040"/>
        </a:accent4>
        <a:accent5>
          <a:srgbClr val="F7C5AB"/>
        </a:accent5>
        <a:accent6>
          <a:srgbClr val="6B9D21"/>
        </a:accent6>
        <a:hlink>
          <a:srgbClr val="449878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3">
        <a:dk1>
          <a:srgbClr val="000000"/>
        </a:dk1>
        <a:lt1>
          <a:srgbClr val="FFFFFF"/>
        </a:lt1>
        <a:dk2>
          <a:srgbClr val="1A578E"/>
        </a:dk2>
        <a:lt2>
          <a:srgbClr val="C0C0C0"/>
        </a:lt2>
        <a:accent1>
          <a:srgbClr val="5EB52D"/>
        </a:accent1>
        <a:accent2>
          <a:srgbClr val="F26D00"/>
        </a:accent2>
        <a:accent3>
          <a:srgbClr val="FFFFFF"/>
        </a:accent3>
        <a:accent4>
          <a:srgbClr val="000000"/>
        </a:accent4>
        <a:accent5>
          <a:srgbClr val="B6D7AD"/>
        </a:accent5>
        <a:accent6>
          <a:srgbClr val="DB6200"/>
        </a:accent6>
        <a:hlink>
          <a:srgbClr val="5983D7"/>
        </a:hlink>
        <a:folHlink>
          <a:srgbClr val="AAAD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Тема7" id="{D065F3FC-3E9C-4AFC-AFB2-AD99FFD6EC12}" vid="{24D79D30-FFA8-4D6D-B82F-E600FF13E2CA}"/>
    </a:ext>
  </a:extLst>
</a:theme>
</file>

<file path=ppt/theme/theme3.xml><?xml version="1.0" encoding="utf-8"?>
<a:theme xmlns:a="http://schemas.openxmlformats.org/drawingml/2006/main" name="1_Тема1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0" id="{785310B2-D978-4E49-BBFE-AE080AFD3908}" vid="{EF789822-9A55-49AA-BF39-F5952A494B2E}"/>
    </a:ext>
  </a:extLst>
</a:theme>
</file>

<file path=ppt/theme/theme4.xml><?xml version="1.0" encoding="utf-8"?>
<a:theme xmlns:a="http://schemas.openxmlformats.org/drawingml/2006/main" name="1_Тема7">
  <a:themeElements>
    <a:clrScheme name="300TGp_natural_light 2">
      <a:dk1>
        <a:srgbClr val="4D4D4D"/>
      </a:dk1>
      <a:lt1>
        <a:srgbClr val="FFFFFF"/>
      </a:lt1>
      <a:dk2>
        <a:srgbClr val="347436"/>
      </a:dk2>
      <a:lt2>
        <a:srgbClr val="DDDDDD"/>
      </a:lt2>
      <a:accent1>
        <a:srgbClr val="F28C1C"/>
      </a:accent1>
      <a:accent2>
        <a:srgbClr val="77AE26"/>
      </a:accent2>
      <a:accent3>
        <a:srgbClr val="FFFFFF"/>
      </a:accent3>
      <a:accent4>
        <a:srgbClr val="404040"/>
      </a:accent4>
      <a:accent5>
        <a:srgbClr val="F7C5AB"/>
      </a:accent5>
      <a:accent6>
        <a:srgbClr val="6B9D21"/>
      </a:accent6>
      <a:hlink>
        <a:srgbClr val="449878"/>
      </a:hlink>
      <a:folHlink>
        <a:srgbClr val="90A8B0"/>
      </a:folHlink>
    </a:clrScheme>
    <a:fontScheme name="300TGp_natural_ligh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00TGp_natural_light 1">
        <a:dk1>
          <a:srgbClr val="000000"/>
        </a:dk1>
        <a:lt1>
          <a:srgbClr val="FFFFFF"/>
        </a:lt1>
        <a:dk2>
          <a:srgbClr val="51944E"/>
        </a:dk2>
        <a:lt2>
          <a:srgbClr val="DDDDDD"/>
        </a:lt2>
        <a:accent1>
          <a:srgbClr val="646ADE"/>
        </a:accent1>
        <a:accent2>
          <a:srgbClr val="1BAFC3"/>
        </a:accent2>
        <a:accent3>
          <a:srgbClr val="FFFFFF"/>
        </a:accent3>
        <a:accent4>
          <a:srgbClr val="000000"/>
        </a:accent4>
        <a:accent5>
          <a:srgbClr val="B8B9EC"/>
        </a:accent5>
        <a:accent6>
          <a:srgbClr val="179EB0"/>
        </a:accent6>
        <a:hlink>
          <a:srgbClr val="98BF1D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2">
        <a:dk1>
          <a:srgbClr val="4D4D4D"/>
        </a:dk1>
        <a:lt1>
          <a:srgbClr val="FFFFFF"/>
        </a:lt1>
        <a:dk2>
          <a:srgbClr val="347436"/>
        </a:dk2>
        <a:lt2>
          <a:srgbClr val="DDDDDD"/>
        </a:lt2>
        <a:accent1>
          <a:srgbClr val="F28C1C"/>
        </a:accent1>
        <a:accent2>
          <a:srgbClr val="77AE26"/>
        </a:accent2>
        <a:accent3>
          <a:srgbClr val="FFFFFF"/>
        </a:accent3>
        <a:accent4>
          <a:srgbClr val="404040"/>
        </a:accent4>
        <a:accent5>
          <a:srgbClr val="F7C5AB"/>
        </a:accent5>
        <a:accent6>
          <a:srgbClr val="6B9D21"/>
        </a:accent6>
        <a:hlink>
          <a:srgbClr val="449878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3">
        <a:dk1>
          <a:srgbClr val="000000"/>
        </a:dk1>
        <a:lt1>
          <a:srgbClr val="FFFFFF"/>
        </a:lt1>
        <a:dk2>
          <a:srgbClr val="1A578E"/>
        </a:dk2>
        <a:lt2>
          <a:srgbClr val="C0C0C0"/>
        </a:lt2>
        <a:accent1>
          <a:srgbClr val="5EB52D"/>
        </a:accent1>
        <a:accent2>
          <a:srgbClr val="F26D00"/>
        </a:accent2>
        <a:accent3>
          <a:srgbClr val="FFFFFF"/>
        </a:accent3>
        <a:accent4>
          <a:srgbClr val="000000"/>
        </a:accent4>
        <a:accent5>
          <a:srgbClr val="B6D7AD"/>
        </a:accent5>
        <a:accent6>
          <a:srgbClr val="DB6200"/>
        </a:accent6>
        <a:hlink>
          <a:srgbClr val="5983D7"/>
        </a:hlink>
        <a:folHlink>
          <a:srgbClr val="AAAD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Тема7" id="{D065F3FC-3E9C-4AFC-AFB2-AD99FFD6EC12}" vid="{24D79D30-FFA8-4D6D-B82F-E600FF13E2CA}"/>
    </a:ext>
  </a:extLst>
</a:theme>
</file>

<file path=ppt/theme/theme5.xml><?xml version="1.0" encoding="utf-8"?>
<a:theme xmlns:a="http://schemas.openxmlformats.org/drawingml/2006/main" name="2_Тема1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0" id="{785310B2-D978-4E49-BBFE-AE080AFD3908}" vid="{EF789822-9A55-49AA-BF39-F5952A494B2E}"/>
    </a:ext>
  </a:extLst>
</a:theme>
</file>

<file path=ppt/theme/theme6.xml><?xml version="1.0" encoding="utf-8"?>
<a:theme xmlns:a="http://schemas.openxmlformats.org/drawingml/2006/main" name="2_Тема7">
  <a:themeElements>
    <a:clrScheme name="300TGp_natural_light 2">
      <a:dk1>
        <a:srgbClr val="4D4D4D"/>
      </a:dk1>
      <a:lt1>
        <a:srgbClr val="FFFFFF"/>
      </a:lt1>
      <a:dk2>
        <a:srgbClr val="347436"/>
      </a:dk2>
      <a:lt2>
        <a:srgbClr val="DDDDDD"/>
      </a:lt2>
      <a:accent1>
        <a:srgbClr val="F28C1C"/>
      </a:accent1>
      <a:accent2>
        <a:srgbClr val="77AE26"/>
      </a:accent2>
      <a:accent3>
        <a:srgbClr val="FFFFFF"/>
      </a:accent3>
      <a:accent4>
        <a:srgbClr val="404040"/>
      </a:accent4>
      <a:accent5>
        <a:srgbClr val="F7C5AB"/>
      </a:accent5>
      <a:accent6>
        <a:srgbClr val="6B9D21"/>
      </a:accent6>
      <a:hlink>
        <a:srgbClr val="449878"/>
      </a:hlink>
      <a:folHlink>
        <a:srgbClr val="90A8B0"/>
      </a:folHlink>
    </a:clrScheme>
    <a:fontScheme name="300TGp_natural_ligh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00TGp_natural_light 1">
        <a:dk1>
          <a:srgbClr val="000000"/>
        </a:dk1>
        <a:lt1>
          <a:srgbClr val="FFFFFF"/>
        </a:lt1>
        <a:dk2>
          <a:srgbClr val="51944E"/>
        </a:dk2>
        <a:lt2>
          <a:srgbClr val="DDDDDD"/>
        </a:lt2>
        <a:accent1>
          <a:srgbClr val="646ADE"/>
        </a:accent1>
        <a:accent2>
          <a:srgbClr val="1BAFC3"/>
        </a:accent2>
        <a:accent3>
          <a:srgbClr val="FFFFFF"/>
        </a:accent3>
        <a:accent4>
          <a:srgbClr val="000000"/>
        </a:accent4>
        <a:accent5>
          <a:srgbClr val="B8B9EC"/>
        </a:accent5>
        <a:accent6>
          <a:srgbClr val="179EB0"/>
        </a:accent6>
        <a:hlink>
          <a:srgbClr val="98BF1D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2">
        <a:dk1>
          <a:srgbClr val="4D4D4D"/>
        </a:dk1>
        <a:lt1>
          <a:srgbClr val="FFFFFF"/>
        </a:lt1>
        <a:dk2>
          <a:srgbClr val="347436"/>
        </a:dk2>
        <a:lt2>
          <a:srgbClr val="DDDDDD"/>
        </a:lt2>
        <a:accent1>
          <a:srgbClr val="F28C1C"/>
        </a:accent1>
        <a:accent2>
          <a:srgbClr val="77AE26"/>
        </a:accent2>
        <a:accent3>
          <a:srgbClr val="FFFFFF"/>
        </a:accent3>
        <a:accent4>
          <a:srgbClr val="404040"/>
        </a:accent4>
        <a:accent5>
          <a:srgbClr val="F7C5AB"/>
        </a:accent5>
        <a:accent6>
          <a:srgbClr val="6B9D21"/>
        </a:accent6>
        <a:hlink>
          <a:srgbClr val="449878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3">
        <a:dk1>
          <a:srgbClr val="000000"/>
        </a:dk1>
        <a:lt1>
          <a:srgbClr val="FFFFFF"/>
        </a:lt1>
        <a:dk2>
          <a:srgbClr val="1A578E"/>
        </a:dk2>
        <a:lt2>
          <a:srgbClr val="C0C0C0"/>
        </a:lt2>
        <a:accent1>
          <a:srgbClr val="5EB52D"/>
        </a:accent1>
        <a:accent2>
          <a:srgbClr val="F26D00"/>
        </a:accent2>
        <a:accent3>
          <a:srgbClr val="FFFFFF"/>
        </a:accent3>
        <a:accent4>
          <a:srgbClr val="000000"/>
        </a:accent4>
        <a:accent5>
          <a:srgbClr val="B6D7AD"/>
        </a:accent5>
        <a:accent6>
          <a:srgbClr val="DB6200"/>
        </a:accent6>
        <a:hlink>
          <a:srgbClr val="5983D7"/>
        </a:hlink>
        <a:folHlink>
          <a:srgbClr val="AAAD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Тема7" id="{D065F3FC-3E9C-4AFC-AFB2-AD99FFD6EC12}" vid="{24D79D30-FFA8-4D6D-B82F-E600FF13E2CA}"/>
    </a:ext>
  </a:extLst>
</a:theme>
</file>

<file path=ppt/theme/theme7.xml><?xml version="1.0" encoding="utf-8"?>
<a:theme xmlns:a="http://schemas.openxmlformats.org/drawingml/2006/main" name="3_Тема1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0" id="{785310B2-D978-4E49-BBFE-AE080AFD3908}" vid="{EF789822-9A55-49AA-BF39-F5952A494B2E}"/>
    </a:ext>
  </a:extLst>
</a:theme>
</file>

<file path=ppt/theme/theme8.xml><?xml version="1.0" encoding="utf-8"?>
<a:theme xmlns:a="http://schemas.openxmlformats.org/drawingml/2006/main" name="3_Тема7">
  <a:themeElements>
    <a:clrScheme name="300TGp_natural_light 2">
      <a:dk1>
        <a:srgbClr val="4D4D4D"/>
      </a:dk1>
      <a:lt1>
        <a:srgbClr val="FFFFFF"/>
      </a:lt1>
      <a:dk2>
        <a:srgbClr val="347436"/>
      </a:dk2>
      <a:lt2>
        <a:srgbClr val="DDDDDD"/>
      </a:lt2>
      <a:accent1>
        <a:srgbClr val="F28C1C"/>
      </a:accent1>
      <a:accent2>
        <a:srgbClr val="77AE26"/>
      </a:accent2>
      <a:accent3>
        <a:srgbClr val="FFFFFF"/>
      </a:accent3>
      <a:accent4>
        <a:srgbClr val="404040"/>
      </a:accent4>
      <a:accent5>
        <a:srgbClr val="F7C5AB"/>
      </a:accent5>
      <a:accent6>
        <a:srgbClr val="6B9D21"/>
      </a:accent6>
      <a:hlink>
        <a:srgbClr val="449878"/>
      </a:hlink>
      <a:folHlink>
        <a:srgbClr val="90A8B0"/>
      </a:folHlink>
    </a:clrScheme>
    <a:fontScheme name="300TGp_natural_ligh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00TGp_natural_light 1">
        <a:dk1>
          <a:srgbClr val="000000"/>
        </a:dk1>
        <a:lt1>
          <a:srgbClr val="FFFFFF"/>
        </a:lt1>
        <a:dk2>
          <a:srgbClr val="51944E"/>
        </a:dk2>
        <a:lt2>
          <a:srgbClr val="DDDDDD"/>
        </a:lt2>
        <a:accent1>
          <a:srgbClr val="646ADE"/>
        </a:accent1>
        <a:accent2>
          <a:srgbClr val="1BAFC3"/>
        </a:accent2>
        <a:accent3>
          <a:srgbClr val="FFFFFF"/>
        </a:accent3>
        <a:accent4>
          <a:srgbClr val="000000"/>
        </a:accent4>
        <a:accent5>
          <a:srgbClr val="B8B9EC"/>
        </a:accent5>
        <a:accent6>
          <a:srgbClr val="179EB0"/>
        </a:accent6>
        <a:hlink>
          <a:srgbClr val="98BF1D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2">
        <a:dk1>
          <a:srgbClr val="4D4D4D"/>
        </a:dk1>
        <a:lt1>
          <a:srgbClr val="FFFFFF"/>
        </a:lt1>
        <a:dk2>
          <a:srgbClr val="347436"/>
        </a:dk2>
        <a:lt2>
          <a:srgbClr val="DDDDDD"/>
        </a:lt2>
        <a:accent1>
          <a:srgbClr val="F28C1C"/>
        </a:accent1>
        <a:accent2>
          <a:srgbClr val="77AE26"/>
        </a:accent2>
        <a:accent3>
          <a:srgbClr val="FFFFFF"/>
        </a:accent3>
        <a:accent4>
          <a:srgbClr val="404040"/>
        </a:accent4>
        <a:accent5>
          <a:srgbClr val="F7C5AB"/>
        </a:accent5>
        <a:accent6>
          <a:srgbClr val="6B9D21"/>
        </a:accent6>
        <a:hlink>
          <a:srgbClr val="449878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3">
        <a:dk1>
          <a:srgbClr val="000000"/>
        </a:dk1>
        <a:lt1>
          <a:srgbClr val="FFFFFF"/>
        </a:lt1>
        <a:dk2>
          <a:srgbClr val="1A578E"/>
        </a:dk2>
        <a:lt2>
          <a:srgbClr val="C0C0C0"/>
        </a:lt2>
        <a:accent1>
          <a:srgbClr val="5EB52D"/>
        </a:accent1>
        <a:accent2>
          <a:srgbClr val="F26D00"/>
        </a:accent2>
        <a:accent3>
          <a:srgbClr val="FFFFFF"/>
        </a:accent3>
        <a:accent4>
          <a:srgbClr val="000000"/>
        </a:accent4>
        <a:accent5>
          <a:srgbClr val="B6D7AD"/>
        </a:accent5>
        <a:accent6>
          <a:srgbClr val="DB6200"/>
        </a:accent6>
        <a:hlink>
          <a:srgbClr val="5983D7"/>
        </a:hlink>
        <a:folHlink>
          <a:srgbClr val="AAAD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Тема7" id="{D065F3FC-3E9C-4AFC-AFB2-AD99FFD6EC12}" vid="{24D79D30-FFA8-4D6D-B82F-E600FF13E2CA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3763</TotalTime>
  <Words>260</Words>
  <Application>Microsoft Office PowerPoint</Application>
  <PresentationFormat>Произвольный</PresentationFormat>
  <Paragraphs>48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12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Constantia</vt:lpstr>
      <vt:lpstr>Cooper Black</vt:lpstr>
      <vt:lpstr>Georgia</vt:lpstr>
      <vt:lpstr>Verdana</vt:lpstr>
      <vt:lpstr>Wingdings</vt:lpstr>
      <vt:lpstr>Тема10</vt:lpstr>
      <vt:lpstr>Тема7</vt:lpstr>
      <vt:lpstr>1_Тема10</vt:lpstr>
      <vt:lpstr>1_Тема7</vt:lpstr>
      <vt:lpstr>2_Тема10</vt:lpstr>
      <vt:lpstr>2_Тема7</vt:lpstr>
      <vt:lpstr>3_Тема10</vt:lpstr>
      <vt:lpstr>3_Тема7</vt:lpstr>
      <vt:lpstr>Презентация PowerPoint</vt:lpstr>
      <vt:lpstr>Bugun darsda:</vt:lpstr>
      <vt:lpstr>Atsetilen</vt:lpstr>
      <vt:lpstr>Kerakli jihozlar</vt:lpstr>
      <vt:lpstr>Kerakli reaktivlar</vt:lpstr>
      <vt:lpstr>Ishning borish tartibi</vt:lpstr>
      <vt:lpstr>Ishning borish tartibi</vt:lpstr>
      <vt:lpstr>Ishning borish tartibi</vt:lpstr>
      <vt:lpstr>Xulosa</vt:lpstr>
      <vt:lpstr>Xulosa</vt:lpstr>
      <vt:lpstr>Xulosa</vt:lpstr>
      <vt:lpstr>Mustaqil bajarish uchun topshiriq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Презентация.cdr</dc:title>
  <dc:creator>Anvarullo</dc:creator>
  <cp:lastModifiedBy>Учетная запись Майкрософт</cp:lastModifiedBy>
  <cp:revision>329</cp:revision>
  <dcterms:created xsi:type="dcterms:W3CDTF">2020-04-09T07:32:19Z</dcterms:created>
  <dcterms:modified xsi:type="dcterms:W3CDTF">2020-12-03T04:04:10Z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2020-04-09T00:00:00Z</vt:filetime>
  </property>
  <property fmtid="{D5CDD505-2E9C-101B-9397-08002B2CF9AE}" pid="3" name="Creator">
    <vt:lpwstr>CorelDRAW 2019</vt:lpwstr>
  </property>
  <property fmtid="{D5CDD505-2E9C-101B-9397-08002B2CF9AE}" pid="4" name="LastSaved">
    <vt:filetime>2020-04-09T00:00:00Z</vt:filetime>
  </property>
</Properties>
</file>