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7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13" r:id="rId3"/>
    <p:sldMasterId id="2147483726" r:id="rId4"/>
    <p:sldMasterId id="2147483742" r:id="rId5"/>
    <p:sldMasterId id="2147483755" r:id="rId6"/>
    <p:sldMasterId id="2147483790" r:id="rId7"/>
    <p:sldMasterId id="2147483803" r:id="rId8"/>
  </p:sldMasterIdLst>
  <p:notesMasterIdLst>
    <p:notesMasterId r:id="rId21"/>
  </p:notesMasterIdLst>
  <p:sldIdLst>
    <p:sldId id="338" r:id="rId9"/>
    <p:sldId id="316" r:id="rId10"/>
    <p:sldId id="330" r:id="rId11"/>
    <p:sldId id="331" r:id="rId12"/>
    <p:sldId id="332" r:id="rId13"/>
    <p:sldId id="328" r:id="rId14"/>
    <p:sldId id="334" r:id="rId15"/>
    <p:sldId id="335" r:id="rId16"/>
    <p:sldId id="333" r:id="rId17"/>
    <p:sldId id="329" r:id="rId18"/>
    <p:sldId id="336" r:id="rId19"/>
    <p:sldId id="337" r:id="rId20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ADCCE9"/>
    <a:srgbClr val="CEE1F2"/>
    <a:srgbClr val="00A859"/>
    <a:srgbClr val="FF99FF"/>
    <a:srgbClr val="F7F7F7"/>
    <a:srgbClr val="FFFFCC"/>
    <a:srgbClr val="FAFAFA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82" autoAdjust="0"/>
    <p:restoredTop sz="94660"/>
  </p:normalViewPr>
  <p:slideViewPr>
    <p:cSldViewPr>
      <p:cViewPr varScale="1">
        <p:scale>
          <a:sx n="65" d="100"/>
          <a:sy n="65" d="100"/>
        </p:scale>
        <p:origin x="618" y="72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8" y="286572"/>
            <a:ext cx="10357803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34878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28" y="955493"/>
            <a:ext cx="10357803" cy="415996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679650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207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150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72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80872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90741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6026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730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45000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00891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131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455296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56407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4002819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949602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47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 smtClean="0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14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85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866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41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973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112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28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2663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21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559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7586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3114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55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533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831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938081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34710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1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463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0128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443185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649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36182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41441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551093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245724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8087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81949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3870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7275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5016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42783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552558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252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951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617883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071948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923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59849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065264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03.12.2020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50636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74850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03.12.2020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3807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8"/>
            <a:ext cx="11942744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bg object 17"/>
          <p:cNvSpPr/>
          <p:nvPr/>
        </p:nvSpPr>
        <p:spPr>
          <a:xfrm>
            <a:off x="141281" y="153946"/>
            <a:ext cx="11942744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98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368" y="1559303"/>
            <a:ext cx="3855658" cy="41953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2"/>
            <a:ext cx="5300759" cy="297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418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46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4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02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slideLayout" Target="../slideLayouts/slideLayout1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0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1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89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  <p:sldLayoutId id="2147483820" r:id="rId13"/>
  </p:sldLayoutIdLs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bg1"/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1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30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12185650" cy="22083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6" name="object 5"/>
          <p:cNvSpPr/>
          <p:nvPr/>
        </p:nvSpPr>
        <p:spPr>
          <a:xfrm>
            <a:off x="634670" y="2640597"/>
            <a:ext cx="726696" cy="147385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52123" y="4543452"/>
            <a:ext cx="728282" cy="14722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/>
          <p:cNvSpPr txBox="1">
            <a:spLocks/>
          </p:cNvSpPr>
          <p:nvPr/>
        </p:nvSpPr>
        <p:spPr>
          <a:xfrm>
            <a:off x="3124518" y="450795"/>
            <a:ext cx="6978189" cy="1418610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en-US" sz="88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54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/>
          <p:cNvSpPr/>
          <p:nvPr/>
        </p:nvSpPr>
        <p:spPr>
          <a:xfrm>
            <a:off x="1042445" y="597994"/>
            <a:ext cx="241174" cy="508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4618" y="918116"/>
            <a:ext cx="452202" cy="615868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/>
          <p:cNvSpPr/>
          <p:nvPr/>
        </p:nvSpPr>
        <p:spPr>
          <a:xfrm>
            <a:off x="1220153" y="1285362"/>
            <a:ext cx="339548" cy="1933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310" y="918116"/>
            <a:ext cx="474416" cy="61749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/>
          <p:cNvSpPr/>
          <p:nvPr/>
        </p:nvSpPr>
        <p:spPr>
          <a:xfrm>
            <a:off x="755257" y="1207362"/>
            <a:ext cx="364935" cy="2713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9826625" y="524870"/>
            <a:ext cx="1881437" cy="130648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lang="ru-RU" sz="2396" dirty="0"/>
          </a:p>
          <a:p>
            <a:pPr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/>
          <p:nvPr/>
        </p:nvSpPr>
        <p:spPr>
          <a:xfrm>
            <a:off x="9826625" y="539494"/>
            <a:ext cx="1881437" cy="130648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7181" name="object 4"/>
          <p:cNvSpPr txBox="1">
            <a:spLocks noChangeArrowheads="1"/>
          </p:cNvSpPr>
          <p:nvPr/>
        </p:nvSpPr>
        <p:spPr bwMode="auto">
          <a:xfrm>
            <a:off x="1837368" y="2656848"/>
            <a:ext cx="8598857" cy="150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8920" algn="ctr">
              <a:spcBef>
                <a:spcPts val="232"/>
              </a:spcBef>
            </a:pPr>
            <a:r>
              <a:rPr lang="en-US" sz="4800" b="1" dirty="0" err="1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3-Amaliy </a:t>
            </a:r>
            <a:r>
              <a:rPr lang="en-US" sz="4800" b="1" dirty="0" err="1" smtClean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800" b="1" dirty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Asetilenning</a:t>
            </a:r>
            <a:r>
              <a:rPr lang="en-US" sz="4800" b="1" dirty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800" b="1" dirty="0">
                <a:ln w="0">
                  <a:solidFill>
                    <a:srgbClr val="2365C7"/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931216" y="942614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4040" y="4391024"/>
            <a:ext cx="3680115" cy="237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58796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3524" y="1446690"/>
                <a:ext cx="11922125" cy="4499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Atsetilen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kaliy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permanganatning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neytral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eritmasi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kirishib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oksidlanadi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𝟑𝐂𝐇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≡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𝐂𝐇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𝐊𝐌𝐧𝐎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𝟑𝐊𝐎𝐎𝐂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𝐂𝐎𝐎𝐊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𝟖𝐌𝐧𝐎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𝟐𝐊𝐎𝐇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𝐎</m:t>
                      </m:r>
                    </m:oMath>
                  </m:oMathPara>
                </a14:m>
                <a:endParaRPr lang="en-US" sz="3600" b="1" dirty="0" smtClean="0">
                  <a:solidFill>
                    <a:srgbClr val="0070C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Atsetilen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kumush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oksidining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ammiakdagi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eritmasi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reaksiyaga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kirishadi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Cyrl-UZ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𝐇𝐂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≡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𝐂𝐇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[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𝐀𝐠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𝐍𝐇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b>
                      </m:sSub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𝐎𝐇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𝐎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                      </m:t>
                      </m:r>
                    </m:oMath>
                  </m:oMathPara>
                </a14:m>
                <a:endParaRPr lang="en-US" sz="3600" b="1" i="0" dirty="0" smtClean="0">
                  <a:solidFill>
                    <a:srgbClr val="0070C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𝐀𝐠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𝐂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≡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𝐂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𝐀𝐠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↓+</m:t>
                      </m:r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𝐍𝐇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𝐎𝐇</m:t>
                      </m:r>
                    </m:oMath>
                  </m:oMathPara>
                </a14:m>
                <a:endParaRPr lang="en-US" sz="36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24" y="1446690"/>
                <a:ext cx="11922125" cy="4499437"/>
              </a:xfrm>
              <a:prstGeom prst="rect">
                <a:avLst/>
              </a:prstGeom>
              <a:blipFill>
                <a:blip r:embed="rId2"/>
                <a:stretch>
                  <a:fillRect l="-1534" t="-20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81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63525" y="1366748"/>
                <a:ext cx="1165860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Ajralib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atsetilen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nay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og‘zida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oldirilsa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sochib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dudli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alanga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yonadi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endParaRPr lang="en-US" sz="3600" b="1" dirty="0" smtClean="0">
                  <a:solidFill>
                    <a:srgbClr val="0070C0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𝐂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𝟓</m:t>
                          </m:r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𝐎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𝐂𝐎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𝐇</m:t>
                          </m:r>
                        </m:e>
                        <m:sub>
                          <m:r>
                            <a:rPr lang="en-US" sz="36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𝐎</m:t>
                      </m:r>
                    </m:oMath>
                  </m:oMathPara>
                </a14:m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25" y="1366748"/>
                <a:ext cx="11658600" cy="2862322"/>
              </a:xfrm>
              <a:prstGeom prst="rect">
                <a:avLst/>
              </a:prstGeom>
              <a:blipFill rotWithShape="0">
                <a:blip r:embed="rId2"/>
                <a:stretch>
                  <a:fillRect l="-1568" t="-31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Fire Flame Sticker by Subdued for iOS &amp; Android | GIP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976687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82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366748"/>
            <a:ext cx="11658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3-amaliy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darsligingizda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karbiddan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n.sh.da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80 </a:t>
            </a:r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6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856" y="1681162"/>
            <a:ext cx="11827769" cy="1265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Atsetilenning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Atsetilenning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laboratoriyada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 descr="M.S. in Chemistry Offered Online | Ohio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3273561"/>
            <a:ext cx="8915400" cy="298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8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1" y="0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332475">
            <a:off x="9568466" y="1717126"/>
            <a:ext cx="29337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n w="3810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Cooper Black" panose="0208090404030B020404" pitchFamily="18" charset="0"/>
                <a:cs typeface="Arial" panose="020B0604020202020204" pitchFamily="34" charset="0"/>
              </a:rPr>
              <a:t>C</a:t>
            </a:r>
            <a:r>
              <a:rPr lang="en-US" sz="4400" dirty="0" smtClean="0">
                <a:ln w="3810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Cooper Black" panose="0208090404030B020404" pitchFamily="18" charset="0"/>
                <a:cs typeface="Arial" panose="020B0604020202020204" pitchFamily="34" charset="0"/>
              </a:rPr>
              <a:t>2</a:t>
            </a:r>
            <a:r>
              <a:rPr lang="en-US" sz="6600" dirty="0" smtClean="0">
                <a:ln w="3810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Cooper Black" panose="0208090404030B020404" pitchFamily="18" charset="0"/>
                <a:cs typeface="Arial" panose="020B0604020202020204" pitchFamily="34" charset="0"/>
              </a:rPr>
              <a:t>H</a:t>
            </a:r>
            <a:r>
              <a:rPr lang="en-US" sz="4400" dirty="0" smtClean="0">
                <a:ln w="38100">
                  <a:solidFill>
                    <a:sysClr val="windowText" lastClr="000000"/>
                  </a:solidFill>
                </a:ln>
                <a:solidFill>
                  <a:srgbClr val="00B0F0"/>
                </a:solidFill>
                <a:latin typeface="Cooper Black" panose="0208090404030B020404" pitchFamily="18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6" name="Picture 3" descr="Paper Tan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4898" y="1604962"/>
            <a:ext cx="9444104" cy="50292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35025" y="2062162"/>
            <a:ext cx="7237413" cy="361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Asetilen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havodan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yengilroq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hidsiz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Alkinlarning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sari,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qaynash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9714" y="4451015"/>
            <a:ext cx="2795936" cy="243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6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Цилиндр мерный 1-10-2 с носиком на стеклянном основан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825" y="4037732"/>
            <a:ext cx="2716077" cy="241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4"/>
            <a:ext cx="12185650" cy="1082100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упить Пробирка биологическая 16*150, нейтральное стекло от компании  «UkrChemGroup» - 84693119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23" y="1079606"/>
            <a:ext cx="2383979" cy="221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9357" y="3239698"/>
            <a:ext cx="2478763" cy="6789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Probirka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Штатив лабораторный - стандартный; Арт: b174 — Учебное оборудование оптом  от 2d3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064" y="1091676"/>
            <a:ext cx="2703002" cy="2414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91411" y="3320168"/>
            <a:ext cx="2778655" cy="6789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htativ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Газоотводная трубка ректальная для новорожденных(зонд) — Медтехника в  Омске. Медтехника для семьи и близких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357" y="1091676"/>
            <a:ext cx="2716077" cy="271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217526" y="3531507"/>
            <a:ext cx="467535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nay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 descr="Колба круглодонная с цилиндрической горловиной К-2-100-34, ТС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119" y="4037732"/>
            <a:ext cx="2514600" cy="238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Чашка Петри, Лабораторная чашка Петри, чаша Петри, Чашка Петри одноразовая, Чашки  Петри стекло, Чашки Петри пластмассовые лабораторные - фото, описание,  характеристики: Купить в Украине на standart-m.com.u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82" y="3999136"/>
            <a:ext cx="2454531" cy="245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325827" y="6286591"/>
            <a:ext cx="2824836" cy="6789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olba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1467" y="6217383"/>
            <a:ext cx="3881192" cy="6789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Petriy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chashkasi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777000" y="6258315"/>
            <a:ext cx="3688790" cy="6789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95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reaktivlar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4225" y="5413855"/>
            <a:ext cx="9870642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oksidining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ammiakli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арбид кальция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452" y="1414977"/>
            <a:ext cx="2663825" cy="255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Серная кислота — важнейшее промышленное сырь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6" y="1377744"/>
            <a:ext cx="2661804" cy="256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Перманганат калия ГОСТ 20490-7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199" y="1458780"/>
            <a:ext cx="3238068" cy="258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744" y="3961245"/>
            <a:ext cx="2957862" cy="678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karbid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44386" y="3939680"/>
            <a:ext cx="3813175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onsentrlangan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802551" y="4043966"/>
            <a:ext cx="4549363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eritmasi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0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446690"/>
            <a:ext cx="11658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Atsetilen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probirkaga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kalsiy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1-2 ml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Konsentrlangan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sulfat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kislotadan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ml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aralashtiriladi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</a:p>
          <a:p>
            <a:pPr marL="742950" indent="-742950" algn="just">
              <a:buAutoNum type="arabicPeriod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Probirkaning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og‘zi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o‘rnatilib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2" descr="Химический каталог &gt;&gt; Ацетилен. Получение ацетилен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050" y="4773253"/>
            <a:ext cx="2514600" cy="221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985962"/>
            <a:ext cx="1165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 startAt="3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stakandagi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oksidining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ammiakli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eritmasiga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 algn="just">
              <a:buAutoNum type="arabicPeriod" startAt="3"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yondiriladi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6898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video_2020-12-01_19-42-2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7425" y="1354365"/>
            <a:ext cx="10210800" cy="566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3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495"/>
            <a:ext cx="12185650" cy="1356861"/>
          </a:xfrm>
          <a:solidFill>
            <a:srgbClr val="0070C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3525" y="1446690"/>
            <a:ext cx="1165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Kaltsiy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karbidning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shiddatli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2739343"/>
            <a:ext cx="10250302" cy="16067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3525" y="4443170"/>
            <a:ext cx="1165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Atsetilen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hidsiz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gaz.</a:t>
            </a:r>
          </a:p>
        </p:txBody>
      </p:sp>
    </p:spTree>
    <p:extLst>
      <p:ext uri="{BB962C8B-B14F-4D97-AF65-F5344CB8AC3E}">
        <p14:creationId xmlns:p14="http://schemas.microsoft.com/office/powerpoint/2010/main" val="249509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1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1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5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6.xml><?xml version="1.0" encoding="utf-8"?>
<a:theme xmlns:a="http://schemas.openxmlformats.org/drawingml/2006/main" name="2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7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8.xml><?xml version="1.0" encoding="utf-8"?>
<a:theme xmlns:a="http://schemas.openxmlformats.org/drawingml/2006/main" name="3_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3763</TotalTime>
  <Words>260</Words>
  <Application>Microsoft Office PowerPoint</Application>
  <PresentationFormat>Произвольный</PresentationFormat>
  <Paragraphs>48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12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Constantia</vt:lpstr>
      <vt:lpstr>Cooper Black</vt:lpstr>
      <vt:lpstr>Georgia</vt:lpstr>
      <vt:lpstr>Verdana</vt:lpstr>
      <vt:lpstr>Wingdings</vt:lpstr>
      <vt:lpstr>Тема10</vt:lpstr>
      <vt:lpstr>Тема7</vt:lpstr>
      <vt:lpstr>1_Тема10</vt:lpstr>
      <vt:lpstr>1_Тема7</vt:lpstr>
      <vt:lpstr>2_Тема10</vt:lpstr>
      <vt:lpstr>2_Тема7</vt:lpstr>
      <vt:lpstr>3_Тема10</vt:lpstr>
      <vt:lpstr>3_Тема7</vt:lpstr>
      <vt:lpstr>Презентация PowerPoint</vt:lpstr>
      <vt:lpstr>Bugun darsda:</vt:lpstr>
      <vt:lpstr>Atsetilen</vt:lpstr>
      <vt:lpstr>Kerakli jihozlar</vt:lpstr>
      <vt:lpstr>Kerakli reaktivlar</vt:lpstr>
      <vt:lpstr>Ishning borish tartibi</vt:lpstr>
      <vt:lpstr>Ishning borish tartibi</vt:lpstr>
      <vt:lpstr>Ishning borish tartibi</vt:lpstr>
      <vt:lpstr>Xulosa</vt:lpstr>
      <vt:lpstr>Xulosa</vt:lpstr>
      <vt:lpstr>Xulosa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329</cp:revision>
  <dcterms:created xsi:type="dcterms:W3CDTF">2020-04-09T07:32:19Z</dcterms:created>
  <dcterms:modified xsi:type="dcterms:W3CDTF">2020-12-03T04:04:10Z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