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377" r:id="rId2"/>
    <p:sldId id="311" r:id="rId3"/>
    <p:sldId id="1391" r:id="rId4"/>
    <p:sldId id="1390" r:id="rId5"/>
    <p:sldId id="1389" r:id="rId6"/>
    <p:sldId id="1388" r:id="rId7"/>
    <p:sldId id="1387" r:id="rId8"/>
    <p:sldId id="1386" r:id="rId9"/>
    <p:sldId id="1385" r:id="rId10"/>
    <p:sldId id="1384" r:id="rId11"/>
    <p:sldId id="1383" r:id="rId12"/>
    <p:sldId id="1382" r:id="rId13"/>
    <p:sldId id="1381" r:id="rId14"/>
    <p:sldId id="1397" r:id="rId15"/>
    <p:sldId id="1396" r:id="rId16"/>
    <p:sldId id="1395" r:id="rId17"/>
    <p:sldId id="1394" r:id="rId18"/>
    <p:sldId id="1393" r:id="rId19"/>
    <p:sldId id="1380" r:id="rId20"/>
    <p:sldId id="33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5F7EE-54A1-4779-8ACD-A0A6C3476124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95AD1-0973-4FBD-B5E6-0C980BC62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80790" y="2571295"/>
            <a:ext cx="8941729" cy="1383330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 algn="ctr">
              <a:spcBef>
                <a:spcPts val="227"/>
              </a:spcBef>
              <a:spcAft>
                <a:spcPts val="1200"/>
              </a:spcAft>
            </a:pP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Oksobirikmalar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Aldegidlar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80790" y="41955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45390" y="560310"/>
            <a:ext cx="1676050" cy="8016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0487" y="551224"/>
            <a:ext cx="1670953" cy="8107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26103" y="667546"/>
            <a:ext cx="1670953" cy="587083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Kimyo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8908944" y="4195530"/>
            <a:ext cx="2508599" cy="23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BF438-0E9D-4B6A-9631-D8C2E080F842}"/>
              </a:ext>
            </a:extLst>
          </p:cNvPr>
          <p:cNvSpPr txBox="1"/>
          <p:nvPr/>
        </p:nvSpPr>
        <p:spPr>
          <a:xfrm>
            <a:off x="477672" y="1176478"/>
            <a:ext cx="11303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181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alkanga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“al”-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suffiksi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propan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butan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A508A7A1-8283-42D8-B970-38BE23CD9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572" y="5610165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03FF98-6BE1-4D15-AF67-1A761E97A9EC}"/>
              </a:ext>
            </a:extLst>
          </p:cNvPr>
          <p:cNvSpPr/>
          <p:nvPr/>
        </p:nvSpPr>
        <p:spPr>
          <a:xfrm>
            <a:off x="1446950" y="3648721"/>
            <a:ext cx="273455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H-C-C-C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662813F-B492-4B55-A52C-824A370F03C9}"/>
              </a:ext>
            </a:extLst>
          </p:cNvPr>
          <p:cNvCxnSpPr/>
          <p:nvPr/>
        </p:nvCxnSpPr>
        <p:spPr>
          <a:xfrm>
            <a:off x="2084155" y="4151608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9011DED-EB33-41AC-B05A-00EE8CB030FC}"/>
              </a:ext>
            </a:extLst>
          </p:cNvPr>
          <p:cNvCxnSpPr/>
          <p:nvPr/>
        </p:nvCxnSpPr>
        <p:spPr>
          <a:xfrm>
            <a:off x="2084155" y="4845456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53F86ED-C205-423C-ACE3-B5145D90045B}"/>
              </a:ext>
            </a:extLst>
          </p:cNvPr>
          <p:cNvCxnSpPr/>
          <p:nvPr/>
        </p:nvCxnSpPr>
        <p:spPr>
          <a:xfrm>
            <a:off x="2708704" y="4845456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15D5C29-BA83-4F0F-905E-C6E60CF767EC}"/>
              </a:ext>
            </a:extLst>
          </p:cNvPr>
          <p:cNvCxnSpPr>
            <a:cxnSpLocks/>
          </p:cNvCxnSpPr>
          <p:nvPr/>
        </p:nvCxnSpPr>
        <p:spPr>
          <a:xfrm flipH="1" flipV="1">
            <a:off x="3211983" y="4985654"/>
            <a:ext cx="264418" cy="92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7F8FC6-4BD0-4124-BACF-EED8392497F1}"/>
              </a:ext>
            </a:extLst>
          </p:cNvPr>
          <p:cNvSpPr/>
          <p:nvPr/>
        </p:nvSpPr>
        <p:spPr>
          <a:xfrm>
            <a:off x="3434098" y="4979871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A6B87-197D-4581-815E-2F66BBAF4738}"/>
              </a:ext>
            </a:extLst>
          </p:cNvPr>
          <p:cNvSpPr txBox="1"/>
          <p:nvPr/>
        </p:nvSpPr>
        <p:spPr>
          <a:xfrm rot="18372587">
            <a:off x="3203142" y="4192378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8F609-F764-41CB-BEA8-20A5898D378C}"/>
              </a:ext>
            </a:extLst>
          </p:cNvPr>
          <p:cNvSpPr txBox="1"/>
          <p:nvPr/>
        </p:nvSpPr>
        <p:spPr>
          <a:xfrm>
            <a:off x="3384789" y="3885648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6DB024B-41AB-49A3-AF73-5A89A55D5501}"/>
              </a:ext>
            </a:extLst>
          </p:cNvPr>
          <p:cNvSpPr/>
          <p:nvPr/>
        </p:nvSpPr>
        <p:spPr>
          <a:xfrm>
            <a:off x="2449659" y="3648721"/>
            <a:ext cx="518091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24BD76E-9420-49B0-B261-EBB2F13E0FAB}"/>
              </a:ext>
            </a:extLst>
          </p:cNvPr>
          <p:cNvCxnSpPr/>
          <p:nvPr/>
        </p:nvCxnSpPr>
        <p:spPr>
          <a:xfrm>
            <a:off x="2708704" y="4197894"/>
            <a:ext cx="0" cy="23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E66F41-AB57-4BD4-9324-65E136BC7954}"/>
              </a:ext>
            </a:extLst>
          </p:cNvPr>
          <p:cNvSpPr txBox="1"/>
          <p:nvPr/>
        </p:nvSpPr>
        <p:spPr>
          <a:xfrm>
            <a:off x="1064938" y="5907529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25">
            <a:extLst>
              <a:ext uri="{FF2B5EF4-FFF2-40B4-BE49-F238E27FC236}">
                <a16:creationId xmlns:a16="http://schemas.microsoft.com/office/drawing/2014/main" id="{5887D053-69CA-4931-B695-422198A10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620" y="5172320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956E48-941D-4DE7-9F9B-8928058F5F90}"/>
              </a:ext>
            </a:extLst>
          </p:cNvPr>
          <p:cNvSpPr/>
          <p:nvPr/>
        </p:nvSpPr>
        <p:spPr>
          <a:xfrm>
            <a:off x="5747339" y="3648721"/>
            <a:ext cx="273455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H-C-C-C-C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A9DFDCD-3D3E-4F9F-8902-E80636C8A0B5}"/>
              </a:ext>
            </a:extLst>
          </p:cNvPr>
          <p:cNvCxnSpPr/>
          <p:nvPr/>
        </p:nvCxnSpPr>
        <p:spPr>
          <a:xfrm>
            <a:off x="6372230" y="4148289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DDD333A-FD75-4AC1-8BF5-DD9A9EA647B4}"/>
              </a:ext>
            </a:extLst>
          </p:cNvPr>
          <p:cNvCxnSpPr/>
          <p:nvPr/>
        </p:nvCxnSpPr>
        <p:spPr>
          <a:xfrm>
            <a:off x="6397203" y="4870532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BCA0460-A100-4A89-B80C-8EB4EA03A2CD}"/>
              </a:ext>
            </a:extLst>
          </p:cNvPr>
          <p:cNvCxnSpPr/>
          <p:nvPr/>
        </p:nvCxnSpPr>
        <p:spPr>
          <a:xfrm>
            <a:off x="6951772" y="4882515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05206A7-8598-4972-B573-8C474C845262}"/>
              </a:ext>
            </a:extLst>
          </p:cNvPr>
          <p:cNvCxnSpPr>
            <a:cxnSpLocks/>
          </p:cNvCxnSpPr>
          <p:nvPr/>
        </p:nvCxnSpPr>
        <p:spPr>
          <a:xfrm flipH="1" flipV="1">
            <a:off x="8025365" y="4906835"/>
            <a:ext cx="264418" cy="92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BBC02D6-3024-4947-A2D0-622B1E795275}"/>
              </a:ext>
            </a:extLst>
          </p:cNvPr>
          <p:cNvSpPr/>
          <p:nvPr/>
        </p:nvSpPr>
        <p:spPr>
          <a:xfrm>
            <a:off x="8157574" y="493249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F351CA-8964-4B75-9C2B-408881E078B0}"/>
              </a:ext>
            </a:extLst>
          </p:cNvPr>
          <p:cNvSpPr txBox="1"/>
          <p:nvPr/>
        </p:nvSpPr>
        <p:spPr>
          <a:xfrm rot="18372587">
            <a:off x="7954750" y="4043423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D62DA-0060-4D68-8A37-1888334C8601}"/>
              </a:ext>
            </a:extLst>
          </p:cNvPr>
          <p:cNvSpPr txBox="1"/>
          <p:nvPr/>
        </p:nvSpPr>
        <p:spPr>
          <a:xfrm>
            <a:off x="8134110" y="3707380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FE1B83-E074-4B16-8364-CE7EBE12EB57}"/>
              </a:ext>
            </a:extLst>
          </p:cNvPr>
          <p:cNvSpPr/>
          <p:nvPr/>
        </p:nvSpPr>
        <p:spPr>
          <a:xfrm>
            <a:off x="6697340" y="3648721"/>
            <a:ext cx="518091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86B5740-E361-43CE-A204-EDB3470105BC}"/>
              </a:ext>
            </a:extLst>
          </p:cNvPr>
          <p:cNvCxnSpPr/>
          <p:nvPr/>
        </p:nvCxnSpPr>
        <p:spPr>
          <a:xfrm>
            <a:off x="6951772" y="4117656"/>
            <a:ext cx="0" cy="23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2A350A3-ED7B-42B4-A650-A4ECBFB1A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740" y="3548919"/>
            <a:ext cx="883997" cy="96325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0F4794A-B51C-4497-8540-CCBEA0350A2B}"/>
              </a:ext>
            </a:extLst>
          </p:cNvPr>
          <p:cNvSpPr/>
          <p:nvPr/>
        </p:nvSpPr>
        <p:spPr>
          <a:xfrm>
            <a:off x="7253922" y="5021663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FF686D9-F9BC-4C6F-84D4-A6D493D2F80D}"/>
              </a:ext>
            </a:extLst>
          </p:cNvPr>
          <p:cNvCxnSpPr/>
          <p:nvPr/>
        </p:nvCxnSpPr>
        <p:spPr>
          <a:xfrm>
            <a:off x="7469406" y="4117656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050A192-D8B2-4CDE-855B-7B4249523E07}"/>
              </a:ext>
            </a:extLst>
          </p:cNvPr>
          <p:cNvCxnSpPr/>
          <p:nvPr/>
        </p:nvCxnSpPr>
        <p:spPr>
          <a:xfrm>
            <a:off x="7473250" y="4906835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C06F1-3E39-4201-8F95-95E7470D18B9}"/>
              </a:ext>
            </a:extLst>
          </p:cNvPr>
          <p:cNvSpPr txBox="1"/>
          <p:nvPr/>
        </p:nvSpPr>
        <p:spPr>
          <a:xfrm>
            <a:off x="6408287" y="5972893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Butanal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8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73EEE-69CC-4E67-A027-C1B631C299C9}"/>
              </a:ext>
            </a:extLst>
          </p:cNvPr>
          <p:cNvSpPr txBox="1"/>
          <p:nvPr/>
        </p:nvSpPr>
        <p:spPr>
          <a:xfrm>
            <a:off x="300250" y="1253477"/>
            <a:ext cx="11627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oksidlanganda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Mis(II)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581BED-573A-4F00-B034-FA5CA3C1A040}"/>
              </a:ext>
            </a:extLst>
          </p:cNvPr>
          <p:cNvSpPr/>
          <p:nvPr/>
        </p:nvSpPr>
        <p:spPr>
          <a:xfrm>
            <a:off x="1152939" y="4585252"/>
            <a:ext cx="9886122" cy="207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  +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H-C     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Cu+H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EB4B59-86F7-4E45-9A95-BAC6982461D9}"/>
              </a:ext>
            </a:extLst>
          </p:cNvPr>
          <p:cNvCxnSpPr/>
          <p:nvPr/>
        </p:nvCxnSpPr>
        <p:spPr>
          <a:xfrm>
            <a:off x="1919587" y="584449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BAA42B5-68C6-4959-B3D9-A8A4937C127A}"/>
              </a:ext>
            </a:extLst>
          </p:cNvPr>
          <p:cNvCxnSpPr>
            <a:cxnSpLocks/>
          </p:cNvCxnSpPr>
          <p:nvPr/>
        </p:nvCxnSpPr>
        <p:spPr>
          <a:xfrm>
            <a:off x="1921565" y="5141843"/>
            <a:ext cx="0" cy="225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BB99C20-DE7F-46AC-9732-26488AAB8A01}"/>
              </a:ext>
            </a:extLst>
          </p:cNvPr>
          <p:cNvCxnSpPr/>
          <p:nvPr/>
        </p:nvCxnSpPr>
        <p:spPr>
          <a:xfrm>
            <a:off x="4795704" y="5647922"/>
            <a:ext cx="993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248953-9C69-4188-9BAA-15058F89BD74}"/>
              </a:ext>
            </a:extLst>
          </p:cNvPr>
          <p:cNvSpPr txBox="1"/>
          <p:nvPr/>
        </p:nvSpPr>
        <p:spPr>
          <a:xfrm flipH="1" flipV="1">
            <a:off x="7262186" y="4669878"/>
            <a:ext cx="9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98A55C-F6DD-4E8B-8A55-63C6156B2849}"/>
              </a:ext>
            </a:extLst>
          </p:cNvPr>
          <p:cNvSpPr txBox="1"/>
          <p:nvPr/>
        </p:nvSpPr>
        <p:spPr>
          <a:xfrm rot="18173729">
            <a:off x="6686543" y="4910944"/>
            <a:ext cx="49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FFEABCC-A735-4472-8A70-846DF12BF451}"/>
              </a:ext>
            </a:extLst>
          </p:cNvPr>
          <p:cNvCxnSpPr/>
          <p:nvPr/>
        </p:nvCxnSpPr>
        <p:spPr>
          <a:xfrm>
            <a:off x="6841597" y="5688963"/>
            <a:ext cx="218658" cy="1126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6DB680F-A102-4F57-A9C7-C5581F36F276}"/>
              </a:ext>
            </a:extLst>
          </p:cNvPr>
          <p:cNvSpPr/>
          <p:nvPr/>
        </p:nvSpPr>
        <p:spPr>
          <a:xfrm>
            <a:off x="6993446" y="5745284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083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DD79976E-0CE2-475A-8D1A-3114D0B7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D6F5D3-5218-4C2F-B80E-A53E86DB5A00}"/>
              </a:ext>
            </a:extLst>
          </p:cNvPr>
          <p:cNvSpPr txBox="1"/>
          <p:nvPr/>
        </p:nvSpPr>
        <p:spPr>
          <a:xfrm>
            <a:off x="251792" y="1357842"/>
            <a:ext cx="11502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uzluksiz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reaksyada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mis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qismlarini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oksidlayveradi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2CD56-9699-4C54-A15A-543775C68A94}"/>
              </a:ext>
            </a:extLst>
          </p:cNvPr>
          <p:cNvSpPr txBox="1"/>
          <p:nvPr/>
        </p:nvSpPr>
        <p:spPr>
          <a:xfrm>
            <a:off x="2809460" y="3877773"/>
            <a:ext cx="938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2Cu + 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2CuO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A1E0E25-33BD-4900-AA84-C748BB61F5E8}"/>
              </a:ext>
            </a:extLst>
          </p:cNvPr>
          <p:cNvCxnSpPr/>
          <p:nvPr/>
        </p:nvCxnSpPr>
        <p:spPr>
          <a:xfrm>
            <a:off x="4863548" y="4214191"/>
            <a:ext cx="781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4B8E4-03D6-47ED-A81B-43E10B511CBC}"/>
              </a:ext>
            </a:extLst>
          </p:cNvPr>
          <p:cNvSpPr txBox="1"/>
          <p:nvPr/>
        </p:nvSpPr>
        <p:spPr>
          <a:xfrm>
            <a:off x="305207" y="1416894"/>
            <a:ext cx="11463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Atsetilenning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gidratlanishi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Atsetilen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M.G.Kucherov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98BAAB-6AA8-41BE-BFB8-91E7D9B00418}"/>
              </a:ext>
            </a:extLst>
          </p:cNvPr>
          <p:cNvSpPr/>
          <p:nvPr/>
        </p:nvSpPr>
        <p:spPr>
          <a:xfrm>
            <a:off x="1149829" y="3484801"/>
            <a:ext cx="989234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 – C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   +  HOH           H – C – 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C944BCA-2ED0-4CAC-9CC8-1685AE44D076}"/>
              </a:ext>
            </a:extLst>
          </p:cNvPr>
          <p:cNvCxnSpPr/>
          <p:nvPr/>
        </p:nvCxnSpPr>
        <p:spPr>
          <a:xfrm>
            <a:off x="2623930" y="4399722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425D4A0-1755-4181-8838-69424FC80080}"/>
              </a:ext>
            </a:extLst>
          </p:cNvPr>
          <p:cNvCxnSpPr/>
          <p:nvPr/>
        </p:nvCxnSpPr>
        <p:spPr>
          <a:xfrm>
            <a:off x="2623930" y="4501201"/>
            <a:ext cx="225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DCD9B7B-FD83-4C83-82A0-225A12E3B1F4}"/>
              </a:ext>
            </a:extLst>
          </p:cNvPr>
          <p:cNvCxnSpPr/>
          <p:nvPr/>
        </p:nvCxnSpPr>
        <p:spPr>
          <a:xfrm>
            <a:off x="2610677" y="4651513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B9C13CD-3F42-43F1-8BAC-5DA3F35DBD9E}"/>
              </a:ext>
            </a:extLst>
          </p:cNvPr>
          <p:cNvCxnSpPr>
            <a:cxnSpLocks/>
          </p:cNvCxnSpPr>
          <p:nvPr/>
        </p:nvCxnSpPr>
        <p:spPr>
          <a:xfrm>
            <a:off x="6255026" y="4501201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5EE6927-94D3-49FE-928C-A3337237D3D9}"/>
              </a:ext>
            </a:extLst>
          </p:cNvPr>
          <p:cNvCxnSpPr>
            <a:cxnSpLocks/>
          </p:cNvCxnSpPr>
          <p:nvPr/>
        </p:nvCxnSpPr>
        <p:spPr>
          <a:xfrm>
            <a:off x="8547652" y="4002157"/>
            <a:ext cx="0" cy="19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6319875-081E-45BD-91E4-0B040C00C558}"/>
              </a:ext>
            </a:extLst>
          </p:cNvPr>
          <p:cNvCxnSpPr/>
          <p:nvPr/>
        </p:nvCxnSpPr>
        <p:spPr>
          <a:xfrm>
            <a:off x="8547652" y="4757531"/>
            <a:ext cx="0" cy="225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EEBE61-9BC6-41EF-89A6-2740F97949BA}"/>
              </a:ext>
            </a:extLst>
          </p:cNvPr>
          <p:cNvSpPr/>
          <p:nvPr/>
        </p:nvSpPr>
        <p:spPr>
          <a:xfrm>
            <a:off x="6404722" y="4002157"/>
            <a:ext cx="917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Hg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E073B-7F40-407A-9E61-4D8F623ACCFB}"/>
              </a:ext>
            </a:extLst>
          </p:cNvPr>
          <p:cNvSpPr txBox="1"/>
          <p:nvPr/>
        </p:nvSpPr>
        <p:spPr>
          <a:xfrm rot="18651005">
            <a:off x="9448938" y="3940602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78A10-8ED7-43EB-B256-CD6102079E37}"/>
              </a:ext>
            </a:extLst>
          </p:cNvPr>
          <p:cNvSpPr txBox="1"/>
          <p:nvPr/>
        </p:nvSpPr>
        <p:spPr>
          <a:xfrm>
            <a:off x="9615458" y="3666166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98F38D4-3AF2-4634-94E8-6B95ECA9A25C}"/>
              </a:ext>
            </a:extLst>
          </p:cNvPr>
          <p:cNvCxnSpPr>
            <a:cxnSpLocks/>
          </p:cNvCxnSpPr>
          <p:nvPr/>
        </p:nvCxnSpPr>
        <p:spPr>
          <a:xfrm>
            <a:off x="9483619" y="4709674"/>
            <a:ext cx="190606" cy="16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AA78A74-642A-4F5C-8BCA-1D7C2862E4EC}"/>
              </a:ext>
            </a:extLst>
          </p:cNvPr>
          <p:cNvSpPr txBox="1"/>
          <p:nvPr/>
        </p:nvSpPr>
        <p:spPr>
          <a:xfrm>
            <a:off x="9674225" y="4822317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9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C7C668-6B0D-4E56-B032-D835B650E3E7}"/>
              </a:ext>
            </a:extLst>
          </p:cNvPr>
          <p:cNvSpPr txBox="1"/>
          <p:nvPr/>
        </p:nvSpPr>
        <p:spPr>
          <a:xfrm>
            <a:off x="715617" y="1338470"/>
            <a:ext cx="10827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galogen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alkanlarni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gidrolizlab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BE92B3-F2FF-4051-8F62-23F83D3F3D1B}"/>
              </a:ext>
            </a:extLst>
          </p:cNvPr>
          <p:cNvSpPr/>
          <p:nvPr/>
        </p:nvSpPr>
        <p:spPr>
          <a:xfrm>
            <a:off x="490331" y="3104349"/>
            <a:ext cx="12682330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H    Cl                                     H    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 – C –  C – H   + 2H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H – C – C – H   +2HCl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H     Cl                                    H    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3209530-E47C-45C0-95C7-AA14DE3EC01B}"/>
              </a:ext>
            </a:extLst>
          </p:cNvPr>
          <p:cNvCxnSpPr/>
          <p:nvPr/>
        </p:nvCxnSpPr>
        <p:spPr>
          <a:xfrm>
            <a:off x="1736035" y="3666166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644C0B6-BC6E-43F9-9AD7-5071C259A7CD}"/>
              </a:ext>
            </a:extLst>
          </p:cNvPr>
          <p:cNvCxnSpPr/>
          <p:nvPr/>
        </p:nvCxnSpPr>
        <p:spPr>
          <a:xfrm>
            <a:off x="1736035" y="4388409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08DF02D-32A0-4E35-8B6D-CB8C8362FA6F}"/>
              </a:ext>
            </a:extLst>
          </p:cNvPr>
          <p:cNvCxnSpPr/>
          <p:nvPr/>
        </p:nvCxnSpPr>
        <p:spPr>
          <a:xfrm>
            <a:off x="2723323" y="4388409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0E472BE-EA78-4BD9-88B7-56CB0C24275C}"/>
              </a:ext>
            </a:extLst>
          </p:cNvPr>
          <p:cNvCxnSpPr/>
          <p:nvPr/>
        </p:nvCxnSpPr>
        <p:spPr>
          <a:xfrm>
            <a:off x="2663688" y="3692527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938409A-B992-433D-9D43-2B67FE3D8BB5}"/>
              </a:ext>
            </a:extLst>
          </p:cNvPr>
          <p:cNvCxnSpPr/>
          <p:nvPr/>
        </p:nvCxnSpPr>
        <p:spPr>
          <a:xfrm>
            <a:off x="8501270" y="3712261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B9A74B7-B4D6-4F38-97DC-DC91B87E14BE}"/>
              </a:ext>
            </a:extLst>
          </p:cNvPr>
          <p:cNvCxnSpPr/>
          <p:nvPr/>
        </p:nvCxnSpPr>
        <p:spPr>
          <a:xfrm>
            <a:off x="7745896" y="4388409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C0B7863-C146-4813-8097-F9957E8AA17A}"/>
              </a:ext>
            </a:extLst>
          </p:cNvPr>
          <p:cNvCxnSpPr/>
          <p:nvPr/>
        </p:nvCxnSpPr>
        <p:spPr>
          <a:xfrm>
            <a:off x="7732644" y="3692527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452ADD1-7025-4A28-B03A-481190A4385E}"/>
              </a:ext>
            </a:extLst>
          </p:cNvPr>
          <p:cNvCxnSpPr/>
          <p:nvPr/>
        </p:nvCxnSpPr>
        <p:spPr>
          <a:xfrm>
            <a:off x="8501270" y="4388409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5D1C553-F928-4F30-8BD6-73782D69B948}"/>
              </a:ext>
            </a:extLst>
          </p:cNvPr>
          <p:cNvCxnSpPr/>
          <p:nvPr/>
        </p:nvCxnSpPr>
        <p:spPr>
          <a:xfrm>
            <a:off x="5724939" y="4120749"/>
            <a:ext cx="887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6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BF67ED-11FF-4745-96F9-6E5BDA2AF840}"/>
              </a:ext>
            </a:extLst>
          </p:cNvPr>
          <p:cNvSpPr txBox="1"/>
          <p:nvPr/>
        </p:nvSpPr>
        <p:spPr>
          <a:xfrm>
            <a:off x="278296" y="1270032"/>
            <a:ext cx="11608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muddat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beqaror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Beqarorligi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parchalanadi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D71959-205E-4B73-AC0A-70F93A38CAD8}"/>
              </a:ext>
            </a:extLst>
          </p:cNvPr>
          <p:cNvSpPr/>
          <p:nvPr/>
        </p:nvSpPr>
        <p:spPr>
          <a:xfrm>
            <a:off x="848138" y="3429000"/>
            <a:ext cx="11608903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H    OH                               H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 – C –  C – H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 – C      +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H     OH                              H 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05EC1-ADE0-4618-9E8D-6EB81570D169}"/>
              </a:ext>
            </a:extLst>
          </p:cNvPr>
          <p:cNvSpPr txBox="1"/>
          <p:nvPr/>
        </p:nvSpPr>
        <p:spPr>
          <a:xfrm>
            <a:off x="8674553" y="3652394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8BE60-D1B2-4F07-82D5-71E882578585}"/>
              </a:ext>
            </a:extLst>
          </p:cNvPr>
          <p:cNvSpPr txBox="1"/>
          <p:nvPr/>
        </p:nvSpPr>
        <p:spPr>
          <a:xfrm>
            <a:off x="8508034" y="4687431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C88DA-88BF-4A71-980A-3CCA2DB00A32}"/>
              </a:ext>
            </a:extLst>
          </p:cNvPr>
          <p:cNvSpPr txBox="1"/>
          <p:nvPr/>
        </p:nvSpPr>
        <p:spPr>
          <a:xfrm rot="18651005">
            <a:off x="8508033" y="3906153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FDC1EC-9884-45AA-8036-6035B00AE7AA}"/>
              </a:ext>
            </a:extLst>
          </p:cNvPr>
          <p:cNvCxnSpPr/>
          <p:nvPr/>
        </p:nvCxnSpPr>
        <p:spPr>
          <a:xfrm>
            <a:off x="8508034" y="4687431"/>
            <a:ext cx="132383" cy="136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5089833-54EC-448A-98DF-24710C397220}"/>
              </a:ext>
            </a:extLst>
          </p:cNvPr>
          <p:cNvCxnSpPr/>
          <p:nvPr/>
        </p:nvCxnSpPr>
        <p:spPr>
          <a:xfrm>
            <a:off x="4518991" y="4445400"/>
            <a:ext cx="145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3BAFCD-DB4E-408B-A334-59A6EEB205CC}"/>
              </a:ext>
            </a:extLst>
          </p:cNvPr>
          <p:cNvSpPr txBox="1"/>
          <p:nvPr/>
        </p:nvSpPr>
        <p:spPr>
          <a:xfrm>
            <a:off x="848138" y="5870713"/>
            <a:ext cx="418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Etandiol-1,1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E0D27-FF3B-44AD-B011-E0738825F8B1}"/>
              </a:ext>
            </a:extLst>
          </p:cNvPr>
          <p:cNvSpPr txBox="1"/>
          <p:nvPr/>
        </p:nvSpPr>
        <p:spPr>
          <a:xfrm>
            <a:off x="7743664" y="5866443"/>
            <a:ext cx="276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Etanal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6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66FD8C7E-07AE-49AE-A2D9-AC43CA47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CCF89-6B68-4C08-B9C2-E7EFC81117B6}"/>
              </a:ext>
            </a:extLst>
          </p:cNvPr>
          <p:cNvSpPr txBox="1"/>
          <p:nvPr/>
        </p:nvSpPr>
        <p:spPr>
          <a:xfrm>
            <a:off x="357809" y="1510748"/>
            <a:ext cx="1147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A65558EB-9961-4500-91B6-0F59ED5D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502" y="2831130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0CEC6-10CD-42D6-8F17-D0A49B81CE38}"/>
              </a:ext>
            </a:extLst>
          </p:cNvPr>
          <p:cNvSpPr/>
          <p:nvPr/>
        </p:nvSpPr>
        <p:spPr>
          <a:xfrm>
            <a:off x="1295603" y="2831129"/>
            <a:ext cx="989234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 – C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   +  HOH           H – C – 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D851BB-7097-4CF7-8960-13E5EA030D38}"/>
              </a:ext>
            </a:extLst>
          </p:cNvPr>
          <p:cNvCxnSpPr/>
          <p:nvPr/>
        </p:nvCxnSpPr>
        <p:spPr>
          <a:xfrm>
            <a:off x="2769704" y="3746050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8EF966A-8BC2-4F75-AAF8-4032FF24E966}"/>
              </a:ext>
            </a:extLst>
          </p:cNvPr>
          <p:cNvCxnSpPr/>
          <p:nvPr/>
        </p:nvCxnSpPr>
        <p:spPr>
          <a:xfrm>
            <a:off x="2769704" y="3847529"/>
            <a:ext cx="225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48AA9FE-6642-4C9E-9612-54F011B234F8}"/>
              </a:ext>
            </a:extLst>
          </p:cNvPr>
          <p:cNvCxnSpPr/>
          <p:nvPr/>
        </p:nvCxnSpPr>
        <p:spPr>
          <a:xfrm>
            <a:off x="2756451" y="3997841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CCC2BF5-4AEF-4C2C-9FAC-A486F606ED48}"/>
              </a:ext>
            </a:extLst>
          </p:cNvPr>
          <p:cNvCxnSpPr>
            <a:cxnSpLocks/>
          </p:cNvCxnSpPr>
          <p:nvPr/>
        </p:nvCxnSpPr>
        <p:spPr>
          <a:xfrm>
            <a:off x="6400800" y="3847529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0811BA6-490F-4977-8CB6-7BA4F08C8EE2}"/>
              </a:ext>
            </a:extLst>
          </p:cNvPr>
          <p:cNvCxnSpPr>
            <a:cxnSpLocks/>
          </p:cNvCxnSpPr>
          <p:nvPr/>
        </p:nvCxnSpPr>
        <p:spPr>
          <a:xfrm>
            <a:off x="8693426" y="3348485"/>
            <a:ext cx="0" cy="19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A3813EA-0FB6-4642-AF30-8FA0275BB0A3}"/>
              </a:ext>
            </a:extLst>
          </p:cNvPr>
          <p:cNvCxnSpPr/>
          <p:nvPr/>
        </p:nvCxnSpPr>
        <p:spPr>
          <a:xfrm>
            <a:off x="8693426" y="4103859"/>
            <a:ext cx="0" cy="225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D6E73B-68B4-41C4-A2BA-1E14D249DD0E}"/>
              </a:ext>
            </a:extLst>
          </p:cNvPr>
          <p:cNvSpPr/>
          <p:nvPr/>
        </p:nvSpPr>
        <p:spPr>
          <a:xfrm>
            <a:off x="6550496" y="3348485"/>
            <a:ext cx="917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Hg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05308-E3B8-4A31-B229-13DE6D1C910C}"/>
              </a:ext>
            </a:extLst>
          </p:cNvPr>
          <p:cNvSpPr txBox="1"/>
          <p:nvPr/>
        </p:nvSpPr>
        <p:spPr>
          <a:xfrm rot="18651005">
            <a:off x="9594712" y="3286930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587E7-1D59-4C28-8CDD-263F58EAC3A1}"/>
              </a:ext>
            </a:extLst>
          </p:cNvPr>
          <p:cNvSpPr txBox="1"/>
          <p:nvPr/>
        </p:nvSpPr>
        <p:spPr>
          <a:xfrm>
            <a:off x="9761232" y="3012494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91978B-7144-4A0D-B24E-E46DF1E21209}"/>
              </a:ext>
            </a:extLst>
          </p:cNvPr>
          <p:cNvCxnSpPr>
            <a:cxnSpLocks/>
          </p:cNvCxnSpPr>
          <p:nvPr/>
        </p:nvCxnSpPr>
        <p:spPr>
          <a:xfrm>
            <a:off x="9629393" y="4056002"/>
            <a:ext cx="190606" cy="16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9A7A6A-6563-49A4-BE57-B7345F660F99}"/>
              </a:ext>
            </a:extLst>
          </p:cNvPr>
          <p:cNvSpPr txBox="1"/>
          <p:nvPr/>
        </p:nvSpPr>
        <p:spPr>
          <a:xfrm>
            <a:off x="9819999" y="4168645"/>
            <a:ext cx="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15B143-4F0D-4746-912D-E574A3EDA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46819" y="5214729"/>
            <a:ext cx="2445181" cy="1643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F0911-DF5D-441A-B061-9FE67AEADAF9}"/>
              </a:ext>
            </a:extLst>
          </p:cNvPr>
          <p:cNvSpPr txBox="1"/>
          <p:nvPr/>
        </p:nvSpPr>
        <p:spPr>
          <a:xfrm>
            <a:off x="278296" y="1457739"/>
            <a:ext cx="1141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Formaldegidning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DBAB0B-C69F-4B35-B1A8-2B6F40CE140C}"/>
              </a:ext>
            </a:extLst>
          </p:cNvPr>
          <p:cNvSpPr/>
          <p:nvPr/>
        </p:nvSpPr>
        <p:spPr>
          <a:xfrm>
            <a:off x="1457739" y="3183532"/>
            <a:ext cx="9886122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H-C-O-H  +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H-C      +Cu+H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07B1DC4-FC3A-4456-BBA2-FCB4BE0069A5}"/>
              </a:ext>
            </a:extLst>
          </p:cNvPr>
          <p:cNvCxnSpPr/>
          <p:nvPr/>
        </p:nvCxnSpPr>
        <p:spPr>
          <a:xfrm>
            <a:off x="2199861" y="3682715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862A65-E9D8-423F-BD35-A5B8D7DF57B1}"/>
              </a:ext>
            </a:extLst>
          </p:cNvPr>
          <p:cNvCxnSpPr>
            <a:cxnSpLocks/>
          </p:cNvCxnSpPr>
          <p:nvPr/>
        </p:nvCxnSpPr>
        <p:spPr>
          <a:xfrm>
            <a:off x="2226365" y="4477845"/>
            <a:ext cx="0" cy="225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C2EB57E-7E7F-4ABE-A43A-755539D769DE}"/>
              </a:ext>
            </a:extLst>
          </p:cNvPr>
          <p:cNvCxnSpPr/>
          <p:nvPr/>
        </p:nvCxnSpPr>
        <p:spPr>
          <a:xfrm>
            <a:off x="5155095" y="4199932"/>
            <a:ext cx="993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14E960-46A0-44ED-B154-9F9B1651F6D7}"/>
              </a:ext>
            </a:extLst>
          </p:cNvPr>
          <p:cNvSpPr txBox="1"/>
          <p:nvPr/>
        </p:nvSpPr>
        <p:spPr>
          <a:xfrm>
            <a:off x="7129669" y="3359549"/>
            <a:ext cx="43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F1E21-00A5-4F87-9A2B-B09D5EA72A6B}"/>
              </a:ext>
            </a:extLst>
          </p:cNvPr>
          <p:cNvSpPr txBox="1"/>
          <p:nvPr/>
        </p:nvSpPr>
        <p:spPr>
          <a:xfrm rot="18173729">
            <a:off x="6944140" y="354812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B8C8D43-280A-41B6-83B9-BA3A4FA94A08}"/>
              </a:ext>
            </a:extLst>
          </p:cNvPr>
          <p:cNvCxnSpPr/>
          <p:nvPr/>
        </p:nvCxnSpPr>
        <p:spPr>
          <a:xfrm>
            <a:off x="7129669" y="4477845"/>
            <a:ext cx="218658" cy="1126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BCEDCB-5BF7-4463-B8A1-EB94DAB2C9B6}"/>
              </a:ext>
            </a:extLst>
          </p:cNvPr>
          <p:cNvSpPr/>
          <p:nvPr/>
        </p:nvSpPr>
        <p:spPr>
          <a:xfrm>
            <a:off x="7235688" y="453416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986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33011-6C0C-4DA4-8CC2-4DAD5866D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939" y="5400262"/>
            <a:ext cx="2182061" cy="1457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6BCEE-4FC9-4502-9EB4-C2D685BCD587}"/>
              </a:ext>
            </a:extLst>
          </p:cNvPr>
          <p:cNvSpPr txBox="1"/>
          <p:nvPr/>
        </p:nvSpPr>
        <p:spPr>
          <a:xfrm>
            <a:off x="397565" y="1510748"/>
            <a:ext cx="1142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Moy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butanal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1B1C401C-C68B-4CF5-ACEE-3A5DC39E6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2" y="462235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E949B5-9996-4BF8-B63D-920D87239FF4}"/>
              </a:ext>
            </a:extLst>
          </p:cNvPr>
          <p:cNvSpPr/>
          <p:nvPr/>
        </p:nvSpPr>
        <p:spPr>
          <a:xfrm>
            <a:off x="1477271" y="3098757"/>
            <a:ext cx="273455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H-C-C-C-C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05C0A05-D406-4398-9D7F-40639491E911}"/>
              </a:ext>
            </a:extLst>
          </p:cNvPr>
          <p:cNvCxnSpPr/>
          <p:nvPr/>
        </p:nvCxnSpPr>
        <p:spPr>
          <a:xfrm>
            <a:off x="2102162" y="3598325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928F6F0-0742-4572-A97E-0942211CE072}"/>
              </a:ext>
            </a:extLst>
          </p:cNvPr>
          <p:cNvCxnSpPr/>
          <p:nvPr/>
        </p:nvCxnSpPr>
        <p:spPr>
          <a:xfrm>
            <a:off x="2127135" y="4320568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0AF7A99-B6FF-4E34-A398-F1B31346E45D}"/>
              </a:ext>
            </a:extLst>
          </p:cNvPr>
          <p:cNvCxnSpPr/>
          <p:nvPr/>
        </p:nvCxnSpPr>
        <p:spPr>
          <a:xfrm>
            <a:off x="2681704" y="4332551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F4F4D19-F908-4E07-A6B5-D925E998C46B}"/>
              </a:ext>
            </a:extLst>
          </p:cNvPr>
          <p:cNvCxnSpPr>
            <a:cxnSpLocks/>
          </p:cNvCxnSpPr>
          <p:nvPr/>
        </p:nvCxnSpPr>
        <p:spPr>
          <a:xfrm flipH="1" flipV="1">
            <a:off x="3755297" y="4356871"/>
            <a:ext cx="264418" cy="92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2D6060-2E34-4900-9A08-758DBFF8DDD8}"/>
              </a:ext>
            </a:extLst>
          </p:cNvPr>
          <p:cNvSpPr/>
          <p:nvPr/>
        </p:nvSpPr>
        <p:spPr>
          <a:xfrm>
            <a:off x="3887506" y="4382534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FA676-9523-426C-8962-8D0C40E35047}"/>
              </a:ext>
            </a:extLst>
          </p:cNvPr>
          <p:cNvSpPr txBox="1"/>
          <p:nvPr/>
        </p:nvSpPr>
        <p:spPr>
          <a:xfrm rot="18372587">
            <a:off x="3684682" y="3493459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4FCE6-20E6-454B-A8D2-DFE7A557BF58}"/>
              </a:ext>
            </a:extLst>
          </p:cNvPr>
          <p:cNvSpPr txBox="1"/>
          <p:nvPr/>
        </p:nvSpPr>
        <p:spPr>
          <a:xfrm>
            <a:off x="3864042" y="3157416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F7DEA8-C92E-465B-A5CA-04D031D7F4B8}"/>
              </a:ext>
            </a:extLst>
          </p:cNvPr>
          <p:cNvSpPr/>
          <p:nvPr/>
        </p:nvSpPr>
        <p:spPr>
          <a:xfrm>
            <a:off x="2427272" y="3098757"/>
            <a:ext cx="518091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2BA9717-4151-4B4A-879C-8F1AF31A0E1D}"/>
              </a:ext>
            </a:extLst>
          </p:cNvPr>
          <p:cNvCxnSpPr/>
          <p:nvPr/>
        </p:nvCxnSpPr>
        <p:spPr>
          <a:xfrm>
            <a:off x="2681704" y="3567692"/>
            <a:ext cx="0" cy="23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6D42702-DC06-4759-AC58-E60D3C414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72" y="2998955"/>
            <a:ext cx="883997" cy="96325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303B05-03F3-4809-BDD3-70F36881DAEB}"/>
              </a:ext>
            </a:extLst>
          </p:cNvPr>
          <p:cNvSpPr/>
          <p:nvPr/>
        </p:nvSpPr>
        <p:spPr>
          <a:xfrm>
            <a:off x="2983854" y="4471699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5F9AC6F-7ABB-43FA-B8F1-14C12AAB6E70}"/>
              </a:ext>
            </a:extLst>
          </p:cNvPr>
          <p:cNvCxnSpPr/>
          <p:nvPr/>
        </p:nvCxnSpPr>
        <p:spPr>
          <a:xfrm>
            <a:off x="3199338" y="3567692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22DE123-ABDF-4EE0-B745-D07990439226}"/>
              </a:ext>
            </a:extLst>
          </p:cNvPr>
          <p:cNvCxnSpPr/>
          <p:nvPr/>
        </p:nvCxnSpPr>
        <p:spPr>
          <a:xfrm>
            <a:off x="3203182" y="4356871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F5B978-3D0A-4970-849F-790997FEDDD0}"/>
              </a:ext>
            </a:extLst>
          </p:cNvPr>
          <p:cNvSpPr txBox="1"/>
          <p:nvPr/>
        </p:nvSpPr>
        <p:spPr>
          <a:xfrm>
            <a:off x="5008528" y="3603391"/>
            <a:ext cx="663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             butanal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Bilasizmi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?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FDCF76-1E41-4081-91F3-78B6DB0BB8CD}"/>
              </a:ext>
            </a:extLst>
          </p:cNvPr>
          <p:cNvSpPr txBox="1"/>
          <p:nvPr/>
        </p:nvSpPr>
        <p:spPr>
          <a:xfrm>
            <a:off x="284921" y="1222644"/>
            <a:ext cx="11622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390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Chumoli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urotropinni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Urotropinning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CaCl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kalseks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tibbiyotda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grippga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Chumoli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40% li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“formalin”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zaharlovchi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hasharotlarga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qorakuya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kasalligiga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dezinfeksiyalash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9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CF8F0-8F05-4F46-AD29-53A5A7457A86}"/>
              </a:ext>
            </a:extLst>
          </p:cNvPr>
          <p:cNvSpPr txBox="1"/>
          <p:nvPr/>
        </p:nvSpPr>
        <p:spPr>
          <a:xfrm>
            <a:off x="238539" y="1391478"/>
            <a:ext cx="1123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381572B0-C72A-4DAE-8823-4966DDE5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28" y="3206146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25">
            <a:extLst>
              <a:ext uri="{FF2B5EF4-FFF2-40B4-BE49-F238E27FC236}">
                <a16:creationId xmlns:a16="http://schemas.microsoft.com/office/drawing/2014/main" id="{CADF6D50-9340-4E0C-A91C-9CA6EDE97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956" y="4312548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88EF2F8E-8702-431F-9D1C-EF83678CF48A}"/>
              </a:ext>
            </a:extLst>
          </p:cNvPr>
          <p:cNvSpPr/>
          <p:nvPr/>
        </p:nvSpPr>
        <p:spPr>
          <a:xfrm rot="16200000">
            <a:off x="888979" y="4009353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0F0D186-FE18-4BA5-B20D-4A1C4531E640}"/>
              </a:ext>
            </a:extLst>
          </p:cNvPr>
          <p:cNvCxnSpPr>
            <a:endCxn id="9" idx="0"/>
          </p:cNvCxnSpPr>
          <p:nvPr/>
        </p:nvCxnSpPr>
        <p:spPr>
          <a:xfrm>
            <a:off x="1650979" y="3703468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A951168-71E0-4355-941C-FFAF9203A492}"/>
              </a:ext>
            </a:extLst>
          </p:cNvPr>
          <p:cNvCxnSpPr>
            <a:cxnSpLocks/>
          </p:cNvCxnSpPr>
          <p:nvPr/>
        </p:nvCxnSpPr>
        <p:spPr>
          <a:xfrm flipV="1">
            <a:off x="983764" y="4256746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F623971-09C6-48A9-A475-1DD0647676DC}"/>
              </a:ext>
            </a:extLst>
          </p:cNvPr>
          <p:cNvCxnSpPr>
            <a:cxnSpLocks/>
          </p:cNvCxnSpPr>
          <p:nvPr/>
        </p:nvCxnSpPr>
        <p:spPr>
          <a:xfrm>
            <a:off x="983764" y="5130453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1DD032E-AB26-4C95-B8A4-3A6D5B5B4944}"/>
              </a:ext>
            </a:extLst>
          </p:cNvPr>
          <p:cNvCxnSpPr/>
          <p:nvPr/>
        </p:nvCxnSpPr>
        <p:spPr>
          <a:xfrm>
            <a:off x="2277141" y="4493912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CC001C-4DC7-41AB-9F46-901F9D31A3D1}"/>
              </a:ext>
            </a:extLst>
          </p:cNvPr>
          <p:cNvSpPr txBox="1"/>
          <p:nvPr/>
        </p:nvSpPr>
        <p:spPr>
          <a:xfrm>
            <a:off x="1457854" y="3206146"/>
            <a:ext cx="131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25">
            <a:extLst>
              <a:ext uri="{FF2B5EF4-FFF2-40B4-BE49-F238E27FC236}">
                <a16:creationId xmlns:a16="http://schemas.microsoft.com/office/drawing/2014/main" id="{52C5962C-2337-48D1-B53B-E58CE511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084" y="4312548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9CCB1745-7F4F-418E-B30F-A43D78FAACEC}"/>
              </a:ext>
            </a:extLst>
          </p:cNvPr>
          <p:cNvSpPr/>
          <p:nvPr/>
        </p:nvSpPr>
        <p:spPr>
          <a:xfrm rot="16200000">
            <a:off x="4827107" y="4009353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C4A033E-8372-47A6-AA15-C5C85F1B29CD}"/>
              </a:ext>
            </a:extLst>
          </p:cNvPr>
          <p:cNvCxnSpPr>
            <a:endCxn id="16" idx="0"/>
          </p:cNvCxnSpPr>
          <p:nvPr/>
        </p:nvCxnSpPr>
        <p:spPr>
          <a:xfrm>
            <a:off x="5589107" y="3703468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F18A6D7-EB25-42E9-AD08-A907B1CC0F63}"/>
              </a:ext>
            </a:extLst>
          </p:cNvPr>
          <p:cNvCxnSpPr>
            <a:cxnSpLocks/>
          </p:cNvCxnSpPr>
          <p:nvPr/>
        </p:nvCxnSpPr>
        <p:spPr>
          <a:xfrm flipV="1">
            <a:off x="4921892" y="4256746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C87C92F-5E8A-457C-ACD6-A0412D11BFA4}"/>
              </a:ext>
            </a:extLst>
          </p:cNvPr>
          <p:cNvCxnSpPr>
            <a:cxnSpLocks/>
          </p:cNvCxnSpPr>
          <p:nvPr/>
        </p:nvCxnSpPr>
        <p:spPr>
          <a:xfrm>
            <a:off x="4921892" y="5130453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A653360-F340-4B88-B6CC-354F300FCBE6}"/>
              </a:ext>
            </a:extLst>
          </p:cNvPr>
          <p:cNvCxnSpPr/>
          <p:nvPr/>
        </p:nvCxnSpPr>
        <p:spPr>
          <a:xfrm>
            <a:off x="6215269" y="4493912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DCDB76D-70E3-4544-A944-C423D5317ABA}"/>
              </a:ext>
            </a:extLst>
          </p:cNvPr>
          <p:cNvSpPr txBox="1"/>
          <p:nvPr/>
        </p:nvSpPr>
        <p:spPr>
          <a:xfrm>
            <a:off x="5280022" y="3206146"/>
            <a:ext cx="14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5">
            <a:extLst>
              <a:ext uri="{FF2B5EF4-FFF2-40B4-BE49-F238E27FC236}">
                <a16:creationId xmlns:a16="http://schemas.microsoft.com/office/drawing/2014/main" id="{1F51EDFB-FEB1-4CF4-BF8F-E4C47373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690" y="4312547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05786ADF-D642-41DF-AAD6-5AEFF3CD517A}"/>
              </a:ext>
            </a:extLst>
          </p:cNvPr>
          <p:cNvSpPr/>
          <p:nvPr/>
        </p:nvSpPr>
        <p:spPr>
          <a:xfrm rot="16200000">
            <a:off x="6642651" y="4009352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D4BC0AC-E666-488A-8356-C7FA375C45BF}"/>
              </a:ext>
            </a:extLst>
          </p:cNvPr>
          <p:cNvCxnSpPr>
            <a:endCxn id="23" idx="0"/>
          </p:cNvCxnSpPr>
          <p:nvPr/>
        </p:nvCxnSpPr>
        <p:spPr>
          <a:xfrm>
            <a:off x="7404651" y="3703467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0A6F418-5609-4292-B840-D2CF049D16B0}"/>
              </a:ext>
            </a:extLst>
          </p:cNvPr>
          <p:cNvCxnSpPr>
            <a:cxnSpLocks/>
          </p:cNvCxnSpPr>
          <p:nvPr/>
        </p:nvCxnSpPr>
        <p:spPr>
          <a:xfrm flipV="1">
            <a:off x="6832413" y="4256745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4F64625-0CF4-4FB9-BCEE-F1B9AB9F7123}"/>
              </a:ext>
            </a:extLst>
          </p:cNvPr>
          <p:cNvCxnSpPr>
            <a:cxnSpLocks/>
          </p:cNvCxnSpPr>
          <p:nvPr/>
        </p:nvCxnSpPr>
        <p:spPr>
          <a:xfrm>
            <a:off x="6832413" y="5130453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D0EFE32-CF06-45F9-9FD3-49A53D414613}"/>
              </a:ext>
            </a:extLst>
          </p:cNvPr>
          <p:cNvCxnSpPr/>
          <p:nvPr/>
        </p:nvCxnSpPr>
        <p:spPr>
          <a:xfrm>
            <a:off x="8017562" y="4493911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274863-0731-44C5-BF7A-BFB020AAB43D}"/>
              </a:ext>
            </a:extLst>
          </p:cNvPr>
          <p:cNvSpPr txBox="1"/>
          <p:nvPr/>
        </p:nvSpPr>
        <p:spPr>
          <a:xfrm>
            <a:off x="7131705" y="3206145"/>
            <a:ext cx="13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5">
            <a:extLst>
              <a:ext uri="{FF2B5EF4-FFF2-40B4-BE49-F238E27FC236}">
                <a16:creationId xmlns:a16="http://schemas.microsoft.com/office/drawing/2014/main" id="{22AA26C3-16A3-4A1A-BBDA-3F3DB2AE6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533" y="4314488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EA5973CF-38B9-4E8B-ACA5-56A21D235C83}"/>
              </a:ext>
            </a:extLst>
          </p:cNvPr>
          <p:cNvSpPr/>
          <p:nvPr/>
        </p:nvSpPr>
        <p:spPr>
          <a:xfrm rot="16200000">
            <a:off x="8476786" y="4009352"/>
            <a:ext cx="1524000" cy="16366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655C33A-22B5-42E3-8E5E-D399ACFE7363}"/>
              </a:ext>
            </a:extLst>
          </p:cNvPr>
          <p:cNvCxnSpPr>
            <a:endCxn id="30" idx="0"/>
          </p:cNvCxnSpPr>
          <p:nvPr/>
        </p:nvCxnSpPr>
        <p:spPr>
          <a:xfrm>
            <a:off x="9238786" y="3703467"/>
            <a:ext cx="0" cy="362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4378FF2-8964-4930-833F-1170183863B1}"/>
              </a:ext>
            </a:extLst>
          </p:cNvPr>
          <p:cNvCxnSpPr>
            <a:cxnSpLocks/>
          </p:cNvCxnSpPr>
          <p:nvPr/>
        </p:nvCxnSpPr>
        <p:spPr>
          <a:xfrm flipV="1">
            <a:off x="8643450" y="4256745"/>
            <a:ext cx="551255" cy="237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71F1CC-3D53-46F1-A703-63E5A99808A1}"/>
              </a:ext>
            </a:extLst>
          </p:cNvPr>
          <p:cNvCxnSpPr>
            <a:cxnSpLocks/>
          </p:cNvCxnSpPr>
          <p:nvPr/>
        </p:nvCxnSpPr>
        <p:spPr>
          <a:xfrm>
            <a:off x="8552978" y="5130453"/>
            <a:ext cx="667215" cy="260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49D599A-CB78-4B31-967F-ECAF1CE510C5}"/>
              </a:ext>
            </a:extLst>
          </p:cNvPr>
          <p:cNvCxnSpPr/>
          <p:nvPr/>
        </p:nvCxnSpPr>
        <p:spPr>
          <a:xfrm>
            <a:off x="9872031" y="4493911"/>
            <a:ext cx="0" cy="636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421AEA4-7364-4886-8D15-530250D35276}"/>
              </a:ext>
            </a:extLst>
          </p:cNvPr>
          <p:cNvSpPr txBox="1"/>
          <p:nvPr/>
        </p:nvSpPr>
        <p:spPr>
          <a:xfrm>
            <a:off x="8974319" y="3206145"/>
            <a:ext cx="13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14B6FA8-0235-41E0-B815-68ABAC23DD4E}"/>
              </a:ext>
            </a:extLst>
          </p:cNvPr>
          <p:cNvCxnSpPr/>
          <p:nvPr/>
        </p:nvCxnSpPr>
        <p:spPr>
          <a:xfrm>
            <a:off x="3920274" y="4888472"/>
            <a:ext cx="744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96A4E25-60BA-46FF-88A6-F934F20AC06B}"/>
              </a:ext>
            </a:extLst>
          </p:cNvPr>
          <p:cNvCxnSpPr>
            <a:cxnSpLocks/>
          </p:cNvCxnSpPr>
          <p:nvPr/>
        </p:nvCxnSpPr>
        <p:spPr>
          <a:xfrm flipV="1">
            <a:off x="5531127" y="2898306"/>
            <a:ext cx="959922" cy="402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F088497-9D77-4F2F-8A22-8A9E6F2CF016}"/>
              </a:ext>
            </a:extLst>
          </p:cNvPr>
          <p:cNvCxnSpPr/>
          <p:nvPr/>
        </p:nvCxnSpPr>
        <p:spPr>
          <a:xfrm flipV="1">
            <a:off x="7383668" y="2955741"/>
            <a:ext cx="0" cy="287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B5D9A1A-D430-4F23-86C2-F6DDF69A3399}"/>
              </a:ext>
            </a:extLst>
          </p:cNvPr>
          <p:cNvCxnSpPr/>
          <p:nvPr/>
        </p:nvCxnSpPr>
        <p:spPr>
          <a:xfrm flipH="1" flipV="1">
            <a:off x="8353431" y="2897873"/>
            <a:ext cx="818321" cy="437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B41E0AA-D7D4-457F-9BD3-5C64DA319CB9}"/>
              </a:ext>
            </a:extLst>
          </p:cNvPr>
          <p:cNvSpPr/>
          <p:nvPr/>
        </p:nvSpPr>
        <p:spPr>
          <a:xfrm>
            <a:off x="2469300" y="4565307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+FeCl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38DB9EB-C7CD-4847-9A8D-AB9476226FCC}"/>
              </a:ext>
            </a:extLst>
          </p:cNvPr>
          <p:cNvSpPr/>
          <p:nvPr/>
        </p:nvSpPr>
        <p:spPr>
          <a:xfrm>
            <a:off x="6989354" y="2309409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</a:t>
            </a:r>
            <a:endParaRPr lang="ru-RU" sz="36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089050A-477E-4B83-BBE8-95FC03CAA613}"/>
              </a:ext>
            </a:extLst>
          </p:cNvPr>
          <p:cNvSpPr/>
          <p:nvPr/>
        </p:nvSpPr>
        <p:spPr>
          <a:xfrm>
            <a:off x="10254600" y="4504506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+3HCl</a:t>
            </a:r>
            <a:endParaRPr lang="ru-RU" sz="36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D946B54-A9ED-467A-9A47-67E0562A56B2}"/>
              </a:ext>
            </a:extLst>
          </p:cNvPr>
          <p:cNvSpPr/>
          <p:nvPr/>
        </p:nvSpPr>
        <p:spPr>
          <a:xfrm>
            <a:off x="357543" y="456617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805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/>
      <p:bldP spid="16" grpId="0" animBg="1"/>
      <p:bldP spid="21" grpId="0"/>
      <p:bldP spid="22" grpId="0"/>
      <p:bldP spid="23" grpId="0" animBg="1"/>
      <p:bldP spid="28" grpId="0"/>
      <p:bldP spid="29" grpId="0"/>
      <p:bldP spid="30" grpId="0" animBg="1"/>
      <p:bldP spid="35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28" y="4303427"/>
            <a:ext cx="5222248" cy="2179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903AA-3353-4023-A19D-2BB1ACDFD02C}"/>
              </a:ext>
            </a:extLst>
          </p:cNvPr>
          <p:cNvSpPr txBox="1"/>
          <p:nvPr/>
        </p:nvSpPr>
        <p:spPr>
          <a:xfrm>
            <a:off x="569843" y="1467610"/>
            <a:ext cx="1078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Oksobirikmalar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Aldegidlar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99-sahifadagi 1-topshiriqni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DD2D7-386C-476A-8CF0-2C3760168F5A}"/>
              </a:ext>
            </a:extLst>
          </p:cNvPr>
          <p:cNvSpPr txBox="1"/>
          <p:nvPr/>
        </p:nvSpPr>
        <p:spPr>
          <a:xfrm>
            <a:off x="185530" y="1444487"/>
            <a:ext cx="1152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2EE9CA-CE41-4414-A3A8-1739BD46265B}"/>
              </a:ext>
            </a:extLst>
          </p:cNvPr>
          <p:cNvSpPr/>
          <p:nvPr/>
        </p:nvSpPr>
        <p:spPr>
          <a:xfrm>
            <a:off x="2148442" y="2786965"/>
            <a:ext cx="7077579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Cl+NaOH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OH+NaCl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1F3B594-5AF9-446E-A633-1D5232A29582}"/>
              </a:ext>
            </a:extLst>
          </p:cNvPr>
          <p:cNvCxnSpPr/>
          <p:nvPr/>
        </p:nvCxnSpPr>
        <p:spPr>
          <a:xfrm>
            <a:off x="5353878" y="3087757"/>
            <a:ext cx="5963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39D28A-CC4B-4C23-9886-9AF800FD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42" y="4251478"/>
            <a:ext cx="6840305" cy="963251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05FFDCF-0451-4F7E-AB8E-0E8CE8C6CBF7}"/>
              </a:ext>
            </a:extLst>
          </p:cNvPr>
          <p:cNvCxnSpPr/>
          <p:nvPr/>
        </p:nvCxnSpPr>
        <p:spPr>
          <a:xfrm>
            <a:off x="5171029" y="4693346"/>
            <a:ext cx="6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2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D0C1F02D-62D3-4EB9-B96F-F3673817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075083-89F6-4876-8D42-CB9EE46BB3F5}"/>
              </a:ext>
            </a:extLst>
          </p:cNvPr>
          <p:cNvSpPr txBox="1"/>
          <p:nvPr/>
        </p:nvSpPr>
        <p:spPr>
          <a:xfrm>
            <a:off x="344557" y="1470991"/>
            <a:ext cx="1135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78EA9E-22F3-405B-BF61-AD8660D7B4ED}"/>
              </a:ext>
            </a:extLst>
          </p:cNvPr>
          <p:cNvSpPr/>
          <p:nvPr/>
        </p:nvSpPr>
        <p:spPr>
          <a:xfrm>
            <a:off x="1651920" y="2731163"/>
            <a:ext cx="7146508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OH+2Na       2C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3B59236-F9F5-4BBF-86BC-F4686BC19752}"/>
              </a:ext>
            </a:extLst>
          </p:cNvPr>
          <p:cNvCxnSpPr/>
          <p:nvPr/>
        </p:nvCxnSpPr>
        <p:spPr>
          <a:xfrm>
            <a:off x="4929809" y="3061252"/>
            <a:ext cx="662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E9185F-56BF-4706-855F-1D19EC2FC5D0}"/>
              </a:ext>
            </a:extLst>
          </p:cNvPr>
          <p:cNvSpPr/>
          <p:nvPr/>
        </p:nvSpPr>
        <p:spPr>
          <a:xfrm>
            <a:off x="1651920" y="4098644"/>
            <a:ext cx="7556877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OH+NaOH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3935816-62EE-46B3-BC81-5131B2FF1C60}"/>
              </a:ext>
            </a:extLst>
          </p:cNvPr>
          <p:cNvCxnSpPr/>
          <p:nvPr/>
        </p:nvCxnSpPr>
        <p:spPr>
          <a:xfrm>
            <a:off x="5225174" y="4426226"/>
            <a:ext cx="605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AF7086-C7DB-4E9A-9E2B-0841AEBDE171}"/>
              </a:ext>
            </a:extLst>
          </p:cNvPr>
          <p:cNvSpPr txBox="1"/>
          <p:nvPr/>
        </p:nvSpPr>
        <p:spPr>
          <a:xfrm>
            <a:off x="874643" y="1858832"/>
            <a:ext cx="11092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8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Aldegidlar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6B7C4-3A2C-43AD-B7F6-C35A02E7479D}"/>
              </a:ext>
            </a:extLst>
          </p:cNvPr>
          <p:cNvSpPr txBox="1"/>
          <p:nvPr/>
        </p:nvSpPr>
        <p:spPr>
          <a:xfrm>
            <a:off x="583095" y="1791431"/>
            <a:ext cx="11304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karbonil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- C -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oksobirikmalar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- C - H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formulasi: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C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5FF85-16D1-49A0-9CE8-270EACB9B610}"/>
              </a:ext>
            </a:extLst>
          </p:cNvPr>
          <p:cNvSpPr txBox="1"/>
          <p:nvPr/>
        </p:nvSpPr>
        <p:spPr>
          <a:xfrm rot="17575002">
            <a:off x="6403875" y="1508096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85E75-3FA5-4728-A8F3-42374898DA29}"/>
              </a:ext>
            </a:extLst>
          </p:cNvPr>
          <p:cNvSpPr txBox="1"/>
          <p:nvPr/>
        </p:nvSpPr>
        <p:spPr>
          <a:xfrm rot="17445864">
            <a:off x="6167703" y="3175086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4A6CA-0EEE-493E-A7C8-982EBF1CA620}"/>
              </a:ext>
            </a:extLst>
          </p:cNvPr>
          <p:cNvSpPr txBox="1"/>
          <p:nvPr/>
        </p:nvSpPr>
        <p:spPr>
          <a:xfrm>
            <a:off x="6338797" y="2835855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0E429-FA19-46B7-85F7-A690BB3582F0}"/>
              </a:ext>
            </a:extLst>
          </p:cNvPr>
          <p:cNvSpPr txBox="1"/>
          <p:nvPr/>
        </p:nvSpPr>
        <p:spPr>
          <a:xfrm>
            <a:off x="6524158" y="1166885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1135084" y="1894541"/>
            <a:ext cx="1544012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dirty="0"/>
              <a:t>H-C</a:t>
            </a:r>
            <a:endParaRPr lang="ru-RU" sz="3600" dirty="0"/>
          </a:p>
          <a:p>
            <a:pPr>
              <a:buNone/>
            </a:pPr>
            <a:r>
              <a:rPr lang="en-US" sz="3600" dirty="0"/>
              <a:t>        H</a:t>
            </a:r>
            <a:endParaRPr lang="ru-RU" sz="3600" dirty="0"/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Aldegidlar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67216-D036-45D2-A333-A468A47C149D}"/>
              </a:ext>
            </a:extLst>
          </p:cNvPr>
          <p:cNvSpPr txBox="1"/>
          <p:nvPr/>
        </p:nvSpPr>
        <p:spPr>
          <a:xfrm>
            <a:off x="2044770" y="1379224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14784-6549-4E1E-9D3C-C3047665E9FA}"/>
              </a:ext>
            </a:extLst>
          </p:cNvPr>
          <p:cNvSpPr txBox="1"/>
          <p:nvPr/>
        </p:nvSpPr>
        <p:spPr>
          <a:xfrm rot="17575002">
            <a:off x="1907090" y="1702390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AB9350-DD78-485B-B6F0-B2BA23B8029A}"/>
              </a:ext>
            </a:extLst>
          </p:cNvPr>
          <p:cNvCxnSpPr/>
          <p:nvPr/>
        </p:nvCxnSpPr>
        <p:spPr>
          <a:xfrm>
            <a:off x="2011884" y="2473436"/>
            <a:ext cx="172278" cy="153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30E0FC-97FE-4067-BCCD-8E8AD2548D28}"/>
              </a:ext>
            </a:extLst>
          </p:cNvPr>
          <p:cNvSpPr txBox="1"/>
          <p:nvPr/>
        </p:nvSpPr>
        <p:spPr>
          <a:xfrm>
            <a:off x="3776870" y="1702389"/>
            <a:ext cx="747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HCHO            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metanal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7B003E-E550-410D-86CF-E8BF2677601B}"/>
              </a:ext>
            </a:extLst>
          </p:cNvPr>
          <p:cNvSpPr/>
          <p:nvPr/>
        </p:nvSpPr>
        <p:spPr>
          <a:xfrm>
            <a:off x="1135084" y="3693946"/>
            <a:ext cx="273455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H-C-C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E14B82B-E354-4788-82F9-4A118F7FB085}"/>
              </a:ext>
            </a:extLst>
          </p:cNvPr>
          <p:cNvCxnSpPr/>
          <p:nvPr/>
        </p:nvCxnSpPr>
        <p:spPr>
          <a:xfrm>
            <a:off x="1714625" y="4187687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983E97A-FC97-4DF7-BA9D-4435A012C1CC}"/>
              </a:ext>
            </a:extLst>
          </p:cNvPr>
          <p:cNvCxnSpPr/>
          <p:nvPr/>
        </p:nvCxnSpPr>
        <p:spPr>
          <a:xfrm>
            <a:off x="1739598" y="4909930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ABBF08A-15D2-4C83-A319-47C587A6870F}"/>
              </a:ext>
            </a:extLst>
          </p:cNvPr>
          <p:cNvCxnSpPr/>
          <p:nvPr/>
        </p:nvCxnSpPr>
        <p:spPr>
          <a:xfrm>
            <a:off x="2389326" y="4909930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DF2275-D26B-409F-A44E-DA9D215BDF13}"/>
              </a:ext>
            </a:extLst>
          </p:cNvPr>
          <p:cNvCxnSpPr>
            <a:cxnSpLocks/>
          </p:cNvCxnSpPr>
          <p:nvPr/>
        </p:nvCxnSpPr>
        <p:spPr>
          <a:xfrm flipH="1" flipV="1">
            <a:off x="2679096" y="4817165"/>
            <a:ext cx="264418" cy="92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488056-2548-4E72-B21A-E371DEB36406}"/>
              </a:ext>
            </a:extLst>
          </p:cNvPr>
          <p:cNvSpPr/>
          <p:nvPr/>
        </p:nvSpPr>
        <p:spPr>
          <a:xfrm>
            <a:off x="2811305" y="4762799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4EBBA9-D9AC-47A2-9A62-A0C5F4F7A4B1}"/>
              </a:ext>
            </a:extLst>
          </p:cNvPr>
          <p:cNvSpPr txBox="1"/>
          <p:nvPr/>
        </p:nvSpPr>
        <p:spPr>
          <a:xfrm rot="18372587">
            <a:off x="2486631" y="4162390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E2CF45-B61E-4A4A-A4EE-A857F2399D32}"/>
              </a:ext>
            </a:extLst>
          </p:cNvPr>
          <p:cNvSpPr txBox="1"/>
          <p:nvPr/>
        </p:nvSpPr>
        <p:spPr>
          <a:xfrm>
            <a:off x="2615256" y="3872329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78561-9D1A-4C31-9342-BF3B5B2488BA}"/>
              </a:ext>
            </a:extLst>
          </p:cNvPr>
          <p:cNvSpPr txBox="1"/>
          <p:nvPr/>
        </p:nvSpPr>
        <p:spPr>
          <a:xfrm>
            <a:off x="3776870" y="4110181"/>
            <a:ext cx="6506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  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etanal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0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Aldegidlar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783A58-DDE4-480E-9B83-4B5381864D14}"/>
              </a:ext>
            </a:extLst>
          </p:cNvPr>
          <p:cNvSpPr/>
          <p:nvPr/>
        </p:nvSpPr>
        <p:spPr>
          <a:xfrm>
            <a:off x="877106" y="1523358"/>
            <a:ext cx="273455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H-C-C-C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BB8EDFC-C049-44D2-864F-949B32DE0C1B}"/>
              </a:ext>
            </a:extLst>
          </p:cNvPr>
          <p:cNvCxnSpPr/>
          <p:nvPr/>
        </p:nvCxnSpPr>
        <p:spPr>
          <a:xfrm>
            <a:off x="1514311" y="2026245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F75E066-8003-4391-A9DA-66B142F50FDB}"/>
              </a:ext>
            </a:extLst>
          </p:cNvPr>
          <p:cNvCxnSpPr/>
          <p:nvPr/>
        </p:nvCxnSpPr>
        <p:spPr>
          <a:xfrm>
            <a:off x="1514311" y="2720093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5A35550-C788-432B-AA5B-322A2BCC79F4}"/>
              </a:ext>
            </a:extLst>
          </p:cNvPr>
          <p:cNvCxnSpPr/>
          <p:nvPr/>
        </p:nvCxnSpPr>
        <p:spPr>
          <a:xfrm>
            <a:off x="2138860" y="2720093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306D141-EB9F-4DEA-81CE-6697F00A30D1}"/>
              </a:ext>
            </a:extLst>
          </p:cNvPr>
          <p:cNvCxnSpPr>
            <a:cxnSpLocks/>
          </p:cNvCxnSpPr>
          <p:nvPr/>
        </p:nvCxnSpPr>
        <p:spPr>
          <a:xfrm flipH="1" flipV="1">
            <a:off x="2642139" y="2860291"/>
            <a:ext cx="264418" cy="92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ACF066-5098-48A8-B5F9-E6B024D13ED4}"/>
              </a:ext>
            </a:extLst>
          </p:cNvPr>
          <p:cNvSpPr/>
          <p:nvPr/>
        </p:nvSpPr>
        <p:spPr>
          <a:xfrm>
            <a:off x="2864254" y="285450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80E80-A71A-4C45-952D-048F6B1A54BF}"/>
              </a:ext>
            </a:extLst>
          </p:cNvPr>
          <p:cNvSpPr txBox="1"/>
          <p:nvPr/>
        </p:nvSpPr>
        <p:spPr>
          <a:xfrm rot="18372587">
            <a:off x="2633298" y="2067015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4A976-3C4D-4DF7-9EBA-8111F0F48969}"/>
              </a:ext>
            </a:extLst>
          </p:cNvPr>
          <p:cNvSpPr txBox="1"/>
          <p:nvPr/>
        </p:nvSpPr>
        <p:spPr>
          <a:xfrm>
            <a:off x="2814945" y="1760285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82BCDB-95D8-4547-AACD-7BAB012BA0AC}"/>
              </a:ext>
            </a:extLst>
          </p:cNvPr>
          <p:cNvSpPr/>
          <p:nvPr/>
        </p:nvSpPr>
        <p:spPr>
          <a:xfrm>
            <a:off x="1879815" y="1523358"/>
            <a:ext cx="518091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C9EAE1C-57CD-4862-8CA3-5D3F0759C688}"/>
              </a:ext>
            </a:extLst>
          </p:cNvPr>
          <p:cNvCxnSpPr/>
          <p:nvPr/>
        </p:nvCxnSpPr>
        <p:spPr>
          <a:xfrm>
            <a:off x="2138860" y="2072531"/>
            <a:ext cx="0" cy="23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E41266-6B6B-440E-A83C-A5F12602F20A}"/>
              </a:ext>
            </a:extLst>
          </p:cNvPr>
          <p:cNvSpPr txBox="1"/>
          <p:nvPr/>
        </p:nvSpPr>
        <p:spPr>
          <a:xfrm>
            <a:off x="4068417" y="2072531"/>
            <a:ext cx="788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          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propanal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25">
            <a:extLst>
              <a:ext uri="{FF2B5EF4-FFF2-40B4-BE49-F238E27FC236}">
                <a16:creationId xmlns:a16="http://schemas.microsoft.com/office/drawing/2014/main" id="{ED2E9367-A821-44B6-8B26-B34B7EB7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230" y="5669278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50D5C33-6C7D-4F92-8603-6E2F4A49339F}"/>
              </a:ext>
            </a:extLst>
          </p:cNvPr>
          <p:cNvSpPr/>
          <p:nvPr/>
        </p:nvSpPr>
        <p:spPr>
          <a:xfrm>
            <a:off x="1039949" y="4145679"/>
            <a:ext cx="2734551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H-C-C-C-C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2B8E570-0589-41B8-82E4-F7DD16320533}"/>
              </a:ext>
            </a:extLst>
          </p:cNvPr>
          <p:cNvCxnSpPr/>
          <p:nvPr/>
        </p:nvCxnSpPr>
        <p:spPr>
          <a:xfrm>
            <a:off x="1664840" y="4645247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A915746-BA75-49BF-ADE1-5196B8337EEC}"/>
              </a:ext>
            </a:extLst>
          </p:cNvPr>
          <p:cNvCxnSpPr/>
          <p:nvPr/>
        </p:nvCxnSpPr>
        <p:spPr>
          <a:xfrm>
            <a:off x="1689813" y="5367490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07DA155-37E4-4152-A310-1EE6FD829692}"/>
              </a:ext>
            </a:extLst>
          </p:cNvPr>
          <p:cNvCxnSpPr/>
          <p:nvPr/>
        </p:nvCxnSpPr>
        <p:spPr>
          <a:xfrm>
            <a:off x="2244382" y="5379473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7886CCD-D233-4DE0-8D8E-F603807E5A89}"/>
              </a:ext>
            </a:extLst>
          </p:cNvPr>
          <p:cNvCxnSpPr>
            <a:cxnSpLocks/>
          </p:cNvCxnSpPr>
          <p:nvPr/>
        </p:nvCxnSpPr>
        <p:spPr>
          <a:xfrm flipH="1" flipV="1">
            <a:off x="3317975" y="5403793"/>
            <a:ext cx="264418" cy="92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E3EB256-B094-4129-B8CC-77CEDC940767}"/>
              </a:ext>
            </a:extLst>
          </p:cNvPr>
          <p:cNvSpPr/>
          <p:nvPr/>
        </p:nvSpPr>
        <p:spPr>
          <a:xfrm>
            <a:off x="3450184" y="542945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C71302-838D-4516-8D27-0416187FB7B4}"/>
              </a:ext>
            </a:extLst>
          </p:cNvPr>
          <p:cNvSpPr txBox="1"/>
          <p:nvPr/>
        </p:nvSpPr>
        <p:spPr>
          <a:xfrm rot="18372587">
            <a:off x="3247360" y="4540381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F41250-1554-4ED9-AF0E-5C0CCFDDA007}"/>
              </a:ext>
            </a:extLst>
          </p:cNvPr>
          <p:cNvSpPr txBox="1"/>
          <p:nvPr/>
        </p:nvSpPr>
        <p:spPr>
          <a:xfrm>
            <a:off x="3426720" y="4204338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487AC91-6D7E-4EE2-A779-88BC524341FC}"/>
              </a:ext>
            </a:extLst>
          </p:cNvPr>
          <p:cNvSpPr/>
          <p:nvPr/>
        </p:nvSpPr>
        <p:spPr>
          <a:xfrm>
            <a:off x="1989950" y="4145679"/>
            <a:ext cx="518091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20117E8-BB83-4B05-81DF-144FC8102DB7}"/>
              </a:ext>
            </a:extLst>
          </p:cNvPr>
          <p:cNvCxnSpPr/>
          <p:nvPr/>
        </p:nvCxnSpPr>
        <p:spPr>
          <a:xfrm>
            <a:off x="2244382" y="4614614"/>
            <a:ext cx="0" cy="23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5C0C6B-D37B-4B21-828A-554448884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50" y="4045877"/>
            <a:ext cx="883997" cy="963251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A9FC7E2-A972-4640-9887-7CD2F6C7BCC0}"/>
              </a:ext>
            </a:extLst>
          </p:cNvPr>
          <p:cNvSpPr/>
          <p:nvPr/>
        </p:nvSpPr>
        <p:spPr>
          <a:xfrm>
            <a:off x="2546532" y="5518621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0E58A3A-8431-4F60-AF2D-8F38AB392D1B}"/>
              </a:ext>
            </a:extLst>
          </p:cNvPr>
          <p:cNvCxnSpPr/>
          <p:nvPr/>
        </p:nvCxnSpPr>
        <p:spPr>
          <a:xfrm>
            <a:off x="2762016" y="4614614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CEA33062-B525-4460-BB9B-985CD60830E0}"/>
              </a:ext>
            </a:extLst>
          </p:cNvPr>
          <p:cNvCxnSpPr/>
          <p:nvPr/>
        </p:nvCxnSpPr>
        <p:spPr>
          <a:xfrm>
            <a:off x="2765860" y="5403793"/>
            <a:ext cx="0" cy="278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B44B8E1-5449-4823-82EC-A7263010BA75}"/>
              </a:ext>
            </a:extLst>
          </p:cNvPr>
          <p:cNvSpPr txBox="1"/>
          <p:nvPr/>
        </p:nvSpPr>
        <p:spPr>
          <a:xfrm>
            <a:off x="4571206" y="4650313"/>
            <a:ext cx="663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             butanal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5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A57C8E2C-CB2F-473E-94DF-6FF0CA3A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FC4B1D-6724-41FA-A748-9F529C6281ED}"/>
              </a:ext>
            </a:extLst>
          </p:cNvPr>
          <p:cNvSpPr txBox="1"/>
          <p:nvPr/>
        </p:nvSpPr>
        <p:spPr>
          <a:xfrm>
            <a:off x="382137" y="1298713"/>
            <a:ext cx="11452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181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nomlashda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trivial nomenklatura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aldegid”ga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chumoli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chumoli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96BBCDC4-B075-445B-B2E6-DB50D5D0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702" y="4871752"/>
            <a:ext cx="1544012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dirty="0"/>
              <a:t>H-C</a:t>
            </a:r>
            <a:endParaRPr lang="ru-RU" sz="3600" dirty="0"/>
          </a:p>
          <a:p>
            <a:pPr>
              <a:buNone/>
            </a:pPr>
            <a:r>
              <a:rPr lang="en-US" sz="3600" dirty="0"/>
              <a:t>        H</a:t>
            </a: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DE54E-E21B-4FCA-9178-7A69C34BB188}"/>
              </a:ext>
            </a:extLst>
          </p:cNvPr>
          <p:cNvSpPr txBox="1"/>
          <p:nvPr/>
        </p:nvSpPr>
        <p:spPr>
          <a:xfrm>
            <a:off x="2760388" y="4356435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CD528-B84C-4BAE-A417-266ED6733FE2}"/>
              </a:ext>
            </a:extLst>
          </p:cNvPr>
          <p:cNvSpPr txBox="1"/>
          <p:nvPr/>
        </p:nvSpPr>
        <p:spPr>
          <a:xfrm rot="17575002">
            <a:off x="2622708" y="4679601"/>
            <a:ext cx="34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F8F85CC-5093-42E8-A3EF-39EB4D6E6F34}"/>
              </a:ext>
            </a:extLst>
          </p:cNvPr>
          <p:cNvCxnSpPr/>
          <p:nvPr/>
        </p:nvCxnSpPr>
        <p:spPr>
          <a:xfrm>
            <a:off x="2727502" y="5450647"/>
            <a:ext cx="172278" cy="153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0F4A2B-F60F-4815-977E-927A1431537B}"/>
              </a:ext>
            </a:extLst>
          </p:cNvPr>
          <p:cNvSpPr txBox="1"/>
          <p:nvPr/>
        </p:nvSpPr>
        <p:spPr>
          <a:xfrm>
            <a:off x="4279836" y="4673709"/>
            <a:ext cx="4081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Chumoli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59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633</Words>
  <Application>Microsoft Office PowerPoint</Application>
  <PresentationFormat>Широкоэкранный</PresentationFormat>
  <Paragraphs>197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Mustahkamlash </vt:lpstr>
      <vt:lpstr>Mustahkamlash </vt:lpstr>
      <vt:lpstr>Mustahkamlash </vt:lpstr>
      <vt:lpstr>Bugun darsda </vt:lpstr>
      <vt:lpstr>Aldegidlar </vt:lpstr>
      <vt:lpstr>Aldegidlar </vt:lpstr>
      <vt:lpstr>Aldegidlar </vt:lpstr>
      <vt:lpstr>Nomenklaturasi </vt:lpstr>
      <vt:lpstr>Nomenklaturasi </vt:lpstr>
      <vt:lpstr>Olinishi </vt:lpstr>
      <vt:lpstr>Olinishi </vt:lpstr>
      <vt:lpstr>Olinishi </vt:lpstr>
      <vt:lpstr>Olinishi </vt:lpstr>
      <vt:lpstr>Olinishi </vt:lpstr>
      <vt:lpstr>Mustahkamlash </vt:lpstr>
      <vt:lpstr>Mustahkamlash </vt:lpstr>
      <vt:lpstr>Mustahkamlash </vt:lpstr>
      <vt:lpstr>Bilasizmi? 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102</cp:revision>
  <dcterms:created xsi:type="dcterms:W3CDTF">2020-11-08T01:33:30Z</dcterms:created>
  <dcterms:modified xsi:type="dcterms:W3CDTF">2021-01-15T06:23:31Z</dcterms:modified>
</cp:coreProperties>
</file>