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3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4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5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6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7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theme/theme8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23"/>
  </p:notesMasterIdLst>
  <p:sldIdLst>
    <p:sldId id="1435" r:id="rId10"/>
    <p:sldId id="1523" r:id="rId11"/>
    <p:sldId id="1532" r:id="rId12"/>
    <p:sldId id="1524" r:id="rId13"/>
    <p:sldId id="1533" r:id="rId14"/>
    <p:sldId id="1527" r:id="rId15"/>
    <p:sldId id="1535" r:id="rId16"/>
    <p:sldId id="1530" r:id="rId17"/>
    <p:sldId id="1538" r:id="rId18"/>
    <p:sldId id="1537" r:id="rId19"/>
    <p:sldId id="1542" r:id="rId20"/>
    <p:sldId id="1528" r:id="rId21"/>
    <p:sldId id="1540" r:id="rId22"/>
  </p:sldIdLst>
  <p:sldSz cx="9144000" cy="5143500" type="screen16x9"/>
  <p:notesSz cx="6858000" cy="9144000"/>
  <p:defaultTextStyle>
    <a:defPPr>
      <a:defRPr lang="en-US"/>
    </a:defPPr>
    <a:lvl1pPr marL="0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5"/>
            <p14:sldId id="1523"/>
            <p14:sldId id="1532"/>
            <p14:sldId id="1524"/>
            <p14:sldId id="1533"/>
            <p14:sldId id="1527"/>
            <p14:sldId id="1535"/>
            <p14:sldId id="1530"/>
            <p14:sldId id="1538"/>
            <p14:sldId id="1537"/>
            <p14:sldId id="1542"/>
            <p14:sldId id="1528"/>
            <p14:sldId id="1540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  <p15:guide id="5" orient="horz" pos="1178">
          <p15:clr>
            <a:srgbClr val="A4A3A4"/>
          </p15:clr>
        </p15:guide>
        <p15:guide id="6" orient="horz" pos="821">
          <p15:clr>
            <a:srgbClr val="A4A3A4"/>
          </p15:clr>
        </p15:guide>
        <p15:guide id="7" pos="2988">
          <p15:clr>
            <a:srgbClr val="A4A3A4"/>
          </p15:clr>
        </p15:guide>
        <p15:guide id="8" pos="2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F5F5F"/>
    <a:srgbClr val="808080"/>
    <a:srgbClr val="660066"/>
    <a:srgbClr val="FFFFFF"/>
    <a:srgbClr val="DDDDDD"/>
    <a:srgbClr val="B2B2B2"/>
    <a:srgbClr val="C0C0C0"/>
    <a:srgbClr val="7F7F7F"/>
    <a:srgbClr val="32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3369" autoAdjust="0"/>
  </p:normalViewPr>
  <p:slideViewPr>
    <p:cSldViewPr snapToObjects="1">
      <p:cViewPr varScale="1">
        <p:scale>
          <a:sx n="137" d="100"/>
          <a:sy n="137" d="100"/>
        </p:scale>
        <p:origin x="792" y="126"/>
      </p:cViewPr>
      <p:guideLst>
        <p:guide orient="horz" pos="742"/>
        <p:guide pos="1882"/>
        <p:guide orient="horz" pos="517"/>
        <p:guide pos="1568"/>
        <p:guide orient="horz" pos="1178"/>
        <p:guide orient="horz" pos="821"/>
        <p:guide pos="2988"/>
        <p:guide pos="24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4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9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37.xml"/><Relationship Id="rId34" Type="http://schemas.openxmlformats.org/officeDocument/2006/relationships/slideLayout" Target="../slideLayouts/slideLayout150.xml"/><Relationship Id="rId42" Type="http://schemas.openxmlformats.org/officeDocument/2006/relationships/slideLayout" Target="../slideLayouts/slideLayout158.xml"/><Relationship Id="rId47" Type="http://schemas.openxmlformats.org/officeDocument/2006/relationships/slideLayout" Target="../slideLayouts/slideLayout163.xml"/><Relationship Id="rId50" Type="http://schemas.openxmlformats.org/officeDocument/2006/relationships/slideLayout" Target="../slideLayouts/slideLayout166.xml"/><Relationship Id="rId55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41" Type="http://schemas.openxmlformats.org/officeDocument/2006/relationships/slideLayout" Target="../slideLayouts/slideLayout157.xml"/><Relationship Id="rId54" Type="http://schemas.openxmlformats.org/officeDocument/2006/relationships/slideLayout" Target="../slideLayouts/slideLayout17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32" Type="http://schemas.openxmlformats.org/officeDocument/2006/relationships/slideLayout" Target="../slideLayouts/slideLayout148.xml"/><Relationship Id="rId37" Type="http://schemas.openxmlformats.org/officeDocument/2006/relationships/slideLayout" Target="../slideLayouts/slideLayout153.xml"/><Relationship Id="rId40" Type="http://schemas.openxmlformats.org/officeDocument/2006/relationships/slideLayout" Target="../slideLayouts/slideLayout156.xml"/><Relationship Id="rId45" Type="http://schemas.openxmlformats.org/officeDocument/2006/relationships/slideLayout" Target="../slideLayouts/slideLayout161.xml"/><Relationship Id="rId53" Type="http://schemas.openxmlformats.org/officeDocument/2006/relationships/slideLayout" Target="../slideLayouts/slideLayout169.xml"/><Relationship Id="rId58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36" Type="http://schemas.openxmlformats.org/officeDocument/2006/relationships/slideLayout" Target="../slideLayouts/slideLayout152.xml"/><Relationship Id="rId49" Type="http://schemas.openxmlformats.org/officeDocument/2006/relationships/slideLayout" Target="../slideLayouts/slideLayout165.xml"/><Relationship Id="rId57" Type="http://schemas.openxmlformats.org/officeDocument/2006/relationships/slideLayout" Target="../slideLayouts/slideLayout17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31" Type="http://schemas.openxmlformats.org/officeDocument/2006/relationships/slideLayout" Target="../slideLayouts/slideLayout147.xml"/><Relationship Id="rId44" Type="http://schemas.openxmlformats.org/officeDocument/2006/relationships/slideLayout" Target="../slideLayouts/slideLayout160.xml"/><Relationship Id="rId52" Type="http://schemas.openxmlformats.org/officeDocument/2006/relationships/slideLayout" Target="../slideLayouts/slideLayout16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6.xml"/><Relationship Id="rId35" Type="http://schemas.openxmlformats.org/officeDocument/2006/relationships/slideLayout" Target="../slideLayouts/slideLayout151.xml"/><Relationship Id="rId43" Type="http://schemas.openxmlformats.org/officeDocument/2006/relationships/slideLayout" Target="../slideLayouts/slideLayout159.xml"/><Relationship Id="rId48" Type="http://schemas.openxmlformats.org/officeDocument/2006/relationships/slideLayout" Target="../slideLayouts/slideLayout164.xml"/><Relationship Id="rId56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24.xml"/><Relationship Id="rId51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33" Type="http://schemas.openxmlformats.org/officeDocument/2006/relationships/slideLayout" Target="../slideLayouts/slideLayout149.xml"/><Relationship Id="rId38" Type="http://schemas.openxmlformats.org/officeDocument/2006/relationships/slideLayout" Target="../slideLayouts/slideLayout154.xml"/><Relationship Id="rId46" Type="http://schemas.openxmlformats.org/officeDocument/2006/relationships/slideLayout" Target="../slideLayouts/slideLayout162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26" Type="http://schemas.openxmlformats.org/officeDocument/2006/relationships/slideLayout" Target="../slideLayouts/slideLayout200.xml"/><Relationship Id="rId39" Type="http://schemas.openxmlformats.org/officeDocument/2006/relationships/slideLayout" Target="../slideLayouts/slideLayout213.xml"/><Relationship Id="rId21" Type="http://schemas.openxmlformats.org/officeDocument/2006/relationships/slideLayout" Target="../slideLayouts/slideLayout195.xml"/><Relationship Id="rId34" Type="http://schemas.openxmlformats.org/officeDocument/2006/relationships/slideLayout" Target="../slideLayouts/slideLayout208.xml"/><Relationship Id="rId42" Type="http://schemas.openxmlformats.org/officeDocument/2006/relationships/slideLayout" Target="../slideLayouts/slideLayout216.xml"/><Relationship Id="rId47" Type="http://schemas.openxmlformats.org/officeDocument/2006/relationships/slideLayout" Target="../slideLayouts/slideLayout221.xml"/><Relationship Id="rId50" Type="http://schemas.openxmlformats.org/officeDocument/2006/relationships/slideLayout" Target="../slideLayouts/slideLayout224.xml"/><Relationship Id="rId55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94.xml"/><Relationship Id="rId29" Type="http://schemas.openxmlformats.org/officeDocument/2006/relationships/slideLayout" Target="../slideLayouts/slideLayout203.xml"/><Relationship Id="rId41" Type="http://schemas.openxmlformats.org/officeDocument/2006/relationships/slideLayout" Target="../slideLayouts/slideLayout215.xml"/><Relationship Id="rId54" Type="http://schemas.openxmlformats.org/officeDocument/2006/relationships/slideLayout" Target="../slideLayouts/slideLayout22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24" Type="http://schemas.openxmlformats.org/officeDocument/2006/relationships/slideLayout" Target="../slideLayouts/slideLayout198.xml"/><Relationship Id="rId32" Type="http://schemas.openxmlformats.org/officeDocument/2006/relationships/slideLayout" Target="../slideLayouts/slideLayout206.xml"/><Relationship Id="rId37" Type="http://schemas.openxmlformats.org/officeDocument/2006/relationships/slideLayout" Target="../slideLayouts/slideLayout211.xml"/><Relationship Id="rId40" Type="http://schemas.openxmlformats.org/officeDocument/2006/relationships/slideLayout" Target="../slideLayouts/slideLayout214.xml"/><Relationship Id="rId45" Type="http://schemas.openxmlformats.org/officeDocument/2006/relationships/slideLayout" Target="../slideLayouts/slideLayout219.xml"/><Relationship Id="rId53" Type="http://schemas.openxmlformats.org/officeDocument/2006/relationships/slideLayout" Target="../slideLayouts/slideLayout227.xml"/><Relationship Id="rId58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slideLayout" Target="../slideLayouts/slideLayout197.xml"/><Relationship Id="rId28" Type="http://schemas.openxmlformats.org/officeDocument/2006/relationships/slideLayout" Target="../slideLayouts/slideLayout202.xml"/><Relationship Id="rId36" Type="http://schemas.openxmlformats.org/officeDocument/2006/relationships/slideLayout" Target="../slideLayouts/slideLayout210.xml"/><Relationship Id="rId49" Type="http://schemas.openxmlformats.org/officeDocument/2006/relationships/slideLayout" Target="../slideLayouts/slideLayout223.xml"/><Relationship Id="rId57" Type="http://schemas.openxmlformats.org/officeDocument/2006/relationships/slideLayout" Target="../slideLayouts/slideLayout23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31" Type="http://schemas.openxmlformats.org/officeDocument/2006/relationships/slideLayout" Target="../slideLayouts/slideLayout205.xml"/><Relationship Id="rId44" Type="http://schemas.openxmlformats.org/officeDocument/2006/relationships/slideLayout" Target="../slideLayouts/slideLayout218.xml"/><Relationship Id="rId52" Type="http://schemas.openxmlformats.org/officeDocument/2006/relationships/slideLayout" Target="../slideLayouts/slideLayout22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slideLayout" Target="../slideLayouts/slideLayout196.xml"/><Relationship Id="rId27" Type="http://schemas.openxmlformats.org/officeDocument/2006/relationships/slideLayout" Target="../slideLayouts/slideLayout201.xml"/><Relationship Id="rId30" Type="http://schemas.openxmlformats.org/officeDocument/2006/relationships/slideLayout" Target="../slideLayouts/slideLayout204.xml"/><Relationship Id="rId35" Type="http://schemas.openxmlformats.org/officeDocument/2006/relationships/slideLayout" Target="../slideLayouts/slideLayout209.xml"/><Relationship Id="rId43" Type="http://schemas.openxmlformats.org/officeDocument/2006/relationships/slideLayout" Target="../slideLayouts/slideLayout217.xml"/><Relationship Id="rId48" Type="http://schemas.openxmlformats.org/officeDocument/2006/relationships/slideLayout" Target="../slideLayouts/slideLayout222.xml"/><Relationship Id="rId56" Type="http://schemas.openxmlformats.org/officeDocument/2006/relationships/slideLayout" Target="../slideLayouts/slideLayout230.xml"/><Relationship Id="rId8" Type="http://schemas.openxmlformats.org/officeDocument/2006/relationships/slideLayout" Target="../slideLayouts/slideLayout182.xml"/><Relationship Id="rId51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5" Type="http://schemas.openxmlformats.org/officeDocument/2006/relationships/slideLayout" Target="../slideLayouts/slideLayout199.xml"/><Relationship Id="rId33" Type="http://schemas.openxmlformats.org/officeDocument/2006/relationships/slideLayout" Target="../slideLayouts/slideLayout207.xml"/><Relationship Id="rId38" Type="http://schemas.openxmlformats.org/officeDocument/2006/relationships/slideLayout" Target="../slideLayouts/slideLayout212.xml"/><Relationship Id="rId46" Type="http://schemas.openxmlformats.org/officeDocument/2006/relationships/slideLayout" Target="../slideLayouts/slideLayout220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5.xml"/><Relationship Id="rId18" Type="http://schemas.openxmlformats.org/officeDocument/2006/relationships/slideLayout" Target="../slideLayouts/slideLayout250.xml"/><Relationship Id="rId26" Type="http://schemas.openxmlformats.org/officeDocument/2006/relationships/slideLayout" Target="../slideLayouts/slideLayout258.xml"/><Relationship Id="rId39" Type="http://schemas.openxmlformats.org/officeDocument/2006/relationships/slideLayout" Target="../slideLayouts/slideLayout271.xml"/><Relationship Id="rId21" Type="http://schemas.openxmlformats.org/officeDocument/2006/relationships/slideLayout" Target="../slideLayouts/slideLayout253.xml"/><Relationship Id="rId34" Type="http://schemas.openxmlformats.org/officeDocument/2006/relationships/slideLayout" Target="../slideLayouts/slideLayout266.xml"/><Relationship Id="rId42" Type="http://schemas.openxmlformats.org/officeDocument/2006/relationships/slideLayout" Target="../slideLayouts/slideLayout274.xml"/><Relationship Id="rId47" Type="http://schemas.openxmlformats.org/officeDocument/2006/relationships/slideLayout" Target="../slideLayouts/slideLayout279.xml"/><Relationship Id="rId50" Type="http://schemas.openxmlformats.org/officeDocument/2006/relationships/slideLayout" Target="../slideLayouts/slideLayout282.xml"/><Relationship Id="rId55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20" Type="http://schemas.openxmlformats.org/officeDocument/2006/relationships/slideLayout" Target="../slideLayouts/slideLayout252.xml"/><Relationship Id="rId29" Type="http://schemas.openxmlformats.org/officeDocument/2006/relationships/slideLayout" Target="../slideLayouts/slideLayout261.xml"/><Relationship Id="rId41" Type="http://schemas.openxmlformats.org/officeDocument/2006/relationships/slideLayout" Target="../slideLayouts/slideLayout273.xml"/><Relationship Id="rId54" Type="http://schemas.openxmlformats.org/officeDocument/2006/relationships/slideLayout" Target="../slideLayouts/slideLayout28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24" Type="http://schemas.openxmlformats.org/officeDocument/2006/relationships/slideLayout" Target="../slideLayouts/slideLayout256.xml"/><Relationship Id="rId32" Type="http://schemas.openxmlformats.org/officeDocument/2006/relationships/slideLayout" Target="../slideLayouts/slideLayout264.xml"/><Relationship Id="rId37" Type="http://schemas.openxmlformats.org/officeDocument/2006/relationships/slideLayout" Target="../slideLayouts/slideLayout269.xml"/><Relationship Id="rId40" Type="http://schemas.openxmlformats.org/officeDocument/2006/relationships/slideLayout" Target="../slideLayouts/slideLayout272.xml"/><Relationship Id="rId45" Type="http://schemas.openxmlformats.org/officeDocument/2006/relationships/slideLayout" Target="../slideLayouts/slideLayout277.xml"/><Relationship Id="rId53" Type="http://schemas.openxmlformats.org/officeDocument/2006/relationships/slideLayout" Target="../slideLayouts/slideLayout285.xml"/><Relationship Id="rId58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23" Type="http://schemas.openxmlformats.org/officeDocument/2006/relationships/slideLayout" Target="../slideLayouts/slideLayout255.xml"/><Relationship Id="rId28" Type="http://schemas.openxmlformats.org/officeDocument/2006/relationships/slideLayout" Target="../slideLayouts/slideLayout260.xml"/><Relationship Id="rId36" Type="http://schemas.openxmlformats.org/officeDocument/2006/relationships/slideLayout" Target="../slideLayouts/slideLayout268.xml"/><Relationship Id="rId49" Type="http://schemas.openxmlformats.org/officeDocument/2006/relationships/slideLayout" Target="../slideLayouts/slideLayout281.xml"/><Relationship Id="rId57" Type="http://schemas.openxmlformats.org/officeDocument/2006/relationships/slideLayout" Target="../slideLayouts/slideLayout28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2.xml"/><Relationship Id="rId19" Type="http://schemas.openxmlformats.org/officeDocument/2006/relationships/slideLayout" Target="../slideLayouts/slideLayout251.xml"/><Relationship Id="rId31" Type="http://schemas.openxmlformats.org/officeDocument/2006/relationships/slideLayout" Target="../slideLayouts/slideLayout263.xml"/><Relationship Id="rId44" Type="http://schemas.openxmlformats.org/officeDocument/2006/relationships/slideLayout" Target="../slideLayouts/slideLayout276.xml"/><Relationship Id="rId52" Type="http://schemas.openxmlformats.org/officeDocument/2006/relationships/slideLayout" Target="../slideLayouts/slideLayout28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Relationship Id="rId22" Type="http://schemas.openxmlformats.org/officeDocument/2006/relationships/slideLayout" Target="../slideLayouts/slideLayout254.xml"/><Relationship Id="rId27" Type="http://schemas.openxmlformats.org/officeDocument/2006/relationships/slideLayout" Target="../slideLayouts/slideLayout259.xml"/><Relationship Id="rId30" Type="http://schemas.openxmlformats.org/officeDocument/2006/relationships/slideLayout" Target="../slideLayouts/slideLayout262.xml"/><Relationship Id="rId35" Type="http://schemas.openxmlformats.org/officeDocument/2006/relationships/slideLayout" Target="../slideLayouts/slideLayout267.xml"/><Relationship Id="rId43" Type="http://schemas.openxmlformats.org/officeDocument/2006/relationships/slideLayout" Target="../slideLayouts/slideLayout275.xml"/><Relationship Id="rId48" Type="http://schemas.openxmlformats.org/officeDocument/2006/relationships/slideLayout" Target="../slideLayouts/slideLayout280.xml"/><Relationship Id="rId56" Type="http://schemas.openxmlformats.org/officeDocument/2006/relationships/slideLayout" Target="../slideLayouts/slideLayout288.xml"/><Relationship Id="rId8" Type="http://schemas.openxmlformats.org/officeDocument/2006/relationships/slideLayout" Target="../slideLayouts/slideLayout240.xml"/><Relationship Id="rId51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4.xml"/><Relationship Id="rId17" Type="http://schemas.openxmlformats.org/officeDocument/2006/relationships/slideLayout" Target="../slideLayouts/slideLayout249.xml"/><Relationship Id="rId25" Type="http://schemas.openxmlformats.org/officeDocument/2006/relationships/slideLayout" Target="../slideLayouts/slideLayout257.xml"/><Relationship Id="rId33" Type="http://schemas.openxmlformats.org/officeDocument/2006/relationships/slideLayout" Target="../slideLayouts/slideLayout265.xml"/><Relationship Id="rId38" Type="http://schemas.openxmlformats.org/officeDocument/2006/relationships/slideLayout" Target="../slideLayouts/slideLayout270.xml"/><Relationship Id="rId46" Type="http://schemas.openxmlformats.org/officeDocument/2006/relationships/slideLayout" Target="../slideLayouts/slideLayout278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3.xml"/><Relationship Id="rId18" Type="http://schemas.openxmlformats.org/officeDocument/2006/relationships/slideLayout" Target="../slideLayouts/slideLayout308.xml"/><Relationship Id="rId26" Type="http://schemas.openxmlformats.org/officeDocument/2006/relationships/slideLayout" Target="../slideLayouts/slideLayout316.xml"/><Relationship Id="rId39" Type="http://schemas.openxmlformats.org/officeDocument/2006/relationships/slideLayout" Target="../slideLayouts/slideLayout329.xml"/><Relationship Id="rId21" Type="http://schemas.openxmlformats.org/officeDocument/2006/relationships/slideLayout" Target="../slideLayouts/slideLayout311.xml"/><Relationship Id="rId34" Type="http://schemas.openxmlformats.org/officeDocument/2006/relationships/slideLayout" Target="../slideLayouts/slideLayout324.xml"/><Relationship Id="rId42" Type="http://schemas.openxmlformats.org/officeDocument/2006/relationships/slideLayout" Target="../slideLayouts/slideLayout332.xml"/><Relationship Id="rId47" Type="http://schemas.openxmlformats.org/officeDocument/2006/relationships/slideLayout" Target="../slideLayouts/slideLayout337.xml"/><Relationship Id="rId50" Type="http://schemas.openxmlformats.org/officeDocument/2006/relationships/slideLayout" Target="../slideLayouts/slideLayout340.xml"/><Relationship Id="rId55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92.xml"/><Relationship Id="rId16" Type="http://schemas.openxmlformats.org/officeDocument/2006/relationships/slideLayout" Target="../slideLayouts/slideLayout306.xml"/><Relationship Id="rId20" Type="http://schemas.openxmlformats.org/officeDocument/2006/relationships/slideLayout" Target="../slideLayouts/slideLayout310.xml"/><Relationship Id="rId29" Type="http://schemas.openxmlformats.org/officeDocument/2006/relationships/slideLayout" Target="../slideLayouts/slideLayout319.xml"/><Relationship Id="rId41" Type="http://schemas.openxmlformats.org/officeDocument/2006/relationships/slideLayout" Target="../slideLayouts/slideLayout331.xml"/><Relationship Id="rId54" Type="http://schemas.openxmlformats.org/officeDocument/2006/relationships/slideLayout" Target="../slideLayouts/slideLayout34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24" Type="http://schemas.openxmlformats.org/officeDocument/2006/relationships/slideLayout" Target="../slideLayouts/slideLayout314.xml"/><Relationship Id="rId32" Type="http://schemas.openxmlformats.org/officeDocument/2006/relationships/slideLayout" Target="../slideLayouts/slideLayout322.xml"/><Relationship Id="rId37" Type="http://schemas.openxmlformats.org/officeDocument/2006/relationships/slideLayout" Target="../slideLayouts/slideLayout327.xml"/><Relationship Id="rId40" Type="http://schemas.openxmlformats.org/officeDocument/2006/relationships/slideLayout" Target="../slideLayouts/slideLayout330.xml"/><Relationship Id="rId45" Type="http://schemas.openxmlformats.org/officeDocument/2006/relationships/slideLayout" Target="../slideLayouts/slideLayout335.xml"/><Relationship Id="rId53" Type="http://schemas.openxmlformats.org/officeDocument/2006/relationships/slideLayout" Target="../slideLayouts/slideLayout343.xml"/><Relationship Id="rId58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23" Type="http://schemas.openxmlformats.org/officeDocument/2006/relationships/slideLayout" Target="../slideLayouts/slideLayout313.xml"/><Relationship Id="rId28" Type="http://schemas.openxmlformats.org/officeDocument/2006/relationships/slideLayout" Target="../slideLayouts/slideLayout318.xml"/><Relationship Id="rId36" Type="http://schemas.openxmlformats.org/officeDocument/2006/relationships/slideLayout" Target="../slideLayouts/slideLayout326.xml"/><Relationship Id="rId49" Type="http://schemas.openxmlformats.org/officeDocument/2006/relationships/slideLayout" Target="../slideLayouts/slideLayout339.xml"/><Relationship Id="rId57" Type="http://schemas.openxmlformats.org/officeDocument/2006/relationships/slideLayout" Target="../slideLayouts/slideLayout34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0.xml"/><Relationship Id="rId19" Type="http://schemas.openxmlformats.org/officeDocument/2006/relationships/slideLayout" Target="../slideLayouts/slideLayout309.xml"/><Relationship Id="rId31" Type="http://schemas.openxmlformats.org/officeDocument/2006/relationships/slideLayout" Target="../slideLayouts/slideLayout321.xml"/><Relationship Id="rId44" Type="http://schemas.openxmlformats.org/officeDocument/2006/relationships/slideLayout" Target="../slideLayouts/slideLayout334.xml"/><Relationship Id="rId52" Type="http://schemas.openxmlformats.org/officeDocument/2006/relationships/slideLayout" Target="../slideLayouts/slideLayout34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Relationship Id="rId22" Type="http://schemas.openxmlformats.org/officeDocument/2006/relationships/slideLayout" Target="../slideLayouts/slideLayout312.xml"/><Relationship Id="rId27" Type="http://schemas.openxmlformats.org/officeDocument/2006/relationships/slideLayout" Target="../slideLayouts/slideLayout317.xml"/><Relationship Id="rId30" Type="http://schemas.openxmlformats.org/officeDocument/2006/relationships/slideLayout" Target="../slideLayouts/slideLayout320.xml"/><Relationship Id="rId35" Type="http://schemas.openxmlformats.org/officeDocument/2006/relationships/slideLayout" Target="../slideLayouts/slideLayout325.xml"/><Relationship Id="rId43" Type="http://schemas.openxmlformats.org/officeDocument/2006/relationships/slideLayout" Target="../slideLayouts/slideLayout333.xml"/><Relationship Id="rId48" Type="http://schemas.openxmlformats.org/officeDocument/2006/relationships/slideLayout" Target="../slideLayouts/slideLayout338.xml"/><Relationship Id="rId56" Type="http://schemas.openxmlformats.org/officeDocument/2006/relationships/slideLayout" Target="../slideLayouts/slideLayout346.xml"/><Relationship Id="rId8" Type="http://schemas.openxmlformats.org/officeDocument/2006/relationships/slideLayout" Target="../slideLayouts/slideLayout298.xml"/><Relationship Id="rId51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302.xml"/><Relationship Id="rId17" Type="http://schemas.openxmlformats.org/officeDocument/2006/relationships/slideLayout" Target="../slideLayouts/slideLayout307.xml"/><Relationship Id="rId25" Type="http://schemas.openxmlformats.org/officeDocument/2006/relationships/slideLayout" Target="../slideLayouts/slideLayout315.xml"/><Relationship Id="rId33" Type="http://schemas.openxmlformats.org/officeDocument/2006/relationships/slideLayout" Target="../slideLayouts/slideLayout323.xml"/><Relationship Id="rId38" Type="http://schemas.openxmlformats.org/officeDocument/2006/relationships/slideLayout" Target="../slideLayouts/slideLayout328.xml"/><Relationship Id="rId46" Type="http://schemas.openxmlformats.org/officeDocument/2006/relationships/slideLayout" Target="../slideLayouts/slideLayout336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1.xml"/><Relationship Id="rId18" Type="http://schemas.openxmlformats.org/officeDocument/2006/relationships/slideLayout" Target="../slideLayouts/slideLayout366.xml"/><Relationship Id="rId26" Type="http://schemas.openxmlformats.org/officeDocument/2006/relationships/slideLayout" Target="../slideLayouts/slideLayout374.xml"/><Relationship Id="rId39" Type="http://schemas.openxmlformats.org/officeDocument/2006/relationships/slideLayout" Target="../slideLayouts/slideLayout387.xml"/><Relationship Id="rId21" Type="http://schemas.openxmlformats.org/officeDocument/2006/relationships/slideLayout" Target="../slideLayouts/slideLayout369.xml"/><Relationship Id="rId34" Type="http://schemas.openxmlformats.org/officeDocument/2006/relationships/slideLayout" Target="../slideLayouts/slideLayout382.xml"/><Relationship Id="rId42" Type="http://schemas.openxmlformats.org/officeDocument/2006/relationships/slideLayout" Target="../slideLayouts/slideLayout390.xml"/><Relationship Id="rId47" Type="http://schemas.openxmlformats.org/officeDocument/2006/relationships/slideLayout" Target="../slideLayouts/slideLayout395.xml"/><Relationship Id="rId50" Type="http://schemas.openxmlformats.org/officeDocument/2006/relationships/slideLayout" Target="../slideLayouts/slideLayout398.xml"/><Relationship Id="rId55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50.xml"/><Relationship Id="rId16" Type="http://schemas.openxmlformats.org/officeDocument/2006/relationships/slideLayout" Target="../slideLayouts/slideLayout364.xml"/><Relationship Id="rId20" Type="http://schemas.openxmlformats.org/officeDocument/2006/relationships/slideLayout" Target="../slideLayouts/slideLayout368.xml"/><Relationship Id="rId29" Type="http://schemas.openxmlformats.org/officeDocument/2006/relationships/slideLayout" Target="../slideLayouts/slideLayout377.xml"/><Relationship Id="rId41" Type="http://schemas.openxmlformats.org/officeDocument/2006/relationships/slideLayout" Target="../slideLayouts/slideLayout389.xml"/><Relationship Id="rId54" Type="http://schemas.openxmlformats.org/officeDocument/2006/relationships/slideLayout" Target="../slideLayouts/slideLayout40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24" Type="http://schemas.openxmlformats.org/officeDocument/2006/relationships/slideLayout" Target="../slideLayouts/slideLayout372.xml"/><Relationship Id="rId32" Type="http://schemas.openxmlformats.org/officeDocument/2006/relationships/slideLayout" Target="../slideLayouts/slideLayout380.xml"/><Relationship Id="rId37" Type="http://schemas.openxmlformats.org/officeDocument/2006/relationships/slideLayout" Target="../slideLayouts/slideLayout385.xml"/><Relationship Id="rId40" Type="http://schemas.openxmlformats.org/officeDocument/2006/relationships/slideLayout" Target="../slideLayouts/slideLayout388.xml"/><Relationship Id="rId45" Type="http://schemas.openxmlformats.org/officeDocument/2006/relationships/slideLayout" Target="../slideLayouts/slideLayout393.xml"/><Relationship Id="rId53" Type="http://schemas.openxmlformats.org/officeDocument/2006/relationships/slideLayout" Target="../slideLayouts/slideLayout401.xml"/><Relationship Id="rId58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353.xml"/><Relationship Id="rId15" Type="http://schemas.openxmlformats.org/officeDocument/2006/relationships/slideLayout" Target="../slideLayouts/slideLayout363.xml"/><Relationship Id="rId23" Type="http://schemas.openxmlformats.org/officeDocument/2006/relationships/slideLayout" Target="../slideLayouts/slideLayout371.xml"/><Relationship Id="rId28" Type="http://schemas.openxmlformats.org/officeDocument/2006/relationships/slideLayout" Target="../slideLayouts/slideLayout376.xml"/><Relationship Id="rId36" Type="http://schemas.openxmlformats.org/officeDocument/2006/relationships/slideLayout" Target="../slideLayouts/slideLayout384.xml"/><Relationship Id="rId49" Type="http://schemas.openxmlformats.org/officeDocument/2006/relationships/slideLayout" Target="../slideLayouts/slideLayout397.xml"/><Relationship Id="rId57" Type="http://schemas.openxmlformats.org/officeDocument/2006/relationships/slideLayout" Target="../slideLayouts/slideLayout40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8.xml"/><Relationship Id="rId19" Type="http://schemas.openxmlformats.org/officeDocument/2006/relationships/slideLayout" Target="../slideLayouts/slideLayout367.xml"/><Relationship Id="rId31" Type="http://schemas.openxmlformats.org/officeDocument/2006/relationships/slideLayout" Target="../slideLayouts/slideLayout379.xml"/><Relationship Id="rId44" Type="http://schemas.openxmlformats.org/officeDocument/2006/relationships/slideLayout" Target="../slideLayouts/slideLayout392.xml"/><Relationship Id="rId52" Type="http://schemas.openxmlformats.org/officeDocument/2006/relationships/slideLayout" Target="../slideLayouts/slideLayout40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slideLayout" Target="../slideLayouts/slideLayout362.xml"/><Relationship Id="rId22" Type="http://schemas.openxmlformats.org/officeDocument/2006/relationships/slideLayout" Target="../slideLayouts/slideLayout370.xml"/><Relationship Id="rId27" Type="http://schemas.openxmlformats.org/officeDocument/2006/relationships/slideLayout" Target="../slideLayouts/slideLayout375.xml"/><Relationship Id="rId30" Type="http://schemas.openxmlformats.org/officeDocument/2006/relationships/slideLayout" Target="../slideLayouts/slideLayout378.xml"/><Relationship Id="rId35" Type="http://schemas.openxmlformats.org/officeDocument/2006/relationships/slideLayout" Target="../slideLayouts/slideLayout383.xml"/><Relationship Id="rId43" Type="http://schemas.openxmlformats.org/officeDocument/2006/relationships/slideLayout" Target="../slideLayouts/slideLayout391.xml"/><Relationship Id="rId48" Type="http://schemas.openxmlformats.org/officeDocument/2006/relationships/slideLayout" Target="../slideLayouts/slideLayout396.xml"/><Relationship Id="rId56" Type="http://schemas.openxmlformats.org/officeDocument/2006/relationships/slideLayout" Target="../slideLayouts/slideLayout404.xml"/><Relationship Id="rId8" Type="http://schemas.openxmlformats.org/officeDocument/2006/relationships/slideLayout" Target="../slideLayouts/slideLayout356.xml"/><Relationship Id="rId51" Type="http://schemas.openxmlformats.org/officeDocument/2006/relationships/slideLayout" Target="../slideLayouts/slideLayout399.xml"/><Relationship Id="rId3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60.xml"/><Relationship Id="rId17" Type="http://schemas.openxmlformats.org/officeDocument/2006/relationships/slideLayout" Target="../slideLayouts/slideLayout365.xml"/><Relationship Id="rId25" Type="http://schemas.openxmlformats.org/officeDocument/2006/relationships/slideLayout" Target="../slideLayouts/slideLayout373.xml"/><Relationship Id="rId33" Type="http://schemas.openxmlformats.org/officeDocument/2006/relationships/slideLayout" Target="../slideLayouts/slideLayout381.xml"/><Relationship Id="rId38" Type="http://schemas.openxmlformats.org/officeDocument/2006/relationships/slideLayout" Target="../slideLayouts/slideLayout386.xml"/><Relationship Id="rId46" Type="http://schemas.openxmlformats.org/officeDocument/2006/relationships/slideLayout" Target="../slideLayouts/slideLayout394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9.xml"/><Relationship Id="rId18" Type="http://schemas.openxmlformats.org/officeDocument/2006/relationships/slideLayout" Target="../slideLayouts/slideLayout424.xml"/><Relationship Id="rId26" Type="http://schemas.openxmlformats.org/officeDocument/2006/relationships/slideLayout" Target="../slideLayouts/slideLayout432.xml"/><Relationship Id="rId39" Type="http://schemas.openxmlformats.org/officeDocument/2006/relationships/slideLayout" Target="../slideLayouts/slideLayout445.xml"/><Relationship Id="rId21" Type="http://schemas.openxmlformats.org/officeDocument/2006/relationships/slideLayout" Target="../slideLayouts/slideLayout427.xml"/><Relationship Id="rId34" Type="http://schemas.openxmlformats.org/officeDocument/2006/relationships/slideLayout" Target="../slideLayouts/slideLayout440.xml"/><Relationship Id="rId42" Type="http://schemas.openxmlformats.org/officeDocument/2006/relationships/slideLayout" Target="../slideLayouts/slideLayout448.xml"/><Relationship Id="rId47" Type="http://schemas.openxmlformats.org/officeDocument/2006/relationships/slideLayout" Target="../slideLayouts/slideLayout453.xml"/><Relationship Id="rId50" Type="http://schemas.openxmlformats.org/officeDocument/2006/relationships/slideLayout" Target="../slideLayouts/slideLayout456.xml"/><Relationship Id="rId55" Type="http://schemas.openxmlformats.org/officeDocument/2006/relationships/slideLayout" Target="../slideLayouts/slideLayout461.xml"/><Relationship Id="rId7" Type="http://schemas.openxmlformats.org/officeDocument/2006/relationships/slideLayout" Target="../slideLayouts/slideLayout413.xml"/><Relationship Id="rId2" Type="http://schemas.openxmlformats.org/officeDocument/2006/relationships/slideLayout" Target="../slideLayouts/slideLayout408.xml"/><Relationship Id="rId16" Type="http://schemas.openxmlformats.org/officeDocument/2006/relationships/slideLayout" Target="../slideLayouts/slideLayout422.xml"/><Relationship Id="rId20" Type="http://schemas.openxmlformats.org/officeDocument/2006/relationships/slideLayout" Target="../slideLayouts/slideLayout426.xml"/><Relationship Id="rId29" Type="http://schemas.openxmlformats.org/officeDocument/2006/relationships/slideLayout" Target="../slideLayouts/slideLayout435.xml"/><Relationship Id="rId41" Type="http://schemas.openxmlformats.org/officeDocument/2006/relationships/slideLayout" Target="../slideLayouts/slideLayout447.xml"/><Relationship Id="rId54" Type="http://schemas.openxmlformats.org/officeDocument/2006/relationships/slideLayout" Target="../slideLayouts/slideLayout46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12.xml"/><Relationship Id="rId11" Type="http://schemas.openxmlformats.org/officeDocument/2006/relationships/slideLayout" Target="../slideLayouts/slideLayout417.xml"/><Relationship Id="rId24" Type="http://schemas.openxmlformats.org/officeDocument/2006/relationships/slideLayout" Target="../slideLayouts/slideLayout430.xml"/><Relationship Id="rId32" Type="http://schemas.openxmlformats.org/officeDocument/2006/relationships/slideLayout" Target="../slideLayouts/slideLayout438.xml"/><Relationship Id="rId37" Type="http://schemas.openxmlformats.org/officeDocument/2006/relationships/slideLayout" Target="../slideLayouts/slideLayout443.xml"/><Relationship Id="rId40" Type="http://schemas.openxmlformats.org/officeDocument/2006/relationships/slideLayout" Target="../slideLayouts/slideLayout446.xml"/><Relationship Id="rId45" Type="http://schemas.openxmlformats.org/officeDocument/2006/relationships/slideLayout" Target="../slideLayouts/slideLayout451.xml"/><Relationship Id="rId53" Type="http://schemas.openxmlformats.org/officeDocument/2006/relationships/slideLayout" Target="../slideLayouts/slideLayout459.xml"/><Relationship Id="rId58" Type="http://schemas.openxmlformats.org/officeDocument/2006/relationships/slideLayout" Target="../slideLayouts/slideLayout464.xml"/><Relationship Id="rId5" Type="http://schemas.openxmlformats.org/officeDocument/2006/relationships/slideLayout" Target="../slideLayouts/slideLayout411.xml"/><Relationship Id="rId15" Type="http://schemas.openxmlformats.org/officeDocument/2006/relationships/slideLayout" Target="../slideLayouts/slideLayout421.xml"/><Relationship Id="rId23" Type="http://schemas.openxmlformats.org/officeDocument/2006/relationships/slideLayout" Target="../slideLayouts/slideLayout429.xml"/><Relationship Id="rId28" Type="http://schemas.openxmlformats.org/officeDocument/2006/relationships/slideLayout" Target="../slideLayouts/slideLayout434.xml"/><Relationship Id="rId36" Type="http://schemas.openxmlformats.org/officeDocument/2006/relationships/slideLayout" Target="../slideLayouts/slideLayout442.xml"/><Relationship Id="rId49" Type="http://schemas.openxmlformats.org/officeDocument/2006/relationships/slideLayout" Target="../slideLayouts/slideLayout455.xml"/><Relationship Id="rId57" Type="http://schemas.openxmlformats.org/officeDocument/2006/relationships/slideLayout" Target="../slideLayouts/slideLayout46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6.xml"/><Relationship Id="rId19" Type="http://schemas.openxmlformats.org/officeDocument/2006/relationships/slideLayout" Target="../slideLayouts/slideLayout425.xml"/><Relationship Id="rId31" Type="http://schemas.openxmlformats.org/officeDocument/2006/relationships/slideLayout" Target="../slideLayouts/slideLayout437.xml"/><Relationship Id="rId44" Type="http://schemas.openxmlformats.org/officeDocument/2006/relationships/slideLayout" Target="../slideLayouts/slideLayout450.xml"/><Relationship Id="rId52" Type="http://schemas.openxmlformats.org/officeDocument/2006/relationships/slideLayout" Target="../slideLayouts/slideLayout45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5.xml"/><Relationship Id="rId14" Type="http://schemas.openxmlformats.org/officeDocument/2006/relationships/slideLayout" Target="../slideLayouts/slideLayout420.xml"/><Relationship Id="rId22" Type="http://schemas.openxmlformats.org/officeDocument/2006/relationships/slideLayout" Target="../slideLayouts/slideLayout428.xml"/><Relationship Id="rId27" Type="http://schemas.openxmlformats.org/officeDocument/2006/relationships/slideLayout" Target="../slideLayouts/slideLayout433.xml"/><Relationship Id="rId30" Type="http://schemas.openxmlformats.org/officeDocument/2006/relationships/slideLayout" Target="../slideLayouts/slideLayout436.xml"/><Relationship Id="rId35" Type="http://schemas.openxmlformats.org/officeDocument/2006/relationships/slideLayout" Target="../slideLayouts/slideLayout441.xml"/><Relationship Id="rId43" Type="http://schemas.openxmlformats.org/officeDocument/2006/relationships/slideLayout" Target="../slideLayouts/slideLayout449.xml"/><Relationship Id="rId48" Type="http://schemas.openxmlformats.org/officeDocument/2006/relationships/slideLayout" Target="../slideLayouts/slideLayout454.xml"/><Relationship Id="rId56" Type="http://schemas.openxmlformats.org/officeDocument/2006/relationships/slideLayout" Target="../slideLayouts/slideLayout462.xml"/><Relationship Id="rId8" Type="http://schemas.openxmlformats.org/officeDocument/2006/relationships/slideLayout" Target="../slideLayouts/slideLayout414.xml"/><Relationship Id="rId51" Type="http://schemas.openxmlformats.org/officeDocument/2006/relationships/slideLayout" Target="../slideLayouts/slideLayout457.xml"/><Relationship Id="rId3" Type="http://schemas.openxmlformats.org/officeDocument/2006/relationships/slideLayout" Target="../slideLayouts/slideLayout409.xml"/><Relationship Id="rId12" Type="http://schemas.openxmlformats.org/officeDocument/2006/relationships/slideLayout" Target="../slideLayouts/slideLayout418.xml"/><Relationship Id="rId17" Type="http://schemas.openxmlformats.org/officeDocument/2006/relationships/slideLayout" Target="../slideLayouts/slideLayout423.xml"/><Relationship Id="rId25" Type="http://schemas.openxmlformats.org/officeDocument/2006/relationships/slideLayout" Target="../slideLayouts/slideLayout431.xml"/><Relationship Id="rId33" Type="http://schemas.openxmlformats.org/officeDocument/2006/relationships/slideLayout" Target="../slideLayouts/slideLayout439.xml"/><Relationship Id="rId38" Type="http://schemas.openxmlformats.org/officeDocument/2006/relationships/slideLayout" Target="../slideLayouts/slideLayout444.xml"/><Relationship Id="rId46" Type="http://schemas.openxmlformats.org/officeDocument/2006/relationships/slideLayout" Target="../slideLayouts/slideLayout452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7.xml"/><Relationship Id="rId18" Type="http://schemas.openxmlformats.org/officeDocument/2006/relationships/slideLayout" Target="../slideLayouts/slideLayout482.xml"/><Relationship Id="rId26" Type="http://schemas.openxmlformats.org/officeDocument/2006/relationships/slideLayout" Target="../slideLayouts/slideLayout490.xml"/><Relationship Id="rId39" Type="http://schemas.openxmlformats.org/officeDocument/2006/relationships/slideLayout" Target="../slideLayouts/slideLayout503.xml"/><Relationship Id="rId21" Type="http://schemas.openxmlformats.org/officeDocument/2006/relationships/slideLayout" Target="../slideLayouts/slideLayout485.xml"/><Relationship Id="rId34" Type="http://schemas.openxmlformats.org/officeDocument/2006/relationships/slideLayout" Target="../slideLayouts/slideLayout498.xml"/><Relationship Id="rId42" Type="http://schemas.openxmlformats.org/officeDocument/2006/relationships/slideLayout" Target="../slideLayouts/slideLayout506.xml"/><Relationship Id="rId47" Type="http://schemas.openxmlformats.org/officeDocument/2006/relationships/slideLayout" Target="../slideLayouts/slideLayout511.xml"/><Relationship Id="rId50" Type="http://schemas.openxmlformats.org/officeDocument/2006/relationships/slideLayout" Target="../slideLayouts/slideLayout514.xml"/><Relationship Id="rId55" Type="http://schemas.openxmlformats.org/officeDocument/2006/relationships/slideLayout" Target="../slideLayouts/slideLayout519.xml"/><Relationship Id="rId7" Type="http://schemas.openxmlformats.org/officeDocument/2006/relationships/slideLayout" Target="../slideLayouts/slideLayout471.xml"/><Relationship Id="rId2" Type="http://schemas.openxmlformats.org/officeDocument/2006/relationships/slideLayout" Target="../slideLayouts/slideLayout466.xml"/><Relationship Id="rId16" Type="http://schemas.openxmlformats.org/officeDocument/2006/relationships/slideLayout" Target="../slideLayouts/slideLayout480.xml"/><Relationship Id="rId20" Type="http://schemas.openxmlformats.org/officeDocument/2006/relationships/slideLayout" Target="../slideLayouts/slideLayout484.xml"/><Relationship Id="rId29" Type="http://schemas.openxmlformats.org/officeDocument/2006/relationships/slideLayout" Target="../slideLayouts/slideLayout493.xml"/><Relationship Id="rId41" Type="http://schemas.openxmlformats.org/officeDocument/2006/relationships/slideLayout" Target="../slideLayouts/slideLayout505.xml"/><Relationship Id="rId54" Type="http://schemas.openxmlformats.org/officeDocument/2006/relationships/slideLayout" Target="../slideLayouts/slideLayout51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5.xml"/><Relationship Id="rId6" Type="http://schemas.openxmlformats.org/officeDocument/2006/relationships/slideLayout" Target="../slideLayouts/slideLayout470.xml"/><Relationship Id="rId11" Type="http://schemas.openxmlformats.org/officeDocument/2006/relationships/slideLayout" Target="../slideLayouts/slideLayout475.xml"/><Relationship Id="rId24" Type="http://schemas.openxmlformats.org/officeDocument/2006/relationships/slideLayout" Target="../slideLayouts/slideLayout488.xml"/><Relationship Id="rId32" Type="http://schemas.openxmlformats.org/officeDocument/2006/relationships/slideLayout" Target="../slideLayouts/slideLayout496.xml"/><Relationship Id="rId37" Type="http://schemas.openxmlformats.org/officeDocument/2006/relationships/slideLayout" Target="../slideLayouts/slideLayout501.xml"/><Relationship Id="rId40" Type="http://schemas.openxmlformats.org/officeDocument/2006/relationships/slideLayout" Target="../slideLayouts/slideLayout504.xml"/><Relationship Id="rId45" Type="http://schemas.openxmlformats.org/officeDocument/2006/relationships/slideLayout" Target="../slideLayouts/slideLayout509.xml"/><Relationship Id="rId53" Type="http://schemas.openxmlformats.org/officeDocument/2006/relationships/slideLayout" Target="../slideLayouts/slideLayout517.xml"/><Relationship Id="rId58" Type="http://schemas.openxmlformats.org/officeDocument/2006/relationships/slideLayout" Target="../slideLayouts/slideLayout522.xml"/><Relationship Id="rId5" Type="http://schemas.openxmlformats.org/officeDocument/2006/relationships/slideLayout" Target="../slideLayouts/slideLayout469.xml"/><Relationship Id="rId15" Type="http://schemas.openxmlformats.org/officeDocument/2006/relationships/slideLayout" Target="../slideLayouts/slideLayout479.xml"/><Relationship Id="rId23" Type="http://schemas.openxmlformats.org/officeDocument/2006/relationships/slideLayout" Target="../slideLayouts/slideLayout487.xml"/><Relationship Id="rId28" Type="http://schemas.openxmlformats.org/officeDocument/2006/relationships/slideLayout" Target="../slideLayouts/slideLayout492.xml"/><Relationship Id="rId36" Type="http://schemas.openxmlformats.org/officeDocument/2006/relationships/slideLayout" Target="../slideLayouts/slideLayout500.xml"/><Relationship Id="rId49" Type="http://schemas.openxmlformats.org/officeDocument/2006/relationships/slideLayout" Target="../slideLayouts/slideLayout513.xml"/><Relationship Id="rId57" Type="http://schemas.openxmlformats.org/officeDocument/2006/relationships/slideLayout" Target="../slideLayouts/slideLayout52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4.xml"/><Relationship Id="rId19" Type="http://schemas.openxmlformats.org/officeDocument/2006/relationships/slideLayout" Target="../slideLayouts/slideLayout483.xml"/><Relationship Id="rId31" Type="http://schemas.openxmlformats.org/officeDocument/2006/relationships/slideLayout" Target="../slideLayouts/slideLayout495.xml"/><Relationship Id="rId44" Type="http://schemas.openxmlformats.org/officeDocument/2006/relationships/slideLayout" Target="../slideLayouts/slideLayout508.xml"/><Relationship Id="rId52" Type="http://schemas.openxmlformats.org/officeDocument/2006/relationships/slideLayout" Target="../slideLayouts/slideLayout51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8.xml"/><Relationship Id="rId9" Type="http://schemas.openxmlformats.org/officeDocument/2006/relationships/slideLayout" Target="../slideLayouts/slideLayout473.xml"/><Relationship Id="rId14" Type="http://schemas.openxmlformats.org/officeDocument/2006/relationships/slideLayout" Target="../slideLayouts/slideLayout478.xml"/><Relationship Id="rId22" Type="http://schemas.openxmlformats.org/officeDocument/2006/relationships/slideLayout" Target="../slideLayouts/slideLayout486.xml"/><Relationship Id="rId27" Type="http://schemas.openxmlformats.org/officeDocument/2006/relationships/slideLayout" Target="../slideLayouts/slideLayout491.xml"/><Relationship Id="rId30" Type="http://schemas.openxmlformats.org/officeDocument/2006/relationships/slideLayout" Target="../slideLayouts/slideLayout494.xml"/><Relationship Id="rId35" Type="http://schemas.openxmlformats.org/officeDocument/2006/relationships/slideLayout" Target="../slideLayouts/slideLayout499.xml"/><Relationship Id="rId43" Type="http://schemas.openxmlformats.org/officeDocument/2006/relationships/slideLayout" Target="../slideLayouts/slideLayout507.xml"/><Relationship Id="rId48" Type="http://schemas.openxmlformats.org/officeDocument/2006/relationships/slideLayout" Target="../slideLayouts/slideLayout512.xml"/><Relationship Id="rId56" Type="http://schemas.openxmlformats.org/officeDocument/2006/relationships/slideLayout" Target="../slideLayouts/slideLayout520.xml"/><Relationship Id="rId8" Type="http://schemas.openxmlformats.org/officeDocument/2006/relationships/slideLayout" Target="../slideLayouts/slideLayout472.xml"/><Relationship Id="rId51" Type="http://schemas.openxmlformats.org/officeDocument/2006/relationships/slideLayout" Target="../slideLayouts/slideLayout515.xml"/><Relationship Id="rId3" Type="http://schemas.openxmlformats.org/officeDocument/2006/relationships/slideLayout" Target="../slideLayouts/slideLayout467.xml"/><Relationship Id="rId12" Type="http://schemas.openxmlformats.org/officeDocument/2006/relationships/slideLayout" Target="../slideLayouts/slideLayout476.xml"/><Relationship Id="rId17" Type="http://schemas.openxmlformats.org/officeDocument/2006/relationships/slideLayout" Target="../slideLayouts/slideLayout481.xml"/><Relationship Id="rId25" Type="http://schemas.openxmlformats.org/officeDocument/2006/relationships/slideLayout" Target="../slideLayouts/slideLayout489.xml"/><Relationship Id="rId33" Type="http://schemas.openxmlformats.org/officeDocument/2006/relationships/slideLayout" Target="../slideLayouts/slideLayout497.xml"/><Relationship Id="rId38" Type="http://schemas.openxmlformats.org/officeDocument/2006/relationships/slideLayout" Target="../slideLayouts/slideLayout502.xml"/><Relationship Id="rId46" Type="http://schemas.openxmlformats.org/officeDocument/2006/relationships/slideLayout" Target="../slideLayouts/slideLayout510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/>
              <a:pPr algn="ctr"/>
              <a:t>‹#›</a:t>
            </a:fld>
            <a:endParaRPr lang="en-US" sz="900" dirty="0"/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9" r:id="rId58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095" y="-12080"/>
            <a:ext cx="9156096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5708" y="180691"/>
            <a:ext cx="4849825" cy="1192931"/>
          </a:xfrm>
          <a:prstGeom prst="rect">
            <a:avLst/>
          </a:prstGeom>
        </p:spPr>
        <p:txBody>
          <a:bodyPr vert="horz" wrap="square" lIns="0" tIns="23154" rIns="0" bIns="0" rtlCol="0">
            <a:spAutoFit/>
          </a:bodyPr>
          <a:lstStyle/>
          <a:p>
            <a:pPr marL="20134">
              <a:lnSpc>
                <a:spcPct val="100000"/>
              </a:lnSpc>
              <a:spcBef>
                <a:spcPts val="181"/>
              </a:spcBef>
            </a:pPr>
            <a:r>
              <a:rPr lang="en-US" sz="7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endParaRPr sz="76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6351" y="1887293"/>
            <a:ext cx="545820" cy="1370244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351" y="3338024"/>
            <a:ext cx="545820" cy="127904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7"/>
          <p:cNvGrpSpPr/>
          <p:nvPr/>
        </p:nvGrpSpPr>
        <p:grpSpPr>
          <a:xfrm>
            <a:off x="7164288" y="362812"/>
            <a:ext cx="1637686" cy="805941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128778" y="435861"/>
            <a:ext cx="1589534" cy="610189"/>
          </a:xfrm>
          <a:prstGeom prst="rect">
            <a:avLst/>
          </a:prstGeom>
        </p:spPr>
        <p:txBody>
          <a:bodyPr vert="horz" wrap="square" lIns="0" tIns="25168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dirty="0" smtClean="0">
                <a:solidFill>
                  <a:schemeClr val="bg1"/>
                </a:solidFill>
                <a:latin typeface="Arial"/>
                <a:cs typeface="Arial"/>
              </a:rPr>
              <a:t>10-sinf</a:t>
            </a:r>
            <a:endParaRPr sz="3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1149044" y="1914544"/>
            <a:ext cx="6780541" cy="2605124"/>
          </a:xfrm>
          <a:prstGeom prst="rect">
            <a:avLst/>
          </a:prstGeom>
        </p:spPr>
        <p:txBody>
          <a:bodyPr vert="horz" wrap="square" lIns="0" tIns="22149" rIns="0" bIns="0" rtlCol="0">
            <a:spAutoFit/>
          </a:bodyPr>
          <a:lstStyle/>
          <a:p>
            <a:pPr marL="20130">
              <a:spcAft>
                <a:spcPts val="1905"/>
              </a:spcAft>
            </a:pPr>
            <a:r>
              <a:rPr lang="en-US" sz="3800" spc="8" dirty="0" err="1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3800" spc="8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ru-RU" sz="3800" spc="8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fr-FR" sz="3800" spc="8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0130"/>
            <a:r>
              <a:rPr lang="fr-FR" sz="3800" b="1" dirty="0" smtClean="0">
                <a:solidFill>
                  <a:srgbClr val="002060"/>
                </a:solidFill>
                <a:latin typeface="Arial"/>
                <a:cs typeface="Arial"/>
              </a:rPr>
              <a:t>Yuqori molekulyar birikmalar mavzusiga doir masala va mashqlar yechish. </a:t>
            </a:r>
            <a:endParaRPr sz="3800" b="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" name="object 11">
            <a:extLst>
              <a:ext uri="{FF2B5EF4-FFF2-40B4-BE49-F238E27FC236}">
                <a16:creationId xmlns:a16="http://schemas.microsoft.com/office/drawing/2014/main" id="{90DAED2F-83E2-4C44-BDD6-F1DBC8F3CEB6}"/>
              </a:ext>
            </a:extLst>
          </p:cNvPr>
          <p:cNvSpPr/>
          <p:nvPr/>
        </p:nvSpPr>
        <p:spPr>
          <a:xfrm>
            <a:off x="783676" y="416480"/>
            <a:ext cx="181316" cy="37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451033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80300DCF-7A93-40E2-97DB-984BC4BBEAC1}"/>
              </a:ext>
            </a:extLst>
          </p:cNvPr>
          <p:cNvSpPr/>
          <p:nvPr/>
        </p:nvSpPr>
        <p:spPr>
          <a:xfrm>
            <a:off x="875435" y="650789"/>
            <a:ext cx="338576" cy="451435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033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13">
            <a:extLst>
              <a:ext uri="{FF2B5EF4-FFF2-40B4-BE49-F238E27FC236}">
                <a16:creationId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916675" y="919436"/>
            <a:ext cx="255164" cy="142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451033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14">
            <a:extLst>
              <a:ext uri="{FF2B5EF4-FFF2-40B4-BE49-F238E27FC236}">
                <a16:creationId xmlns:a16="http://schemas.microsoft.com/office/drawing/2014/main" id="{85548016-DFDF-4F6E-ACB7-1A21AE0B3331}"/>
              </a:ext>
            </a:extLst>
          </p:cNvPr>
          <p:cNvSpPr/>
          <p:nvPr/>
        </p:nvSpPr>
        <p:spPr>
          <a:xfrm>
            <a:off x="527570" y="650121"/>
            <a:ext cx="355704" cy="452441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033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15">
            <a:extLst>
              <a:ext uri="{FF2B5EF4-FFF2-40B4-BE49-F238E27FC236}">
                <a16:creationId xmlns:a16="http://schemas.microsoft.com/office/drawing/2014/main" id="{8DD8CEAB-A5DC-4427-A511-668247ED131A}"/>
              </a:ext>
            </a:extLst>
          </p:cNvPr>
          <p:cNvSpPr/>
          <p:nvPr/>
        </p:nvSpPr>
        <p:spPr>
          <a:xfrm>
            <a:off x="567815" y="862339"/>
            <a:ext cx="274389" cy="199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451033"/>
            <a:endParaRPr sz="29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25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5-masala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1187624" y="1183005"/>
            <a:ext cx="7270580" cy="3323987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Polivinilxloridning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o‘rtacha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molekulyar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massasi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10000 </a:t>
            </a:r>
            <a:r>
              <a:rPr lang="en-US" sz="2400" dirty="0" smtClean="0">
                <a:solidFill>
                  <a:srgbClr val="000000"/>
                </a:solidFill>
              </a:rPr>
              <a:t>gr/</a:t>
            </a:r>
            <a:r>
              <a:rPr lang="en-US" sz="2400" dirty="0" err="1" smtClean="0">
                <a:solidFill>
                  <a:srgbClr val="000000"/>
                </a:solidFill>
              </a:rPr>
              <a:t>mol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</a:rPr>
              <a:t>ga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teng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bo‘lsa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uning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polimerlanish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darajasi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qanchaga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teng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bo‘ladi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) 1,6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B) 16,6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C) 16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D) 160 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5-masalaning </a:t>
            </a:r>
            <a:r>
              <a:rPr lang="en-US" dirty="0" err="1" smtClean="0"/>
              <a:t>ishlanish</a:t>
            </a:r>
            <a:r>
              <a:rPr lang="en-US" dirty="0" smtClean="0"/>
              <a:t> </a:t>
            </a:r>
            <a:r>
              <a:rPr lang="en-US" dirty="0" err="1" smtClean="0"/>
              <a:t>usuli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sz="half" idx="3"/>
              </p:nvPr>
            </p:nvSpPr>
            <p:spPr>
              <a:xfrm>
                <a:off x="694226" y="1131590"/>
                <a:ext cx="7776864" cy="342715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00000"/>
                    </a:solidFill>
                  </a:rPr>
                  <a:t>Berilgan</a:t>
                </a:r>
                <a:r>
                  <a:rPr lang="en-US" sz="2000" dirty="0">
                    <a:solidFill>
                      <a:srgbClr val="000000"/>
                    </a:solidFill>
                  </a:rPr>
                  <a:t>;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00000"/>
                    </a:solidFill>
                  </a:rPr>
                  <a:t>M </a:t>
                </a:r>
                <a:r>
                  <a:rPr lang="en-US" sz="2000" dirty="0">
                    <a:solidFill>
                      <a:srgbClr val="000000"/>
                    </a:solidFill>
                  </a:rPr>
                  <a:t>(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polimer</a:t>
                </a:r>
                <a:r>
                  <a:rPr lang="en-US" sz="2000" dirty="0">
                    <a:solidFill>
                      <a:srgbClr val="000000"/>
                    </a:solidFill>
                  </a:rPr>
                  <a:t>) = 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10 000 gr/</a:t>
                </a:r>
                <a:r>
                  <a:rPr lang="en-US" sz="2000" dirty="0" err="1" smtClean="0">
                    <a:solidFill>
                      <a:srgbClr val="000000"/>
                    </a:solidFill>
                  </a:rPr>
                  <a:t>mol</a:t>
                </a:r>
                <a:endParaRPr lang="en-US" sz="2000" dirty="0" smtClean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0000"/>
                    </a:solidFill>
                  </a:rPr>
                  <a:t>m(monomer)= </a:t>
                </a:r>
                <a:r>
                  <a:rPr lang="en-US" sz="2000" dirty="0" err="1" smtClean="0">
                    <a:solidFill>
                      <a:srgbClr val="000000"/>
                    </a:solidFill>
                  </a:rPr>
                  <a:t>Mr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(CH</a:t>
                </a:r>
                <a:r>
                  <a:rPr lang="en-US" sz="2000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 = </a:t>
                </a:r>
                <a:r>
                  <a:rPr lang="en-US" sz="2000" dirty="0" err="1" smtClean="0">
                    <a:solidFill>
                      <a:srgbClr val="000000"/>
                    </a:solidFill>
                  </a:rPr>
                  <a:t>CHCl</a:t>
                </a:r>
                <a:r>
                  <a:rPr lang="en-US" sz="2000" baseline="-25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) </a:t>
                </a:r>
                <a:r>
                  <a:rPr lang="en-US" sz="2000" dirty="0">
                    <a:solidFill>
                      <a:srgbClr val="000000"/>
                    </a:solidFill>
                  </a:rPr>
                  <a:t>= 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62,5 gr/</a:t>
                </a:r>
                <a:r>
                  <a:rPr lang="en-US" sz="2000" dirty="0" err="1" smtClean="0">
                    <a:solidFill>
                      <a:srgbClr val="000000"/>
                    </a:solidFill>
                  </a:rPr>
                  <a:t>mol</a:t>
                </a: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0000"/>
                    </a:solidFill>
                  </a:rPr>
                  <a:t>n 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= ? </a:t>
                </a: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err="1" smtClean="0">
                    <a:solidFill>
                      <a:srgbClr val="000000"/>
                    </a:solidFill>
                  </a:rPr>
                  <a:t>Yechish</a:t>
                </a:r>
                <a:r>
                  <a:rPr lang="en-US" sz="2000" dirty="0">
                    <a:solidFill>
                      <a:srgbClr val="000000"/>
                    </a:solidFill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00000"/>
                    </a:solidFill>
                  </a:rPr>
                  <a:t>       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n=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10000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62,5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</a:rPr>
                  <a:t> =160</a:t>
                </a: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err="1" smtClean="0">
                    <a:solidFill>
                      <a:srgbClr val="000000"/>
                    </a:solidFill>
                  </a:rPr>
                  <a:t>Demak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, </a:t>
                </a:r>
                <a:r>
                  <a:rPr lang="en-US" sz="2000" dirty="0" err="1" smtClean="0">
                    <a:solidFill>
                      <a:srgbClr val="000000"/>
                    </a:solidFill>
                  </a:rPr>
                  <a:t>jarayonda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 160 </a:t>
                </a:r>
                <a:r>
                  <a:rPr lang="en-US" sz="2000" dirty="0" err="1" smtClean="0">
                    <a:solidFill>
                      <a:srgbClr val="000000"/>
                    </a:solidFill>
                  </a:rPr>
                  <a:t>molekula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0000"/>
                    </a:solidFill>
                  </a:rPr>
                  <a:t>vinilxlorid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0000"/>
                    </a:solidFill>
                  </a:rPr>
                  <a:t>qatnashganligi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0000"/>
                    </a:solidFill>
                  </a:rPr>
                  <a:t>aniqlandi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.</a:t>
                </a: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C00000"/>
                    </a:solidFill>
                  </a:rPr>
                  <a:t>D) 160 </a:t>
                </a:r>
                <a:endParaRPr lang="ru-RU" sz="2000" dirty="0">
                  <a:solidFill>
                    <a:srgbClr val="C00000"/>
                  </a:solidFill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3"/>
              </p:nvPr>
            </p:nvSpPr>
            <p:spPr>
              <a:xfrm>
                <a:off x="694226" y="1131590"/>
                <a:ext cx="7776864" cy="3427157"/>
              </a:xfrm>
              <a:blipFill>
                <a:blip r:embed="rId2"/>
                <a:stretch>
                  <a:fillRect l="-2038" t="-2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49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Savol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1259632" y="1203598"/>
            <a:ext cx="6445950" cy="237626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Polistirolning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struktur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zvenosini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ko‘rsating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A) </a:t>
            </a:r>
            <a:r>
              <a:rPr lang="en-US" sz="2400" dirty="0" err="1" smtClean="0">
                <a:solidFill>
                  <a:srgbClr val="000000"/>
                </a:solidFill>
              </a:rPr>
              <a:t>vinilxlorid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B) </a:t>
            </a:r>
            <a:r>
              <a:rPr lang="en-US" sz="2400" dirty="0" err="1" smtClean="0">
                <a:solidFill>
                  <a:srgbClr val="000000"/>
                </a:solidFill>
              </a:rPr>
              <a:t>vinilatsetilen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C) </a:t>
            </a:r>
            <a:r>
              <a:rPr lang="en-US" sz="2400" dirty="0" err="1" smtClean="0">
                <a:solidFill>
                  <a:srgbClr val="000000"/>
                </a:solidFill>
              </a:rPr>
              <a:t>vinilbenzol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D) </a:t>
            </a:r>
            <a:r>
              <a:rPr lang="en-US" sz="2400" dirty="0" err="1" smtClean="0">
                <a:solidFill>
                  <a:srgbClr val="000000"/>
                </a:solidFill>
              </a:rPr>
              <a:t>vinilatsetat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1475656" y="1707654"/>
            <a:ext cx="6408712" cy="108337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152-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sahifasidagi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5,6,7,8,9,10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masalalarni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1-masala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844687" y="1200325"/>
            <a:ext cx="7454632" cy="295465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Polimerlanish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darajasi</a:t>
            </a:r>
            <a:r>
              <a:rPr lang="en-US" sz="2400" dirty="0" smtClean="0">
                <a:solidFill>
                  <a:srgbClr val="000000"/>
                </a:solidFill>
              </a:rPr>
              <a:t> 240 </a:t>
            </a:r>
            <a:r>
              <a:rPr lang="en-US" sz="2400" dirty="0" err="1" smtClean="0">
                <a:solidFill>
                  <a:srgbClr val="000000"/>
                </a:solidFill>
              </a:rPr>
              <a:t>ga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teng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bo‘lgan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polietilen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molekulasining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massasini</a:t>
            </a:r>
            <a:r>
              <a:rPr lang="en-US" sz="2400" dirty="0" smtClean="0">
                <a:solidFill>
                  <a:srgbClr val="000000"/>
                </a:solidFill>
              </a:rPr>
              <a:t> (gr/</a:t>
            </a:r>
            <a:r>
              <a:rPr lang="en-US" sz="2400" dirty="0" err="1" smtClean="0">
                <a:solidFill>
                  <a:srgbClr val="000000"/>
                </a:solidFill>
              </a:rPr>
              <a:t>mol</a:t>
            </a:r>
            <a:r>
              <a:rPr lang="en-US" sz="2400" dirty="0" smtClean="0">
                <a:solidFill>
                  <a:srgbClr val="000000"/>
                </a:solidFill>
              </a:rPr>
              <a:t>) toping.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A) 6720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B</a:t>
            </a:r>
            <a:r>
              <a:rPr lang="en-US" sz="2400" dirty="0" smtClean="0">
                <a:solidFill>
                  <a:srgbClr val="000000"/>
                </a:solidFill>
              </a:rPr>
              <a:t>) 28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C) 240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D) 1,12* 10 </a:t>
            </a:r>
            <a:r>
              <a:rPr lang="en-US" sz="2400" baseline="30000" dirty="0" smtClean="0">
                <a:solidFill>
                  <a:srgbClr val="000000"/>
                </a:solidFill>
              </a:rPr>
              <a:t>-20 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1-masalaning </a:t>
            </a:r>
            <a:r>
              <a:rPr lang="en-US" dirty="0" err="1" smtClean="0"/>
              <a:t>ishlanish</a:t>
            </a:r>
            <a:r>
              <a:rPr lang="en-US" dirty="0" smtClean="0"/>
              <a:t> </a:t>
            </a:r>
            <a:r>
              <a:rPr lang="en-US" dirty="0" err="1" smtClean="0"/>
              <a:t>usuli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14282" y="1183005"/>
            <a:ext cx="8472519" cy="47274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240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(monomer)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</a:t>
            </a:r>
            <a:r>
              <a:rPr lang="en-US" sz="2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28 gr/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moli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? 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m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(monomer)*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=240 </a:t>
            </a:r>
            <a:r>
              <a:rPr lang="en-US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i="1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 = 6720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C00000"/>
                </a:solidFill>
              </a:rPr>
              <a:t>Javob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polimerlanish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darajasi</a:t>
            </a:r>
            <a:r>
              <a:rPr lang="en-US" sz="2400" dirty="0" smtClean="0">
                <a:solidFill>
                  <a:srgbClr val="000000"/>
                </a:solidFill>
              </a:rPr>
              <a:t> 240 </a:t>
            </a:r>
            <a:r>
              <a:rPr lang="en-US" sz="2400" dirty="0" err="1" smtClean="0">
                <a:solidFill>
                  <a:srgbClr val="000000"/>
                </a:solidFill>
              </a:rPr>
              <a:t>bo‘lgan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polietilennning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massasi</a:t>
            </a:r>
            <a:r>
              <a:rPr lang="en-US" sz="2400" dirty="0" smtClean="0">
                <a:solidFill>
                  <a:srgbClr val="000000"/>
                </a:solidFill>
              </a:rPr>
              <a:t> 6720 gr/</a:t>
            </a:r>
            <a:r>
              <a:rPr lang="en-US" sz="2400" dirty="0" err="1" smtClean="0">
                <a:solidFill>
                  <a:srgbClr val="000000"/>
                </a:solidFill>
              </a:rPr>
              <a:t>mol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</a:rPr>
              <a:t>ga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teng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A)  6720 </a:t>
            </a:r>
          </a:p>
          <a:p>
            <a:endParaRPr lang="en-US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2-masala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14282" y="1183005"/>
            <a:ext cx="8472519" cy="251145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O‘rtacha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molekulyar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massasi</a:t>
            </a:r>
            <a:r>
              <a:rPr lang="en-US" sz="2400" dirty="0" smtClean="0">
                <a:solidFill>
                  <a:srgbClr val="000000"/>
                </a:solidFill>
              </a:rPr>
              <a:t>  43400 </a:t>
            </a:r>
            <a:r>
              <a:rPr lang="en-US" sz="2400" dirty="0" smtClean="0">
                <a:solidFill>
                  <a:srgbClr val="000000"/>
                </a:solidFill>
              </a:rPr>
              <a:t>gr/</a:t>
            </a:r>
            <a:r>
              <a:rPr lang="en-US" sz="2400" dirty="0" err="1" smtClean="0">
                <a:solidFill>
                  <a:srgbClr val="000000"/>
                </a:solidFill>
              </a:rPr>
              <a:t>mol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polimerlanish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darajasi</a:t>
            </a:r>
            <a:r>
              <a:rPr lang="en-US" sz="2400" dirty="0" smtClean="0">
                <a:solidFill>
                  <a:srgbClr val="000000"/>
                </a:solidFill>
              </a:rPr>
              <a:t> 1550 </a:t>
            </a:r>
            <a:r>
              <a:rPr lang="en-US" sz="2400" dirty="0" err="1" smtClean="0">
                <a:solidFill>
                  <a:srgbClr val="000000"/>
                </a:solidFill>
              </a:rPr>
              <a:t>bo‘lgan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polimerning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monomerini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ko‘rsating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A) </a:t>
            </a:r>
            <a:r>
              <a:rPr lang="en-US" sz="2400" dirty="0" err="1" smtClean="0">
                <a:solidFill>
                  <a:srgbClr val="000000"/>
                </a:solidFill>
              </a:rPr>
              <a:t>akrilonitril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B) </a:t>
            </a:r>
            <a:r>
              <a:rPr lang="en-US" sz="2400" dirty="0" err="1" smtClean="0">
                <a:solidFill>
                  <a:srgbClr val="000000"/>
                </a:solidFill>
              </a:rPr>
              <a:t>tetraftoretilen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C) </a:t>
            </a:r>
            <a:r>
              <a:rPr lang="en-US" sz="2400" dirty="0" err="1" smtClean="0">
                <a:solidFill>
                  <a:srgbClr val="000000"/>
                </a:solidFill>
              </a:rPr>
              <a:t>etilen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D) </a:t>
            </a:r>
            <a:r>
              <a:rPr lang="en-US" sz="2400" dirty="0" err="1" smtClean="0">
                <a:solidFill>
                  <a:srgbClr val="000000"/>
                </a:solidFill>
              </a:rPr>
              <a:t>vinilxlorid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2-masalaning </a:t>
            </a:r>
            <a:r>
              <a:rPr lang="en-US" dirty="0" err="1" smtClean="0"/>
              <a:t>ishlanish</a:t>
            </a:r>
            <a:r>
              <a:rPr lang="en-US" dirty="0" smtClean="0"/>
              <a:t> </a:t>
            </a:r>
            <a:r>
              <a:rPr lang="en-US" dirty="0" err="1" smtClean="0"/>
              <a:t>usuli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Содержимое 3"/>
              <p:cNvSpPr>
                <a:spLocks noGrp="1"/>
              </p:cNvSpPr>
              <p:nvPr>
                <p:ph sz="half" idx="3"/>
              </p:nvPr>
            </p:nvSpPr>
            <p:spPr>
              <a:xfrm>
                <a:off x="214282" y="915567"/>
                <a:ext cx="8472519" cy="49857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Berilgan;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M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(</a:t>
                </a:r>
                <a:r>
                  <a:rPr lang="en-US" sz="2000" dirty="0" err="1" smtClean="0">
                    <a:solidFill>
                      <a:srgbClr val="000000"/>
                    </a:solidFill>
                  </a:rPr>
                  <a:t>polimer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)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= 43400 gr/</a:t>
                </a:r>
                <a:r>
                  <a:rPr lang="en-US" sz="2400" dirty="0" err="1" smtClean="0">
                    <a:solidFill>
                      <a:srgbClr val="000000"/>
                    </a:solidFill>
                  </a:rPr>
                  <a:t>mol</a:t>
                </a:r>
                <a:endParaRPr lang="en-US" sz="2400" dirty="0" smtClean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n =  1550 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00"/>
                    </a:solidFill>
                  </a:rPr>
                  <a:t>m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(monomer)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= ? </a:t>
                </a:r>
              </a:p>
              <a:p>
                <a:pPr marL="0" indent="0">
                  <a:buNone/>
                </a:pPr>
                <a:r>
                  <a:rPr lang="en-US" sz="2400" dirty="0" err="1" smtClean="0">
                    <a:solidFill>
                      <a:srgbClr val="000000"/>
                    </a:solidFill>
                  </a:rPr>
                  <a:t>Yechilishi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m 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43400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1550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</a:rPr>
                  <a:t> = 28</a:t>
                </a:r>
              </a:p>
              <a:p>
                <a:pPr marL="0" indent="0">
                  <a:buNone/>
                </a:pPr>
                <a:r>
                  <a:rPr lang="en-US" sz="2400" b="1" dirty="0" err="1" smtClean="0">
                    <a:solidFill>
                      <a:srgbClr val="000000"/>
                    </a:solidFill>
                  </a:rPr>
                  <a:t>Javob</a:t>
                </a:r>
                <a:r>
                  <a:rPr lang="en-US" sz="2400" b="1" dirty="0" smtClean="0">
                    <a:solidFill>
                      <a:srgbClr val="000000"/>
                    </a:solidFill>
                  </a:rPr>
                  <a:t>: </a:t>
                </a:r>
                <a:r>
                  <a:rPr lang="en-US" sz="2400" dirty="0" err="1" smtClean="0">
                    <a:solidFill>
                      <a:srgbClr val="000000"/>
                    </a:solidFill>
                  </a:rPr>
                  <a:t>nisbiy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</a:rPr>
                  <a:t>molekulyar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</a:rPr>
                  <a:t>massasi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 28 gr/mol  </a:t>
                </a:r>
                <a:r>
                  <a:rPr lang="en-US" sz="2400" dirty="0" err="1" smtClean="0">
                    <a:solidFill>
                      <a:srgbClr val="000000"/>
                    </a:solidFill>
                  </a:rPr>
                  <a:t>ga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</a:rPr>
                  <a:t>teng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</a:rPr>
                  <a:t>bo‘lgan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    </a:t>
                </a:r>
                <a:r>
                  <a:rPr lang="en-US" sz="2400" dirty="0" err="1" smtClean="0">
                    <a:solidFill>
                      <a:srgbClr val="000000"/>
                    </a:solidFill>
                  </a:rPr>
                  <a:t>modda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, </a:t>
                </a:r>
                <a:r>
                  <a:rPr lang="en-US" sz="2400" dirty="0" err="1" smtClean="0">
                    <a:solidFill>
                      <a:srgbClr val="000000"/>
                    </a:solidFill>
                  </a:rPr>
                  <a:t>bu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</a:rPr>
                  <a:t>etilen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sz="2400" b="1" dirty="0" smtClean="0">
                    <a:solidFill>
                      <a:srgbClr val="000000"/>
                    </a:solidFill>
                  </a:rPr>
                  <a:t>CH</a:t>
                </a:r>
                <a:r>
                  <a:rPr lang="en-US" b="1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en-US" sz="2400" b="1" dirty="0" smtClean="0">
                    <a:solidFill>
                      <a:srgbClr val="000000"/>
                    </a:solidFill>
                  </a:rPr>
                  <a:t>=CH</a:t>
                </a:r>
                <a:r>
                  <a:rPr lang="en-US" b="1" baseline="-25000" dirty="0" smtClean="0">
                    <a:solidFill>
                      <a:srgbClr val="000000"/>
                    </a:solidFill>
                  </a:rPr>
                  <a:t>2</a:t>
                </a:r>
                <a:endParaRPr lang="en-US" b="1" baseline="-25000" dirty="0" smtClean="0"/>
              </a:p>
              <a:p>
                <a:r>
                  <a:rPr lang="en-US" sz="2400" b="1" dirty="0">
                    <a:solidFill>
                      <a:srgbClr val="C00000"/>
                    </a:solidFill>
                  </a:rPr>
                  <a:t>C)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etilen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</a:p>
              <a:p>
                <a:endParaRPr lang="en-US" sz="2400" b="1" dirty="0" smtClean="0"/>
              </a:p>
              <a:p>
                <a:endParaRPr lang="ru-RU" sz="2400" dirty="0"/>
              </a:p>
            </p:txBody>
          </p:sp>
        </mc:Choice>
        <mc:Fallback>
          <p:sp>
            <p:nvSpPr>
              <p:cNvPr id="4" name="Содержимое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3"/>
              </p:nvPr>
            </p:nvSpPr>
            <p:spPr>
              <a:xfrm>
                <a:off x="214282" y="915567"/>
                <a:ext cx="8472519" cy="4985790"/>
              </a:xfrm>
              <a:blipFill>
                <a:blip r:embed="rId3"/>
                <a:stretch>
                  <a:fillRect l="-2158" t="-17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3-masala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500656" y="1009046"/>
            <a:ext cx="7957548" cy="3693319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Formulasi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(-CH</a:t>
            </a:r>
            <a:r>
              <a:rPr lang="en-US" sz="2400" baseline="-25000" dirty="0" smtClean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CH=CHCH</a:t>
            </a:r>
            <a:r>
              <a:rPr lang="en-US" sz="2400" baseline="-25000" dirty="0" smtClean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CH</a:t>
            </a:r>
            <a:r>
              <a:rPr lang="en-US" sz="2400" baseline="-25000" dirty="0" smtClean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CH</a:t>
            </a:r>
            <a:r>
              <a:rPr lang="en-US" sz="2400" baseline="-25000" dirty="0" smtClean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)n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bo‘lgan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yuqori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molekulyar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birikma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zvenosi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qaysi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monomerlarning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qo‘sh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polimerlanishi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natijasida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hosil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bo‘ladi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?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1)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izopren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  2)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xloropren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  3)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butadiyen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-1,3       4)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etilen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5)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propen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A) 3,4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) 1,4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) 2,5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) 1,5</a:t>
            </a:r>
            <a:endParaRPr lang="ru-RU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3-masalaning </a:t>
            </a:r>
            <a:r>
              <a:rPr lang="en-US" dirty="0" err="1" smtClean="0"/>
              <a:t>ishlanish</a:t>
            </a:r>
            <a:r>
              <a:rPr lang="en-US" dirty="0" smtClean="0"/>
              <a:t> </a:t>
            </a:r>
            <a:r>
              <a:rPr lang="en-US" dirty="0" err="1" smtClean="0"/>
              <a:t>usuli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653067" y="1186362"/>
            <a:ext cx="7886109" cy="289925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Polimerlanish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reaksiyasi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CH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</a:rPr>
              <a:t> = CH – CH = CH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</a:rPr>
              <a:t> + CH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</a:rPr>
              <a:t> = CH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</a:rPr>
              <a:t>   = (- CH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</a:rPr>
              <a:t>CH=CHCH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</a:rPr>
              <a:t>CH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</a:rPr>
              <a:t>CH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</a:rPr>
              <a:t>-)n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butadiyen</a:t>
            </a:r>
            <a:r>
              <a:rPr lang="en-US" b="1" dirty="0" smtClean="0">
                <a:solidFill>
                  <a:srgbClr val="000000"/>
                </a:solidFill>
              </a:rPr>
              <a:t> – 1,3                                    </a:t>
            </a:r>
            <a:r>
              <a:rPr lang="en-US" b="1" dirty="0" err="1" smtClean="0">
                <a:solidFill>
                  <a:srgbClr val="000000"/>
                </a:solidFill>
              </a:rPr>
              <a:t>etilen</a:t>
            </a:r>
            <a:endParaRPr lang="en-US" b="1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</a:rPr>
              <a:t>1) </a:t>
            </a:r>
            <a:r>
              <a:rPr lang="en-US" sz="1600" b="1" dirty="0" err="1">
                <a:solidFill>
                  <a:srgbClr val="000000"/>
                </a:solidFill>
              </a:rPr>
              <a:t>izopren</a:t>
            </a:r>
            <a:r>
              <a:rPr lang="en-US" sz="1600" b="1" dirty="0">
                <a:solidFill>
                  <a:srgbClr val="000000"/>
                </a:solidFill>
              </a:rPr>
              <a:t>  </a:t>
            </a:r>
            <a:r>
              <a:rPr lang="en-US" sz="1600" b="1" dirty="0" smtClean="0">
                <a:solidFill>
                  <a:srgbClr val="000000"/>
                </a:solidFill>
              </a:rPr>
              <a:t>  </a:t>
            </a:r>
            <a:r>
              <a:rPr lang="en-US" sz="1600" b="1" dirty="0">
                <a:solidFill>
                  <a:srgbClr val="000000"/>
                </a:solidFill>
              </a:rPr>
              <a:t>2) </a:t>
            </a:r>
            <a:r>
              <a:rPr lang="en-US" sz="1600" b="1" dirty="0" err="1">
                <a:solidFill>
                  <a:srgbClr val="000000"/>
                </a:solidFill>
              </a:rPr>
              <a:t>xloropren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</a:rPr>
              <a:t>   </a:t>
            </a:r>
            <a:r>
              <a:rPr lang="en-US" sz="1600" b="1" dirty="0">
                <a:solidFill>
                  <a:srgbClr val="C00000"/>
                </a:solidFill>
              </a:rPr>
              <a:t>3) </a:t>
            </a:r>
            <a:r>
              <a:rPr lang="en-US" sz="1600" b="1" dirty="0" err="1">
                <a:solidFill>
                  <a:srgbClr val="C00000"/>
                </a:solidFill>
              </a:rPr>
              <a:t>butadiyen</a:t>
            </a:r>
            <a:r>
              <a:rPr lang="en-US" sz="1600" b="1" dirty="0">
                <a:solidFill>
                  <a:srgbClr val="C00000"/>
                </a:solidFill>
              </a:rPr>
              <a:t> -1,3 </a:t>
            </a:r>
            <a:r>
              <a:rPr lang="en-US" sz="1600" b="1" dirty="0" smtClean="0">
                <a:solidFill>
                  <a:srgbClr val="C00000"/>
                </a:solidFill>
              </a:rPr>
              <a:t>       </a:t>
            </a:r>
            <a:r>
              <a:rPr lang="en-US" sz="1600" b="1" dirty="0">
                <a:solidFill>
                  <a:srgbClr val="C00000"/>
                </a:solidFill>
              </a:rPr>
              <a:t>4) </a:t>
            </a:r>
            <a:r>
              <a:rPr lang="en-US" sz="1600" b="1" dirty="0" err="1">
                <a:solidFill>
                  <a:srgbClr val="C00000"/>
                </a:solidFill>
              </a:rPr>
              <a:t>etilen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    </a:t>
            </a:r>
            <a:r>
              <a:rPr lang="en-US" sz="1600" b="1" dirty="0" smtClean="0">
                <a:solidFill>
                  <a:srgbClr val="000000"/>
                </a:solidFill>
              </a:rPr>
              <a:t>5)</a:t>
            </a:r>
            <a:r>
              <a:rPr lang="en-US" sz="1600" b="1" dirty="0" err="1" smtClean="0">
                <a:solidFill>
                  <a:srgbClr val="000000"/>
                </a:solidFill>
              </a:rPr>
              <a:t>propen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en-US"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A</a:t>
            </a:r>
            <a:r>
              <a:rPr lang="en-US" sz="1600" b="1" dirty="0">
                <a:solidFill>
                  <a:srgbClr val="C00000"/>
                </a:solidFill>
              </a:rPr>
              <a:t>) 3,4 </a:t>
            </a:r>
          </a:p>
          <a:p>
            <a:endParaRPr lang="ru-RU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4-masala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1043608" y="1203598"/>
            <a:ext cx="6877428" cy="21421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Polivinilxloridning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</a:rPr>
              <a:t>struktur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</a:rPr>
              <a:t>zvenosini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</a:rPr>
              <a:t>ko‘rsating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A)   </a:t>
            </a:r>
            <a:r>
              <a:rPr lang="en-US" sz="2400" dirty="0" err="1" smtClean="0">
                <a:solidFill>
                  <a:srgbClr val="000000"/>
                </a:solidFill>
              </a:rPr>
              <a:t>vinilatsetilen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B) </a:t>
            </a:r>
            <a:r>
              <a:rPr lang="en-US" sz="2400" dirty="0" smtClean="0">
                <a:solidFill>
                  <a:srgbClr val="000000"/>
                </a:solidFill>
              </a:rPr>
              <a:t>-ClCH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CH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Cl-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C)  CH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</a:rPr>
              <a:t>CHCl</a:t>
            </a:r>
            <a:r>
              <a:rPr lang="en-US" sz="2400" dirty="0" smtClean="0">
                <a:solidFill>
                  <a:srgbClr val="000000"/>
                </a:solidFill>
              </a:rPr>
              <a:t>-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D) </a:t>
            </a:r>
            <a:r>
              <a:rPr lang="en-US" sz="2400" dirty="0" smtClean="0">
                <a:solidFill>
                  <a:srgbClr val="000000"/>
                </a:solidFill>
              </a:rPr>
              <a:t>-CH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</a:rPr>
              <a:t>CHCl</a:t>
            </a:r>
            <a:r>
              <a:rPr lang="en-US" sz="2400" dirty="0" smtClean="0">
                <a:solidFill>
                  <a:srgbClr val="000000"/>
                </a:solidFill>
              </a:rPr>
              <a:t>- 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4-masalaning </a:t>
            </a:r>
            <a:r>
              <a:rPr lang="en-US" dirty="0" err="1" smtClean="0"/>
              <a:t>ishlanish</a:t>
            </a:r>
            <a:r>
              <a:rPr lang="en-US" dirty="0" smtClean="0"/>
              <a:t> </a:t>
            </a:r>
            <a:r>
              <a:rPr lang="en-US" dirty="0" err="1" smtClean="0"/>
              <a:t>usuli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685803" y="1009044"/>
            <a:ext cx="7525500" cy="347172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Polivinilxloridning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struktur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</a:rPr>
              <a:t>zvenosini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ko‘rsating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) </a:t>
            </a:r>
            <a:r>
              <a:rPr lang="en-US" sz="2400" dirty="0" err="1" smtClean="0">
                <a:solidFill>
                  <a:srgbClr val="000000"/>
                </a:solidFill>
              </a:rPr>
              <a:t>vinilatsetilen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B) - ClCH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CH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Cl-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C) CH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</a:rPr>
              <a:t>CHCl</a:t>
            </a:r>
            <a:r>
              <a:rPr lang="en-US" sz="2400" dirty="0" smtClean="0">
                <a:solidFill>
                  <a:srgbClr val="000000"/>
                </a:solidFill>
              </a:rPr>
              <a:t>-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D) - CH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- </a:t>
            </a:r>
            <a:r>
              <a:rPr lang="en-US" sz="2400" dirty="0" err="1" smtClean="0">
                <a:solidFill>
                  <a:srgbClr val="C00000"/>
                </a:solidFill>
              </a:rPr>
              <a:t>CHCl</a:t>
            </a:r>
            <a:r>
              <a:rPr lang="en-US" sz="2400" dirty="0" smtClean="0">
                <a:solidFill>
                  <a:srgbClr val="C00000"/>
                </a:solidFill>
              </a:rPr>
              <a:t>-    </a:t>
            </a:r>
          </a:p>
          <a:p>
            <a:endParaRPr lang="en-US" sz="2400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CH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= </a:t>
            </a:r>
            <a:r>
              <a:rPr lang="en-US" sz="2400" dirty="0" err="1" smtClean="0">
                <a:solidFill>
                  <a:srgbClr val="000000"/>
                </a:solidFill>
              </a:rPr>
              <a:t>CHCl</a:t>
            </a:r>
            <a:r>
              <a:rPr lang="en-US" sz="2400" dirty="0" smtClean="0">
                <a:solidFill>
                  <a:srgbClr val="000000"/>
                </a:solidFill>
              </a:rPr>
              <a:t> + CH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 = </a:t>
            </a:r>
            <a:r>
              <a:rPr lang="en-US" sz="2400" dirty="0" err="1" smtClean="0">
                <a:solidFill>
                  <a:srgbClr val="000000"/>
                </a:solidFill>
              </a:rPr>
              <a:t>CHCl</a:t>
            </a:r>
            <a:r>
              <a:rPr lang="en-US" sz="2400" dirty="0" smtClean="0">
                <a:solidFill>
                  <a:srgbClr val="000000"/>
                </a:solidFill>
              </a:rPr>
              <a:t> + … = (-CH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 - </a:t>
            </a:r>
            <a:r>
              <a:rPr lang="en-US" sz="2400" dirty="0" err="1" smtClean="0">
                <a:solidFill>
                  <a:srgbClr val="000000"/>
                </a:solidFill>
              </a:rPr>
              <a:t>CHCl</a:t>
            </a:r>
            <a:r>
              <a:rPr lang="en-US" sz="2400" dirty="0" smtClean="0">
                <a:solidFill>
                  <a:srgbClr val="000000"/>
                </a:solidFill>
              </a:rPr>
              <a:t>-)</a:t>
            </a:r>
            <a:r>
              <a:rPr lang="en-US" sz="2400" baseline="-25000" dirty="0" smtClean="0">
                <a:solidFill>
                  <a:srgbClr val="000000"/>
                </a:solidFill>
              </a:rPr>
              <a:t> n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vinilxlorid</a:t>
            </a:r>
            <a:r>
              <a:rPr lang="en-US" sz="2400" dirty="0" smtClean="0">
                <a:solidFill>
                  <a:srgbClr val="000000"/>
                </a:solidFill>
              </a:rPr>
              <a:t>                                              </a:t>
            </a:r>
            <a:r>
              <a:rPr lang="en-US" sz="2400" dirty="0" err="1" smtClean="0">
                <a:solidFill>
                  <a:srgbClr val="000000"/>
                </a:solidFill>
              </a:rPr>
              <a:t>polivinilxlorid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153204</TotalTime>
  <Words>374</Words>
  <Application>Microsoft Office PowerPoint</Application>
  <PresentationFormat>Экран (16:9)</PresentationFormat>
  <Paragraphs>92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13</vt:i4>
      </vt:variant>
    </vt:vector>
  </HeadingPairs>
  <TitlesOfParts>
    <vt:vector size="29" baseType="lpstr">
      <vt:lpstr>Arial</vt:lpstr>
      <vt:lpstr>Arial Black</vt:lpstr>
      <vt:lpstr>Calibri</vt:lpstr>
      <vt:lpstr>Cambria Math</vt:lpstr>
      <vt:lpstr>Open Sans</vt:lpstr>
      <vt:lpstr>Open Sans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KIMYO</vt:lpstr>
      <vt:lpstr>1-masala</vt:lpstr>
      <vt:lpstr>1-masalaning ishlanish usuli</vt:lpstr>
      <vt:lpstr>2-masala</vt:lpstr>
      <vt:lpstr>2-masalaning ishlanish usuli</vt:lpstr>
      <vt:lpstr>3-masala</vt:lpstr>
      <vt:lpstr>3-masalaning ishlanish usuli</vt:lpstr>
      <vt:lpstr>4-masala</vt:lpstr>
      <vt:lpstr>4-masalaning ishlanish usuli</vt:lpstr>
      <vt:lpstr>5-masala</vt:lpstr>
      <vt:lpstr>5-masalaning ishlanish usuli</vt:lpstr>
      <vt:lpstr>Savol</vt:lpstr>
      <vt:lpstr>Mustaqil bajarish uchun topshiriq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1737</cp:revision>
  <dcterms:created xsi:type="dcterms:W3CDTF">2014-10-08T23:03:32Z</dcterms:created>
  <dcterms:modified xsi:type="dcterms:W3CDTF">2021-02-25T14:16:44Z</dcterms:modified>
</cp:coreProperties>
</file>