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13" r:id="rId3"/>
    <p:sldMasterId id="2147483726" r:id="rId4"/>
    <p:sldMasterId id="2147483742" r:id="rId5"/>
    <p:sldMasterId id="2147483755" r:id="rId6"/>
    <p:sldMasterId id="2147483790" r:id="rId7"/>
    <p:sldMasterId id="2147483803" r:id="rId8"/>
  </p:sldMasterIdLst>
  <p:notesMasterIdLst>
    <p:notesMasterId r:id="rId35"/>
  </p:notesMasterIdLst>
  <p:sldIdLst>
    <p:sldId id="256" r:id="rId9"/>
    <p:sldId id="316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8" r:id="rId22"/>
    <p:sldId id="337" r:id="rId23"/>
    <p:sldId id="339" r:id="rId24"/>
    <p:sldId id="340" r:id="rId25"/>
    <p:sldId id="341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</p:sldIdLst>
  <p:sldSz cx="12185650" cy="7019925"/>
  <p:notesSz cx="5765800" cy="3244850"/>
  <p:defaultTextStyle>
    <a:defPPr>
      <a:defRPr lang="ru-RU"/>
    </a:defPPr>
    <a:lvl1pPr marL="0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38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A859"/>
    <a:srgbClr val="2365C7"/>
    <a:srgbClr val="ADCCE9"/>
    <a:srgbClr val="CEE1F2"/>
    <a:srgbClr val="FF99FF"/>
    <a:srgbClr val="F7F7F7"/>
    <a:srgbClr val="FFFFCC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69" d="100"/>
          <a:sy n="69" d="100"/>
        </p:scale>
        <p:origin x="696" y="90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C9AF0-3BA8-4C2C-98B0-E45C11E192F8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A65097-9B2C-4FAF-8385-9B6EFE0FE146}">
      <dgm:prSet phldrT="[Текст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Mazut</a:t>
          </a:r>
          <a:endParaRPr lang="ru-RU" b="1" dirty="0">
            <a:solidFill>
              <a:schemeClr val="tx1"/>
            </a:solidFill>
          </a:endParaRPr>
        </a:p>
      </dgm:t>
    </dgm:pt>
    <dgm:pt modelId="{D9AA0791-638E-40E6-AC2A-7498044DD1A4}" type="parTrans" cxnId="{A9AF4691-AD0D-47CD-BFA0-8A15895D45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B4A5655-1522-491B-B275-E7677B50B321}" type="sibTrans" cxnId="{A9AF4691-AD0D-47CD-BFA0-8A15895D45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580D19B-8500-4A8D-A3D7-A107653B5BF4}">
      <dgm:prSet phldrT="[Текст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Solar </a:t>
          </a:r>
          <a:r>
            <a:rPr lang="en-US" b="1" dirty="0" err="1" smtClean="0">
              <a:solidFill>
                <a:schemeClr val="tx1"/>
              </a:solidFill>
            </a:rPr>
            <a:t>moylar</a:t>
          </a:r>
          <a:endParaRPr lang="ru-RU" b="1" dirty="0">
            <a:solidFill>
              <a:schemeClr val="tx1"/>
            </a:solidFill>
          </a:endParaRPr>
        </a:p>
      </dgm:t>
    </dgm:pt>
    <dgm:pt modelId="{0A94F718-EFFE-4630-BD41-A4E121D184EC}" type="parTrans" cxnId="{5F320C88-29EA-4B36-9093-05A46C8BA6D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1E935C0-0054-4568-82BE-26BA5CABC5D2}" type="sibTrans" cxnId="{5F320C88-29EA-4B36-9093-05A46C8BA6D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45343E7-C0CD-4238-A348-269799F4E210}">
      <dgm:prSet phldrT="[Текст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Parafin</a:t>
          </a:r>
          <a:endParaRPr lang="ru-RU" b="1" dirty="0">
            <a:solidFill>
              <a:schemeClr val="tx1"/>
            </a:solidFill>
          </a:endParaRPr>
        </a:p>
      </dgm:t>
    </dgm:pt>
    <dgm:pt modelId="{FA7DB510-7BEE-4CB7-963E-264FEF0C3D95}" type="parTrans" cxnId="{344A65D0-F448-498F-A49D-109C9B0DAA8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EAB69C0-ADC6-484E-A5D1-AEFF089A26FD}" type="sibTrans" cxnId="{344A65D0-F448-498F-A49D-109C9B0DAA8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C116191-4A95-424E-9D31-7F48BF1A86C7}">
      <dgm:prSet phldrT="[Текст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Vazelin</a:t>
          </a:r>
          <a:endParaRPr lang="ru-RU" b="1" dirty="0">
            <a:solidFill>
              <a:schemeClr val="tx1"/>
            </a:solidFill>
          </a:endParaRPr>
        </a:p>
      </dgm:t>
    </dgm:pt>
    <dgm:pt modelId="{579D3A51-5040-4CF7-8872-69D71E66B5E6}" type="parTrans" cxnId="{285B8DE5-C6D1-4FD1-8FF2-7FB6A5EFEEC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8E5952C-88BF-4E64-A36D-836DD06B4E66}" type="sibTrans" cxnId="{285B8DE5-C6D1-4FD1-8FF2-7FB6A5EFEEC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1A521E1-9A11-4C26-9648-2D05DCB25890}">
      <dgm:prSet phldrT="[Текст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Surkov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moylar</a:t>
          </a:r>
          <a:endParaRPr lang="ru-RU" b="1" dirty="0">
            <a:solidFill>
              <a:schemeClr val="tx1"/>
            </a:solidFill>
          </a:endParaRPr>
        </a:p>
      </dgm:t>
    </dgm:pt>
    <dgm:pt modelId="{403EFE7B-EBB9-4CE4-A9BB-B9993904D1C7}" type="parTrans" cxnId="{39D9EC37-0FD8-4D08-8B8E-00E9EBC712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386B8D1-9F84-4B88-B622-F42C38925467}" type="sibTrans" cxnId="{39D9EC37-0FD8-4D08-8B8E-00E9EBC712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1436969-35DB-4F6D-886F-E864BEE6C815}" type="pres">
      <dgm:prSet presAssocID="{3F4C9AF0-3BA8-4C2C-98B0-E45C11E192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985AA2-D859-441D-BB94-802DBF8734A0}" type="pres">
      <dgm:prSet presAssocID="{3BA65097-9B2C-4FAF-8385-9B6EFE0FE146}" presName="centerShape" presStyleLbl="node0" presStyleIdx="0" presStyleCnt="1"/>
      <dgm:spPr/>
      <dgm:t>
        <a:bodyPr/>
        <a:lstStyle/>
        <a:p>
          <a:endParaRPr lang="ru-RU"/>
        </a:p>
      </dgm:t>
    </dgm:pt>
    <dgm:pt modelId="{E6447F4E-92D9-4A18-8BE2-B8A649CD599B}" type="pres">
      <dgm:prSet presAssocID="{0A94F718-EFFE-4630-BD41-A4E121D184EC}" presName="parTrans" presStyleLbl="sibTrans2D1" presStyleIdx="0" presStyleCnt="4"/>
      <dgm:spPr/>
      <dgm:t>
        <a:bodyPr/>
        <a:lstStyle/>
        <a:p>
          <a:endParaRPr lang="ru-RU"/>
        </a:p>
      </dgm:t>
    </dgm:pt>
    <dgm:pt modelId="{A135998D-3E94-4112-BC7F-4E8E849D68A1}" type="pres">
      <dgm:prSet presAssocID="{0A94F718-EFFE-4630-BD41-A4E121D184E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12E588AB-F6B3-4CFC-9848-A95A13EA978C}" type="pres">
      <dgm:prSet presAssocID="{B580D19B-8500-4A8D-A3D7-A107653B5B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CECCA-1656-458B-85DD-8132A4EB3534}" type="pres">
      <dgm:prSet presAssocID="{FA7DB510-7BEE-4CB7-963E-264FEF0C3D95}" presName="parTrans" presStyleLbl="sibTrans2D1" presStyleIdx="1" presStyleCnt="4"/>
      <dgm:spPr/>
      <dgm:t>
        <a:bodyPr/>
        <a:lstStyle/>
        <a:p>
          <a:endParaRPr lang="ru-RU"/>
        </a:p>
      </dgm:t>
    </dgm:pt>
    <dgm:pt modelId="{6B65B27C-1634-4EEB-B30F-9A3EF8365B8C}" type="pres">
      <dgm:prSet presAssocID="{FA7DB510-7BEE-4CB7-963E-264FEF0C3D9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3893F1D-C012-453B-B6C9-7EB04078BAE1}" type="pres">
      <dgm:prSet presAssocID="{245343E7-C0CD-4238-A348-269799F4E21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701AE-AD54-435C-8261-4AA3D86463E4}" type="pres">
      <dgm:prSet presAssocID="{579D3A51-5040-4CF7-8872-69D71E66B5E6}" presName="parTrans" presStyleLbl="sibTrans2D1" presStyleIdx="2" presStyleCnt="4"/>
      <dgm:spPr/>
      <dgm:t>
        <a:bodyPr/>
        <a:lstStyle/>
        <a:p>
          <a:endParaRPr lang="ru-RU"/>
        </a:p>
      </dgm:t>
    </dgm:pt>
    <dgm:pt modelId="{9A88E9B2-2303-4BE9-BECD-ABC2C829362E}" type="pres">
      <dgm:prSet presAssocID="{579D3A51-5040-4CF7-8872-69D71E66B5E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D240376-D67B-428F-9C34-FC8669DAAFAE}" type="pres">
      <dgm:prSet presAssocID="{BC116191-4A95-424E-9D31-7F48BF1A86C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3DE7E-FADE-4EFF-94FA-CB967DACA729}" type="pres">
      <dgm:prSet presAssocID="{403EFE7B-EBB9-4CE4-A9BB-B9993904D1C7}" presName="parTrans" presStyleLbl="sibTrans2D1" presStyleIdx="3" presStyleCnt="4"/>
      <dgm:spPr/>
      <dgm:t>
        <a:bodyPr/>
        <a:lstStyle/>
        <a:p>
          <a:endParaRPr lang="ru-RU"/>
        </a:p>
      </dgm:t>
    </dgm:pt>
    <dgm:pt modelId="{914ABF3B-7CFF-4789-AA68-B537AB366103}" type="pres">
      <dgm:prSet presAssocID="{403EFE7B-EBB9-4CE4-A9BB-B9993904D1C7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6CCC111-61D4-42AF-9C8B-6DCD47946289}" type="pres">
      <dgm:prSet presAssocID="{E1A521E1-9A11-4C26-9648-2D05DCB2589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FD6B0-5E63-4B3E-9D9F-C738750FD257}" type="presOf" srcId="{3F4C9AF0-3BA8-4C2C-98B0-E45C11E192F8}" destId="{51436969-35DB-4F6D-886F-E864BEE6C815}" srcOrd="0" destOrd="0" presId="urn:microsoft.com/office/officeart/2005/8/layout/radial5"/>
    <dgm:cxn modelId="{E3F558CD-9358-40CC-B261-05E62FF0A0B1}" type="presOf" srcId="{579D3A51-5040-4CF7-8872-69D71E66B5E6}" destId="{8F7701AE-AD54-435C-8261-4AA3D86463E4}" srcOrd="0" destOrd="0" presId="urn:microsoft.com/office/officeart/2005/8/layout/radial5"/>
    <dgm:cxn modelId="{A6A175E3-1D85-453E-A6B2-19732067FD46}" type="presOf" srcId="{3BA65097-9B2C-4FAF-8385-9B6EFE0FE146}" destId="{8F985AA2-D859-441D-BB94-802DBF8734A0}" srcOrd="0" destOrd="0" presId="urn:microsoft.com/office/officeart/2005/8/layout/radial5"/>
    <dgm:cxn modelId="{D2788989-7482-4C60-8D4F-0ADB9F957CBF}" type="presOf" srcId="{0A94F718-EFFE-4630-BD41-A4E121D184EC}" destId="{A135998D-3E94-4112-BC7F-4E8E849D68A1}" srcOrd="1" destOrd="0" presId="urn:microsoft.com/office/officeart/2005/8/layout/radial5"/>
    <dgm:cxn modelId="{5F320C88-29EA-4B36-9093-05A46C8BA6D9}" srcId="{3BA65097-9B2C-4FAF-8385-9B6EFE0FE146}" destId="{B580D19B-8500-4A8D-A3D7-A107653B5BF4}" srcOrd="0" destOrd="0" parTransId="{0A94F718-EFFE-4630-BD41-A4E121D184EC}" sibTransId="{21E935C0-0054-4568-82BE-26BA5CABC5D2}"/>
    <dgm:cxn modelId="{71EA9DF2-5570-454F-8E9B-7E007C5DC4FF}" type="presOf" srcId="{E1A521E1-9A11-4C26-9648-2D05DCB25890}" destId="{D6CCC111-61D4-42AF-9C8B-6DCD47946289}" srcOrd="0" destOrd="0" presId="urn:microsoft.com/office/officeart/2005/8/layout/radial5"/>
    <dgm:cxn modelId="{285B8DE5-C6D1-4FD1-8FF2-7FB6A5EFEECA}" srcId="{3BA65097-9B2C-4FAF-8385-9B6EFE0FE146}" destId="{BC116191-4A95-424E-9D31-7F48BF1A86C7}" srcOrd="2" destOrd="0" parTransId="{579D3A51-5040-4CF7-8872-69D71E66B5E6}" sibTransId="{18E5952C-88BF-4E64-A36D-836DD06B4E66}"/>
    <dgm:cxn modelId="{3D8B68BC-D17E-4196-A139-116AA72708BE}" type="presOf" srcId="{0A94F718-EFFE-4630-BD41-A4E121D184EC}" destId="{E6447F4E-92D9-4A18-8BE2-B8A649CD599B}" srcOrd="0" destOrd="0" presId="urn:microsoft.com/office/officeart/2005/8/layout/radial5"/>
    <dgm:cxn modelId="{F3CB4184-E773-40C4-A16B-8D4379AB467E}" type="presOf" srcId="{FA7DB510-7BEE-4CB7-963E-264FEF0C3D95}" destId="{6B65B27C-1634-4EEB-B30F-9A3EF8365B8C}" srcOrd="1" destOrd="0" presId="urn:microsoft.com/office/officeart/2005/8/layout/radial5"/>
    <dgm:cxn modelId="{69F97535-A9C9-46AD-A394-15EDFBD45A39}" type="presOf" srcId="{B580D19B-8500-4A8D-A3D7-A107653B5BF4}" destId="{12E588AB-F6B3-4CFC-9848-A95A13EA978C}" srcOrd="0" destOrd="0" presId="urn:microsoft.com/office/officeart/2005/8/layout/radial5"/>
    <dgm:cxn modelId="{8F595A5A-96E9-45B5-A6CE-F018BBD89595}" type="presOf" srcId="{FA7DB510-7BEE-4CB7-963E-264FEF0C3D95}" destId="{A50CECCA-1656-458B-85DD-8132A4EB3534}" srcOrd="0" destOrd="0" presId="urn:microsoft.com/office/officeart/2005/8/layout/radial5"/>
    <dgm:cxn modelId="{39D9EC37-0FD8-4D08-8B8E-00E9EBC7121D}" srcId="{3BA65097-9B2C-4FAF-8385-9B6EFE0FE146}" destId="{E1A521E1-9A11-4C26-9648-2D05DCB25890}" srcOrd="3" destOrd="0" parTransId="{403EFE7B-EBB9-4CE4-A9BB-B9993904D1C7}" sibTransId="{F386B8D1-9F84-4B88-B622-F42C38925467}"/>
    <dgm:cxn modelId="{344A65D0-F448-498F-A49D-109C9B0DAA88}" srcId="{3BA65097-9B2C-4FAF-8385-9B6EFE0FE146}" destId="{245343E7-C0CD-4238-A348-269799F4E210}" srcOrd="1" destOrd="0" parTransId="{FA7DB510-7BEE-4CB7-963E-264FEF0C3D95}" sibTransId="{FEAB69C0-ADC6-484E-A5D1-AEFF089A26FD}"/>
    <dgm:cxn modelId="{ECF467B0-D195-48D7-B449-2748BB7C81F9}" type="presOf" srcId="{403EFE7B-EBB9-4CE4-A9BB-B9993904D1C7}" destId="{BC43DE7E-FADE-4EFF-94FA-CB967DACA729}" srcOrd="0" destOrd="0" presId="urn:microsoft.com/office/officeart/2005/8/layout/radial5"/>
    <dgm:cxn modelId="{8FE1613E-0F6E-4B49-BD9A-08F1795FDC3E}" type="presOf" srcId="{BC116191-4A95-424E-9D31-7F48BF1A86C7}" destId="{ED240376-D67B-428F-9C34-FC8669DAAFAE}" srcOrd="0" destOrd="0" presId="urn:microsoft.com/office/officeart/2005/8/layout/radial5"/>
    <dgm:cxn modelId="{1F3AD65E-6EEE-4AE7-B80E-FFA1AF5BAF4B}" type="presOf" srcId="{403EFE7B-EBB9-4CE4-A9BB-B9993904D1C7}" destId="{914ABF3B-7CFF-4789-AA68-B537AB366103}" srcOrd="1" destOrd="0" presId="urn:microsoft.com/office/officeart/2005/8/layout/radial5"/>
    <dgm:cxn modelId="{A9AF4691-AD0D-47CD-BFA0-8A15895D45E9}" srcId="{3F4C9AF0-3BA8-4C2C-98B0-E45C11E192F8}" destId="{3BA65097-9B2C-4FAF-8385-9B6EFE0FE146}" srcOrd="0" destOrd="0" parTransId="{D9AA0791-638E-40E6-AC2A-7498044DD1A4}" sibTransId="{AB4A5655-1522-491B-B275-E7677B50B321}"/>
    <dgm:cxn modelId="{BC6255EA-0C44-4522-8671-52E285E4F106}" type="presOf" srcId="{579D3A51-5040-4CF7-8872-69D71E66B5E6}" destId="{9A88E9B2-2303-4BE9-BECD-ABC2C829362E}" srcOrd="1" destOrd="0" presId="urn:microsoft.com/office/officeart/2005/8/layout/radial5"/>
    <dgm:cxn modelId="{108E7C69-7FE2-45F8-9E59-CBB11EA43CBA}" type="presOf" srcId="{245343E7-C0CD-4238-A348-269799F4E210}" destId="{63893F1D-C012-453B-B6C9-7EB04078BAE1}" srcOrd="0" destOrd="0" presId="urn:microsoft.com/office/officeart/2005/8/layout/radial5"/>
    <dgm:cxn modelId="{E9351D6E-B046-434D-9BB0-7E65BC642864}" type="presParOf" srcId="{51436969-35DB-4F6D-886F-E864BEE6C815}" destId="{8F985AA2-D859-441D-BB94-802DBF8734A0}" srcOrd="0" destOrd="0" presId="urn:microsoft.com/office/officeart/2005/8/layout/radial5"/>
    <dgm:cxn modelId="{1320C361-F40A-4D6C-8D3C-D00A86A21B11}" type="presParOf" srcId="{51436969-35DB-4F6D-886F-E864BEE6C815}" destId="{E6447F4E-92D9-4A18-8BE2-B8A649CD599B}" srcOrd="1" destOrd="0" presId="urn:microsoft.com/office/officeart/2005/8/layout/radial5"/>
    <dgm:cxn modelId="{1BC4CD44-A368-4D59-809E-3FC246E3CEC2}" type="presParOf" srcId="{E6447F4E-92D9-4A18-8BE2-B8A649CD599B}" destId="{A135998D-3E94-4112-BC7F-4E8E849D68A1}" srcOrd="0" destOrd="0" presId="urn:microsoft.com/office/officeart/2005/8/layout/radial5"/>
    <dgm:cxn modelId="{774B783D-3090-44DB-B932-D4B1AB35A792}" type="presParOf" srcId="{51436969-35DB-4F6D-886F-E864BEE6C815}" destId="{12E588AB-F6B3-4CFC-9848-A95A13EA978C}" srcOrd="2" destOrd="0" presId="urn:microsoft.com/office/officeart/2005/8/layout/radial5"/>
    <dgm:cxn modelId="{C31FAE7A-EBA4-4771-8B99-2D995E3E8F10}" type="presParOf" srcId="{51436969-35DB-4F6D-886F-E864BEE6C815}" destId="{A50CECCA-1656-458B-85DD-8132A4EB3534}" srcOrd="3" destOrd="0" presId="urn:microsoft.com/office/officeart/2005/8/layout/radial5"/>
    <dgm:cxn modelId="{53F4E4A8-F0D9-4567-83DC-537C370A16D8}" type="presParOf" srcId="{A50CECCA-1656-458B-85DD-8132A4EB3534}" destId="{6B65B27C-1634-4EEB-B30F-9A3EF8365B8C}" srcOrd="0" destOrd="0" presId="urn:microsoft.com/office/officeart/2005/8/layout/radial5"/>
    <dgm:cxn modelId="{4D105692-D04E-40D1-8177-2A93CED4E30D}" type="presParOf" srcId="{51436969-35DB-4F6D-886F-E864BEE6C815}" destId="{63893F1D-C012-453B-B6C9-7EB04078BAE1}" srcOrd="4" destOrd="0" presId="urn:microsoft.com/office/officeart/2005/8/layout/radial5"/>
    <dgm:cxn modelId="{B8CBB00E-4672-4D19-8147-0261C3CA5F3C}" type="presParOf" srcId="{51436969-35DB-4F6D-886F-E864BEE6C815}" destId="{8F7701AE-AD54-435C-8261-4AA3D86463E4}" srcOrd="5" destOrd="0" presId="urn:microsoft.com/office/officeart/2005/8/layout/radial5"/>
    <dgm:cxn modelId="{33757632-D231-4A15-A69E-451A4391F545}" type="presParOf" srcId="{8F7701AE-AD54-435C-8261-4AA3D86463E4}" destId="{9A88E9B2-2303-4BE9-BECD-ABC2C829362E}" srcOrd="0" destOrd="0" presId="urn:microsoft.com/office/officeart/2005/8/layout/radial5"/>
    <dgm:cxn modelId="{1CB9788C-158B-4BCC-9841-6F0E0D846865}" type="presParOf" srcId="{51436969-35DB-4F6D-886F-E864BEE6C815}" destId="{ED240376-D67B-428F-9C34-FC8669DAAFAE}" srcOrd="6" destOrd="0" presId="urn:microsoft.com/office/officeart/2005/8/layout/radial5"/>
    <dgm:cxn modelId="{2A58EB81-C75E-4D50-AC96-4536191074C7}" type="presParOf" srcId="{51436969-35DB-4F6D-886F-E864BEE6C815}" destId="{BC43DE7E-FADE-4EFF-94FA-CB967DACA729}" srcOrd="7" destOrd="0" presId="urn:microsoft.com/office/officeart/2005/8/layout/radial5"/>
    <dgm:cxn modelId="{0F478934-9B41-432F-897C-20198D19C219}" type="presParOf" srcId="{BC43DE7E-FADE-4EFF-94FA-CB967DACA729}" destId="{914ABF3B-7CFF-4789-AA68-B537AB366103}" srcOrd="0" destOrd="0" presId="urn:microsoft.com/office/officeart/2005/8/layout/radial5"/>
    <dgm:cxn modelId="{11431456-899D-401B-97D0-5B65AE6D1A48}" type="presParOf" srcId="{51436969-35DB-4F6D-886F-E864BEE6C815}" destId="{D6CCC111-61D4-42AF-9C8B-6DCD4794628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4A0E8B-B35A-4D33-8B95-9E419FB7619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6131E6-6BE6-4201-B3BB-664C1F14E110}">
      <dgm:prSet phldrT="[Текст]"/>
      <dgm:spPr>
        <a:ln w="28575"/>
      </dgm:spPr>
      <dgm:t>
        <a:bodyPr/>
        <a:lstStyle/>
        <a:p>
          <a:r>
            <a:rPr lang="en-US" b="1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Degidrogenlash</a:t>
          </a:r>
          <a:endParaRPr lang="ru-RU" b="1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68C10A-9739-4135-8F60-377F4307B56E}" type="parTrans" cxnId="{35365729-7830-42B5-90A6-555B3ABE10F2}">
      <dgm:prSet/>
      <dgm:spPr/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C7D2294D-85C8-4493-966C-0C68F8E4C771}" type="sibTrans" cxnId="{35365729-7830-42B5-90A6-555B3ABE10F2}">
      <dgm:prSet/>
      <dgm:spPr>
        <a:ln w="28575"/>
      </dgm:spPr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1074B5E0-4A67-4E11-BCB7-10B918CE5BF0}">
      <dgm:prSet phldrT="[Текст]"/>
      <dgm:spPr>
        <a:ln w="28575"/>
      </dgm:spPr>
      <dgm:t>
        <a:bodyPr/>
        <a:lstStyle/>
        <a:p>
          <a:r>
            <a:rPr lang="en-US" b="1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Sikllanish</a:t>
          </a:r>
          <a:endParaRPr lang="ru-RU" b="1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683DB-81E0-45D0-B588-9FF4C51E31A8}" type="parTrans" cxnId="{0973A060-20DC-4BE1-8399-997ED6849654}">
      <dgm:prSet/>
      <dgm:spPr/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483EB303-BD5D-4D73-9B29-051B80A48907}" type="sibTrans" cxnId="{0973A060-20DC-4BE1-8399-997ED6849654}">
      <dgm:prSet/>
      <dgm:spPr>
        <a:ln w="28575"/>
      </dgm:spPr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D6D6717F-9A1A-4546-9841-42A7C35404BF}">
      <dgm:prSet phldrT="[Текст]"/>
      <dgm:spPr>
        <a:ln w="28575"/>
      </dgm:spPr>
      <dgm:t>
        <a:bodyPr/>
        <a:lstStyle/>
        <a:p>
          <a:r>
            <a:rPr lang="en-US" b="1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Izomerlash</a:t>
          </a:r>
          <a:endParaRPr lang="ru-RU" b="1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48BB9-BBF6-4891-A565-4DDDC6DEAA97}" type="parTrans" cxnId="{D4E6370F-59C6-41EB-83FC-244B30F92CF3}">
      <dgm:prSet/>
      <dgm:spPr/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0A848A63-999A-4EF2-B865-3F41DC46029A}" type="sibTrans" cxnId="{D4E6370F-59C6-41EB-83FC-244B30F92CF3}">
      <dgm:prSet/>
      <dgm:spPr>
        <a:ln w="28575"/>
      </dgm:spPr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D0B54B78-FBF3-48A0-B232-2435F1D4D9ED}">
      <dgm:prSet/>
      <dgm:spPr>
        <a:ln w="28575"/>
      </dgm:spPr>
      <dgm:t>
        <a:bodyPr/>
        <a:lstStyle/>
        <a:p>
          <a:r>
            <a:rPr lang="en-US" b="1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Polimerlanish</a:t>
          </a:r>
          <a:endParaRPr lang="ru-RU" b="1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F99155-ADFA-4012-872A-17EA48D23A06}" type="parTrans" cxnId="{BD0D0FFE-B058-4329-B1AA-81DB497FE03B}">
      <dgm:prSet/>
      <dgm:spPr/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82C2C71C-570D-4F8D-9BC2-5BC559E8881F}" type="sibTrans" cxnId="{BD0D0FFE-B058-4329-B1AA-81DB497FE03B}">
      <dgm:prSet/>
      <dgm:spPr/>
      <dgm:t>
        <a:bodyPr/>
        <a:lstStyle/>
        <a:p>
          <a:endParaRPr lang="ru-RU" b="1">
            <a:ln>
              <a:solidFill>
                <a:schemeClr val="tx1"/>
              </a:solidFill>
            </a:ln>
          </a:endParaRPr>
        </a:p>
      </dgm:t>
    </dgm:pt>
    <dgm:pt modelId="{09A25BFD-E555-4AAA-B401-1189365E83B5}" type="pres">
      <dgm:prSet presAssocID="{5B4A0E8B-B35A-4D33-8B95-9E419FB7619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91CD13-B1A5-44C7-AF17-7825F6BD6A6A}" type="pres">
      <dgm:prSet presAssocID="{5B4A0E8B-B35A-4D33-8B95-9E419FB76199}" presName="dummyMaxCanvas" presStyleCnt="0">
        <dgm:presLayoutVars/>
      </dgm:prSet>
      <dgm:spPr/>
    </dgm:pt>
    <dgm:pt modelId="{B2183456-9177-423D-BAB3-D102CE5F83D6}" type="pres">
      <dgm:prSet presAssocID="{5B4A0E8B-B35A-4D33-8B95-9E419FB7619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69A57-11F0-4742-A8FC-9EB2001EBBFF}" type="pres">
      <dgm:prSet presAssocID="{5B4A0E8B-B35A-4D33-8B95-9E419FB7619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CB107-B54F-4260-8A32-E03FA63DFF86}" type="pres">
      <dgm:prSet presAssocID="{5B4A0E8B-B35A-4D33-8B95-9E419FB7619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84DAA-EA60-4C05-9ABF-B8786E93230D}" type="pres">
      <dgm:prSet presAssocID="{5B4A0E8B-B35A-4D33-8B95-9E419FB7619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943BA-F77A-4726-8FE1-19E1958F36C6}" type="pres">
      <dgm:prSet presAssocID="{5B4A0E8B-B35A-4D33-8B95-9E419FB7619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C961A-94B5-4258-A25D-9B204919B0DB}" type="pres">
      <dgm:prSet presAssocID="{5B4A0E8B-B35A-4D33-8B95-9E419FB7619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711E9-186D-4DF2-8EDF-56404328FB64}" type="pres">
      <dgm:prSet presAssocID="{5B4A0E8B-B35A-4D33-8B95-9E419FB7619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D87E4-EB39-4388-91AA-14E528ACCBB5}" type="pres">
      <dgm:prSet presAssocID="{5B4A0E8B-B35A-4D33-8B95-9E419FB7619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1816F-449B-4570-BE99-A415BBAC9137}" type="pres">
      <dgm:prSet presAssocID="{5B4A0E8B-B35A-4D33-8B95-9E419FB7619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82A84-B649-43B4-87C2-5505858B12FF}" type="pres">
      <dgm:prSet presAssocID="{5B4A0E8B-B35A-4D33-8B95-9E419FB7619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92030-4D94-47F4-94BF-9616FA07E0EB}" type="pres">
      <dgm:prSet presAssocID="{5B4A0E8B-B35A-4D33-8B95-9E419FB7619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0859B3-42B4-49CC-AF1B-C267A4377586}" type="presOf" srcId="{0A848A63-999A-4EF2-B865-3F41DC46029A}" destId="{AC9711E9-186D-4DF2-8EDF-56404328FB64}" srcOrd="0" destOrd="0" presId="urn:microsoft.com/office/officeart/2005/8/layout/vProcess5"/>
    <dgm:cxn modelId="{3C5F881E-F108-4011-916B-6F17BAF9B09F}" type="presOf" srcId="{D6D6717F-9A1A-4546-9841-42A7C35404BF}" destId="{4DC82A84-B649-43B4-87C2-5505858B12FF}" srcOrd="1" destOrd="0" presId="urn:microsoft.com/office/officeart/2005/8/layout/vProcess5"/>
    <dgm:cxn modelId="{35365729-7830-42B5-90A6-555B3ABE10F2}" srcId="{5B4A0E8B-B35A-4D33-8B95-9E419FB76199}" destId="{5C6131E6-6BE6-4201-B3BB-664C1F14E110}" srcOrd="0" destOrd="0" parTransId="{2F68C10A-9739-4135-8F60-377F4307B56E}" sibTransId="{C7D2294D-85C8-4493-966C-0C68F8E4C771}"/>
    <dgm:cxn modelId="{BD0D0FFE-B058-4329-B1AA-81DB497FE03B}" srcId="{5B4A0E8B-B35A-4D33-8B95-9E419FB76199}" destId="{D0B54B78-FBF3-48A0-B232-2435F1D4D9ED}" srcOrd="3" destOrd="0" parTransId="{9BF99155-ADFA-4012-872A-17EA48D23A06}" sibTransId="{82C2C71C-570D-4F8D-9BC2-5BC559E8881F}"/>
    <dgm:cxn modelId="{5D727597-A250-4168-AE9B-6DC34FC567E2}" type="presOf" srcId="{D0B54B78-FBF3-48A0-B232-2435F1D4D9ED}" destId="{63484DAA-EA60-4C05-9ABF-B8786E93230D}" srcOrd="0" destOrd="0" presId="urn:microsoft.com/office/officeart/2005/8/layout/vProcess5"/>
    <dgm:cxn modelId="{5BAC18EB-46FE-494D-A2B4-4868C4E9C436}" type="presOf" srcId="{D0B54B78-FBF3-48A0-B232-2435F1D4D9ED}" destId="{2F092030-4D94-47F4-94BF-9616FA07E0EB}" srcOrd="1" destOrd="0" presId="urn:microsoft.com/office/officeart/2005/8/layout/vProcess5"/>
    <dgm:cxn modelId="{20978ED5-A82D-4366-AF30-E34031663221}" type="presOf" srcId="{C7D2294D-85C8-4493-966C-0C68F8E4C771}" destId="{7D5943BA-F77A-4726-8FE1-19E1958F36C6}" srcOrd="0" destOrd="0" presId="urn:microsoft.com/office/officeart/2005/8/layout/vProcess5"/>
    <dgm:cxn modelId="{47B6F55B-719E-439E-B42B-01D5DE7EB130}" type="presOf" srcId="{D6D6717F-9A1A-4546-9841-42A7C35404BF}" destId="{6A6CB107-B54F-4260-8A32-E03FA63DFF86}" srcOrd="0" destOrd="0" presId="urn:microsoft.com/office/officeart/2005/8/layout/vProcess5"/>
    <dgm:cxn modelId="{CC57D869-28F2-49A0-8538-9D004943E498}" type="presOf" srcId="{1074B5E0-4A67-4E11-BCB7-10B918CE5BF0}" destId="{29769A57-11F0-4742-A8FC-9EB2001EBBFF}" srcOrd="0" destOrd="0" presId="urn:microsoft.com/office/officeart/2005/8/layout/vProcess5"/>
    <dgm:cxn modelId="{004E1F79-6157-4C94-9C9C-F0BC56912CCB}" type="presOf" srcId="{5C6131E6-6BE6-4201-B3BB-664C1F14E110}" destId="{256D87E4-EB39-4388-91AA-14E528ACCBB5}" srcOrd="1" destOrd="0" presId="urn:microsoft.com/office/officeart/2005/8/layout/vProcess5"/>
    <dgm:cxn modelId="{C99889E2-C053-4E1B-BF70-23543013297E}" type="presOf" srcId="{5B4A0E8B-B35A-4D33-8B95-9E419FB76199}" destId="{09A25BFD-E555-4AAA-B401-1189365E83B5}" srcOrd="0" destOrd="0" presId="urn:microsoft.com/office/officeart/2005/8/layout/vProcess5"/>
    <dgm:cxn modelId="{08AB4FD2-3D5F-47B9-B9EB-21F3C488C71E}" type="presOf" srcId="{1074B5E0-4A67-4E11-BCB7-10B918CE5BF0}" destId="{2221816F-449B-4570-BE99-A415BBAC9137}" srcOrd="1" destOrd="0" presId="urn:microsoft.com/office/officeart/2005/8/layout/vProcess5"/>
    <dgm:cxn modelId="{9B1851D9-F0F3-4FCD-943B-009D1D3092CF}" type="presOf" srcId="{483EB303-BD5D-4D73-9B29-051B80A48907}" destId="{BF2C961A-94B5-4258-A25D-9B204919B0DB}" srcOrd="0" destOrd="0" presId="urn:microsoft.com/office/officeart/2005/8/layout/vProcess5"/>
    <dgm:cxn modelId="{D4E6370F-59C6-41EB-83FC-244B30F92CF3}" srcId="{5B4A0E8B-B35A-4D33-8B95-9E419FB76199}" destId="{D6D6717F-9A1A-4546-9841-42A7C35404BF}" srcOrd="2" destOrd="0" parTransId="{0E948BB9-BBF6-4891-A565-4DDDC6DEAA97}" sibTransId="{0A848A63-999A-4EF2-B865-3F41DC46029A}"/>
    <dgm:cxn modelId="{0973A060-20DC-4BE1-8399-997ED6849654}" srcId="{5B4A0E8B-B35A-4D33-8B95-9E419FB76199}" destId="{1074B5E0-4A67-4E11-BCB7-10B918CE5BF0}" srcOrd="1" destOrd="0" parTransId="{CC3683DB-81E0-45D0-B588-9FF4C51E31A8}" sibTransId="{483EB303-BD5D-4D73-9B29-051B80A48907}"/>
    <dgm:cxn modelId="{91671157-BD58-4F33-862E-7BFB7314439E}" type="presOf" srcId="{5C6131E6-6BE6-4201-B3BB-664C1F14E110}" destId="{B2183456-9177-423D-BAB3-D102CE5F83D6}" srcOrd="0" destOrd="0" presId="urn:microsoft.com/office/officeart/2005/8/layout/vProcess5"/>
    <dgm:cxn modelId="{CEF90082-98F7-4840-BB42-589B14485253}" type="presParOf" srcId="{09A25BFD-E555-4AAA-B401-1189365E83B5}" destId="{3E91CD13-B1A5-44C7-AF17-7825F6BD6A6A}" srcOrd="0" destOrd="0" presId="urn:microsoft.com/office/officeart/2005/8/layout/vProcess5"/>
    <dgm:cxn modelId="{DFF458DE-EF09-4B12-B567-591752B4BC6C}" type="presParOf" srcId="{09A25BFD-E555-4AAA-B401-1189365E83B5}" destId="{B2183456-9177-423D-BAB3-D102CE5F83D6}" srcOrd="1" destOrd="0" presId="urn:microsoft.com/office/officeart/2005/8/layout/vProcess5"/>
    <dgm:cxn modelId="{BBE5DEC9-A517-4433-9B4A-6F9D089F891A}" type="presParOf" srcId="{09A25BFD-E555-4AAA-B401-1189365E83B5}" destId="{29769A57-11F0-4742-A8FC-9EB2001EBBFF}" srcOrd="2" destOrd="0" presId="urn:microsoft.com/office/officeart/2005/8/layout/vProcess5"/>
    <dgm:cxn modelId="{8BF46D10-BEA8-4001-A5EF-FA16BDF04FE6}" type="presParOf" srcId="{09A25BFD-E555-4AAA-B401-1189365E83B5}" destId="{6A6CB107-B54F-4260-8A32-E03FA63DFF86}" srcOrd="3" destOrd="0" presId="urn:microsoft.com/office/officeart/2005/8/layout/vProcess5"/>
    <dgm:cxn modelId="{53CC0E0C-DDB4-4E73-94D1-D54A35F8CB79}" type="presParOf" srcId="{09A25BFD-E555-4AAA-B401-1189365E83B5}" destId="{63484DAA-EA60-4C05-9ABF-B8786E93230D}" srcOrd="4" destOrd="0" presId="urn:microsoft.com/office/officeart/2005/8/layout/vProcess5"/>
    <dgm:cxn modelId="{CE6C06EF-B2BE-49F4-AEDA-721F90C10A1E}" type="presParOf" srcId="{09A25BFD-E555-4AAA-B401-1189365E83B5}" destId="{7D5943BA-F77A-4726-8FE1-19E1958F36C6}" srcOrd="5" destOrd="0" presId="urn:microsoft.com/office/officeart/2005/8/layout/vProcess5"/>
    <dgm:cxn modelId="{8A9AA4CB-42F7-4397-9978-63D559B2B761}" type="presParOf" srcId="{09A25BFD-E555-4AAA-B401-1189365E83B5}" destId="{BF2C961A-94B5-4258-A25D-9B204919B0DB}" srcOrd="6" destOrd="0" presId="urn:microsoft.com/office/officeart/2005/8/layout/vProcess5"/>
    <dgm:cxn modelId="{48415B47-1EEE-4AB0-98EA-D299C9E82A1B}" type="presParOf" srcId="{09A25BFD-E555-4AAA-B401-1189365E83B5}" destId="{AC9711E9-186D-4DF2-8EDF-56404328FB64}" srcOrd="7" destOrd="0" presId="urn:microsoft.com/office/officeart/2005/8/layout/vProcess5"/>
    <dgm:cxn modelId="{4727E07A-C82B-4491-86EF-5C573DB50182}" type="presParOf" srcId="{09A25BFD-E555-4AAA-B401-1189365E83B5}" destId="{256D87E4-EB39-4388-91AA-14E528ACCBB5}" srcOrd="8" destOrd="0" presId="urn:microsoft.com/office/officeart/2005/8/layout/vProcess5"/>
    <dgm:cxn modelId="{6658375B-7539-4FD0-A523-CFFCFA8C8DE4}" type="presParOf" srcId="{09A25BFD-E555-4AAA-B401-1189365E83B5}" destId="{2221816F-449B-4570-BE99-A415BBAC9137}" srcOrd="9" destOrd="0" presId="urn:microsoft.com/office/officeart/2005/8/layout/vProcess5"/>
    <dgm:cxn modelId="{029C4338-D077-4E56-8554-1610F265E8A3}" type="presParOf" srcId="{09A25BFD-E555-4AAA-B401-1189365E83B5}" destId="{4DC82A84-B649-43B4-87C2-5505858B12FF}" srcOrd="10" destOrd="0" presId="urn:microsoft.com/office/officeart/2005/8/layout/vProcess5"/>
    <dgm:cxn modelId="{E0E7FAE2-1D13-41F8-82C6-09C0CE173C28}" type="presParOf" srcId="{09A25BFD-E555-4AAA-B401-1189365E83B5}" destId="{2F092030-4D94-47F4-94BF-9616FA07E0E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96A5F0-C5C3-48A4-A871-2A6A0CD394D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2D938D-7C94-426A-B29F-5004541766A4}">
      <dgm:prSet phldrT="[Текст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Neft 2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usulda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krekinglanadi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5FBB1-D025-4753-A527-FB99C484484A}" type="parTrans" cxnId="{E70E1443-C2B7-4713-8351-7A5FB72031C6}">
      <dgm:prSet/>
      <dgm:spPr/>
      <dgm:t>
        <a:bodyPr/>
        <a:lstStyle/>
        <a:p>
          <a:endParaRPr lang="ru-RU"/>
        </a:p>
      </dgm:t>
    </dgm:pt>
    <dgm:pt modelId="{ABD3B740-05C7-47DB-B439-9491AB2AAA02}" type="sibTrans" cxnId="{E70E1443-C2B7-4713-8351-7A5FB72031C6}">
      <dgm:prSet/>
      <dgm:spPr/>
      <dgm:t>
        <a:bodyPr/>
        <a:lstStyle/>
        <a:p>
          <a:endParaRPr lang="ru-RU"/>
        </a:p>
      </dgm:t>
    </dgm:pt>
    <dgm:pt modelId="{DC97C983-4BED-4BEA-BC5C-BA2391D62E54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Termik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D235B-2C9A-4789-A1A3-CAD5176C6A64}" type="parTrans" cxnId="{BB64AB0E-55E1-4B4A-A449-9EA74D3E4BBE}">
      <dgm:prSet/>
      <dgm:spPr/>
      <dgm:t>
        <a:bodyPr/>
        <a:lstStyle/>
        <a:p>
          <a:endParaRPr lang="ru-RU"/>
        </a:p>
      </dgm:t>
    </dgm:pt>
    <dgm:pt modelId="{BDD3408E-B040-416C-A067-AF4ABCFCF092}" type="sibTrans" cxnId="{BB64AB0E-55E1-4B4A-A449-9EA74D3E4BBE}">
      <dgm:prSet/>
      <dgm:spPr/>
      <dgm:t>
        <a:bodyPr/>
        <a:lstStyle/>
        <a:p>
          <a:endParaRPr lang="ru-RU"/>
        </a:p>
      </dgm:t>
    </dgm:pt>
    <dgm:pt modelId="{F6DC0AA2-F250-4B09-A2C7-2CBF9F3BBEBC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Katalitik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1D5B13-2137-4BB0-A651-A6889CBD5B97}" type="parTrans" cxnId="{821CACB5-6A54-4E19-9AEC-4D4C47F339E5}">
      <dgm:prSet/>
      <dgm:spPr/>
      <dgm:t>
        <a:bodyPr/>
        <a:lstStyle/>
        <a:p>
          <a:endParaRPr lang="ru-RU"/>
        </a:p>
      </dgm:t>
    </dgm:pt>
    <dgm:pt modelId="{9547170F-A001-40B4-B51C-457BAAA0BBC1}" type="sibTrans" cxnId="{821CACB5-6A54-4E19-9AEC-4D4C47F339E5}">
      <dgm:prSet/>
      <dgm:spPr/>
      <dgm:t>
        <a:bodyPr/>
        <a:lstStyle/>
        <a:p>
          <a:endParaRPr lang="ru-RU"/>
        </a:p>
      </dgm:t>
    </dgm:pt>
    <dgm:pt modelId="{29F92F84-A1BE-401C-AA74-3FB897D4C5E9}" type="pres">
      <dgm:prSet presAssocID="{4496A5F0-C5C3-48A4-A871-2A6A0CD394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AAF1EC-BAF5-414D-84C0-A8486191640E}" type="pres">
      <dgm:prSet presAssocID="{282D938D-7C94-426A-B29F-5004541766A4}" presName="hierRoot1" presStyleCnt="0"/>
      <dgm:spPr/>
    </dgm:pt>
    <dgm:pt modelId="{220A1EB8-27AD-4384-9F00-C814AB25ED4C}" type="pres">
      <dgm:prSet presAssocID="{282D938D-7C94-426A-B29F-5004541766A4}" presName="composite" presStyleCnt="0"/>
      <dgm:spPr/>
    </dgm:pt>
    <dgm:pt modelId="{E7E01D85-7D71-41AE-A720-090DE229A050}" type="pres">
      <dgm:prSet presAssocID="{282D938D-7C94-426A-B29F-5004541766A4}" presName="background" presStyleLbl="node0" presStyleIdx="0" presStyleCnt="1"/>
      <dgm:spPr/>
    </dgm:pt>
    <dgm:pt modelId="{8F98FF75-4809-4C47-8487-8821A163E0DB}" type="pres">
      <dgm:prSet presAssocID="{282D938D-7C94-426A-B29F-5004541766A4}" presName="text" presStyleLbl="fgAcc0" presStyleIdx="0" presStyleCnt="1" custScaleX="1230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67E71-518B-486D-94A3-1386B4C817A3}" type="pres">
      <dgm:prSet presAssocID="{282D938D-7C94-426A-B29F-5004541766A4}" presName="hierChild2" presStyleCnt="0"/>
      <dgm:spPr/>
    </dgm:pt>
    <dgm:pt modelId="{0AF16DAF-3D81-47A7-8366-84231BFAE7F8}" type="pres">
      <dgm:prSet presAssocID="{31AD235B-2C9A-4789-A1A3-CAD5176C6A6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558271B-F913-42F1-A8A1-4639CA7A55C7}" type="pres">
      <dgm:prSet presAssocID="{DC97C983-4BED-4BEA-BC5C-BA2391D62E54}" presName="hierRoot2" presStyleCnt="0"/>
      <dgm:spPr/>
    </dgm:pt>
    <dgm:pt modelId="{60DDA2F3-27CB-42D5-B597-5D65E393B76D}" type="pres">
      <dgm:prSet presAssocID="{DC97C983-4BED-4BEA-BC5C-BA2391D62E54}" presName="composite2" presStyleCnt="0"/>
      <dgm:spPr/>
    </dgm:pt>
    <dgm:pt modelId="{571DB230-EEFA-4F3B-B5CE-F76F575E82EA}" type="pres">
      <dgm:prSet presAssocID="{DC97C983-4BED-4BEA-BC5C-BA2391D62E54}" presName="background2" presStyleLbl="node2" presStyleIdx="0" presStyleCnt="2"/>
      <dgm:spPr/>
    </dgm:pt>
    <dgm:pt modelId="{B0164DC0-8AD8-4077-8066-F346C360DFEB}" type="pres">
      <dgm:prSet presAssocID="{DC97C983-4BED-4BEA-BC5C-BA2391D62E54}" presName="text2" presStyleLbl="fgAcc2" presStyleIdx="0" presStyleCnt="2" custScaleX="79879" custScaleY="51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02FB5D-4A03-4093-9AD9-518400E4E36D}" type="pres">
      <dgm:prSet presAssocID="{DC97C983-4BED-4BEA-BC5C-BA2391D62E54}" presName="hierChild3" presStyleCnt="0"/>
      <dgm:spPr/>
    </dgm:pt>
    <dgm:pt modelId="{2B015671-F13D-4FAB-9A14-8141DF5F0B97}" type="pres">
      <dgm:prSet presAssocID="{411D5B13-2137-4BB0-A651-A6889CBD5B9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F0BFE97-DBFE-4AF3-827F-0F561D47AD45}" type="pres">
      <dgm:prSet presAssocID="{F6DC0AA2-F250-4B09-A2C7-2CBF9F3BBEBC}" presName="hierRoot2" presStyleCnt="0"/>
      <dgm:spPr/>
    </dgm:pt>
    <dgm:pt modelId="{7A278F1F-60D5-468B-B357-0DCCDF5B75DB}" type="pres">
      <dgm:prSet presAssocID="{F6DC0AA2-F250-4B09-A2C7-2CBF9F3BBEBC}" presName="composite2" presStyleCnt="0"/>
      <dgm:spPr/>
    </dgm:pt>
    <dgm:pt modelId="{D94BEC91-E3E9-458B-BCA6-08E16CBA090E}" type="pres">
      <dgm:prSet presAssocID="{F6DC0AA2-F250-4B09-A2C7-2CBF9F3BBEBC}" presName="background2" presStyleLbl="node2" presStyleIdx="1" presStyleCnt="2"/>
      <dgm:spPr/>
    </dgm:pt>
    <dgm:pt modelId="{428A8593-A285-4C88-895E-317DF9C73B7E}" type="pres">
      <dgm:prSet presAssocID="{F6DC0AA2-F250-4B09-A2C7-2CBF9F3BBEBC}" presName="text2" presStyleLbl="fgAcc2" presStyleIdx="1" presStyleCnt="2" custScaleX="87148" custScaleY="518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10591D-2333-4930-969A-21BF57673663}" type="pres">
      <dgm:prSet presAssocID="{F6DC0AA2-F250-4B09-A2C7-2CBF9F3BBEBC}" presName="hierChild3" presStyleCnt="0"/>
      <dgm:spPr/>
    </dgm:pt>
  </dgm:ptLst>
  <dgm:cxnLst>
    <dgm:cxn modelId="{19EE037D-C26F-48D6-AC4B-95CBE6F393BC}" type="presOf" srcId="{DC97C983-4BED-4BEA-BC5C-BA2391D62E54}" destId="{B0164DC0-8AD8-4077-8066-F346C360DFEB}" srcOrd="0" destOrd="0" presId="urn:microsoft.com/office/officeart/2005/8/layout/hierarchy1"/>
    <dgm:cxn modelId="{A7CFE3D0-3F26-4D48-A31C-29307D50CA34}" type="presOf" srcId="{F6DC0AA2-F250-4B09-A2C7-2CBF9F3BBEBC}" destId="{428A8593-A285-4C88-895E-317DF9C73B7E}" srcOrd="0" destOrd="0" presId="urn:microsoft.com/office/officeart/2005/8/layout/hierarchy1"/>
    <dgm:cxn modelId="{3D8F7429-DF12-4754-AE9C-AFEB7B8B4167}" type="presOf" srcId="{31AD235B-2C9A-4789-A1A3-CAD5176C6A64}" destId="{0AF16DAF-3D81-47A7-8366-84231BFAE7F8}" srcOrd="0" destOrd="0" presId="urn:microsoft.com/office/officeart/2005/8/layout/hierarchy1"/>
    <dgm:cxn modelId="{23E1440F-2A6C-45A2-8E46-D70AE61AA861}" type="presOf" srcId="{411D5B13-2137-4BB0-A651-A6889CBD5B97}" destId="{2B015671-F13D-4FAB-9A14-8141DF5F0B97}" srcOrd="0" destOrd="0" presId="urn:microsoft.com/office/officeart/2005/8/layout/hierarchy1"/>
    <dgm:cxn modelId="{821CACB5-6A54-4E19-9AEC-4D4C47F339E5}" srcId="{282D938D-7C94-426A-B29F-5004541766A4}" destId="{F6DC0AA2-F250-4B09-A2C7-2CBF9F3BBEBC}" srcOrd="1" destOrd="0" parTransId="{411D5B13-2137-4BB0-A651-A6889CBD5B97}" sibTransId="{9547170F-A001-40B4-B51C-457BAAA0BBC1}"/>
    <dgm:cxn modelId="{E818E0AE-7EB5-4055-9C94-C9CCF6DE3165}" type="presOf" srcId="{282D938D-7C94-426A-B29F-5004541766A4}" destId="{8F98FF75-4809-4C47-8487-8821A163E0DB}" srcOrd="0" destOrd="0" presId="urn:microsoft.com/office/officeart/2005/8/layout/hierarchy1"/>
    <dgm:cxn modelId="{33754E81-9AFB-42C7-A207-96A825852AC1}" type="presOf" srcId="{4496A5F0-C5C3-48A4-A871-2A6A0CD394DA}" destId="{29F92F84-A1BE-401C-AA74-3FB897D4C5E9}" srcOrd="0" destOrd="0" presId="urn:microsoft.com/office/officeart/2005/8/layout/hierarchy1"/>
    <dgm:cxn modelId="{BB64AB0E-55E1-4B4A-A449-9EA74D3E4BBE}" srcId="{282D938D-7C94-426A-B29F-5004541766A4}" destId="{DC97C983-4BED-4BEA-BC5C-BA2391D62E54}" srcOrd="0" destOrd="0" parTransId="{31AD235B-2C9A-4789-A1A3-CAD5176C6A64}" sibTransId="{BDD3408E-B040-416C-A067-AF4ABCFCF092}"/>
    <dgm:cxn modelId="{E70E1443-C2B7-4713-8351-7A5FB72031C6}" srcId="{4496A5F0-C5C3-48A4-A871-2A6A0CD394DA}" destId="{282D938D-7C94-426A-B29F-5004541766A4}" srcOrd="0" destOrd="0" parTransId="{6D85FBB1-D025-4753-A527-FB99C484484A}" sibTransId="{ABD3B740-05C7-47DB-B439-9491AB2AAA02}"/>
    <dgm:cxn modelId="{C2937523-6D22-437B-9BB8-A522CF6C365D}" type="presParOf" srcId="{29F92F84-A1BE-401C-AA74-3FB897D4C5E9}" destId="{7AAAF1EC-BAF5-414D-84C0-A8486191640E}" srcOrd="0" destOrd="0" presId="urn:microsoft.com/office/officeart/2005/8/layout/hierarchy1"/>
    <dgm:cxn modelId="{A9F9AC7B-D33B-4768-B039-8985ECF4692A}" type="presParOf" srcId="{7AAAF1EC-BAF5-414D-84C0-A8486191640E}" destId="{220A1EB8-27AD-4384-9F00-C814AB25ED4C}" srcOrd="0" destOrd="0" presId="urn:microsoft.com/office/officeart/2005/8/layout/hierarchy1"/>
    <dgm:cxn modelId="{34782429-5D5D-4DFE-B7AE-6075CEFB7785}" type="presParOf" srcId="{220A1EB8-27AD-4384-9F00-C814AB25ED4C}" destId="{E7E01D85-7D71-41AE-A720-090DE229A050}" srcOrd="0" destOrd="0" presId="urn:microsoft.com/office/officeart/2005/8/layout/hierarchy1"/>
    <dgm:cxn modelId="{2AE9D352-CC7B-4352-BE9F-DCC0CE61786E}" type="presParOf" srcId="{220A1EB8-27AD-4384-9F00-C814AB25ED4C}" destId="{8F98FF75-4809-4C47-8487-8821A163E0DB}" srcOrd="1" destOrd="0" presId="urn:microsoft.com/office/officeart/2005/8/layout/hierarchy1"/>
    <dgm:cxn modelId="{D1C46A3B-EF07-408E-967E-BDE4E86D169D}" type="presParOf" srcId="{7AAAF1EC-BAF5-414D-84C0-A8486191640E}" destId="{F2F67E71-518B-486D-94A3-1386B4C817A3}" srcOrd="1" destOrd="0" presId="urn:microsoft.com/office/officeart/2005/8/layout/hierarchy1"/>
    <dgm:cxn modelId="{9632FFF4-306E-4202-B37C-2A57B2F5F44B}" type="presParOf" srcId="{F2F67E71-518B-486D-94A3-1386B4C817A3}" destId="{0AF16DAF-3D81-47A7-8366-84231BFAE7F8}" srcOrd="0" destOrd="0" presId="urn:microsoft.com/office/officeart/2005/8/layout/hierarchy1"/>
    <dgm:cxn modelId="{317B1A74-9972-4199-B331-6C6F49384C93}" type="presParOf" srcId="{F2F67E71-518B-486D-94A3-1386B4C817A3}" destId="{6558271B-F913-42F1-A8A1-4639CA7A55C7}" srcOrd="1" destOrd="0" presId="urn:microsoft.com/office/officeart/2005/8/layout/hierarchy1"/>
    <dgm:cxn modelId="{ADC16FD7-8FC0-4E05-B81E-8265FE25F3B8}" type="presParOf" srcId="{6558271B-F913-42F1-A8A1-4639CA7A55C7}" destId="{60DDA2F3-27CB-42D5-B597-5D65E393B76D}" srcOrd="0" destOrd="0" presId="urn:microsoft.com/office/officeart/2005/8/layout/hierarchy1"/>
    <dgm:cxn modelId="{8E68061F-6E93-4E66-805C-7320912EC687}" type="presParOf" srcId="{60DDA2F3-27CB-42D5-B597-5D65E393B76D}" destId="{571DB230-EEFA-4F3B-B5CE-F76F575E82EA}" srcOrd="0" destOrd="0" presId="urn:microsoft.com/office/officeart/2005/8/layout/hierarchy1"/>
    <dgm:cxn modelId="{B8B1588D-E9A1-4255-975C-1EDD82A9B15C}" type="presParOf" srcId="{60DDA2F3-27CB-42D5-B597-5D65E393B76D}" destId="{B0164DC0-8AD8-4077-8066-F346C360DFEB}" srcOrd="1" destOrd="0" presId="urn:microsoft.com/office/officeart/2005/8/layout/hierarchy1"/>
    <dgm:cxn modelId="{2E2C72B1-CBE6-420C-98C2-DFE32C8119E2}" type="presParOf" srcId="{6558271B-F913-42F1-A8A1-4639CA7A55C7}" destId="{BC02FB5D-4A03-4093-9AD9-518400E4E36D}" srcOrd="1" destOrd="0" presId="urn:microsoft.com/office/officeart/2005/8/layout/hierarchy1"/>
    <dgm:cxn modelId="{B18853E6-7B2E-4586-A314-033F6ACE00EA}" type="presParOf" srcId="{F2F67E71-518B-486D-94A3-1386B4C817A3}" destId="{2B015671-F13D-4FAB-9A14-8141DF5F0B97}" srcOrd="2" destOrd="0" presId="urn:microsoft.com/office/officeart/2005/8/layout/hierarchy1"/>
    <dgm:cxn modelId="{7379B108-3073-46B5-B874-7C5E00C2B18B}" type="presParOf" srcId="{F2F67E71-518B-486D-94A3-1386B4C817A3}" destId="{7F0BFE97-DBFE-4AF3-827F-0F561D47AD45}" srcOrd="3" destOrd="0" presId="urn:microsoft.com/office/officeart/2005/8/layout/hierarchy1"/>
    <dgm:cxn modelId="{038F3E15-4463-414B-AED3-9B1AA454AE51}" type="presParOf" srcId="{7F0BFE97-DBFE-4AF3-827F-0F561D47AD45}" destId="{7A278F1F-60D5-468B-B357-0DCCDF5B75DB}" srcOrd="0" destOrd="0" presId="urn:microsoft.com/office/officeart/2005/8/layout/hierarchy1"/>
    <dgm:cxn modelId="{DB86EA17-3B08-4538-BD77-933CFE4A4806}" type="presParOf" srcId="{7A278F1F-60D5-468B-B357-0DCCDF5B75DB}" destId="{D94BEC91-E3E9-458B-BCA6-08E16CBA090E}" srcOrd="0" destOrd="0" presId="urn:microsoft.com/office/officeart/2005/8/layout/hierarchy1"/>
    <dgm:cxn modelId="{1BF38C4E-E929-41B6-B5B0-E770EE9AC19B}" type="presParOf" srcId="{7A278F1F-60D5-468B-B357-0DCCDF5B75DB}" destId="{428A8593-A285-4C88-895E-317DF9C73B7E}" srcOrd="1" destOrd="0" presId="urn:microsoft.com/office/officeart/2005/8/layout/hierarchy1"/>
    <dgm:cxn modelId="{CF282DBA-5520-417D-A2E2-D0D2A472FF65}" type="presParOf" srcId="{7F0BFE97-DBFE-4AF3-827F-0F561D47AD45}" destId="{8F10591D-2333-4930-969A-21BF576736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85AA2-D859-441D-BB94-802DBF8734A0}">
      <dsp:nvSpPr>
        <dsp:cNvPr id="0" name=""/>
        <dsp:cNvSpPr/>
      </dsp:nvSpPr>
      <dsp:spPr>
        <a:xfrm>
          <a:off x="3507516" y="2236964"/>
          <a:ext cx="1595567" cy="1595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err="1" smtClean="0">
              <a:solidFill>
                <a:schemeClr val="tx1"/>
              </a:solidFill>
            </a:rPr>
            <a:t>Mazut</a:t>
          </a:r>
          <a:endParaRPr lang="ru-RU" sz="3100" b="1" kern="1200" dirty="0">
            <a:solidFill>
              <a:schemeClr val="tx1"/>
            </a:solidFill>
          </a:endParaRPr>
        </a:p>
      </dsp:txBody>
      <dsp:txXfrm>
        <a:off x="3741181" y="2470629"/>
        <a:ext cx="1128237" cy="1128237"/>
      </dsp:txXfrm>
    </dsp:sp>
    <dsp:sp modelId="{E6447F4E-92D9-4A18-8BE2-B8A649CD599B}">
      <dsp:nvSpPr>
        <dsp:cNvPr id="0" name=""/>
        <dsp:cNvSpPr/>
      </dsp:nvSpPr>
      <dsp:spPr>
        <a:xfrm rot="16200000">
          <a:off x="4136576" y="1656922"/>
          <a:ext cx="337446" cy="542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>
            <a:solidFill>
              <a:schemeClr val="tx1"/>
            </a:solidFill>
          </a:endParaRPr>
        </a:p>
      </dsp:txBody>
      <dsp:txXfrm>
        <a:off x="4187193" y="1816038"/>
        <a:ext cx="236212" cy="325495"/>
      </dsp:txXfrm>
    </dsp:sp>
    <dsp:sp modelId="{12E588AB-F6B3-4CFC-9848-A95A13EA978C}">
      <dsp:nvSpPr>
        <dsp:cNvPr id="0" name=""/>
        <dsp:cNvSpPr/>
      </dsp:nvSpPr>
      <dsp:spPr>
        <a:xfrm>
          <a:off x="3507516" y="4704"/>
          <a:ext cx="1595567" cy="1595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Solar </a:t>
          </a:r>
          <a:r>
            <a:rPr lang="en-US" sz="2800" b="1" kern="1200" dirty="0" err="1" smtClean="0">
              <a:solidFill>
                <a:schemeClr val="tx1"/>
              </a:solidFill>
            </a:rPr>
            <a:t>moylar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741181" y="238369"/>
        <a:ext cx="1128237" cy="1128237"/>
      </dsp:txXfrm>
    </dsp:sp>
    <dsp:sp modelId="{A50CECCA-1656-458B-85DD-8132A4EB3534}">
      <dsp:nvSpPr>
        <dsp:cNvPr id="0" name=""/>
        <dsp:cNvSpPr/>
      </dsp:nvSpPr>
      <dsp:spPr>
        <a:xfrm>
          <a:off x="5243156" y="2763501"/>
          <a:ext cx="337446" cy="542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>
            <a:solidFill>
              <a:schemeClr val="tx1"/>
            </a:solidFill>
          </a:endParaRPr>
        </a:p>
      </dsp:txBody>
      <dsp:txXfrm>
        <a:off x="5243156" y="2872000"/>
        <a:ext cx="236212" cy="325495"/>
      </dsp:txXfrm>
    </dsp:sp>
    <dsp:sp modelId="{63893F1D-C012-453B-B6C9-7EB04078BAE1}">
      <dsp:nvSpPr>
        <dsp:cNvPr id="0" name=""/>
        <dsp:cNvSpPr/>
      </dsp:nvSpPr>
      <dsp:spPr>
        <a:xfrm>
          <a:off x="5739775" y="2236964"/>
          <a:ext cx="1595567" cy="1595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Parafin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5973440" y="2470629"/>
        <a:ext cx="1128237" cy="1128237"/>
      </dsp:txXfrm>
    </dsp:sp>
    <dsp:sp modelId="{8F7701AE-AD54-435C-8261-4AA3D86463E4}">
      <dsp:nvSpPr>
        <dsp:cNvPr id="0" name=""/>
        <dsp:cNvSpPr/>
      </dsp:nvSpPr>
      <dsp:spPr>
        <a:xfrm rot="5400000">
          <a:off x="4136576" y="3870081"/>
          <a:ext cx="337446" cy="542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>
            <a:solidFill>
              <a:schemeClr val="tx1"/>
            </a:solidFill>
          </a:endParaRPr>
        </a:p>
      </dsp:txBody>
      <dsp:txXfrm>
        <a:off x="4187193" y="3927963"/>
        <a:ext cx="236212" cy="325495"/>
      </dsp:txXfrm>
    </dsp:sp>
    <dsp:sp modelId="{ED240376-D67B-428F-9C34-FC8669DAAFAE}">
      <dsp:nvSpPr>
        <dsp:cNvPr id="0" name=""/>
        <dsp:cNvSpPr/>
      </dsp:nvSpPr>
      <dsp:spPr>
        <a:xfrm>
          <a:off x="3507516" y="4469224"/>
          <a:ext cx="1595567" cy="1595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Vazelin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3741181" y="4702889"/>
        <a:ext cx="1128237" cy="1128237"/>
      </dsp:txXfrm>
    </dsp:sp>
    <dsp:sp modelId="{BC43DE7E-FADE-4EFF-94FA-CB967DACA729}">
      <dsp:nvSpPr>
        <dsp:cNvPr id="0" name=""/>
        <dsp:cNvSpPr/>
      </dsp:nvSpPr>
      <dsp:spPr>
        <a:xfrm rot="10800000">
          <a:off x="3029997" y="2763501"/>
          <a:ext cx="337446" cy="542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>
            <a:solidFill>
              <a:schemeClr val="tx1"/>
            </a:solidFill>
          </a:endParaRPr>
        </a:p>
      </dsp:txBody>
      <dsp:txXfrm rot="10800000">
        <a:off x="3131231" y="2872000"/>
        <a:ext cx="236212" cy="325495"/>
      </dsp:txXfrm>
    </dsp:sp>
    <dsp:sp modelId="{D6CCC111-61D4-42AF-9C8B-6DCD47946289}">
      <dsp:nvSpPr>
        <dsp:cNvPr id="0" name=""/>
        <dsp:cNvSpPr/>
      </dsp:nvSpPr>
      <dsp:spPr>
        <a:xfrm>
          <a:off x="1275256" y="2236964"/>
          <a:ext cx="1595567" cy="1595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Surkov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moylar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1508921" y="2470629"/>
        <a:ext cx="1128237" cy="1128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83456-9177-423D-BAB3-D102CE5F83D6}">
      <dsp:nvSpPr>
        <dsp:cNvPr id="0" name=""/>
        <dsp:cNvSpPr/>
      </dsp:nvSpPr>
      <dsp:spPr>
        <a:xfrm>
          <a:off x="0" y="0"/>
          <a:ext cx="5698656" cy="94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Degidrogenlash</a:t>
          </a:r>
          <a:endParaRPr lang="ru-RU" sz="4300" b="1" kern="1200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77" y="27777"/>
        <a:ext cx="4595150" cy="892818"/>
      </dsp:txXfrm>
    </dsp:sp>
    <dsp:sp modelId="{29769A57-11F0-4742-A8FC-9EB2001EBBFF}">
      <dsp:nvSpPr>
        <dsp:cNvPr id="0" name=""/>
        <dsp:cNvSpPr/>
      </dsp:nvSpPr>
      <dsp:spPr>
        <a:xfrm>
          <a:off x="477262" y="1120804"/>
          <a:ext cx="5698656" cy="94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Sikllanish</a:t>
          </a:r>
          <a:endParaRPr lang="ru-RU" sz="4300" b="1" kern="1200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5039" y="1148581"/>
        <a:ext cx="4549397" cy="892818"/>
      </dsp:txXfrm>
    </dsp:sp>
    <dsp:sp modelId="{6A6CB107-B54F-4260-8A32-E03FA63DFF86}">
      <dsp:nvSpPr>
        <dsp:cNvPr id="0" name=""/>
        <dsp:cNvSpPr/>
      </dsp:nvSpPr>
      <dsp:spPr>
        <a:xfrm>
          <a:off x="947401" y="2241608"/>
          <a:ext cx="5698656" cy="94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Izomerlash</a:t>
          </a:r>
          <a:endParaRPr lang="ru-RU" sz="4300" b="1" kern="1200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5178" y="2269385"/>
        <a:ext cx="4556520" cy="892818"/>
      </dsp:txXfrm>
    </dsp:sp>
    <dsp:sp modelId="{63484DAA-EA60-4C05-9ABF-B8786E93230D}">
      <dsp:nvSpPr>
        <dsp:cNvPr id="0" name=""/>
        <dsp:cNvSpPr/>
      </dsp:nvSpPr>
      <dsp:spPr>
        <a:xfrm>
          <a:off x="1424663" y="3362412"/>
          <a:ext cx="5698656" cy="948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err="1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rPr>
            <a:t>Polimerlanish</a:t>
          </a:r>
          <a:endParaRPr lang="ru-RU" sz="4300" b="1" kern="1200" dirty="0">
            <a:ln>
              <a:solidFill>
                <a:schemeClr val="tx1"/>
              </a:solidFill>
            </a:ln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2440" y="3390189"/>
        <a:ext cx="4549397" cy="892818"/>
      </dsp:txXfrm>
    </dsp:sp>
    <dsp:sp modelId="{7D5943BA-F77A-4726-8FE1-19E1958F36C6}">
      <dsp:nvSpPr>
        <dsp:cNvPr id="0" name=""/>
        <dsp:cNvSpPr/>
      </dsp:nvSpPr>
      <dsp:spPr>
        <a:xfrm>
          <a:off x="5082213" y="726367"/>
          <a:ext cx="616442" cy="6164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ln>
              <a:solidFill>
                <a:schemeClr val="tx1"/>
              </a:solidFill>
            </a:ln>
          </a:endParaRPr>
        </a:p>
      </dsp:txBody>
      <dsp:txXfrm>
        <a:off x="5220912" y="726367"/>
        <a:ext cx="339044" cy="463873"/>
      </dsp:txXfrm>
    </dsp:sp>
    <dsp:sp modelId="{BF2C961A-94B5-4258-A25D-9B204919B0DB}">
      <dsp:nvSpPr>
        <dsp:cNvPr id="0" name=""/>
        <dsp:cNvSpPr/>
      </dsp:nvSpPr>
      <dsp:spPr>
        <a:xfrm>
          <a:off x="5559476" y="1847171"/>
          <a:ext cx="616442" cy="6164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ln>
              <a:solidFill>
                <a:schemeClr val="tx1"/>
              </a:solidFill>
            </a:ln>
          </a:endParaRPr>
        </a:p>
      </dsp:txBody>
      <dsp:txXfrm>
        <a:off x="5698175" y="1847171"/>
        <a:ext cx="339044" cy="463873"/>
      </dsp:txXfrm>
    </dsp:sp>
    <dsp:sp modelId="{AC9711E9-186D-4DF2-8EDF-56404328FB64}">
      <dsp:nvSpPr>
        <dsp:cNvPr id="0" name=""/>
        <dsp:cNvSpPr/>
      </dsp:nvSpPr>
      <dsp:spPr>
        <a:xfrm>
          <a:off x="6029615" y="2967975"/>
          <a:ext cx="616442" cy="6164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>
            <a:ln>
              <a:solidFill>
                <a:schemeClr val="tx1"/>
              </a:solidFill>
            </a:ln>
          </a:endParaRPr>
        </a:p>
      </dsp:txBody>
      <dsp:txXfrm>
        <a:off x="6168314" y="2967975"/>
        <a:ext cx="339044" cy="463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5671-F13D-4FAB-9A14-8141DF5F0B97}">
      <dsp:nvSpPr>
        <dsp:cNvPr id="0" name=""/>
        <dsp:cNvSpPr/>
      </dsp:nvSpPr>
      <dsp:spPr>
        <a:xfrm>
          <a:off x="2411354" y="1847338"/>
          <a:ext cx="1298842" cy="739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251"/>
              </a:lnTo>
              <a:lnTo>
                <a:pt x="1298842" y="504251"/>
              </a:lnTo>
              <a:lnTo>
                <a:pt x="1298842" y="7399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16DAF-3D81-47A7-8366-84231BFAE7F8}">
      <dsp:nvSpPr>
        <dsp:cNvPr id="0" name=""/>
        <dsp:cNvSpPr/>
      </dsp:nvSpPr>
      <dsp:spPr>
        <a:xfrm>
          <a:off x="1020042" y="1847338"/>
          <a:ext cx="1391311" cy="739945"/>
        </a:xfrm>
        <a:custGeom>
          <a:avLst/>
          <a:gdLst/>
          <a:ahLst/>
          <a:cxnLst/>
          <a:rect l="0" t="0" r="0" b="0"/>
          <a:pathLst>
            <a:path>
              <a:moveTo>
                <a:pt x="1391311" y="0"/>
              </a:moveTo>
              <a:lnTo>
                <a:pt x="1391311" y="504251"/>
              </a:lnTo>
              <a:lnTo>
                <a:pt x="0" y="504251"/>
              </a:lnTo>
              <a:lnTo>
                <a:pt x="0" y="7399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01D85-7D71-41AE-A720-090DE229A050}">
      <dsp:nvSpPr>
        <dsp:cNvPr id="0" name=""/>
        <dsp:cNvSpPr/>
      </dsp:nvSpPr>
      <dsp:spPr>
        <a:xfrm>
          <a:off x="845765" y="231756"/>
          <a:ext cx="3131176" cy="1615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8FF75-4809-4C47-8487-8821A163E0DB}">
      <dsp:nvSpPr>
        <dsp:cNvPr id="0" name=""/>
        <dsp:cNvSpPr/>
      </dsp:nvSpPr>
      <dsp:spPr>
        <a:xfrm>
          <a:off x="1128457" y="500313"/>
          <a:ext cx="3131176" cy="1615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Neft 2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xil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usulda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krekinglanadi</a:t>
          </a:r>
          <a:r>
            <a:rPr lang="en-US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75776" y="547632"/>
        <a:ext cx="3036538" cy="1520944"/>
      </dsp:txXfrm>
    </dsp:sp>
    <dsp:sp modelId="{571DB230-EEFA-4F3B-B5CE-F76F575E82EA}">
      <dsp:nvSpPr>
        <dsp:cNvPr id="0" name=""/>
        <dsp:cNvSpPr/>
      </dsp:nvSpPr>
      <dsp:spPr>
        <a:xfrm>
          <a:off x="3891" y="2587284"/>
          <a:ext cx="2032300" cy="839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64DC0-8AD8-4077-8066-F346C360DFEB}">
      <dsp:nvSpPr>
        <dsp:cNvPr id="0" name=""/>
        <dsp:cNvSpPr/>
      </dsp:nvSpPr>
      <dsp:spPr>
        <a:xfrm>
          <a:off x="286583" y="2855841"/>
          <a:ext cx="2032300" cy="839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Termik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157" y="2880415"/>
        <a:ext cx="1983152" cy="789872"/>
      </dsp:txXfrm>
    </dsp:sp>
    <dsp:sp modelId="{D94BEC91-E3E9-458B-BCA6-08E16CBA090E}">
      <dsp:nvSpPr>
        <dsp:cNvPr id="0" name=""/>
        <dsp:cNvSpPr/>
      </dsp:nvSpPr>
      <dsp:spPr>
        <a:xfrm>
          <a:off x="2601575" y="2587284"/>
          <a:ext cx="2217240" cy="837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A8593-A285-4C88-895E-317DF9C73B7E}">
      <dsp:nvSpPr>
        <dsp:cNvPr id="0" name=""/>
        <dsp:cNvSpPr/>
      </dsp:nvSpPr>
      <dsp:spPr>
        <a:xfrm>
          <a:off x="2884267" y="2855841"/>
          <a:ext cx="2217240" cy="837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Katalitik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8785" y="2880359"/>
        <a:ext cx="2168204" cy="788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39DF-9567-4CDA-A4A4-E359C8BAF477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33575" y="406400"/>
            <a:ext cx="189865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C840-5611-4C0C-86CE-4F43C3DD3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2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121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242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363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484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605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726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847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968" algn="l" defTabSz="1936242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897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15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72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8087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9074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02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3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4500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891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3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98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5529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5640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0281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49602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7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91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74" y="-84323"/>
            <a:ext cx="12332024" cy="7104248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0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830" y="1256419"/>
            <a:ext cx="8365285" cy="326331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398" baseline="0"/>
            </a:lvl1pPr>
          </a:lstStyle>
          <a:p>
            <a:r>
              <a:rPr lang="en-US" smtClean="0"/>
              <a:t>Fan nomi</a:t>
            </a:r>
            <a:br>
              <a:rPr lang="en-US" smtClean="0"/>
            </a:br>
            <a:r>
              <a:rPr lang="uz-Cyrl-UZ" smtClean="0"/>
              <a:t>№(</a:t>
            </a:r>
            <a:r>
              <a:rPr lang="en-US" smtClean="0"/>
              <a:t>Mavzu raqami)</a:t>
            </a:r>
            <a:br>
              <a:rPr lang="en-US" smtClean="0"/>
            </a:br>
            <a:r>
              <a:rPr lang="en-US" smtClean="0"/>
              <a:t>Mavzu</a:t>
            </a:r>
            <a:br>
              <a:rPr lang="en-US" smtClean="0"/>
            </a:br>
            <a:r>
              <a:rPr lang="en-US" smtClean="0"/>
              <a:t> </a:t>
            </a:r>
            <a:br>
              <a:rPr lang="en-US" smtClean="0"/>
            </a:b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40830" y="133512"/>
            <a:ext cx="2454521" cy="409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43"/>
            <a:r>
              <a:rPr lang="en-US" sz="1999" b="1" smtClean="0">
                <a:solidFill>
                  <a:prstClr val="black"/>
                </a:solidFill>
              </a:rPr>
              <a:t>Temurbeklar maktabi</a:t>
            </a:r>
            <a:endParaRPr lang="ru-RU" sz="1999" b="1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Kalit so’zlar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3"/>
            <a:ext cx="10510123" cy="2647755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 hasCustomPrompt="1"/>
          </p:nvPr>
        </p:nvSpPr>
        <p:spPr>
          <a:xfrm>
            <a:off x="1177312" y="1829730"/>
            <a:ext cx="9872281" cy="2167200"/>
          </a:xfrm>
        </p:spPr>
        <p:txBody>
          <a:bodyPr/>
          <a:lstStyle>
            <a:lvl1pPr marL="0" marR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456971" indent="0">
              <a:buNone/>
              <a:defRPr/>
            </a:lvl2pPr>
            <a:lvl3pPr marL="913943" indent="0">
              <a:buNone/>
              <a:defRPr/>
            </a:lvl3pPr>
            <a:lvl4pPr marL="1370914" indent="0">
              <a:buNone/>
              <a:defRPr/>
            </a:lvl4pPr>
            <a:lvl5pPr marL="1827886" indent="0">
              <a:buNone/>
              <a:defRPr/>
            </a:lvl5pPr>
          </a:lstStyle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So’zlar, So’zlar, So’zlar, So’zlar,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mtClean="0"/>
              <a:t> </a:t>
            </a:r>
          </a:p>
          <a:p>
            <a:pPr marL="0" marR="0" lvl="0" indent="0" algn="l" defTabSz="913943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mtClean="0"/>
          </a:p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964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7"/>
            <a:ext cx="10510123" cy="1051320"/>
          </a:xfrm>
        </p:spPr>
        <p:txBody>
          <a:bodyPr>
            <a:normAutofit/>
          </a:bodyPr>
          <a:lstStyle>
            <a:lvl1pPr algn="l">
              <a:defRPr sz="599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288379" y="1763063"/>
            <a:ext cx="9608893" cy="4653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4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15" y="196668"/>
            <a:ext cx="10779772" cy="730889"/>
          </a:xfrm>
        </p:spPr>
        <p:txBody>
          <a:bodyPr>
            <a:normAutofit/>
          </a:bodyPr>
          <a:lstStyle>
            <a:lvl1pPr>
              <a:defRPr sz="359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568029" y="1062739"/>
            <a:ext cx="10779858" cy="530394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1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45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7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6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072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66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6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35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06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590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54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143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9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835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16761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23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85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86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41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11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8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9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66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5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58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11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5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33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3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380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47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21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10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01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318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64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3618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144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5109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45724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087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63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48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01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99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41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4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59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4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44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8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83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7764" y="373747"/>
            <a:ext cx="10510123" cy="9669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Reja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E682-6290-4229-9D1F-0BB2F60F36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250D-FFC5-49DF-B161-6D23284981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837764" y="1593712"/>
            <a:ext cx="10510123" cy="4823301"/>
          </a:xfrm>
          <a:prstGeom prst="round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177312" y="1829731"/>
            <a:ext cx="9872281" cy="4402078"/>
          </a:xfrm>
        </p:spPr>
        <p:txBody>
          <a:bodyPr/>
          <a:lstStyle>
            <a:lvl1pPr marL="514093" indent="-514093">
              <a:buFont typeface="+mj-lt"/>
              <a:buAutoNum type="arabicPeriod"/>
              <a:defRPr/>
            </a:lvl1pPr>
            <a:lvl2pPr marL="913943" indent="-456971">
              <a:buFont typeface="+mj-lt"/>
              <a:buAutoNum type="arabicPeriod"/>
              <a:defRPr/>
            </a:lvl2pPr>
            <a:lvl3pPr marL="1370914" indent="-456971">
              <a:buFont typeface="+mj-lt"/>
              <a:buAutoNum type="arabicPeriod"/>
              <a:defRPr/>
            </a:lvl3pPr>
            <a:lvl4pPr marL="1713643" indent="-342729">
              <a:buFont typeface="+mj-lt"/>
              <a:buAutoNum type="arabicPeriod"/>
              <a:defRPr/>
            </a:lvl4pPr>
            <a:lvl5pPr marL="2170614" indent="-342729">
              <a:buFont typeface="+mj-lt"/>
              <a:buAutoNum type="arabicPeriod"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0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194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2538677" y="4792074"/>
            <a:ext cx="2625416" cy="1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3280841"/>
            <a:ext cx="3985723" cy="3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4211955"/>
            <a:ext cx="12185650" cy="280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12185650" cy="3275965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547" y="6629929"/>
            <a:ext cx="3858789" cy="311997"/>
          </a:xfrm>
        </p:spPr>
        <p:txBody>
          <a:bodyPr/>
          <a:lstStyle>
            <a:lvl1pPr algn="l">
              <a:defRPr sz="1740">
                <a:solidFill>
                  <a:srgbClr val="000000"/>
                </a:solidFill>
              </a:defRPr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1659" y="3665961"/>
            <a:ext cx="9342332" cy="389996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47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8428408" y="6629930"/>
            <a:ext cx="2843318" cy="250247"/>
          </a:xfrm>
        </p:spPr>
        <p:txBody>
          <a:bodyPr/>
          <a:lstStyle>
            <a:lvl1pPr algn="ctr">
              <a:defRPr sz="1433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3273" y="6629930"/>
            <a:ext cx="609283" cy="250247"/>
          </a:xfrm>
        </p:spPr>
        <p:txBody>
          <a:bodyPr/>
          <a:lstStyle>
            <a:lvl1pPr algn="ctr">
              <a:defRPr sz="1433">
                <a:latin typeface="Arial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1659" y="2573972"/>
            <a:ext cx="9342332" cy="70199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606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2" y="935990"/>
            <a:ext cx="1155098" cy="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00" y="5500084"/>
            <a:ext cx="2932172" cy="92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2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82" y="4510952"/>
            <a:ext cx="10357803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582" y="2975344"/>
            <a:ext cx="10357803" cy="1535608"/>
          </a:xfrm>
        </p:spPr>
        <p:txBody>
          <a:bodyPr anchor="b"/>
          <a:lstStyle>
            <a:lvl1pPr marL="0" indent="0">
              <a:buNone/>
              <a:defRPr sz="2047"/>
            </a:lvl1pPr>
            <a:lvl2pPr marL="467990" indent="0">
              <a:buNone/>
              <a:defRPr sz="1842"/>
            </a:lvl2pPr>
            <a:lvl3pPr marL="935980" indent="0">
              <a:buNone/>
              <a:defRPr sz="1638"/>
            </a:lvl3pPr>
            <a:lvl4pPr marL="1403970" indent="0">
              <a:buNone/>
              <a:defRPr sz="1433"/>
            </a:lvl4pPr>
            <a:lvl5pPr marL="1871960" indent="0">
              <a:buNone/>
              <a:defRPr sz="1433"/>
            </a:lvl5pPr>
            <a:lvl6pPr marL="2339950" indent="0">
              <a:buNone/>
              <a:defRPr sz="1433"/>
            </a:lvl6pPr>
            <a:lvl7pPr marL="2807940" indent="0">
              <a:buNone/>
              <a:defRPr sz="1433"/>
            </a:lvl7pPr>
            <a:lvl8pPr marL="3275929" indent="0">
              <a:buNone/>
              <a:defRPr sz="1433"/>
            </a:lvl8pPr>
            <a:lvl9pPr marL="3743919" indent="0">
              <a:buNone/>
              <a:defRPr sz="14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6188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5" y="1247987"/>
            <a:ext cx="5483543" cy="5225944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2783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81122"/>
            <a:ext cx="10967085" cy="11699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82" y="1571359"/>
            <a:ext cx="5384112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82" y="2226226"/>
            <a:ext cx="5384112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0141" y="1571359"/>
            <a:ext cx="5386227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0141" y="2226226"/>
            <a:ext cx="5386227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5255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52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5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09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279497"/>
            <a:ext cx="4008995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4251" y="279497"/>
            <a:ext cx="6812117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83" y="1468985"/>
            <a:ext cx="4008995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178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473" y="4913948"/>
            <a:ext cx="7311390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473" y="627243"/>
            <a:ext cx="7311390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473" y="5494067"/>
            <a:ext cx="7311390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719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23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83823" y="359122"/>
            <a:ext cx="2792545" cy="61148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188" y="359122"/>
            <a:ext cx="8174540" cy="61148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598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652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018" y="359122"/>
            <a:ext cx="9646973" cy="5768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6188" y="1247987"/>
            <a:ext cx="11170179" cy="5225944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83543" y="6691679"/>
            <a:ext cx="2843318" cy="250247"/>
          </a:xfr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12.12.2020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06188" y="6691679"/>
            <a:ext cx="710830" cy="250247"/>
          </a:xfr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9E8E5C">
                    <a:lumMod val="60000"/>
                    <a:lumOff val="40000"/>
                  </a:srgbClr>
                </a:solidFill>
                <a:latin typeface="Constantia" panose="02030602050306030303" pitchFamily="18" charset="0"/>
              </a:rPr>
              <a:pPr/>
              <a:t>‹#›</a:t>
            </a:fld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1218565" y="6691679"/>
            <a:ext cx="3858789" cy="250247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9E8E5C">
                  <a:lumMod val="60000"/>
                  <a:lumOff val="4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063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5"/>
            <a:ext cx="4958883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2601" y="2339975"/>
            <a:ext cx="8236007" cy="1504734"/>
          </a:xfrm>
        </p:spPr>
        <p:txBody>
          <a:bodyPr anchor="t"/>
          <a:lstStyle>
            <a:lvl1pPr algn="r" eaLnBrk="1" latinLnBrk="0" hangingPunct="1">
              <a:defRPr kumimoji="0" lang="ru-RU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449" y="4133956"/>
            <a:ext cx="6360056" cy="1013989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ru-RU" sz="2047" b="0">
                <a:solidFill>
                  <a:schemeClr val="tx1"/>
                </a:solidFill>
                <a:latin typeface="Georgia" pitchFamily="18" charset="0"/>
              </a:defRPr>
            </a:lvl1pPr>
            <a:lvl2pPr marL="46799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 eaLnBrk="1" latinLnBrk="0" hangingPunct="1">
              <a:buNone/>
              <a:defRPr kumimoji="0"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39238" y="5225944"/>
            <a:ext cx="2437130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2047" baseline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748505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2" y="0"/>
            <a:ext cx="12128529" cy="704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155" y="0"/>
            <a:ext cx="12223730" cy="288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825" y="3119967"/>
            <a:ext cx="5788184" cy="1394235"/>
          </a:xfrm>
        </p:spPr>
        <p:txBody>
          <a:bodyPr anchor="b"/>
          <a:lstStyle>
            <a:lvl1pPr algn="l" eaLnBrk="1" latinLnBrk="0" hangingPunct="1">
              <a:defRPr kumimoji="0" lang="ru-RU" sz="4094" b="1" cap="small" baseline="0">
                <a:solidFill>
                  <a:srgbClr val="0033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037691" y="5459942"/>
            <a:ext cx="2843318" cy="1013989"/>
          </a:xfrm>
        </p:spPr>
        <p:txBody>
          <a:bodyPr rtlCol="0">
            <a:normAutofit/>
          </a:bodyPr>
          <a:lstStyle>
            <a:lvl1pPr marL="0" indent="0" algn="ctr" eaLnBrk="1" latinLnBrk="0" hangingPunct="1">
              <a:buNone/>
              <a:defRPr kumimoji="0" lang="ru-RU" sz="1842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9226A24-D611-48AE-94A8-102D7FD6C319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6A7A7E6-BAC7-4BEC-83A1-1994E99614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38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206" y="1148863"/>
            <a:ext cx="9139238" cy="2443974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206" y="3687086"/>
            <a:ext cx="9139238" cy="1694856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2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4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17" y="1750108"/>
            <a:ext cx="10510123" cy="2920093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417" y="4697827"/>
            <a:ext cx="10510123" cy="1535608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2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764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8985" y="1868730"/>
            <a:ext cx="5178901" cy="44540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613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373748"/>
            <a:ext cx="10510123" cy="13568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352" y="1720857"/>
            <a:ext cx="5155100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352" y="2564223"/>
            <a:ext cx="5155100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986" y="1720857"/>
            <a:ext cx="5180488" cy="843365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8986" y="2564223"/>
            <a:ext cx="5180488" cy="37715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1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35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801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351" y="467995"/>
            <a:ext cx="3930189" cy="1637983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0489" y="1010741"/>
            <a:ext cx="6168985" cy="4988697"/>
          </a:xfrm>
        </p:spPr>
        <p:txBody>
          <a:bodyPr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351" y="2105977"/>
            <a:ext cx="3930189" cy="3901584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88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546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0356" y="373746"/>
            <a:ext cx="2627531" cy="59490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764" y="373746"/>
            <a:ext cx="7730272" cy="59490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63E9-691C-42CE-B860-DED2385FF7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C24-24FF-4A69-B4EF-72363780958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9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4" y="1159948"/>
            <a:ext cx="11942744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17" name="bg object 17"/>
          <p:cNvSpPr/>
          <p:nvPr/>
        </p:nvSpPr>
        <p:spPr>
          <a:xfrm>
            <a:off x="141281" y="153946"/>
            <a:ext cx="11942744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98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368" y="1559303"/>
            <a:ext cx="3855658" cy="419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1" y="1614582"/>
            <a:ext cx="5300759" cy="297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8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  <p:sldLayoutId id="2147483668" r:id="rId14"/>
    <p:sldLayoutId id="2147483669" r:id="rId15"/>
    <p:sldLayoutId id="2147483672" r:id="rId16"/>
    <p:sldLayoutId id="2147483673" r:id="rId17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0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1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15270" cy="7019925"/>
          </a:xfrm>
          <a:prstGeom prst="rect">
            <a:avLst/>
          </a:prstGeom>
          <a:solidFill>
            <a:srgbClr val="6B0848"/>
          </a:solidFill>
          <a:ln>
            <a:solidFill>
              <a:srgbClr val="6B0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ru-RU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0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89" r:id="rId13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764" y="373748"/>
            <a:ext cx="10510123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764" y="1868730"/>
            <a:ext cx="10510123" cy="445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764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6497" y="6506432"/>
            <a:ext cx="4112657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6115" y="6506432"/>
            <a:ext cx="2741771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19" r:id="rId12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100000">
              <a:schemeClr val="bg1"/>
            </a:gs>
            <a:gs pos="11000">
              <a:srgbClr val="CEE1F2">
                <a:alpha val="0"/>
                <a:lumMod val="0"/>
                <a:lumOff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12185650" cy="13724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707928"/>
            <a:ext cx="12185650" cy="311997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902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483543" y="6691679"/>
            <a:ext cx="2843318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24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40037" y="1225009"/>
            <a:ext cx="11170179" cy="522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6188" y="6691679"/>
            <a:ext cx="710830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24">
                <a:solidFill>
                  <a:schemeClr val="bg1"/>
                </a:solidFill>
                <a:latin typeface="+mn-lt"/>
              </a:defRPr>
            </a:lvl1pPr>
          </a:lstStyle>
          <a:p>
            <a:fld id="{B4A437C8-04E5-47CB-A96C-AD64ECAA19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12693" y="6108310"/>
            <a:ext cx="85468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3902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117018" y="359122"/>
            <a:ext cx="9646973" cy="57686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218565" y="6691679"/>
            <a:ext cx="3858789" cy="2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1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5pPr>
      <a:lvl6pPr marL="46799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6pPr>
      <a:lvl7pPr marL="93598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7pPr>
      <a:lvl8pPr marL="140397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8pPr>
      <a:lvl9pPr marL="1871960" algn="l" rtl="0" eaLnBrk="1" fontAlgn="base" hangingPunct="1">
        <a:spcBef>
          <a:spcPct val="0"/>
        </a:spcBef>
        <a:spcAft>
          <a:spcPct val="0"/>
        </a:spcAft>
        <a:defRPr sz="3276" b="1">
          <a:solidFill>
            <a:srgbClr val="000000"/>
          </a:solidFill>
          <a:latin typeface="Verdana" pitchFamily="34" charset="0"/>
        </a:defRPr>
      </a:lvl9pPr>
    </p:titleStyle>
    <p:bodyStyle>
      <a:lvl1pPr marL="350992" indent="-3509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66" b="1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66">
          <a:solidFill>
            <a:schemeClr val="tx1"/>
          </a:solidFill>
          <a:latin typeface="Arial" charset="0"/>
        </a:defRPr>
      </a:lvl2pPr>
      <a:lvl3pPr marL="1169975" indent="-23399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57">
          <a:solidFill>
            <a:schemeClr val="tx1"/>
          </a:solidFill>
          <a:latin typeface="Arial" charset="0"/>
        </a:defRPr>
      </a:lvl3pPr>
      <a:lvl4pPr marL="1637965" indent="-233995" algn="l" rtl="0" eaLnBrk="1" fontAlgn="base" hangingPunct="1">
        <a:spcBef>
          <a:spcPct val="20000"/>
        </a:spcBef>
        <a:spcAft>
          <a:spcPct val="0"/>
        </a:spcAft>
        <a:buChar char="–"/>
        <a:defRPr sz="2047">
          <a:solidFill>
            <a:schemeClr val="tx1"/>
          </a:solidFill>
          <a:latin typeface="Arial" charset="0"/>
        </a:defRPr>
      </a:lvl4pPr>
      <a:lvl5pPr marL="210595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5pPr>
      <a:lvl6pPr marL="2573945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6pPr>
      <a:lvl7pPr marL="304193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7pPr>
      <a:lvl8pPr marL="350992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8pPr>
      <a:lvl9pPr marL="3977914" indent="-233995" algn="l" rtl="0" eaLnBrk="1" fontAlgn="base" hangingPunct="1">
        <a:spcBef>
          <a:spcPct val="20000"/>
        </a:spcBef>
        <a:spcAft>
          <a:spcPct val="0"/>
        </a:spcAft>
        <a:buChar char="»"/>
        <a:defRPr sz="2047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5501"/>
            <a:ext cx="12173572" cy="215798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0625" y="479613"/>
            <a:ext cx="5051408" cy="1249962"/>
          </a:xfrm>
          <a:prstGeom prst="rect">
            <a:avLst/>
          </a:prstGeom>
        </p:spPr>
        <p:txBody>
          <a:bodyPr vert="horz" wrap="square" lIns="0" tIns="30865" rIns="0" bIns="0" rtlCol="0">
            <a:spAutoFit/>
          </a:bodyPr>
          <a:lstStyle/>
          <a:p>
            <a:pPr marL="26841">
              <a:spcBef>
                <a:spcPts val="240"/>
              </a:spcBef>
            </a:pPr>
            <a:r>
              <a:rPr lang="en-US" sz="8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z-Latn-UZ" sz="8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4623" y="2601193"/>
            <a:ext cx="10187819" cy="301011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20">
              <a:spcBef>
                <a:spcPts val="232"/>
              </a:spcBef>
            </a:pPr>
            <a:r>
              <a:rPr lang="en-US" sz="4800" b="1" dirty="0" smtClean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uz-Latn-UZ" sz="4800" b="1" dirty="0">
                <a:ln w="0">
                  <a:solidFill>
                    <a:srgbClr val="2365C7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Uglevodorodlarning tabiiy manbalari. Neft va neftni qayta ishlash mahsulotlari  </a:t>
            </a:r>
          </a:p>
          <a:p>
            <a:pPr marL="38920">
              <a:spcBef>
                <a:spcPts val="232"/>
              </a:spcBef>
            </a:pPr>
            <a:endParaRPr lang="uz-Latn-UZ" sz="4800" b="1" dirty="0">
              <a:ln w="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825" y="2489029"/>
            <a:ext cx="727381" cy="1729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7"/>
          </a:p>
        </p:txBody>
      </p:sp>
      <p:grpSp>
        <p:nvGrpSpPr>
          <p:cNvPr id="7" name="object 7"/>
          <p:cNvGrpSpPr/>
          <p:nvPr/>
        </p:nvGrpSpPr>
        <p:grpSpPr>
          <a:xfrm>
            <a:off x="9600553" y="522046"/>
            <a:ext cx="2260491" cy="1276272"/>
            <a:chOff x="4701997" y="228104"/>
            <a:chExt cx="603885" cy="603885"/>
          </a:xfrm>
        </p:grpSpPr>
        <p:sp>
          <p:nvSpPr>
            <p:cNvPr id="9" name="object 9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8057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8057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656723" y="777374"/>
            <a:ext cx="2360585" cy="765616"/>
          </a:xfrm>
          <a:prstGeom prst="rect">
            <a:avLst/>
          </a:prstGeom>
        </p:spPr>
        <p:txBody>
          <a:bodyPr vert="horz" wrap="square" lIns="0" tIns="33550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uz-Latn-UZ" sz="4755" b="1" spc="21" dirty="0" smtClean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sz="4755" dirty="0"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0540" y="4296081"/>
            <a:ext cx="3572365" cy="2749048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377825" y="4576762"/>
            <a:ext cx="727381" cy="17293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8057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5025" y="0"/>
            <a:ext cx="7086600" cy="3779758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rgbClr val="2365C7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Sanoatda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neftdan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raketalar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dizel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yonuv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dvigatellari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yonilg‘i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surkov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moylari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parafin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moyi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vazelin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Россия создала «убийцу» ракеты SpaceX от Илона Ма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68825" cy="3281362"/>
          </a:xfrm>
          <a:prstGeom prst="rect">
            <a:avLst/>
          </a:prstGeom>
          <a:noFill/>
        </p:spPr>
      </p:pic>
      <p:pic>
        <p:nvPicPr>
          <p:cNvPr id="5126" name="Picture 6" descr="Объем двигателя | Lowcars.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425" y="3890963"/>
            <a:ext cx="4343400" cy="3128962"/>
          </a:xfrm>
          <a:prstGeom prst="rect">
            <a:avLst/>
          </a:prstGeom>
          <a:noFill/>
        </p:spPr>
      </p:pic>
      <p:pic>
        <p:nvPicPr>
          <p:cNvPr id="5128" name="Picture 8" descr="Liquid Paraffin/ Paraffin Oil/ Mineral Oil - 500ml | Laz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65500"/>
            <a:ext cx="4492625" cy="3654425"/>
          </a:xfrm>
          <a:prstGeom prst="rect">
            <a:avLst/>
          </a:prstGeom>
          <a:noFill/>
        </p:spPr>
      </p:pic>
      <p:pic>
        <p:nvPicPr>
          <p:cNvPr id="5130" name="Picture 10" descr="Vaseline Blue Seal Original Pure Petroleum Jelly 50 ml / Vazelin Blue Seal  Orijinal 50 ml - NOS Market Free Grocery Delivery | Biggest Online Turkish  Market in Toronto | Kanada'nın En Büyük Online Türk Market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09050" y="3967161"/>
            <a:ext cx="3276600" cy="3052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18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76925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19162"/>
            <a:ext cx="12185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mahsulotlarni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ishlanadi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muhimi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fraksion</a:t>
            </a:r>
            <a:r>
              <a:rPr lang="en-US" sz="36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haydashdir</a:t>
            </a: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35625" y="2830650"/>
            <a:ext cx="61642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haroratiga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birin-ketin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Neft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haydalganda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avvalo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gazsimon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2679124"/>
            <a:ext cx="4416425" cy="434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58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38023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haydalganda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fraksiyaga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4024" y="3733572"/>
            <a:ext cx="6705602" cy="1464231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2. 150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gazolin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benzinlar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025" y="5446399"/>
            <a:ext cx="6705601" cy="146423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3.150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300 °C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kerosin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4026" y="2156954"/>
            <a:ext cx="6705600" cy="1328023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300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qoldig‘i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qoramoy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mazut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17" y="2019087"/>
            <a:ext cx="2209800" cy="1963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008" y="3278679"/>
            <a:ext cx="1781018" cy="2560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259" y="4745519"/>
            <a:ext cx="2187458" cy="21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25" y="1622463"/>
            <a:ext cx="6172200" cy="446079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Gazolin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benzinlar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fraksiya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atomlarining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092825" y="1684167"/>
            <a:ext cx="6092825" cy="39563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88425" y="4119562"/>
            <a:ext cx="2590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625" y="1528763"/>
            <a:ext cx="6019800" cy="228147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gazolin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petroley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efiri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Petroley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efiri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erituvchi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Петролейный эфир: виды, свойства и особен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506181"/>
            <a:ext cx="4800600" cy="22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66" y="3984636"/>
            <a:ext cx="4320117" cy="2990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825" y="3935406"/>
            <a:ext cx="4482169" cy="30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9225" y="1604962"/>
            <a:ext cx="7848600" cy="5155657"/>
          </a:xfrm>
          <a:prstGeom prst="roundRect">
            <a:avLst>
              <a:gd name="adj" fmla="val 12753"/>
            </a:avLst>
          </a:prstGeom>
          <a:blipFill>
            <a:blip r:embed="rId2"/>
            <a:tile tx="0" ty="0" sx="100000" sy="100000" flip="none" algn="tl"/>
          </a:blipFill>
          <a:ln w="57150"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texnikaning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ishlatilishiga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aviatsion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benzini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hokazolarga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Texnikada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yonuv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dvigatellarida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yonilg‘i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225" y="1604962"/>
            <a:ext cx="3730625" cy="2487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224" y="4342641"/>
            <a:ext cx="3730625" cy="24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0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5" y="1481445"/>
            <a:ext cx="7092949" cy="2553236"/>
          </a:xfrm>
          <a:prstGeom prst="roundRect">
            <a:avLst>
              <a:gd name="adj" fmla="val 12753"/>
            </a:avLst>
          </a:prstGeom>
          <a:blipFill>
            <a:blip r:embed="rId2"/>
            <a:tile tx="0" ty="0" sx="100000" sy="100000" flip="none" algn="tl"/>
          </a:blipFill>
          <a:ln w="57150"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r>
              <a:rPr lang="en-US" sz="37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Og‘ir </a:t>
            </a:r>
            <a:r>
              <a:rPr lang="en-US" sz="3700" b="1" dirty="0" err="1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37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boshqacha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aytganda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, ligroin. Bu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fraksiya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dizel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dvigatellari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yonilg‘i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464"/>
            <a:ext cx="4468677" cy="2723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825" y="4370569"/>
            <a:ext cx="4457645" cy="2518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825" y="4161760"/>
            <a:ext cx="2895600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kerosin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1" y="1307064"/>
            <a:ext cx="8150225" cy="5006995"/>
          </a:xfrm>
          <a:prstGeom prst="roundRect">
            <a:avLst>
              <a:gd name="adj" fmla="val 12753"/>
            </a:avLst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3700" b="1" dirty="0" smtClean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Kerosin </a:t>
            </a:r>
            <a:r>
              <a:rPr lang="en-US" sz="37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700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fraksiyani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atomlarining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tagacha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Kerosin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usullar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tozalangach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traktor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dvigatellarida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uy-ro‘zg‘orda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yonilg‘i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224" y="1909762"/>
            <a:ext cx="3120563" cy="4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qoramoy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21225" y="1223962"/>
            <a:ext cx="8074025" cy="5620435"/>
          </a:xfrm>
          <a:prstGeom prst="roundRect">
            <a:avLst>
              <a:gd name="adj" fmla="val 12753"/>
            </a:avLst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Qoramoy (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mazut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fraksiyadagi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molekulasida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atomlarining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Qoramoy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ishlanganda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haydalganda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parchalanib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ketishi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mazut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vositasida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vakuumda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haydaladi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74" y="1400516"/>
            <a:ext cx="4015740" cy="2360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4" y="3807279"/>
            <a:ext cx="3933413" cy="32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92165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qoramoy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49185992"/>
              </p:ext>
            </p:extLst>
          </p:nvPr>
        </p:nvGraphicFramePr>
        <p:xfrm>
          <a:off x="-765175" y="950427"/>
          <a:ext cx="8610600" cy="6069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132" y="985668"/>
            <a:ext cx="3362500" cy="2237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824" y="4356117"/>
            <a:ext cx="2663807" cy="2663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2179" y="2699718"/>
            <a:ext cx="3124200" cy="21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Bugun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856" y="1681162"/>
            <a:ext cx="11827769" cy="243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fraksiyalash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krekinglash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.S. in Chemistry Offered Online | Ohio Un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446831"/>
            <a:ext cx="8915400" cy="22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qoramoy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835" y="1354366"/>
            <a:ext cx="12031980" cy="1890058"/>
          </a:xfrm>
          <a:prstGeom prst="roundRect">
            <a:avLst>
              <a:gd name="adj" fmla="val 12753"/>
            </a:avLst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Qoramoyning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fraksiyalari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haydalib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bo‘lgach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gudron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Gudrondan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asfalt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487746"/>
            <a:ext cx="3352800" cy="3093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816" y="3487746"/>
            <a:ext cx="4174999" cy="3131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76" y="3815016"/>
            <a:ext cx="39624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835" y="1354366"/>
            <a:ext cx="12031980" cy="2486918"/>
          </a:xfrm>
          <a:prstGeom prst="roundRect">
            <a:avLst>
              <a:gd name="adj" fmla="val 12753"/>
            </a:avLst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to‘g‘ridan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haydashda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fraksiyalari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unumini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krekingga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uchratiladi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49625" y="4043362"/>
                <a:ext cx="5560240" cy="586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uz-Cyrl-UZ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𝟑𝟒</m:t>
                          </m:r>
                        </m:sub>
                      </m:sSub>
                      <m:r>
                        <a:rPr lang="ru-RU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sub>
                      </m:sSub>
                      <m:r>
                        <a:rPr lang="ru-RU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</m:t>
                          </m:r>
                        </m:sub>
                      </m:sSub>
                    </m:oMath>
                  </m:oMathPara>
                </a14:m>
                <a:endParaRPr lang="ru-RU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625" y="4043362"/>
                <a:ext cx="5560240" cy="5866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9310" y="4904827"/>
                <a:ext cx="5156091" cy="586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sub>
                      </m:sSub>
                      <m:r>
                        <a:rPr lang="ru-RU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A85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  <m:r>
                        <a:rPr lang="ru-RU" b="1" i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A85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sSub>
                        <m:sSubPr>
                          <m:ctrlPr>
                            <a:rPr lang="ru-RU" b="1" i="1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1" i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rgbClr val="00A85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</m:oMath>
                  </m:oMathPara>
                </a14:m>
                <a:endParaRPr lang="ru-RU" b="1" dirty="0">
                  <a:ln>
                    <a:solidFill>
                      <a:schemeClr val="tx1"/>
                    </a:solidFill>
                  </a:ln>
                  <a:solidFill>
                    <a:srgbClr val="00A85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310" y="4904827"/>
                <a:ext cx="5156091" cy="5866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5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krekinglash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0" y="1909762"/>
            <a:ext cx="11504590" cy="3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25" y="1392258"/>
            <a:ext cx="8610600" cy="478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Neft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krekingi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benzinning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unumini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oshirishga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demakdir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kiruvchi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parchalanib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825" y="1604962"/>
            <a:ext cx="3200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225" y="1325998"/>
            <a:ext cx="11582400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Kreking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neftdagi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79093184"/>
              </p:ext>
            </p:extLst>
          </p:nvPr>
        </p:nvGraphicFramePr>
        <p:xfrm>
          <a:off x="4873625" y="2709140"/>
          <a:ext cx="7123320" cy="4310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76" y="3471864"/>
            <a:ext cx="4114800" cy="32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425" y="1511916"/>
            <a:ext cx="6705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Termik</a:t>
            </a:r>
            <a:r>
              <a:rPr lang="en-US" sz="32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kreking</a:t>
            </a:r>
            <a:r>
              <a:rPr lang="en-US" sz="3200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parchalanib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molekulyar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to‘yinmagan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fraksiyasini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4067698"/>
              </p:ext>
            </p:extLst>
          </p:nvPr>
        </p:nvGraphicFramePr>
        <p:xfrm>
          <a:off x="6854826" y="1564544"/>
          <a:ext cx="5105400" cy="3926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16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77" y="1681162"/>
            <a:ext cx="11960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72-sahifadagi 1-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25" y="3946950"/>
            <a:ext cx="4419600" cy="29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354366"/>
            <a:ext cx="1165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Uglevodorodlarning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manbalari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yo‘ldosh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toshko‘mirdir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От чего зависит цена на неф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" y="2935252"/>
            <a:ext cx="3944863" cy="26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ОВАРЫ | gazkz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56" y="2914108"/>
            <a:ext cx="4437137" cy="277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менный уголь и антрац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3083853"/>
            <a:ext cx="3810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525" y="1380230"/>
            <a:ext cx="1165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Neft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gazsimon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qattiq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aralashmasidan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moysimon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och-qo‘ng‘ir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ranggacha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yoqimsiz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hidga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suyuqlikdir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Российские учёные предложили искать нефть с помощью ядерного реа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35" y="4013105"/>
            <a:ext cx="5318760" cy="29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30781"/>
            <a:ext cx="5234940" cy="29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717" y="1604961"/>
            <a:ext cx="736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kislorodli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oltingugurtli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azotli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turlichadir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9995" y="2128033"/>
            <a:ext cx="4572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1356861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825" y="1604962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Neftning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qattiq,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tagidan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yo‘ldosh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olishda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0225" y="2138362"/>
            <a:ext cx="3718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76925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425" y="995362"/>
            <a:ext cx="5867400" cy="2553891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Tarkibida qattiq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asfalt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asosli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88025" y="3890962"/>
            <a:ext cx="6134100" cy="282630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2365C7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uz-Cyrl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parafin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asosli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25 интересных фактов о нефти – Zagge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" y="3738562"/>
            <a:ext cx="4648200" cy="3004639"/>
          </a:xfrm>
          <a:prstGeom prst="rect">
            <a:avLst/>
          </a:prstGeom>
          <a:noFill/>
        </p:spPr>
      </p:pic>
      <p:pic>
        <p:nvPicPr>
          <p:cNvPr id="8196" name="Picture 4" descr="Парафиновая нефть и её свойства | Продажа и доставка нефтепродуктов оптом:  8-800-700-12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995362"/>
            <a:ext cx="3657600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7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76925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94250" y="1223962"/>
            <a:ext cx="7391400" cy="4724400"/>
          </a:xfrm>
          <a:prstGeom prst="wedgeRoundRectCallout">
            <a:avLst>
              <a:gd name="adj1" fmla="val -41285"/>
              <a:gd name="adj2" fmla="val 69072"/>
              <a:gd name="adj3" fmla="val 16667"/>
            </a:avLst>
          </a:prstGeom>
          <a:blipFill>
            <a:blip r:embed="rId2" cstate="print"/>
            <a:tile tx="0" ty="0" sx="100000" sy="100000" flip="none" algn="tl"/>
          </a:blip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karbidga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metallarning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uglerodli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birikmalariga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etishidan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chirishidan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qiladilar</a:t>
            </a:r>
            <a:r>
              <a:rPr lang="en-US" sz="3200" b="1" dirty="0" smtClean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rgbClr val="993300"/>
              </a:solidFill>
            </a:endParaRPr>
          </a:p>
        </p:txBody>
      </p:sp>
      <p:pic>
        <p:nvPicPr>
          <p:cNvPr id="7170" name="Picture 2" descr="What are fossil fuels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9562"/>
            <a:ext cx="4416425" cy="2900363"/>
          </a:xfrm>
          <a:prstGeom prst="rect">
            <a:avLst/>
          </a:prstGeom>
          <a:noFill/>
        </p:spPr>
      </p:pic>
      <p:pic>
        <p:nvPicPr>
          <p:cNvPr id="7172" name="Picture 4" descr="Водка Нефть купить в бутиках Метрополь Каза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" y="1095056"/>
            <a:ext cx="2074008" cy="2696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77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95"/>
            <a:ext cx="12185650" cy="769257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225" y="1206572"/>
            <a:ext cx="1165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Neft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biroz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erimaydi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Neft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uglevodorodlar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aralashmasi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qaynash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Pumpjack Oil Pumps Deliver Texas Crude Oil By BottledVideo.com GIF | Gfyca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1025" y="3128962"/>
            <a:ext cx="5943600" cy="3423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1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2.xml><?xml version="1.0" encoding="utf-8"?>
<a:theme xmlns:a="http://schemas.openxmlformats.org/drawingml/2006/main" name="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3.xml><?xml version="1.0" encoding="utf-8"?>
<a:theme xmlns:a="http://schemas.openxmlformats.org/drawingml/2006/main" name="1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4.xml><?xml version="1.0" encoding="utf-8"?>
<a:theme xmlns:a="http://schemas.openxmlformats.org/drawingml/2006/main" name="1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5.xml><?xml version="1.0" encoding="utf-8"?>
<a:theme xmlns:a="http://schemas.openxmlformats.org/drawingml/2006/main" name="2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6.xml><?xml version="1.0" encoding="utf-8"?>
<a:theme xmlns:a="http://schemas.openxmlformats.org/drawingml/2006/main" name="2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7.xml><?xml version="1.0" encoding="utf-8"?>
<a:theme xmlns:a="http://schemas.openxmlformats.org/drawingml/2006/main" name="3_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0" id="{785310B2-D978-4E49-BBFE-AE080AFD3908}" vid="{EF789822-9A55-49AA-BF39-F5952A494B2E}"/>
    </a:ext>
  </a:extLst>
</a:theme>
</file>

<file path=ppt/theme/theme8.xml><?xml version="1.0" encoding="utf-8"?>
<a:theme xmlns:a="http://schemas.openxmlformats.org/drawingml/2006/main" name="3_Тема7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7" id="{D065F3FC-3E9C-4AFC-AFB2-AD99FFD6EC12}" vid="{24D79D30-FFA8-4D6D-B82F-E600FF13E2C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4585</TotalTime>
  <Words>729</Words>
  <Application>Microsoft Office PowerPoint</Application>
  <PresentationFormat>Произвольный</PresentationFormat>
  <Paragraphs>74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Constantia</vt:lpstr>
      <vt:lpstr>Georgia</vt:lpstr>
      <vt:lpstr>Verdana</vt:lpstr>
      <vt:lpstr>Wingdings</vt:lpstr>
      <vt:lpstr>Тема10</vt:lpstr>
      <vt:lpstr>Тема7</vt:lpstr>
      <vt:lpstr>1_Тема10</vt:lpstr>
      <vt:lpstr>1_Тема7</vt:lpstr>
      <vt:lpstr>2_Тема10</vt:lpstr>
      <vt:lpstr>2_Тема7</vt:lpstr>
      <vt:lpstr>3_Тема10</vt:lpstr>
      <vt:lpstr>3_Тема7</vt:lpstr>
      <vt:lpstr>  Kimyo</vt:lpstr>
      <vt:lpstr>Bugun darsda:</vt:lpstr>
      <vt:lpstr>Neft</vt:lpstr>
      <vt:lpstr>Neft</vt:lpstr>
      <vt:lpstr>Neftning tarkibi</vt:lpstr>
      <vt:lpstr>Neftning tarkibi</vt:lpstr>
      <vt:lpstr>Neftning tarkibi</vt:lpstr>
      <vt:lpstr>Neft</vt:lpstr>
      <vt:lpstr>Neftning xossalari</vt:lpstr>
      <vt:lpstr>Презентация PowerPoint</vt:lpstr>
      <vt:lpstr>Neftni fraksiyalash</vt:lpstr>
      <vt:lpstr>Neftni fraksiyalash</vt:lpstr>
      <vt:lpstr>Neftni benzin fraksiyasi</vt:lpstr>
      <vt:lpstr>Neftning benzin fraksiyasi</vt:lpstr>
      <vt:lpstr>Neftning benzin fraksiyasi</vt:lpstr>
      <vt:lpstr>Neftning benzin fraksiyasi</vt:lpstr>
      <vt:lpstr>Neftning kerosin fraksiyasi </vt:lpstr>
      <vt:lpstr>Neftning qoramoy fraksiyasi</vt:lpstr>
      <vt:lpstr>Neftning qoramoy fraksiyasi </vt:lpstr>
      <vt:lpstr>Neftning qoramoy fraksiyasi</vt:lpstr>
      <vt:lpstr>Neftni krekinglash</vt:lpstr>
      <vt:lpstr>Neftni krekinglash </vt:lpstr>
      <vt:lpstr>Neftni krekinglash</vt:lpstr>
      <vt:lpstr>Neftni krekinglash</vt:lpstr>
      <vt:lpstr>Termik kreking</vt:lpstr>
      <vt:lpstr>Mustaqil bajarish uchun 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Учетная запись Майкрософт</cp:lastModifiedBy>
  <cp:revision>358</cp:revision>
  <dcterms:created xsi:type="dcterms:W3CDTF">2020-04-09T07:32:19Z</dcterms:created>
  <dcterms:modified xsi:type="dcterms:W3CDTF">2020-12-12T07:18:38Z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