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3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4" r:id="rId1"/>
    <p:sldMasterId id="2147483697" r:id="rId2"/>
    <p:sldMasterId id="2147483742" r:id="rId3"/>
    <p:sldMasterId id="2147483790" r:id="rId4"/>
    <p:sldMasterId id="2147483820" r:id="rId5"/>
  </p:sldMasterIdLst>
  <p:notesMasterIdLst>
    <p:notesMasterId r:id="rId24"/>
  </p:notesMasterIdLst>
  <p:sldIdLst>
    <p:sldId id="1377" r:id="rId6"/>
    <p:sldId id="1402" r:id="rId7"/>
    <p:sldId id="1400" r:id="rId8"/>
    <p:sldId id="1401" r:id="rId9"/>
    <p:sldId id="288" r:id="rId10"/>
    <p:sldId id="1391" r:id="rId11"/>
    <p:sldId id="1392" r:id="rId12"/>
    <p:sldId id="1393" r:id="rId13"/>
    <p:sldId id="1394" r:id="rId14"/>
    <p:sldId id="1395" r:id="rId15"/>
    <p:sldId id="1396" r:id="rId16"/>
    <p:sldId id="1403" r:id="rId17"/>
    <p:sldId id="1397" r:id="rId18"/>
    <p:sldId id="1398" r:id="rId19"/>
    <p:sldId id="1399" r:id="rId20"/>
    <p:sldId id="1404" r:id="rId21"/>
    <p:sldId id="1405" r:id="rId22"/>
    <p:sldId id="1390" r:id="rId23"/>
  </p:sldIdLst>
  <p:sldSz cx="12185650" cy="7019925"/>
  <p:notesSz cx="5765800" cy="3244850"/>
  <p:defaultTextStyle>
    <a:defPPr>
      <a:defRPr lang="ru-RU"/>
    </a:defPPr>
    <a:lvl1pPr marL="0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1pPr>
    <a:lvl2pPr marL="968121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2pPr>
    <a:lvl3pPr marL="1936242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3pPr>
    <a:lvl4pPr marL="2904363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4pPr>
    <a:lvl5pPr marL="3872484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5pPr>
    <a:lvl6pPr marL="4840605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6pPr>
    <a:lvl7pPr marL="5808726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7pPr>
    <a:lvl8pPr marL="6776847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8pPr>
    <a:lvl9pPr marL="7744968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1" userDrawn="1">
          <p15:clr>
            <a:srgbClr val="A4A3A4"/>
          </p15:clr>
        </p15:guide>
        <p15:guide id="2" pos="456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65C7"/>
    <a:srgbClr val="0097CC"/>
    <a:srgbClr val="006032"/>
    <a:srgbClr val="00A859"/>
    <a:srgbClr val="CEE1F2"/>
    <a:srgbClr val="FF99FF"/>
    <a:srgbClr val="F7F7F7"/>
    <a:srgbClr val="FFFFCC"/>
    <a:srgbClr val="FAFAFA"/>
    <a:srgbClr val="99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930" autoAdjust="0"/>
    <p:restoredTop sz="94660"/>
  </p:normalViewPr>
  <p:slideViewPr>
    <p:cSldViewPr>
      <p:cViewPr varScale="1">
        <p:scale>
          <a:sx n="65" d="100"/>
          <a:sy n="65" d="100"/>
        </p:scale>
        <p:origin x="102" y="90"/>
      </p:cViewPr>
      <p:guideLst>
        <p:guide orient="horz" pos="6231"/>
        <p:guide pos="456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0A39DF-9567-4CDA-A4A4-E359C8BAF477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33575" y="406400"/>
            <a:ext cx="189865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95C840-5611-4C0C-86CE-4F43C3DD34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55261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1pPr>
    <a:lvl2pPr marL="968121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2pPr>
    <a:lvl3pPr marL="1936242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3pPr>
    <a:lvl4pPr marL="2904363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4pPr>
    <a:lvl5pPr marL="3872484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5pPr>
    <a:lvl6pPr marL="4840605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6pPr>
    <a:lvl7pPr marL="5808726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7pPr>
    <a:lvl8pPr marL="6776847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8pPr>
    <a:lvl9pPr marL="7744968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04722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95510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07865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050711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75151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58302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49970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8426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7933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38338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21957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94975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53177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1842"/>
            </a:lvl1pPr>
            <a:lvl2pPr marL="350992" indent="0" algn="ctr">
              <a:buNone/>
              <a:defRPr sz="1535"/>
            </a:lvl2pPr>
            <a:lvl3pPr marL="701985" indent="0" algn="ctr">
              <a:buNone/>
              <a:defRPr sz="1382"/>
            </a:lvl3pPr>
            <a:lvl4pPr marL="1052977" indent="0" algn="ctr">
              <a:buNone/>
              <a:defRPr sz="1228"/>
            </a:lvl4pPr>
            <a:lvl5pPr marL="1403970" indent="0" algn="ctr">
              <a:buNone/>
              <a:defRPr sz="1228"/>
            </a:lvl5pPr>
            <a:lvl6pPr marL="1754962" indent="0" algn="ctr">
              <a:buNone/>
              <a:defRPr sz="1228"/>
            </a:lvl6pPr>
            <a:lvl7pPr marL="2105955" indent="0" algn="ctr">
              <a:buNone/>
              <a:defRPr sz="1228"/>
            </a:lvl7pPr>
            <a:lvl8pPr marL="2456947" indent="0" algn="ctr">
              <a:buNone/>
              <a:defRPr sz="1228"/>
            </a:lvl8pPr>
            <a:lvl9pPr marL="2807940" indent="0" algn="ctr">
              <a:buNone/>
              <a:defRPr sz="1228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8677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8689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4" y="373746"/>
            <a:ext cx="7730272" cy="59490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23898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312" y="1829731"/>
            <a:ext cx="9872281" cy="4402078"/>
          </a:xfrm>
        </p:spPr>
        <p:txBody>
          <a:bodyPr/>
          <a:lstStyle>
            <a:lvl1pPr marL="514093" indent="-514093">
              <a:buFont typeface="+mj-lt"/>
              <a:buAutoNum type="arabicPeriod"/>
              <a:defRPr/>
            </a:lvl1pPr>
            <a:lvl2pPr marL="913943" indent="-456971">
              <a:buFont typeface="+mj-lt"/>
              <a:buAutoNum type="arabicPeriod"/>
              <a:defRPr/>
            </a:lvl2pPr>
            <a:lvl3pPr marL="1370914" indent="-456971">
              <a:buFont typeface="+mj-lt"/>
              <a:buAutoNum type="arabicPeriod"/>
              <a:defRPr/>
            </a:lvl3pPr>
            <a:lvl4pPr marL="1713643" indent="-342729">
              <a:buFont typeface="+mj-lt"/>
              <a:buAutoNum type="arabicPeriod"/>
              <a:defRPr/>
            </a:lvl4pPr>
            <a:lvl5pPr marL="2170614" indent="-342729">
              <a:buFont typeface="+mj-lt"/>
              <a:buAutoNum type="arabicPeriod"/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0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2039193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6374" y="-84323"/>
            <a:ext cx="12332024" cy="7104248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29071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0830" y="1256419"/>
            <a:ext cx="8365285" cy="3263316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4398" baseline="0"/>
            </a:lvl1pPr>
          </a:lstStyle>
          <a:p>
            <a:r>
              <a:rPr lang="en-US"/>
              <a:t>Fan nomi</a:t>
            </a:r>
            <a:br>
              <a:rPr lang="en-US"/>
            </a:br>
            <a:r>
              <a:rPr lang="uz-Cyrl-UZ"/>
              <a:t>№(</a:t>
            </a:r>
            <a:r>
              <a:rPr lang="en-US"/>
              <a:t>Mavzu raqami)</a:t>
            </a:r>
            <a:br>
              <a:rPr lang="en-US"/>
            </a:br>
            <a:r>
              <a:rPr lang="en-US"/>
              <a:t>Mavzu</a:t>
            </a:r>
            <a:br>
              <a:rPr lang="en-US"/>
            </a:br>
            <a:r>
              <a:rPr lang="en-US"/>
              <a:t> </a:t>
            </a:r>
            <a:br>
              <a:rPr lang="en-US"/>
            </a:b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40830" y="133512"/>
            <a:ext cx="2454521" cy="4095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3943"/>
            <a:r>
              <a:rPr lang="en-US" sz="1999" b="1">
                <a:solidFill>
                  <a:prstClr val="black"/>
                </a:solidFill>
              </a:rPr>
              <a:t>Temurbeklar maktabi</a:t>
            </a:r>
            <a:endParaRPr lang="ru-RU" sz="1999" b="1">
              <a:solidFill>
                <a:prstClr val="black"/>
              </a:solidFill>
            </a:endParaRPr>
          </a:p>
        </p:txBody>
      </p:sp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5650" cy="701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3746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Kalit so’zlar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3"/>
            <a:ext cx="10510123" cy="2647755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 hasCustomPrompt="1"/>
          </p:nvPr>
        </p:nvSpPr>
        <p:spPr>
          <a:xfrm>
            <a:off x="1177312" y="1829730"/>
            <a:ext cx="9872281" cy="2167200"/>
          </a:xfrm>
        </p:spPr>
        <p:txBody>
          <a:bodyPr/>
          <a:lstStyle>
            <a:lvl1pPr marL="0" marR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456971" indent="0">
              <a:buNone/>
              <a:defRPr/>
            </a:lvl2pPr>
            <a:lvl3pPr marL="913943" indent="0">
              <a:buNone/>
              <a:defRPr/>
            </a:lvl3pPr>
            <a:lvl4pPr marL="1370914" indent="0">
              <a:buNone/>
              <a:defRPr/>
            </a:lvl4pPr>
            <a:lvl5pPr marL="1827886" indent="0">
              <a:buNone/>
              <a:defRPr/>
            </a:lvl5pPr>
          </a:lstStyle>
          <a:p>
            <a:pPr marL="0" marR="0" lvl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So’zlar, So’zlar, So’zlar, So’zlar,</a:t>
            </a:r>
          </a:p>
          <a:p>
            <a:pPr marL="0" marR="0" lvl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 </a:t>
            </a:r>
          </a:p>
          <a:p>
            <a:pPr marL="0" marR="0" lvl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6468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7"/>
            <a:ext cx="10510123" cy="1051320"/>
          </a:xfrm>
        </p:spPr>
        <p:txBody>
          <a:bodyPr>
            <a:normAutofit/>
          </a:bodyPr>
          <a:lstStyle>
            <a:lvl1pPr algn="l">
              <a:defRPr sz="599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1288379" y="1763063"/>
            <a:ext cx="9608893" cy="465395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2144479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115" y="196668"/>
            <a:ext cx="10779772" cy="730889"/>
          </a:xfrm>
        </p:spPr>
        <p:txBody>
          <a:bodyPr>
            <a:normAutofit/>
          </a:bodyPr>
          <a:lstStyle>
            <a:lvl1pPr>
              <a:defRPr sz="3598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568029" y="1062739"/>
            <a:ext cx="10779858" cy="530394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1040158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3" name="Picture 161" descr="artplus_nature_naturalcity38_g"/>
          <p:cNvPicPr>
            <a:picLocks noChangeAspect="1" noChangeArrowheads="1"/>
          </p:cNvPicPr>
          <p:nvPr/>
        </p:nvPicPr>
        <p:blipFill>
          <a:blip r:embed="rId2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/>
          <a:stretch>
            <a:fillRect/>
          </a:stretch>
        </p:blipFill>
        <p:spPr bwMode="auto">
          <a:xfrm>
            <a:off x="2538677" y="4792074"/>
            <a:ext cx="2625416" cy="1837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2" name="Picture 160" descr="artplus_nature_naturalcity38_g"/>
          <p:cNvPicPr>
            <a:picLocks noChangeAspect="1" noChangeArrowheads="1"/>
          </p:cNvPicPr>
          <p:nvPr/>
        </p:nvPicPr>
        <p:blipFill>
          <a:blip r:embed="rId2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/>
          <a:stretch>
            <a:fillRect/>
          </a:stretch>
        </p:blipFill>
        <p:spPr bwMode="auto">
          <a:xfrm>
            <a:off x="0" y="3280841"/>
            <a:ext cx="3985723" cy="3349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1" name="Picture 159" descr="artplus_nature_naturalcity38_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25"/>
          <a:stretch>
            <a:fillRect/>
          </a:stretch>
        </p:blipFill>
        <p:spPr bwMode="auto">
          <a:xfrm>
            <a:off x="0" y="4211955"/>
            <a:ext cx="12185650" cy="2807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34" name="Group 162"/>
          <p:cNvGrpSpPr>
            <a:grpSpLocks/>
          </p:cNvGrpSpPr>
          <p:nvPr/>
        </p:nvGrpSpPr>
        <p:grpSpPr bwMode="auto">
          <a:xfrm>
            <a:off x="0" y="0"/>
            <a:ext cx="12185650" cy="3275965"/>
            <a:chOff x="0" y="0"/>
            <a:chExt cx="5760" cy="2016"/>
          </a:xfrm>
        </p:grpSpPr>
        <p:pic>
          <p:nvPicPr>
            <p:cNvPr id="3225" name="Picture 153" descr="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12" name="Picture 140" descr="04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0" y="0"/>
              <a:ext cx="858" cy="7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101547" y="6629929"/>
            <a:ext cx="3858789" cy="311997"/>
          </a:xfrm>
        </p:spPr>
        <p:txBody>
          <a:bodyPr/>
          <a:lstStyle>
            <a:lvl1pPr algn="l">
              <a:defRPr sz="1740">
                <a:solidFill>
                  <a:srgbClr val="000000"/>
                </a:solidFill>
              </a:defRPr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21659" y="3665961"/>
            <a:ext cx="9342332" cy="389996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marL="0" indent="0" algn="ctr">
              <a:buFont typeface="Wingdings" pitchFamily="2" charset="2"/>
              <a:buNone/>
              <a:defRPr sz="2047" b="0">
                <a:solidFill>
                  <a:srgbClr val="000000"/>
                </a:solidFill>
              </a:defRPr>
            </a:lvl1pPr>
          </a:lstStyle>
          <a:p>
            <a:pPr lvl="0"/>
            <a:r>
              <a:rPr lang="ru-RU" noProof="0"/>
              <a:t>Образец подзаголовка</a:t>
            </a:r>
            <a:endParaRPr lang="en-US" noProof="0"/>
          </a:p>
        </p:txBody>
      </p:sp>
      <p:sp>
        <p:nvSpPr>
          <p:cNvPr id="3226" name="Rectangle 154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8428408" y="6629930"/>
            <a:ext cx="2843318" cy="250247"/>
          </a:xfrm>
        </p:spPr>
        <p:txBody>
          <a:bodyPr/>
          <a:lstStyle>
            <a:lvl1pPr algn="ctr">
              <a:defRPr sz="1433" b="0">
                <a:solidFill>
                  <a:schemeClr val="tx1"/>
                </a:solidFill>
                <a:latin typeface="Arial" charset="0"/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20.10.2020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227" name="Rectangle 15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373273" y="6629930"/>
            <a:ext cx="609283" cy="250247"/>
          </a:xfrm>
        </p:spPr>
        <p:txBody>
          <a:bodyPr/>
          <a:lstStyle>
            <a:lvl1pPr algn="ctr">
              <a:defRPr sz="1433">
                <a:latin typeface="Arial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21659" y="2573972"/>
            <a:ext cx="9342332" cy="701993"/>
          </a:xfrm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 sz="4606">
                <a:latin typeface="Arial" charset="0"/>
              </a:defRPr>
            </a:lvl1pPr>
          </a:lstStyle>
          <a:p>
            <a:pPr lvl="0"/>
            <a:r>
              <a:rPr lang="ru-RU" noProof="0"/>
              <a:t>Образец заголовка</a:t>
            </a:r>
            <a:endParaRPr lang="en-US" noProof="0"/>
          </a:p>
        </p:txBody>
      </p:sp>
      <p:pic>
        <p:nvPicPr>
          <p:cNvPr id="3235" name="Picture 163" descr="water_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472" y="935990"/>
            <a:ext cx="1155098" cy="545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6" name="Picture 16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1100" y="5500084"/>
            <a:ext cx="2932172" cy="9229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609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700"/>
                                        <p:tgtEl>
                                          <p:spTgt spid="3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8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07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74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20.10.2020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814501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56716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582" y="4510952"/>
            <a:ext cx="10357803" cy="1394235"/>
          </a:xfrm>
        </p:spPr>
        <p:txBody>
          <a:bodyPr anchor="t"/>
          <a:lstStyle>
            <a:lvl1pPr algn="l">
              <a:defRPr sz="4094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582" y="2975344"/>
            <a:ext cx="10357803" cy="1535608"/>
          </a:xfrm>
        </p:spPr>
        <p:txBody>
          <a:bodyPr anchor="b"/>
          <a:lstStyle>
            <a:lvl1pPr marL="0" indent="0">
              <a:buNone/>
              <a:defRPr sz="2047"/>
            </a:lvl1pPr>
            <a:lvl2pPr marL="467990" indent="0">
              <a:buNone/>
              <a:defRPr sz="1842"/>
            </a:lvl2pPr>
            <a:lvl3pPr marL="935980" indent="0">
              <a:buNone/>
              <a:defRPr sz="1638"/>
            </a:lvl3pPr>
            <a:lvl4pPr marL="1403970" indent="0">
              <a:buNone/>
              <a:defRPr sz="1433"/>
            </a:lvl4pPr>
            <a:lvl5pPr marL="1871960" indent="0">
              <a:buNone/>
              <a:defRPr sz="1433"/>
            </a:lvl5pPr>
            <a:lvl6pPr marL="2339950" indent="0">
              <a:buNone/>
              <a:defRPr sz="1433"/>
            </a:lvl6pPr>
            <a:lvl7pPr marL="2807940" indent="0">
              <a:buNone/>
              <a:defRPr sz="1433"/>
            </a:lvl7pPr>
            <a:lvl8pPr marL="3275929" indent="0">
              <a:buNone/>
              <a:defRPr sz="1433"/>
            </a:lvl8pPr>
            <a:lvl9pPr marL="3743919" indent="0">
              <a:buNone/>
              <a:defRPr sz="143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20.10.2020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5446376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06188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5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20.10.2020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2207238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81122"/>
            <a:ext cx="10967085" cy="1169988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282" y="1571359"/>
            <a:ext cx="5384112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" y="2226226"/>
            <a:ext cx="5384112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0141" y="1571359"/>
            <a:ext cx="5386227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0141" y="2226226"/>
            <a:ext cx="5386227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20.10.2020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2756649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20.10.2020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267778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20.10.2020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535095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79497"/>
            <a:ext cx="4008995" cy="1189487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4251" y="279497"/>
            <a:ext cx="6812117" cy="5991312"/>
          </a:xfrm>
        </p:spPr>
        <p:txBody>
          <a:bodyPr/>
          <a:lstStyle>
            <a:lvl1pPr>
              <a:defRPr sz="3276"/>
            </a:lvl1pPr>
            <a:lvl2pPr>
              <a:defRPr sz="2866"/>
            </a:lvl2pPr>
            <a:lvl3pPr>
              <a:defRPr sz="2457"/>
            </a:lvl3pPr>
            <a:lvl4pPr>
              <a:defRPr sz="2047"/>
            </a:lvl4pPr>
            <a:lvl5pPr>
              <a:defRPr sz="2047"/>
            </a:lvl5pPr>
            <a:lvl6pPr>
              <a:defRPr sz="2047"/>
            </a:lvl6pPr>
            <a:lvl7pPr>
              <a:defRPr sz="2047"/>
            </a:lvl7pPr>
            <a:lvl8pPr>
              <a:defRPr sz="2047"/>
            </a:lvl8pPr>
            <a:lvl9pPr>
              <a:defRPr sz="204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283" y="1468985"/>
            <a:ext cx="4008995" cy="4801824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20.10.2020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4540636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8473" y="4913948"/>
            <a:ext cx="7311390" cy="580119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8473" y="627243"/>
            <a:ext cx="7311390" cy="4211955"/>
          </a:xfrm>
        </p:spPr>
        <p:txBody>
          <a:bodyPr/>
          <a:lstStyle>
            <a:lvl1pPr marL="0" indent="0">
              <a:buNone/>
              <a:defRPr sz="3276"/>
            </a:lvl1pPr>
            <a:lvl2pPr marL="467990" indent="0">
              <a:buNone/>
              <a:defRPr sz="2866"/>
            </a:lvl2pPr>
            <a:lvl3pPr marL="935980" indent="0">
              <a:buNone/>
              <a:defRPr sz="2457"/>
            </a:lvl3pPr>
            <a:lvl4pPr marL="1403970" indent="0">
              <a:buNone/>
              <a:defRPr sz="2047"/>
            </a:lvl4pPr>
            <a:lvl5pPr marL="1871960" indent="0">
              <a:buNone/>
              <a:defRPr sz="2047"/>
            </a:lvl5pPr>
            <a:lvl6pPr marL="2339950" indent="0">
              <a:buNone/>
              <a:defRPr sz="2047"/>
            </a:lvl6pPr>
            <a:lvl7pPr marL="2807940" indent="0">
              <a:buNone/>
              <a:defRPr sz="2047"/>
            </a:lvl7pPr>
            <a:lvl8pPr marL="3275929" indent="0">
              <a:buNone/>
              <a:defRPr sz="2047"/>
            </a:lvl8pPr>
            <a:lvl9pPr marL="3743919" indent="0">
              <a:buNone/>
              <a:defRPr sz="2047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8473" y="5494067"/>
            <a:ext cx="7311390" cy="823866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20.10.2020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9559097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20.10.2020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162665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83823" y="359122"/>
            <a:ext cx="2792545" cy="611480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06188" y="359122"/>
            <a:ext cx="8174540" cy="611480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20.10.2020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2125404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/>
              <a:t>Вставка таблицы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20.10.2020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4114359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8"/>
            <a:ext cx="10510123" cy="2920093"/>
          </a:xfrm>
        </p:spPr>
        <p:txBody>
          <a:bodyPr anchor="b"/>
          <a:lstStyle>
            <a:lvl1pPr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7"/>
            <a:ext cx="10510123" cy="1535608"/>
          </a:xfrm>
        </p:spPr>
        <p:txBody>
          <a:bodyPr/>
          <a:lstStyle>
            <a:lvl1pPr marL="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1pPr>
            <a:lvl2pPr marL="350992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985" indent="0">
              <a:buNone/>
              <a:defRPr sz="1382">
                <a:solidFill>
                  <a:schemeClr val="tx1">
                    <a:tint val="75000"/>
                  </a:schemeClr>
                </a:solidFill>
              </a:defRPr>
            </a:lvl3pPr>
            <a:lvl4pPr marL="10529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97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96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95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694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79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582919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/>
              <a:t>Вставка диаграммы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20.10.2020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3183581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25"/>
            <a:ext cx="4958883" cy="701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52601" y="2339975"/>
            <a:ext cx="8236007" cy="1504734"/>
          </a:xfrm>
        </p:spPr>
        <p:txBody>
          <a:bodyPr anchor="t"/>
          <a:lstStyle>
            <a:lvl1pPr algn="r" eaLnBrk="1" latinLnBrk="0" hangingPunct="1">
              <a:defRPr kumimoji="0" lang="ru-RU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80449" y="4133956"/>
            <a:ext cx="6360056" cy="1013989"/>
          </a:xfrm>
        </p:spPr>
        <p:txBody>
          <a:bodyPr>
            <a:normAutofit/>
          </a:bodyPr>
          <a:lstStyle>
            <a:lvl1pPr marL="0" indent="0" algn="r" eaLnBrk="1" latinLnBrk="0" hangingPunct="1">
              <a:buNone/>
              <a:defRPr kumimoji="0" lang="ru-RU" sz="2047" b="0">
                <a:solidFill>
                  <a:schemeClr val="tx1"/>
                </a:solidFill>
                <a:latin typeface="Georgia" pitchFamily="18" charset="0"/>
              </a:defRPr>
            </a:lvl1pPr>
            <a:lvl2pPr marL="46799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2pPr>
            <a:lvl3pPr marL="93598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3pPr>
            <a:lvl4pPr marL="140397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4pPr>
            <a:lvl5pPr marL="187196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5pPr>
            <a:lvl6pPr marL="233995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6pPr>
            <a:lvl7pPr marL="280794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7pPr>
            <a:lvl8pPr marL="327592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8pPr>
            <a:lvl9pPr marL="374391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139238" y="5225944"/>
            <a:ext cx="2437130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2047" baseline="0"/>
            </a:lvl1pPr>
          </a:lstStyle>
          <a:p>
            <a:pPr lvl="0"/>
            <a:r>
              <a:rPr lang="ru-RU" noProof="0"/>
              <a:t>Вставка рисунка</a:t>
            </a:r>
          </a:p>
        </p:txBody>
      </p:sp>
    </p:spTree>
    <p:extLst>
      <p:ext uri="{BB962C8B-B14F-4D97-AF65-F5344CB8AC3E}">
        <p14:creationId xmlns:p14="http://schemas.microsoft.com/office/powerpoint/2010/main" val="1151676190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1155" y="0"/>
            <a:ext cx="12223730" cy="2885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2825" y="3119967"/>
            <a:ext cx="5788184" cy="1394235"/>
          </a:xfrm>
        </p:spPr>
        <p:txBody>
          <a:bodyPr anchor="b"/>
          <a:lstStyle>
            <a:lvl1pPr algn="l" eaLnBrk="1" latinLnBrk="0" hangingPunct="1">
              <a:defRPr kumimoji="0" lang="ru-RU" sz="4094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037691" y="5459942"/>
            <a:ext cx="2843318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1842"/>
            </a:lvl1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69226A24-D611-48AE-94A8-102D7FD6C319}" type="datetimeFigureOut">
              <a:rPr lang="ru-RU" smtClean="0"/>
              <a:pPr/>
              <a:t>20.10.2020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06A7A7E6-BAC7-4BEC-83A1-1994E99614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182370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1842"/>
            </a:lvl1pPr>
            <a:lvl2pPr marL="350992" indent="0" algn="ctr">
              <a:buNone/>
              <a:defRPr sz="1535"/>
            </a:lvl2pPr>
            <a:lvl3pPr marL="701985" indent="0" algn="ctr">
              <a:buNone/>
              <a:defRPr sz="1382"/>
            </a:lvl3pPr>
            <a:lvl4pPr marL="1052977" indent="0" algn="ctr">
              <a:buNone/>
              <a:defRPr sz="1228"/>
            </a:lvl4pPr>
            <a:lvl5pPr marL="1403970" indent="0" algn="ctr">
              <a:buNone/>
              <a:defRPr sz="1228"/>
            </a:lvl5pPr>
            <a:lvl6pPr marL="1754962" indent="0" algn="ctr">
              <a:buNone/>
              <a:defRPr sz="1228"/>
            </a:lvl6pPr>
            <a:lvl7pPr marL="2105955" indent="0" algn="ctr">
              <a:buNone/>
              <a:defRPr sz="1228"/>
            </a:lvl7pPr>
            <a:lvl8pPr marL="2456947" indent="0" algn="ctr">
              <a:buNone/>
              <a:defRPr sz="1228"/>
            </a:lvl8pPr>
            <a:lvl9pPr marL="2807940" indent="0" algn="ctr">
              <a:buNone/>
              <a:defRPr sz="1228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3463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836487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8"/>
            <a:ext cx="10510123" cy="2920093"/>
          </a:xfrm>
        </p:spPr>
        <p:txBody>
          <a:bodyPr anchor="b"/>
          <a:lstStyle>
            <a:lvl1pPr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7"/>
            <a:ext cx="10510123" cy="1535608"/>
          </a:xfrm>
        </p:spPr>
        <p:txBody>
          <a:bodyPr/>
          <a:lstStyle>
            <a:lvl1pPr marL="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1pPr>
            <a:lvl2pPr marL="350992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985" indent="0">
              <a:buNone/>
              <a:defRPr sz="1382">
                <a:solidFill>
                  <a:schemeClr val="tx1">
                    <a:tint val="75000"/>
                  </a:schemeClr>
                </a:solidFill>
              </a:defRPr>
            </a:lvl3pPr>
            <a:lvl4pPr marL="10529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97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96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95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694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79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910160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025676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8"/>
            <a:ext cx="10510123" cy="135686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2" y="1720857"/>
            <a:ext cx="5155100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2" y="2564223"/>
            <a:ext cx="5155100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159939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520411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55647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012938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>
              <a:defRPr sz="2457"/>
            </a:lvl1pPr>
            <a:lvl2pPr>
              <a:defRPr sz="2150"/>
            </a:lvl2pPr>
            <a:lvl3pPr>
              <a:defRPr sz="1842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585920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 marL="0" indent="0">
              <a:buNone/>
              <a:defRPr sz="2457"/>
            </a:lvl1pPr>
            <a:lvl2pPr marL="350992" indent="0">
              <a:buNone/>
              <a:defRPr sz="2150"/>
            </a:lvl2pPr>
            <a:lvl3pPr marL="701985" indent="0">
              <a:buNone/>
              <a:defRPr sz="1842"/>
            </a:lvl3pPr>
            <a:lvl4pPr marL="1052977" indent="0">
              <a:buNone/>
              <a:defRPr sz="1535"/>
            </a:lvl4pPr>
            <a:lvl5pPr marL="1403970" indent="0">
              <a:buNone/>
              <a:defRPr sz="1535"/>
            </a:lvl5pPr>
            <a:lvl6pPr marL="1754962" indent="0">
              <a:buNone/>
              <a:defRPr sz="1535"/>
            </a:lvl6pPr>
            <a:lvl7pPr marL="2105955" indent="0">
              <a:buNone/>
              <a:defRPr sz="1535"/>
            </a:lvl7pPr>
            <a:lvl8pPr marL="2456947" indent="0">
              <a:buNone/>
              <a:defRPr sz="1535"/>
            </a:lvl8pPr>
            <a:lvl9pPr marL="2807940" indent="0">
              <a:buNone/>
              <a:defRPr sz="1535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024408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372296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4" y="373746"/>
            <a:ext cx="7730272" cy="59490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33807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312" y="1829731"/>
            <a:ext cx="9872281" cy="4402078"/>
          </a:xfrm>
        </p:spPr>
        <p:txBody>
          <a:bodyPr/>
          <a:lstStyle>
            <a:lvl1pPr marL="514093" indent="-514093">
              <a:buFont typeface="+mj-lt"/>
              <a:buAutoNum type="arabicPeriod"/>
              <a:defRPr/>
            </a:lvl1pPr>
            <a:lvl2pPr marL="913943" indent="-456971">
              <a:buFont typeface="+mj-lt"/>
              <a:buAutoNum type="arabicPeriod"/>
              <a:defRPr/>
            </a:lvl2pPr>
            <a:lvl3pPr marL="1370914" indent="-456971">
              <a:buFont typeface="+mj-lt"/>
              <a:buAutoNum type="arabicPeriod"/>
              <a:defRPr/>
            </a:lvl3pPr>
            <a:lvl4pPr marL="1713643" indent="-342729">
              <a:buFont typeface="+mj-lt"/>
              <a:buAutoNum type="arabicPeriod"/>
              <a:defRPr/>
            </a:lvl4pPr>
            <a:lvl5pPr marL="2170614" indent="-342729">
              <a:buFont typeface="+mj-lt"/>
              <a:buAutoNum type="arabicPeriod"/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0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05728350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1842"/>
            </a:lvl1pPr>
            <a:lvl2pPr marL="350992" indent="0" algn="ctr">
              <a:buNone/>
              <a:defRPr sz="1535"/>
            </a:lvl2pPr>
            <a:lvl3pPr marL="701985" indent="0" algn="ctr">
              <a:buNone/>
              <a:defRPr sz="1382"/>
            </a:lvl3pPr>
            <a:lvl4pPr marL="1052977" indent="0" algn="ctr">
              <a:buNone/>
              <a:defRPr sz="1228"/>
            </a:lvl4pPr>
            <a:lvl5pPr marL="1403970" indent="0" algn="ctr">
              <a:buNone/>
              <a:defRPr sz="1228"/>
            </a:lvl5pPr>
            <a:lvl6pPr marL="1754962" indent="0" algn="ctr">
              <a:buNone/>
              <a:defRPr sz="1228"/>
            </a:lvl6pPr>
            <a:lvl7pPr marL="2105955" indent="0" algn="ctr">
              <a:buNone/>
              <a:defRPr sz="1228"/>
            </a:lvl7pPr>
            <a:lvl8pPr marL="2456947" indent="0" algn="ctr">
              <a:buNone/>
              <a:defRPr sz="1228"/>
            </a:lvl8pPr>
            <a:lvl9pPr marL="2807940" indent="0" algn="ctr">
              <a:buNone/>
              <a:defRPr sz="1228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7555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782632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8"/>
            <a:ext cx="10510123" cy="2920093"/>
          </a:xfrm>
        </p:spPr>
        <p:txBody>
          <a:bodyPr anchor="b"/>
          <a:lstStyle>
            <a:lvl1pPr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7"/>
            <a:ext cx="10510123" cy="1535608"/>
          </a:xfrm>
        </p:spPr>
        <p:txBody>
          <a:bodyPr/>
          <a:lstStyle>
            <a:lvl1pPr marL="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1pPr>
            <a:lvl2pPr marL="350992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985" indent="0">
              <a:buNone/>
              <a:defRPr sz="1382">
                <a:solidFill>
                  <a:schemeClr val="tx1">
                    <a:tint val="75000"/>
                  </a:schemeClr>
                </a:solidFill>
              </a:defRPr>
            </a:lvl3pPr>
            <a:lvl4pPr marL="10529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97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96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95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694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79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401273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786139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8"/>
            <a:ext cx="10510123" cy="135686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2" y="1720857"/>
            <a:ext cx="5155100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2" y="2564223"/>
            <a:ext cx="5155100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086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8"/>
            <a:ext cx="10510123" cy="135686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2" y="1720857"/>
            <a:ext cx="5155100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2" y="2564223"/>
            <a:ext cx="5155100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622183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83179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76357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>
              <a:defRPr sz="2457"/>
            </a:lvl1pPr>
            <a:lvl2pPr>
              <a:defRPr sz="2150"/>
            </a:lvl2pPr>
            <a:lvl3pPr>
              <a:defRPr sz="1842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828011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 marL="0" indent="0">
              <a:buNone/>
              <a:defRPr sz="2457"/>
            </a:lvl1pPr>
            <a:lvl2pPr marL="350992" indent="0">
              <a:buNone/>
              <a:defRPr sz="2150"/>
            </a:lvl2pPr>
            <a:lvl3pPr marL="701985" indent="0">
              <a:buNone/>
              <a:defRPr sz="1842"/>
            </a:lvl3pPr>
            <a:lvl4pPr marL="1052977" indent="0">
              <a:buNone/>
              <a:defRPr sz="1535"/>
            </a:lvl4pPr>
            <a:lvl5pPr marL="1403970" indent="0">
              <a:buNone/>
              <a:defRPr sz="1535"/>
            </a:lvl5pPr>
            <a:lvl6pPr marL="1754962" indent="0">
              <a:buNone/>
              <a:defRPr sz="1535"/>
            </a:lvl6pPr>
            <a:lvl7pPr marL="2105955" indent="0">
              <a:buNone/>
              <a:defRPr sz="1535"/>
            </a:lvl7pPr>
            <a:lvl8pPr marL="2456947" indent="0">
              <a:buNone/>
              <a:defRPr sz="1535"/>
            </a:lvl8pPr>
            <a:lvl9pPr marL="2807940" indent="0">
              <a:buNone/>
              <a:defRPr sz="1535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498804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65461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4" y="373746"/>
            <a:ext cx="7730272" cy="59490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89928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27" y="286572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4" y="1429986"/>
            <a:ext cx="3326683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84" y="1429986"/>
            <a:ext cx="3326683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3" y="1429986"/>
            <a:ext cx="3326683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24" y="5098165"/>
            <a:ext cx="3326683" cy="98149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21" indent="-152321">
              <a:buFont typeface="Arial" panose="020B0604020202020204" pitchFamily="34" charset="0"/>
              <a:buChar char="•"/>
              <a:defRPr sz="1399"/>
            </a:lvl2pPr>
            <a:lvl3pPr marL="304641" indent="-152321">
              <a:defRPr sz="1399"/>
            </a:lvl3pPr>
            <a:lvl4pPr marL="533122" indent="-228481">
              <a:defRPr sz="1399"/>
            </a:lvl4pPr>
            <a:lvl5pPr marL="761603" indent="-22848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9484" y="5098165"/>
            <a:ext cx="3326683" cy="98149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21" indent="-152321">
              <a:buFont typeface="Arial" panose="020B0604020202020204" pitchFamily="34" charset="0"/>
              <a:buChar char="•"/>
              <a:defRPr sz="1399"/>
            </a:lvl2pPr>
            <a:lvl3pPr marL="304641" indent="-152321">
              <a:defRPr sz="1399"/>
            </a:lvl3pPr>
            <a:lvl4pPr marL="533122" indent="-228481">
              <a:defRPr sz="1399"/>
            </a:lvl4pPr>
            <a:lvl5pPr marL="761603" indent="-22848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5043" y="5098165"/>
            <a:ext cx="3326683" cy="98149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21" indent="-152321">
              <a:buFont typeface="Arial" panose="020B0604020202020204" pitchFamily="34" charset="0"/>
              <a:buChar char="•"/>
              <a:defRPr sz="1399"/>
            </a:lvl2pPr>
            <a:lvl3pPr marL="304641" indent="-152321">
              <a:defRPr sz="1399"/>
            </a:lvl3pPr>
            <a:lvl4pPr marL="533122" indent="-228481">
              <a:defRPr sz="1399"/>
            </a:lvl4pPr>
            <a:lvl5pPr marL="761603" indent="-22848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3927" y="955493"/>
            <a:ext cx="10357804" cy="41599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8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743333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4606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1842"/>
            </a:lvl1pPr>
            <a:lvl2pPr marL="350992" indent="0" algn="ctr">
              <a:buNone/>
              <a:defRPr sz="1535"/>
            </a:lvl2pPr>
            <a:lvl3pPr marL="701985" indent="0" algn="ctr">
              <a:buNone/>
              <a:defRPr sz="1382"/>
            </a:lvl3pPr>
            <a:lvl4pPr marL="1052977" indent="0" algn="ctr">
              <a:buNone/>
              <a:defRPr sz="1228"/>
            </a:lvl4pPr>
            <a:lvl5pPr marL="1403970" indent="0" algn="ctr">
              <a:buNone/>
              <a:defRPr sz="1228"/>
            </a:lvl5pPr>
            <a:lvl6pPr marL="1754962" indent="0" algn="ctr">
              <a:buNone/>
              <a:defRPr sz="1228"/>
            </a:lvl6pPr>
            <a:lvl7pPr marL="2105955" indent="0" algn="ctr">
              <a:buNone/>
              <a:defRPr sz="1228"/>
            </a:lvl7pPr>
            <a:lvl8pPr marL="2456947" indent="0" algn="ctr">
              <a:buNone/>
              <a:defRPr sz="1228"/>
            </a:lvl8pPr>
            <a:lvl9pPr marL="2807940" indent="0" algn="ctr">
              <a:buNone/>
              <a:defRPr sz="1228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5247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29889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8"/>
            <a:ext cx="10510123" cy="2920093"/>
          </a:xfrm>
        </p:spPr>
        <p:txBody>
          <a:bodyPr anchor="b"/>
          <a:lstStyle>
            <a:lvl1pPr>
              <a:defRPr sz="4606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7"/>
            <a:ext cx="10510123" cy="1535608"/>
          </a:xfrm>
        </p:spPr>
        <p:txBody>
          <a:bodyPr/>
          <a:lstStyle>
            <a:lvl1pPr marL="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1pPr>
            <a:lvl2pPr marL="350992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985" indent="0">
              <a:buNone/>
              <a:defRPr sz="1382">
                <a:solidFill>
                  <a:schemeClr val="tx1">
                    <a:tint val="75000"/>
                  </a:schemeClr>
                </a:solidFill>
              </a:defRPr>
            </a:lvl3pPr>
            <a:lvl4pPr marL="10529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97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96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95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694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79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36617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116308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763246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8"/>
            <a:ext cx="10510123" cy="13568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2" y="1720857"/>
            <a:ext cx="5155100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2" y="2564223"/>
            <a:ext cx="5155100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841754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368232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57213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>
              <a:defRPr sz="2457"/>
            </a:lvl1pPr>
            <a:lvl2pPr>
              <a:defRPr sz="2150"/>
            </a:lvl2pPr>
            <a:lvl3pPr>
              <a:defRPr sz="1842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292359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 marL="0" indent="0">
              <a:buNone/>
              <a:defRPr sz="2457"/>
            </a:lvl1pPr>
            <a:lvl2pPr marL="350992" indent="0">
              <a:buNone/>
              <a:defRPr sz="2150"/>
            </a:lvl2pPr>
            <a:lvl3pPr marL="701985" indent="0">
              <a:buNone/>
              <a:defRPr sz="1842"/>
            </a:lvl3pPr>
            <a:lvl4pPr marL="1052977" indent="0">
              <a:buNone/>
              <a:defRPr sz="1535"/>
            </a:lvl4pPr>
            <a:lvl5pPr marL="1403970" indent="0">
              <a:buNone/>
              <a:defRPr sz="1535"/>
            </a:lvl5pPr>
            <a:lvl6pPr marL="1754962" indent="0">
              <a:buNone/>
              <a:defRPr sz="1535"/>
            </a:lvl6pPr>
            <a:lvl7pPr marL="2105955" indent="0">
              <a:buNone/>
              <a:defRPr sz="1535"/>
            </a:lvl7pPr>
            <a:lvl8pPr marL="2456947" indent="0">
              <a:buNone/>
              <a:defRPr sz="1535"/>
            </a:lvl8pPr>
            <a:lvl9pPr marL="2807940" indent="0">
              <a:buNone/>
              <a:defRPr sz="1535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931415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418664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4" y="373746"/>
            <a:ext cx="7730272" cy="59490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207027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4" y="1159948"/>
            <a:ext cx="11942744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5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281" y="153946"/>
            <a:ext cx="11942744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5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598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368" y="1559303"/>
            <a:ext cx="3855658" cy="41953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5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1" y="1614582"/>
            <a:ext cx="5300759" cy="297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50021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8044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>
              <a:defRPr sz="2457"/>
            </a:lvl1pPr>
            <a:lvl2pPr>
              <a:defRPr sz="2150"/>
            </a:lvl2pPr>
            <a:lvl3pPr>
              <a:defRPr sz="1842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65098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 marL="0" indent="0">
              <a:buNone/>
              <a:defRPr sz="2457"/>
            </a:lvl1pPr>
            <a:lvl2pPr marL="350992" indent="0">
              <a:buNone/>
              <a:defRPr sz="2150"/>
            </a:lvl2pPr>
            <a:lvl3pPr marL="701985" indent="0">
              <a:buNone/>
              <a:defRPr sz="1842"/>
            </a:lvl3pPr>
            <a:lvl4pPr marL="1052977" indent="0">
              <a:buNone/>
              <a:defRPr sz="1535"/>
            </a:lvl4pPr>
            <a:lvl5pPr marL="1403970" indent="0">
              <a:buNone/>
              <a:defRPr sz="1535"/>
            </a:lvl5pPr>
            <a:lvl6pPr marL="1754962" indent="0">
              <a:buNone/>
              <a:defRPr sz="1535"/>
            </a:lvl6pPr>
            <a:lvl7pPr marL="2105955" indent="0">
              <a:buNone/>
              <a:defRPr sz="1535"/>
            </a:lvl7pPr>
            <a:lvl8pPr marL="2456947" indent="0">
              <a:buNone/>
              <a:defRPr sz="1535"/>
            </a:lvl8pPr>
            <a:lvl9pPr marL="2807940" indent="0">
              <a:buNone/>
              <a:defRPr sz="1535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8140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19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accent1">
                <a:lumMod val="45000"/>
                <a:lumOff val="55000"/>
              </a:schemeClr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8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2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0"/>
            <a:ext cx="115270" cy="7019925"/>
          </a:xfrm>
          <a:prstGeom prst="rect">
            <a:avLst/>
          </a:prstGeom>
          <a:solidFill>
            <a:srgbClr val="6B0848"/>
          </a:solidFill>
          <a:ln>
            <a:solidFill>
              <a:srgbClr val="6B08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9751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67" r:id="rId13"/>
    <p:sldLayoutId id="2147483668" r:id="rId14"/>
    <p:sldLayoutId id="2147483669" r:id="rId15"/>
    <p:sldLayoutId id="2147483672" r:id="rId16"/>
    <p:sldLayoutId id="2147483673" r:id="rId17"/>
  </p:sldLayoutIdLst>
  <p:txStyles>
    <p:titleStyle>
      <a:lvl1pPr algn="l" defTabSz="701985" rtl="0" eaLnBrk="1" latinLnBrk="0" hangingPunct="1">
        <a:lnSpc>
          <a:spcPct val="90000"/>
        </a:lnSpc>
        <a:spcBef>
          <a:spcPct val="0"/>
        </a:spcBef>
        <a:buNone/>
        <a:defRPr sz="3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96" indent="-175496" algn="l" defTabSz="701985" rtl="0" eaLnBrk="1" latinLnBrk="0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9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87748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8474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57946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930458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28145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632443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98343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1pPr>
      <a:lvl2pPr marL="35099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2pPr>
      <a:lvl3pPr marL="70198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3pPr>
      <a:lvl4pPr marL="105297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40397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75496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10595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45694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80794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gradFill flip="none" rotWithShape="1">
          <a:gsLst>
            <a:gs pos="100000">
              <a:schemeClr val="accent1">
                <a:lumMod val="45000"/>
                <a:lumOff val="55000"/>
              </a:schemeClr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9" name="Group 165"/>
          <p:cNvGrpSpPr>
            <a:grpSpLocks/>
          </p:cNvGrpSpPr>
          <p:nvPr/>
        </p:nvGrpSpPr>
        <p:grpSpPr bwMode="auto">
          <a:xfrm>
            <a:off x="0" y="0"/>
            <a:ext cx="12185650" cy="1372425"/>
            <a:chOff x="0" y="0"/>
            <a:chExt cx="5760" cy="1224"/>
          </a:xfrm>
        </p:grpSpPr>
        <p:pic>
          <p:nvPicPr>
            <p:cNvPr id="1173" name="Picture 149" descr="4_1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12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77" name="Picture 153" descr="6"/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4" y="0"/>
              <a:ext cx="666" cy="8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82" name="Picture 158" descr="123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930090">
              <a:off x="48" y="96"/>
              <a:ext cx="543" cy="5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88" name="Rectangle 164"/>
          <p:cNvSpPr>
            <a:spLocks noChangeArrowheads="1"/>
          </p:cNvSpPr>
          <p:nvPr/>
        </p:nvSpPr>
        <p:spPr bwMode="gray">
          <a:xfrm>
            <a:off x="0" y="6707928"/>
            <a:ext cx="12185650" cy="311997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5483543" y="6691679"/>
            <a:ext cx="2843318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24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40037" y="1225009"/>
            <a:ext cx="11170179" cy="5225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406188" y="6691679"/>
            <a:ext cx="710830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24">
                <a:solidFill>
                  <a:schemeClr val="bg1"/>
                </a:solidFill>
                <a:latin typeface="+mn-lt"/>
              </a:defRPr>
            </a:lvl1pPr>
          </a:lstStyle>
          <a:p>
            <a:fld id="{B4A437C8-04E5-47CB-A96C-AD64ECAA19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59" name="Line 135"/>
          <p:cNvSpPr>
            <a:spLocks noChangeShapeType="1"/>
          </p:cNvSpPr>
          <p:nvPr/>
        </p:nvSpPr>
        <p:spPr bwMode="white">
          <a:xfrm>
            <a:off x="12693" y="6108310"/>
            <a:ext cx="854688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3902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1117018" y="359122"/>
            <a:ext cx="9646973" cy="576868"/>
          </a:xfrm>
          <a:prstGeom prst="rect">
            <a:avLst/>
          </a:prstGeom>
          <a:noFill/>
          <a:ln>
            <a:noFill/>
          </a:ln>
          <a:effectLst>
            <a:outerShdw dist="28398" dir="1593903" algn="ctr" rotWithShape="0">
              <a:schemeClr val="bg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183" name="Rectangle 159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1218565" y="6691679"/>
            <a:ext cx="3858789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33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41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5pPr>
      <a:lvl6pPr marL="46799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6pPr>
      <a:lvl7pPr marL="93598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7pPr>
      <a:lvl8pPr marL="140397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8pPr>
      <a:lvl9pPr marL="187196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9pPr>
    </p:titleStyle>
    <p:bodyStyle>
      <a:lvl1pPr marL="350992" indent="-350992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v"/>
        <a:defRPr sz="2866" b="1">
          <a:solidFill>
            <a:schemeClr val="tx1"/>
          </a:solidFill>
          <a:latin typeface="+mn-lt"/>
          <a:ea typeface="+mn-ea"/>
          <a:cs typeface="+mn-cs"/>
        </a:defRPr>
      </a:lvl1pPr>
      <a:lvl2pPr marL="760484" indent="-292494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866">
          <a:solidFill>
            <a:schemeClr val="tx1"/>
          </a:solidFill>
          <a:latin typeface="Arial" charset="0"/>
        </a:defRPr>
      </a:lvl2pPr>
      <a:lvl3pPr marL="1169975" indent="-23399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457">
          <a:solidFill>
            <a:schemeClr val="tx1"/>
          </a:solidFill>
          <a:latin typeface="Arial" charset="0"/>
        </a:defRPr>
      </a:lvl3pPr>
      <a:lvl4pPr marL="1637965" indent="-233995" algn="l" rtl="0" eaLnBrk="1" fontAlgn="base" hangingPunct="1">
        <a:spcBef>
          <a:spcPct val="20000"/>
        </a:spcBef>
        <a:spcAft>
          <a:spcPct val="0"/>
        </a:spcAft>
        <a:buChar char="–"/>
        <a:defRPr sz="2047">
          <a:solidFill>
            <a:schemeClr val="tx1"/>
          </a:solidFill>
          <a:latin typeface="Arial" charset="0"/>
        </a:defRPr>
      </a:lvl4pPr>
      <a:lvl5pPr marL="210595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5pPr>
      <a:lvl6pPr marL="257394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6pPr>
      <a:lvl7pPr marL="304193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7pPr>
      <a:lvl8pPr marL="350992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8pPr>
      <a:lvl9pPr marL="397791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1pPr>
      <a:lvl2pPr marL="46799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93598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3pPr>
      <a:lvl4pPr marL="140397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187196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33995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280794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27592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74391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accent1">
                <a:lumMod val="45000"/>
                <a:lumOff val="55000"/>
              </a:schemeClr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8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2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0"/>
            <a:ext cx="115270" cy="7019925"/>
          </a:xfrm>
          <a:prstGeom prst="rect">
            <a:avLst/>
          </a:prstGeom>
          <a:solidFill>
            <a:srgbClr val="6B0848"/>
          </a:solidFill>
          <a:ln>
            <a:solidFill>
              <a:srgbClr val="6B08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1602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</p:sldLayoutIdLst>
  <p:txStyles>
    <p:titleStyle>
      <a:lvl1pPr algn="l" defTabSz="701985" rtl="0" eaLnBrk="1" latinLnBrk="0" hangingPunct="1">
        <a:lnSpc>
          <a:spcPct val="90000"/>
        </a:lnSpc>
        <a:spcBef>
          <a:spcPct val="0"/>
        </a:spcBef>
        <a:buNone/>
        <a:defRPr sz="3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96" indent="-175496" algn="l" defTabSz="701985" rtl="0" eaLnBrk="1" latinLnBrk="0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9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87748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8474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57946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930458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28145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632443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98343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1pPr>
      <a:lvl2pPr marL="35099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2pPr>
      <a:lvl3pPr marL="70198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3pPr>
      <a:lvl4pPr marL="105297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40397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75496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10595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45694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80794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accent1">
                <a:lumMod val="45000"/>
                <a:lumOff val="55000"/>
              </a:schemeClr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8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2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4246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  <p:sldLayoutId id="2147483819" r:id="rId12"/>
  </p:sldLayoutIdLst>
  <p:txStyles>
    <p:titleStyle>
      <a:lvl1pPr algn="l" defTabSz="701985" rtl="0" eaLnBrk="1" latinLnBrk="0" hangingPunct="1">
        <a:lnSpc>
          <a:spcPct val="90000"/>
        </a:lnSpc>
        <a:spcBef>
          <a:spcPct val="0"/>
        </a:spcBef>
        <a:buNone/>
        <a:defRPr sz="3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96" indent="-175496" algn="l" defTabSz="701985" rtl="0" eaLnBrk="1" latinLnBrk="0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9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87748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8474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57946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930458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28145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632443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98343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1pPr>
      <a:lvl2pPr marL="35099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2pPr>
      <a:lvl3pPr marL="70198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3pPr>
      <a:lvl4pPr marL="105297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40397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75496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10595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45694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80794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bg1"/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8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2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7929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  <p:sldLayoutId id="2147483822" r:id="rId2"/>
    <p:sldLayoutId id="2147483823" r:id="rId3"/>
    <p:sldLayoutId id="2147483824" r:id="rId4"/>
    <p:sldLayoutId id="2147483825" r:id="rId5"/>
    <p:sldLayoutId id="2147483826" r:id="rId6"/>
    <p:sldLayoutId id="2147483827" r:id="rId7"/>
    <p:sldLayoutId id="2147483828" r:id="rId8"/>
    <p:sldLayoutId id="2147483829" r:id="rId9"/>
    <p:sldLayoutId id="2147483830" r:id="rId10"/>
    <p:sldLayoutId id="2147483831" r:id="rId11"/>
    <p:sldLayoutId id="2147483832" r:id="rId12"/>
  </p:sldLayoutIdLst>
  <p:txStyles>
    <p:titleStyle>
      <a:lvl1pPr algn="l" defTabSz="701985" rtl="0" eaLnBrk="1" latinLnBrk="0" hangingPunct="1">
        <a:lnSpc>
          <a:spcPct val="90000"/>
        </a:lnSpc>
        <a:spcBef>
          <a:spcPct val="0"/>
        </a:spcBef>
        <a:buNone/>
        <a:defRPr sz="3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96" indent="-175496" algn="l" defTabSz="701985" rtl="0" eaLnBrk="1" latinLnBrk="0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9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87748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8474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57946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930458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28145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632443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98343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1pPr>
      <a:lvl2pPr marL="35099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2pPr>
      <a:lvl3pPr marL="70198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3pPr>
      <a:lvl4pPr marL="105297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40397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75496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10595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45694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80794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6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Relationship Id="rId4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6.xml"/><Relationship Id="rId4" Type="http://schemas.microsoft.com/office/2007/relationships/hdphoto" Target="../media/hdphoto3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6.xml"/><Relationship Id="rId4" Type="http://schemas.microsoft.com/office/2007/relationships/hdphoto" Target="../media/hdphoto4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39.png"/><Relationship Id="rId5" Type="http://schemas.openxmlformats.org/officeDocument/2006/relationships/image" Target="../media/image19.png"/><Relationship Id="rId4" Type="http://schemas.microsoft.com/office/2007/relationships/hdphoto" Target="../media/hdphoto5.wdp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43.png"/><Relationship Id="rId5" Type="http://schemas.openxmlformats.org/officeDocument/2006/relationships/image" Target="../media/image42.emf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49.jpeg"/><Relationship Id="rId4" Type="http://schemas.openxmlformats.org/officeDocument/2006/relationships/image" Target="../media/image4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32.png"/><Relationship Id="rId5" Type="http://schemas.openxmlformats.org/officeDocument/2006/relationships/image" Target="../media/image31.jpeg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6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237" y="1"/>
            <a:ext cx="12169107" cy="184004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5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920100" y="2644928"/>
            <a:ext cx="5772926" cy="2245792"/>
          </a:xfrm>
          <a:prstGeom prst="rect">
            <a:avLst/>
          </a:prstGeom>
        </p:spPr>
        <p:txBody>
          <a:bodyPr vert="horz" wrap="square" lIns="0" tIns="29513" rIns="0" bIns="0" rtlCol="0">
            <a:spAutoFit/>
          </a:bodyPr>
          <a:lstStyle/>
          <a:p>
            <a:pPr marL="38860" algn="ctr">
              <a:spcBef>
                <a:spcPts val="232"/>
              </a:spcBef>
            </a:pPr>
            <a:r>
              <a:rPr lang="fi-FI" sz="4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Alkanlar. Kimyoviy xossalari va ishlatilishi</a:t>
            </a:r>
            <a:endParaRPr lang="uz-Latn-UZ" sz="4800" b="1" dirty="0">
              <a:ln w="0">
                <a:solidFill>
                  <a:sysClr val="windowText" lastClr="000000"/>
                </a:solidFill>
              </a:ln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927136" y="2506681"/>
            <a:ext cx="517489" cy="165714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5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915576" y="4542596"/>
            <a:ext cx="529050" cy="143813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5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369425" y="385763"/>
            <a:ext cx="2057400" cy="114080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5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369425" y="385764"/>
            <a:ext cx="2057400" cy="114080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5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521825" y="558899"/>
            <a:ext cx="2133600" cy="587864"/>
          </a:xfrm>
          <a:prstGeom prst="rect">
            <a:avLst/>
          </a:prstGeom>
        </p:spPr>
        <p:txBody>
          <a:bodyPr vert="horz" wrap="square" lIns="0" tIns="33539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en-US" sz="3600" b="1" spc="21" dirty="0" smtClean="0">
                <a:solidFill>
                  <a:srgbClr val="FEFEFE"/>
                </a:solidFill>
                <a:latin typeface="Arial"/>
                <a:cs typeface="Arial"/>
              </a:rPr>
              <a:t>10- </a:t>
            </a:r>
            <a:r>
              <a:rPr lang="en-US" sz="3600" b="1" spc="21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3600" dirty="0">
              <a:latin typeface="Arial"/>
              <a:cs typeface="Arial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="" xmlns:a16="http://schemas.microsoft.com/office/drawing/2014/main" id="{50CC696B-C45C-4477-8EB6-9C8A17C566AC}"/>
              </a:ext>
            </a:extLst>
          </p:cNvPr>
          <p:cNvSpPr txBox="1">
            <a:spLocks/>
          </p:cNvSpPr>
          <p:nvPr/>
        </p:nvSpPr>
        <p:spPr>
          <a:xfrm>
            <a:off x="3502025" y="233362"/>
            <a:ext cx="4477248" cy="1262307"/>
          </a:xfrm>
          <a:prstGeom prst="rect">
            <a:avLst/>
          </a:prstGeom>
        </p:spPr>
        <p:txBody>
          <a:bodyPr vert="horz" wrap="square" lIns="0" tIns="30899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71" defTabSz="1934688">
              <a:spcBef>
                <a:spcPts val="241"/>
              </a:spcBef>
              <a:defRPr/>
            </a:pPr>
            <a:r>
              <a:rPr lang="en-US" sz="8000" kern="0" spc="21" dirty="0" err="1">
                <a:solidFill>
                  <a:sysClr val="window" lastClr="FFFFFF"/>
                </a:solidFill>
              </a:rPr>
              <a:t>Kimyo</a:t>
            </a:r>
            <a:endParaRPr lang="en-US" sz="80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6" name="object 11">
            <a:extLst>
              <a:ext uri="{FF2B5EF4-FFF2-40B4-BE49-F238E27FC236}">
                <a16:creationId xmlns="" xmlns:a16="http://schemas.microsoft.com/office/drawing/2014/main" id="{90DAED2F-83E2-4C44-BDD6-F1DBC8F3CEB6}"/>
              </a:ext>
            </a:extLst>
          </p:cNvPr>
          <p:cNvSpPr/>
          <p:nvPr/>
        </p:nvSpPr>
        <p:spPr>
          <a:xfrm>
            <a:off x="1041886" y="666639"/>
            <a:ext cx="241747" cy="4956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>
            <a:extLst>
              <a:ext uri="{FF2B5EF4-FFF2-40B4-BE49-F238E27FC236}">
                <a16:creationId xmlns="" xmlns:a16="http://schemas.microsoft.com/office/drawing/2014/main" id="{80300DCF-7A93-40E2-97DB-984BC4BBEAC1}"/>
              </a:ext>
            </a:extLst>
          </p:cNvPr>
          <p:cNvSpPr/>
          <p:nvPr/>
        </p:nvSpPr>
        <p:spPr>
          <a:xfrm>
            <a:off x="1164226" y="979040"/>
            <a:ext cx="451420" cy="601893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>
                <a16:creationId xmlns="" xmlns:a16="http://schemas.microsoft.com/office/drawing/2014/main" id="{C9D09B9B-7971-418F-BD45-BCFC001C44D2}"/>
              </a:ext>
            </a:extLst>
          </p:cNvPr>
          <p:cNvSpPr/>
          <p:nvPr/>
        </p:nvSpPr>
        <p:spPr>
          <a:xfrm>
            <a:off x="1219211" y="1337226"/>
            <a:ext cx="340209" cy="18934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>
                <a16:creationId xmlns="" xmlns:a16="http://schemas.microsoft.com/office/drawing/2014/main" id="{85548016-DFDF-4F6E-ACB7-1A21AE0B3331}"/>
              </a:ext>
            </a:extLst>
          </p:cNvPr>
          <p:cNvSpPr/>
          <p:nvPr/>
        </p:nvSpPr>
        <p:spPr>
          <a:xfrm>
            <a:off x="700420" y="978148"/>
            <a:ext cx="474257" cy="603237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>
                <a16:creationId xmlns="" xmlns:a16="http://schemas.microsoft.com/office/drawing/2014/main" id="{8DD8CEAB-A5DC-4427-A511-668247ED131A}"/>
              </a:ext>
            </a:extLst>
          </p:cNvPr>
          <p:cNvSpPr/>
          <p:nvPr/>
        </p:nvSpPr>
        <p:spPr>
          <a:xfrm>
            <a:off x="754081" y="1261097"/>
            <a:ext cx="365839" cy="26599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EE95C17E-E9B8-4A32-8081-954CFE17D575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/>
          <a:srcRect l="9756" r="9756"/>
          <a:stretch>
            <a:fillRect/>
          </a:stretch>
        </p:blipFill>
        <p:spPr>
          <a:xfrm>
            <a:off x="7945438" y="2776538"/>
            <a:ext cx="3325812" cy="3179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241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12078" y="0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Kreking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1077" y="1528762"/>
            <a:ext cx="1199546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4000" dirty="0" smtClean="0">
                <a:latin typeface="TimesNewRomanPSMT"/>
              </a:rPr>
              <a:t> Agarda </a:t>
            </a:r>
            <a:r>
              <a:rPr lang="sv-SE" sz="4000" dirty="0">
                <a:latin typeface="TimesNewRomanPSMT"/>
              </a:rPr>
              <a:t>kreking katalizatorlar ishtirokida olib borilsa, </a:t>
            </a:r>
            <a:r>
              <a:rPr lang="sv-SE" sz="4000" b="1" dirty="0">
                <a:latin typeface="TimesNewRomanPS-BoldMT"/>
              </a:rPr>
              <a:t>katalitik </a:t>
            </a:r>
            <a:r>
              <a:rPr lang="sv-SE" sz="4000" b="1" dirty="0" smtClean="0">
                <a:latin typeface="TimesNewRomanPS-BoldMT"/>
              </a:rPr>
              <a:t>kreking</a:t>
            </a:r>
            <a:r>
              <a:rPr lang="uz-Latn-UZ" sz="4000" b="1" dirty="0" smtClean="0">
                <a:latin typeface="TimesNewRomanPS-BoldMT"/>
              </a:rPr>
              <a:t> </a:t>
            </a:r>
            <a:r>
              <a:rPr lang="uz-Latn-UZ" sz="4000" dirty="0" smtClean="0">
                <a:latin typeface="TimesNewRomanPSMT"/>
              </a:rPr>
              <a:t>deyiladi</a:t>
            </a:r>
            <a:r>
              <a:rPr lang="uz-Latn-UZ" sz="4000" dirty="0">
                <a:latin typeface="TimesNewRomanPSMT"/>
              </a:rPr>
              <a:t>. Bu usul yordamida </a:t>
            </a:r>
            <a:r>
              <a:rPr lang="uz-Latn-UZ" sz="4000" dirty="0" smtClean="0">
                <a:latin typeface="TimesNewRomanPSMT"/>
              </a:rPr>
              <a:t>uglevodorodlarning tarmoqlangan hosilalari olinadi</a:t>
            </a:r>
            <a:r>
              <a:rPr lang="uz-Latn-UZ" sz="4000" dirty="0">
                <a:latin typeface="TimesNewRomanPSMT"/>
              </a:rPr>
              <a:t>.</a:t>
            </a:r>
            <a:endParaRPr lang="ru-RU" dirty="0"/>
          </a:p>
        </p:txBody>
      </p:sp>
      <p:pic>
        <p:nvPicPr>
          <p:cNvPr id="6" name="Рисунок 5" descr="Вырезка экрана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025" y="3543808"/>
            <a:ext cx="9296400" cy="3229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798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12078" y="0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Galogenlash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1077" y="1528762"/>
            <a:ext cx="1199546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4000" dirty="0">
                <a:latin typeface="TimesNewRomanPSMT"/>
              </a:rPr>
              <a:t>Metan bilan xlor yorug‘lik ta’sirida reaksiyaga </a:t>
            </a:r>
            <a:r>
              <a:rPr lang="sv-SE" sz="4000" dirty="0" smtClean="0">
                <a:latin typeface="TimesNewRomanPSMT"/>
              </a:rPr>
              <a:t>kirishib,</a:t>
            </a:r>
            <a:r>
              <a:rPr lang="uz-Latn-UZ" sz="4000" dirty="0" smtClean="0">
                <a:latin typeface="TimesNewRomanPSMT"/>
              </a:rPr>
              <a:t> </a:t>
            </a:r>
            <a:r>
              <a:rPr lang="sv-SE" sz="4000" dirty="0" smtClean="0">
                <a:latin typeface="TimesNewRomanPSMT"/>
              </a:rPr>
              <a:t>metandagi </a:t>
            </a:r>
            <a:r>
              <a:rPr lang="sv-SE" sz="4000" dirty="0">
                <a:latin typeface="TimesNewRomanPSMT"/>
              </a:rPr>
              <a:t>vodorod atomlari birin-ketin xlor atomlari bilan o‘rin almashadi.</a:t>
            </a:r>
            <a:endParaRPr lang="ru-RU" dirty="0"/>
          </a:p>
        </p:txBody>
      </p:sp>
      <p:pic>
        <p:nvPicPr>
          <p:cNvPr id="2" name="Рисунок 1" descr="Вырезка экрана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78" y="3698562"/>
            <a:ext cx="10652747" cy="30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353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12078" y="0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Galogenlash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1078" y="1528762"/>
            <a:ext cx="748194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TimesNewRomanPSMT"/>
              </a:rPr>
              <a:t>  </a:t>
            </a:r>
            <a:r>
              <a:rPr lang="uz-Latn-UZ" sz="4000" dirty="0" smtClean="0">
                <a:latin typeface="TimesNewRomanPSMT"/>
              </a:rPr>
              <a:t>Ketma-ket </a:t>
            </a:r>
            <a:r>
              <a:rPr lang="uz-Latn-UZ" sz="4000" dirty="0" smtClean="0">
                <a:latin typeface="TimesNewRomanPSMT"/>
              </a:rPr>
              <a:t>zanjirli o‘zgarishlar sodir bo‘ladigan reaksiyalar zanjirli reaksiyalar deyiladi. Zanjirli reaksiyalar nazariyasini ishlab chiqishda Nobel mukofoti laureati, akademik                            N. N. Semyonovning ishlari katta ahamiyatga ega.</a:t>
            </a:r>
            <a:endParaRPr lang="ru-RU" dirty="0"/>
          </a:p>
        </p:txBody>
      </p:sp>
      <p:pic>
        <p:nvPicPr>
          <p:cNvPr id="3074" name="Picture 2" descr="Файл:Semyonov NN.jpg — Википедия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0225" y="1861033"/>
            <a:ext cx="3167714" cy="4352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6288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12078" y="0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Galogenlash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1625" y="1262611"/>
            <a:ext cx="11995461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4000" dirty="0">
                <a:latin typeface="TimesNewRomanPSMT"/>
              </a:rPr>
              <a:t>Tarmoqlangan uglevodorodlarni galogenlashda, asosan, uchlamchi </a:t>
            </a:r>
            <a:r>
              <a:rPr lang="sv-SE" sz="4000" dirty="0" smtClean="0">
                <a:latin typeface="TimesNewRomanPSMT"/>
              </a:rPr>
              <a:t>uglerod</a:t>
            </a:r>
            <a:r>
              <a:rPr lang="uz-Latn-UZ" sz="4000" dirty="0" smtClean="0">
                <a:latin typeface="TimesNewRomanPSMT"/>
              </a:rPr>
              <a:t> </a:t>
            </a:r>
            <a:r>
              <a:rPr lang="sv-SE" sz="4000" dirty="0" smtClean="0">
                <a:latin typeface="TimesNewRomanPSMT"/>
              </a:rPr>
              <a:t>atomlaridagi</a:t>
            </a:r>
            <a:r>
              <a:rPr lang="sv-SE" sz="4000" dirty="0">
                <a:latin typeface="TimesNewRomanPSMT"/>
              </a:rPr>
              <a:t>, keyin ikkilamchi uglerod atomlaridagi va oxiri birlamchi </a:t>
            </a:r>
            <a:r>
              <a:rPr lang="sv-SE" sz="4000" dirty="0" smtClean="0">
                <a:latin typeface="TimesNewRomanPSMT"/>
              </a:rPr>
              <a:t>uglerod</a:t>
            </a:r>
            <a:r>
              <a:rPr lang="uz-Latn-UZ" sz="4000" dirty="0" smtClean="0">
                <a:latin typeface="TimesNewRomanPSMT"/>
              </a:rPr>
              <a:t> </a:t>
            </a:r>
            <a:r>
              <a:rPr lang="sv-SE" sz="4000" dirty="0" smtClean="0">
                <a:latin typeface="TimesNewRomanPSMT"/>
              </a:rPr>
              <a:t>atomlaridagi </a:t>
            </a:r>
            <a:r>
              <a:rPr lang="sv-SE" sz="4000" dirty="0">
                <a:latin typeface="TimesNewRomanPSMT"/>
              </a:rPr>
              <a:t>vodorod o‘z o‘rnini galogenga beradi.</a:t>
            </a:r>
            <a:endParaRPr lang="ru-RU" dirty="0"/>
          </a:p>
        </p:txBody>
      </p:sp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1826" y="3814762"/>
            <a:ext cx="7391400" cy="3077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699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12078" y="0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Degidrogenlash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1625" y="1262611"/>
            <a:ext cx="1199546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4000" dirty="0" smtClean="0">
                <a:latin typeface="TimesNewRomanPSMT"/>
              </a:rPr>
              <a:t>     Bu </a:t>
            </a:r>
            <a:r>
              <a:rPr lang="sv-SE" sz="4000" dirty="0">
                <a:latin typeface="TimesNewRomanPSMT"/>
              </a:rPr>
              <a:t>reaksiya yordamida alkanlardan tegishli </a:t>
            </a:r>
            <a:r>
              <a:rPr lang="sv-SE" sz="4000" dirty="0" smtClean="0">
                <a:latin typeface="TimesNewRomanPSMT"/>
              </a:rPr>
              <a:t>to‘yinmagan</a:t>
            </a:r>
            <a:r>
              <a:rPr lang="uz-Latn-UZ" sz="4000" dirty="0" smtClean="0">
                <a:latin typeface="TimesNewRomanPSMT"/>
              </a:rPr>
              <a:t> </a:t>
            </a:r>
            <a:r>
              <a:rPr lang="sv-SE" sz="4000" dirty="0" smtClean="0">
                <a:latin typeface="TimesNewRomanPSMT"/>
              </a:rPr>
              <a:t>uglevodorodlar </a:t>
            </a:r>
            <a:r>
              <a:rPr lang="sv-SE" sz="4000" dirty="0">
                <a:latin typeface="TimesNewRomanPSMT"/>
              </a:rPr>
              <a:t>hosil qilinadi. </a:t>
            </a:r>
            <a:endParaRPr lang="uz-Latn-UZ" sz="4000" dirty="0" smtClean="0">
              <a:latin typeface="TimesNewRomanPSMT"/>
            </a:endParaRPr>
          </a:p>
          <a:p>
            <a:r>
              <a:rPr lang="sv-SE" sz="4000" dirty="0" smtClean="0">
                <a:latin typeface="TimesNewRomanPSMT"/>
              </a:rPr>
              <a:t>Masalan</a:t>
            </a:r>
            <a:r>
              <a:rPr lang="uz-Latn-UZ" sz="4000" dirty="0" smtClean="0">
                <a:latin typeface="TimesNewRomanPSMT"/>
              </a:rPr>
              <a:t>:</a:t>
            </a:r>
            <a:endParaRPr lang="ru-RU" dirty="0"/>
          </a:p>
        </p:txBody>
      </p:sp>
      <p:pic>
        <p:nvPicPr>
          <p:cNvPr id="2" name="Рисунок 1" descr="Вырезка экрана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225" y="3218397"/>
            <a:ext cx="9372600" cy="1932001"/>
          </a:xfrm>
          <a:prstGeom prst="rect">
            <a:avLst/>
          </a:prstGeom>
        </p:spPr>
      </p:pic>
      <p:pic>
        <p:nvPicPr>
          <p:cNvPr id="4098" name="Picture 2" descr="Этан - Химия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825" y="4881562"/>
            <a:ext cx="2611103" cy="2016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Формула Этилена структурная химическая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7825" y="4729162"/>
            <a:ext cx="2514600" cy="207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741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12078" y="0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Ishlatilishi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01625" y="1578101"/>
            <a:ext cx="1545616" cy="678968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none" rtlCol="0">
            <a:spAutoFit/>
          </a:bodyPr>
          <a:lstStyle/>
          <a:p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Metan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2839496" y="1421021"/>
            <a:ext cx="3239182" cy="2685186"/>
            <a:chOff x="3051227" y="1724524"/>
            <a:chExt cx="3239182" cy="2685186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51227" y="1724524"/>
              <a:ext cx="3239182" cy="2160535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3051227" y="3824935"/>
              <a:ext cx="3239182" cy="584775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B0F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uz-Latn-UZ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Yoqilg‘i</a:t>
              </a:r>
              <a:endParaRPr lang="ru-RU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6078678" y="1421022"/>
            <a:ext cx="2877915" cy="2684815"/>
            <a:chOff x="4953225" y="1386598"/>
            <a:chExt cx="2877915" cy="2684815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953225" y="1386598"/>
              <a:ext cx="2877915" cy="2121973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4953225" y="3486638"/>
              <a:ext cx="2877915" cy="584775"/>
            </a:xfrm>
            <a:prstGeom prst="rect">
              <a:avLst/>
            </a:prstGeom>
            <a:noFill/>
            <a:ln>
              <a:solidFill>
                <a:srgbClr val="00B0F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uz-Latn-UZ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Metil spirti</a:t>
              </a:r>
              <a:endParaRPr lang="ru-RU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8956593" y="1519304"/>
            <a:ext cx="3049941" cy="2606361"/>
            <a:chOff x="7631481" y="1428899"/>
            <a:chExt cx="3049941" cy="2606361"/>
          </a:xfrm>
        </p:grpSpPr>
        <p:sp>
          <p:nvSpPr>
            <p:cNvPr id="12" name="TextBox 11"/>
            <p:cNvSpPr txBox="1"/>
            <p:nvPr/>
          </p:nvSpPr>
          <p:spPr>
            <a:xfrm>
              <a:off x="7631481" y="3444311"/>
              <a:ext cx="3049941" cy="590949"/>
            </a:xfrm>
            <a:prstGeom prst="rect">
              <a:avLst/>
            </a:prstGeom>
            <a:noFill/>
            <a:ln>
              <a:solidFill>
                <a:srgbClr val="00B0F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uz-Latn-UZ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Sirka kislotasi</a:t>
              </a:r>
              <a:endParaRPr lang="ru-RU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663285" y="1428899"/>
              <a:ext cx="752724" cy="2015412"/>
            </a:xfrm>
            <a:prstGeom prst="rect">
              <a:avLst/>
            </a:prstGeom>
          </p:spPr>
        </p:pic>
      </p:grpSp>
      <p:pic>
        <p:nvPicPr>
          <p:cNvPr id="14" name="Рисунок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26094" y="4105837"/>
            <a:ext cx="3252583" cy="2866301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56593" y="4125665"/>
            <a:ext cx="3049941" cy="246036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78678" y="4113244"/>
            <a:ext cx="2877915" cy="2472785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8977434" y="6426794"/>
            <a:ext cx="3231741" cy="584775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Sintetik kauchuk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044963" y="6435150"/>
            <a:ext cx="2945343" cy="584775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Mochevina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755492" y="6398647"/>
            <a:ext cx="3289471" cy="599099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Etil spirti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2" name="Picture 4" descr="Природный газ - моторное топливо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720" y="3266099"/>
            <a:ext cx="2095500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7821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12078" y="0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Sintez-gaz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2418" y="1443615"/>
            <a:ext cx="1158081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4000" dirty="0" smtClean="0">
                <a:latin typeface="TimesNewRomanPSMT"/>
              </a:rPr>
              <a:t>Metandan sanoatda sintez-gaz olishda foydalaniladi. Odatda bu gazning hajmiy (molyar) tarkibi 1 hajm uglerod (II) oksid va 2 hajm vodoroddan iborat.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035425" y="4348162"/>
            <a:ext cx="3631122" cy="120032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uz-Latn-UZ" sz="72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CO+2H</a:t>
            </a:r>
            <a:r>
              <a:rPr lang="uz-Latn-UZ" sz="48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4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3444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12078" y="0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Ishlatilishi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8457" y="1297954"/>
            <a:ext cx="1158081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Trixlormetan CHCl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(xloroform)-</a:t>
            </a: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tibbiyotda narkoz sifatida ishlatilgan.</a:t>
            </a:r>
          </a:p>
          <a:p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Triyodmetan CHJ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(yodoform)-</a:t>
            </a: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tibbiyotda jarohatlarni bitishini tezlatish uchun ishlatiladi.</a:t>
            </a:r>
          </a:p>
          <a:p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Tetraxlormetan CCl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- yong‘inni o‘chirishda ishlatiladi.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456" y="4165038"/>
            <a:ext cx="3842345" cy="2626692"/>
          </a:xfrm>
          <a:prstGeom prst="rect">
            <a:avLst/>
          </a:prstGeom>
        </p:spPr>
      </p:pic>
      <p:pic>
        <p:nvPicPr>
          <p:cNvPr id="8194" name="Picture 2" descr="Йодоформ - DentMe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0802" y="4263085"/>
            <a:ext cx="2866138" cy="2756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В Бегомле загорелась пустая квартира в пятиэтажке | Витебский Курьер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6940" y="4160276"/>
            <a:ext cx="4205209" cy="256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983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12078" y="0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AutoShape 6" descr="Propane Formula - Check Chemical and Structural Formula of Propan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55575" y="1757362"/>
            <a:ext cx="1152873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z-Latn-UZ" sz="4000" dirty="0" smtClean="0">
                <a:latin typeface="TimesNewRomanPSMT"/>
              </a:rPr>
              <a:t>Mavzuni  o‘qib o‘rganish va 35-36-sahifadagi                        3-, 4-, 6-, </a:t>
            </a:r>
            <a:r>
              <a:rPr lang="uz-Latn-UZ" sz="4000" dirty="0" smtClean="0">
                <a:latin typeface="TimesNewRomanPSMT"/>
              </a:rPr>
              <a:t>7-</a:t>
            </a:r>
            <a:r>
              <a:rPr lang="en-US" sz="4000" dirty="0" smtClean="0">
                <a:latin typeface="TimesNewRomanPSMT"/>
              </a:rPr>
              <a:t> </a:t>
            </a:r>
            <a:r>
              <a:rPr lang="uz-Latn-UZ" sz="4000" dirty="0" smtClean="0">
                <a:latin typeface="TimesNewRomanPSMT"/>
              </a:rPr>
              <a:t>masalalarni </a:t>
            </a:r>
            <a:r>
              <a:rPr lang="uz-Latn-UZ" sz="4000" dirty="0" smtClean="0">
                <a:latin typeface="TimesNewRomanPSMT"/>
              </a:rPr>
              <a:t>ishlash. </a:t>
            </a:r>
            <a:endParaRPr lang="uz-Latn-UZ" sz="4000" dirty="0">
              <a:latin typeface="TimesNewRomanPSMT"/>
            </a:endParaRPr>
          </a:p>
        </p:txBody>
      </p:sp>
      <p:pic>
        <p:nvPicPr>
          <p:cNvPr id="2050" name="Picture 2" descr="Лот №7933255 Книга | Sho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3425" y="3357562"/>
            <a:ext cx="4747447" cy="3096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1450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42" y="35242"/>
            <a:ext cx="12185650" cy="1356861"/>
          </a:xfrm>
          <a:solidFill>
            <a:srgbClr val="0070C0"/>
          </a:solidFill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pPr algn="ctr"/>
            <a:r>
              <a:rPr lang="uz-Latn-U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1625" y="1392103"/>
            <a:ext cx="11884025" cy="2438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67,2 litr etan va 44,8 litr (n.sh) uglerod (II) oksiddan iborat aralashmaning o‘rtacha molyar massasini aniqlang.</a:t>
            </a:r>
          </a:p>
          <a:p>
            <a:endParaRPr lang="ru-RU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 descr="Этан - Хим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7067" y="3052762"/>
            <a:ext cx="4802902" cy="3708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6809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42" y="35242"/>
            <a:ext cx="12185650" cy="1356861"/>
          </a:xfrm>
          <a:solidFill>
            <a:srgbClr val="0070C0"/>
          </a:solidFill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pPr algn="ctr"/>
            <a:r>
              <a:rPr lang="uz-Latn-U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1625" y="1392103"/>
            <a:ext cx="11884025" cy="185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Dastlab, aralashmadagi gazlarning hajmlaridan foydalanib, ularning modda miqdorini topamiz:</a:t>
            </a:r>
          </a:p>
          <a:p>
            <a:endParaRPr lang="ru-RU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4797425" y="2812632"/>
                <a:ext cx="1772537" cy="1289135"/>
              </a:xfrm>
              <a:prstGeom prst="rect">
                <a:avLst/>
              </a:prstGeom>
              <a:ln w="28575"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𝑛</m:t>
                      </m:r>
                      <m:r>
                        <a:rPr lang="uz-Latn-UZ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uz-Latn-UZ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uz-Latn-UZ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𝑉</m:t>
                          </m:r>
                        </m:num>
                        <m:den>
                          <m:sSub>
                            <m:sSubPr>
                              <m:ctrlPr>
                                <a:rPr lang="uz-Latn-UZ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uz-Latn-UZ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uz-Latn-UZ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𝑚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7425" y="2812632"/>
                <a:ext cx="1772537" cy="1289135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54025" y="4580564"/>
                <a:ext cx="5270930" cy="117557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uz-Latn-UZ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n</m:t>
                      </m:r>
                      <m:r>
                        <a:rPr lang="uz-Latn-UZ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uz-Latn-UZ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z-Latn-UZ" b="0" i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67,2 </m:t>
                          </m:r>
                          <m:r>
                            <m:rPr>
                              <m:sty m:val="p"/>
                            </m:rPr>
                            <a:rPr lang="uz-Latn-UZ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l</m:t>
                          </m:r>
                        </m:num>
                        <m:den>
                          <m:r>
                            <a:rPr lang="uz-Latn-UZ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22,4 </m:t>
                          </m:r>
                          <m:r>
                            <m:rPr>
                              <m:sty m:val="p"/>
                            </m:rPr>
                            <a:rPr lang="uz-Latn-UZ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l</m:t>
                          </m:r>
                        </m:den>
                      </m:f>
                      <m:r>
                        <a:rPr lang="uz-Latn-UZ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uz-Latn-UZ" b="0" i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uz-Latn-UZ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uz-Latn-UZ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mol</m:t>
                      </m:r>
                      <m:r>
                        <a:rPr lang="uz-Latn-UZ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uz-Latn-UZ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uz-Latn-UZ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uz-Latn-UZ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uz-Latn-UZ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m:rPr>
                              <m:sty m:val="p"/>
                            </m:rPr>
                            <a:rPr lang="uz-Latn-UZ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uz-Latn-UZ" b="0" i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sub>
                      </m:sSub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025" y="4580564"/>
                <a:ext cx="5270930" cy="1175578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243637" y="4559926"/>
                <a:ext cx="4691541" cy="117557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uz-Latn-UZ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n</m:t>
                      </m:r>
                      <m:r>
                        <a:rPr lang="uz-Latn-UZ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uz-Latn-UZ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z-Latn-UZ" b="0" i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44,8</m:t>
                          </m:r>
                          <m:r>
                            <a:rPr lang="uz-Latn-UZ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uz-Latn-UZ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l</m:t>
                          </m:r>
                        </m:num>
                        <m:den>
                          <m:r>
                            <a:rPr lang="uz-Latn-UZ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22,4 </m:t>
                          </m:r>
                          <m:r>
                            <m:rPr>
                              <m:sty m:val="p"/>
                            </m:rPr>
                            <a:rPr lang="uz-Latn-UZ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l</m:t>
                          </m:r>
                        </m:den>
                      </m:f>
                      <m:r>
                        <a:rPr lang="uz-Latn-UZ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uz-Latn-UZ" b="0" i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uz-Latn-UZ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uz-Latn-UZ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mol</m:t>
                      </m:r>
                      <m:r>
                        <a:rPr lang="uz-Latn-UZ" b="0" i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uz-Latn-UZ" b="0" i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CO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3637" y="4559926"/>
                <a:ext cx="4691541" cy="1175578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38525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42" y="35242"/>
            <a:ext cx="12185650" cy="1356861"/>
          </a:xfrm>
          <a:solidFill>
            <a:srgbClr val="0070C0"/>
          </a:solidFill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pPr algn="ctr"/>
            <a:r>
              <a:rPr lang="uz-Latn-U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369581"/>
            <a:ext cx="11884025" cy="2438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uz-Latn-UZ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 </a:t>
            </a:r>
            <a:r>
              <a:rPr lang="uz-Latn-UZ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asosida  ushbu aralashmaning o‘rtacha   molyar massasini aniqlaymiz:</a:t>
            </a:r>
          </a:p>
          <a:p>
            <a:endParaRPr lang="uz-Latn-UZ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44148" y="2900362"/>
                <a:ext cx="12454252" cy="100572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uz-Latn-UZ" sz="3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uz-Latn-UZ" sz="3200" b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𝐌</m:t>
                          </m:r>
                        </m:e>
                      </m:acc>
                      <m:r>
                        <a:rPr lang="uz-Latn-UZ" sz="3200" b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uz-Latn-UZ" sz="3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uz-Latn-UZ" sz="3200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uz-Latn-UZ" sz="3200" b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𝐧</m:t>
                              </m:r>
                            </m:e>
                            <m:sub>
                              <m:r>
                                <a:rPr lang="uz-Latn-UZ" sz="3200" b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uz-Latn-UZ" sz="3200" b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uz-Latn-UZ" sz="3200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uz-Latn-UZ" sz="3200" b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𝐌</m:t>
                              </m:r>
                            </m:e>
                            <m:sub>
                              <m:r>
                                <a:rPr lang="uz-Latn-UZ" sz="3200" b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uz-Latn-UZ" sz="3200" b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uz-Latn-UZ" sz="3200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uz-Latn-UZ" sz="3200" b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𝐧</m:t>
                              </m:r>
                            </m:e>
                            <m:sub>
                              <m:r>
                                <a:rPr lang="uz-Latn-UZ" sz="3200" b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uz-Latn-UZ" sz="3200" b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uz-Latn-UZ" sz="3200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uz-Latn-UZ" sz="3200" b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𝐌</m:t>
                              </m:r>
                            </m:e>
                            <m:sub>
                              <m:r>
                                <a:rPr lang="uz-Latn-UZ" sz="3200" b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uz-Latn-UZ" sz="3200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uz-Latn-UZ" sz="3200" b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𝐧</m:t>
                              </m:r>
                            </m:e>
                            <m:sub>
                              <m:r>
                                <a:rPr lang="uz-Latn-UZ" sz="3200" b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uz-Latn-UZ" sz="3200" b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uz-Latn-UZ" sz="3200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uz-Latn-UZ" sz="3200" b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𝐧</m:t>
                              </m:r>
                            </m:e>
                            <m:sub>
                              <m:r>
                                <a:rPr lang="uz-Latn-UZ" sz="3200" b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den>
                      </m:f>
                      <m:r>
                        <a:rPr lang="uz-Latn-UZ" sz="3200" b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uz-Latn-UZ" sz="3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z-Latn-UZ" sz="32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uz-Latn-UZ" sz="3200" b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uz-Latn-UZ" sz="32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𝟑𝟎</m:t>
                          </m:r>
                          <m:r>
                            <a:rPr lang="uz-Latn-UZ" sz="3200" b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uz-Latn-UZ" sz="32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  <m:r>
                            <a:rPr lang="uz-Latn-UZ" sz="3200" b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uz-Latn-UZ" sz="32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𝟐𝟖</m:t>
                          </m:r>
                        </m:num>
                        <m:den>
                          <m:r>
                            <a:rPr lang="uz-Latn-UZ" sz="32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  <m:r>
                            <a:rPr lang="uz-Latn-UZ" sz="3200" b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uz-Latn-UZ" sz="3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uz-Latn-UZ" sz="3200" b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uz-Latn-UZ" sz="3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z-Latn-UZ" sz="32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𝟏𝟒𝟔</m:t>
                          </m:r>
                        </m:num>
                        <m:den>
                          <m:r>
                            <a:rPr lang="uz-Latn-UZ" sz="3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uz-Latn-UZ" sz="3200" b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uz-Latn-UZ" sz="3200" b="1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𝟐𝟗</m:t>
                      </m:r>
                      <m:r>
                        <a:rPr lang="uz-Latn-UZ" sz="3200" b="1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uz-Latn-UZ" sz="3200" b="1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uz-Latn-UZ" sz="3200" b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uz-Latn-UZ" sz="3200" b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𝐠</m:t>
                      </m:r>
                      <m:r>
                        <a:rPr lang="uz-Latn-UZ" sz="3200" b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uz-Latn-UZ" sz="3200" b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𝐦𝐨𝐥</m:t>
                      </m:r>
                    </m:oMath>
                  </m:oMathPara>
                </a14:m>
                <a:endParaRPr lang="ru-RU" sz="32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148" y="2900362"/>
                <a:ext cx="12454252" cy="1005725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3806825" y="4919595"/>
            <a:ext cx="4106894" cy="58663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uz-Latn-UZ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Javob: 29,2 g/mol</a:t>
            </a:r>
            <a:endParaRPr lang="ru-RU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6732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0"/>
            <a:ext cx="12173572" cy="114776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Bugungi </a:t>
            </a:r>
            <a:r>
              <a:rPr lang="uz-Latn-UZ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3837" y="1604962"/>
            <a:ext cx="11961813" cy="185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buAutoNum type="arabicPeriod"/>
            </a:pP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Alkanlarning kimyoviy xossalari.</a:t>
            </a:r>
          </a:p>
          <a:p>
            <a:pPr marL="742950" indent="-742950">
              <a:buAutoNum type="arabicPeriod"/>
            </a:pP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Alkanlarning zanjirli reaksiyalari.</a:t>
            </a:r>
          </a:p>
          <a:p>
            <a:pPr marL="742950" indent="-742950">
              <a:buAutoNum type="arabicPeriod"/>
            </a:pP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Alkanlarning ishaltilishi.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5025" y="1604962"/>
            <a:ext cx="3507256" cy="2924175"/>
          </a:xfrm>
          <a:prstGeom prst="rect">
            <a:avLst/>
          </a:prstGeom>
        </p:spPr>
      </p:pic>
      <p:pic>
        <p:nvPicPr>
          <p:cNvPr id="5122" name="Picture 2" descr="Пропан — Википеди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837" y="3778722"/>
            <a:ext cx="4079997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Что такое природный газ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4625" y="3351428"/>
            <a:ext cx="3200400" cy="3290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001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Kimyoviy xossalari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3837" y="1277316"/>
            <a:ext cx="11961813" cy="30255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Alkanlar 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boshqa uglevodorodlarga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qaraganda kimyoviy 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faolligi nisbatan pastroq bo‘lib, ular oddiy sharoitda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reaksiyalarga kirishmaydi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Katalizator ishtirokida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, temperatura va yorug‘lik ta’sirida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o‘rin olish 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reaksiyalariga kirishadi.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Алканы — Википед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6025" y="3738562"/>
            <a:ext cx="2783682" cy="3034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0541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Yonishi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1759" y="1452562"/>
            <a:ext cx="11961813" cy="2438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Uglevodorodlar 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yuqori haroratda yonib, CO</a:t>
            </a:r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 va H</a:t>
            </a:r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O hosil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qiladi.  Alkanlarning 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umumiy yonish formulasi quyidagicha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68425" y="3537492"/>
            <a:ext cx="8821646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uz-Latn-UZ" sz="3600" b="1" dirty="0">
                <a:latin typeface="TimesNewRomanPSMT"/>
              </a:rPr>
              <a:t>C</a:t>
            </a:r>
            <a:r>
              <a:rPr lang="uz-Latn-UZ" sz="2000" b="1" dirty="0">
                <a:latin typeface="TimesNewRomanPSMT"/>
              </a:rPr>
              <a:t>n</a:t>
            </a:r>
            <a:r>
              <a:rPr lang="uz-Latn-UZ" sz="3600" b="1" dirty="0">
                <a:latin typeface="TimesNewRomanPSMT"/>
              </a:rPr>
              <a:t>H</a:t>
            </a:r>
            <a:r>
              <a:rPr lang="uz-Latn-UZ" sz="2000" b="1" dirty="0">
                <a:latin typeface="TimesNewRomanPSMT"/>
              </a:rPr>
              <a:t>2n+2 </a:t>
            </a:r>
            <a:r>
              <a:rPr lang="uz-Latn-UZ" sz="3600" b="1" dirty="0">
                <a:latin typeface="TimesNewRomanPSMT"/>
              </a:rPr>
              <a:t>+ (1,5n+0,5)O</a:t>
            </a:r>
            <a:r>
              <a:rPr lang="uz-Latn-UZ" sz="2000" b="1" dirty="0">
                <a:latin typeface="TimesNewRomanPSMT"/>
              </a:rPr>
              <a:t>2 </a:t>
            </a:r>
            <a:r>
              <a:rPr lang="uz-Latn-UZ" sz="4000" b="1" dirty="0" smtClean="0">
                <a:latin typeface="Gulim" panose="020B0600000101010101" pitchFamily="34" charset="-127"/>
                <a:ea typeface="Gulim" panose="020B0600000101010101" pitchFamily="34" charset="-127"/>
              </a:rPr>
              <a:t>→</a:t>
            </a:r>
            <a:r>
              <a:rPr lang="uz-Latn-UZ" sz="3600" b="1" dirty="0" smtClean="0">
                <a:latin typeface="TimesNewRomanPSMT"/>
              </a:rPr>
              <a:t>nCO</a:t>
            </a:r>
            <a:r>
              <a:rPr lang="uz-Latn-UZ" sz="2000" b="1" dirty="0" smtClean="0">
                <a:latin typeface="TimesNewRomanPSMT"/>
              </a:rPr>
              <a:t>2 </a:t>
            </a:r>
            <a:r>
              <a:rPr lang="uz-Latn-UZ" sz="3600" b="1" dirty="0">
                <a:latin typeface="TimesNewRomanPSMT"/>
              </a:rPr>
              <a:t>+ (n+1)H</a:t>
            </a:r>
            <a:r>
              <a:rPr lang="uz-Latn-UZ" sz="2000" b="1" dirty="0">
                <a:latin typeface="TimesNewRomanPSMT"/>
              </a:rPr>
              <a:t>2</a:t>
            </a:r>
            <a:r>
              <a:rPr lang="uz-Latn-UZ" sz="3600" b="1" dirty="0">
                <a:latin typeface="TimesNewRomanPSMT"/>
              </a:rPr>
              <a:t>O</a:t>
            </a:r>
            <a:endParaRPr lang="ru-RU" sz="80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978025" y="4957763"/>
            <a:ext cx="65532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2O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z-Latn-UZ" sz="4000" dirty="0" smtClean="0">
                <a:latin typeface="Arial" panose="020B0604020202020204" pitchFamily="34" charset="0"/>
                <a:ea typeface="Gulim" panose="020B0600000101010101" pitchFamily="34" charset="-127"/>
                <a:cs typeface="Arial" panose="020B0604020202020204" pitchFamily="34" charset="0"/>
              </a:rPr>
              <a:t>→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+ 2H</a:t>
            </a:r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</a:p>
          <a:p>
            <a:pPr algn="ctr"/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8 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5O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z-Latn-UZ" sz="4000" dirty="0" smtClean="0">
                <a:latin typeface="Arial" panose="020B0604020202020204" pitchFamily="34" charset="0"/>
                <a:ea typeface="Gulim" panose="020B0600000101010101" pitchFamily="34" charset="-127"/>
                <a:cs typeface="Arial" panose="020B0604020202020204" pitchFamily="34" charset="0"/>
              </a:rPr>
              <a:t>→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3CO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+ 4H</a:t>
            </a:r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8" name="Picture 4" descr="Library of transparent background fire clip art gif png files ▻▻▻ Clipart  Art 2019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15076" y="3819525"/>
            <a:ext cx="3200400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1051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/>
              <p:cNvSpPr/>
              <p:nvPr/>
            </p:nvSpPr>
            <p:spPr>
              <a:xfrm>
                <a:off x="223837" y="1452562"/>
                <a:ext cx="11961813" cy="20658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uz-Latn-UZ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Metan </a:t>
                </a:r>
                <a:r>
                  <a:rPr lang="uz-Latn-UZ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yuqori temperaturada (1500</a:t>
                </a:r>
                <a:r>
                  <a:rPr lang="uz-Latn-UZ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º</a:t>
                </a:r>
                <a:r>
                  <a:rPr lang="uz-Latn-UZ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C</a:t>
                </a:r>
                <a:r>
                  <a:rPr lang="uz-Latn-UZ" dirty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uz-Latn-UZ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qizdirilsa,  </a:t>
                </a:r>
                <a:r>
                  <a:rPr lang="uz-Latn-UZ" dirty="0">
                    <a:latin typeface="Arial" panose="020B0604020202020204" pitchFamily="34" charset="0"/>
                    <a:cs typeface="Arial" panose="020B0604020202020204" pitchFamily="34" charset="0"/>
                  </a:rPr>
                  <a:t>asetilen va vodorod </a:t>
                </a:r>
                <a:r>
                  <a:rPr lang="uz-Latn-UZ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gazlari hosil bo‘ladi:</a:t>
                </a:r>
              </a:p>
              <a:p>
                <a:pPr algn="ctr"/>
                <a:r>
                  <a:rPr lang="uz-Latn-UZ" sz="4000" b="1" dirty="0" smtClean="0">
                    <a:solidFill>
                      <a:srgbClr val="0070C0"/>
                    </a:solidFill>
                    <a:latin typeface="TimesNewRomanPSMT"/>
                  </a:rPr>
                  <a:t>2CH</a:t>
                </a:r>
                <a:r>
                  <a:rPr lang="uz-Latn-UZ" sz="2400" b="1" dirty="0" smtClean="0">
                    <a:solidFill>
                      <a:srgbClr val="0070C0"/>
                    </a:solidFill>
                    <a:latin typeface="TimesNewRomanPSMT"/>
                  </a:rPr>
                  <a:t>4</a:t>
                </a:r>
                <a14:m>
                  <m:oMath xmlns:m="http://schemas.openxmlformats.org/officeDocument/2006/math">
                    <m:groupChr>
                      <m:groupChrPr>
                        <m:chr m:val="→"/>
                        <m:vertJc m:val="bot"/>
                        <m:ctrlPr>
                          <a:rPr lang="uz-Latn-UZ" sz="38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groupChrPr>
                      <m:e>
                        <m:r>
                          <m:rPr>
                            <m:brk m:alnAt="2"/>
                          </m:rPr>
                          <a:rPr lang="uz-Latn-UZ" sz="38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uz-Latn-UZ" sz="38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𝟓𝟎𝟎</m:t>
                        </m:r>
                        <m:r>
                          <a:rPr lang="uz-Latn-UZ" sz="38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℃</m:t>
                        </m:r>
                      </m:e>
                    </m:groupChr>
                  </m:oMath>
                </a14:m>
                <a:r>
                  <a:rPr lang="uz-Latn-UZ" sz="4000" b="1" dirty="0" smtClean="0">
                    <a:solidFill>
                      <a:srgbClr val="0070C0"/>
                    </a:solidFill>
                    <a:latin typeface="TimesNewRomanPSMT"/>
                  </a:rPr>
                  <a:t>C</a:t>
                </a:r>
                <a:r>
                  <a:rPr lang="uz-Latn-UZ" sz="2400" b="1" dirty="0" smtClean="0">
                    <a:solidFill>
                      <a:srgbClr val="0070C0"/>
                    </a:solidFill>
                    <a:latin typeface="TimesNewRomanPSMT"/>
                  </a:rPr>
                  <a:t>2</a:t>
                </a:r>
                <a:r>
                  <a:rPr lang="uz-Latn-UZ" sz="4000" b="1" dirty="0" smtClean="0">
                    <a:solidFill>
                      <a:srgbClr val="0070C0"/>
                    </a:solidFill>
                    <a:latin typeface="TimesNewRomanPSMT"/>
                  </a:rPr>
                  <a:t>H</a:t>
                </a:r>
                <a:r>
                  <a:rPr lang="uz-Latn-UZ" sz="2400" b="1" dirty="0" smtClean="0">
                    <a:solidFill>
                      <a:srgbClr val="0070C0"/>
                    </a:solidFill>
                    <a:latin typeface="TimesNewRomanPSMT"/>
                  </a:rPr>
                  <a:t>2 </a:t>
                </a:r>
                <a:r>
                  <a:rPr lang="uz-Latn-UZ" sz="4000" b="1" dirty="0">
                    <a:solidFill>
                      <a:srgbClr val="0070C0"/>
                    </a:solidFill>
                    <a:latin typeface="TimesNewRomanPSMT"/>
                  </a:rPr>
                  <a:t>+ 3H</a:t>
                </a:r>
                <a:r>
                  <a:rPr lang="uz-Latn-UZ" sz="2400" b="1" dirty="0">
                    <a:solidFill>
                      <a:srgbClr val="0070C0"/>
                    </a:solidFill>
                    <a:latin typeface="TimesNewRomanPSMT"/>
                  </a:rPr>
                  <a:t>2</a:t>
                </a:r>
                <a:endParaRPr lang="ru-RU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837" y="1452562"/>
                <a:ext cx="11961813" cy="2065822"/>
              </a:xfrm>
              <a:prstGeom prst="rect">
                <a:avLst/>
              </a:prstGeom>
              <a:blipFill rotWithShape="0">
                <a:blip r:embed="rId3"/>
                <a:stretch>
                  <a:fillRect l="-1682" t="-4720" b="-120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0" name="Picture 2" descr="Метан - это... Что такое Метан?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525" y="3178016"/>
            <a:ext cx="2362200" cy="2758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ASETILEN - определение и синонимы слова asetilen в словаре турецкий языка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0635" y="3915551"/>
            <a:ext cx="2895600" cy="1950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83425" y="3727889"/>
            <a:ext cx="2516557" cy="2449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026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12078" y="0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Kreking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9225" y="1604962"/>
            <a:ext cx="6095999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Yuqori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temperaturada </a:t>
            </a: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to‘yingan uglevodorodlarning uglerod uglerod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bog‘lari uzilib, radikallar hosil qiladi va natijada, uglerod atomi </a:t>
            </a: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kam bo‘lgan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alkan va alkenlar aralashmasi hosil bo‘ladi. Bu </a:t>
            </a:r>
            <a:r>
              <a:rPr lang="uz-Latn-UZ" sz="3600" b="1" dirty="0">
                <a:latin typeface="Arial" panose="020B0604020202020204" pitchFamily="34" charset="0"/>
                <a:cs typeface="Arial" panose="020B0604020202020204" pitchFamily="34" charset="0"/>
              </a:rPr>
              <a:t>jarayon termik </a:t>
            </a:r>
            <a:r>
              <a:rPr lang="uz-Latn-U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kreking </a:t>
            </a: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ataladi.</a:t>
            </a:r>
            <a:endParaRPr lang="ru-RU" sz="3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 descr="Вырезка экрана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2825" y="1604962"/>
            <a:ext cx="5868197" cy="4753638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16825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0" id="{785310B2-D978-4E49-BBFE-AE080AFD3908}" vid="{EF789822-9A55-49AA-BF39-F5952A494B2E}"/>
    </a:ext>
  </a:extLst>
</a:theme>
</file>

<file path=ppt/theme/theme2.xml><?xml version="1.0" encoding="utf-8"?>
<a:theme xmlns:a="http://schemas.openxmlformats.org/drawingml/2006/main" name="Тема7">
  <a:themeElements>
    <a:clrScheme name="300TGp_natural_light 2">
      <a:dk1>
        <a:srgbClr val="4D4D4D"/>
      </a:dk1>
      <a:lt1>
        <a:srgbClr val="FFFFFF"/>
      </a:lt1>
      <a:dk2>
        <a:srgbClr val="347436"/>
      </a:dk2>
      <a:lt2>
        <a:srgbClr val="DDDDDD"/>
      </a:lt2>
      <a:accent1>
        <a:srgbClr val="F28C1C"/>
      </a:accent1>
      <a:accent2>
        <a:srgbClr val="77AE26"/>
      </a:accent2>
      <a:accent3>
        <a:srgbClr val="FFFFFF"/>
      </a:accent3>
      <a:accent4>
        <a:srgbClr val="404040"/>
      </a:accent4>
      <a:accent5>
        <a:srgbClr val="F7C5AB"/>
      </a:accent5>
      <a:accent6>
        <a:srgbClr val="6B9D21"/>
      </a:accent6>
      <a:hlink>
        <a:srgbClr val="449878"/>
      </a:hlink>
      <a:folHlink>
        <a:srgbClr val="90A8B0"/>
      </a:folHlink>
    </a:clrScheme>
    <a:fontScheme name="300TGp_natural_ligh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300TGp_natural_light 1">
        <a:dk1>
          <a:srgbClr val="000000"/>
        </a:dk1>
        <a:lt1>
          <a:srgbClr val="FFFFFF"/>
        </a:lt1>
        <a:dk2>
          <a:srgbClr val="51944E"/>
        </a:dk2>
        <a:lt2>
          <a:srgbClr val="DDDDDD"/>
        </a:lt2>
        <a:accent1>
          <a:srgbClr val="646ADE"/>
        </a:accent1>
        <a:accent2>
          <a:srgbClr val="1BAFC3"/>
        </a:accent2>
        <a:accent3>
          <a:srgbClr val="FFFFFF"/>
        </a:accent3>
        <a:accent4>
          <a:srgbClr val="000000"/>
        </a:accent4>
        <a:accent5>
          <a:srgbClr val="B8B9EC"/>
        </a:accent5>
        <a:accent6>
          <a:srgbClr val="179EB0"/>
        </a:accent6>
        <a:hlink>
          <a:srgbClr val="98BF1D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2">
        <a:dk1>
          <a:srgbClr val="4D4D4D"/>
        </a:dk1>
        <a:lt1>
          <a:srgbClr val="FFFFFF"/>
        </a:lt1>
        <a:dk2>
          <a:srgbClr val="347436"/>
        </a:dk2>
        <a:lt2>
          <a:srgbClr val="DDDDDD"/>
        </a:lt2>
        <a:accent1>
          <a:srgbClr val="F28C1C"/>
        </a:accent1>
        <a:accent2>
          <a:srgbClr val="77AE26"/>
        </a:accent2>
        <a:accent3>
          <a:srgbClr val="FFFFFF"/>
        </a:accent3>
        <a:accent4>
          <a:srgbClr val="404040"/>
        </a:accent4>
        <a:accent5>
          <a:srgbClr val="F7C5AB"/>
        </a:accent5>
        <a:accent6>
          <a:srgbClr val="6B9D21"/>
        </a:accent6>
        <a:hlink>
          <a:srgbClr val="449878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3">
        <a:dk1>
          <a:srgbClr val="000000"/>
        </a:dk1>
        <a:lt1>
          <a:srgbClr val="FFFFFF"/>
        </a:lt1>
        <a:dk2>
          <a:srgbClr val="1A578E"/>
        </a:dk2>
        <a:lt2>
          <a:srgbClr val="C0C0C0"/>
        </a:lt2>
        <a:accent1>
          <a:srgbClr val="5EB52D"/>
        </a:accent1>
        <a:accent2>
          <a:srgbClr val="F26D00"/>
        </a:accent2>
        <a:accent3>
          <a:srgbClr val="FFFFFF"/>
        </a:accent3>
        <a:accent4>
          <a:srgbClr val="000000"/>
        </a:accent4>
        <a:accent5>
          <a:srgbClr val="B6D7AD"/>
        </a:accent5>
        <a:accent6>
          <a:srgbClr val="DB6200"/>
        </a:accent6>
        <a:hlink>
          <a:srgbClr val="5983D7"/>
        </a:hlink>
        <a:folHlink>
          <a:srgbClr val="AAAD2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Тема7" id="{D065F3FC-3E9C-4AFC-AFB2-AD99FFD6EC12}" vid="{24D79D30-FFA8-4D6D-B82F-E600FF13E2CA}"/>
    </a:ext>
  </a:extLst>
</a:theme>
</file>

<file path=ppt/theme/theme3.xml><?xml version="1.0" encoding="utf-8"?>
<a:theme xmlns:a="http://schemas.openxmlformats.org/drawingml/2006/main" name="2_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0" id="{785310B2-D978-4E49-BBFE-AE080AFD3908}" vid="{EF789822-9A55-49AA-BF39-F5952A494B2E}"/>
    </a:ext>
  </a:extLst>
</a:theme>
</file>

<file path=ppt/theme/theme4.xml><?xml version="1.0" encoding="utf-8"?>
<a:theme xmlns:a="http://schemas.openxmlformats.org/drawingml/2006/main" name="3_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0" id="{785310B2-D978-4E49-BBFE-AE080AFD3908}" vid="{EF789822-9A55-49AA-BF39-F5952A494B2E}"/>
    </a:ext>
  </a:extLst>
</a:theme>
</file>

<file path=ppt/theme/theme5.xml><?xml version="1.0" encoding="utf-8"?>
<a:theme xmlns:a="http://schemas.openxmlformats.org/drawingml/2006/main" name="4_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0" id="{785310B2-D978-4E49-BBFE-AE080AFD3908}" vid="{EF789822-9A55-49AA-BF39-F5952A494B2E}"/>
    </a:ext>
  </a:extLst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3256</TotalTime>
  <Words>428</Words>
  <Application>Microsoft Office PowerPoint</Application>
  <PresentationFormat>Произвольный</PresentationFormat>
  <Paragraphs>72</Paragraphs>
  <Slides>18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18</vt:i4>
      </vt:variant>
    </vt:vector>
  </HeadingPairs>
  <TitlesOfParts>
    <vt:vector size="35" baseType="lpstr">
      <vt:lpstr>Arial</vt:lpstr>
      <vt:lpstr>Calibri</vt:lpstr>
      <vt:lpstr>Calibri Light</vt:lpstr>
      <vt:lpstr>Cambria Math</vt:lpstr>
      <vt:lpstr>Constantia</vt:lpstr>
      <vt:lpstr>Georgia</vt:lpstr>
      <vt:lpstr>Gulim</vt:lpstr>
      <vt:lpstr>Times New Roman</vt:lpstr>
      <vt:lpstr>TimesNewRomanPS-BoldMT</vt:lpstr>
      <vt:lpstr>TimesNewRomanPSMT</vt:lpstr>
      <vt:lpstr>Verdana</vt:lpstr>
      <vt:lpstr>Wingdings</vt:lpstr>
      <vt:lpstr>Тема10</vt:lpstr>
      <vt:lpstr>Тема7</vt:lpstr>
      <vt:lpstr>2_Тема10</vt:lpstr>
      <vt:lpstr>3_Тема10</vt:lpstr>
      <vt:lpstr>4_Тема10</vt:lpstr>
      <vt:lpstr>Презентация PowerPoint</vt:lpstr>
      <vt:lpstr>MUSTAHKAMLASH</vt:lpstr>
      <vt:lpstr>MUSTAHKAMLASH</vt:lpstr>
      <vt:lpstr>MUSTAHKAMLASH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Учетная запись Майкрософт</cp:lastModifiedBy>
  <cp:revision>296</cp:revision>
  <dcterms:created xsi:type="dcterms:W3CDTF">2020-04-09T07:32:19Z</dcterms:created>
  <dcterms:modified xsi:type="dcterms:W3CDTF">2020-10-20T06:37:53Z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