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Layouts/slideLayout39.xml" ContentType="application/vnd.openxmlformats-officedocument.presentationml.slideLayout+xml"/>
  <Override PartName="/ppt/theme/theme5.xml" ContentType="application/vnd.openxmlformats-officedocument.theme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46.xml" ContentType="application/vnd.openxmlformats-officedocument.presentationml.slideLayout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53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42.xml" ContentType="application/vnd.openxmlformats-officedocument.presentationml.slideLayout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40.xml" ContentType="application/vnd.openxmlformats-officedocument.presentationml.slideLayout+xml"/>
  <Override PartName="/ppt/notesSlides/notesSlide14.xml" ContentType="application/vnd.openxmlformats-officedocument.presentationml.notesSlide+xml"/>
  <Override PartName="/docProps/custom.xml" ContentType="application/vnd.openxmlformats-officedocument.custom-properties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layout1.xml" ContentType="application/vnd.openxmlformats-officedocument.drawingml.diagramLayout+xml"/>
  <Override PartName="/ppt/notesSlides/notesSlide10.xml" ContentType="application/vnd.openxmlformats-officedocument.presentationml.notesSlide+xml"/>
  <Override PartName="/ppt/slideMasters/slideMaster4.xml" ContentType="application/vnd.openxmlformats-officedocument.presentationml.slideMaster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Layouts/slideLayout29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49.xml" ContentType="application/vnd.openxmlformats-officedocument.presentationml.slideLayout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56.xml" ContentType="application/vnd.openxmlformats-officedocument.presentationml.slideLayout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Default Extension="jpeg" ContentType="image/jpeg"/>
  <Override PartName="/ppt/slideLayouts/slideLayout34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54.xml" ContentType="application/vnd.openxmlformats-officedocument.presentationml.slideLayout+xml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52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50.xml" ContentType="application/vnd.openxmlformats-officedocument.presentationml.slideLayout+xml"/>
  <Override PartName="/ppt/notesSlides/notesSlide13.xml" ContentType="application/vnd.openxmlformats-officedocument.presentationml.notesSlide+xml"/>
  <Default Extension="wdp" ContentType="image/vnd.ms-photo"/>
  <Override PartName="/ppt/slideLayouts/slideLayout10.xml" ContentType="application/vnd.openxmlformats-officedocument.presentationml.slideLayout+xml"/>
  <Default Extension="gif" ContentType="image/gif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4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3.xml" ContentType="application/vnd.openxmlformats-officedocument.theme+xml"/>
  <Override PartName="/ppt/slideLayouts/slideLayout55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44.xml" ContentType="application/vnd.openxmlformats-officedocument.presentationml.slideLayout+xml"/>
  <Default Extension="rels" ContentType="application/vnd.openxmlformats-package.relationships+xml"/>
  <Override PartName="/ppt/slideLayouts/slideLayout2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51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84" r:id="rId1"/>
    <p:sldMasterId id="2147483697" r:id="rId2"/>
    <p:sldMasterId id="2147483742" r:id="rId3"/>
    <p:sldMasterId id="2147483790" r:id="rId4"/>
  </p:sldMasterIdLst>
  <p:notesMasterIdLst>
    <p:notesMasterId r:id="rId23"/>
  </p:notesMasterIdLst>
  <p:sldIdLst>
    <p:sldId id="1377" r:id="rId5"/>
    <p:sldId id="270" r:id="rId6"/>
    <p:sldId id="287" r:id="rId7"/>
    <p:sldId id="288" r:id="rId8"/>
    <p:sldId id="1378" r:id="rId9"/>
    <p:sldId id="1379" r:id="rId10"/>
    <p:sldId id="1380" r:id="rId11"/>
    <p:sldId id="1381" r:id="rId12"/>
    <p:sldId id="1382" r:id="rId13"/>
    <p:sldId id="1383" r:id="rId14"/>
    <p:sldId id="1384" r:id="rId15"/>
    <p:sldId id="1385" r:id="rId16"/>
    <p:sldId id="1386" r:id="rId17"/>
    <p:sldId id="1387" r:id="rId18"/>
    <p:sldId id="1388" r:id="rId19"/>
    <p:sldId id="1389" r:id="rId20"/>
    <p:sldId id="1391" r:id="rId21"/>
    <p:sldId id="1390" r:id="rId22"/>
  </p:sldIdLst>
  <p:sldSz cx="12185650" cy="7019925"/>
  <p:notesSz cx="5765800" cy="3244850"/>
  <p:defaultTextStyle>
    <a:defPPr>
      <a:defRPr lang="ru-RU"/>
    </a:defPPr>
    <a:lvl1pPr marL="0" algn="l" defTabSz="1936242" rtl="0" eaLnBrk="1" latinLnBrk="0" hangingPunct="1">
      <a:defRPr sz="3812" kern="1200">
        <a:solidFill>
          <a:schemeClr val="tx1"/>
        </a:solidFill>
        <a:latin typeface="+mn-lt"/>
        <a:ea typeface="+mn-ea"/>
        <a:cs typeface="+mn-cs"/>
      </a:defRPr>
    </a:lvl1pPr>
    <a:lvl2pPr marL="968121" algn="l" defTabSz="1936242" rtl="0" eaLnBrk="1" latinLnBrk="0" hangingPunct="1">
      <a:defRPr sz="3812" kern="1200">
        <a:solidFill>
          <a:schemeClr val="tx1"/>
        </a:solidFill>
        <a:latin typeface="+mn-lt"/>
        <a:ea typeface="+mn-ea"/>
        <a:cs typeface="+mn-cs"/>
      </a:defRPr>
    </a:lvl2pPr>
    <a:lvl3pPr marL="1936242" algn="l" defTabSz="1936242" rtl="0" eaLnBrk="1" latinLnBrk="0" hangingPunct="1">
      <a:defRPr sz="3812" kern="1200">
        <a:solidFill>
          <a:schemeClr val="tx1"/>
        </a:solidFill>
        <a:latin typeface="+mn-lt"/>
        <a:ea typeface="+mn-ea"/>
        <a:cs typeface="+mn-cs"/>
      </a:defRPr>
    </a:lvl3pPr>
    <a:lvl4pPr marL="2904363" algn="l" defTabSz="1936242" rtl="0" eaLnBrk="1" latinLnBrk="0" hangingPunct="1">
      <a:defRPr sz="3812" kern="1200">
        <a:solidFill>
          <a:schemeClr val="tx1"/>
        </a:solidFill>
        <a:latin typeface="+mn-lt"/>
        <a:ea typeface="+mn-ea"/>
        <a:cs typeface="+mn-cs"/>
      </a:defRPr>
    </a:lvl4pPr>
    <a:lvl5pPr marL="3872484" algn="l" defTabSz="1936242" rtl="0" eaLnBrk="1" latinLnBrk="0" hangingPunct="1">
      <a:defRPr sz="3812" kern="1200">
        <a:solidFill>
          <a:schemeClr val="tx1"/>
        </a:solidFill>
        <a:latin typeface="+mn-lt"/>
        <a:ea typeface="+mn-ea"/>
        <a:cs typeface="+mn-cs"/>
      </a:defRPr>
    </a:lvl5pPr>
    <a:lvl6pPr marL="4840605" algn="l" defTabSz="1936242" rtl="0" eaLnBrk="1" latinLnBrk="0" hangingPunct="1">
      <a:defRPr sz="3812" kern="1200">
        <a:solidFill>
          <a:schemeClr val="tx1"/>
        </a:solidFill>
        <a:latin typeface="+mn-lt"/>
        <a:ea typeface="+mn-ea"/>
        <a:cs typeface="+mn-cs"/>
      </a:defRPr>
    </a:lvl6pPr>
    <a:lvl7pPr marL="5808726" algn="l" defTabSz="1936242" rtl="0" eaLnBrk="1" latinLnBrk="0" hangingPunct="1">
      <a:defRPr sz="3812" kern="1200">
        <a:solidFill>
          <a:schemeClr val="tx1"/>
        </a:solidFill>
        <a:latin typeface="+mn-lt"/>
        <a:ea typeface="+mn-ea"/>
        <a:cs typeface="+mn-cs"/>
      </a:defRPr>
    </a:lvl7pPr>
    <a:lvl8pPr marL="6776847" algn="l" defTabSz="1936242" rtl="0" eaLnBrk="1" latinLnBrk="0" hangingPunct="1">
      <a:defRPr sz="3812" kern="1200">
        <a:solidFill>
          <a:schemeClr val="tx1"/>
        </a:solidFill>
        <a:latin typeface="+mn-lt"/>
        <a:ea typeface="+mn-ea"/>
        <a:cs typeface="+mn-cs"/>
      </a:defRPr>
    </a:lvl8pPr>
    <a:lvl9pPr marL="7744968" algn="l" defTabSz="1936242" rtl="0" eaLnBrk="1" latinLnBrk="0" hangingPunct="1">
      <a:defRPr sz="3812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6231" userDrawn="1">
          <p15:clr>
            <a:srgbClr val="A4A3A4"/>
          </p15:clr>
        </p15:guide>
        <p15:guide id="2" pos="4565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2365C7"/>
    <a:srgbClr val="0097CC"/>
    <a:srgbClr val="006032"/>
    <a:srgbClr val="00A859"/>
    <a:srgbClr val="CEE1F2"/>
    <a:srgbClr val="FF99FF"/>
    <a:srgbClr val="F7F7F7"/>
    <a:srgbClr val="FFFFCC"/>
    <a:srgbClr val="FAFAFA"/>
    <a:srgbClr val="9933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Светлый стиль 3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301B821-A1FF-4177-AEE7-76D212191A09}" styleName="Средний стиль 1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—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BDBED569-4797-4DF1-A0F4-6AAB3CD982D8}" styleName="Светлый стиль 3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ED083AE6-46FA-4A59-8FB0-9F97EB10719F}" styleName="Светлый стиль 3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FABFCF23-3B69-468F-B69F-88F6DE6A72F2}" styleName="Средний стиль 1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930" autoAdjust="0"/>
    <p:restoredTop sz="94660"/>
  </p:normalViewPr>
  <p:slideViewPr>
    <p:cSldViewPr>
      <p:cViewPr varScale="1">
        <p:scale>
          <a:sx n="82" d="100"/>
          <a:sy n="82" d="100"/>
        </p:scale>
        <p:origin x="-156" y="-90"/>
      </p:cViewPr>
      <p:guideLst>
        <p:guide orient="horz" pos="6231"/>
        <p:guide pos="4565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A2DB4D2-6E2B-44FB-9EF0-80BA95E35B32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B40DEB08-1A18-4F8B-9DF0-E86098FE6332}">
      <dgm:prSet phldrT="[Текст]"/>
      <dgm:spPr>
        <a:ln>
          <a:solidFill>
            <a:srgbClr val="2365C7"/>
          </a:solidFill>
        </a:ln>
      </dgm:spPr>
      <dgm:t>
        <a:bodyPr/>
        <a:lstStyle/>
        <a:p>
          <a:r>
            <a:rPr lang="uz-Latn-UZ" dirty="0" smtClean="0">
              <a:latin typeface="Arial" panose="020B0604020202020204" pitchFamily="34" charset="0"/>
              <a:cs typeface="Arial" panose="020B0604020202020204" pitchFamily="34" charset="0"/>
            </a:rPr>
            <a:t>Nomenklatura</a:t>
          </a:r>
          <a:endParaRPr lang="ru-RU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1FD355A-BE08-475A-9732-178998A6EBA8}" type="parTrans" cxnId="{DE272B57-A908-41B3-A33C-98E6BEF88C09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52FF52A-6985-46DB-9019-7E8B16990E6B}" type="sibTrans" cxnId="{DE272B57-A908-41B3-A33C-98E6BEF88C09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91E845F-2945-4017-B26D-CC369237E261}">
      <dgm:prSet phldrT="[Текст]"/>
      <dgm:spPr>
        <a:ln>
          <a:solidFill>
            <a:srgbClr val="2365C7"/>
          </a:solidFill>
        </a:ln>
      </dgm:spPr>
      <dgm:t>
        <a:bodyPr/>
        <a:lstStyle/>
        <a:p>
          <a:r>
            <a:rPr lang="uz-Latn-UZ" dirty="0" smtClean="0">
              <a:latin typeface="Arial" panose="020B0604020202020204" pitchFamily="34" charset="0"/>
              <a:cs typeface="Arial" panose="020B0604020202020204" pitchFamily="34" charset="0"/>
            </a:rPr>
            <a:t>Trivial (tarixiy, empirik, tasodifiy)</a:t>
          </a:r>
          <a:endParaRPr lang="ru-RU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F978929-6D7C-4BF3-AD52-A10246FDE329}" type="parTrans" cxnId="{5F8F75B8-7830-4023-ACCE-A14DC5F52CA0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81502B6-4D04-41AE-A78D-0960CD050DD7}" type="sibTrans" cxnId="{5F8F75B8-7830-4023-ACCE-A14DC5F52CA0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5F75020-E6A6-431F-9776-094FD6F81978}">
      <dgm:prSet phldrT="[Текст]"/>
      <dgm:spPr>
        <a:ln>
          <a:solidFill>
            <a:srgbClr val="2365C7"/>
          </a:solidFill>
        </a:ln>
      </dgm:spPr>
      <dgm:t>
        <a:bodyPr/>
        <a:lstStyle/>
        <a:p>
          <a:r>
            <a:rPr lang="uz-Latn-UZ" dirty="0" smtClean="0">
              <a:latin typeface="Arial" panose="020B0604020202020204" pitchFamily="34" charset="0"/>
              <a:cs typeface="Arial" panose="020B0604020202020204" pitchFamily="34" charset="0"/>
            </a:rPr>
            <a:t>Ratsional</a:t>
          </a:r>
          <a:endParaRPr lang="ru-RU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7B24E56-308C-4CDC-B6DF-0A26AC9885E4}" type="parTrans" cxnId="{35217CA3-CF9C-4F5E-B824-D1D4B85A254D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EC4FFDA-01B5-48C7-A0C7-212E1B4928E8}" type="sibTrans" cxnId="{35217CA3-CF9C-4F5E-B824-D1D4B85A254D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F244056-19F9-42D6-9DA6-EEDC875DDD9D}">
      <dgm:prSet/>
      <dgm:spPr>
        <a:ln>
          <a:solidFill>
            <a:srgbClr val="2365C7"/>
          </a:solidFill>
        </a:ln>
      </dgm:spPr>
      <dgm:t>
        <a:bodyPr/>
        <a:lstStyle/>
        <a:p>
          <a:r>
            <a:rPr lang="uz-Latn-UZ" dirty="0" smtClean="0">
              <a:latin typeface="Arial" panose="020B0604020202020204" pitchFamily="34" charset="0"/>
              <a:cs typeface="Arial" panose="020B0604020202020204" pitchFamily="34" charset="0"/>
            </a:rPr>
            <a:t>Sistematik</a:t>
          </a:r>
          <a:endParaRPr lang="ru-RU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F66E7B2-7675-4595-A15E-0BF7FA3E37F0}" type="parTrans" cxnId="{3C83F09F-92E3-425E-B93B-CBAFADC52F34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1C6699B-FF13-401E-BBB3-529FF644C5F8}" type="sibTrans" cxnId="{3C83F09F-92E3-425E-B93B-CBAFADC52F34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F5DBC6F-03D7-4918-84E6-22AC1A014925}" type="pres">
      <dgm:prSet presAssocID="{8A2DB4D2-6E2B-44FB-9EF0-80BA95E35B32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FE84761C-0227-4863-BECD-942FFDEAE65E}" type="pres">
      <dgm:prSet presAssocID="{B40DEB08-1A18-4F8B-9DF0-E86098FE6332}" presName="hierRoot1" presStyleCnt="0"/>
      <dgm:spPr/>
    </dgm:pt>
    <dgm:pt modelId="{B185F5DB-640E-4DC8-A9A0-8B916A57B854}" type="pres">
      <dgm:prSet presAssocID="{B40DEB08-1A18-4F8B-9DF0-E86098FE6332}" presName="composite" presStyleCnt="0"/>
      <dgm:spPr/>
    </dgm:pt>
    <dgm:pt modelId="{5789D07F-B1D3-48CA-BD8C-F1A6A3F9F117}" type="pres">
      <dgm:prSet presAssocID="{B40DEB08-1A18-4F8B-9DF0-E86098FE6332}" presName="background" presStyleLbl="node0" presStyleIdx="0" presStyleCnt="1"/>
      <dgm:spPr>
        <a:ln w="28575">
          <a:solidFill>
            <a:srgbClr val="2365C7"/>
          </a:solidFill>
        </a:ln>
      </dgm:spPr>
    </dgm:pt>
    <dgm:pt modelId="{4D7763DD-44EF-43AD-98DB-5F99E91B7D7F}" type="pres">
      <dgm:prSet presAssocID="{B40DEB08-1A18-4F8B-9DF0-E86098FE6332}" presName="text" presStyleLbl="fgAcc0" presStyleIdx="0" presStyleCnt="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ED087E4B-747C-425A-A47B-E8E24A35C9E6}" type="pres">
      <dgm:prSet presAssocID="{B40DEB08-1A18-4F8B-9DF0-E86098FE6332}" presName="hierChild2" presStyleCnt="0"/>
      <dgm:spPr/>
    </dgm:pt>
    <dgm:pt modelId="{FD43EFAD-DD62-48B7-B61C-1F8C6DA7CF12}" type="pres">
      <dgm:prSet presAssocID="{BF978929-6D7C-4BF3-AD52-A10246FDE329}" presName="Name10" presStyleLbl="parChTrans1D2" presStyleIdx="0" presStyleCnt="3"/>
      <dgm:spPr/>
      <dgm:t>
        <a:bodyPr/>
        <a:lstStyle/>
        <a:p>
          <a:endParaRPr lang="ru-RU"/>
        </a:p>
      </dgm:t>
    </dgm:pt>
    <dgm:pt modelId="{9636B139-ACF1-4150-B77E-0E2F612673DF}" type="pres">
      <dgm:prSet presAssocID="{891E845F-2945-4017-B26D-CC369237E261}" presName="hierRoot2" presStyleCnt="0"/>
      <dgm:spPr/>
    </dgm:pt>
    <dgm:pt modelId="{13B1C072-F8C5-48B8-86E3-E080F96D3DDE}" type="pres">
      <dgm:prSet presAssocID="{891E845F-2945-4017-B26D-CC369237E261}" presName="composite2" presStyleCnt="0"/>
      <dgm:spPr/>
    </dgm:pt>
    <dgm:pt modelId="{D1B858D0-21AE-4E0E-98F3-93E3D5AE88CE}" type="pres">
      <dgm:prSet presAssocID="{891E845F-2945-4017-B26D-CC369237E261}" presName="background2" presStyleLbl="node2" presStyleIdx="0" presStyleCnt="3"/>
      <dgm:spPr>
        <a:ln>
          <a:solidFill>
            <a:srgbClr val="2365C7"/>
          </a:solidFill>
        </a:ln>
      </dgm:spPr>
    </dgm:pt>
    <dgm:pt modelId="{4B23297A-0DA1-4307-8999-12BE84283E60}" type="pres">
      <dgm:prSet presAssocID="{891E845F-2945-4017-B26D-CC369237E261}" presName="text2" presStyleLbl="fgAcc2" presStyleIdx="0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EE37A6B0-893D-44F2-AEEE-BB2CC9A684D1}" type="pres">
      <dgm:prSet presAssocID="{891E845F-2945-4017-B26D-CC369237E261}" presName="hierChild3" presStyleCnt="0"/>
      <dgm:spPr/>
    </dgm:pt>
    <dgm:pt modelId="{3E2FF81A-4102-4415-B427-BFBEC21432F3}" type="pres">
      <dgm:prSet presAssocID="{37B24E56-308C-4CDC-B6DF-0A26AC9885E4}" presName="Name10" presStyleLbl="parChTrans1D2" presStyleIdx="1" presStyleCnt="3"/>
      <dgm:spPr/>
      <dgm:t>
        <a:bodyPr/>
        <a:lstStyle/>
        <a:p>
          <a:endParaRPr lang="ru-RU"/>
        </a:p>
      </dgm:t>
    </dgm:pt>
    <dgm:pt modelId="{200CED07-A6D2-47C3-8A1E-40D6328EACD5}" type="pres">
      <dgm:prSet presAssocID="{D5F75020-E6A6-431F-9776-094FD6F81978}" presName="hierRoot2" presStyleCnt="0"/>
      <dgm:spPr/>
    </dgm:pt>
    <dgm:pt modelId="{6B8F1DFD-D1A1-4DF7-8A23-64E4E40BD551}" type="pres">
      <dgm:prSet presAssocID="{D5F75020-E6A6-431F-9776-094FD6F81978}" presName="composite2" presStyleCnt="0"/>
      <dgm:spPr/>
    </dgm:pt>
    <dgm:pt modelId="{089E3BDF-BE68-4701-AC84-086A8034E1E0}" type="pres">
      <dgm:prSet presAssocID="{D5F75020-E6A6-431F-9776-094FD6F81978}" presName="background2" presStyleLbl="node2" presStyleIdx="1" presStyleCnt="3"/>
      <dgm:spPr>
        <a:ln>
          <a:solidFill>
            <a:srgbClr val="2365C7"/>
          </a:solidFill>
        </a:ln>
      </dgm:spPr>
    </dgm:pt>
    <dgm:pt modelId="{8B4119DB-4392-428D-8A0D-35CA93BEC2F2}" type="pres">
      <dgm:prSet presAssocID="{D5F75020-E6A6-431F-9776-094FD6F81978}" presName="text2" presStyleLbl="fgAcc2" presStyleIdx="1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26E0C48A-8A42-40B8-A58B-771D7F795618}" type="pres">
      <dgm:prSet presAssocID="{D5F75020-E6A6-431F-9776-094FD6F81978}" presName="hierChild3" presStyleCnt="0"/>
      <dgm:spPr/>
    </dgm:pt>
    <dgm:pt modelId="{63D97881-A503-43A6-BCF2-5770B0427011}" type="pres">
      <dgm:prSet presAssocID="{FF66E7B2-7675-4595-A15E-0BF7FA3E37F0}" presName="Name10" presStyleLbl="parChTrans1D2" presStyleIdx="2" presStyleCnt="3"/>
      <dgm:spPr/>
      <dgm:t>
        <a:bodyPr/>
        <a:lstStyle/>
        <a:p>
          <a:endParaRPr lang="ru-RU"/>
        </a:p>
      </dgm:t>
    </dgm:pt>
    <dgm:pt modelId="{8C14FA68-6DFA-40BE-A737-487A445D9EF2}" type="pres">
      <dgm:prSet presAssocID="{6F244056-19F9-42D6-9DA6-EEDC875DDD9D}" presName="hierRoot2" presStyleCnt="0"/>
      <dgm:spPr/>
    </dgm:pt>
    <dgm:pt modelId="{AE09DC46-FBA9-43EE-9E0F-99FC8AF8E30C}" type="pres">
      <dgm:prSet presAssocID="{6F244056-19F9-42D6-9DA6-EEDC875DDD9D}" presName="composite2" presStyleCnt="0"/>
      <dgm:spPr/>
    </dgm:pt>
    <dgm:pt modelId="{709F1757-D21E-487C-9912-75239A266A34}" type="pres">
      <dgm:prSet presAssocID="{6F244056-19F9-42D6-9DA6-EEDC875DDD9D}" presName="background2" presStyleLbl="node2" presStyleIdx="2" presStyleCnt="3"/>
      <dgm:spPr>
        <a:ln>
          <a:solidFill>
            <a:srgbClr val="2365C7"/>
          </a:solidFill>
        </a:ln>
      </dgm:spPr>
    </dgm:pt>
    <dgm:pt modelId="{C7705BE6-6F74-426F-9380-B97D9AF040E4}" type="pres">
      <dgm:prSet presAssocID="{6F244056-19F9-42D6-9DA6-EEDC875DDD9D}" presName="text2" presStyleLbl="fgAcc2" presStyleIdx="2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F1AFABA1-9BB8-4445-9DF7-9920B6227F4D}" type="pres">
      <dgm:prSet presAssocID="{6F244056-19F9-42D6-9DA6-EEDC875DDD9D}" presName="hierChild3" presStyleCnt="0"/>
      <dgm:spPr/>
    </dgm:pt>
  </dgm:ptLst>
  <dgm:cxnLst>
    <dgm:cxn modelId="{CCDECF3E-DB5F-48F3-9177-6039FC8AA294}" type="presOf" srcId="{B40DEB08-1A18-4F8B-9DF0-E86098FE6332}" destId="{4D7763DD-44EF-43AD-98DB-5F99E91B7D7F}" srcOrd="0" destOrd="0" presId="urn:microsoft.com/office/officeart/2005/8/layout/hierarchy1"/>
    <dgm:cxn modelId="{3C83F09F-92E3-425E-B93B-CBAFADC52F34}" srcId="{B40DEB08-1A18-4F8B-9DF0-E86098FE6332}" destId="{6F244056-19F9-42D6-9DA6-EEDC875DDD9D}" srcOrd="2" destOrd="0" parTransId="{FF66E7B2-7675-4595-A15E-0BF7FA3E37F0}" sibTransId="{31C6699B-FF13-401E-BBB3-529FF644C5F8}"/>
    <dgm:cxn modelId="{DE272B57-A908-41B3-A33C-98E6BEF88C09}" srcId="{8A2DB4D2-6E2B-44FB-9EF0-80BA95E35B32}" destId="{B40DEB08-1A18-4F8B-9DF0-E86098FE6332}" srcOrd="0" destOrd="0" parTransId="{71FD355A-BE08-475A-9732-178998A6EBA8}" sibTransId="{352FF52A-6985-46DB-9019-7E8B16990E6B}"/>
    <dgm:cxn modelId="{35217CA3-CF9C-4F5E-B824-D1D4B85A254D}" srcId="{B40DEB08-1A18-4F8B-9DF0-E86098FE6332}" destId="{D5F75020-E6A6-431F-9776-094FD6F81978}" srcOrd="1" destOrd="0" parTransId="{37B24E56-308C-4CDC-B6DF-0A26AC9885E4}" sibTransId="{5EC4FFDA-01B5-48C7-A0C7-212E1B4928E8}"/>
    <dgm:cxn modelId="{C38D8B45-4DFA-41FD-8B4F-E03BE725A3E6}" type="presOf" srcId="{8A2DB4D2-6E2B-44FB-9EF0-80BA95E35B32}" destId="{FF5DBC6F-03D7-4918-84E6-22AC1A014925}" srcOrd="0" destOrd="0" presId="urn:microsoft.com/office/officeart/2005/8/layout/hierarchy1"/>
    <dgm:cxn modelId="{5B0D912C-A3E1-46C2-BCF7-E35D3C6B8210}" type="presOf" srcId="{6F244056-19F9-42D6-9DA6-EEDC875DDD9D}" destId="{C7705BE6-6F74-426F-9380-B97D9AF040E4}" srcOrd="0" destOrd="0" presId="urn:microsoft.com/office/officeart/2005/8/layout/hierarchy1"/>
    <dgm:cxn modelId="{0BE0DD08-5145-4F1B-A2B6-59131F430DB5}" type="presOf" srcId="{37B24E56-308C-4CDC-B6DF-0A26AC9885E4}" destId="{3E2FF81A-4102-4415-B427-BFBEC21432F3}" srcOrd="0" destOrd="0" presId="urn:microsoft.com/office/officeart/2005/8/layout/hierarchy1"/>
    <dgm:cxn modelId="{C79870FC-1BD6-4943-97CA-BD2237BF9564}" type="presOf" srcId="{891E845F-2945-4017-B26D-CC369237E261}" destId="{4B23297A-0DA1-4307-8999-12BE84283E60}" srcOrd="0" destOrd="0" presId="urn:microsoft.com/office/officeart/2005/8/layout/hierarchy1"/>
    <dgm:cxn modelId="{5F8F75B8-7830-4023-ACCE-A14DC5F52CA0}" srcId="{B40DEB08-1A18-4F8B-9DF0-E86098FE6332}" destId="{891E845F-2945-4017-B26D-CC369237E261}" srcOrd="0" destOrd="0" parTransId="{BF978929-6D7C-4BF3-AD52-A10246FDE329}" sibTransId="{281502B6-4D04-41AE-A78D-0960CD050DD7}"/>
    <dgm:cxn modelId="{FAAADA3F-7E7A-4675-8E0C-BAC9483CF876}" type="presOf" srcId="{FF66E7B2-7675-4595-A15E-0BF7FA3E37F0}" destId="{63D97881-A503-43A6-BCF2-5770B0427011}" srcOrd="0" destOrd="0" presId="urn:microsoft.com/office/officeart/2005/8/layout/hierarchy1"/>
    <dgm:cxn modelId="{50301AAF-82AB-40D2-A0C9-951A53444784}" type="presOf" srcId="{BF978929-6D7C-4BF3-AD52-A10246FDE329}" destId="{FD43EFAD-DD62-48B7-B61C-1F8C6DA7CF12}" srcOrd="0" destOrd="0" presId="urn:microsoft.com/office/officeart/2005/8/layout/hierarchy1"/>
    <dgm:cxn modelId="{42D345C1-46A9-4181-8B43-FBD4AC264B33}" type="presOf" srcId="{D5F75020-E6A6-431F-9776-094FD6F81978}" destId="{8B4119DB-4392-428D-8A0D-35CA93BEC2F2}" srcOrd="0" destOrd="0" presId="urn:microsoft.com/office/officeart/2005/8/layout/hierarchy1"/>
    <dgm:cxn modelId="{E8F2B200-33F9-45BA-8EF1-8AE90C1013B0}" type="presParOf" srcId="{FF5DBC6F-03D7-4918-84E6-22AC1A014925}" destId="{FE84761C-0227-4863-BECD-942FFDEAE65E}" srcOrd="0" destOrd="0" presId="urn:microsoft.com/office/officeart/2005/8/layout/hierarchy1"/>
    <dgm:cxn modelId="{9F41740E-4ECF-40EE-BB5C-08221EED55DB}" type="presParOf" srcId="{FE84761C-0227-4863-BECD-942FFDEAE65E}" destId="{B185F5DB-640E-4DC8-A9A0-8B916A57B854}" srcOrd="0" destOrd="0" presId="urn:microsoft.com/office/officeart/2005/8/layout/hierarchy1"/>
    <dgm:cxn modelId="{2E4B3951-E15C-460C-B43F-256835D9EE5E}" type="presParOf" srcId="{B185F5DB-640E-4DC8-A9A0-8B916A57B854}" destId="{5789D07F-B1D3-48CA-BD8C-F1A6A3F9F117}" srcOrd="0" destOrd="0" presId="urn:microsoft.com/office/officeart/2005/8/layout/hierarchy1"/>
    <dgm:cxn modelId="{3DAC1933-4CE5-463D-A54D-83574669FD78}" type="presParOf" srcId="{B185F5DB-640E-4DC8-A9A0-8B916A57B854}" destId="{4D7763DD-44EF-43AD-98DB-5F99E91B7D7F}" srcOrd="1" destOrd="0" presId="urn:microsoft.com/office/officeart/2005/8/layout/hierarchy1"/>
    <dgm:cxn modelId="{E60F2205-3E45-420C-A1F7-E7D3B767B443}" type="presParOf" srcId="{FE84761C-0227-4863-BECD-942FFDEAE65E}" destId="{ED087E4B-747C-425A-A47B-E8E24A35C9E6}" srcOrd="1" destOrd="0" presId="urn:microsoft.com/office/officeart/2005/8/layout/hierarchy1"/>
    <dgm:cxn modelId="{3CFD1CCA-CA04-4A67-BA06-B5725995F1A1}" type="presParOf" srcId="{ED087E4B-747C-425A-A47B-E8E24A35C9E6}" destId="{FD43EFAD-DD62-48B7-B61C-1F8C6DA7CF12}" srcOrd="0" destOrd="0" presId="urn:microsoft.com/office/officeart/2005/8/layout/hierarchy1"/>
    <dgm:cxn modelId="{5C47E418-C5CF-41F4-BE89-3718D5930BE0}" type="presParOf" srcId="{ED087E4B-747C-425A-A47B-E8E24A35C9E6}" destId="{9636B139-ACF1-4150-B77E-0E2F612673DF}" srcOrd="1" destOrd="0" presId="urn:microsoft.com/office/officeart/2005/8/layout/hierarchy1"/>
    <dgm:cxn modelId="{7B9920FB-CD37-4E6B-8CE4-4DFABE1DB8E0}" type="presParOf" srcId="{9636B139-ACF1-4150-B77E-0E2F612673DF}" destId="{13B1C072-F8C5-48B8-86E3-E080F96D3DDE}" srcOrd="0" destOrd="0" presId="urn:microsoft.com/office/officeart/2005/8/layout/hierarchy1"/>
    <dgm:cxn modelId="{98714478-27E1-4A9B-88C3-90A02CA94A5B}" type="presParOf" srcId="{13B1C072-F8C5-48B8-86E3-E080F96D3DDE}" destId="{D1B858D0-21AE-4E0E-98F3-93E3D5AE88CE}" srcOrd="0" destOrd="0" presId="urn:microsoft.com/office/officeart/2005/8/layout/hierarchy1"/>
    <dgm:cxn modelId="{815AE9B8-BAD6-4EAF-ABCD-EF017199125E}" type="presParOf" srcId="{13B1C072-F8C5-48B8-86E3-E080F96D3DDE}" destId="{4B23297A-0DA1-4307-8999-12BE84283E60}" srcOrd="1" destOrd="0" presId="urn:microsoft.com/office/officeart/2005/8/layout/hierarchy1"/>
    <dgm:cxn modelId="{A347DE3D-E91C-4F8E-9749-70CAE70C16F5}" type="presParOf" srcId="{9636B139-ACF1-4150-B77E-0E2F612673DF}" destId="{EE37A6B0-893D-44F2-AEEE-BB2CC9A684D1}" srcOrd="1" destOrd="0" presId="urn:microsoft.com/office/officeart/2005/8/layout/hierarchy1"/>
    <dgm:cxn modelId="{903C0BA6-F898-488B-BA9F-14E33807DF86}" type="presParOf" srcId="{ED087E4B-747C-425A-A47B-E8E24A35C9E6}" destId="{3E2FF81A-4102-4415-B427-BFBEC21432F3}" srcOrd="2" destOrd="0" presId="urn:microsoft.com/office/officeart/2005/8/layout/hierarchy1"/>
    <dgm:cxn modelId="{66BB0534-2DE8-44D5-9484-BA368E0D5D56}" type="presParOf" srcId="{ED087E4B-747C-425A-A47B-E8E24A35C9E6}" destId="{200CED07-A6D2-47C3-8A1E-40D6328EACD5}" srcOrd="3" destOrd="0" presId="urn:microsoft.com/office/officeart/2005/8/layout/hierarchy1"/>
    <dgm:cxn modelId="{E5B12212-A20C-41AF-9AA9-CED7FEE81E62}" type="presParOf" srcId="{200CED07-A6D2-47C3-8A1E-40D6328EACD5}" destId="{6B8F1DFD-D1A1-4DF7-8A23-64E4E40BD551}" srcOrd="0" destOrd="0" presId="urn:microsoft.com/office/officeart/2005/8/layout/hierarchy1"/>
    <dgm:cxn modelId="{439BCD69-7B50-4F9D-AECD-C6DF0BCF67FD}" type="presParOf" srcId="{6B8F1DFD-D1A1-4DF7-8A23-64E4E40BD551}" destId="{089E3BDF-BE68-4701-AC84-086A8034E1E0}" srcOrd="0" destOrd="0" presId="urn:microsoft.com/office/officeart/2005/8/layout/hierarchy1"/>
    <dgm:cxn modelId="{C605A384-5ECE-4095-951F-65CD5602B33F}" type="presParOf" srcId="{6B8F1DFD-D1A1-4DF7-8A23-64E4E40BD551}" destId="{8B4119DB-4392-428D-8A0D-35CA93BEC2F2}" srcOrd="1" destOrd="0" presId="urn:microsoft.com/office/officeart/2005/8/layout/hierarchy1"/>
    <dgm:cxn modelId="{08755B14-32F8-4C88-8F49-58044339D30C}" type="presParOf" srcId="{200CED07-A6D2-47C3-8A1E-40D6328EACD5}" destId="{26E0C48A-8A42-40B8-A58B-771D7F795618}" srcOrd="1" destOrd="0" presId="urn:microsoft.com/office/officeart/2005/8/layout/hierarchy1"/>
    <dgm:cxn modelId="{34615E1A-FAB1-418B-9C0D-DB666E08ABBD}" type="presParOf" srcId="{ED087E4B-747C-425A-A47B-E8E24A35C9E6}" destId="{63D97881-A503-43A6-BCF2-5770B0427011}" srcOrd="4" destOrd="0" presId="urn:microsoft.com/office/officeart/2005/8/layout/hierarchy1"/>
    <dgm:cxn modelId="{251C2BD9-EE45-426F-8B18-7ABAC68E51F8}" type="presParOf" srcId="{ED087E4B-747C-425A-A47B-E8E24A35C9E6}" destId="{8C14FA68-6DFA-40BE-A737-487A445D9EF2}" srcOrd="5" destOrd="0" presId="urn:microsoft.com/office/officeart/2005/8/layout/hierarchy1"/>
    <dgm:cxn modelId="{942F6BC1-899A-4F44-80E3-FA3CD9431CBC}" type="presParOf" srcId="{8C14FA68-6DFA-40BE-A737-487A445D9EF2}" destId="{AE09DC46-FBA9-43EE-9E0F-99FC8AF8E30C}" srcOrd="0" destOrd="0" presId="urn:microsoft.com/office/officeart/2005/8/layout/hierarchy1"/>
    <dgm:cxn modelId="{6226F6B3-06FC-438A-90A3-B772F17A41A0}" type="presParOf" srcId="{AE09DC46-FBA9-43EE-9E0F-99FC8AF8E30C}" destId="{709F1757-D21E-487C-9912-75239A266A34}" srcOrd="0" destOrd="0" presId="urn:microsoft.com/office/officeart/2005/8/layout/hierarchy1"/>
    <dgm:cxn modelId="{A0232747-3281-43C2-9308-3B19D599C68D}" type="presParOf" srcId="{AE09DC46-FBA9-43EE-9E0F-99FC8AF8E30C}" destId="{C7705BE6-6F74-426F-9380-B97D9AF040E4}" srcOrd="1" destOrd="0" presId="urn:microsoft.com/office/officeart/2005/8/layout/hierarchy1"/>
    <dgm:cxn modelId="{340A0DCC-4094-4044-AF51-6A2A9C66B717}" type="presParOf" srcId="{8C14FA68-6DFA-40BE-A737-487A445D9EF2}" destId="{F1AFABA1-9BB8-4445-9DF7-9920B6227F4D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0A39DF-9567-4CDA-A4A4-E359C8BAF477}" type="datetimeFigureOut">
              <a:rPr lang="ru-RU" smtClean="0"/>
              <a:pPr/>
              <a:t>19.02.2021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933575" y="406400"/>
            <a:ext cx="1898650" cy="10937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62100"/>
            <a:ext cx="4613275" cy="12779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195C840-5611-4C0C-86CE-4F43C3DD344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455261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936242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1pPr>
    <a:lvl2pPr marL="968121" algn="l" defTabSz="1936242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2pPr>
    <a:lvl3pPr marL="1936242" algn="l" defTabSz="1936242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3pPr>
    <a:lvl4pPr marL="2904363" algn="l" defTabSz="1936242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4pPr>
    <a:lvl5pPr marL="3872484" algn="l" defTabSz="1936242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5pPr>
    <a:lvl6pPr marL="4840605" algn="l" defTabSz="1936242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6pPr>
    <a:lvl7pPr marL="5808726" algn="l" defTabSz="1936242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7pPr>
    <a:lvl8pPr marL="6776847" algn="l" defTabSz="1936242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8pPr>
    <a:lvl9pPr marL="7744968" algn="l" defTabSz="1936242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95C840-5611-4C0C-86CE-4F43C3DD344E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8313791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95C840-5611-4C0C-86CE-4F43C3DD344E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2277415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95C840-5611-4C0C-86CE-4F43C3DD344E}" type="slidenum">
              <a:rPr lang="ru-RU" smtClean="0"/>
              <a:pPr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9277010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95C840-5611-4C0C-86CE-4F43C3DD344E}" type="slidenum">
              <a:rPr lang="ru-RU" smtClean="0"/>
              <a:pPr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7999645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95C840-5611-4C0C-86CE-4F43C3DD344E}" type="slidenum">
              <a:rPr lang="ru-RU" smtClean="0"/>
              <a:pPr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4579081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95C840-5611-4C0C-86CE-4F43C3DD344E}" type="slidenum">
              <a:rPr lang="ru-RU" smtClean="0"/>
              <a:pPr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425782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95C840-5611-4C0C-86CE-4F43C3DD344E}" type="slidenum">
              <a:rPr lang="ru-RU" smtClean="0"/>
              <a:pPr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3237033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95C840-5611-4C0C-86CE-4F43C3DD344E}" type="slidenum">
              <a:rPr lang="ru-RU" smtClean="0"/>
              <a:pPr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52751510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95C840-5611-4C0C-86CE-4F43C3DD344E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6520450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95C840-5611-4C0C-86CE-4F43C3DD344E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709655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95C840-5611-4C0C-86CE-4F43C3DD344E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9195984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95C840-5611-4C0C-86CE-4F43C3DD344E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207822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95C840-5611-4C0C-86CE-4F43C3DD344E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54290767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95C840-5611-4C0C-86CE-4F43C3DD344E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1446442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95C840-5611-4C0C-86CE-4F43C3DD344E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0436954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95C840-5611-4C0C-86CE-4F43C3DD344E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960717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3206" y="1148863"/>
            <a:ext cx="9139238" cy="2443974"/>
          </a:xfrm>
        </p:spPr>
        <p:txBody>
          <a:bodyPr anchor="b"/>
          <a:lstStyle>
            <a:lvl1pPr algn="ctr">
              <a:defRPr sz="4606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3206" y="3687086"/>
            <a:ext cx="9139238" cy="1694856"/>
          </a:xfrm>
        </p:spPr>
        <p:txBody>
          <a:bodyPr/>
          <a:lstStyle>
            <a:lvl1pPr marL="0" indent="0" algn="ctr">
              <a:buNone/>
              <a:defRPr sz="1842"/>
            </a:lvl1pPr>
            <a:lvl2pPr marL="350992" indent="0" algn="ctr">
              <a:buNone/>
              <a:defRPr sz="1535"/>
            </a:lvl2pPr>
            <a:lvl3pPr marL="701985" indent="0" algn="ctr">
              <a:buNone/>
              <a:defRPr sz="1382"/>
            </a:lvl3pPr>
            <a:lvl4pPr marL="1052977" indent="0" algn="ctr">
              <a:buNone/>
              <a:defRPr sz="1228"/>
            </a:lvl4pPr>
            <a:lvl5pPr marL="1403970" indent="0" algn="ctr">
              <a:buNone/>
              <a:defRPr sz="1228"/>
            </a:lvl5pPr>
            <a:lvl6pPr marL="1754962" indent="0" algn="ctr">
              <a:buNone/>
              <a:defRPr sz="1228"/>
            </a:lvl6pPr>
            <a:lvl7pPr marL="2105955" indent="0" algn="ctr">
              <a:buNone/>
              <a:defRPr sz="1228"/>
            </a:lvl7pPr>
            <a:lvl8pPr marL="2456947" indent="0" algn="ctr">
              <a:buNone/>
              <a:defRPr sz="1228"/>
            </a:lvl8pPr>
            <a:lvl9pPr marL="2807940" indent="0" algn="ctr">
              <a:buNone/>
              <a:defRPr sz="1228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286778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25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186897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0356" y="373746"/>
            <a:ext cx="2627531" cy="5949062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7764" y="373746"/>
            <a:ext cx="7730272" cy="5949062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5238983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837764" y="373747"/>
            <a:ext cx="10510123" cy="966996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Reja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8E682-6290-4229-9D1F-0BB2F60F367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A250D-FFC5-49DF-B161-6D232849815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Скругленный прямоугольник 5"/>
          <p:cNvSpPr/>
          <p:nvPr userDrawn="1"/>
        </p:nvSpPr>
        <p:spPr>
          <a:xfrm>
            <a:off x="837764" y="1593712"/>
            <a:ext cx="10510123" cy="4823301"/>
          </a:xfrm>
          <a:prstGeom prst="roundRect">
            <a:avLst/>
          </a:prstGeom>
          <a:solidFill>
            <a:srgbClr val="EDED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3943"/>
            <a:endParaRPr lang="ru-RU" sz="1799">
              <a:solidFill>
                <a:prstClr val="white"/>
              </a:solidFill>
            </a:endParaRPr>
          </a:p>
        </p:txBody>
      </p:sp>
      <p:sp>
        <p:nvSpPr>
          <p:cNvPr id="8" name="Объект 7"/>
          <p:cNvSpPr>
            <a:spLocks noGrp="1"/>
          </p:cNvSpPr>
          <p:nvPr>
            <p:ph sz="quarter" idx="13"/>
          </p:nvPr>
        </p:nvSpPr>
        <p:spPr>
          <a:xfrm>
            <a:off x="1177312" y="1829731"/>
            <a:ext cx="9872281" cy="4402078"/>
          </a:xfrm>
        </p:spPr>
        <p:txBody>
          <a:bodyPr/>
          <a:lstStyle>
            <a:lvl1pPr marL="514093" indent="-514093">
              <a:buFont typeface="+mj-lt"/>
              <a:buAutoNum type="arabicPeriod"/>
              <a:defRPr/>
            </a:lvl1pPr>
            <a:lvl2pPr marL="913943" indent="-456971">
              <a:buFont typeface="+mj-lt"/>
              <a:buAutoNum type="arabicPeriod"/>
              <a:defRPr/>
            </a:lvl2pPr>
            <a:lvl3pPr marL="1370914" indent="-456971">
              <a:buFont typeface="+mj-lt"/>
              <a:buAutoNum type="arabicPeriod"/>
              <a:defRPr/>
            </a:lvl3pPr>
            <a:lvl4pPr marL="1713643" indent="-342729">
              <a:buFont typeface="+mj-lt"/>
              <a:buAutoNum type="arabicPeriod"/>
              <a:defRPr/>
            </a:lvl4pPr>
            <a:lvl5pPr marL="2170614" indent="-342729">
              <a:buFont typeface="+mj-lt"/>
              <a:buAutoNum type="arabicPeriod"/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0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xmlns="" val="32039193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1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146374" y="-84323"/>
            <a:ext cx="12332024" cy="7104248"/>
          </a:xfrm>
          <a:prstGeom prst="rect">
            <a:avLst/>
          </a:prstGeom>
        </p:spPr>
      </p:pic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0290715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240830" y="1256419"/>
            <a:ext cx="8365285" cy="3263316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sz="4398" baseline="0"/>
            </a:lvl1pPr>
          </a:lstStyle>
          <a:p>
            <a:r>
              <a:rPr lang="en-US"/>
              <a:t>Fan nomi</a:t>
            </a:r>
            <a:br>
              <a:rPr lang="en-US"/>
            </a:br>
            <a:r>
              <a:rPr lang="uz-Cyrl-UZ"/>
              <a:t>№(</a:t>
            </a:r>
            <a:r>
              <a:rPr lang="en-US"/>
              <a:t>Mavzu raqami)</a:t>
            </a:r>
            <a:br>
              <a:rPr lang="en-US"/>
            </a:br>
            <a:r>
              <a:rPr lang="en-US"/>
              <a:t>Mavzu</a:t>
            </a:r>
            <a:br>
              <a:rPr lang="en-US"/>
            </a:br>
            <a:r>
              <a:rPr lang="en-US"/>
              <a:t> </a:t>
            </a:r>
            <a:br>
              <a:rPr lang="en-US"/>
            </a:br>
            <a:endParaRPr lang="ru-RU"/>
          </a:p>
        </p:txBody>
      </p:sp>
      <p:sp>
        <p:nvSpPr>
          <p:cNvPr id="8" name="Прямоугольник 7"/>
          <p:cNvSpPr/>
          <p:nvPr userDrawn="1"/>
        </p:nvSpPr>
        <p:spPr>
          <a:xfrm>
            <a:off x="240830" y="133512"/>
            <a:ext cx="2454521" cy="40955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913943"/>
            <a:r>
              <a:rPr lang="en-US" sz="1999" b="1">
                <a:solidFill>
                  <a:prstClr val="black"/>
                </a:solidFill>
              </a:rPr>
              <a:t>Temurbeklar maktabi</a:t>
            </a:r>
            <a:endParaRPr lang="ru-RU" sz="1999" b="1">
              <a:solidFill>
                <a:prstClr val="black"/>
              </a:solidFill>
            </a:endParaRPr>
          </a:p>
        </p:txBody>
      </p:sp>
      <p:pic>
        <p:nvPicPr>
          <p:cNvPr id="21" name="Рисунок 2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85650" cy="7019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69537466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837764" y="373747"/>
            <a:ext cx="10510123" cy="966996"/>
          </a:xfrm>
        </p:spPr>
        <p:txBody>
          <a:bodyPr/>
          <a:lstStyle>
            <a:lvl1pPr>
              <a:defRPr b="1"/>
            </a:lvl1pPr>
          </a:lstStyle>
          <a:p>
            <a:r>
              <a:rPr lang="en-US"/>
              <a:t>Kalit so’zlar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8E682-6290-4229-9D1F-0BB2F60F367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A250D-FFC5-49DF-B161-6D232849815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Скругленный прямоугольник 5"/>
          <p:cNvSpPr/>
          <p:nvPr userDrawn="1"/>
        </p:nvSpPr>
        <p:spPr>
          <a:xfrm>
            <a:off x="837764" y="1593713"/>
            <a:ext cx="10510123" cy="2647755"/>
          </a:xfrm>
          <a:prstGeom prst="roundRect">
            <a:avLst/>
          </a:prstGeom>
          <a:solidFill>
            <a:srgbClr val="EDED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3943"/>
            <a:endParaRPr lang="ru-RU" sz="1799">
              <a:solidFill>
                <a:prstClr val="white"/>
              </a:solidFill>
            </a:endParaRPr>
          </a:p>
        </p:txBody>
      </p:sp>
      <p:sp>
        <p:nvSpPr>
          <p:cNvPr id="8" name="Объект 7"/>
          <p:cNvSpPr>
            <a:spLocks noGrp="1"/>
          </p:cNvSpPr>
          <p:nvPr>
            <p:ph sz="quarter" idx="13" hasCustomPrompt="1"/>
          </p:nvPr>
        </p:nvSpPr>
        <p:spPr>
          <a:xfrm>
            <a:off x="1177312" y="1829730"/>
            <a:ext cx="9872281" cy="2167200"/>
          </a:xfrm>
        </p:spPr>
        <p:txBody>
          <a:bodyPr/>
          <a:lstStyle>
            <a:lvl1pPr marL="0" marR="0" indent="0" algn="l" defTabSz="913943" rtl="0" eaLnBrk="1" fontAlgn="auto" latinLnBrk="0" hangingPunct="1">
              <a:lnSpc>
                <a:spcPct val="90000"/>
              </a:lnSpc>
              <a:spcBef>
                <a:spcPts val="999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  <a:lvl2pPr marL="456971" indent="0">
              <a:buNone/>
              <a:defRPr/>
            </a:lvl2pPr>
            <a:lvl3pPr marL="913943" indent="0">
              <a:buNone/>
              <a:defRPr/>
            </a:lvl3pPr>
            <a:lvl4pPr marL="1370914" indent="0">
              <a:buNone/>
              <a:defRPr/>
            </a:lvl4pPr>
            <a:lvl5pPr marL="1827886" indent="0">
              <a:buNone/>
              <a:defRPr/>
            </a:lvl5pPr>
          </a:lstStyle>
          <a:p>
            <a:pPr marL="0" marR="0" lvl="0" indent="0" algn="l" defTabSz="913943" rtl="0" eaLnBrk="1" fontAlgn="auto" latinLnBrk="0" hangingPunct="1">
              <a:lnSpc>
                <a:spcPct val="90000"/>
              </a:lnSpc>
              <a:spcBef>
                <a:spcPts val="999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So’zlar, So’zlar, So’zlar, So’zlar,</a:t>
            </a:r>
          </a:p>
          <a:p>
            <a:pPr marL="0" marR="0" lvl="0" indent="0" algn="l" defTabSz="913943" rtl="0" eaLnBrk="1" fontAlgn="auto" latinLnBrk="0" hangingPunct="1">
              <a:lnSpc>
                <a:spcPct val="90000"/>
              </a:lnSpc>
              <a:spcBef>
                <a:spcPts val="999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 </a:t>
            </a:r>
          </a:p>
          <a:p>
            <a:pPr marL="0" marR="0" lvl="0" indent="0" algn="l" defTabSz="913943" rtl="0" eaLnBrk="1" fontAlgn="auto" latinLnBrk="0" hangingPunct="1">
              <a:lnSpc>
                <a:spcPct val="90000"/>
              </a:lnSpc>
              <a:spcBef>
                <a:spcPts val="999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/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24964680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7764" y="373747"/>
            <a:ext cx="10510123" cy="1051320"/>
          </a:xfrm>
        </p:spPr>
        <p:txBody>
          <a:bodyPr>
            <a:normAutofit/>
          </a:bodyPr>
          <a:lstStyle>
            <a:lvl1pPr algn="l">
              <a:defRPr sz="5997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Скругленный прямоугольник 7"/>
          <p:cNvSpPr/>
          <p:nvPr userDrawn="1"/>
        </p:nvSpPr>
        <p:spPr>
          <a:xfrm>
            <a:off x="837764" y="1593712"/>
            <a:ext cx="10510123" cy="4823301"/>
          </a:xfrm>
          <a:prstGeom prst="roundRect">
            <a:avLst/>
          </a:prstGeom>
          <a:solidFill>
            <a:srgbClr val="EDED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3943"/>
            <a:endParaRPr lang="ru-RU" sz="1799">
              <a:solidFill>
                <a:prstClr val="white"/>
              </a:solidFill>
            </a:endParaRPr>
          </a:p>
        </p:txBody>
      </p:sp>
      <p:sp>
        <p:nvSpPr>
          <p:cNvPr id="10" name="Объект 9"/>
          <p:cNvSpPr>
            <a:spLocks noGrp="1"/>
          </p:cNvSpPr>
          <p:nvPr>
            <p:ph sz="quarter" idx="13"/>
          </p:nvPr>
        </p:nvSpPr>
        <p:spPr>
          <a:xfrm>
            <a:off x="1288379" y="1763063"/>
            <a:ext cx="9608893" cy="465395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xmlns="" val="221444792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68115" y="196668"/>
            <a:ext cx="10779772" cy="730889"/>
          </a:xfrm>
        </p:spPr>
        <p:txBody>
          <a:bodyPr>
            <a:normAutofit/>
          </a:bodyPr>
          <a:lstStyle>
            <a:lvl1pPr>
              <a:defRPr sz="3598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Объект 7"/>
          <p:cNvSpPr>
            <a:spLocks noGrp="1"/>
          </p:cNvSpPr>
          <p:nvPr>
            <p:ph sz="quarter" idx="13"/>
          </p:nvPr>
        </p:nvSpPr>
        <p:spPr>
          <a:xfrm>
            <a:off x="568029" y="1062739"/>
            <a:ext cx="10779858" cy="530394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xmlns="" val="110401582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33" name="Picture 161" descr="artplus_nature_naturalcity38_g"/>
          <p:cNvPicPr>
            <a:picLocks noChangeAspect="1" noChangeArrowheads="1"/>
          </p:cNvPicPr>
          <p:nvPr/>
        </p:nvPicPr>
        <p:blipFill>
          <a:blip r:embed="rId2" cstate="print">
            <a:lum bright="6000" contrast="6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2500"/>
          <a:stretch>
            <a:fillRect/>
          </a:stretch>
        </p:blipFill>
        <p:spPr bwMode="auto">
          <a:xfrm>
            <a:off x="2538677" y="4792074"/>
            <a:ext cx="2625416" cy="18378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232" name="Picture 160" descr="artplus_nature_naturalcity38_g"/>
          <p:cNvPicPr>
            <a:picLocks noChangeAspect="1" noChangeArrowheads="1"/>
          </p:cNvPicPr>
          <p:nvPr/>
        </p:nvPicPr>
        <p:blipFill>
          <a:blip r:embed="rId2" cstate="print">
            <a:lum bright="6000" contrast="6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2500"/>
          <a:stretch>
            <a:fillRect/>
          </a:stretch>
        </p:blipFill>
        <p:spPr bwMode="auto">
          <a:xfrm>
            <a:off x="0" y="3280841"/>
            <a:ext cx="3985723" cy="33490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231" name="Picture 159" descr="artplus_nature_naturalcity38_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11525"/>
          <a:stretch>
            <a:fillRect/>
          </a:stretch>
        </p:blipFill>
        <p:spPr bwMode="auto">
          <a:xfrm>
            <a:off x="0" y="4211955"/>
            <a:ext cx="12185650" cy="28079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3234" name="Group 162"/>
          <p:cNvGrpSpPr>
            <a:grpSpLocks/>
          </p:cNvGrpSpPr>
          <p:nvPr/>
        </p:nvGrpSpPr>
        <p:grpSpPr bwMode="auto">
          <a:xfrm>
            <a:off x="0" y="0"/>
            <a:ext cx="12185650" cy="3275965"/>
            <a:chOff x="0" y="0"/>
            <a:chExt cx="5760" cy="2016"/>
          </a:xfrm>
        </p:grpSpPr>
        <p:pic>
          <p:nvPicPr>
            <p:cNvPr id="3225" name="Picture 153" descr="7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5760" cy="20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212" name="Picture 140" descr="04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60" y="0"/>
              <a:ext cx="858" cy="73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3077" name="Rectangle 5"/>
          <p:cNvSpPr>
            <a:spLocks noGrp="1" noChangeArrowheads="1"/>
          </p:cNvSpPr>
          <p:nvPr>
            <p:ph type="ftr" sz="quarter" idx="3"/>
          </p:nvPr>
        </p:nvSpPr>
        <p:spPr>
          <a:xfrm>
            <a:off x="101547" y="6629929"/>
            <a:ext cx="3858789" cy="311997"/>
          </a:xfrm>
        </p:spPr>
        <p:txBody>
          <a:bodyPr/>
          <a:lstStyle>
            <a:lvl1pPr algn="l">
              <a:defRPr sz="1740">
                <a:solidFill>
                  <a:srgbClr val="000000"/>
                </a:solidFill>
              </a:defRPr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421659" y="3665961"/>
            <a:ext cx="9342332" cy="389996"/>
          </a:xfrm>
          <a:extLst>
            <a:ext uri="{AF507438-7753-43E0-B8FC-AC1667EBCBE1}">
              <a14:hiddenEffects xmlns:a14="http://schemas.microsoft.com/office/drawing/2010/main" xmlns="">
                <a:effectLst>
                  <a:outerShdw dist="1796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/>
          <a:lstStyle>
            <a:lvl1pPr marL="0" indent="0" algn="ctr">
              <a:buFont typeface="Wingdings" pitchFamily="2" charset="2"/>
              <a:buNone/>
              <a:defRPr sz="2047" b="0">
                <a:solidFill>
                  <a:srgbClr val="000000"/>
                </a:solidFill>
              </a:defRPr>
            </a:lvl1pPr>
          </a:lstStyle>
          <a:p>
            <a:pPr lvl="0"/>
            <a:r>
              <a:rPr lang="ru-RU" noProof="0"/>
              <a:t>Образец подзаголовка</a:t>
            </a:r>
            <a:endParaRPr lang="en-US" noProof="0"/>
          </a:p>
        </p:txBody>
      </p:sp>
      <p:sp>
        <p:nvSpPr>
          <p:cNvPr id="3226" name="Rectangle 154"/>
          <p:cNvSpPr>
            <a:spLocks noGrp="1" noChangeArrowheads="1"/>
          </p:cNvSpPr>
          <p:nvPr>
            <p:ph type="dt" sz="quarter" idx="2"/>
          </p:nvPr>
        </p:nvSpPr>
        <p:spPr bwMode="auto">
          <a:xfrm>
            <a:off x="8428408" y="6629930"/>
            <a:ext cx="2843318" cy="250247"/>
          </a:xfrm>
        </p:spPr>
        <p:txBody>
          <a:bodyPr/>
          <a:lstStyle>
            <a:lvl1pPr algn="ctr">
              <a:defRPr sz="1433" b="0">
                <a:solidFill>
                  <a:schemeClr val="tx1"/>
                </a:solidFill>
                <a:latin typeface="Arial" charset="0"/>
              </a:defRPr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19.02.2021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3227" name="Rectangle 15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11373273" y="6629930"/>
            <a:ext cx="609283" cy="250247"/>
          </a:xfrm>
        </p:spPr>
        <p:txBody>
          <a:bodyPr/>
          <a:lstStyle>
            <a:lvl1pPr algn="ctr">
              <a:defRPr sz="1433">
                <a:latin typeface="Arial" charset="0"/>
              </a:defRPr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421659" y="2573972"/>
            <a:ext cx="9342332" cy="701993"/>
          </a:xfrm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28398" dir="3806097" algn="ctr" rotWithShape="0">
                    <a:srgbClr val="000000"/>
                  </a:outerShdw>
                </a:effectLst>
              </a14:hiddenEffects>
            </a:ext>
          </a:extLst>
        </p:spPr>
        <p:txBody>
          <a:bodyPr/>
          <a:lstStyle>
            <a:lvl1pPr algn="ctr">
              <a:defRPr sz="4606">
                <a:latin typeface="Arial" charset="0"/>
              </a:defRPr>
            </a:lvl1pPr>
          </a:lstStyle>
          <a:p>
            <a:pPr lvl="0"/>
            <a:r>
              <a:rPr lang="ru-RU" noProof="0"/>
              <a:t>Образец заголовка</a:t>
            </a:r>
            <a:endParaRPr lang="en-US" noProof="0"/>
          </a:p>
        </p:txBody>
      </p:sp>
      <p:pic>
        <p:nvPicPr>
          <p:cNvPr id="3235" name="Picture 163" descr="water_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15472" y="935990"/>
            <a:ext cx="1155098" cy="5459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236" name="Picture 164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421100" y="5500084"/>
            <a:ext cx="2932172" cy="92299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826095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2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700"/>
                                        <p:tgtEl>
                                          <p:spTgt spid="32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2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20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 tmFilter="0,0; .5, 1; 1, 1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58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5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07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307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074" grpId="0"/>
    </p:bld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19.02.2021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98145018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96567166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2582" y="4510952"/>
            <a:ext cx="10357803" cy="1394235"/>
          </a:xfrm>
        </p:spPr>
        <p:txBody>
          <a:bodyPr anchor="t"/>
          <a:lstStyle>
            <a:lvl1pPr algn="l">
              <a:defRPr sz="4094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2582" y="2975344"/>
            <a:ext cx="10357803" cy="1535608"/>
          </a:xfrm>
        </p:spPr>
        <p:txBody>
          <a:bodyPr anchor="b"/>
          <a:lstStyle>
            <a:lvl1pPr marL="0" indent="0">
              <a:buNone/>
              <a:defRPr sz="2047"/>
            </a:lvl1pPr>
            <a:lvl2pPr marL="467990" indent="0">
              <a:buNone/>
              <a:defRPr sz="1842"/>
            </a:lvl2pPr>
            <a:lvl3pPr marL="935980" indent="0">
              <a:buNone/>
              <a:defRPr sz="1638"/>
            </a:lvl3pPr>
            <a:lvl4pPr marL="1403970" indent="0">
              <a:buNone/>
              <a:defRPr sz="1433"/>
            </a:lvl4pPr>
            <a:lvl5pPr marL="1871960" indent="0">
              <a:buNone/>
              <a:defRPr sz="1433"/>
            </a:lvl5pPr>
            <a:lvl6pPr marL="2339950" indent="0">
              <a:buNone/>
              <a:defRPr sz="1433"/>
            </a:lvl6pPr>
            <a:lvl7pPr marL="2807940" indent="0">
              <a:buNone/>
              <a:defRPr sz="1433"/>
            </a:lvl7pPr>
            <a:lvl8pPr marL="3275929" indent="0">
              <a:buNone/>
              <a:defRPr sz="1433"/>
            </a:lvl8pPr>
            <a:lvl9pPr marL="3743919" indent="0">
              <a:buNone/>
              <a:defRPr sz="1433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19.02.2021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05446376"/>
      </p:ext>
    </p:extLst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06188" y="1247987"/>
            <a:ext cx="5483543" cy="5225944"/>
          </a:xfrm>
        </p:spPr>
        <p:txBody>
          <a:bodyPr/>
          <a:lstStyle>
            <a:lvl1pPr>
              <a:defRPr sz="2866"/>
            </a:lvl1pPr>
            <a:lvl2pPr>
              <a:defRPr sz="2457"/>
            </a:lvl2pPr>
            <a:lvl3pPr>
              <a:defRPr sz="2047"/>
            </a:lvl3pPr>
            <a:lvl4pPr>
              <a:defRPr sz="1842"/>
            </a:lvl4pPr>
            <a:lvl5pPr>
              <a:defRPr sz="1842"/>
            </a:lvl5pPr>
            <a:lvl6pPr>
              <a:defRPr sz="1842"/>
            </a:lvl6pPr>
            <a:lvl7pPr>
              <a:defRPr sz="1842"/>
            </a:lvl7pPr>
            <a:lvl8pPr>
              <a:defRPr sz="1842"/>
            </a:lvl8pPr>
            <a:lvl9pPr>
              <a:defRPr sz="1842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2825" y="1247987"/>
            <a:ext cx="5483543" cy="5225944"/>
          </a:xfrm>
        </p:spPr>
        <p:txBody>
          <a:bodyPr/>
          <a:lstStyle>
            <a:lvl1pPr>
              <a:defRPr sz="2866"/>
            </a:lvl1pPr>
            <a:lvl2pPr>
              <a:defRPr sz="2457"/>
            </a:lvl2pPr>
            <a:lvl3pPr>
              <a:defRPr sz="2047"/>
            </a:lvl3pPr>
            <a:lvl4pPr>
              <a:defRPr sz="1842"/>
            </a:lvl4pPr>
            <a:lvl5pPr>
              <a:defRPr sz="1842"/>
            </a:lvl5pPr>
            <a:lvl6pPr>
              <a:defRPr sz="1842"/>
            </a:lvl6pPr>
            <a:lvl7pPr>
              <a:defRPr sz="1842"/>
            </a:lvl7pPr>
            <a:lvl8pPr>
              <a:defRPr sz="1842"/>
            </a:lvl8pPr>
            <a:lvl9pPr>
              <a:defRPr sz="1842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19.02.2021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02207238"/>
      </p:ext>
    </p:extLst>
  </p:cSld>
  <p:clrMapOvr>
    <a:masterClrMapping/>
  </p:clrMapOvr>
  <p:transition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283" y="281122"/>
            <a:ext cx="10967085" cy="1169988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282" y="1571359"/>
            <a:ext cx="5384112" cy="654867"/>
          </a:xfrm>
        </p:spPr>
        <p:txBody>
          <a:bodyPr anchor="b"/>
          <a:lstStyle>
            <a:lvl1pPr marL="0" indent="0">
              <a:buNone/>
              <a:defRPr sz="2457" b="1"/>
            </a:lvl1pPr>
            <a:lvl2pPr marL="467990" indent="0">
              <a:buNone/>
              <a:defRPr sz="2047" b="1"/>
            </a:lvl2pPr>
            <a:lvl3pPr marL="935980" indent="0">
              <a:buNone/>
              <a:defRPr sz="1842" b="1"/>
            </a:lvl3pPr>
            <a:lvl4pPr marL="1403970" indent="0">
              <a:buNone/>
              <a:defRPr sz="1638" b="1"/>
            </a:lvl4pPr>
            <a:lvl5pPr marL="1871960" indent="0">
              <a:buNone/>
              <a:defRPr sz="1638" b="1"/>
            </a:lvl5pPr>
            <a:lvl6pPr marL="2339950" indent="0">
              <a:buNone/>
              <a:defRPr sz="1638" b="1"/>
            </a:lvl6pPr>
            <a:lvl7pPr marL="2807940" indent="0">
              <a:buNone/>
              <a:defRPr sz="1638" b="1"/>
            </a:lvl7pPr>
            <a:lvl8pPr marL="3275929" indent="0">
              <a:buNone/>
              <a:defRPr sz="1638" b="1"/>
            </a:lvl8pPr>
            <a:lvl9pPr marL="3743919" indent="0">
              <a:buNone/>
              <a:defRPr sz="1638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282" y="2226226"/>
            <a:ext cx="5384112" cy="4044582"/>
          </a:xfrm>
        </p:spPr>
        <p:txBody>
          <a:bodyPr/>
          <a:lstStyle>
            <a:lvl1pPr>
              <a:defRPr sz="2457"/>
            </a:lvl1pPr>
            <a:lvl2pPr>
              <a:defRPr sz="2047"/>
            </a:lvl2pPr>
            <a:lvl3pPr>
              <a:defRPr sz="1842"/>
            </a:lvl3pPr>
            <a:lvl4pPr>
              <a:defRPr sz="1638"/>
            </a:lvl4pPr>
            <a:lvl5pPr>
              <a:defRPr sz="1638"/>
            </a:lvl5pPr>
            <a:lvl6pPr>
              <a:defRPr sz="1638"/>
            </a:lvl6pPr>
            <a:lvl7pPr>
              <a:defRPr sz="1638"/>
            </a:lvl7pPr>
            <a:lvl8pPr>
              <a:defRPr sz="1638"/>
            </a:lvl8pPr>
            <a:lvl9pPr>
              <a:defRPr sz="1638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0141" y="1571359"/>
            <a:ext cx="5386227" cy="654867"/>
          </a:xfrm>
        </p:spPr>
        <p:txBody>
          <a:bodyPr anchor="b"/>
          <a:lstStyle>
            <a:lvl1pPr marL="0" indent="0">
              <a:buNone/>
              <a:defRPr sz="2457" b="1"/>
            </a:lvl1pPr>
            <a:lvl2pPr marL="467990" indent="0">
              <a:buNone/>
              <a:defRPr sz="2047" b="1"/>
            </a:lvl2pPr>
            <a:lvl3pPr marL="935980" indent="0">
              <a:buNone/>
              <a:defRPr sz="1842" b="1"/>
            </a:lvl3pPr>
            <a:lvl4pPr marL="1403970" indent="0">
              <a:buNone/>
              <a:defRPr sz="1638" b="1"/>
            </a:lvl4pPr>
            <a:lvl5pPr marL="1871960" indent="0">
              <a:buNone/>
              <a:defRPr sz="1638" b="1"/>
            </a:lvl5pPr>
            <a:lvl6pPr marL="2339950" indent="0">
              <a:buNone/>
              <a:defRPr sz="1638" b="1"/>
            </a:lvl6pPr>
            <a:lvl7pPr marL="2807940" indent="0">
              <a:buNone/>
              <a:defRPr sz="1638" b="1"/>
            </a:lvl7pPr>
            <a:lvl8pPr marL="3275929" indent="0">
              <a:buNone/>
              <a:defRPr sz="1638" b="1"/>
            </a:lvl8pPr>
            <a:lvl9pPr marL="3743919" indent="0">
              <a:buNone/>
              <a:defRPr sz="1638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0141" y="2226226"/>
            <a:ext cx="5386227" cy="4044582"/>
          </a:xfrm>
        </p:spPr>
        <p:txBody>
          <a:bodyPr/>
          <a:lstStyle>
            <a:lvl1pPr>
              <a:defRPr sz="2457"/>
            </a:lvl1pPr>
            <a:lvl2pPr>
              <a:defRPr sz="2047"/>
            </a:lvl2pPr>
            <a:lvl3pPr>
              <a:defRPr sz="1842"/>
            </a:lvl3pPr>
            <a:lvl4pPr>
              <a:defRPr sz="1638"/>
            </a:lvl4pPr>
            <a:lvl5pPr>
              <a:defRPr sz="1638"/>
            </a:lvl5pPr>
            <a:lvl6pPr>
              <a:defRPr sz="1638"/>
            </a:lvl6pPr>
            <a:lvl7pPr>
              <a:defRPr sz="1638"/>
            </a:lvl7pPr>
            <a:lvl8pPr>
              <a:defRPr sz="1638"/>
            </a:lvl8pPr>
            <a:lvl9pPr>
              <a:defRPr sz="1638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19.02.2021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12756649"/>
      </p:ext>
    </p:extLst>
  </p:cSld>
  <p:clrMapOvr>
    <a:masterClrMapping/>
  </p:clrMapOvr>
  <p:transition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19.02.2021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83267778"/>
      </p:ext>
    </p:extLst>
  </p:cSld>
  <p:clrMapOvr>
    <a:masterClrMapping/>
  </p:clrMapOvr>
  <p:transition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19.02.2021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13535095"/>
      </p:ext>
    </p:extLst>
  </p:cSld>
  <p:clrMapOvr>
    <a:masterClrMapping/>
  </p:clrMapOvr>
  <p:transition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283" y="279497"/>
            <a:ext cx="4008995" cy="1189487"/>
          </a:xfrm>
        </p:spPr>
        <p:txBody>
          <a:bodyPr anchor="b"/>
          <a:lstStyle>
            <a:lvl1pPr algn="l">
              <a:defRPr sz="2047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64251" y="279497"/>
            <a:ext cx="6812117" cy="5991312"/>
          </a:xfrm>
        </p:spPr>
        <p:txBody>
          <a:bodyPr/>
          <a:lstStyle>
            <a:lvl1pPr>
              <a:defRPr sz="3276"/>
            </a:lvl1pPr>
            <a:lvl2pPr>
              <a:defRPr sz="2866"/>
            </a:lvl2pPr>
            <a:lvl3pPr>
              <a:defRPr sz="2457"/>
            </a:lvl3pPr>
            <a:lvl4pPr>
              <a:defRPr sz="2047"/>
            </a:lvl4pPr>
            <a:lvl5pPr>
              <a:defRPr sz="2047"/>
            </a:lvl5pPr>
            <a:lvl6pPr>
              <a:defRPr sz="2047"/>
            </a:lvl6pPr>
            <a:lvl7pPr>
              <a:defRPr sz="2047"/>
            </a:lvl7pPr>
            <a:lvl8pPr>
              <a:defRPr sz="2047"/>
            </a:lvl8pPr>
            <a:lvl9pPr>
              <a:defRPr sz="2047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283" y="1468985"/>
            <a:ext cx="4008995" cy="4801824"/>
          </a:xfrm>
        </p:spPr>
        <p:txBody>
          <a:bodyPr/>
          <a:lstStyle>
            <a:lvl1pPr marL="0" indent="0">
              <a:buNone/>
              <a:defRPr sz="1433"/>
            </a:lvl1pPr>
            <a:lvl2pPr marL="467990" indent="0">
              <a:buNone/>
              <a:defRPr sz="1228"/>
            </a:lvl2pPr>
            <a:lvl3pPr marL="935980" indent="0">
              <a:buNone/>
              <a:defRPr sz="1024"/>
            </a:lvl3pPr>
            <a:lvl4pPr marL="1403970" indent="0">
              <a:buNone/>
              <a:defRPr sz="921"/>
            </a:lvl4pPr>
            <a:lvl5pPr marL="1871960" indent="0">
              <a:buNone/>
              <a:defRPr sz="921"/>
            </a:lvl5pPr>
            <a:lvl6pPr marL="2339950" indent="0">
              <a:buNone/>
              <a:defRPr sz="921"/>
            </a:lvl6pPr>
            <a:lvl7pPr marL="2807940" indent="0">
              <a:buNone/>
              <a:defRPr sz="921"/>
            </a:lvl7pPr>
            <a:lvl8pPr marL="3275929" indent="0">
              <a:buNone/>
              <a:defRPr sz="921"/>
            </a:lvl8pPr>
            <a:lvl9pPr marL="3743919" indent="0">
              <a:buNone/>
              <a:defRPr sz="92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19.02.2021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34540636"/>
      </p:ext>
    </p:extLst>
  </p:cSld>
  <p:clrMapOvr>
    <a:masterClrMapping/>
  </p:clrMapOvr>
  <p:transition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8473" y="4913948"/>
            <a:ext cx="7311390" cy="580119"/>
          </a:xfrm>
        </p:spPr>
        <p:txBody>
          <a:bodyPr anchor="b"/>
          <a:lstStyle>
            <a:lvl1pPr algn="l">
              <a:defRPr sz="2047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8473" y="627243"/>
            <a:ext cx="7311390" cy="4211955"/>
          </a:xfrm>
        </p:spPr>
        <p:txBody>
          <a:bodyPr/>
          <a:lstStyle>
            <a:lvl1pPr marL="0" indent="0">
              <a:buNone/>
              <a:defRPr sz="3276"/>
            </a:lvl1pPr>
            <a:lvl2pPr marL="467990" indent="0">
              <a:buNone/>
              <a:defRPr sz="2866"/>
            </a:lvl2pPr>
            <a:lvl3pPr marL="935980" indent="0">
              <a:buNone/>
              <a:defRPr sz="2457"/>
            </a:lvl3pPr>
            <a:lvl4pPr marL="1403970" indent="0">
              <a:buNone/>
              <a:defRPr sz="2047"/>
            </a:lvl4pPr>
            <a:lvl5pPr marL="1871960" indent="0">
              <a:buNone/>
              <a:defRPr sz="2047"/>
            </a:lvl5pPr>
            <a:lvl6pPr marL="2339950" indent="0">
              <a:buNone/>
              <a:defRPr sz="2047"/>
            </a:lvl6pPr>
            <a:lvl7pPr marL="2807940" indent="0">
              <a:buNone/>
              <a:defRPr sz="2047"/>
            </a:lvl7pPr>
            <a:lvl8pPr marL="3275929" indent="0">
              <a:buNone/>
              <a:defRPr sz="2047"/>
            </a:lvl8pPr>
            <a:lvl9pPr marL="3743919" indent="0">
              <a:buNone/>
              <a:defRPr sz="2047"/>
            </a:lvl9pPr>
          </a:lstStyle>
          <a:p>
            <a:r>
              <a:rPr lang="ru-RU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8473" y="5494067"/>
            <a:ext cx="7311390" cy="823866"/>
          </a:xfrm>
        </p:spPr>
        <p:txBody>
          <a:bodyPr/>
          <a:lstStyle>
            <a:lvl1pPr marL="0" indent="0">
              <a:buNone/>
              <a:defRPr sz="1433"/>
            </a:lvl1pPr>
            <a:lvl2pPr marL="467990" indent="0">
              <a:buNone/>
              <a:defRPr sz="1228"/>
            </a:lvl2pPr>
            <a:lvl3pPr marL="935980" indent="0">
              <a:buNone/>
              <a:defRPr sz="1024"/>
            </a:lvl3pPr>
            <a:lvl4pPr marL="1403970" indent="0">
              <a:buNone/>
              <a:defRPr sz="921"/>
            </a:lvl4pPr>
            <a:lvl5pPr marL="1871960" indent="0">
              <a:buNone/>
              <a:defRPr sz="921"/>
            </a:lvl5pPr>
            <a:lvl6pPr marL="2339950" indent="0">
              <a:buNone/>
              <a:defRPr sz="921"/>
            </a:lvl6pPr>
            <a:lvl7pPr marL="2807940" indent="0">
              <a:buNone/>
              <a:defRPr sz="921"/>
            </a:lvl7pPr>
            <a:lvl8pPr marL="3275929" indent="0">
              <a:buNone/>
              <a:defRPr sz="921"/>
            </a:lvl8pPr>
            <a:lvl9pPr marL="3743919" indent="0">
              <a:buNone/>
              <a:defRPr sz="92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19.02.2021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79559097"/>
      </p:ext>
    </p:extLst>
  </p:cSld>
  <p:clrMapOvr>
    <a:masterClrMapping/>
  </p:clrMapOvr>
  <p:transition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19.02.2021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23162665"/>
      </p:ext>
    </p:extLst>
  </p:cSld>
  <p:clrMapOvr>
    <a:masterClrMapping/>
  </p:clrMapOvr>
  <p:transition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83823" y="359122"/>
            <a:ext cx="2792545" cy="6114809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06188" y="359122"/>
            <a:ext cx="8174540" cy="611480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19.02.2021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32125404"/>
      </p:ext>
    </p:extLst>
  </p:cSld>
  <p:clrMapOvr>
    <a:masterClrMapping/>
  </p:clrMapOvr>
  <p:transition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7018" y="359122"/>
            <a:ext cx="9646973" cy="576868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06188" y="1247987"/>
            <a:ext cx="11170179" cy="5225944"/>
          </a:xfrm>
        </p:spPr>
        <p:txBody>
          <a:bodyPr/>
          <a:lstStyle/>
          <a:p>
            <a:r>
              <a:rPr lang="ru-RU"/>
              <a:t>Вставка таблицы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5483543" y="6691679"/>
            <a:ext cx="2843318" cy="250247"/>
          </a:xfrm>
        </p:spPr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  <a:latin typeface="Constantia" panose="02030602050306030303" pitchFamily="18" charset="0"/>
              </a:rPr>
              <a:pPr/>
              <a:t>19.02.2021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  <a:latin typeface="Constantia" panose="02030602050306030303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>
          <a:xfrm>
            <a:off x="406188" y="6691679"/>
            <a:ext cx="710830" cy="250247"/>
          </a:xfrm>
        </p:spPr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  <a:latin typeface="Constantia" panose="02030602050306030303" pitchFamily="18" charset="0"/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  <a:latin typeface="Constantia" panose="02030602050306030303" pitchFamily="18" charset="0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>
          <a:xfrm>
            <a:off x="1218565" y="6691679"/>
            <a:ext cx="3858789" cy="250247"/>
          </a:xfrm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  <a:latin typeface="Constantia" panose="020306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64114359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417" y="1750108"/>
            <a:ext cx="10510123" cy="2920093"/>
          </a:xfrm>
        </p:spPr>
        <p:txBody>
          <a:bodyPr anchor="b"/>
          <a:lstStyle>
            <a:lvl1pPr>
              <a:defRPr sz="4606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417" y="4697827"/>
            <a:ext cx="10510123" cy="1535608"/>
          </a:xfrm>
        </p:spPr>
        <p:txBody>
          <a:bodyPr/>
          <a:lstStyle>
            <a:lvl1pPr marL="0" indent="0">
              <a:buNone/>
              <a:defRPr sz="1842">
                <a:solidFill>
                  <a:schemeClr val="tx1">
                    <a:tint val="75000"/>
                  </a:schemeClr>
                </a:solidFill>
              </a:defRPr>
            </a:lvl1pPr>
            <a:lvl2pPr marL="350992" indent="0">
              <a:buNone/>
              <a:defRPr sz="1535">
                <a:solidFill>
                  <a:schemeClr val="tx1">
                    <a:tint val="75000"/>
                  </a:schemeClr>
                </a:solidFill>
              </a:defRPr>
            </a:lvl2pPr>
            <a:lvl3pPr marL="701985" indent="0">
              <a:buNone/>
              <a:defRPr sz="1382">
                <a:solidFill>
                  <a:schemeClr val="tx1">
                    <a:tint val="75000"/>
                  </a:schemeClr>
                </a:solidFill>
              </a:defRPr>
            </a:lvl3pPr>
            <a:lvl4pPr marL="1052977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4pPr>
            <a:lvl5pPr marL="1403970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5pPr>
            <a:lvl6pPr marL="1754962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6pPr>
            <a:lvl7pPr marL="2105955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7pPr>
            <a:lvl8pPr marL="2456947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8pPr>
            <a:lvl9pPr marL="2807940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94582919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Заголовок и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7018" y="359122"/>
            <a:ext cx="9646973" cy="576868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иаграмма 2"/>
          <p:cNvSpPr>
            <a:spLocks noGrp="1"/>
          </p:cNvSpPr>
          <p:nvPr>
            <p:ph type="chart" idx="1"/>
          </p:nvPr>
        </p:nvSpPr>
        <p:spPr>
          <a:xfrm>
            <a:off x="406188" y="1247987"/>
            <a:ext cx="11170179" cy="5225944"/>
          </a:xfrm>
        </p:spPr>
        <p:txBody>
          <a:bodyPr/>
          <a:lstStyle/>
          <a:p>
            <a:r>
              <a:rPr lang="ru-RU"/>
              <a:t>Вставка диаграммы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5483543" y="6691679"/>
            <a:ext cx="2843318" cy="250247"/>
          </a:xfrm>
        </p:spPr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  <a:latin typeface="Constantia" panose="02030602050306030303" pitchFamily="18" charset="0"/>
              </a:rPr>
              <a:pPr/>
              <a:t>19.02.2021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  <a:latin typeface="Constantia" panose="02030602050306030303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>
          <a:xfrm>
            <a:off x="406188" y="6691679"/>
            <a:ext cx="710830" cy="250247"/>
          </a:xfrm>
        </p:spPr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  <a:latin typeface="Constantia" panose="02030602050306030303" pitchFamily="18" charset="0"/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  <a:latin typeface="Constantia" panose="02030602050306030303" pitchFamily="18" charset="0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>
          <a:xfrm>
            <a:off x="1218565" y="6691679"/>
            <a:ext cx="3858789" cy="250247"/>
          </a:xfrm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  <a:latin typeface="Constantia" panose="020306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53183581"/>
      </p:ext>
    </p:extLst>
  </p:cSld>
  <p:clrMapOvr>
    <a:masterClrMapping/>
  </p:clrMapOvr>
  <p:transition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22" y="0"/>
            <a:ext cx="12128529" cy="7042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625"/>
            <a:ext cx="4958883" cy="7019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452601" y="2339975"/>
            <a:ext cx="8236007" cy="1504734"/>
          </a:xfrm>
        </p:spPr>
        <p:txBody>
          <a:bodyPr anchor="t"/>
          <a:lstStyle>
            <a:lvl1pPr algn="r" eaLnBrk="1" latinLnBrk="0" hangingPunct="1">
              <a:defRPr kumimoji="0" lang="ru-RU" b="1" cap="small" baseline="0">
                <a:solidFill>
                  <a:srgbClr val="003300"/>
                </a:solidFill>
              </a:defRPr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280449" y="4133956"/>
            <a:ext cx="6360056" cy="1013989"/>
          </a:xfrm>
        </p:spPr>
        <p:txBody>
          <a:bodyPr>
            <a:normAutofit/>
          </a:bodyPr>
          <a:lstStyle>
            <a:lvl1pPr marL="0" indent="0" algn="r" eaLnBrk="1" latinLnBrk="0" hangingPunct="1">
              <a:buNone/>
              <a:defRPr kumimoji="0" lang="ru-RU" sz="2047" b="0">
                <a:solidFill>
                  <a:schemeClr val="tx1"/>
                </a:solidFill>
                <a:latin typeface="Georgia" pitchFamily="18" charset="0"/>
              </a:defRPr>
            </a:lvl1pPr>
            <a:lvl2pPr marL="467990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2pPr>
            <a:lvl3pPr marL="935980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3pPr>
            <a:lvl4pPr marL="1403970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4pPr>
            <a:lvl5pPr marL="1871960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5pPr>
            <a:lvl6pPr marL="2339950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6pPr>
            <a:lvl7pPr marL="2807940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7pPr>
            <a:lvl8pPr marL="3275929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8pPr>
            <a:lvl9pPr marL="3743919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/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3"/>
          </p:nvPr>
        </p:nvSpPr>
        <p:spPr>
          <a:xfrm>
            <a:off x="9139238" y="5225944"/>
            <a:ext cx="2437130" cy="1013989"/>
          </a:xfrm>
        </p:spPr>
        <p:txBody>
          <a:bodyPr rtlCol="0">
            <a:normAutofit/>
          </a:bodyPr>
          <a:lstStyle>
            <a:lvl1pPr marL="0" indent="0" algn="ctr" eaLnBrk="1" latinLnBrk="0" hangingPunct="1">
              <a:buNone/>
              <a:defRPr kumimoji="0" lang="ru-RU" sz="2047" baseline="0"/>
            </a:lvl1pPr>
          </a:lstStyle>
          <a:p>
            <a:pPr lvl="0"/>
            <a:r>
              <a:rPr lang="ru-RU" noProof="0"/>
              <a:t>Вставка рисунка</a:t>
            </a:r>
          </a:p>
        </p:txBody>
      </p:sp>
    </p:spTree>
    <p:extLst>
      <p:ext uri="{BB962C8B-B14F-4D97-AF65-F5344CB8AC3E}">
        <p14:creationId xmlns:p14="http://schemas.microsoft.com/office/powerpoint/2010/main" xmlns="" val="1151676190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hf hdr="0" ftr="0" dt="0"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22" y="0"/>
            <a:ext cx="12128529" cy="7042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7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21155" y="0"/>
            <a:ext cx="12223730" cy="28859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2825" y="3119967"/>
            <a:ext cx="5788184" cy="1394235"/>
          </a:xfrm>
        </p:spPr>
        <p:txBody>
          <a:bodyPr anchor="b"/>
          <a:lstStyle>
            <a:lvl1pPr algn="l" eaLnBrk="1" latinLnBrk="0" hangingPunct="1">
              <a:defRPr kumimoji="0" lang="ru-RU" sz="4094" b="1" cap="small" baseline="0">
                <a:solidFill>
                  <a:srgbClr val="003300"/>
                </a:solidFill>
              </a:defRPr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3"/>
          </p:nvPr>
        </p:nvSpPr>
        <p:spPr>
          <a:xfrm>
            <a:off x="9037691" y="5459942"/>
            <a:ext cx="2843318" cy="1013989"/>
          </a:xfrm>
        </p:spPr>
        <p:txBody>
          <a:bodyPr rtlCol="0">
            <a:normAutofit/>
          </a:bodyPr>
          <a:lstStyle>
            <a:lvl1pPr marL="0" indent="0" algn="ctr" eaLnBrk="1" latinLnBrk="0" hangingPunct="1">
              <a:buNone/>
              <a:defRPr kumimoji="0" lang="ru-RU" sz="1842"/>
            </a:lvl1pPr>
          </a:lstStyle>
          <a:p>
            <a:pPr lvl="0"/>
            <a:r>
              <a:rPr lang="ru-RU" noProof="0"/>
              <a:t>Вставка рисунка</a:t>
            </a:r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fld id="{69226A24-D611-48AE-94A8-102D7FD6C319}" type="datetimeFigureOut">
              <a:rPr lang="ru-RU" smtClean="0"/>
              <a:pPr/>
              <a:t>19.02.2021</a:t>
            </a:fld>
            <a:endParaRPr lang="ru-RU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fld id="{06A7A7E6-BAC7-4BEC-83A1-1994E996145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41823706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3206" y="1148863"/>
            <a:ext cx="9139238" cy="2443974"/>
          </a:xfrm>
        </p:spPr>
        <p:txBody>
          <a:bodyPr anchor="b"/>
          <a:lstStyle>
            <a:lvl1pPr algn="ctr">
              <a:defRPr sz="4606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3206" y="3687086"/>
            <a:ext cx="9139238" cy="1694856"/>
          </a:xfrm>
        </p:spPr>
        <p:txBody>
          <a:bodyPr/>
          <a:lstStyle>
            <a:lvl1pPr marL="0" indent="0" algn="ctr">
              <a:buNone/>
              <a:defRPr sz="1842"/>
            </a:lvl1pPr>
            <a:lvl2pPr marL="350992" indent="0" algn="ctr">
              <a:buNone/>
              <a:defRPr sz="1535"/>
            </a:lvl2pPr>
            <a:lvl3pPr marL="701985" indent="0" algn="ctr">
              <a:buNone/>
              <a:defRPr sz="1382"/>
            </a:lvl3pPr>
            <a:lvl4pPr marL="1052977" indent="0" algn="ctr">
              <a:buNone/>
              <a:defRPr sz="1228"/>
            </a:lvl4pPr>
            <a:lvl5pPr marL="1403970" indent="0" algn="ctr">
              <a:buNone/>
              <a:defRPr sz="1228"/>
            </a:lvl5pPr>
            <a:lvl6pPr marL="1754962" indent="0" algn="ctr">
              <a:buNone/>
              <a:defRPr sz="1228"/>
            </a:lvl6pPr>
            <a:lvl7pPr marL="2105955" indent="0" algn="ctr">
              <a:buNone/>
              <a:defRPr sz="1228"/>
            </a:lvl7pPr>
            <a:lvl8pPr marL="2456947" indent="0" algn="ctr">
              <a:buNone/>
              <a:defRPr sz="1228"/>
            </a:lvl8pPr>
            <a:lvl9pPr marL="2807940" indent="0" algn="ctr">
              <a:buNone/>
              <a:defRPr sz="1228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734638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25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4836487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417" y="1750108"/>
            <a:ext cx="10510123" cy="2920093"/>
          </a:xfrm>
        </p:spPr>
        <p:txBody>
          <a:bodyPr anchor="b"/>
          <a:lstStyle>
            <a:lvl1pPr>
              <a:defRPr sz="4606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417" y="4697827"/>
            <a:ext cx="10510123" cy="1535608"/>
          </a:xfrm>
        </p:spPr>
        <p:txBody>
          <a:bodyPr/>
          <a:lstStyle>
            <a:lvl1pPr marL="0" indent="0">
              <a:buNone/>
              <a:defRPr sz="1842">
                <a:solidFill>
                  <a:schemeClr val="tx1">
                    <a:tint val="75000"/>
                  </a:schemeClr>
                </a:solidFill>
              </a:defRPr>
            </a:lvl1pPr>
            <a:lvl2pPr marL="350992" indent="0">
              <a:buNone/>
              <a:defRPr sz="1535">
                <a:solidFill>
                  <a:schemeClr val="tx1">
                    <a:tint val="75000"/>
                  </a:schemeClr>
                </a:solidFill>
              </a:defRPr>
            </a:lvl2pPr>
            <a:lvl3pPr marL="701985" indent="0">
              <a:buNone/>
              <a:defRPr sz="1382">
                <a:solidFill>
                  <a:schemeClr val="tx1">
                    <a:tint val="75000"/>
                  </a:schemeClr>
                </a:solidFill>
              </a:defRPr>
            </a:lvl3pPr>
            <a:lvl4pPr marL="1052977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4pPr>
            <a:lvl5pPr marL="1403970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5pPr>
            <a:lvl6pPr marL="1754962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6pPr>
            <a:lvl7pPr marL="2105955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7pPr>
            <a:lvl8pPr marL="2456947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8pPr>
            <a:lvl9pPr marL="2807940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6910160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7764" y="1868730"/>
            <a:ext cx="5178901" cy="445407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68985" y="1868730"/>
            <a:ext cx="5178901" cy="445407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3025676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351" y="373748"/>
            <a:ext cx="10510123" cy="1356861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352" y="1720857"/>
            <a:ext cx="5155100" cy="843365"/>
          </a:xfrm>
        </p:spPr>
        <p:txBody>
          <a:bodyPr anchor="b"/>
          <a:lstStyle>
            <a:lvl1pPr marL="0" indent="0">
              <a:buNone/>
              <a:defRPr sz="1842" b="1"/>
            </a:lvl1pPr>
            <a:lvl2pPr marL="350992" indent="0">
              <a:buNone/>
              <a:defRPr sz="1535" b="1"/>
            </a:lvl2pPr>
            <a:lvl3pPr marL="701985" indent="0">
              <a:buNone/>
              <a:defRPr sz="1382" b="1"/>
            </a:lvl3pPr>
            <a:lvl4pPr marL="1052977" indent="0">
              <a:buNone/>
              <a:defRPr sz="1228" b="1"/>
            </a:lvl4pPr>
            <a:lvl5pPr marL="1403970" indent="0">
              <a:buNone/>
              <a:defRPr sz="1228" b="1"/>
            </a:lvl5pPr>
            <a:lvl6pPr marL="1754962" indent="0">
              <a:buNone/>
              <a:defRPr sz="1228" b="1"/>
            </a:lvl6pPr>
            <a:lvl7pPr marL="2105955" indent="0">
              <a:buNone/>
              <a:defRPr sz="1228" b="1"/>
            </a:lvl7pPr>
            <a:lvl8pPr marL="2456947" indent="0">
              <a:buNone/>
              <a:defRPr sz="1228" b="1"/>
            </a:lvl8pPr>
            <a:lvl9pPr marL="2807940" indent="0">
              <a:buNone/>
              <a:defRPr sz="1228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352" y="2564223"/>
            <a:ext cx="5155100" cy="377158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68986" y="1720857"/>
            <a:ext cx="5180488" cy="843365"/>
          </a:xfrm>
        </p:spPr>
        <p:txBody>
          <a:bodyPr anchor="b"/>
          <a:lstStyle>
            <a:lvl1pPr marL="0" indent="0">
              <a:buNone/>
              <a:defRPr sz="1842" b="1"/>
            </a:lvl1pPr>
            <a:lvl2pPr marL="350992" indent="0">
              <a:buNone/>
              <a:defRPr sz="1535" b="1"/>
            </a:lvl2pPr>
            <a:lvl3pPr marL="701985" indent="0">
              <a:buNone/>
              <a:defRPr sz="1382" b="1"/>
            </a:lvl3pPr>
            <a:lvl4pPr marL="1052977" indent="0">
              <a:buNone/>
              <a:defRPr sz="1228" b="1"/>
            </a:lvl4pPr>
            <a:lvl5pPr marL="1403970" indent="0">
              <a:buNone/>
              <a:defRPr sz="1228" b="1"/>
            </a:lvl5pPr>
            <a:lvl6pPr marL="1754962" indent="0">
              <a:buNone/>
              <a:defRPr sz="1228" b="1"/>
            </a:lvl6pPr>
            <a:lvl7pPr marL="2105955" indent="0">
              <a:buNone/>
              <a:defRPr sz="1228" b="1"/>
            </a:lvl7pPr>
            <a:lvl8pPr marL="2456947" indent="0">
              <a:buNone/>
              <a:defRPr sz="1228" b="1"/>
            </a:lvl8pPr>
            <a:lvl9pPr marL="2807940" indent="0">
              <a:buNone/>
              <a:defRPr sz="1228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68986" y="2564223"/>
            <a:ext cx="5180488" cy="377158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71599396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9520411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055647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7764" y="1868730"/>
            <a:ext cx="5178901" cy="445407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68985" y="1868730"/>
            <a:ext cx="5178901" cy="445407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50129386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351" y="467995"/>
            <a:ext cx="3930189" cy="1637983"/>
          </a:xfrm>
        </p:spPr>
        <p:txBody>
          <a:bodyPr anchor="b"/>
          <a:lstStyle>
            <a:lvl1pPr>
              <a:defRPr sz="2457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0489" y="1010741"/>
            <a:ext cx="6168985" cy="4988697"/>
          </a:xfrm>
        </p:spPr>
        <p:txBody>
          <a:bodyPr/>
          <a:lstStyle>
            <a:lvl1pPr>
              <a:defRPr sz="2457"/>
            </a:lvl1pPr>
            <a:lvl2pPr>
              <a:defRPr sz="2150"/>
            </a:lvl2pPr>
            <a:lvl3pPr>
              <a:defRPr sz="1842"/>
            </a:lvl3pPr>
            <a:lvl4pPr>
              <a:defRPr sz="1535"/>
            </a:lvl4pPr>
            <a:lvl5pPr>
              <a:defRPr sz="1535"/>
            </a:lvl5pPr>
            <a:lvl6pPr>
              <a:defRPr sz="1535"/>
            </a:lvl6pPr>
            <a:lvl7pPr>
              <a:defRPr sz="1535"/>
            </a:lvl7pPr>
            <a:lvl8pPr>
              <a:defRPr sz="1535"/>
            </a:lvl8pPr>
            <a:lvl9pPr>
              <a:defRPr sz="1535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351" y="2105977"/>
            <a:ext cx="3930189" cy="3901584"/>
          </a:xfrm>
        </p:spPr>
        <p:txBody>
          <a:bodyPr/>
          <a:lstStyle>
            <a:lvl1pPr marL="0" indent="0">
              <a:buNone/>
              <a:defRPr sz="1228"/>
            </a:lvl1pPr>
            <a:lvl2pPr marL="350992" indent="0">
              <a:buNone/>
              <a:defRPr sz="1075"/>
            </a:lvl2pPr>
            <a:lvl3pPr marL="701985" indent="0">
              <a:buNone/>
              <a:defRPr sz="921"/>
            </a:lvl3pPr>
            <a:lvl4pPr marL="1052977" indent="0">
              <a:buNone/>
              <a:defRPr sz="768"/>
            </a:lvl4pPr>
            <a:lvl5pPr marL="1403970" indent="0">
              <a:buNone/>
              <a:defRPr sz="768"/>
            </a:lvl5pPr>
            <a:lvl6pPr marL="1754962" indent="0">
              <a:buNone/>
              <a:defRPr sz="768"/>
            </a:lvl6pPr>
            <a:lvl7pPr marL="2105955" indent="0">
              <a:buNone/>
              <a:defRPr sz="768"/>
            </a:lvl7pPr>
            <a:lvl8pPr marL="2456947" indent="0">
              <a:buNone/>
              <a:defRPr sz="768"/>
            </a:lvl8pPr>
            <a:lvl9pPr marL="2807940" indent="0">
              <a:buNone/>
              <a:defRPr sz="768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835859202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351" y="467995"/>
            <a:ext cx="3930189" cy="1637983"/>
          </a:xfrm>
        </p:spPr>
        <p:txBody>
          <a:bodyPr anchor="b"/>
          <a:lstStyle>
            <a:lvl1pPr>
              <a:defRPr sz="2457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0489" y="1010741"/>
            <a:ext cx="6168985" cy="4988697"/>
          </a:xfrm>
        </p:spPr>
        <p:txBody>
          <a:bodyPr/>
          <a:lstStyle>
            <a:lvl1pPr marL="0" indent="0">
              <a:buNone/>
              <a:defRPr sz="2457"/>
            </a:lvl1pPr>
            <a:lvl2pPr marL="350992" indent="0">
              <a:buNone/>
              <a:defRPr sz="2150"/>
            </a:lvl2pPr>
            <a:lvl3pPr marL="701985" indent="0">
              <a:buNone/>
              <a:defRPr sz="1842"/>
            </a:lvl3pPr>
            <a:lvl4pPr marL="1052977" indent="0">
              <a:buNone/>
              <a:defRPr sz="1535"/>
            </a:lvl4pPr>
            <a:lvl5pPr marL="1403970" indent="0">
              <a:buNone/>
              <a:defRPr sz="1535"/>
            </a:lvl5pPr>
            <a:lvl6pPr marL="1754962" indent="0">
              <a:buNone/>
              <a:defRPr sz="1535"/>
            </a:lvl6pPr>
            <a:lvl7pPr marL="2105955" indent="0">
              <a:buNone/>
              <a:defRPr sz="1535"/>
            </a:lvl7pPr>
            <a:lvl8pPr marL="2456947" indent="0">
              <a:buNone/>
              <a:defRPr sz="1535"/>
            </a:lvl8pPr>
            <a:lvl9pPr marL="2807940" indent="0">
              <a:buNone/>
              <a:defRPr sz="1535"/>
            </a:lvl9pPr>
          </a:lstStyle>
          <a:p>
            <a:r>
              <a:rPr lang="ru-RU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351" y="2105977"/>
            <a:ext cx="3930189" cy="3901584"/>
          </a:xfrm>
        </p:spPr>
        <p:txBody>
          <a:bodyPr/>
          <a:lstStyle>
            <a:lvl1pPr marL="0" indent="0">
              <a:buNone/>
              <a:defRPr sz="1228"/>
            </a:lvl1pPr>
            <a:lvl2pPr marL="350992" indent="0">
              <a:buNone/>
              <a:defRPr sz="1075"/>
            </a:lvl2pPr>
            <a:lvl3pPr marL="701985" indent="0">
              <a:buNone/>
              <a:defRPr sz="921"/>
            </a:lvl3pPr>
            <a:lvl4pPr marL="1052977" indent="0">
              <a:buNone/>
              <a:defRPr sz="768"/>
            </a:lvl4pPr>
            <a:lvl5pPr marL="1403970" indent="0">
              <a:buNone/>
              <a:defRPr sz="768"/>
            </a:lvl5pPr>
            <a:lvl6pPr marL="1754962" indent="0">
              <a:buNone/>
              <a:defRPr sz="768"/>
            </a:lvl6pPr>
            <a:lvl7pPr marL="2105955" indent="0">
              <a:buNone/>
              <a:defRPr sz="768"/>
            </a:lvl7pPr>
            <a:lvl8pPr marL="2456947" indent="0">
              <a:buNone/>
              <a:defRPr sz="768"/>
            </a:lvl8pPr>
            <a:lvl9pPr marL="2807940" indent="0">
              <a:buNone/>
              <a:defRPr sz="768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8024408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93722966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0356" y="373746"/>
            <a:ext cx="2627531" cy="5949062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7764" y="373746"/>
            <a:ext cx="7730272" cy="5949062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75338079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837764" y="373747"/>
            <a:ext cx="10510123" cy="966996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Reja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8E682-6290-4229-9D1F-0BB2F60F367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A250D-FFC5-49DF-B161-6D232849815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Скругленный прямоугольник 5"/>
          <p:cNvSpPr/>
          <p:nvPr userDrawn="1"/>
        </p:nvSpPr>
        <p:spPr>
          <a:xfrm>
            <a:off x="837764" y="1593712"/>
            <a:ext cx="10510123" cy="4823301"/>
          </a:xfrm>
          <a:prstGeom prst="roundRect">
            <a:avLst/>
          </a:prstGeom>
          <a:solidFill>
            <a:srgbClr val="EDED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3943"/>
            <a:endParaRPr lang="ru-RU" sz="1799">
              <a:solidFill>
                <a:prstClr val="white"/>
              </a:solidFill>
            </a:endParaRPr>
          </a:p>
        </p:txBody>
      </p:sp>
      <p:sp>
        <p:nvSpPr>
          <p:cNvPr id="8" name="Объект 7"/>
          <p:cNvSpPr>
            <a:spLocks noGrp="1"/>
          </p:cNvSpPr>
          <p:nvPr>
            <p:ph sz="quarter" idx="13"/>
          </p:nvPr>
        </p:nvSpPr>
        <p:spPr>
          <a:xfrm>
            <a:off x="1177312" y="1829731"/>
            <a:ext cx="9872281" cy="4402078"/>
          </a:xfrm>
        </p:spPr>
        <p:txBody>
          <a:bodyPr/>
          <a:lstStyle>
            <a:lvl1pPr marL="514093" indent="-514093">
              <a:buFont typeface="+mj-lt"/>
              <a:buAutoNum type="arabicPeriod"/>
              <a:defRPr/>
            </a:lvl1pPr>
            <a:lvl2pPr marL="913943" indent="-456971">
              <a:buFont typeface="+mj-lt"/>
              <a:buAutoNum type="arabicPeriod"/>
              <a:defRPr/>
            </a:lvl2pPr>
            <a:lvl3pPr marL="1370914" indent="-456971">
              <a:buFont typeface="+mj-lt"/>
              <a:buAutoNum type="arabicPeriod"/>
              <a:defRPr/>
            </a:lvl3pPr>
            <a:lvl4pPr marL="1713643" indent="-342729">
              <a:buFont typeface="+mj-lt"/>
              <a:buAutoNum type="arabicPeriod"/>
              <a:defRPr/>
            </a:lvl4pPr>
            <a:lvl5pPr marL="2170614" indent="-342729">
              <a:buFont typeface="+mj-lt"/>
              <a:buAutoNum type="arabicPeriod"/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0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xmlns="" val="2057283501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3206" y="1148863"/>
            <a:ext cx="9139238" cy="2443974"/>
          </a:xfrm>
        </p:spPr>
        <p:txBody>
          <a:bodyPr anchor="b"/>
          <a:lstStyle>
            <a:lvl1pPr algn="ctr">
              <a:defRPr sz="4606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3206" y="3687086"/>
            <a:ext cx="9139238" cy="1694856"/>
          </a:xfrm>
        </p:spPr>
        <p:txBody>
          <a:bodyPr/>
          <a:lstStyle>
            <a:lvl1pPr marL="0" indent="0" algn="ctr">
              <a:buNone/>
              <a:defRPr sz="1842"/>
            </a:lvl1pPr>
            <a:lvl2pPr marL="350992" indent="0" algn="ctr">
              <a:buNone/>
              <a:defRPr sz="1535"/>
            </a:lvl2pPr>
            <a:lvl3pPr marL="701985" indent="0" algn="ctr">
              <a:buNone/>
              <a:defRPr sz="1382"/>
            </a:lvl3pPr>
            <a:lvl4pPr marL="1052977" indent="0" algn="ctr">
              <a:buNone/>
              <a:defRPr sz="1228"/>
            </a:lvl4pPr>
            <a:lvl5pPr marL="1403970" indent="0" algn="ctr">
              <a:buNone/>
              <a:defRPr sz="1228"/>
            </a:lvl5pPr>
            <a:lvl6pPr marL="1754962" indent="0" algn="ctr">
              <a:buNone/>
              <a:defRPr sz="1228"/>
            </a:lvl6pPr>
            <a:lvl7pPr marL="2105955" indent="0" algn="ctr">
              <a:buNone/>
              <a:defRPr sz="1228"/>
            </a:lvl7pPr>
            <a:lvl8pPr marL="2456947" indent="0" algn="ctr">
              <a:buNone/>
              <a:defRPr sz="1228"/>
            </a:lvl8pPr>
            <a:lvl9pPr marL="2807940" indent="0" algn="ctr">
              <a:buNone/>
              <a:defRPr sz="1228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375556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25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17826322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417" y="1750108"/>
            <a:ext cx="10510123" cy="2920093"/>
          </a:xfrm>
        </p:spPr>
        <p:txBody>
          <a:bodyPr anchor="b"/>
          <a:lstStyle>
            <a:lvl1pPr>
              <a:defRPr sz="4606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417" y="4697827"/>
            <a:ext cx="10510123" cy="1535608"/>
          </a:xfrm>
        </p:spPr>
        <p:txBody>
          <a:bodyPr/>
          <a:lstStyle>
            <a:lvl1pPr marL="0" indent="0">
              <a:buNone/>
              <a:defRPr sz="1842">
                <a:solidFill>
                  <a:schemeClr val="tx1">
                    <a:tint val="75000"/>
                  </a:schemeClr>
                </a:solidFill>
              </a:defRPr>
            </a:lvl1pPr>
            <a:lvl2pPr marL="350992" indent="0">
              <a:buNone/>
              <a:defRPr sz="1535">
                <a:solidFill>
                  <a:schemeClr val="tx1">
                    <a:tint val="75000"/>
                  </a:schemeClr>
                </a:solidFill>
              </a:defRPr>
            </a:lvl2pPr>
            <a:lvl3pPr marL="701985" indent="0">
              <a:buNone/>
              <a:defRPr sz="1382">
                <a:solidFill>
                  <a:schemeClr val="tx1">
                    <a:tint val="75000"/>
                  </a:schemeClr>
                </a:solidFill>
              </a:defRPr>
            </a:lvl3pPr>
            <a:lvl4pPr marL="1052977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4pPr>
            <a:lvl5pPr marL="1403970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5pPr>
            <a:lvl6pPr marL="1754962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6pPr>
            <a:lvl7pPr marL="2105955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7pPr>
            <a:lvl8pPr marL="2456947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8pPr>
            <a:lvl9pPr marL="2807940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24012734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7764" y="1868730"/>
            <a:ext cx="5178901" cy="445407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68985" y="1868730"/>
            <a:ext cx="5178901" cy="445407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57861399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351" y="373748"/>
            <a:ext cx="10510123" cy="1356861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352" y="1720857"/>
            <a:ext cx="5155100" cy="843365"/>
          </a:xfrm>
        </p:spPr>
        <p:txBody>
          <a:bodyPr anchor="b"/>
          <a:lstStyle>
            <a:lvl1pPr marL="0" indent="0">
              <a:buNone/>
              <a:defRPr sz="1842" b="1"/>
            </a:lvl1pPr>
            <a:lvl2pPr marL="350992" indent="0">
              <a:buNone/>
              <a:defRPr sz="1535" b="1"/>
            </a:lvl2pPr>
            <a:lvl3pPr marL="701985" indent="0">
              <a:buNone/>
              <a:defRPr sz="1382" b="1"/>
            </a:lvl3pPr>
            <a:lvl4pPr marL="1052977" indent="0">
              <a:buNone/>
              <a:defRPr sz="1228" b="1"/>
            </a:lvl4pPr>
            <a:lvl5pPr marL="1403970" indent="0">
              <a:buNone/>
              <a:defRPr sz="1228" b="1"/>
            </a:lvl5pPr>
            <a:lvl6pPr marL="1754962" indent="0">
              <a:buNone/>
              <a:defRPr sz="1228" b="1"/>
            </a:lvl6pPr>
            <a:lvl7pPr marL="2105955" indent="0">
              <a:buNone/>
              <a:defRPr sz="1228" b="1"/>
            </a:lvl7pPr>
            <a:lvl8pPr marL="2456947" indent="0">
              <a:buNone/>
              <a:defRPr sz="1228" b="1"/>
            </a:lvl8pPr>
            <a:lvl9pPr marL="2807940" indent="0">
              <a:buNone/>
              <a:defRPr sz="1228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352" y="2564223"/>
            <a:ext cx="5155100" cy="377158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68986" y="1720857"/>
            <a:ext cx="5180488" cy="843365"/>
          </a:xfrm>
        </p:spPr>
        <p:txBody>
          <a:bodyPr anchor="b"/>
          <a:lstStyle>
            <a:lvl1pPr marL="0" indent="0">
              <a:buNone/>
              <a:defRPr sz="1842" b="1"/>
            </a:lvl1pPr>
            <a:lvl2pPr marL="350992" indent="0">
              <a:buNone/>
              <a:defRPr sz="1535" b="1"/>
            </a:lvl2pPr>
            <a:lvl3pPr marL="701985" indent="0">
              <a:buNone/>
              <a:defRPr sz="1382" b="1"/>
            </a:lvl3pPr>
            <a:lvl4pPr marL="1052977" indent="0">
              <a:buNone/>
              <a:defRPr sz="1228" b="1"/>
            </a:lvl4pPr>
            <a:lvl5pPr marL="1403970" indent="0">
              <a:buNone/>
              <a:defRPr sz="1228" b="1"/>
            </a:lvl5pPr>
            <a:lvl6pPr marL="1754962" indent="0">
              <a:buNone/>
              <a:defRPr sz="1228" b="1"/>
            </a:lvl6pPr>
            <a:lvl7pPr marL="2105955" indent="0">
              <a:buNone/>
              <a:defRPr sz="1228" b="1"/>
            </a:lvl7pPr>
            <a:lvl8pPr marL="2456947" indent="0">
              <a:buNone/>
              <a:defRPr sz="1228" b="1"/>
            </a:lvl8pPr>
            <a:lvl9pPr marL="2807940" indent="0">
              <a:buNone/>
              <a:defRPr sz="1228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68986" y="2564223"/>
            <a:ext cx="5180488" cy="377158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33086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351" y="373748"/>
            <a:ext cx="10510123" cy="1356861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352" y="1720857"/>
            <a:ext cx="5155100" cy="843365"/>
          </a:xfrm>
        </p:spPr>
        <p:txBody>
          <a:bodyPr anchor="b"/>
          <a:lstStyle>
            <a:lvl1pPr marL="0" indent="0">
              <a:buNone/>
              <a:defRPr sz="1842" b="1"/>
            </a:lvl1pPr>
            <a:lvl2pPr marL="350992" indent="0">
              <a:buNone/>
              <a:defRPr sz="1535" b="1"/>
            </a:lvl2pPr>
            <a:lvl3pPr marL="701985" indent="0">
              <a:buNone/>
              <a:defRPr sz="1382" b="1"/>
            </a:lvl3pPr>
            <a:lvl4pPr marL="1052977" indent="0">
              <a:buNone/>
              <a:defRPr sz="1228" b="1"/>
            </a:lvl4pPr>
            <a:lvl5pPr marL="1403970" indent="0">
              <a:buNone/>
              <a:defRPr sz="1228" b="1"/>
            </a:lvl5pPr>
            <a:lvl6pPr marL="1754962" indent="0">
              <a:buNone/>
              <a:defRPr sz="1228" b="1"/>
            </a:lvl6pPr>
            <a:lvl7pPr marL="2105955" indent="0">
              <a:buNone/>
              <a:defRPr sz="1228" b="1"/>
            </a:lvl7pPr>
            <a:lvl8pPr marL="2456947" indent="0">
              <a:buNone/>
              <a:defRPr sz="1228" b="1"/>
            </a:lvl8pPr>
            <a:lvl9pPr marL="2807940" indent="0">
              <a:buNone/>
              <a:defRPr sz="1228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352" y="2564223"/>
            <a:ext cx="5155100" cy="377158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68986" y="1720857"/>
            <a:ext cx="5180488" cy="843365"/>
          </a:xfrm>
        </p:spPr>
        <p:txBody>
          <a:bodyPr anchor="b"/>
          <a:lstStyle>
            <a:lvl1pPr marL="0" indent="0">
              <a:buNone/>
              <a:defRPr sz="1842" b="1"/>
            </a:lvl1pPr>
            <a:lvl2pPr marL="350992" indent="0">
              <a:buNone/>
              <a:defRPr sz="1535" b="1"/>
            </a:lvl2pPr>
            <a:lvl3pPr marL="701985" indent="0">
              <a:buNone/>
              <a:defRPr sz="1382" b="1"/>
            </a:lvl3pPr>
            <a:lvl4pPr marL="1052977" indent="0">
              <a:buNone/>
              <a:defRPr sz="1228" b="1"/>
            </a:lvl4pPr>
            <a:lvl5pPr marL="1403970" indent="0">
              <a:buNone/>
              <a:defRPr sz="1228" b="1"/>
            </a:lvl5pPr>
            <a:lvl6pPr marL="1754962" indent="0">
              <a:buNone/>
              <a:defRPr sz="1228" b="1"/>
            </a:lvl6pPr>
            <a:lvl7pPr marL="2105955" indent="0">
              <a:buNone/>
              <a:defRPr sz="1228" b="1"/>
            </a:lvl7pPr>
            <a:lvl8pPr marL="2456947" indent="0">
              <a:buNone/>
              <a:defRPr sz="1228" b="1"/>
            </a:lvl8pPr>
            <a:lvl9pPr marL="2807940" indent="0">
              <a:buNone/>
              <a:defRPr sz="1228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68986" y="2564223"/>
            <a:ext cx="5180488" cy="377158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7622183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39831790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87635784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351" y="467995"/>
            <a:ext cx="3930189" cy="1637983"/>
          </a:xfrm>
        </p:spPr>
        <p:txBody>
          <a:bodyPr anchor="b"/>
          <a:lstStyle>
            <a:lvl1pPr>
              <a:defRPr sz="2457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0489" y="1010741"/>
            <a:ext cx="6168985" cy="4988697"/>
          </a:xfrm>
        </p:spPr>
        <p:txBody>
          <a:bodyPr/>
          <a:lstStyle>
            <a:lvl1pPr>
              <a:defRPr sz="2457"/>
            </a:lvl1pPr>
            <a:lvl2pPr>
              <a:defRPr sz="2150"/>
            </a:lvl2pPr>
            <a:lvl3pPr>
              <a:defRPr sz="1842"/>
            </a:lvl3pPr>
            <a:lvl4pPr>
              <a:defRPr sz="1535"/>
            </a:lvl4pPr>
            <a:lvl5pPr>
              <a:defRPr sz="1535"/>
            </a:lvl5pPr>
            <a:lvl6pPr>
              <a:defRPr sz="1535"/>
            </a:lvl6pPr>
            <a:lvl7pPr>
              <a:defRPr sz="1535"/>
            </a:lvl7pPr>
            <a:lvl8pPr>
              <a:defRPr sz="1535"/>
            </a:lvl8pPr>
            <a:lvl9pPr>
              <a:defRPr sz="1535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351" y="2105977"/>
            <a:ext cx="3930189" cy="3901584"/>
          </a:xfrm>
        </p:spPr>
        <p:txBody>
          <a:bodyPr/>
          <a:lstStyle>
            <a:lvl1pPr marL="0" indent="0">
              <a:buNone/>
              <a:defRPr sz="1228"/>
            </a:lvl1pPr>
            <a:lvl2pPr marL="350992" indent="0">
              <a:buNone/>
              <a:defRPr sz="1075"/>
            </a:lvl2pPr>
            <a:lvl3pPr marL="701985" indent="0">
              <a:buNone/>
              <a:defRPr sz="921"/>
            </a:lvl3pPr>
            <a:lvl4pPr marL="1052977" indent="0">
              <a:buNone/>
              <a:defRPr sz="768"/>
            </a:lvl4pPr>
            <a:lvl5pPr marL="1403970" indent="0">
              <a:buNone/>
              <a:defRPr sz="768"/>
            </a:lvl5pPr>
            <a:lvl6pPr marL="1754962" indent="0">
              <a:buNone/>
              <a:defRPr sz="768"/>
            </a:lvl6pPr>
            <a:lvl7pPr marL="2105955" indent="0">
              <a:buNone/>
              <a:defRPr sz="768"/>
            </a:lvl7pPr>
            <a:lvl8pPr marL="2456947" indent="0">
              <a:buNone/>
              <a:defRPr sz="768"/>
            </a:lvl8pPr>
            <a:lvl9pPr marL="2807940" indent="0">
              <a:buNone/>
              <a:defRPr sz="768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28280110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351" y="467995"/>
            <a:ext cx="3930189" cy="1637983"/>
          </a:xfrm>
        </p:spPr>
        <p:txBody>
          <a:bodyPr anchor="b"/>
          <a:lstStyle>
            <a:lvl1pPr>
              <a:defRPr sz="2457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0489" y="1010741"/>
            <a:ext cx="6168985" cy="4988697"/>
          </a:xfrm>
        </p:spPr>
        <p:txBody>
          <a:bodyPr/>
          <a:lstStyle>
            <a:lvl1pPr marL="0" indent="0">
              <a:buNone/>
              <a:defRPr sz="2457"/>
            </a:lvl1pPr>
            <a:lvl2pPr marL="350992" indent="0">
              <a:buNone/>
              <a:defRPr sz="2150"/>
            </a:lvl2pPr>
            <a:lvl3pPr marL="701985" indent="0">
              <a:buNone/>
              <a:defRPr sz="1842"/>
            </a:lvl3pPr>
            <a:lvl4pPr marL="1052977" indent="0">
              <a:buNone/>
              <a:defRPr sz="1535"/>
            </a:lvl4pPr>
            <a:lvl5pPr marL="1403970" indent="0">
              <a:buNone/>
              <a:defRPr sz="1535"/>
            </a:lvl5pPr>
            <a:lvl6pPr marL="1754962" indent="0">
              <a:buNone/>
              <a:defRPr sz="1535"/>
            </a:lvl6pPr>
            <a:lvl7pPr marL="2105955" indent="0">
              <a:buNone/>
              <a:defRPr sz="1535"/>
            </a:lvl7pPr>
            <a:lvl8pPr marL="2456947" indent="0">
              <a:buNone/>
              <a:defRPr sz="1535"/>
            </a:lvl8pPr>
            <a:lvl9pPr marL="2807940" indent="0">
              <a:buNone/>
              <a:defRPr sz="1535"/>
            </a:lvl9pPr>
          </a:lstStyle>
          <a:p>
            <a:r>
              <a:rPr lang="ru-RU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351" y="2105977"/>
            <a:ext cx="3930189" cy="3901584"/>
          </a:xfrm>
        </p:spPr>
        <p:txBody>
          <a:bodyPr/>
          <a:lstStyle>
            <a:lvl1pPr marL="0" indent="0">
              <a:buNone/>
              <a:defRPr sz="1228"/>
            </a:lvl1pPr>
            <a:lvl2pPr marL="350992" indent="0">
              <a:buNone/>
              <a:defRPr sz="1075"/>
            </a:lvl2pPr>
            <a:lvl3pPr marL="701985" indent="0">
              <a:buNone/>
              <a:defRPr sz="921"/>
            </a:lvl3pPr>
            <a:lvl4pPr marL="1052977" indent="0">
              <a:buNone/>
              <a:defRPr sz="768"/>
            </a:lvl4pPr>
            <a:lvl5pPr marL="1403970" indent="0">
              <a:buNone/>
              <a:defRPr sz="768"/>
            </a:lvl5pPr>
            <a:lvl6pPr marL="1754962" indent="0">
              <a:buNone/>
              <a:defRPr sz="768"/>
            </a:lvl6pPr>
            <a:lvl7pPr marL="2105955" indent="0">
              <a:buNone/>
              <a:defRPr sz="768"/>
            </a:lvl7pPr>
            <a:lvl8pPr marL="2456947" indent="0">
              <a:buNone/>
              <a:defRPr sz="768"/>
            </a:lvl8pPr>
            <a:lvl9pPr marL="2807940" indent="0">
              <a:buNone/>
              <a:defRPr sz="768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84988042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30654615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0356" y="373746"/>
            <a:ext cx="2627531" cy="5949062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7764" y="373746"/>
            <a:ext cx="7730272" cy="5949062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70899283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927" y="286572"/>
            <a:ext cx="10357804" cy="83686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924" y="1429986"/>
            <a:ext cx="3326683" cy="348789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9484" y="1429986"/>
            <a:ext cx="3326683" cy="348789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5043" y="1429986"/>
            <a:ext cx="3326683" cy="348789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3924" y="5098165"/>
            <a:ext cx="3326683" cy="98149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21" indent="-152321">
              <a:buFont typeface="Arial" panose="020B0604020202020204" pitchFamily="34" charset="0"/>
              <a:buChar char="•"/>
              <a:defRPr sz="1399"/>
            </a:lvl2pPr>
            <a:lvl3pPr marL="304641" indent="-152321">
              <a:defRPr sz="1399"/>
            </a:lvl3pPr>
            <a:lvl4pPr marL="533122" indent="-228481">
              <a:defRPr sz="1399"/>
            </a:lvl4pPr>
            <a:lvl5pPr marL="761603" indent="-22848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29484" y="5098165"/>
            <a:ext cx="3326683" cy="98149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21" indent="-152321">
              <a:buFont typeface="Arial" panose="020B0604020202020204" pitchFamily="34" charset="0"/>
              <a:buChar char="•"/>
              <a:defRPr sz="1399"/>
            </a:lvl2pPr>
            <a:lvl3pPr marL="304641" indent="-152321">
              <a:defRPr sz="1399"/>
            </a:lvl3pPr>
            <a:lvl4pPr marL="533122" indent="-228481">
              <a:defRPr sz="1399"/>
            </a:lvl4pPr>
            <a:lvl5pPr marL="761603" indent="-22848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5043" y="5098165"/>
            <a:ext cx="3326683" cy="98149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21" indent="-152321">
              <a:buFont typeface="Arial" panose="020B0604020202020204" pitchFamily="34" charset="0"/>
              <a:buChar char="•"/>
              <a:defRPr sz="1399"/>
            </a:lvl2pPr>
            <a:lvl3pPr marL="304641" indent="-152321">
              <a:defRPr sz="1399"/>
            </a:lvl3pPr>
            <a:lvl4pPr marL="533122" indent="-228481">
              <a:defRPr sz="1399"/>
            </a:lvl4pPr>
            <a:lvl5pPr marL="761603" indent="-22848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3927" y="955493"/>
            <a:ext cx="10357804" cy="41599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8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xmlns="" val="3874333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111630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680444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351" y="467995"/>
            <a:ext cx="3930189" cy="1637983"/>
          </a:xfrm>
        </p:spPr>
        <p:txBody>
          <a:bodyPr anchor="b"/>
          <a:lstStyle>
            <a:lvl1pPr>
              <a:defRPr sz="2457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0489" y="1010741"/>
            <a:ext cx="6168985" cy="4988697"/>
          </a:xfrm>
        </p:spPr>
        <p:txBody>
          <a:bodyPr/>
          <a:lstStyle>
            <a:lvl1pPr>
              <a:defRPr sz="2457"/>
            </a:lvl1pPr>
            <a:lvl2pPr>
              <a:defRPr sz="2150"/>
            </a:lvl2pPr>
            <a:lvl3pPr>
              <a:defRPr sz="1842"/>
            </a:lvl3pPr>
            <a:lvl4pPr>
              <a:defRPr sz="1535"/>
            </a:lvl4pPr>
            <a:lvl5pPr>
              <a:defRPr sz="1535"/>
            </a:lvl5pPr>
            <a:lvl6pPr>
              <a:defRPr sz="1535"/>
            </a:lvl6pPr>
            <a:lvl7pPr>
              <a:defRPr sz="1535"/>
            </a:lvl7pPr>
            <a:lvl8pPr>
              <a:defRPr sz="1535"/>
            </a:lvl8pPr>
            <a:lvl9pPr>
              <a:defRPr sz="1535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351" y="2105977"/>
            <a:ext cx="3930189" cy="3901584"/>
          </a:xfrm>
        </p:spPr>
        <p:txBody>
          <a:bodyPr/>
          <a:lstStyle>
            <a:lvl1pPr marL="0" indent="0">
              <a:buNone/>
              <a:defRPr sz="1228"/>
            </a:lvl1pPr>
            <a:lvl2pPr marL="350992" indent="0">
              <a:buNone/>
              <a:defRPr sz="1075"/>
            </a:lvl2pPr>
            <a:lvl3pPr marL="701985" indent="0">
              <a:buNone/>
              <a:defRPr sz="921"/>
            </a:lvl3pPr>
            <a:lvl4pPr marL="1052977" indent="0">
              <a:buNone/>
              <a:defRPr sz="768"/>
            </a:lvl4pPr>
            <a:lvl5pPr marL="1403970" indent="0">
              <a:buNone/>
              <a:defRPr sz="768"/>
            </a:lvl5pPr>
            <a:lvl6pPr marL="1754962" indent="0">
              <a:buNone/>
              <a:defRPr sz="768"/>
            </a:lvl6pPr>
            <a:lvl7pPr marL="2105955" indent="0">
              <a:buNone/>
              <a:defRPr sz="768"/>
            </a:lvl7pPr>
            <a:lvl8pPr marL="2456947" indent="0">
              <a:buNone/>
              <a:defRPr sz="768"/>
            </a:lvl8pPr>
            <a:lvl9pPr marL="2807940" indent="0">
              <a:buNone/>
              <a:defRPr sz="768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965098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351" y="467995"/>
            <a:ext cx="3930189" cy="1637983"/>
          </a:xfrm>
        </p:spPr>
        <p:txBody>
          <a:bodyPr anchor="b"/>
          <a:lstStyle>
            <a:lvl1pPr>
              <a:defRPr sz="2457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0489" y="1010741"/>
            <a:ext cx="6168985" cy="4988697"/>
          </a:xfrm>
        </p:spPr>
        <p:txBody>
          <a:bodyPr/>
          <a:lstStyle>
            <a:lvl1pPr marL="0" indent="0">
              <a:buNone/>
              <a:defRPr sz="2457"/>
            </a:lvl1pPr>
            <a:lvl2pPr marL="350992" indent="0">
              <a:buNone/>
              <a:defRPr sz="2150"/>
            </a:lvl2pPr>
            <a:lvl3pPr marL="701985" indent="0">
              <a:buNone/>
              <a:defRPr sz="1842"/>
            </a:lvl3pPr>
            <a:lvl4pPr marL="1052977" indent="0">
              <a:buNone/>
              <a:defRPr sz="1535"/>
            </a:lvl4pPr>
            <a:lvl5pPr marL="1403970" indent="0">
              <a:buNone/>
              <a:defRPr sz="1535"/>
            </a:lvl5pPr>
            <a:lvl6pPr marL="1754962" indent="0">
              <a:buNone/>
              <a:defRPr sz="1535"/>
            </a:lvl6pPr>
            <a:lvl7pPr marL="2105955" indent="0">
              <a:buNone/>
              <a:defRPr sz="1535"/>
            </a:lvl7pPr>
            <a:lvl8pPr marL="2456947" indent="0">
              <a:buNone/>
              <a:defRPr sz="1535"/>
            </a:lvl8pPr>
            <a:lvl9pPr marL="2807940" indent="0">
              <a:buNone/>
              <a:defRPr sz="1535"/>
            </a:lvl9pPr>
          </a:lstStyle>
          <a:p>
            <a:r>
              <a:rPr lang="ru-RU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351" y="2105977"/>
            <a:ext cx="3930189" cy="3901584"/>
          </a:xfrm>
        </p:spPr>
        <p:txBody>
          <a:bodyPr/>
          <a:lstStyle>
            <a:lvl1pPr marL="0" indent="0">
              <a:buNone/>
              <a:defRPr sz="1228"/>
            </a:lvl1pPr>
            <a:lvl2pPr marL="350992" indent="0">
              <a:buNone/>
              <a:defRPr sz="1075"/>
            </a:lvl2pPr>
            <a:lvl3pPr marL="701985" indent="0">
              <a:buNone/>
              <a:defRPr sz="921"/>
            </a:lvl3pPr>
            <a:lvl4pPr marL="1052977" indent="0">
              <a:buNone/>
              <a:defRPr sz="768"/>
            </a:lvl4pPr>
            <a:lvl5pPr marL="1403970" indent="0">
              <a:buNone/>
              <a:defRPr sz="768"/>
            </a:lvl5pPr>
            <a:lvl6pPr marL="1754962" indent="0">
              <a:buNone/>
              <a:defRPr sz="768"/>
            </a:lvl6pPr>
            <a:lvl7pPr marL="2105955" indent="0">
              <a:buNone/>
              <a:defRPr sz="768"/>
            </a:lvl7pPr>
            <a:lvl8pPr marL="2456947" indent="0">
              <a:buNone/>
              <a:defRPr sz="768"/>
            </a:lvl8pPr>
            <a:lvl9pPr marL="2807940" indent="0">
              <a:buNone/>
              <a:defRPr sz="768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898140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13" Type="http://schemas.openxmlformats.org/officeDocument/2006/relationships/slideLayout" Target="../slideLayouts/slideLayout30.xml"/><Relationship Id="rId18" Type="http://schemas.openxmlformats.org/officeDocument/2006/relationships/image" Target="../media/image4.png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12" Type="http://schemas.openxmlformats.org/officeDocument/2006/relationships/slideLayout" Target="../slideLayouts/slideLayout29.xml"/><Relationship Id="rId17" Type="http://schemas.openxmlformats.org/officeDocument/2006/relationships/image" Target="../media/image3.png"/><Relationship Id="rId2" Type="http://schemas.openxmlformats.org/officeDocument/2006/relationships/slideLayout" Target="../slideLayouts/slideLayout19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5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27.xml"/><Relationship Id="rId19" Type="http://schemas.openxmlformats.org/officeDocument/2006/relationships/image" Target="../media/image5.png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Relationship Id="rId14" Type="http://schemas.openxmlformats.org/officeDocument/2006/relationships/slideLayout" Target="../slideLayouts/slideLayout3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0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35.xml"/><Relationship Id="rId7" Type="http://schemas.openxmlformats.org/officeDocument/2006/relationships/slideLayout" Target="../slideLayouts/slideLayout39.xml"/><Relationship Id="rId12" Type="http://schemas.openxmlformats.org/officeDocument/2006/relationships/slideLayout" Target="../slideLayouts/slideLayout44.xml"/><Relationship Id="rId2" Type="http://schemas.openxmlformats.org/officeDocument/2006/relationships/slideLayout" Target="../slideLayouts/slideLayout34.xml"/><Relationship Id="rId1" Type="http://schemas.openxmlformats.org/officeDocument/2006/relationships/slideLayout" Target="../slideLayouts/slideLayout33.xml"/><Relationship Id="rId6" Type="http://schemas.openxmlformats.org/officeDocument/2006/relationships/slideLayout" Target="../slideLayouts/slideLayout38.xml"/><Relationship Id="rId11" Type="http://schemas.openxmlformats.org/officeDocument/2006/relationships/slideLayout" Target="../slideLayouts/slideLayout43.xml"/><Relationship Id="rId5" Type="http://schemas.openxmlformats.org/officeDocument/2006/relationships/slideLayout" Target="../slideLayouts/slideLayout37.xml"/><Relationship Id="rId10" Type="http://schemas.openxmlformats.org/officeDocument/2006/relationships/slideLayout" Target="../slideLayouts/slideLayout42.xml"/><Relationship Id="rId4" Type="http://schemas.openxmlformats.org/officeDocument/2006/relationships/slideLayout" Target="../slideLayouts/slideLayout36.xml"/><Relationship Id="rId9" Type="http://schemas.openxmlformats.org/officeDocument/2006/relationships/slideLayout" Target="../slideLayouts/slideLayout4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slideLayout" Target="../slideLayouts/slideLayout56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100000">
              <a:schemeClr val="accent1">
                <a:lumMod val="45000"/>
                <a:lumOff val="55000"/>
              </a:schemeClr>
            </a:gs>
            <a:gs pos="11000">
              <a:srgbClr val="CEE1F2">
                <a:alpha val="0"/>
                <a:lumMod val="0"/>
                <a:lumOff val="100000"/>
              </a:srgb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7764" y="373748"/>
            <a:ext cx="10510123" cy="135686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7764" y="1868730"/>
            <a:ext cx="10510123" cy="445407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7764" y="6506432"/>
            <a:ext cx="2741771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2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2/19/2021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6497" y="6506432"/>
            <a:ext cx="4112657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2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06115" y="6506432"/>
            <a:ext cx="2741771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2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 userDrawn="1"/>
        </p:nvSpPr>
        <p:spPr>
          <a:xfrm>
            <a:off x="0" y="0"/>
            <a:ext cx="115270" cy="7019925"/>
          </a:xfrm>
          <a:prstGeom prst="rect">
            <a:avLst/>
          </a:prstGeom>
          <a:solidFill>
            <a:srgbClr val="6B0848"/>
          </a:solidFill>
          <a:ln>
            <a:solidFill>
              <a:srgbClr val="6B084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3943"/>
            <a:endParaRPr lang="ru-RU" sz="1799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297510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  <p:sldLayoutId id="2147483667" r:id="rId13"/>
    <p:sldLayoutId id="2147483668" r:id="rId14"/>
    <p:sldLayoutId id="2147483669" r:id="rId15"/>
    <p:sldLayoutId id="2147483672" r:id="rId16"/>
    <p:sldLayoutId id="2147483673" r:id="rId17"/>
  </p:sldLayoutIdLst>
  <p:txStyles>
    <p:titleStyle>
      <a:lvl1pPr algn="l" defTabSz="701985" rtl="0" eaLnBrk="1" latinLnBrk="0" hangingPunct="1">
        <a:lnSpc>
          <a:spcPct val="90000"/>
        </a:lnSpc>
        <a:spcBef>
          <a:spcPct val="0"/>
        </a:spcBef>
        <a:buNone/>
        <a:defRPr sz="3378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5496" indent="-175496" algn="l" defTabSz="701985" rtl="0" eaLnBrk="1" latinLnBrk="0" hangingPunct="1">
        <a:lnSpc>
          <a:spcPct val="90000"/>
        </a:lnSpc>
        <a:spcBef>
          <a:spcPts val="768"/>
        </a:spcBef>
        <a:buFont typeface="Arial" panose="020B0604020202020204" pitchFamily="34" charset="0"/>
        <a:buChar char="•"/>
        <a:defRPr sz="2150" kern="1200">
          <a:solidFill>
            <a:schemeClr val="tx1"/>
          </a:solidFill>
          <a:latin typeface="+mn-lt"/>
          <a:ea typeface="+mn-ea"/>
          <a:cs typeface="+mn-cs"/>
        </a:defRPr>
      </a:lvl1pPr>
      <a:lvl2pPr marL="526489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842" kern="1200">
          <a:solidFill>
            <a:schemeClr val="tx1"/>
          </a:solidFill>
          <a:latin typeface="+mn-lt"/>
          <a:ea typeface="+mn-ea"/>
          <a:cs typeface="+mn-cs"/>
        </a:defRPr>
      </a:lvl2pPr>
      <a:lvl3pPr marL="877481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535" kern="1200">
          <a:solidFill>
            <a:schemeClr val="tx1"/>
          </a:solidFill>
          <a:latin typeface="+mn-lt"/>
          <a:ea typeface="+mn-ea"/>
          <a:cs typeface="+mn-cs"/>
        </a:defRPr>
      </a:lvl3pPr>
      <a:lvl4pPr marL="1228474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4pPr>
      <a:lvl5pPr marL="1579466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5pPr>
      <a:lvl6pPr marL="1930458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6pPr>
      <a:lvl7pPr marL="2281451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7pPr>
      <a:lvl8pPr marL="2632443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8pPr>
      <a:lvl9pPr marL="2983436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1pPr>
      <a:lvl2pPr marL="350992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2pPr>
      <a:lvl3pPr marL="701985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3pPr>
      <a:lvl4pPr marL="1052977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4pPr>
      <a:lvl5pPr marL="1403970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5pPr>
      <a:lvl6pPr marL="1754962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6pPr>
      <a:lvl7pPr marL="2105955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7pPr>
      <a:lvl8pPr marL="2456947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8pPr>
      <a:lvl9pPr marL="2807940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gray">
      <p:bgPr>
        <a:gradFill flip="none" rotWithShape="1">
          <a:gsLst>
            <a:gs pos="100000">
              <a:schemeClr val="accent1">
                <a:lumMod val="45000"/>
                <a:lumOff val="55000"/>
              </a:schemeClr>
            </a:gs>
            <a:gs pos="11000">
              <a:srgbClr val="CEE1F2">
                <a:alpha val="0"/>
                <a:lumMod val="0"/>
                <a:lumOff val="100000"/>
              </a:srgb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89" name="Group 165"/>
          <p:cNvGrpSpPr>
            <a:grpSpLocks/>
          </p:cNvGrpSpPr>
          <p:nvPr/>
        </p:nvGrpSpPr>
        <p:grpSpPr bwMode="auto">
          <a:xfrm>
            <a:off x="0" y="0"/>
            <a:ext cx="12185650" cy="1372425"/>
            <a:chOff x="0" y="0"/>
            <a:chExt cx="5760" cy="1224"/>
          </a:xfrm>
        </p:grpSpPr>
        <p:pic>
          <p:nvPicPr>
            <p:cNvPr id="1173" name="Picture 149" descr="4_1"/>
            <p:cNvPicPr>
              <a:picLocks noChangeAspect="1" noChangeArrowheads="1"/>
            </p:cNvPicPr>
            <p:nvPr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5760" cy="122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77" name="Picture 153" descr="6"/>
            <p:cNvPicPr>
              <a:picLocks noChangeAspect="1" noChangeArrowheads="1"/>
            </p:cNvPicPr>
            <p:nvPr/>
          </p:nvPicPr>
          <p:blipFill>
            <a:blip r:embed="rId18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94" y="0"/>
              <a:ext cx="666" cy="84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82" name="Picture 158" descr="123"/>
            <p:cNvPicPr>
              <a:picLocks noChangeAspect="1" noChangeArrowheads="1"/>
            </p:cNvPicPr>
            <p:nvPr/>
          </p:nvPicPr>
          <p:blipFill>
            <a:blip r:embed="rId19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 rot="930090">
              <a:off x="48" y="96"/>
              <a:ext cx="543" cy="52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188" name="Rectangle 164"/>
          <p:cNvSpPr>
            <a:spLocks noChangeArrowheads="1"/>
          </p:cNvSpPr>
          <p:nvPr/>
        </p:nvSpPr>
        <p:spPr bwMode="gray">
          <a:xfrm>
            <a:off x="0" y="6707928"/>
            <a:ext cx="12185650" cy="311997"/>
          </a:xfrm>
          <a:prstGeom prst="rect">
            <a:avLst/>
          </a:prstGeom>
          <a:gradFill rotWithShape="1">
            <a:gsLst>
              <a:gs pos="0">
                <a:schemeClr val="hlink"/>
              </a:gs>
              <a:gs pos="100000">
                <a:schemeClr val="hlink">
                  <a:gamma/>
                  <a:shade val="69804"/>
                  <a:invGamma/>
                </a:schemeClr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sz="3902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gray">
          <a:xfrm>
            <a:off x="5483543" y="6691679"/>
            <a:ext cx="2843318" cy="2502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24" b="1">
                <a:solidFill>
                  <a:schemeClr val="bg1"/>
                </a:solidFill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gray">
          <a:xfrm>
            <a:off x="440037" y="1225009"/>
            <a:ext cx="11170179" cy="52259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gray">
          <a:xfrm>
            <a:off x="406188" y="6691679"/>
            <a:ext cx="710830" cy="2502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024">
                <a:solidFill>
                  <a:schemeClr val="bg1"/>
                </a:solidFill>
                <a:latin typeface="+mn-lt"/>
              </a:defRPr>
            </a:lvl1pPr>
          </a:lstStyle>
          <a:p>
            <a:fld id="{B4A437C8-04E5-47CB-A96C-AD64ECAA192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59" name="Line 135"/>
          <p:cNvSpPr>
            <a:spLocks noChangeShapeType="1"/>
          </p:cNvSpPr>
          <p:nvPr/>
        </p:nvSpPr>
        <p:spPr bwMode="white">
          <a:xfrm>
            <a:off x="12693" y="6108310"/>
            <a:ext cx="854688" cy="0"/>
          </a:xfrm>
          <a:prstGeom prst="line">
            <a:avLst/>
          </a:prstGeom>
          <a:noFill/>
          <a:ln w="12700">
            <a:solidFill>
              <a:srgbClr val="FFFF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 sz="3902"/>
          </a:p>
        </p:txBody>
      </p:sp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gray">
          <a:xfrm>
            <a:off x="1117018" y="359122"/>
            <a:ext cx="9646973" cy="576868"/>
          </a:xfrm>
          <a:prstGeom prst="rect">
            <a:avLst/>
          </a:prstGeom>
          <a:noFill/>
          <a:ln>
            <a:noFill/>
          </a:ln>
          <a:effectLst>
            <a:outerShdw dist="28398" dir="1593903" algn="ctr" rotWithShape="0">
              <a:schemeClr val="bg1">
                <a:alpha val="50000"/>
              </a:scheme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1183" name="Rectangle 159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1218565" y="6691679"/>
            <a:ext cx="3858789" cy="2502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33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240410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699" r:id="rId2"/>
    <p:sldLayoutId id="2147483700" r:id="rId3"/>
    <p:sldLayoutId id="2147483701" r:id="rId4"/>
    <p:sldLayoutId id="2147483702" r:id="rId5"/>
    <p:sldLayoutId id="2147483703" r:id="rId6"/>
    <p:sldLayoutId id="2147483704" r:id="rId7"/>
    <p:sldLayoutId id="2147483705" r:id="rId8"/>
    <p:sldLayoutId id="2147483706" r:id="rId9"/>
    <p:sldLayoutId id="2147483707" r:id="rId10"/>
    <p:sldLayoutId id="2147483708" r:id="rId11"/>
    <p:sldLayoutId id="2147483709" r:id="rId12"/>
    <p:sldLayoutId id="2147483710" r:id="rId13"/>
    <p:sldLayoutId id="2147483711" r:id="rId14"/>
    <p:sldLayoutId id="2147483712" r:id="rId15"/>
  </p:sldLayoutIdLst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txStyles>
    <p:titleStyle>
      <a:lvl1pPr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Verdana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Verdana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Verdana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Verdana" pitchFamily="34" charset="0"/>
        </a:defRPr>
      </a:lvl5pPr>
      <a:lvl6pPr marL="467990"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Verdana" pitchFamily="34" charset="0"/>
        </a:defRPr>
      </a:lvl6pPr>
      <a:lvl7pPr marL="935980"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Verdana" pitchFamily="34" charset="0"/>
        </a:defRPr>
      </a:lvl7pPr>
      <a:lvl8pPr marL="1403970"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Verdana" pitchFamily="34" charset="0"/>
        </a:defRPr>
      </a:lvl8pPr>
      <a:lvl9pPr marL="1871960"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Verdana" pitchFamily="34" charset="0"/>
        </a:defRPr>
      </a:lvl9pPr>
    </p:titleStyle>
    <p:bodyStyle>
      <a:lvl1pPr marL="350992" indent="-350992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Font typeface="Wingdings" pitchFamily="2" charset="2"/>
        <a:buChar char="v"/>
        <a:defRPr sz="2866" b="1">
          <a:solidFill>
            <a:schemeClr val="tx1"/>
          </a:solidFill>
          <a:latin typeface="+mn-lt"/>
          <a:ea typeface="+mn-ea"/>
          <a:cs typeface="+mn-cs"/>
        </a:defRPr>
      </a:lvl1pPr>
      <a:lvl2pPr marL="760484" indent="-292494" algn="l" rtl="0" eaLnBrk="1" fontAlgn="base" hangingPunct="1">
        <a:spcBef>
          <a:spcPct val="20000"/>
        </a:spcBef>
        <a:spcAft>
          <a:spcPct val="0"/>
        </a:spcAft>
        <a:buClr>
          <a:schemeClr val="tx2"/>
        </a:buClr>
        <a:buFont typeface="Wingdings" pitchFamily="2" charset="2"/>
        <a:buChar char="§"/>
        <a:defRPr sz="2866">
          <a:solidFill>
            <a:schemeClr val="tx1"/>
          </a:solidFill>
          <a:latin typeface="Arial" charset="0"/>
        </a:defRPr>
      </a:lvl2pPr>
      <a:lvl3pPr marL="1169975" indent="-233995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Char char="•"/>
        <a:defRPr sz="2457">
          <a:solidFill>
            <a:schemeClr val="tx1"/>
          </a:solidFill>
          <a:latin typeface="Arial" charset="0"/>
        </a:defRPr>
      </a:lvl3pPr>
      <a:lvl4pPr marL="1637965" indent="-233995" algn="l" rtl="0" eaLnBrk="1" fontAlgn="base" hangingPunct="1">
        <a:spcBef>
          <a:spcPct val="20000"/>
        </a:spcBef>
        <a:spcAft>
          <a:spcPct val="0"/>
        </a:spcAft>
        <a:buChar char="–"/>
        <a:defRPr sz="2047">
          <a:solidFill>
            <a:schemeClr val="tx1"/>
          </a:solidFill>
          <a:latin typeface="Arial" charset="0"/>
        </a:defRPr>
      </a:lvl4pPr>
      <a:lvl5pPr marL="2105955" indent="-233995" algn="l" rtl="0" eaLnBrk="1" fontAlgn="base" hangingPunct="1">
        <a:spcBef>
          <a:spcPct val="20000"/>
        </a:spcBef>
        <a:spcAft>
          <a:spcPct val="0"/>
        </a:spcAft>
        <a:buChar char="»"/>
        <a:defRPr sz="2047">
          <a:solidFill>
            <a:schemeClr val="tx1"/>
          </a:solidFill>
          <a:latin typeface="Arial" charset="0"/>
        </a:defRPr>
      </a:lvl5pPr>
      <a:lvl6pPr marL="2573945" indent="-233995" algn="l" rtl="0" eaLnBrk="1" fontAlgn="base" hangingPunct="1">
        <a:spcBef>
          <a:spcPct val="20000"/>
        </a:spcBef>
        <a:spcAft>
          <a:spcPct val="0"/>
        </a:spcAft>
        <a:buChar char="»"/>
        <a:defRPr sz="2047">
          <a:solidFill>
            <a:schemeClr val="tx1"/>
          </a:solidFill>
          <a:latin typeface="Arial" charset="0"/>
        </a:defRPr>
      </a:lvl6pPr>
      <a:lvl7pPr marL="3041934" indent="-233995" algn="l" rtl="0" eaLnBrk="1" fontAlgn="base" hangingPunct="1">
        <a:spcBef>
          <a:spcPct val="20000"/>
        </a:spcBef>
        <a:spcAft>
          <a:spcPct val="0"/>
        </a:spcAft>
        <a:buChar char="»"/>
        <a:defRPr sz="2047">
          <a:solidFill>
            <a:schemeClr val="tx1"/>
          </a:solidFill>
          <a:latin typeface="Arial" charset="0"/>
        </a:defRPr>
      </a:lvl7pPr>
      <a:lvl8pPr marL="3509924" indent="-233995" algn="l" rtl="0" eaLnBrk="1" fontAlgn="base" hangingPunct="1">
        <a:spcBef>
          <a:spcPct val="20000"/>
        </a:spcBef>
        <a:spcAft>
          <a:spcPct val="0"/>
        </a:spcAft>
        <a:buChar char="»"/>
        <a:defRPr sz="2047">
          <a:solidFill>
            <a:schemeClr val="tx1"/>
          </a:solidFill>
          <a:latin typeface="Arial" charset="0"/>
        </a:defRPr>
      </a:lvl8pPr>
      <a:lvl9pPr marL="3977914" indent="-233995" algn="l" rtl="0" eaLnBrk="1" fontAlgn="base" hangingPunct="1">
        <a:spcBef>
          <a:spcPct val="20000"/>
        </a:spcBef>
        <a:spcAft>
          <a:spcPct val="0"/>
        </a:spcAft>
        <a:buChar char="»"/>
        <a:defRPr sz="2047">
          <a:solidFill>
            <a:schemeClr val="tx1"/>
          </a:solidFill>
          <a:latin typeface="Arial" charset="0"/>
        </a:defRPr>
      </a:lvl9pPr>
    </p:bodyStyle>
    <p:otherStyle>
      <a:defPPr>
        <a:defRPr lang="ru-RU"/>
      </a:defPPr>
      <a:lvl1pPr marL="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1pPr>
      <a:lvl2pPr marL="46799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2pPr>
      <a:lvl3pPr marL="93598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3pPr>
      <a:lvl4pPr marL="140397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4pPr>
      <a:lvl5pPr marL="187196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5pPr>
      <a:lvl6pPr marL="233995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6pPr>
      <a:lvl7pPr marL="280794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7pPr>
      <a:lvl8pPr marL="3275929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8pPr>
      <a:lvl9pPr marL="3743919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100000">
              <a:schemeClr val="accent1">
                <a:lumMod val="45000"/>
                <a:lumOff val="55000"/>
              </a:schemeClr>
            </a:gs>
            <a:gs pos="11000">
              <a:srgbClr val="CEE1F2">
                <a:alpha val="0"/>
                <a:lumMod val="0"/>
                <a:lumOff val="100000"/>
              </a:srgb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7764" y="373748"/>
            <a:ext cx="10510123" cy="135686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7764" y="1868730"/>
            <a:ext cx="10510123" cy="445407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7764" y="6506432"/>
            <a:ext cx="2741771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2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2/19/2021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6497" y="6506432"/>
            <a:ext cx="4112657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2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06115" y="6506432"/>
            <a:ext cx="2741771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2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 userDrawn="1"/>
        </p:nvSpPr>
        <p:spPr>
          <a:xfrm>
            <a:off x="0" y="0"/>
            <a:ext cx="115270" cy="7019925"/>
          </a:xfrm>
          <a:prstGeom prst="rect">
            <a:avLst/>
          </a:prstGeom>
          <a:solidFill>
            <a:srgbClr val="6B0848"/>
          </a:solidFill>
          <a:ln>
            <a:solidFill>
              <a:srgbClr val="6B084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3943"/>
            <a:endParaRPr lang="ru-RU" sz="1799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716023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3" r:id="rId1"/>
    <p:sldLayoutId id="2147483744" r:id="rId2"/>
    <p:sldLayoutId id="2147483745" r:id="rId3"/>
    <p:sldLayoutId id="2147483746" r:id="rId4"/>
    <p:sldLayoutId id="2147483747" r:id="rId5"/>
    <p:sldLayoutId id="2147483748" r:id="rId6"/>
    <p:sldLayoutId id="2147483749" r:id="rId7"/>
    <p:sldLayoutId id="2147483750" r:id="rId8"/>
    <p:sldLayoutId id="2147483751" r:id="rId9"/>
    <p:sldLayoutId id="2147483752" r:id="rId10"/>
    <p:sldLayoutId id="2147483753" r:id="rId11"/>
    <p:sldLayoutId id="2147483754" r:id="rId12"/>
  </p:sldLayoutIdLst>
  <p:txStyles>
    <p:titleStyle>
      <a:lvl1pPr algn="l" defTabSz="701985" rtl="0" eaLnBrk="1" latinLnBrk="0" hangingPunct="1">
        <a:lnSpc>
          <a:spcPct val="90000"/>
        </a:lnSpc>
        <a:spcBef>
          <a:spcPct val="0"/>
        </a:spcBef>
        <a:buNone/>
        <a:defRPr sz="3378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5496" indent="-175496" algn="l" defTabSz="701985" rtl="0" eaLnBrk="1" latinLnBrk="0" hangingPunct="1">
        <a:lnSpc>
          <a:spcPct val="90000"/>
        </a:lnSpc>
        <a:spcBef>
          <a:spcPts val="768"/>
        </a:spcBef>
        <a:buFont typeface="Arial" panose="020B0604020202020204" pitchFamily="34" charset="0"/>
        <a:buChar char="•"/>
        <a:defRPr sz="2150" kern="1200">
          <a:solidFill>
            <a:schemeClr val="tx1"/>
          </a:solidFill>
          <a:latin typeface="+mn-lt"/>
          <a:ea typeface="+mn-ea"/>
          <a:cs typeface="+mn-cs"/>
        </a:defRPr>
      </a:lvl1pPr>
      <a:lvl2pPr marL="526489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842" kern="1200">
          <a:solidFill>
            <a:schemeClr val="tx1"/>
          </a:solidFill>
          <a:latin typeface="+mn-lt"/>
          <a:ea typeface="+mn-ea"/>
          <a:cs typeface="+mn-cs"/>
        </a:defRPr>
      </a:lvl2pPr>
      <a:lvl3pPr marL="877481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535" kern="1200">
          <a:solidFill>
            <a:schemeClr val="tx1"/>
          </a:solidFill>
          <a:latin typeface="+mn-lt"/>
          <a:ea typeface="+mn-ea"/>
          <a:cs typeface="+mn-cs"/>
        </a:defRPr>
      </a:lvl3pPr>
      <a:lvl4pPr marL="1228474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4pPr>
      <a:lvl5pPr marL="1579466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5pPr>
      <a:lvl6pPr marL="1930458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6pPr>
      <a:lvl7pPr marL="2281451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7pPr>
      <a:lvl8pPr marL="2632443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8pPr>
      <a:lvl9pPr marL="2983436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1pPr>
      <a:lvl2pPr marL="350992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2pPr>
      <a:lvl3pPr marL="701985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3pPr>
      <a:lvl4pPr marL="1052977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4pPr>
      <a:lvl5pPr marL="1403970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5pPr>
      <a:lvl6pPr marL="1754962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6pPr>
      <a:lvl7pPr marL="2105955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7pPr>
      <a:lvl8pPr marL="2456947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8pPr>
      <a:lvl9pPr marL="2807940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100000">
              <a:schemeClr val="accent1">
                <a:lumMod val="45000"/>
                <a:lumOff val="55000"/>
              </a:schemeClr>
            </a:gs>
            <a:gs pos="11000">
              <a:srgbClr val="CEE1F2">
                <a:alpha val="0"/>
                <a:lumMod val="0"/>
                <a:lumOff val="100000"/>
              </a:srgb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7764" y="373748"/>
            <a:ext cx="10510123" cy="135686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7764" y="1868730"/>
            <a:ext cx="10510123" cy="445407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7764" y="6506432"/>
            <a:ext cx="2741771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2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2/19/2021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6497" y="6506432"/>
            <a:ext cx="4112657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2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06115" y="6506432"/>
            <a:ext cx="2741771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2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442468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1" r:id="rId1"/>
    <p:sldLayoutId id="2147483792" r:id="rId2"/>
    <p:sldLayoutId id="2147483793" r:id="rId3"/>
    <p:sldLayoutId id="2147483794" r:id="rId4"/>
    <p:sldLayoutId id="2147483795" r:id="rId5"/>
    <p:sldLayoutId id="2147483796" r:id="rId6"/>
    <p:sldLayoutId id="2147483797" r:id="rId7"/>
    <p:sldLayoutId id="2147483798" r:id="rId8"/>
    <p:sldLayoutId id="2147483799" r:id="rId9"/>
    <p:sldLayoutId id="2147483800" r:id="rId10"/>
    <p:sldLayoutId id="2147483801" r:id="rId11"/>
    <p:sldLayoutId id="2147483819" r:id="rId12"/>
  </p:sldLayoutIdLst>
  <p:txStyles>
    <p:titleStyle>
      <a:lvl1pPr algn="l" defTabSz="701985" rtl="0" eaLnBrk="1" latinLnBrk="0" hangingPunct="1">
        <a:lnSpc>
          <a:spcPct val="90000"/>
        </a:lnSpc>
        <a:spcBef>
          <a:spcPct val="0"/>
        </a:spcBef>
        <a:buNone/>
        <a:defRPr sz="3378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5496" indent="-175496" algn="l" defTabSz="701985" rtl="0" eaLnBrk="1" latinLnBrk="0" hangingPunct="1">
        <a:lnSpc>
          <a:spcPct val="90000"/>
        </a:lnSpc>
        <a:spcBef>
          <a:spcPts val="768"/>
        </a:spcBef>
        <a:buFont typeface="Arial" panose="020B0604020202020204" pitchFamily="34" charset="0"/>
        <a:buChar char="•"/>
        <a:defRPr sz="2150" kern="1200">
          <a:solidFill>
            <a:schemeClr val="tx1"/>
          </a:solidFill>
          <a:latin typeface="+mn-lt"/>
          <a:ea typeface="+mn-ea"/>
          <a:cs typeface="+mn-cs"/>
        </a:defRPr>
      </a:lvl1pPr>
      <a:lvl2pPr marL="526489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842" kern="1200">
          <a:solidFill>
            <a:schemeClr val="tx1"/>
          </a:solidFill>
          <a:latin typeface="+mn-lt"/>
          <a:ea typeface="+mn-ea"/>
          <a:cs typeface="+mn-cs"/>
        </a:defRPr>
      </a:lvl2pPr>
      <a:lvl3pPr marL="877481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535" kern="1200">
          <a:solidFill>
            <a:schemeClr val="tx1"/>
          </a:solidFill>
          <a:latin typeface="+mn-lt"/>
          <a:ea typeface="+mn-ea"/>
          <a:cs typeface="+mn-cs"/>
        </a:defRPr>
      </a:lvl3pPr>
      <a:lvl4pPr marL="1228474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4pPr>
      <a:lvl5pPr marL="1579466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5pPr>
      <a:lvl6pPr marL="1930458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6pPr>
      <a:lvl7pPr marL="2281451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7pPr>
      <a:lvl8pPr marL="2632443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8pPr>
      <a:lvl9pPr marL="2983436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1pPr>
      <a:lvl2pPr marL="350992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2pPr>
      <a:lvl3pPr marL="701985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3pPr>
      <a:lvl4pPr marL="1052977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4pPr>
      <a:lvl5pPr marL="1403970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5pPr>
      <a:lvl6pPr marL="1754962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6pPr>
      <a:lvl7pPr marL="2105955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7pPr>
      <a:lvl8pPr marL="2456947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8pPr>
      <a:lvl9pPr marL="2807940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56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6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6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6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gi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6.xml"/><Relationship Id="rId4" Type="http://schemas.microsoft.com/office/2007/relationships/hdphoto" Target="../media/hdphoto1.wdp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237" y="0"/>
            <a:ext cx="12169107" cy="224276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5"/>
          </a:p>
        </p:txBody>
      </p:sp>
      <p:sp>
        <p:nvSpPr>
          <p:cNvPr id="15" name="object 4">
            <a:extLst>
              <a:ext uri="{FF2B5EF4-FFF2-40B4-BE49-F238E27FC236}">
                <a16:creationId xmlns=""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978025" y="2595562"/>
            <a:ext cx="6705600" cy="1691795"/>
          </a:xfrm>
          <a:prstGeom prst="rect">
            <a:avLst/>
          </a:prstGeom>
        </p:spPr>
        <p:txBody>
          <a:bodyPr vert="horz" wrap="square" lIns="0" tIns="29513" rIns="0" bIns="0" rtlCol="0">
            <a:spAutoFit/>
          </a:bodyPr>
          <a:lstStyle/>
          <a:p>
            <a:pPr marL="38860">
              <a:spcBef>
                <a:spcPts val="232"/>
              </a:spcBef>
            </a:pPr>
            <a:r>
              <a:rPr lang="sv-SE" sz="3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Alkanlar. Alkanlarning umumiy formulasi. Gomologik qatori. Ratsional nomenklatura</a:t>
            </a:r>
            <a:endParaRPr lang="uz-Latn-UZ" sz="3600" b="1" dirty="0">
              <a:ln w="0">
                <a:solidFill>
                  <a:sysClr val="windowText" lastClr="000000"/>
                </a:solidFill>
              </a:ln>
              <a:solidFill>
                <a:srgbClr val="0070C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=""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927136" y="2725697"/>
            <a:ext cx="727115" cy="143813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5"/>
          </a:p>
        </p:txBody>
      </p:sp>
      <p:sp>
        <p:nvSpPr>
          <p:cNvPr id="17" name="object 6">
            <a:extLst>
              <a:ext uri="{FF2B5EF4-FFF2-40B4-BE49-F238E27FC236}">
                <a16:creationId xmlns=""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911225" y="4729162"/>
            <a:ext cx="727115" cy="143813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395"/>
          </a:p>
        </p:txBody>
      </p:sp>
      <p:sp>
        <p:nvSpPr>
          <p:cNvPr id="20" name="object 9">
            <a:extLst>
              <a:ext uri="{FF2B5EF4-FFF2-40B4-BE49-F238E27FC236}">
                <a16:creationId xmlns=""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9935959" y="564237"/>
            <a:ext cx="1275805" cy="1275805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5"/>
          </a:p>
        </p:txBody>
      </p:sp>
      <p:sp>
        <p:nvSpPr>
          <p:cNvPr id="21" name="object 10">
            <a:extLst>
              <a:ext uri="{FF2B5EF4-FFF2-40B4-BE49-F238E27FC236}">
                <a16:creationId xmlns=""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9935959" y="564237"/>
            <a:ext cx="1275805" cy="1275805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5"/>
          </a:p>
        </p:txBody>
      </p:sp>
      <p:sp>
        <p:nvSpPr>
          <p:cNvPr id="22" name="object 12">
            <a:extLst>
              <a:ext uri="{FF2B5EF4-FFF2-40B4-BE49-F238E27FC236}">
                <a16:creationId xmlns=""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10207625" y="608427"/>
            <a:ext cx="900774" cy="765477"/>
          </a:xfrm>
          <a:prstGeom prst="rect">
            <a:avLst/>
          </a:prstGeom>
        </p:spPr>
        <p:txBody>
          <a:bodyPr vert="horz" wrap="square" lIns="0" tIns="33539" rIns="0" bIns="0" rtlCol="0">
            <a:spAutoFit/>
          </a:bodyPr>
          <a:lstStyle/>
          <a:p>
            <a:pPr>
              <a:spcBef>
                <a:spcPts val="264"/>
              </a:spcBef>
            </a:pPr>
            <a:r>
              <a:rPr lang="en-US" sz="4754" b="1" spc="21" dirty="0">
                <a:solidFill>
                  <a:srgbClr val="FEFEFE"/>
                </a:solidFill>
                <a:latin typeface="Arial"/>
                <a:cs typeface="Arial"/>
              </a:rPr>
              <a:t>10</a:t>
            </a:r>
            <a:endParaRPr sz="4754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=""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10291522" y="1227280"/>
            <a:ext cx="568813" cy="448289"/>
          </a:xfrm>
          <a:prstGeom prst="rect">
            <a:avLst/>
          </a:prstGeom>
        </p:spPr>
        <p:txBody>
          <a:bodyPr vert="horz" wrap="square" lIns="0" tIns="25489" rIns="0" bIns="0" rtlCol="0">
            <a:spAutoFit/>
          </a:bodyPr>
          <a:lstStyle/>
          <a:p>
            <a:pPr>
              <a:spcBef>
                <a:spcPts val="201"/>
              </a:spcBef>
            </a:pPr>
            <a:r>
              <a:rPr sz="2746" spc="-11" dirty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2746" dirty="0">
              <a:latin typeface="Arial"/>
              <a:cs typeface="Arial"/>
            </a:endParaRPr>
          </a:p>
        </p:txBody>
      </p:sp>
      <p:sp>
        <p:nvSpPr>
          <p:cNvPr id="25" name="object 2">
            <a:extLst>
              <a:ext uri="{FF2B5EF4-FFF2-40B4-BE49-F238E27FC236}">
                <a16:creationId xmlns="" xmlns:a16="http://schemas.microsoft.com/office/drawing/2014/main" id="{50CC696B-C45C-4477-8EB6-9C8A17C566AC}"/>
              </a:ext>
            </a:extLst>
          </p:cNvPr>
          <p:cNvSpPr txBox="1">
            <a:spLocks/>
          </p:cNvSpPr>
          <p:nvPr/>
        </p:nvSpPr>
        <p:spPr>
          <a:xfrm>
            <a:off x="4035425" y="538162"/>
            <a:ext cx="2861680" cy="1138299"/>
          </a:xfrm>
          <a:prstGeom prst="rect">
            <a:avLst/>
          </a:prstGeom>
        </p:spPr>
        <p:txBody>
          <a:bodyPr vert="horz" wrap="square" lIns="0" tIns="30899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71" defTabSz="1934688">
              <a:spcBef>
                <a:spcPts val="241"/>
              </a:spcBef>
              <a:defRPr/>
            </a:pPr>
            <a:r>
              <a:rPr lang="en-US" sz="7194" kern="0" spc="21" dirty="0" err="1">
                <a:solidFill>
                  <a:sysClr val="window" lastClr="FFFFFF"/>
                </a:solidFill>
              </a:rPr>
              <a:t>Kimyo</a:t>
            </a:r>
            <a:endParaRPr lang="en-US" sz="7194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26" name="object 11">
            <a:extLst>
              <a:ext uri="{FF2B5EF4-FFF2-40B4-BE49-F238E27FC236}">
                <a16:creationId xmlns="" xmlns:a16="http://schemas.microsoft.com/office/drawing/2014/main" id="{90DAED2F-83E2-4C44-BDD6-F1DBC8F3CEB6}"/>
              </a:ext>
            </a:extLst>
          </p:cNvPr>
          <p:cNvSpPr/>
          <p:nvPr/>
        </p:nvSpPr>
        <p:spPr>
          <a:xfrm>
            <a:off x="1041886" y="666639"/>
            <a:ext cx="241747" cy="49564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934688"/>
            <a:endParaRPr sz="380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7" name="object 12">
            <a:extLst>
              <a:ext uri="{FF2B5EF4-FFF2-40B4-BE49-F238E27FC236}">
                <a16:creationId xmlns="" xmlns:a16="http://schemas.microsoft.com/office/drawing/2014/main" id="{80300DCF-7A93-40E2-97DB-984BC4BBEAC1}"/>
              </a:ext>
            </a:extLst>
          </p:cNvPr>
          <p:cNvSpPr/>
          <p:nvPr/>
        </p:nvSpPr>
        <p:spPr>
          <a:xfrm>
            <a:off x="1164226" y="979040"/>
            <a:ext cx="451420" cy="601893"/>
          </a:xfrm>
          <a:custGeom>
            <a:avLst/>
            <a:gdLst/>
            <a:ahLst/>
            <a:cxnLst/>
            <a:rect l="l" t="t" r="r" b="b"/>
            <a:pathLst>
              <a:path w="213359" h="284480">
                <a:moveTo>
                  <a:pt x="138573" y="0"/>
                </a:moveTo>
                <a:lnTo>
                  <a:pt x="73845" y="0"/>
                </a:lnTo>
                <a:lnTo>
                  <a:pt x="66311" y="1380"/>
                </a:lnTo>
                <a:lnTo>
                  <a:pt x="60292" y="5191"/>
                </a:lnTo>
                <a:lnTo>
                  <a:pt x="56302" y="10942"/>
                </a:lnTo>
                <a:lnTo>
                  <a:pt x="55041" y="17230"/>
                </a:lnTo>
                <a:lnTo>
                  <a:pt x="54958" y="27298"/>
                </a:lnTo>
                <a:lnTo>
                  <a:pt x="61212" y="34757"/>
                </a:lnTo>
                <a:lnTo>
                  <a:pt x="69683" y="36658"/>
                </a:lnTo>
                <a:lnTo>
                  <a:pt x="69683" y="80002"/>
                </a:lnTo>
                <a:lnTo>
                  <a:pt x="6603" y="211507"/>
                </a:lnTo>
                <a:lnTo>
                  <a:pt x="0" y="236544"/>
                </a:lnTo>
                <a:lnTo>
                  <a:pt x="6546" y="260064"/>
                </a:lnTo>
                <a:lnTo>
                  <a:pt x="23619" y="277514"/>
                </a:lnTo>
                <a:lnTo>
                  <a:pt x="48583" y="284342"/>
                </a:lnTo>
                <a:lnTo>
                  <a:pt x="164190" y="284342"/>
                </a:lnTo>
                <a:lnTo>
                  <a:pt x="189161" y="277510"/>
                </a:lnTo>
                <a:lnTo>
                  <a:pt x="194858" y="271688"/>
                </a:lnTo>
                <a:lnTo>
                  <a:pt x="48583" y="271688"/>
                </a:lnTo>
                <a:lnTo>
                  <a:pt x="30127" y="266638"/>
                </a:lnTo>
                <a:lnTo>
                  <a:pt x="17508" y="253735"/>
                </a:lnTo>
                <a:lnTo>
                  <a:pt x="12672" y="236350"/>
                </a:lnTo>
                <a:lnTo>
                  <a:pt x="17554" y="217850"/>
                </a:lnTo>
                <a:lnTo>
                  <a:pt x="75807" y="117302"/>
                </a:lnTo>
                <a:lnTo>
                  <a:pt x="78923" y="108660"/>
                </a:lnTo>
                <a:lnTo>
                  <a:pt x="80936" y="97586"/>
                </a:lnTo>
                <a:lnTo>
                  <a:pt x="82017" y="87044"/>
                </a:lnTo>
                <a:lnTo>
                  <a:pt x="82340" y="80002"/>
                </a:lnTo>
                <a:lnTo>
                  <a:pt x="82340" y="37127"/>
                </a:lnTo>
                <a:lnTo>
                  <a:pt x="102619" y="37127"/>
                </a:lnTo>
                <a:lnTo>
                  <a:pt x="105456" y="34293"/>
                </a:lnTo>
                <a:lnTo>
                  <a:pt x="105337" y="27179"/>
                </a:lnTo>
                <a:lnTo>
                  <a:pt x="102623" y="24469"/>
                </a:lnTo>
                <a:lnTo>
                  <a:pt x="70352" y="24469"/>
                </a:lnTo>
                <a:lnTo>
                  <a:pt x="67515" y="21631"/>
                </a:lnTo>
                <a:lnTo>
                  <a:pt x="67515" y="14375"/>
                </a:lnTo>
                <a:lnTo>
                  <a:pt x="70795" y="12658"/>
                </a:lnTo>
                <a:lnTo>
                  <a:pt x="156737" y="12658"/>
                </a:lnTo>
                <a:lnTo>
                  <a:pt x="156164" y="10394"/>
                </a:lnTo>
                <a:lnTo>
                  <a:pt x="152018" y="4932"/>
                </a:lnTo>
                <a:lnTo>
                  <a:pt x="145979" y="1311"/>
                </a:lnTo>
                <a:lnTo>
                  <a:pt x="138573" y="0"/>
                </a:lnTo>
                <a:close/>
              </a:path>
              <a:path w="213359" h="284480">
                <a:moveTo>
                  <a:pt x="156737" y="12658"/>
                </a:moveTo>
                <a:lnTo>
                  <a:pt x="141675" y="12658"/>
                </a:lnTo>
                <a:lnTo>
                  <a:pt x="145084" y="14273"/>
                </a:lnTo>
                <a:lnTo>
                  <a:pt x="145223" y="17230"/>
                </a:lnTo>
                <a:lnTo>
                  <a:pt x="145260" y="21631"/>
                </a:lnTo>
                <a:lnTo>
                  <a:pt x="142421" y="24469"/>
                </a:lnTo>
                <a:lnTo>
                  <a:pt x="120911" y="24469"/>
                </a:lnTo>
                <a:lnTo>
                  <a:pt x="118197" y="27179"/>
                </a:lnTo>
                <a:lnTo>
                  <a:pt x="118077" y="34293"/>
                </a:lnTo>
                <a:lnTo>
                  <a:pt x="120911" y="37127"/>
                </a:lnTo>
                <a:lnTo>
                  <a:pt x="130432" y="37127"/>
                </a:lnTo>
                <a:lnTo>
                  <a:pt x="130432" y="80002"/>
                </a:lnTo>
                <a:lnTo>
                  <a:pt x="195218" y="217850"/>
                </a:lnTo>
                <a:lnTo>
                  <a:pt x="200103" y="236350"/>
                </a:lnTo>
                <a:lnTo>
                  <a:pt x="195264" y="253741"/>
                </a:lnTo>
                <a:lnTo>
                  <a:pt x="182645" y="266640"/>
                </a:lnTo>
                <a:lnTo>
                  <a:pt x="164190" y="271688"/>
                </a:lnTo>
                <a:lnTo>
                  <a:pt x="194858" y="271688"/>
                </a:lnTo>
                <a:lnTo>
                  <a:pt x="206234" y="260054"/>
                </a:lnTo>
                <a:lnTo>
                  <a:pt x="212780" y="236544"/>
                </a:lnTo>
                <a:lnTo>
                  <a:pt x="206170" y="211507"/>
                </a:lnTo>
                <a:lnTo>
                  <a:pt x="147916" y="110956"/>
                </a:lnTo>
                <a:lnTo>
                  <a:pt x="146077" y="105444"/>
                </a:lnTo>
                <a:lnTo>
                  <a:pt x="144537" y="97008"/>
                </a:lnTo>
                <a:lnTo>
                  <a:pt x="143479" y="87808"/>
                </a:lnTo>
                <a:lnTo>
                  <a:pt x="143086" y="80002"/>
                </a:lnTo>
                <a:lnTo>
                  <a:pt x="143086" y="36658"/>
                </a:lnTo>
                <a:lnTo>
                  <a:pt x="151561" y="34757"/>
                </a:lnTo>
                <a:lnTo>
                  <a:pt x="157815" y="27298"/>
                </a:lnTo>
                <a:lnTo>
                  <a:pt x="157893" y="17230"/>
                </a:lnTo>
                <a:lnTo>
                  <a:pt x="156737" y="12658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4688"/>
            <a:endParaRPr sz="380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" name="object 13">
            <a:extLst>
              <a:ext uri="{FF2B5EF4-FFF2-40B4-BE49-F238E27FC236}">
                <a16:creationId xmlns="" xmlns:a16="http://schemas.microsoft.com/office/drawing/2014/main" id="{C9D09B9B-7971-418F-BD45-BCFC001C44D2}"/>
              </a:ext>
            </a:extLst>
          </p:cNvPr>
          <p:cNvSpPr/>
          <p:nvPr/>
        </p:nvSpPr>
        <p:spPr>
          <a:xfrm>
            <a:off x="1219211" y="1337226"/>
            <a:ext cx="340209" cy="18934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934688"/>
            <a:endParaRPr sz="380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9" name="object 14">
            <a:extLst>
              <a:ext uri="{FF2B5EF4-FFF2-40B4-BE49-F238E27FC236}">
                <a16:creationId xmlns="" xmlns:a16="http://schemas.microsoft.com/office/drawing/2014/main" id="{85548016-DFDF-4F6E-ACB7-1A21AE0B3331}"/>
              </a:ext>
            </a:extLst>
          </p:cNvPr>
          <p:cNvSpPr/>
          <p:nvPr/>
        </p:nvSpPr>
        <p:spPr>
          <a:xfrm>
            <a:off x="700420" y="978148"/>
            <a:ext cx="474257" cy="603237"/>
          </a:xfrm>
          <a:custGeom>
            <a:avLst/>
            <a:gdLst/>
            <a:ahLst/>
            <a:cxnLst/>
            <a:rect l="l" t="t" r="r" b="b"/>
            <a:pathLst>
              <a:path w="224154" h="285115">
                <a:moveTo>
                  <a:pt x="143981" y="0"/>
                </a:moveTo>
                <a:lnTo>
                  <a:pt x="74177" y="0"/>
                </a:lnTo>
                <a:lnTo>
                  <a:pt x="69411" y="1973"/>
                </a:lnTo>
                <a:lnTo>
                  <a:pt x="62240" y="9147"/>
                </a:lnTo>
                <a:lnTo>
                  <a:pt x="60267" y="13910"/>
                </a:lnTo>
                <a:lnTo>
                  <a:pt x="60267" y="24055"/>
                </a:lnTo>
                <a:lnTo>
                  <a:pt x="62240" y="28821"/>
                </a:lnTo>
                <a:lnTo>
                  <a:pt x="68406" y="34988"/>
                </a:lnTo>
                <a:lnTo>
                  <a:pt x="71607" y="36720"/>
                </a:lnTo>
                <a:lnTo>
                  <a:pt x="75085" y="37494"/>
                </a:lnTo>
                <a:lnTo>
                  <a:pt x="75048" y="67359"/>
                </a:lnTo>
                <a:lnTo>
                  <a:pt x="44385" y="83762"/>
                </a:lnTo>
                <a:lnTo>
                  <a:pt x="20689" y="108191"/>
                </a:lnTo>
                <a:lnTo>
                  <a:pt x="5413" y="138604"/>
                </a:lnTo>
                <a:lnTo>
                  <a:pt x="0" y="172968"/>
                </a:lnTo>
                <a:lnTo>
                  <a:pt x="8792" y="216446"/>
                </a:lnTo>
                <a:lnTo>
                  <a:pt x="32765" y="251986"/>
                </a:lnTo>
                <a:lnTo>
                  <a:pt x="68303" y="275966"/>
                </a:lnTo>
                <a:lnTo>
                  <a:pt x="111791" y="284764"/>
                </a:lnTo>
                <a:lnTo>
                  <a:pt x="112158" y="284764"/>
                </a:lnTo>
                <a:lnTo>
                  <a:pt x="155489" y="275855"/>
                </a:lnTo>
                <a:lnTo>
                  <a:pt x="161012" y="272110"/>
                </a:lnTo>
                <a:lnTo>
                  <a:pt x="112115" y="272110"/>
                </a:lnTo>
                <a:lnTo>
                  <a:pt x="73492" y="264406"/>
                </a:lnTo>
                <a:lnTo>
                  <a:pt x="41867" y="243186"/>
                </a:lnTo>
                <a:lnTo>
                  <a:pt x="20502" y="211642"/>
                </a:lnTo>
                <a:lnTo>
                  <a:pt x="12657" y="172966"/>
                </a:lnTo>
                <a:lnTo>
                  <a:pt x="17458" y="142490"/>
                </a:lnTo>
                <a:lnTo>
                  <a:pt x="31006" y="115519"/>
                </a:lnTo>
                <a:lnTo>
                  <a:pt x="52017" y="93857"/>
                </a:lnTo>
                <a:lnTo>
                  <a:pt x="79210" y="79311"/>
                </a:lnTo>
                <a:lnTo>
                  <a:pt x="84316" y="77537"/>
                </a:lnTo>
                <a:lnTo>
                  <a:pt x="87746" y="72731"/>
                </a:lnTo>
                <a:lnTo>
                  <a:pt x="87746" y="37969"/>
                </a:lnTo>
                <a:lnTo>
                  <a:pt x="102628" y="37959"/>
                </a:lnTo>
                <a:lnTo>
                  <a:pt x="105457" y="35133"/>
                </a:lnTo>
                <a:lnTo>
                  <a:pt x="105422" y="28112"/>
                </a:lnTo>
                <a:lnTo>
                  <a:pt x="102631" y="25312"/>
                </a:lnTo>
                <a:lnTo>
                  <a:pt x="75765" y="25300"/>
                </a:lnTo>
                <a:lnTo>
                  <a:pt x="72931" y="22467"/>
                </a:lnTo>
                <a:lnTo>
                  <a:pt x="72931" y="15501"/>
                </a:lnTo>
                <a:lnTo>
                  <a:pt x="75765" y="12665"/>
                </a:lnTo>
                <a:lnTo>
                  <a:pt x="162007" y="12658"/>
                </a:lnTo>
                <a:lnTo>
                  <a:pt x="161781" y="11563"/>
                </a:lnTo>
                <a:lnTo>
                  <a:pt x="157609" y="5533"/>
                </a:lnTo>
                <a:lnTo>
                  <a:pt x="151457" y="1481"/>
                </a:lnTo>
                <a:lnTo>
                  <a:pt x="143981" y="0"/>
                </a:lnTo>
                <a:close/>
              </a:path>
              <a:path w="224154" h="285115">
                <a:moveTo>
                  <a:pt x="162007" y="12658"/>
                </a:moveTo>
                <a:lnTo>
                  <a:pt x="147427" y="12658"/>
                </a:lnTo>
                <a:lnTo>
                  <a:pt x="150659" y="15314"/>
                </a:lnTo>
                <a:lnTo>
                  <a:pt x="150655" y="22467"/>
                </a:lnTo>
                <a:lnTo>
                  <a:pt x="147816" y="25300"/>
                </a:lnTo>
                <a:lnTo>
                  <a:pt x="144334" y="25312"/>
                </a:lnTo>
                <a:lnTo>
                  <a:pt x="120974" y="25312"/>
                </a:lnTo>
                <a:lnTo>
                  <a:pt x="118170" y="28112"/>
                </a:lnTo>
                <a:lnTo>
                  <a:pt x="118127" y="35133"/>
                </a:lnTo>
                <a:lnTo>
                  <a:pt x="120974" y="37969"/>
                </a:lnTo>
                <a:lnTo>
                  <a:pt x="135834" y="37969"/>
                </a:lnTo>
                <a:lnTo>
                  <a:pt x="135837" y="72731"/>
                </a:lnTo>
                <a:lnTo>
                  <a:pt x="139272" y="77537"/>
                </a:lnTo>
                <a:lnTo>
                  <a:pt x="144384" y="79319"/>
                </a:lnTo>
                <a:lnTo>
                  <a:pt x="171573" y="93864"/>
                </a:lnTo>
                <a:lnTo>
                  <a:pt x="192581" y="115525"/>
                </a:lnTo>
                <a:lnTo>
                  <a:pt x="206127" y="142494"/>
                </a:lnTo>
                <a:lnTo>
                  <a:pt x="210927" y="172968"/>
                </a:lnTo>
                <a:lnTo>
                  <a:pt x="203151" y="211424"/>
                </a:lnTo>
                <a:lnTo>
                  <a:pt x="181954" y="242909"/>
                </a:lnTo>
                <a:lnTo>
                  <a:pt x="150541" y="264209"/>
                </a:lnTo>
                <a:lnTo>
                  <a:pt x="112115" y="272110"/>
                </a:lnTo>
                <a:lnTo>
                  <a:pt x="161012" y="272110"/>
                </a:lnTo>
                <a:lnTo>
                  <a:pt x="190912" y="251836"/>
                </a:lnTo>
                <a:lnTo>
                  <a:pt x="214815" y="216333"/>
                </a:lnTo>
                <a:lnTo>
                  <a:pt x="223585" y="172966"/>
                </a:lnTo>
                <a:lnTo>
                  <a:pt x="218169" y="138601"/>
                </a:lnTo>
                <a:lnTo>
                  <a:pt x="202887" y="108188"/>
                </a:lnTo>
                <a:lnTo>
                  <a:pt x="179183" y="83761"/>
                </a:lnTo>
                <a:lnTo>
                  <a:pt x="148511" y="67359"/>
                </a:lnTo>
                <a:lnTo>
                  <a:pt x="148510" y="37494"/>
                </a:lnTo>
                <a:lnTo>
                  <a:pt x="156934" y="35618"/>
                </a:lnTo>
                <a:lnTo>
                  <a:pt x="163280" y="28155"/>
                </a:lnTo>
                <a:lnTo>
                  <a:pt x="163317" y="18982"/>
                </a:lnTo>
                <a:lnTo>
                  <a:pt x="162007" y="12658"/>
                </a:lnTo>
                <a:close/>
              </a:path>
              <a:path w="224154" h="285115">
                <a:moveTo>
                  <a:pt x="99154" y="37969"/>
                </a:moveTo>
                <a:lnTo>
                  <a:pt x="99017" y="37969"/>
                </a:lnTo>
                <a:lnTo>
                  <a:pt x="99154" y="37969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4688"/>
            <a:endParaRPr sz="380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0" name="object 15">
            <a:extLst>
              <a:ext uri="{FF2B5EF4-FFF2-40B4-BE49-F238E27FC236}">
                <a16:creationId xmlns="" xmlns:a16="http://schemas.microsoft.com/office/drawing/2014/main" id="{8DD8CEAB-A5DC-4427-A511-668247ED131A}"/>
              </a:ext>
            </a:extLst>
          </p:cNvPr>
          <p:cNvSpPr/>
          <p:nvPr/>
        </p:nvSpPr>
        <p:spPr>
          <a:xfrm>
            <a:off x="754081" y="1261097"/>
            <a:ext cx="365839" cy="26599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934688"/>
            <a:endParaRPr sz="3808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8" name="Рисунок 17">
            <a:extLst>
              <a:ext uri="{FF2B5EF4-FFF2-40B4-BE49-F238E27FC236}">
                <a16:creationId xmlns="" xmlns:a16="http://schemas.microsoft.com/office/drawing/2014/main" id="{EE95C17E-E9B8-4A32-8081-954CFE17D575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5" cstate="print"/>
          <a:srcRect l="9756" r="9756"/>
          <a:stretch>
            <a:fillRect/>
          </a:stretch>
        </p:blipFill>
        <p:spPr>
          <a:xfrm>
            <a:off x="8836025" y="3357562"/>
            <a:ext cx="2716212" cy="2596932"/>
          </a:xfrm>
          <a:prstGeom prst="rect">
            <a:avLst/>
          </a:prstGeom>
        </p:spPr>
      </p:pic>
      <p:sp>
        <p:nvSpPr>
          <p:cNvPr id="19" name="TextBox 13"/>
          <p:cNvSpPr txBox="1"/>
          <p:nvPr/>
        </p:nvSpPr>
        <p:spPr>
          <a:xfrm>
            <a:off x="2054225" y="4576762"/>
            <a:ext cx="4331250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ru-RU"/>
            </a:defPPr>
            <a:lvl1pPr marL="0" algn="l" defTabSz="1936242" rtl="0" eaLnBrk="1" latinLnBrk="0" hangingPunct="1">
              <a:defRPr sz="381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68121" algn="l" defTabSz="1936242" rtl="0" eaLnBrk="1" latinLnBrk="0" hangingPunct="1">
              <a:defRPr sz="381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936242" algn="l" defTabSz="1936242" rtl="0" eaLnBrk="1" latinLnBrk="0" hangingPunct="1">
              <a:defRPr sz="381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904363" algn="l" defTabSz="1936242" rtl="0" eaLnBrk="1" latinLnBrk="0" hangingPunct="1">
              <a:defRPr sz="381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872484" algn="l" defTabSz="1936242" rtl="0" eaLnBrk="1" latinLnBrk="0" hangingPunct="1">
              <a:defRPr sz="381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840605" algn="l" defTabSz="1936242" rtl="0" eaLnBrk="1" latinLnBrk="0" hangingPunct="1">
              <a:defRPr sz="381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808726" algn="l" defTabSz="1936242" rtl="0" eaLnBrk="1" latinLnBrk="0" hangingPunct="1">
              <a:defRPr sz="381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776847" algn="l" defTabSz="1936242" rtl="0" eaLnBrk="1" latinLnBrk="0" hangingPunct="1">
              <a:defRPr sz="381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44968" algn="l" defTabSz="1936242" rtl="0" eaLnBrk="1" latinLnBrk="0" hangingPunct="1">
              <a:defRPr sz="381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Toshkent </a:t>
            </a:r>
            <a:r>
              <a:rPr lang="en-US" sz="24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shahar</a:t>
            </a:r>
            <a:endParaRPr lang="en-US" sz="2400" b="1" dirty="0" smtClean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sz="24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Yunusobod</a:t>
            </a:r>
            <a:r>
              <a:rPr lang="en-US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tumani</a:t>
            </a:r>
            <a:endParaRPr lang="en-US" sz="2400" b="1" dirty="0" smtClean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288-maktabning </a:t>
            </a:r>
            <a:r>
              <a:rPr lang="en-US" sz="24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kimyo</a:t>
            </a:r>
            <a:r>
              <a:rPr lang="en-US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r>
              <a:rPr lang="en-US" sz="24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fani</a:t>
            </a:r>
            <a:r>
              <a:rPr lang="en-US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o‘qituvchisi</a:t>
            </a:r>
            <a:endParaRPr lang="en-US" sz="2400" b="1" dirty="0" smtClean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sz="24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Turdiyeva</a:t>
            </a:r>
            <a:r>
              <a:rPr lang="en-US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Dilfuza</a:t>
            </a:r>
            <a:r>
              <a:rPr lang="en-US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Qodirovna</a:t>
            </a:r>
            <a:endParaRPr lang="ru-RU" sz="24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91241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/>
          <p:nvPr/>
        </p:nvSpPr>
        <p:spPr>
          <a:xfrm>
            <a:off x="0" y="0"/>
            <a:ext cx="12173572" cy="129795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uz-Latn-UZ" sz="4800" b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Alkanlar</a:t>
            </a:r>
            <a:endParaRPr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AutoShape 6" descr="Propane Formula - Check Chemical and Structural Formula of Propan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xmlns="" val="225864923"/>
              </p:ext>
            </p:extLst>
          </p:nvPr>
        </p:nvGraphicFramePr>
        <p:xfrm>
          <a:off x="460375" y="1297954"/>
          <a:ext cx="11198225" cy="5638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xmlns="" val="266890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/>
          <p:nvPr/>
        </p:nvSpPr>
        <p:spPr>
          <a:xfrm>
            <a:off x="0" y="0"/>
            <a:ext cx="12173572" cy="129795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uz-Latn-UZ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Tarixiy nomenklatura</a:t>
            </a:r>
            <a:endParaRPr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AutoShape 6" descr="Propane Formula - Check Chemical and Structural Formula of Propan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489261" y="1442417"/>
            <a:ext cx="1119505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z-Latn-UZ" sz="4000" dirty="0">
                <a:latin typeface="TimesNewRomanPSMT"/>
              </a:rPr>
              <a:t>Organik birikmalarning ko‘plab kashf etilishi </a:t>
            </a:r>
            <a:r>
              <a:rPr lang="uz-Latn-UZ" sz="4000" dirty="0" smtClean="0">
                <a:latin typeface="TimesNewRomanPSMT"/>
              </a:rPr>
              <a:t>natijasida ko‘pchilik </a:t>
            </a:r>
            <a:r>
              <a:rPr lang="uz-Latn-UZ" sz="4000" dirty="0">
                <a:latin typeface="TimesNewRomanPSMT"/>
              </a:rPr>
              <a:t>organik moddalarga </a:t>
            </a:r>
            <a:r>
              <a:rPr lang="uz-Latn-UZ" sz="4000" b="1" dirty="0" smtClean="0">
                <a:solidFill>
                  <a:srgbClr val="0070C0"/>
                </a:solidFill>
                <a:latin typeface="TimesNewRomanPSMT"/>
              </a:rPr>
              <a:t>trivial (</a:t>
            </a:r>
            <a:r>
              <a:rPr lang="uz-Latn-UZ" sz="4000" b="1" dirty="0">
                <a:solidFill>
                  <a:srgbClr val="0070C0"/>
                </a:solidFill>
                <a:latin typeface="TimesNewRomanPSMT"/>
              </a:rPr>
              <a:t>empirik, tarixiy, </a:t>
            </a:r>
            <a:r>
              <a:rPr lang="uz-Latn-UZ" sz="4000" b="1" dirty="0" smtClean="0">
                <a:solidFill>
                  <a:srgbClr val="0070C0"/>
                </a:solidFill>
                <a:latin typeface="TimesNewRomanPSMT"/>
              </a:rPr>
              <a:t>tasodifiy)</a:t>
            </a:r>
            <a:r>
              <a:rPr lang="uz-Latn-UZ" sz="4000" dirty="0" smtClean="0">
                <a:solidFill>
                  <a:srgbClr val="0070C0"/>
                </a:solidFill>
                <a:latin typeface="TimesNewRomanPSMT"/>
              </a:rPr>
              <a:t> </a:t>
            </a:r>
            <a:r>
              <a:rPr lang="uz-Latn-UZ" sz="4000" dirty="0" smtClean="0">
                <a:latin typeface="TimesNewRomanPSMT"/>
              </a:rPr>
              <a:t>nomlar  berilgan</a:t>
            </a:r>
            <a:r>
              <a:rPr lang="uz-Latn-UZ" sz="4000" dirty="0">
                <a:latin typeface="TimesNewRomanPSMT"/>
              </a:rPr>
              <a:t>. Masalan, to‘yingan uglevodorodlarning birinchi to‘rtta </a:t>
            </a:r>
            <a:r>
              <a:rPr lang="uz-Latn-UZ" sz="4000" dirty="0" smtClean="0">
                <a:latin typeface="TimesNewRomanPSMT"/>
              </a:rPr>
              <a:t>vakiliga  </a:t>
            </a:r>
            <a:r>
              <a:rPr lang="uz-Latn-UZ" sz="4000" b="1" dirty="0" smtClean="0">
                <a:solidFill>
                  <a:srgbClr val="2365C7"/>
                </a:solidFill>
                <a:latin typeface="TimesNewRomanPSMT"/>
              </a:rPr>
              <a:t>metan</a:t>
            </a:r>
            <a:r>
              <a:rPr lang="uz-Latn-UZ" sz="4000" b="1" dirty="0">
                <a:solidFill>
                  <a:srgbClr val="2365C7"/>
                </a:solidFill>
                <a:latin typeface="TimesNewRomanPSMT"/>
              </a:rPr>
              <a:t>, etan, propan</a:t>
            </a:r>
            <a:r>
              <a:rPr lang="uz-Latn-UZ" sz="4000" dirty="0">
                <a:latin typeface="TimesNewRomanPSMT"/>
              </a:rPr>
              <a:t> va </a:t>
            </a:r>
            <a:r>
              <a:rPr lang="uz-Latn-UZ" sz="4000" b="1" dirty="0">
                <a:solidFill>
                  <a:srgbClr val="2365C7"/>
                </a:solidFill>
                <a:latin typeface="TimesNewRomanPSMT"/>
              </a:rPr>
              <a:t>butan</a:t>
            </a:r>
            <a:r>
              <a:rPr lang="uz-Latn-UZ" sz="4000" dirty="0">
                <a:latin typeface="TimesNewRomanPSMT"/>
              </a:rPr>
              <a:t> deb, tasodifiy nom </a:t>
            </a:r>
            <a:r>
              <a:rPr lang="uz-Latn-UZ" sz="4000" dirty="0" smtClean="0">
                <a:latin typeface="TimesNewRomanPSMT"/>
              </a:rPr>
              <a:t>berilgan</a:t>
            </a:r>
            <a:endParaRPr lang="uz-Latn-UZ" sz="4000" dirty="0">
              <a:latin typeface="TimesNewRomanPSM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59694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/>
          <p:nvPr/>
        </p:nvSpPr>
        <p:spPr>
          <a:xfrm>
            <a:off x="0" y="0"/>
            <a:ext cx="12173572" cy="129795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uz-Latn-UZ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Tarixiy nomenklatura</a:t>
            </a:r>
            <a:endParaRPr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AutoShape 6" descr="Propane Formula - Check Chemical and Structural Formula of Propan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155575" y="1580908"/>
            <a:ext cx="11528736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z-Latn-UZ" sz="4000" dirty="0">
                <a:latin typeface="TimesNewRomanPSMT"/>
              </a:rPr>
              <a:t>Pentandan </a:t>
            </a:r>
            <a:r>
              <a:rPr lang="uz-Latn-UZ" sz="4000" dirty="0" smtClean="0">
                <a:latin typeface="TimesNewRomanPSMT"/>
              </a:rPr>
              <a:t>boshlab alkanlarning </a:t>
            </a:r>
            <a:r>
              <a:rPr lang="uz-Latn-UZ" sz="4000" dirty="0">
                <a:latin typeface="TimesNewRomanPSMT"/>
              </a:rPr>
              <a:t>nomiga molekula tarkibidagi uglerod atomi sonining </a:t>
            </a:r>
            <a:r>
              <a:rPr lang="uz-Latn-UZ" sz="4000" dirty="0" smtClean="0">
                <a:latin typeface="TimesNewRomanPSMT"/>
              </a:rPr>
              <a:t>grekcha </a:t>
            </a:r>
            <a:r>
              <a:rPr lang="it-IT" sz="4000" dirty="0" smtClean="0">
                <a:latin typeface="TimesNewRomanPSMT"/>
              </a:rPr>
              <a:t>nomiga </a:t>
            </a:r>
            <a:r>
              <a:rPr lang="it-IT" sz="4000" dirty="0">
                <a:latin typeface="TimesNewRomanPSMT"/>
              </a:rPr>
              <a:t>(“penta”- 5, “geksa”- 6, “gepta”- 7, “okta”- 8, “nona”- 9, “deka”- 10</a:t>
            </a:r>
            <a:r>
              <a:rPr lang="it-IT" sz="4000" dirty="0" smtClean="0">
                <a:latin typeface="TimesNewRomanPSMT"/>
              </a:rPr>
              <a:t>)</a:t>
            </a:r>
            <a:r>
              <a:rPr lang="uz-Latn-UZ" sz="4000" dirty="0" smtClean="0">
                <a:latin typeface="TimesNewRomanPSMT"/>
              </a:rPr>
              <a:t>   </a:t>
            </a:r>
            <a:r>
              <a:rPr lang="uz-Latn-UZ" sz="4000" b="1" dirty="0" smtClean="0">
                <a:solidFill>
                  <a:srgbClr val="2365C7"/>
                </a:solidFill>
                <a:latin typeface="TimesNewRomanPSMT"/>
              </a:rPr>
              <a:t>«</a:t>
            </a:r>
            <a:r>
              <a:rPr lang="uz-Latn-UZ" sz="4000" b="1" dirty="0">
                <a:solidFill>
                  <a:srgbClr val="2365C7"/>
                </a:solidFill>
                <a:latin typeface="TimesNewRomanPSMT"/>
              </a:rPr>
              <a:t>an» </a:t>
            </a:r>
            <a:r>
              <a:rPr lang="uz-Latn-UZ" sz="4000" dirty="0">
                <a:latin typeface="TimesNewRomanPSMT"/>
              </a:rPr>
              <a:t>qo‘shimchasini qo‘shib hosil qilinadi.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057586" y="5033961"/>
            <a:ext cx="10058400" cy="646331"/>
          </a:xfrm>
          <a:prstGeom prst="rect">
            <a:avLst/>
          </a:prstGeom>
          <a:solidFill>
            <a:srgbClr val="CEE1F2"/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uz-Latn-UZ" sz="3600" dirty="0">
                <a:latin typeface="TimesNewRomanPSMT"/>
              </a:rPr>
              <a:t>Masalan: pent</a:t>
            </a:r>
            <a:r>
              <a:rPr lang="uz-Latn-UZ" sz="3600" b="1" dirty="0">
                <a:solidFill>
                  <a:srgbClr val="006032"/>
                </a:solidFill>
                <a:latin typeface="TimesNewRomanPS-BoldMT"/>
              </a:rPr>
              <a:t>an</a:t>
            </a:r>
            <a:r>
              <a:rPr lang="uz-Latn-UZ" sz="3600" b="1" dirty="0">
                <a:latin typeface="TimesNewRomanPS-BoldMT"/>
              </a:rPr>
              <a:t> </a:t>
            </a:r>
            <a:r>
              <a:rPr lang="uz-Latn-UZ" sz="3600" dirty="0">
                <a:latin typeface="TimesNewRomanPSMT"/>
              </a:rPr>
              <a:t>– C</a:t>
            </a:r>
            <a:r>
              <a:rPr lang="uz-Latn-UZ" sz="1800" dirty="0">
                <a:latin typeface="TimesNewRomanPSMT"/>
              </a:rPr>
              <a:t>5</a:t>
            </a:r>
            <a:r>
              <a:rPr lang="uz-Latn-UZ" sz="3600" dirty="0">
                <a:latin typeface="TimesNewRomanPSMT"/>
              </a:rPr>
              <a:t>H</a:t>
            </a:r>
            <a:r>
              <a:rPr lang="uz-Latn-UZ" sz="1600" dirty="0">
                <a:latin typeface="TimesNewRomanPSMT"/>
              </a:rPr>
              <a:t>12</a:t>
            </a:r>
            <a:r>
              <a:rPr lang="uz-Latn-UZ" sz="3600" dirty="0">
                <a:latin typeface="TimesNewRomanPSMT"/>
              </a:rPr>
              <a:t>, </a:t>
            </a:r>
            <a:r>
              <a:rPr lang="uz-Latn-UZ" sz="3600" dirty="0" smtClean="0">
                <a:latin typeface="TimesNewRomanPSMT"/>
              </a:rPr>
              <a:t>geks</a:t>
            </a:r>
            <a:r>
              <a:rPr lang="uz-Latn-UZ" sz="3600" b="1" dirty="0" smtClean="0">
                <a:solidFill>
                  <a:srgbClr val="00A859"/>
                </a:solidFill>
                <a:latin typeface="TimesNewRomanPS-BoldMT"/>
              </a:rPr>
              <a:t>an</a:t>
            </a:r>
            <a:r>
              <a:rPr lang="uz-Latn-UZ" sz="3600" b="1" dirty="0" smtClean="0">
                <a:latin typeface="TimesNewRomanPS-BoldMT"/>
              </a:rPr>
              <a:t> </a:t>
            </a:r>
            <a:r>
              <a:rPr lang="uz-Latn-UZ" sz="3600" dirty="0" smtClean="0">
                <a:latin typeface="TimesNewRomanPSMT"/>
              </a:rPr>
              <a:t>– </a:t>
            </a:r>
            <a:r>
              <a:rPr lang="uz-Latn-UZ" sz="3600" dirty="0">
                <a:latin typeface="TimesNewRomanPSMT"/>
              </a:rPr>
              <a:t>C</a:t>
            </a:r>
            <a:r>
              <a:rPr lang="uz-Latn-UZ" sz="1600" dirty="0">
                <a:latin typeface="TimesNewRomanPSMT"/>
              </a:rPr>
              <a:t>6</a:t>
            </a:r>
            <a:r>
              <a:rPr lang="uz-Latn-UZ" sz="3600" dirty="0">
                <a:latin typeface="TimesNewRomanPSMT"/>
              </a:rPr>
              <a:t>H</a:t>
            </a:r>
            <a:r>
              <a:rPr lang="uz-Latn-UZ" sz="1600" dirty="0">
                <a:latin typeface="TimesNewRomanPSMT"/>
              </a:rPr>
              <a:t>14</a:t>
            </a:r>
            <a:r>
              <a:rPr lang="uz-Latn-UZ" sz="3600" dirty="0">
                <a:latin typeface="TimesNewRomanPSMT"/>
              </a:rPr>
              <a:t>,</a:t>
            </a:r>
          </a:p>
        </p:txBody>
      </p:sp>
    </p:spTree>
    <p:extLst>
      <p:ext uri="{BB962C8B-B14F-4D97-AF65-F5344CB8AC3E}">
        <p14:creationId xmlns:p14="http://schemas.microsoft.com/office/powerpoint/2010/main" xmlns="" val="2348332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/>
          <p:nvPr/>
        </p:nvSpPr>
        <p:spPr>
          <a:xfrm>
            <a:off x="12078" y="0"/>
            <a:ext cx="12173572" cy="129795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uz-Latn-UZ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Ratsional nomenklatura</a:t>
            </a:r>
            <a:endParaRPr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AutoShape 6" descr="Propane Formula - Check Chemical and Structural Formula of Propan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334496" y="1442417"/>
            <a:ext cx="11528736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z-Latn-UZ" sz="4000" dirty="0">
                <a:latin typeface="TimesNewRomanPSMT"/>
              </a:rPr>
              <a:t>XIX asrdan boshlab organik moddalarni </a:t>
            </a:r>
            <a:r>
              <a:rPr lang="uz-Latn-UZ" sz="4000" dirty="0" smtClean="0">
                <a:latin typeface="TimesNewRomanPSMT"/>
              </a:rPr>
              <a:t>nomlashda ratsional </a:t>
            </a:r>
            <a:r>
              <a:rPr lang="uz-Latn-UZ" sz="4000" b="1" dirty="0">
                <a:solidFill>
                  <a:srgbClr val="0070C0"/>
                </a:solidFill>
                <a:latin typeface="TimesNewRomanPSMT"/>
              </a:rPr>
              <a:t>(lotincha «ratio» fikrlash, idrok demakdir) </a:t>
            </a:r>
            <a:r>
              <a:rPr lang="uz-Latn-UZ" sz="4000" dirty="0" smtClean="0">
                <a:latin typeface="TimesNewRomanPSMT"/>
              </a:rPr>
              <a:t>nomenklatura qo‘llanildi</a:t>
            </a:r>
            <a:r>
              <a:rPr lang="uz-Latn-UZ" sz="4000" dirty="0">
                <a:latin typeface="TimesNewRomanPSMT"/>
              </a:rPr>
              <a:t>. Ushbu nomenklaturaga asosan barcha </a:t>
            </a:r>
            <a:r>
              <a:rPr lang="uz-Latn-UZ" sz="4000" dirty="0" smtClean="0">
                <a:latin typeface="TimesNewRomanPSMT"/>
              </a:rPr>
              <a:t>alkanlar metanning hosilasi deb </a:t>
            </a:r>
            <a:r>
              <a:rPr lang="uz-Latn-UZ" sz="4000" dirty="0">
                <a:latin typeface="TimesNewRomanPSMT"/>
              </a:rPr>
              <a:t>qaraladi. Metan tarkibidagi vodorodlar o‘rniga radikallarning almashinishidan</a:t>
            </a:r>
          </a:p>
          <a:p>
            <a:r>
              <a:rPr lang="uz-Latn-UZ" sz="4000" dirty="0">
                <a:latin typeface="TimesNewRomanPSMT"/>
              </a:rPr>
              <a:t>alkanlar hosil bo‘ladi</a:t>
            </a:r>
          </a:p>
        </p:txBody>
      </p:sp>
    </p:spTree>
    <p:extLst>
      <p:ext uri="{BB962C8B-B14F-4D97-AF65-F5344CB8AC3E}">
        <p14:creationId xmlns:p14="http://schemas.microsoft.com/office/powerpoint/2010/main" xmlns="" val="3645354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/>
          <p:nvPr/>
        </p:nvSpPr>
        <p:spPr>
          <a:xfrm>
            <a:off x="12078" y="0"/>
            <a:ext cx="12173572" cy="129795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uz-Latn-UZ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Ratsional nomenklatura</a:t>
            </a:r>
            <a:endParaRPr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AutoShape 6" descr="Propane Formula - Check Chemical and Structural Formula of Propan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334496" y="1324052"/>
            <a:ext cx="11528736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z-Latn-UZ" sz="4000" dirty="0">
                <a:latin typeface="TimesNewRomanPSMT"/>
              </a:rPr>
              <a:t>Ratsional nomenklatura bo‘yicha alkanlarni</a:t>
            </a:r>
          </a:p>
          <a:p>
            <a:r>
              <a:rPr lang="uz-Latn-UZ" sz="4000" dirty="0">
                <a:latin typeface="TimesNewRomanPSMT"/>
              </a:rPr>
              <a:t>nomlashda eng ko‘p tarmoqlangan uglerodni metan markazi sifatida </a:t>
            </a:r>
            <a:r>
              <a:rPr lang="uz-Latn-UZ" sz="4000" dirty="0" smtClean="0">
                <a:latin typeface="TimesNewRomanPSMT"/>
              </a:rPr>
              <a:t>qaraladi va </a:t>
            </a:r>
            <a:r>
              <a:rPr lang="uz-Latn-UZ" sz="4000" dirty="0">
                <a:latin typeface="TimesNewRomanPSMT"/>
              </a:rPr>
              <a:t>shu uglerodga bog‘langan radikallarning nomi va oxirida metan </a:t>
            </a:r>
            <a:r>
              <a:rPr lang="uz-Latn-UZ" sz="4000" dirty="0" smtClean="0">
                <a:latin typeface="TimesNewRomanPSMT"/>
              </a:rPr>
              <a:t>so‘zini aytish </a:t>
            </a:r>
            <a:r>
              <a:rPr lang="uz-Latn-UZ" sz="4000" dirty="0">
                <a:latin typeface="TimesNewRomanPSMT"/>
              </a:rPr>
              <a:t>bilan modda nomi tugallanadi.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654425" y="4424362"/>
            <a:ext cx="13313778" cy="30796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z-Latn-UZ" sz="4000" b="1" dirty="0" smtClean="0">
                <a:latin typeface="TimesNewRomanPSMT"/>
              </a:rPr>
              <a:t>CH</a:t>
            </a:r>
            <a:r>
              <a:rPr lang="uz-Latn-UZ" sz="2400" b="1" dirty="0" smtClean="0">
                <a:latin typeface="TimesNewRomanPSMT"/>
              </a:rPr>
              <a:t>3</a:t>
            </a:r>
            <a:r>
              <a:rPr lang="uz-Latn-UZ" sz="4000" b="1" dirty="0" smtClean="0">
                <a:latin typeface="TimesNewRomanPSMT"/>
              </a:rPr>
              <a:t>-</a:t>
            </a:r>
            <a:r>
              <a:rPr lang="uz-Latn-UZ" sz="4000" b="1" dirty="0" smtClean="0">
                <a:solidFill>
                  <a:srgbClr val="00B050"/>
                </a:solidFill>
                <a:latin typeface="TimesNewRomanPSMT"/>
              </a:rPr>
              <a:t>CH</a:t>
            </a:r>
            <a:r>
              <a:rPr lang="uz-Latn-UZ" sz="2400" b="1" dirty="0" smtClean="0">
                <a:solidFill>
                  <a:srgbClr val="00B050"/>
                </a:solidFill>
                <a:latin typeface="TimesNewRomanPSMT"/>
              </a:rPr>
              <a:t>2</a:t>
            </a:r>
            <a:r>
              <a:rPr lang="uz-Latn-UZ" sz="4000" b="1" dirty="0" smtClean="0">
                <a:latin typeface="TimesNewRomanPSMT"/>
              </a:rPr>
              <a:t>-CH</a:t>
            </a:r>
            <a:r>
              <a:rPr lang="uz-Latn-UZ" sz="2400" b="1" dirty="0" smtClean="0">
                <a:latin typeface="TimesNewRomanPSMT"/>
              </a:rPr>
              <a:t>2</a:t>
            </a:r>
            <a:r>
              <a:rPr lang="uz-Latn-UZ" sz="4000" b="1" dirty="0" smtClean="0">
                <a:latin typeface="TimesNewRomanPSMT"/>
              </a:rPr>
              <a:t>-CH</a:t>
            </a:r>
            <a:r>
              <a:rPr lang="uz-Latn-UZ" sz="2400" b="1" dirty="0" smtClean="0">
                <a:latin typeface="TimesNewRomanPSMT"/>
              </a:rPr>
              <a:t>3</a:t>
            </a:r>
            <a:endParaRPr lang="uz-Latn-UZ" sz="2400" b="1" dirty="0">
              <a:latin typeface="TimesNewRomanPSMT"/>
            </a:endParaRPr>
          </a:p>
          <a:p>
            <a:r>
              <a:rPr lang="uz-Latn-UZ" sz="4000" dirty="0" smtClean="0">
                <a:solidFill>
                  <a:srgbClr val="1141FF"/>
                </a:solidFill>
                <a:latin typeface="TimesNewRomanPSMT"/>
              </a:rPr>
              <a:t>metiletilmetan</a:t>
            </a:r>
          </a:p>
          <a:p>
            <a:r>
              <a:rPr lang="pl-PL" sz="4000" b="1" dirty="0" smtClean="0">
                <a:latin typeface="TimesNewRomanPSMT"/>
              </a:rPr>
              <a:t>CH</a:t>
            </a:r>
            <a:r>
              <a:rPr lang="pl-PL" sz="2400" b="1" dirty="0" smtClean="0">
                <a:latin typeface="TimesNewRomanPSMT"/>
              </a:rPr>
              <a:t>3</a:t>
            </a:r>
            <a:r>
              <a:rPr lang="uz-Latn-UZ" sz="4000" b="1" dirty="0" smtClean="0">
                <a:latin typeface="TimesNewRomanPSMT"/>
              </a:rPr>
              <a:t>-</a:t>
            </a:r>
            <a:r>
              <a:rPr lang="pl-PL" sz="4000" b="1" dirty="0" smtClean="0">
                <a:solidFill>
                  <a:srgbClr val="00A859"/>
                </a:solidFill>
                <a:latin typeface="TimesNewRomanPSMT"/>
              </a:rPr>
              <a:t>CH</a:t>
            </a:r>
            <a:r>
              <a:rPr lang="pl-PL" sz="2400" b="1" dirty="0" smtClean="0">
                <a:solidFill>
                  <a:srgbClr val="00A859"/>
                </a:solidFill>
                <a:latin typeface="TimesNewRomanPSMT"/>
              </a:rPr>
              <a:t>2</a:t>
            </a:r>
            <a:r>
              <a:rPr lang="uz-Latn-UZ" sz="4000" b="1" dirty="0" smtClean="0">
                <a:latin typeface="TimesNewRomanPSMT"/>
              </a:rPr>
              <a:t>-</a:t>
            </a:r>
            <a:r>
              <a:rPr lang="pl-PL" sz="4000" b="1" dirty="0" smtClean="0">
                <a:latin typeface="TimesNewRomanPSMT"/>
              </a:rPr>
              <a:t>CH</a:t>
            </a:r>
            <a:r>
              <a:rPr lang="pl-PL" sz="2400" b="1" dirty="0" smtClean="0">
                <a:latin typeface="TimesNewRomanPSMT"/>
              </a:rPr>
              <a:t>2</a:t>
            </a:r>
            <a:r>
              <a:rPr lang="uz-Latn-UZ" sz="4000" b="1" dirty="0" smtClean="0">
                <a:latin typeface="TimesNewRomanPSMT"/>
              </a:rPr>
              <a:t>-</a:t>
            </a:r>
            <a:r>
              <a:rPr lang="pl-PL" sz="4000" b="1" dirty="0" smtClean="0">
                <a:latin typeface="TimesNewRomanPSMT"/>
              </a:rPr>
              <a:t>CH</a:t>
            </a:r>
            <a:r>
              <a:rPr lang="pl-PL" sz="2400" b="1" dirty="0" smtClean="0">
                <a:latin typeface="TimesNewRomanPSMT"/>
              </a:rPr>
              <a:t>2</a:t>
            </a:r>
            <a:r>
              <a:rPr lang="uz-Latn-UZ" sz="4000" b="1" dirty="0" smtClean="0">
                <a:latin typeface="TimesNewRomanPSMT"/>
              </a:rPr>
              <a:t>-</a:t>
            </a:r>
            <a:r>
              <a:rPr lang="pl-PL" sz="4000" b="1" dirty="0" smtClean="0">
                <a:latin typeface="TimesNewRomanPSMT"/>
              </a:rPr>
              <a:t>CH</a:t>
            </a:r>
            <a:r>
              <a:rPr lang="pl-PL" sz="2400" b="1" dirty="0" smtClean="0">
                <a:latin typeface="TimesNewRomanPSMT"/>
              </a:rPr>
              <a:t>3</a:t>
            </a:r>
            <a:endParaRPr lang="uz-Latn-UZ" sz="2400" b="1" dirty="0" smtClean="0">
              <a:latin typeface="TimesNewRomanPSMT"/>
            </a:endParaRPr>
          </a:p>
          <a:p>
            <a:r>
              <a:rPr lang="uz-Latn-UZ" sz="3600" dirty="0" smtClean="0">
                <a:solidFill>
                  <a:srgbClr val="1141FF"/>
                </a:solidFill>
                <a:latin typeface="TimesNewRomanPSMT"/>
              </a:rPr>
              <a:t>metilpropilmetan</a:t>
            </a:r>
            <a:endParaRPr lang="uz-Latn-UZ" sz="3600" dirty="0">
              <a:solidFill>
                <a:srgbClr val="1141FF"/>
              </a:solidFill>
              <a:latin typeface="TimesNewRomanPSMT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94239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/>
          <p:nvPr/>
        </p:nvSpPr>
        <p:spPr>
          <a:xfrm>
            <a:off x="12078" y="0"/>
            <a:ext cx="12173572" cy="129795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uz-Latn-UZ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Ratsional nomenklatura</a:t>
            </a:r>
            <a:endParaRPr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AutoShape 6" descr="Propane Formula - Check Chemical and Structural Formula of Propan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334496" y="1324052"/>
            <a:ext cx="11528736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z-Latn-UZ" sz="4000" dirty="0" smtClean="0">
                <a:latin typeface="TimesNewRomanPSMT"/>
              </a:rPr>
              <a:t>Agar </a:t>
            </a:r>
            <a:r>
              <a:rPr lang="uz-Latn-UZ" sz="4000" dirty="0">
                <a:latin typeface="TimesNewRomanPSMT"/>
              </a:rPr>
              <a:t>ikkita bir xil radikallar modda tarkibida bo‘lsa, radikal </a:t>
            </a:r>
            <a:r>
              <a:rPr lang="uz-Latn-UZ" sz="4000" dirty="0" smtClean="0">
                <a:latin typeface="TimesNewRomanPSMT"/>
              </a:rPr>
              <a:t>nomidan oldin </a:t>
            </a:r>
            <a:r>
              <a:rPr lang="uz-Latn-UZ" sz="4000" dirty="0">
                <a:latin typeface="TimesNewRomanPSMT"/>
              </a:rPr>
              <a:t>“di”, uchta bir xil radikal bo‘lsa “tri”, to‘rtta bir xil radikal bo‘lsa “tetra”</a:t>
            </a:r>
          </a:p>
          <a:p>
            <a:r>
              <a:rPr lang="uz-Latn-UZ" sz="4000" dirty="0">
                <a:latin typeface="TimesNewRomanPSMT"/>
              </a:rPr>
              <a:t>qo‘shimchasi qo‘shiladi.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923303" y="4119562"/>
            <a:ext cx="10939929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z-Latn-UZ" sz="4000" dirty="0" smtClean="0">
                <a:solidFill>
                  <a:srgbClr val="000000"/>
                </a:solidFill>
                <a:latin typeface="TimesNewRomanPSMT"/>
              </a:rPr>
              <a:t>CH</a:t>
            </a:r>
            <a:r>
              <a:rPr lang="uz-Latn-UZ" sz="2400" dirty="0" smtClean="0">
                <a:solidFill>
                  <a:srgbClr val="000000"/>
                </a:solidFill>
                <a:latin typeface="TimesNewRomanPSMT"/>
              </a:rPr>
              <a:t>3</a:t>
            </a:r>
            <a:r>
              <a:rPr lang="uz-Latn-UZ" sz="4000" dirty="0" smtClean="0">
                <a:solidFill>
                  <a:srgbClr val="000000"/>
                </a:solidFill>
                <a:latin typeface="TimesNewRomanPSMT"/>
              </a:rPr>
              <a:t>-</a:t>
            </a:r>
            <a:r>
              <a:rPr lang="uz-Latn-UZ" sz="4000" dirty="0" smtClean="0">
                <a:solidFill>
                  <a:srgbClr val="006032"/>
                </a:solidFill>
                <a:latin typeface="TimesNewRomanPSMT"/>
              </a:rPr>
              <a:t>CH</a:t>
            </a:r>
            <a:r>
              <a:rPr lang="uz-Latn-UZ" sz="2400" dirty="0" smtClean="0">
                <a:solidFill>
                  <a:srgbClr val="006032"/>
                </a:solidFill>
                <a:latin typeface="TimesNewRomanPSMT"/>
              </a:rPr>
              <a:t>2</a:t>
            </a:r>
            <a:r>
              <a:rPr lang="uz-Latn-UZ" sz="4000" dirty="0" smtClean="0">
                <a:solidFill>
                  <a:srgbClr val="006032"/>
                </a:solidFill>
                <a:latin typeface="TimesNewRomanPSMT"/>
              </a:rPr>
              <a:t>-</a:t>
            </a:r>
            <a:r>
              <a:rPr lang="uz-Latn-UZ" sz="4000" dirty="0" smtClean="0">
                <a:solidFill>
                  <a:srgbClr val="000000"/>
                </a:solidFill>
                <a:latin typeface="TimesNewRomanPSMT"/>
              </a:rPr>
              <a:t>CH</a:t>
            </a:r>
            <a:r>
              <a:rPr lang="uz-Latn-UZ" sz="2400" dirty="0" smtClean="0">
                <a:solidFill>
                  <a:srgbClr val="000000"/>
                </a:solidFill>
                <a:latin typeface="TimesNewRomanPSMT"/>
              </a:rPr>
              <a:t>3                             </a:t>
            </a:r>
            <a:r>
              <a:rPr lang="pl-PL" sz="4000" dirty="0" smtClean="0">
                <a:solidFill>
                  <a:srgbClr val="000000"/>
                </a:solidFill>
                <a:latin typeface="TimesNewRomanPSMT"/>
              </a:rPr>
              <a:t>CH</a:t>
            </a:r>
            <a:r>
              <a:rPr lang="pl-PL" sz="2400" dirty="0" smtClean="0">
                <a:solidFill>
                  <a:srgbClr val="000000"/>
                </a:solidFill>
                <a:latin typeface="TimesNewRomanPSMT"/>
              </a:rPr>
              <a:t>3</a:t>
            </a:r>
            <a:r>
              <a:rPr lang="uz-Latn-UZ" sz="4000" dirty="0" smtClean="0">
                <a:solidFill>
                  <a:srgbClr val="000000"/>
                </a:solidFill>
                <a:latin typeface="TimesNewRomanPSMT"/>
              </a:rPr>
              <a:t>-</a:t>
            </a:r>
            <a:r>
              <a:rPr lang="pl-PL" sz="4000" dirty="0" smtClean="0">
                <a:solidFill>
                  <a:srgbClr val="000000"/>
                </a:solidFill>
                <a:latin typeface="TimesNewRomanPSMT"/>
              </a:rPr>
              <a:t>CH</a:t>
            </a:r>
            <a:r>
              <a:rPr lang="pl-PL" sz="2400" dirty="0" smtClean="0">
                <a:solidFill>
                  <a:srgbClr val="000000"/>
                </a:solidFill>
                <a:latin typeface="TimesNewRomanPSMT"/>
              </a:rPr>
              <a:t>2</a:t>
            </a:r>
            <a:r>
              <a:rPr lang="uz-Latn-UZ" sz="4000" dirty="0" smtClean="0">
                <a:solidFill>
                  <a:srgbClr val="000000"/>
                </a:solidFill>
                <a:latin typeface="TimesNewRomanPSMT"/>
              </a:rPr>
              <a:t>-</a:t>
            </a:r>
            <a:r>
              <a:rPr lang="pl-PL" sz="4000" dirty="0" smtClean="0">
                <a:solidFill>
                  <a:srgbClr val="006032"/>
                </a:solidFill>
                <a:latin typeface="TimesNewRomanPSMT"/>
              </a:rPr>
              <a:t>CH</a:t>
            </a:r>
            <a:r>
              <a:rPr lang="pl-PL" sz="2400" dirty="0" smtClean="0">
                <a:solidFill>
                  <a:srgbClr val="006032"/>
                </a:solidFill>
                <a:latin typeface="TimesNewRomanPSMT"/>
              </a:rPr>
              <a:t>2</a:t>
            </a:r>
            <a:r>
              <a:rPr lang="uz-Latn-UZ" sz="4000" dirty="0" smtClean="0">
                <a:solidFill>
                  <a:srgbClr val="006032"/>
                </a:solidFill>
                <a:latin typeface="TimesNewRomanPSMT"/>
              </a:rPr>
              <a:t>-</a:t>
            </a:r>
            <a:r>
              <a:rPr lang="pl-PL" sz="4000" dirty="0" smtClean="0">
                <a:solidFill>
                  <a:srgbClr val="000000"/>
                </a:solidFill>
                <a:latin typeface="TimesNewRomanPSMT"/>
              </a:rPr>
              <a:t>CH</a:t>
            </a:r>
            <a:r>
              <a:rPr lang="pl-PL" sz="2400" dirty="0" smtClean="0">
                <a:solidFill>
                  <a:srgbClr val="000000"/>
                </a:solidFill>
                <a:latin typeface="TimesNewRomanPSMT"/>
              </a:rPr>
              <a:t>2</a:t>
            </a:r>
            <a:r>
              <a:rPr lang="uz-Latn-UZ" sz="4000" dirty="0" smtClean="0">
                <a:solidFill>
                  <a:srgbClr val="000000"/>
                </a:solidFill>
                <a:latin typeface="TimesNewRomanPSMT"/>
              </a:rPr>
              <a:t>-</a:t>
            </a:r>
            <a:r>
              <a:rPr lang="pl-PL" sz="4000" dirty="0" smtClean="0">
                <a:solidFill>
                  <a:srgbClr val="000000"/>
                </a:solidFill>
                <a:latin typeface="TimesNewRomanPSMT"/>
              </a:rPr>
              <a:t>CH</a:t>
            </a:r>
            <a:r>
              <a:rPr lang="pl-PL" sz="2400" dirty="0" smtClean="0">
                <a:solidFill>
                  <a:srgbClr val="000000"/>
                </a:solidFill>
                <a:latin typeface="TimesNewRomanPSMT"/>
              </a:rPr>
              <a:t>3</a:t>
            </a:r>
          </a:p>
          <a:p>
            <a:r>
              <a:rPr lang="uz-Latn-UZ" sz="4000" dirty="0" smtClean="0">
                <a:solidFill>
                  <a:srgbClr val="1141FF"/>
                </a:solidFill>
                <a:latin typeface="TimesNewRomanPSMT"/>
              </a:rPr>
              <a:t>  dimetilmetan                         dietilmetan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583065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/>
          <p:nvPr/>
        </p:nvSpPr>
        <p:spPr>
          <a:xfrm>
            <a:off x="12078" y="0"/>
            <a:ext cx="12173572" cy="129795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uz-Latn-UZ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Mustahkamlash</a:t>
            </a:r>
            <a:endParaRPr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AutoShape 6" descr="Propane Formula - Check Chemical and Structural Formula of Propan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" name="TextBox 1"/>
          <p:cNvSpPr txBox="1"/>
          <p:nvPr/>
        </p:nvSpPr>
        <p:spPr>
          <a:xfrm>
            <a:off x="4264025" y="1387530"/>
            <a:ext cx="3233578" cy="67896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b="1" dirty="0" smtClean="0">
                <a:latin typeface="Arial" panose="020B0604020202020204" pitchFamily="34" charset="0"/>
                <a:cs typeface="Arial" panose="020B0604020202020204" pitchFamily="34" charset="0"/>
              </a:rPr>
              <a:t>Blits savollar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60375" y="2182172"/>
            <a:ext cx="11118850" cy="36121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Wingdings" panose="05000000000000000000" pitchFamily="2" charset="2"/>
              <a:buChar char="Ø"/>
            </a:pPr>
            <a:r>
              <a:rPr lang="uz-Latn-UZ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Alkanlarning umumiy formulasi ?</a:t>
            </a:r>
          </a:p>
          <a:p>
            <a:pPr marL="571500" indent="-571500">
              <a:buFont typeface="Wingdings" panose="05000000000000000000" pitchFamily="2" charset="2"/>
              <a:buChar char="Ø"/>
            </a:pPr>
            <a:r>
              <a:rPr lang="uz-Latn-UZ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Gomologlar nima?</a:t>
            </a:r>
          </a:p>
          <a:p>
            <a:pPr marL="571500" indent="-571500">
              <a:buFont typeface="Wingdings" panose="05000000000000000000" pitchFamily="2" charset="2"/>
              <a:buChar char="Ø"/>
            </a:pPr>
            <a:r>
              <a:rPr lang="uz-Latn-UZ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Ratsional so‘zining ma’nosi nima?</a:t>
            </a:r>
          </a:p>
          <a:p>
            <a:pPr marL="571500" indent="-571500">
              <a:buFont typeface="Wingdings" panose="05000000000000000000" pitchFamily="2" charset="2"/>
              <a:buChar char="Ø"/>
            </a:pPr>
            <a:r>
              <a:rPr lang="uz-Latn-UZ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Metanning formulasi qanday ifodalanadi?</a:t>
            </a:r>
          </a:p>
          <a:p>
            <a:pPr marL="571500" indent="-571500">
              <a:buFont typeface="Wingdings" panose="05000000000000000000" pitchFamily="2" charset="2"/>
              <a:buChar char="Ø"/>
            </a:pPr>
            <a:r>
              <a:rPr lang="uz-Latn-UZ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Radikallarning umumiy formulasi qanday ifodalanadi?</a:t>
            </a:r>
            <a:endPara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80967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/>
          <p:nvPr/>
        </p:nvSpPr>
        <p:spPr>
          <a:xfrm>
            <a:off x="12078" y="0"/>
            <a:ext cx="12173572" cy="129795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uz-Latn-UZ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Mustahkamlash</a:t>
            </a:r>
            <a:endParaRPr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AutoShape 6" descr="Propane Formula - Check Chemical and Structural Formula of Propan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" name="TextBox 1"/>
          <p:cNvSpPr txBox="1"/>
          <p:nvPr/>
        </p:nvSpPr>
        <p:spPr>
          <a:xfrm>
            <a:off x="4264025" y="1387530"/>
            <a:ext cx="3219728" cy="67896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b="1" dirty="0" smtClean="0">
                <a:latin typeface="Arial" panose="020B0604020202020204" pitchFamily="34" charset="0"/>
                <a:cs typeface="Arial" panose="020B0604020202020204" pitchFamily="34" charset="0"/>
              </a:rPr>
              <a:t>To‘g‘ri javob: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39439" y="2066498"/>
            <a:ext cx="11118850" cy="41984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Wingdings" panose="05000000000000000000" pitchFamily="2" charset="2"/>
              <a:buChar char="Ø"/>
            </a:pPr>
            <a:r>
              <a:rPr lang="uz-Latn-UZ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uz-Latn-UZ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uz-Latn-UZ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uz-Latn-UZ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2n+2</a:t>
            </a:r>
          </a:p>
          <a:p>
            <a:pPr marL="571500" indent="-571500">
              <a:buFont typeface="Wingdings" panose="05000000000000000000" pitchFamily="2" charset="2"/>
              <a:buChar char="Ø"/>
            </a:pPr>
            <a:r>
              <a:rPr lang="uz-Latn-UZ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 sinfga kiruvchi xossalari o‘xshash bo‘lgan, tarkibi bir-biridan –CH2– guruh bilan farq qiladigan birikmalar gomologlar deyiladi. </a:t>
            </a:r>
            <a:endParaRPr lang="uz-Latn-UZ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71500" indent="-571500">
              <a:buFont typeface="Wingdings" panose="05000000000000000000" pitchFamily="2" charset="2"/>
              <a:buChar char="Ø"/>
            </a:pPr>
            <a:r>
              <a:rPr lang="uz-Latn-UZ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lotincha </a:t>
            </a:r>
            <a:r>
              <a:rPr lang="uz-Latn-UZ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«ratio» fikrlash, idrok </a:t>
            </a:r>
            <a:r>
              <a:rPr lang="uz-Latn-UZ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demakdir</a:t>
            </a:r>
          </a:p>
          <a:p>
            <a:pPr marL="571500" indent="-571500">
              <a:buFont typeface="Wingdings" panose="05000000000000000000" pitchFamily="2" charset="2"/>
              <a:buChar char="Ø"/>
            </a:pPr>
            <a:r>
              <a:rPr lang="uz-Latn-UZ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</a:t>
            </a:r>
            <a:r>
              <a:rPr lang="uz-Latn-UZ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  <a:p>
            <a:pPr marL="571500" indent="-571500">
              <a:buFont typeface="Wingdings" panose="05000000000000000000" pitchFamily="2" charset="2"/>
              <a:buChar char="Ø"/>
            </a:pPr>
            <a:r>
              <a:rPr lang="uz-Latn-UZ" sz="381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uz-Latn-UZ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uz-Latn-UZ" sz="381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uz-Latn-UZ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2n+1</a:t>
            </a:r>
          </a:p>
        </p:txBody>
      </p:sp>
    </p:spTree>
    <p:extLst>
      <p:ext uri="{BB962C8B-B14F-4D97-AF65-F5344CB8AC3E}">
        <p14:creationId xmlns:p14="http://schemas.microsoft.com/office/powerpoint/2010/main" xmlns="" val="22865726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/>
          <p:nvPr/>
        </p:nvSpPr>
        <p:spPr>
          <a:xfrm>
            <a:off x="12078" y="0"/>
            <a:ext cx="12173572" cy="129795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uz-Latn-UZ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 bajarish uchun topshiriq</a:t>
            </a:r>
            <a:endParaRPr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AutoShape 6" descr="Propane Formula - Check Chemical and Structural Formula of Propan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155575" y="1757362"/>
            <a:ext cx="1152873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z-Latn-UZ" sz="4000" dirty="0" smtClean="0">
                <a:latin typeface="TimesNewRomanPSMT"/>
              </a:rPr>
              <a:t>Mavzuni o‘qib o‘rganish va 25-sahifadagi mavzuga oid 3-,4- ba 5-mashqlarni bajarish.</a:t>
            </a:r>
            <a:endParaRPr lang="uz-Latn-UZ" sz="4000" dirty="0">
              <a:latin typeface="TimesNewRomanPSMT"/>
            </a:endParaRPr>
          </a:p>
        </p:txBody>
      </p:sp>
      <p:pic>
        <p:nvPicPr>
          <p:cNvPr id="2050" name="Picture 2" descr="Лот №7933255 Книга | Shop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73425" y="3357562"/>
            <a:ext cx="4747447" cy="30961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3014500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/>
          <p:nvPr/>
        </p:nvSpPr>
        <p:spPr>
          <a:xfrm>
            <a:off x="0" y="-20638"/>
            <a:ext cx="12173572" cy="129795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uz-Latn-UZ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O‘tgan darsda:</a:t>
            </a:r>
            <a:endParaRPr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98450" y="1452562"/>
            <a:ext cx="118872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z-Latn-UZ" sz="4000" dirty="0">
                <a:latin typeface="Arial" panose="020B0604020202020204" pitchFamily="34" charset="0"/>
                <a:cs typeface="Arial" panose="020B0604020202020204" pitchFamily="34" charset="0"/>
              </a:rPr>
              <a:t>10 litr etilenga suv ta’sir etishi natijasida necha gramm etil spirti hosil bo‘ldi. Ushbu reaksiya qaysi organik reaksiya turiga mansub?</a:t>
            </a:r>
          </a:p>
        </p:txBody>
      </p:sp>
      <p:pic>
        <p:nvPicPr>
          <p:cNvPr id="1026" name="Picture 2" descr="Этиловый спирт — Циклопедия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35025" y="3814762"/>
            <a:ext cx="3271286" cy="21808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Fichier:H2O molecular formula.svg — Wikipédia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845425" y="4208406"/>
            <a:ext cx="2057400" cy="13935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386486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/>
          <p:nvPr/>
        </p:nvSpPr>
        <p:spPr>
          <a:xfrm>
            <a:off x="0" y="-20638"/>
            <a:ext cx="12173572" cy="129795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uz-Latn-UZ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O‘tgan darsda:</a:t>
            </a:r>
            <a:endParaRPr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98450" y="1452562"/>
            <a:ext cx="118872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z-Latn-UZ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Yechish:</a:t>
            </a:r>
          </a:p>
          <a:p>
            <a:endParaRPr lang="uz-Latn-UZ" sz="4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xmlns="" Requires="a14">
          <p:sp>
            <p:nvSpPr>
              <p:cNvPr id="6" name="Прямоугольник 5"/>
              <p:cNvSpPr/>
              <p:nvPr/>
            </p:nvSpPr>
            <p:spPr>
              <a:xfrm>
                <a:off x="530225" y="2776001"/>
                <a:ext cx="8990013" cy="678968"/>
              </a:xfrm>
              <a:prstGeom prst="rect">
                <a:avLst/>
              </a:prstGeom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uz-Latn-UZ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uz-Latn-UZ" b="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CH</m:t>
                          </m:r>
                        </m:e>
                        <m:sub>
                          <m:r>
                            <a:rPr lang="uz-Latn-UZ" b="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sub>
                      </m:sSub>
                      <m:r>
                        <a:rPr lang="uz-Latn-UZ" b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sSub>
                        <m:sSubPr>
                          <m:ctrlPr>
                            <a:rPr lang="uz-Latn-UZ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uz-Latn-UZ" b="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CH</m:t>
                          </m:r>
                        </m:e>
                        <m:sub>
                          <m:r>
                            <a:rPr lang="uz-Latn-UZ" b="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sub>
                      </m:sSub>
                      <m:r>
                        <a:rPr lang="uz-Latn-UZ" b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r>
                        <m:rPr>
                          <m:sty m:val="p"/>
                        </m:rPr>
                        <a:rPr lang="uz-Latn-UZ" b="0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HOH</m:t>
                      </m:r>
                      <m:r>
                        <a:rPr lang="uz-Latn-UZ" b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→</m:t>
                      </m:r>
                      <m:sSub>
                        <m:sSubPr>
                          <m:ctrlPr>
                            <a:rPr lang="uz-Latn-UZ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uz-Latn-UZ" b="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CH</m:t>
                          </m:r>
                        </m:e>
                        <m:sub>
                          <m:r>
                            <a:rPr lang="uz-Latn-UZ" b="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3</m:t>
                          </m:r>
                        </m:sub>
                      </m:sSub>
                      <m:r>
                        <a:rPr lang="uz-Latn-UZ" b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−</m:t>
                      </m:r>
                      <m:sSub>
                        <m:sSubPr>
                          <m:ctrlPr>
                            <a:rPr lang="uz-Latn-UZ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uz-Latn-UZ" b="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CH</m:t>
                          </m:r>
                        </m:e>
                        <m:sub>
                          <m:r>
                            <a:rPr lang="uz-Latn-UZ" b="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sub>
                      </m:sSub>
                      <m:r>
                        <m:rPr>
                          <m:sty m:val="p"/>
                        </m:rPr>
                        <a:rPr lang="uz-Latn-UZ" b="0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OH</m:t>
                      </m:r>
                    </m:oMath>
                  </m:oMathPara>
                </a14:m>
                <a:endParaRPr lang="uz-Latn-UZ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0225" y="2776001"/>
                <a:ext cx="8990013" cy="678968"/>
              </a:xfrm>
              <a:prstGeom prst="rect">
                <a:avLst/>
              </a:prstGeom>
              <a:blipFill rotWithShape="0">
                <a:blip r:embed="rId3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0" name="Группа 9"/>
          <p:cNvGrpSpPr/>
          <p:nvPr/>
        </p:nvGrpSpPr>
        <p:grpSpPr>
          <a:xfrm>
            <a:off x="1143907" y="2252781"/>
            <a:ext cx="11588297" cy="1846659"/>
            <a:chOff x="1143907" y="2252781"/>
            <a:chExt cx="11588297" cy="1846659"/>
          </a:xfrm>
        </p:grpSpPr>
        <p:sp>
          <p:nvSpPr>
            <p:cNvPr id="2" name="TextBox 1"/>
            <p:cNvSpPr txBox="1"/>
            <p:nvPr/>
          </p:nvSpPr>
          <p:spPr>
            <a:xfrm>
              <a:off x="7474404" y="3458036"/>
              <a:ext cx="525780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uz-Latn-UZ" sz="28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46</a:t>
              </a:r>
              <a:endParaRPr lang="ru-RU" sz="2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1143907" y="3576220"/>
              <a:ext cx="525780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uz-Latn-UZ" sz="28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22,4 litr</a:t>
              </a:r>
              <a:endParaRPr lang="ru-RU" sz="2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7474404" y="2252781"/>
              <a:ext cx="525780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uz-Latn-UZ" sz="28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x gr</a:t>
              </a:r>
              <a:endParaRPr lang="ru-RU" sz="2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1348469" y="2252781"/>
              <a:ext cx="525780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uz-Latn-UZ" sz="28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10 litr</a:t>
              </a:r>
              <a:endParaRPr lang="ru-RU" sz="2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mc:AlternateContent xmlns:mc="http://schemas.openxmlformats.org/markup-compatibility/2006">
        <mc:Choice xmlns:a14="http://schemas.microsoft.com/office/drawing/2010/main" xmlns="" Requires="a14">
          <p:sp>
            <p:nvSpPr>
              <p:cNvPr id="11" name="TextBox 10"/>
              <p:cNvSpPr txBox="1"/>
              <p:nvPr/>
            </p:nvSpPr>
            <p:spPr>
              <a:xfrm>
                <a:off x="5746752" y="4269674"/>
                <a:ext cx="4389663" cy="116365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z-Latn-UZ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uz-Latn-UZ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uz-Latn-UZ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uz-Latn-UZ" b="0" i="1" smtClean="0">
                              <a:latin typeface="Cambria Math" panose="02040503050406030204" pitchFamily="18" charset="0"/>
                            </a:rPr>
                            <m:t>10 </m:t>
                          </m:r>
                          <m:r>
                            <a:rPr lang="uz-Latn-UZ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∙46</m:t>
                          </m:r>
                        </m:num>
                        <m:den>
                          <m:r>
                            <a:rPr lang="uz-Latn-UZ" b="0" i="1" smtClean="0">
                              <a:latin typeface="Cambria Math" panose="02040503050406030204" pitchFamily="18" charset="0"/>
                            </a:rPr>
                            <m:t>22,4</m:t>
                          </m:r>
                        </m:den>
                      </m:f>
                      <m:r>
                        <a:rPr lang="uz-Latn-UZ" b="0" i="1" smtClean="0">
                          <a:latin typeface="Cambria Math" panose="02040503050406030204" pitchFamily="18" charset="0"/>
                        </a:rPr>
                        <m:t>=20,53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46752" y="4269674"/>
                <a:ext cx="4389663" cy="1163652"/>
              </a:xfrm>
              <a:prstGeom prst="rect">
                <a:avLst/>
              </a:prstGeom>
              <a:blipFill rotWithShape="0">
                <a:blip r:embed="rId4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xmlns="" Requires="a14">
          <p:sp>
            <p:nvSpPr>
              <p:cNvPr id="12" name="TextBox 11"/>
              <p:cNvSpPr txBox="1"/>
              <p:nvPr/>
            </p:nvSpPr>
            <p:spPr>
              <a:xfrm>
                <a:off x="298450" y="4274657"/>
                <a:ext cx="4149854" cy="117327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z-Latn-UZ" b="0" i="1" smtClean="0">
                          <a:latin typeface="Cambria Math" panose="02040503050406030204" pitchFamily="18" charset="0"/>
                        </a:rPr>
                        <m:t>10 </m:t>
                      </m:r>
                      <m:r>
                        <a:rPr lang="uz-Latn-UZ" b="0" i="1" smtClean="0">
                          <a:latin typeface="Cambria Math" panose="02040503050406030204" pitchFamily="18" charset="0"/>
                        </a:rPr>
                        <m:t>𝑙</m:t>
                      </m:r>
                      <m:groupChr>
                        <m:groupChrPr>
                          <m:chr m:val="→"/>
                          <m:vertJc m:val="bot"/>
                          <m:ctrlPr>
                            <a:rPr lang="uz-Latn-UZ" b="0" i="1" smtClean="0">
                              <a:latin typeface="Cambria Math" panose="02040503050406030204" pitchFamily="18" charset="0"/>
                            </a:rPr>
                          </m:ctrlPr>
                        </m:groupChrPr>
                        <m:e>
                          <m:r>
                            <m:rPr>
                              <m:brk m:alnAt="2"/>
                            </m:rPr>
                            <a:rPr lang="uz-Latn-UZ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uz-Latn-UZ" b="0" i="1" smtClean="0">
                              <a:latin typeface="Cambria Math" panose="02040503050406030204" pitchFamily="18" charset="0"/>
                            </a:rPr>
                            <m:t>                               </m:t>
                          </m:r>
                        </m:e>
                      </m:groupChr>
                      <m:r>
                        <a:rPr lang="uz-Latn-UZ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uz-Latn-UZ" b="0" i="1" smtClean="0"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uz-Latn-UZ" b="0" dirty="0" smtClean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z-Latn-UZ" b="0" i="1" smtClean="0">
                          <a:latin typeface="Cambria Math" panose="02040503050406030204" pitchFamily="18" charset="0"/>
                        </a:rPr>
                        <m:t>22,4</m:t>
                      </m:r>
                      <m:r>
                        <a:rPr lang="uz-Latn-UZ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uz-Latn-UZ" i="1">
                          <a:latin typeface="Cambria Math" panose="02040503050406030204" pitchFamily="18" charset="0"/>
                        </a:rPr>
                        <m:t>𝑙</m:t>
                      </m:r>
                      <m:groupChr>
                        <m:groupChrPr>
                          <m:chr m:val="→"/>
                          <m:vertJc m:val="bot"/>
                          <m:ctrlPr>
                            <a:rPr lang="uz-Latn-UZ" i="1">
                              <a:latin typeface="Cambria Math" panose="02040503050406030204" pitchFamily="18" charset="0"/>
                            </a:rPr>
                          </m:ctrlPr>
                        </m:groupChrPr>
                        <m:e>
                          <m:r>
                            <m:rPr>
                              <m:brk m:alnAt="2"/>
                            </m:rPr>
                            <a:rPr lang="uz-Latn-UZ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uz-Latn-UZ" i="1">
                              <a:latin typeface="Cambria Math" panose="02040503050406030204" pitchFamily="18" charset="0"/>
                            </a:rPr>
                            <m:t>                           </m:t>
                          </m:r>
                        </m:e>
                      </m:groupChr>
                      <m:r>
                        <a:rPr lang="uz-Latn-UZ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uz-Latn-UZ" b="0" i="1" smtClean="0">
                          <a:latin typeface="Cambria Math" panose="02040503050406030204" pitchFamily="18" charset="0"/>
                        </a:rPr>
                        <m:t>46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8450" y="4274657"/>
                <a:ext cx="4149854" cy="1173270"/>
              </a:xfrm>
              <a:prstGeom prst="rect">
                <a:avLst/>
              </a:prstGeom>
              <a:blipFill rotWithShape="0">
                <a:blip r:embed="rId5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Прямоугольник 12"/>
          <p:cNvSpPr/>
          <p:nvPr/>
        </p:nvSpPr>
        <p:spPr>
          <a:xfrm>
            <a:off x="884812" y="5721744"/>
            <a:ext cx="1103379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z-Latn-UZ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Javob: 20,53 gramm, reaksiya turi: birikish reaksiyasi </a:t>
            </a:r>
            <a:endParaRPr lang="uz-Latn-UZ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017880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/>
          <p:nvPr/>
        </p:nvSpPr>
        <p:spPr>
          <a:xfrm>
            <a:off x="0" y="-20638"/>
            <a:ext cx="12173572" cy="129795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uz-Latn-UZ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Bugungi darsda</a:t>
            </a:r>
            <a:endParaRPr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23837" y="1604962"/>
            <a:ext cx="11961813" cy="36121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42950" indent="-742950">
              <a:buAutoNum type="arabicPeriod"/>
            </a:pPr>
            <a:r>
              <a:rPr lang="uz-Latn-UZ" dirty="0" smtClean="0">
                <a:latin typeface="Arial" panose="020B0604020202020204" pitchFamily="34" charset="0"/>
                <a:cs typeface="Arial" panose="020B0604020202020204" pitchFamily="34" charset="0"/>
              </a:rPr>
              <a:t>Alkanlarning umumiy formulasi va gomologik qatori.</a:t>
            </a:r>
          </a:p>
          <a:p>
            <a:pPr marL="742950" indent="-742950">
              <a:buAutoNum type="arabicPeriod"/>
            </a:pPr>
            <a:r>
              <a:rPr lang="uz-Latn-UZ" dirty="0" smtClean="0">
                <a:latin typeface="Arial" panose="020B0604020202020204" pitchFamily="34" charset="0"/>
                <a:cs typeface="Arial" panose="020B0604020202020204" pitchFamily="34" charset="0"/>
              </a:rPr>
              <a:t>Alkanlarning trivial nomenklaturasi haqida ma’lumot.</a:t>
            </a:r>
          </a:p>
          <a:p>
            <a:pPr marL="742950" indent="-742950">
              <a:buAutoNum type="arabicPeriod"/>
            </a:pPr>
            <a:r>
              <a:rPr lang="uz-Latn-UZ" dirty="0" smtClean="0">
                <a:latin typeface="Arial" panose="020B0604020202020204" pitchFamily="34" charset="0"/>
                <a:cs typeface="Arial" panose="020B0604020202020204" pitchFamily="34" charset="0"/>
              </a:rPr>
              <a:t>Alkanlarning ratsional nomenklaturasi haqida ma’lumot.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00015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/>
          <p:nvPr/>
        </p:nvSpPr>
        <p:spPr>
          <a:xfrm>
            <a:off x="0" y="0"/>
            <a:ext cx="12173572" cy="129795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uz-Latn-UZ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Alkanlarning umumiy formulasi</a:t>
            </a:r>
            <a:endParaRPr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43490" y="1545279"/>
            <a:ext cx="1088659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z-Latn-UZ" sz="4000" dirty="0">
                <a:latin typeface="Arial" panose="020B0604020202020204" pitchFamily="34" charset="0"/>
                <a:cs typeface="Arial" panose="020B0604020202020204" pitchFamily="34" charset="0"/>
              </a:rPr>
              <a:t>Alkanlar </a:t>
            </a:r>
            <a:r>
              <a:rPr lang="uz-Latn-UZ" sz="4000" b="1" dirty="0" smtClean="0">
                <a:solidFill>
                  <a:srgbClr val="0097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uz-Latn-UZ" sz="2400" b="1" dirty="0" smtClean="0">
                <a:solidFill>
                  <a:srgbClr val="0097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uz-Latn-UZ" sz="4000" b="1" dirty="0" smtClean="0">
                <a:solidFill>
                  <a:srgbClr val="0097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uz-Latn-UZ" sz="2400" b="1" dirty="0" smtClean="0">
                <a:solidFill>
                  <a:srgbClr val="0097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2n+2 </a:t>
            </a:r>
            <a:r>
              <a:rPr lang="uz-Latn-UZ" sz="900" b="1" dirty="0" smtClean="0">
                <a:solidFill>
                  <a:srgbClr val="0097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4000" dirty="0">
                <a:latin typeface="Arial" panose="020B0604020202020204" pitchFamily="34" charset="0"/>
                <a:cs typeface="Arial" panose="020B0604020202020204" pitchFamily="34" charset="0"/>
              </a:rPr>
              <a:t>umumiy formulaga ega bo‘lib, ularni tarkibidagi </a:t>
            </a:r>
            <a:r>
              <a:rPr lang="uz-Latn-UZ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barcha uglerod </a:t>
            </a:r>
            <a:r>
              <a:rPr lang="uz-Latn-UZ" sz="4000" dirty="0">
                <a:latin typeface="Arial" panose="020B0604020202020204" pitchFamily="34" charset="0"/>
                <a:cs typeface="Arial" panose="020B0604020202020204" pitchFamily="34" charset="0"/>
              </a:rPr>
              <a:t>atomlari faqat </a:t>
            </a:r>
            <a:r>
              <a:rPr lang="el-GR" sz="4000" dirty="0">
                <a:latin typeface="Arial" panose="020B0604020202020204" pitchFamily="34" charset="0"/>
                <a:cs typeface="Arial" panose="020B0604020202020204" pitchFamily="34" charset="0"/>
              </a:rPr>
              <a:t>σ (</a:t>
            </a:r>
            <a:r>
              <a:rPr lang="uz-Latn-UZ" sz="4000" dirty="0">
                <a:latin typeface="Arial" panose="020B0604020202020204" pitchFamily="34" charset="0"/>
                <a:cs typeface="Arial" panose="020B0604020202020204" pitchFamily="34" charset="0"/>
              </a:rPr>
              <a:t>sigma) bog‘ orqaligina bog‘langan bo‘ladi.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What is the structural formula for methane? | Socratic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39825" y="3731596"/>
            <a:ext cx="1711325" cy="17763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Ethane Formula - Structural and Chemical Formula of Ethane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21225" y="3693255"/>
            <a:ext cx="2362200" cy="17823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AutoShape 6" descr="Propane Formula - Check Chemical and Structural Formula of Propan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8226425" y="3651313"/>
            <a:ext cx="3090818" cy="1854491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643489" y="5948362"/>
            <a:ext cx="1055473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z-Latn-UZ" sz="4000" dirty="0" smtClean="0">
                <a:solidFill>
                  <a:srgbClr val="0097CC"/>
                </a:solidFill>
                <a:latin typeface="TimesNewRomanPSMT"/>
              </a:rPr>
              <a:t>    metan                    etan                  propan</a:t>
            </a:r>
            <a:endParaRPr lang="ru-RU" dirty="0">
              <a:solidFill>
                <a:srgbClr val="0097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37110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/>
          <p:nvPr/>
        </p:nvSpPr>
        <p:spPr>
          <a:xfrm>
            <a:off x="0" y="0"/>
            <a:ext cx="12173572" cy="129795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uz-Latn-UZ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Alkanlarning gomologik qatori</a:t>
            </a:r>
            <a:endParaRPr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77800" y="1442417"/>
            <a:ext cx="7439025" cy="41965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z-Latn-UZ" sz="3810" dirty="0">
                <a:latin typeface="Arial" panose="020B0604020202020204" pitchFamily="34" charset="0"/>
                <a:cs typeface="Arial" panose="020B0604020202020204" pitchFamily="34" charset="0"/>
              </a:rPr>
              <a:t>Bir sinfga kiruvchi xossalari o‘xshash bo‘lgan, tarkibi bir-biridan </a:t>
            </a:r>
            <a:r>
              <a:rPr lang="uz-Latn-UZ" sz="3810" b="1" dirty="0" smtClean="0">
                <a:solidFill>
                  <a:srgbClr val="0097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–CH</a:t>
            </a:r>
            <a:r>
              <a:rPr lang="uz-Latn-UZ" sz="2800" b="1" dirty="0" smtClean="0">
                <a:solidFill>
                  <a:srgbClr val="0097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uz-Latn-UZ" sz="3810" b="1" dirty="0">
                <a:solidFill>
                  <a:srgbClr val="0097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uz-Latn-UZ" sz="3810" dirty="0">
                <a:latin typeface="Arial" panose="020B0604020202020204" pitchFamily="34" charset="0"/>
                <a:cs typeface="Arial" panose="020B0604020202020204" pitchFamily="34" charset="0"/>
              </a:rPr>
              <a:t>guruh bilan farq qiladigan birikmalar </a:t>
            </a:r>
            <a:r>
              <a:rPr lang="uz-Latn-UZ" sz="381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gomologlar</a:t>
            </a:r>
            <a:r>
              <a:rPr lang="uz-Latn-UZ" sz="3810" dirty="0">
                <a:latin typeface="Arial" panose="020B0604020202020204" pitchFamily="34" charset="0"/>
                <a:cs typeface="Arial" panose="020B0604020202020204" pitchFamily="34" charset="0"/>
              </a:rPr>
              <a:t> deyiladi. </a:t>
            </a:r>
            <a:r>
              <a:rPr lang="uz-Latn-UZ" sz="3810" dirty="0" smtClean="0">
                <a:latin typeface="Arial" panose="020B0604020202020204" pitchFamily="34" charset="0"/>
                <a:cs typeface="Arial" panose="020B0604020202020204" pitchFamily="34" charset="0"/>
              </a:rPr>
              <a:t>Gomologlar keltirilgan </a:t>
            </a:r>
            <a:r>
              <a:rPr lang="uz-Latn-UZ" sz="3810" dirty="0">
                <a:latin typeface="Arial" panose="020B0604020202020204" pitchFamily="34" charset="0"/>
                <a:cs typeface="Arial" panose="020B0604020202020204" pitchFamily="34" charset="0"/>
              </a:rPr>
              <a:t>qatorni </a:t>
            </a:r>
            <a:r>
              <a:rPr lang="uz-Latn-UZ" sz="3810" b="1" dirty="0">
                <a:solidFill>
                  <a:srgbClr val="0097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gomologik qator</a:t>
            </a:r>
            <a:r>
              <a:rPr lang="uz-Latn-UZ" sz="3810" dirty="0">
                <a:solidFill>
                  <a:srgbClr val="0097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3810" dirty="0">
                <a:latin typeface="Arial" panose="020B0604020202020204" pitchFamily="34" charset="0"/>
                <a:cs typeface="Arial" panose="020B0604020202020204" pitchFamily="34" charset="0"/>
              </a:rPr>
              <a:t>deyiladi.</a:t>
            </a:r>
            <a:endParaRPr lang="ru-RU" sz="381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AutoShape 6" descr="Propane Formula - Check Chemical and Structural Formula of Propan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3316" name="Picture 4" descr="Alkanes"/>
          <p:cNvPicPr>
            <a:picLocks noChangeAspect="1" noChangeArrowheads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388225" y="1993899"/>
            <a:ext cx="4120492" cy="36450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233524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/>
          <p:nvPr/>
        </p:nvSpPr>
        <p:spPr>
          <a:xfrm>
            <a:off x="0" y="0"/>
            <a:ext cx="12173572" cy="129795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uz-Latn-UZ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Alkanlarning gomologik qatori</a:t>
            </a:r>
            <a:endParaRPr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AutoShape 6" descr="Propane Formula - Check Chemical and Structural Formula of Propan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338525355"/>
              </p:ext>
            </p:extLst>
          </p:nvPr>
        </p:nvGraphicFramePr>
        <p:xfrm>
          <a:off x="155575" y="1681162"/>
          <a:ext cx="5403850" cy="3733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01925"/>
                <a:gridCol w="2701925"/>
              </a:tblGrid>
              <a:tr h="622300">
                <a:tc>
                  <a:txBody>
                    <a:bodyPr/>
                    <a:lstStyle/>
                    <a:p>
                      <a:pPr algn="ctr"/>
                      <a:r>
                        <a:rPr lang="uz-Latn-UZ" sz="24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Formulasi</a:t>
                      </a:r>
                      <a:endParaRPr lang="ru-RU" sz="24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z-Latn-UZ" sz="24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Nomi</a:t>
                      </a:r>
                      <a:endParaRPr lang="ru-RU" sz="24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622300">
                <a:tc>
                  <a:txBody>
                    <a:bodyPr/>
                    <a:lstStyle/>
                    <a:p>
                      <a:pPr algn="ctr"/>
                      <a:r>
                        <a:rPr lang="uz-Latn-UZ" sz="24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</a:t>
                      </a:r>
                      <a:r>
                        <a:rPr lang="uz-Latn-UZ" sz="16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ru-RU" sz="16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z-Latn-UZ" sz="24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Metan</a:t>
                      </a:r>
                      <a:endParaRPr lang="ru-RU" sz="24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622300">
                <a:tc>
                  <a:txBody>
                    <a:bodyPr/>
                    <a:lstStyle/>
                    <a:p>
                      <a:pPr algn="ctr"/>
                      <a:r>
                        <a:rPr lang="uz-Latn-UZ" sz="24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</a:t>
                      </a:r>
                      <a:r>
                        <a:rPr lang="uz-Latn-UZ" sz="16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r>
                        <a:rPr lang="uz-Latn-UZ" sz="24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</a:t>
                      </a:r>
                      <a:r>
                        <a:rPr lang="uz-Latn-UZ" sz="16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  <a:endParaRPr lang="ru-RU" sz="24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z-Latn-UZ" sz="24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Etan</a:t>
                      </a:r>
                      <a:endParaRPr lang="ru-RU" sz="24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622300">
                <a:tc>
                  <a:txBody>
                    <a:bodyPr/>
                    <a:lstStyle/>
                    <a:p>
                      <a:pPr algn="ctr"/>
                      <a:r>
                        <a:rPr lang="uz-Latn-UZ" sz="24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</a:t>
                      </a:r>
                      <a:r>
                        <a:rPr lang="uz-Latn-UZ" sz="16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r>
                        <a:rPr lang="uz-Latn-UZ" sz="24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</a:t>
                      </a:r>
                      <a:r>
                        <a:rPr lang="uz-Latn-UZ" sz="16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  <a:endParaRPr lang="ru-RU" sz="24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z-Latn-UZ" sz="24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Propan</a:t>
                      </a:r>
                      <a:endParaRPr lang="ru-RU" sz="24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622300">
                <a:tc>
                  <a:txBody>
                    <a:bodyPr/>
                    <a:lstStyle/>
                    <a:p>
                      <a:pPr algn="ctr"/>
                      <a:r>
                        <a:rPr lang="uz-Latn-UZ" sz="24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</a:t>
                      </a:r>
                      <a:r>
                        <a:rPr lang="uz-Latn-UZ" sz="16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r>
                        <a:rPr lang="uz-Latn-UZ" sz="24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</a:t>
                      </a:r>
                      <a:r>
                        <a:rPr lang="uz-Latn-UZ" sz="16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  <a:endParaRPr lang="ru-RU" sz="16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z-Latn-UZ" sz="24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Butan</a:t>
                      </a:r>
                      <a:endParaRPr lang="ru-RU" sz="24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622300">
                <a:tc>
                  <a:txBody>
                    <a:bodyPr/>
                    <a:lstStyle/>
                    <a:p>
                      <a:pPr algn="ctr"/>
                      <a:r>
                        <a:rPr lang="uz-Latn-UZ" sz="24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</a:t>
                      </a:r>
                      <a:r>
                        <a:rPr lang="uz-Latn-UZ" sz="16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r>
                        <a:rPr lang="uz-Latn-UZ" sz="24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</a:t>
                      </a:r>
                      <a:r>
                        <a:rPr lang="uz-Latn-UZ" sz="16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</a:t>
                      </a:r>
                      <a:endParaRPr lang="ru-RU" sz="16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z-Latn-UZ" sz="24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Pentan</a:t>
                      </a:r>
                      <a:endParaRPr lang="ru-RU" sz="24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802908416"/>
              </p:ext>
            </p:extLst>
          </p:nvPr>
        </p:nvGraphicFramePr>
        <p:xfrm>
          <a:off x="6016625" y="1681162"/>
          <a:ext cx="5403850" cy="3733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01925"/>
                <a:gridCol w="2701925"/>
              </a:tblGrid>
              <a:tr h="622300">
                <a:tc>
                  <a:txBody>
                    <a:bodyPr/>
                    <a:lstStyle/>
                    <a:p>
                      <a:pPr algn="ctr"/>
                      <a:r>
                        <a:rPr lang="uz-Latn-UZ" sz="24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Formulasi</a:t>
                      </a:r>
                      <a:endParaRPr lang="ru-RU" sz="24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z-Latn-UZ" sz="24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Nomi</a:t>
                      </a:r>
                      <a:endParaRPr lang="ru-RU" sz="24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622300">
                <a:tc>
                  <a:txBody>
                    <a:bodyPr/>
                    <a:lstStyle/>
                    <a:p>
                      <a:pPr algn="ctr"/>
                      <a:r>
                        <a:rPr lang="uz-Latn-UZ" sz="24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</a:t>
                      </a:r>
                      <a:r>
                        <a:rPr lang="uz-Latn-UZ" sz="16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  <a:r>
                        <a:rPr lang="uz-Latn-UZ" sz="24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</a:t>
                      </a:r>
                      <a:r>
                        <a:rPr lang="uz-Latn-UZ" sz="16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</a:t>
                      </a:r>
                      <a:endParaRPr lang="ru-RU" sz="16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z-Latn-UZ" sz="24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Geksan</a:t>
                      </a:r>
                      <a:endParaRPr lang="ru-RU" sz="24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622300">
                <a:tc>
                  <a:txBody>
                    <a:bodyPr/>
                    <a:lstStyle/>
                    <a:p>
                      <a:pPr algn="ctr"/>
                      <a:r>
                        <a:rPr lang="uz-Latn-UZ" sz="24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</a:t>
                      </a:r>
                      <a:r>
                        <a:rPr lang="uz-Latn-UZ" sz="16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  <a:r>
                        <a:rPr lang="uz-Latn-UZ" sz="24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</a:t>
                      </a:r>
                      <a:r>
                        <a:rPr lang="uz-Latn-UZ" sz="16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</a:t>
                      </a:r>
                      <a:endParaRPr lang="ru-RU" sz="24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z-Latn-UZ" sz="24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Geptan</a:t>
                      </a:r>
                      <a:endParaRPr lang="ru-RU" sz="24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622300">
                <a:tc>
                  <a:txBody>
                    <a:bodyPr/>
                    <a:lstStyle/>
                    <a:p>
                      <a:pPr algn="ctr"/>
                      <a:r>
                        <a:rPr lang="uz-Latn-UZ" sz="24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</a:t>
                      </a:r>
                      <a:r>
                        <a:rPr lang="uz-Latn-UZ" sz="16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  <a:r>
                        <a:rPr lang="uz-Latn-UZ" sz="24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</a:t>
                      </a:r>
                      <a:r>
                        <a:rPr lang="uz-Latn-UZ" sz="16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</a:t>
                      </a:r>
                      <a:endParaRPr lang="ru-RU" sz="24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z-Latn-UZ" sz="24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Oktan</a:t>
                      </a:r>
                      <a:endParaRPr lang="ru-RU" sz="24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622300">
                <a:tc>
                  <a:txBody>
                    <a:bodyPr/>
                    <a:lstStyle/>
                    <a:p>
                      <a:pPr algn="ctr"/>
                      <a:r>
                        <a:rPr lang="uz-Latn-UZ" sz="24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</a:t>
                      </a:r>
                      <a:r>
                        <a:rPr lang="uz-Latn-UZ" sz="16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</a:t>
                      </a:r>
                      <a:r>
                        <a:rPr lang="uz-Latn-UZ" sz="24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</a:t>
                      </a:r>
                      <a:r>
                        <a:rPr lang="uz-Latn-UZ" sz="16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</a:t>
                      </a:r>
                      <a:endParaRPr lang="ru-RU" sz="16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z-Latn-UZ" sz="24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Nonan</a:t>
                      </a:r>
                      <a:endParaRPr lang="ru-RU" sz="24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622300">
                <a:tc>
                  <a:txBody>
                    <a:bodyPr/>
                    <a:lstStyle/>
                    <a:p>
                      <a:pPr algn="ctr"/>
                      <a:r>
                        <a:rPr lang="uz-Latn-UZ" sz="24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</a:t>
                      </a:r>
                      <a:r>
                        <a:rPr lang="uz-Latn-UZ" sz="16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  <a:r>
                        <a:rPr lang="uz-Latn-UZ" sz="24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</a:t>
                      </a:r>
                      <a:r>
                        <a:rPr lang="uz-Latn-UZ" sz="16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22</a:t>
                      </a:r>
                      <a:endParaRPr lang="ru-RU" sz="16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z-Latn-UZ" sz="24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Dekan</a:t>
                      </a:r>
                      <a:endParaRPr lang="ru-RU" sz="24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933871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/>
          <p:nvPr/>
        </p:nvSpPr>
        <p:spPr>
          <a:xfrm>
            <a:off x="0" y="0"/>
            <a:ext cx="12173572" cy="129795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uz-Latn-UZ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Radikallar formulasi va nomi</a:t>
            </a:r>
            <a:endParaRPr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AutoShape 6" descr="Propane Formula - Check Chemical and Structural Formula of Propan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" name="Рисунок 2" descr="Вырезка экрана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sharpenSoften amount="5000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46304" y="1284428"/>
            <a:ext cx="5410200" cy="5504839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6092825" y="2138362"/>
            <a:ext cx="6092825" cy="302390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uz-Latn-UZ" sz="3810" dirty="0">
                <a:latin typeface="Arial" panose="020B0604020202020204" pitchFamily="34" charset="0"/>
                <a:cs typeface="Arial" panose="020B0604020202020204" pitchFamily="34" charset="0"/>
              </a:rPr>
              <a:t>To‘yingan uglevodorodlar molekulasidan bitta vodorod atomi tortib olinsa</a:t>
            </a:r>
            <a:r>
              <a:rPr lang="uz-Latn-UZ" sz="3810" dirty="0" smtClean="0">
                <a:latin typeface="Arial" panose="020B0604020202020204" pitchFamily="34" charset="0"/>
                <a:cs typeface="Arial" panose="020B0604020202020204" pitchFamily="34" charset="0"/>
              </a:rPr>
              <a:t>, tegishli </a:t>
            </a:r>
            <a:r>
              <a:rPr lang="uz-Latn-UZ" sz="3810" dirty="0">
                <a:latin typeface="Arial" panose="020B0604020202020204" pitchFamily="34" charset="0"/>
                <a:cs typeface="Arial" panose="020B0604020202020204" pitchFamily="34" charset="0"/>
              </a:rPr>
              <a:t>uglevodordlarning radikallari hosil bo‘ladi.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604249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/>
          <p:nvPr/>
        </p:nvSpPr>
        <p:spPr>
          <a:xfrm>
            <a:off x="0" y="0"/>
            <a:ext cx="12173572" cy="129795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uz-Latn-UZ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Radikallar formulasi va nomi</a:t>
            </a:r>
            <a:endParaRPr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AutoShape 6" descr="Propane Formula - Check Chemical and Structural Formula of Propan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231902" y="1442417"/>
            <a:ext cx="12188938" cy="24375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z-Latn-UZ" sz="3810" dirty="0" smtClean="0">
                <a:latin typeface="Arial" panose="020B0604020202020204" pitchFamily="34" charset="0"/>
                <a:cs typeface="Arial" panose="020B0604020202020204" pitchFamily="34" charset="0"/>
              </a:rPr>
              <a:t>Radikallarning umumiy formulasi </a:t>
            </a:r>
            <a:r>
              <a:rPr lang="uz-Latn-UZ" sz="3810" b="1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uz-Latn-UZ" sz="2800" b="1" dirty="0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uz-Latn-UZ" sz="3810" b="1" dirty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uz-Latn-UZ" sz="2800" b="1" dirty="0">
                <a:latin typeface="Arial" panose="020B0604020202020204" pitchFamily="34" charset="0"/>
                <a:cs typeface="Arial" panose="020B0604020202020204" pitchFamily="34" charset="0"/>
              </a:rPr>
              <a:t>2n+1</a:t>
            </a:r>
            <a:r>
              <a:rPr lang="uz-Latn-UZ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3810" dirty="0">
                <a:latin typeface="Arial" panose="020B0604020202020204" pitchFamily="34" charset="0"/>
                <a:cs typeface="Arial" panose="020B0604020202020204" pitchFamily="34" charset="0"/>
              </a:rPr>
              <a:t>bo‘lib, radikal nomi to‘yingan uglevodorod nomidagi «</a:t>
            </a:r>
            <a:r>
              <a:rPr lang="uz-Latn-UZ" sz="3810" dirty="0" smtClean="0">
                <a:latin typeface="Arial" panose="020B0604020202020204" pitchFamily="34" charset="0"/>
                <a:cs typeface="Arial" panose="020B0604020202020204" pitchFamily="34" charset="0"/>
              </a:rPr>
              <a:t>an» qo‘shimchasi </a:t>
            </a:r>
            <a:r>
              <a:rPr lang="uz-Latn-UZ" sz="3810" dirty="0">
                <a:latin typeface="Arial" panose="020B0604020202020204" pitchFamily="34" charset="0"/>
                <a:cs typeface="Arial" panose="020B0604020202020204" pitchFamily="34" charset="0"/>
              </a:rPr>
              <a:t>o‘rniga «il» qo‘shimchasi qo‘shish bilan hosil bo‘ladi. </a:t>
            </a: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3392671" y="4576762"/>
            <a:ext cx="5867400" cy="1464231"/>
          </a:xfrm>
          <a:prstGeom prst="roundRect">
            <a:avLst/>
          </a:prstGeom>
          <a:solidFill>
            <a:srgbClr val="CEE1F2"/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r>
              <a:rPr lang="sv-SE" sz="4000" dirty="0">
                <a:solidFill>
                  <a:srgbClr val="000000"/>
                </a:solidFill>
                <a:latin typeface="TimesNewRomanPSMT"/>
              </a:rPr>
              <a:t>CH</a:t>
            </a:r>
            <a:r>
              <a:rPr lang="sv-SE" sz="2400" dirty="0">
                <a:solidFill>
                  <a:srgbClr val="000000"/>
                </a:solidFill>
                <a:latin typeface="TimesNewRomanPSMT"/>
              </a:rPr>
              <a:t>4</a:t>
            </a:r>
            <a:r>
              <a:rPr lang="sv-SE" sz="4000" dirty="0">
                <a:solidFill>
                  <a:srgbClr val="000000"/>
                </a:solidFill>
                <a:latin typeface="TimesNewRomanPSMT"/>
              </a:rPr>
              <a:t>-met</a:t>
            </a:r>
            <a:r>
              <a:rPr lang="sv-SE" sz="4000" dirty="0">
                <a:solidFill>
                  <a:srgbClr val="7030A0"/>
                </a:solidFill>
                <a:latin typeface="TimesNewRomanPSMT"/>
              </a:rPr>
              <a:t>an</a:t>
            </a:r>
            <a:r>
              <a:rPr lang="sv-SE" sz="4000" dirty="0">
                <a:solidFill>
                  <a:srgbClr val="FF0E16"/>
                </a:solidFill>
                <a:latin typeface="TimesNewRomanPSMT"/>
              </a:rPr>
              <a:t> </a:t>
            </a:r>
            <a:r>
              <a:rPr lang="sv-SE" sz="4000" dirty="0">
                <a:solidFill>
                  <a:srgbClr val="000000"/>
                </a:solidFill>
                <a:latin typeface="TimesNewRomanPSMT"/>
              </a:rPr>
              <a:t>CH</a:t>
            </a:r>
            <a:r>
              <a:rPr lang="sv-SE" sz="2400" dirty="0">
                <a:solidFill>
                  <a:srgbClr val="000000"/>
                </a:solidFill>
                <a:latin typeface="TimesNewRomanPSMT"/>
              </a:rPr>
              <a:t>3</a:t>
            </a:r>
            <a:r>
              <a:rPr lang="sv-SE" sz="4000" dirty="0">
                <a:solidFill>
                  <a:srgbClr val="000000"/>
                </a:solidFill>
                <a:latin typeface="TimesNewRomanPSMT"/>
              </a:rPr>
              <a:t>- met</a:t>
            </a:r>
            <a:r>
              <a:rPr lang="sv-SE" sz="4000" dirty="0">
                <a:solidFill>
                  <a:srgbClr val="7030A0"/>
                </a:solidFill>
                <a:latin typeface="TimesNewRomanPSMT"/>
              </a:rPr>
              <a:t>il</a:t>
            </a:r>
            <a:r>
              <a:rPr lang="sv-SE" sz="4000" dirty="0">
                <a:solidFill>
                  <a:srgbClr val="FF0E16"/>
                </a:solidFill>
                <a:latin typeface="TimesNewRomanPSMT"/>
              </a:rPr>
              <a:t> </a:t>
            </a:r>
            <a:endParaRPr lang="uz-Latn-UZ" sz="4000" dirty="0" smtClean="0">
              <a:solidFill>
                <a:srgbClr val="FF0E16"/>
              </a:solidFill>
              <a:latin typeface="TimesNewRomanPSMT"/>
            </a:endParaRPr>
          </a:p>
          <a:p>
            <a:r>
              <a:rPr lang="sv-SE" sz="4000" dirty="0" smtClean="0">
                <a:solidFill>
                  <a:srgbClr val="000000"/>
                </a:solidFill>
                <a:latin typeface="TimesNewRomanPSMT"/>
              </a:rPr>
              <a:t>C</a:t>
            </a:r>
            <a:r>
              <a:rPr lang="sv-SE" sz="2000" dirty="0" smtClean="0">
                <a:solidFill>
                  <a:srgbClr val="000000"/>
                </a:solidFill>
                <a:latin typeface="TimesNewRomanPSMT"/>
              </a:rPr>
              <a:t>2</a:t>
            </a:r>
            <a:r>
              <a:rPr lang="sv-SE" sz="4000" dirty="0" smtClean="0">
                <a:solidFill>
                  <a:srgbClr val="000000"/>
                </a:solidFill>
                <a:latin typeface="TimesNewRomanPSMT"/>
              </a:rPr>
              <a:t>H</a:t>
            </a:r>
            <a:r>
              <a:rPr lang="sv-SE" sz="2400" dirty="0" smtClean="0">
                <a:solidFill>
                  <a:srgbClr val="000000"/>
                </a:solidFill>
                <a:latin typeface="TimesNewRomanPSMT"/>
              </a:rPr>
              <a:t>6</a:t>
            </a:r>
            <a:r>
              <a:rPr lang="sv-SE" sz="4000" dirty="0" smtClean="0">
                <a:solidFill>
                  <a:srgbClr val="000000"/>
                </a:solidFill>
                <a:latin typeface="TimesNewRomanPSMT"/>
              </a:rPr>
              <a:t>-et</a:t>
            </a:r>
            <a:r>
              <a:rPr lang="sv-SE" sz="4000" dirty="0" smtClean="0">
                <a:solidFill>
                  <a:srgbClr val="7030A0"/>
                </a:solidFill>
                <a:latin typeface="TimesNewRomanPSMT"/>
              </a:rPr>
              <a:t>an</a:t>
            </a:r>
            <a:r>
              <a:rPr lang="sv-SE" sz="4000" dirty="0" smtClean="0">
                <a:solidFill>
                  <a:srgbClr val="FF0E16"/>
                </a:solidFill>
                <a:latin typeface="TimesNewRomanPSMT"/>
              </a:rPr>
              <a:t> </a:t>
            </a:r>
            <a:r>
              <a:rPr lang="sv-SE" sz="4000" dirty="0">
                <a:solidFill>
                  <a:srgbClr val="000000"/>
                </a:solidFill>
                <a:latin typeface="TimesNewRomanPSMT"/>
              </a:rPr>
              <a:t>C</a:t>
            </a:r>
            <a:r>
              <a:rPr lang="sv-SE" sz="2400" dirty="0">
                <a:solidFill>
                  <a:srgbClr val="000000"/>
                </a:solidFill>
                <a:latin typeface="TimesNewRomanPSMT"/>
              </a:rPr>
              <a:t>2</a:t>
            </a:r>
            <a:r>
              <a:rPr lang="sv-SE" sz="4000" dirty="0">
                <a:solidFill>
                  <a:srgbClr val="000000"/>
                </a:solidFill>
                <a:latin typeface="TimesNewRomanPSMT"/>
              </a:rPr>
              <a:t>H</a:t>
            </a:r>
            <a:r>
              <a:rPr lang="sv-SE" sz="2400" dirty="0">
                <a:solidFill>
                  <a:srgbClr val="000000"/>
                </a:solidFill>
                <a:latin typeface="TimesNewRomanPSMT"/>
              </a:rPr>
              <a:t>5</a:t>
            </a:r>
            <a:r>
              <a:rPr lang="sv-SE" sz="4000" dirty="0">
                <a:solidFill>
                  <a:srgbClr val="000000"/>
                </a:solidFill>
                <a:latin typeface="TimesNewRomanPSMT"/>
              </a:rPr>
              <a:t>- et</a:t>
            </a:r>
            <a:r>
              <a:rPr lang="sv-SE" sz="4000" dirty="0">
                <a:solidFill>
                  <a:srgbClr val="7030A0"/>
                </a:solidFill>
                <a:latin typeface="TimesNewRomanPSMT"/>
              </a:rPr>
              <a:t>il</a:t>
            </a:r>
            <a:endParaRPr lang="ru-RU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2880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10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Тема10" id="{785310B2-D978-4E49-BBFE-AE080AFD3908}" vid="{EF789822-9A55-49AA-BF39-F5952A494B2E}"/>
    </a:ext>
  </a:extLst>
</a:theme>
</file>

<file path=ppt/theme/theme2.xml><?xml version="1.0" encoding="utf-8"?>
<a:theme xmlns:a="http://schemas.openxmlformats.org/drawingml/2006/main" name="Тема7">
  <a:themeElements>
    <a:clrScheme name="300TGp_natural_light 2">
      <a:dk1>
        <a:srgbClr val="4D4D4D"/>
      </a:dk1>
      <a:lt1>
        <a:srgbClr val="FFFFFF"/>
      </a:lt1>
      <a:dk2>
        <a:srgbClr val="347436"/>
      </a:dk2>
      <a:lt2>
        <a:srgbClr val="DDDDDD"/>
      </a:lt2>
      <a:accent1>
        <a:srgbClr val="F28C1C"/>
      </a:accent1>
      <a:accent2>
        <a:srgbClr val="77AE26"/>
      </a:accent2>
      <a:accent3>
        <a:srgbClr val="FFFFFF"/>
      </a:accent3>
      <a:accent4>
        <a:srgbClr val="404040"/>
      </a:accent4>
      <a:accent5>
        <a:srgbClr val="F7C5AB"/>
      </a:accent5>
      <a:accent6>
        <a:srgbClr val="6B9D21"/>
      </a:accent6>
      <a:hlink>
        <a:srgbClr val="449878"/>
      </a:hlink>
      <a:folHlink>
        <a:srgbClr val="90A8B0"/>
      </a:folHlink>
    </a:clrScheme>
    <a:fontScheme name="300TGp_natural_light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300TGp_natural_light 1">
        <a:dk1>
          <a:srgbClr val="000000"/>
        </a:dk1>
        <a:lt1>
          <a:srgbClr val="FFFFFF"/>
        </a:lt1>
        <a:dk2>
          <a:srgbClr val="51944E"/>
        </a:dk2>
        <a:lt2>
          <a:srgbClr val="DDDDDD"/>
        </a:lt2>
        <a:accent1>
          <a:srgbClr val="646ADE"/>
        </a:accent1>
        <a:accent2>
          <a:srgbClr val="1BAFC3"/>
        </a:accent2>
        <a:accent3>
          <a:srgbClr val="FFFFFF"/>
        </a:accent3>
        <a:accent4>
          <a:srgbClr val="000000"/>
        </a:accent4>
        <a:accent5>
          <a:srgbClr val="B8B9EC"/>
        </a:accent5>
        <a:accent6>
          <a:srgbClr val="179EB0"/>
        </a:accent6>
        <a:hlink>
          <a:srgbClr val="98BF1D"/>
        </a:hlink>
        <a:folHlink>
          <a:srgbClr val="90A8B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00TGp_natural_light 2">
        <a:dk1>
          <a:srgbClr val="4D4D4D"/>
        </a:dk1>
        <a:lt1>
          <a:srgbClr val="FFFFFF"/>
        </a:lt1>
        <a:dk2>
          <a:srgbClr val="347436"/>
        </a:dk2>
        <a:lt2>
          <a:srgbClr val="DDDDDD"/>
        </a:lt2>
        <a:accent1>
          <a:srgbClr val="F28C1C"/>
        </a:accent1>
        <a:accent2>
          <a:srgbClr val="77AE26"/>
        </a:accent2>
        <a:accent3>
          <a:srgbClr val="FFFFFF"/>
        </a:accent3>
        <a:accent4>
          <a:srgbClr val="404040"/>
        </a:accent4>
        <a:accent5>
          <a:srgbClr val="F7C5AB"/>
        </a:accent5>
        <a:accent6>
          <a:srgbClr val="6B9D21"/>
        </a:accent6>
        <a:hlink>
          <a:srgbClr val="449878"/>
        </a:hlink>
        <a:folHlink>
          <a:srgbClr val="90A8B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00TGp_natural_light 3">
        <a:dk1>
          <a:srgbClr val="000000"/>
        </a:dk1>
        <a:lt1>
          <a:srgbClr val="FFFFFF"/>
        </a:lt1>
        <a:dk2>
          <a:srgbClr val="1A578E"/>
        </a:dk2>
        <a:lt2>
          <a:srgbClr val="C0C0C0"/>
        </a:lt2>
        <a:accent1>
          <a:srgbClr val="5EB52D"/>
        </a:accent1>
        <a:accent2>
          <a:srgbClr val="F26D00"/>
        </a:accent2>
        <a:accent3>
          <a:srgbClr val="FFFFFF"/>
        </a:accent3>
        <a:accent4>
          <a:srgbClr val="000000"/>
        </a:accent4>
        <a:accent5>
          <a:srgbClr val="B6D7AD"/>
        </a:accent5>
        <a:accent6>
          <a:srgbClr val="DB6200"/>
        </a:accent6>
        <a:hlink>
          <a:srgbClr val="5983D7"/>
        </a:hlink>
        <a:folHlink>
          <a:srgbClr val="AAAD25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xmlns="" name="Тема7" id="{D065F3FC-3E9C-4AFC-AFB2-AD99FFD6EC12}" vid="{24D79D30-FFA8-4D6D-B82F-E600FF13E2CA}"/>
    </a:ext>
  </a:extLst>
</a:theme>
</file>

<file path=ppt/theme/theme3.xml><?xml version="1.0" encoding="utf-8"?>
<a:theme xmlns:a="http://schemas.openxmlformats.org/drawingml/2006/main" name="2_Тема10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Тема10" id="{785310B2-D978-4E49-BBFE-AE080AFD3908}" vid="{EF789822-9A55-49AA-BF39-F5952A494B2E}"/>
    </a:ext>
  </a:extLst>
</a:theme>
</file>

<file path=ppt/theme/theme4.xml><?xml version="1.0" encoding="utf-8"?>
<a:theme xmlns:a="http://schemas.openxmlformats.org/drawingml/2006/main" name="3_Тема10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Тема10" id="{785310B2-D978-4E49-BBFE-AE080AFD3908}" vid="{EF789822-9A55-49AA-BF39-F5952A494B2E}"/>
    </a:ext>
  </a:extLst>
</a:theme>
</file>

<file path=ppt/theme/theme5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2883</TotalTime>
  <Words>576</Words>
  <Application>Microsoft Office PowerPoint</Application>
  <PresentationFormat>Произвольный</PresentationFormat>
  <Paragraphs>118</Paragraphs>
  <Slides>18</Slides>
  <Notes>16</Notes>
  <HiddenSlides>0</HiddenSlides>
  <MMClips>0</MMClips>
  <ScaleCrop>false</ScaleCrop>
  <HeadingPairs>
    <vt:vector size="4" baseType="variant">
      <vt:variant>
        <vt:lpstr>Тема</vt:lpstr>
      </vt:variant>
      <vt:variant>
        <vt:i4>4</vt:i4>
      </vt:variant>
      <vt:variant>
        <vt:lpstr>Заголовки слайдов</vt:lpstr>
      </vt:variant>
      <vt:variant>
        <vt:i4>18</vt:i4>
      </vt:variant>
    </vt:vector>
  </HeadingPairs>
  <TitlesOfParts>
    <vt:vector size="22" baseType="lpstr">
      <vt:lpstr>Тема10</vt:lpstr>
      <vt:lpstr>Тема7</vt:lpstr>
      <vt:lpstr>2_Тема10</vt:lpstr>
      <vt:lpstr>3_Тема10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Anvarullo</dc:creator>
  <cp:lastModifiedBy>User</cp:lastModifiedBy>
  <cp:revision>272</cp:revision>
  <dcterms:created xsi:type="dcterms:W3CDTF">2020-04-09T07:32:19Z</dcterms:created>
  <dcterms:modified xsi:type="dcterms:W3CDTF">2021-02-19T17:22:40Z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