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7" r:id="rId2"/>
    <p:sldMasterId id="2147483713" r:id="rId3"/>
    <p:sldMasterId id="2147483726" r:id="rId4"/>
    <p:sldMasterId id="2147483742" r:id="rId5"/>
    <p:sldMasterId id="2147483755" r:id="rId6"/>
    <p:sldMasterId id="2147483790" r:id="rId7"/>
    <p:sldMasterId id="2147483803" r:id="rId8"/>
  </p:sldMasterIdLst>
  <p:notesMasterIdLst>
    <p:notesMasterId r:id="rId31"/>
  </p:notesMasterIdLst>
  <p:sldIdLst>
    <p:sldId id="256" r:id="rId9"/>
    <p:sldId id="270" r:id="rId10"/>
    <p:sldId id="287" r:id="rId11"/>
    <p:sldId id="288" r:id="rId12"/>
    <p:sldId id="269" r:id="rId13"/>
    <p:sldId id="286" r:id="rId14"/>
    <p:sldId id="265" r:id="rId15"/>
    <p:sldId id="279" r:id="rId16"/>
    <p:sldId id="271" r:id="rId17"/>
    <p:sldId id="272" r:id="rId18"/>
    <p:sldId id="273" r:id="rId19"/>
    <p:sldId id="274" r:id="rId20"/>
    <p:sldId id="278" r:id="rId21"/>
    <p:sldId id="281" r:id="rId22"/>
    <p:sldId id="280" r:id="rId23"/>
    <p:sldId id="282" r:id="rId24"/>
    <p:sldId id="284" r:id="rId25"/>
    <p:sldId id="290" r:id="rId26"/>
    <p:sldId id="289" r:id="rId27"/>
    <p:sldId id="291" r:id="rId28"/>
    <p:sldId id="292" r:id="rId29"/>
    <p:sldId id="293" r:id="rId30"/>
  </p:sldIdLst>
  <p:sldSz cx="12185650" cy="7019925"/>
  <p:notesSz cx="5765800" cy="3244850"/>
  <p:defaultTextStyle>
    <a:defPPr>
      <a:defRPr lang="ru-RU"/>
    </a:defPPr>
    <a:lvl1pPr marL="0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859"/>
    <a:srgbClr val="2365C7"/>
    <a:srgbClr val="CEE1F2"/>
    <a:srgbClr val="FF99FF"/>
    <a:srgbClr val="F7F7F7"/>
    <a:srgbClr val="FFFFCC"/>
    <a:srgbClr val="FAFAFA"/>
    <a:srgbClr val="99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0" autoAdjust="0"/>
    <p:restoredTop sz="94660"/>
  </p:normalViewPr>
  <p:slideViewPr>
    <p:cSldViewPr>
      <p:cViewPr varScale="1">
        <p:scale>
          <a:sx n="82" d="100"/>
          <a:sy n="82" d="100"/>
        </p:scale>
        <p:origin x="-156" y="-90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06681-ACCC-4781-B5E6-E44B2CCCBE39}" type="doc">
      <dgm:prSet loTypeId="urn:microsoft.com/office/officeart/2005/8/layout/hierarchy2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F0D43A-7657-4636-93B2-AE2F1889110B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z-Latn-UZ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Uglevodlar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94B4A-FB86-421F-997F-477F70BE3F31}" type="parTrans" cxnId="{C008907B-1BFD-4A61-882F-5E0C424D32A1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D6A257-81AD-4FA7-935C-4A93AE6E2DE1}" type="sibTrans" cxnId="{C008907B-1BFD-4A61-882F-5E0C424D32A1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42E04F-DD59-4313-A315-0A7A550DBC97}">
      <dgm:prSet phldrT="[Текст]"/>
      <dgm:spPr>
        <a:solidFill>
          <a:srgbClr val="FF99FF"/>
        </a:solidFill>
      </dgm:spPr>
      <dgm:t>
        <a:bodyPr/>
        <a:lstStyle/>
        <a:p>
          <a:r>
            <a:rPr lang="uz-Latn-UZ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Polisaxaridalr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64FEDD-BAC5-4C98-94CF-C6277279FB54}" type="parTrans" cxnId="{F4D457F8-E713-4A9A-9673-4769617EF74D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3B055B-35C3-44CF-9C41-15D1CC7AE694}" type="sibTrans" cxnId="{F4D457F8-E713-4A9A-9673-4769617EF74D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0A347F-28D8-4274-81F4-062EAC70AE6A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z-Latn-UZ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Monosaxaridlar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30A10C-2DEE-453D-B2C4-898908E7E453}" type="parTrans" cxnId="{4A5225CD-C655-4EEC-BC6D-05995383D1D7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C9B45A-3889-4E36-A70F-ECE3F1028FA2}" type="sibTrans" cxnId="{4A5225CD-C655-4EEC-BC6D-05995383D1D7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BD4994-2A4C-4578-9623-CAAD7A8BE891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uz-Latn-UZ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Disaxaridlar 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A5C655-126A-45AB-B06D-C70CE3CA19F3}" type="parTrans" cxnId="{2959E9A1-57AC-4233-AC76-BDDDFEB13341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7C3818-EC88-46C2-91AD-3BAAFA4D1CEE}" type="sibTrans" cxnId="{2959E9A1-57AC-4233-AC76-BDDDFEB13341}">
      <dgm:prSet/>
      <dgm:spPr/>
      <dgm:t>
        <a:bodyPr/>
        <a:lstStyle/>
        <a:p>
          <a:endParaRPr lang="ru-RU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1EE772-9C52-425E-93B3-7467606FA1AB}" type="pres">
      <dgm:prSet presAssocID="{3E306681-ACCC-4781-B5E6-E44B2CCCBE3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1C5928-F462-4B42-8D27-9275ADFC7C97}" type="pres">
      <dgm:prSet presAssocID="{57F0D43A-7657-4636-93B2-AE2F1889110B}" presName="root1" presStyleCnt="0"/>
      <dgm:spPr/>
    </dgm:pt>
    <dgm:pt modelId="{85C4F251-ECC0-49ED-B97E-E34FD93A5630}" type="pres">
      <dgm:prSet presAssocID="{57F0D43A-7657-4636-93B2-AE2F1889110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122A14-C5C8-49B6-8176-41F7E5C984B5}" type="pres">
      <dgm:prSet presAssocID="{57F0D43A-7657-4636-93B2-AE2F1889110B}" presName="level2hierChild" presStyleCnt="0"/>
      <dgm:spPr/>
    </dgm:pt>
    <dgm:pt modelId="{57623CE0-EA5A-4B75-BA1F-C99C31B88AE6}" type="pres">
      <dgm:prSet presAssocID="{AF30A10C-2DEE-453D-B2C4-898908E7E453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8D07FEA-C468-479D-A56F-02D8DCE54221}" type="pres">
      <dgm:prSet presAssocID="{AF30A10C-2DEE-453D-B2C4-898908E7E453}" presName="connTx" presStyleLbl="parChTrans1D2" presStyleIdx="0" presStyleCnt="3"/>
      <dgm:spPr/>
      <dgm:t>
        <a:bodyPr/>
        <a:lstStyle/>
        <a:p>
          <a:endParaRPr lang="ru-RU"/>
        </a:p>
      </dgm:t>
    </dgm:pt>
    <dgm:pt modelId="{65B8A26C-3FAB-4693-8F9A-C9E6F13303BD}" type="pres">
      <dgm:prSet presAssocID="{090A347F-28D8-4274-81F4-062EAC70AE6A}" presName="root2" presStyleCnt="0"/>
      <dgm:spPr/>
    </dgm:pt>
    <dgm:pt modelId="{4626EB33-9A55-4FD3-9A62-6B0537B731A2}" type="pres">
      <dgm:prSet presAssocID="{090A347F-28D8-4274-81F4-062EAC70AE6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9EF66C-5027-4B43-85F2-EE57E7FA03DA}" type="pres">
      <dgm:prSet presAssocID="{090A347F-28D8-4274-81F4-062EAC70AE6A}" presName="level3hierChild" presStyleCnt="0"/>
      <dgm:spPr/>
    </dgm:pt>
    <dgm:pt modelId="{3D656C7D-7A4B-4A91-B8A5-BF0BC07E5846}" type="pres">
      <dgm:prSet presAssocID="{E3A5C655-126A-45AB-B06D-C70CE3CA19F3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4017E991-4131-4F79-8D7E-8033F21CAD10}" type="pres">
      <dgm:prSet presAssocID="{E3A5C655-126A-45AB-B06D-C70CE3CA19F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C8A3C07-3BA2-46D1-9730-8DCD0739BAEF}" type="pres">
      <dgm:prSet presAssocID="{37BD4994-2A4C-4578-9623-CAAD7A8BE891}" presName="root2" presStyleCnt="0"/>
      <dgm:spPr/>
    </dgm:pt>
    <dgm:pt modelId="{D14C7325-AE8C-4AA4-AC12-71B80D600DD3}" type="pres">
      <dgm:prSet presAssocID="{37BD4994-2A4C-4578-9623-CAAD7A8BE891}" presName="LevelTwoTextNode" presStyleLbl="node2" presStyleIdx="1" presStyleCnt="3" custLinFactNeighborX="204" custLinFactNeighborY="10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EB8D2E-0041-4058-A839-FBC41AEA1521}" type="pres">
      <dgm:prSet presAssocID="{37BD4994-2A4C-4578-9623-CAAD7A8BE891}" presName="level3hierChild" presStyleCnt="0"/>
      <dgm:spPr/>
    </dgm:pt>
    <dgm:pt modelId="{75A262CC-A46B-43A1-A06F-4C865F2697A9}" type="pres">
      <dgm:prSet presAssocID="{2064FEDD-BAC5-4C98-94CF-C6277279FB54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6718B75-D04E-46CD-A3CD-D263E56E38F4}" type="pres">
      <dgm:prSet presAssocID="{2064FEDD-BAC5-4C98-94CF-C6277279FB54}" presName="connTx" presStyleLbl="parChTrans1D2" presStyleIdx="2" presStyleCnt="3"/>
      <dgm:spPr/>
      <dgm:t>
        <a:bodyPr/>
        <a:lstStyle/>
        <a:p>
          <a:endParaRPr lang="ru-RU"/>
        </a:p>
      </dgm:t>
    </dgm:pt>
    <dgm:pt modelId="{A26AF456-399B-40C2-8684-E7E510C818EC}" type="pres">
      <dgm:prSet presAssocID="{7442E04F-DD59-4313-A315-0A7A550DBC97}" presName="root2" presStyleCnt="0"/>
      <dgm:spPr/>
    </dgm:pt>
    <dgm:pt modelId="{C63D3AF6-3883-4F27-8790-C30C443668E5}" type="pres">
      <dgm:prSet presAssocID="{7442E04F-DD59-4313-A315-0A7A550DBC97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3C8C9C-77E3-40CE-B467-6B4CA4CC7C76}" type="pres">
      <dgm:prSet presAssocID="{7442E04F-DD59-4313-A315-0A7A550DBC97}" presName="level3hierChild" presStyleCnt="0"/>
      <dgm:spPr/>
    </dgm:pt>
  </dgm:ptLst>
  <dgm:cxnLst>
    <dgm:cxn modelId="{F23A77FE-2380-4E33-838F-654FC00625AD}" type="presOf" srcId="{57F0D43A-7657-4636-93B2-AE2F1889110B}" destId="{85C4F251-ECC0-49ED-B97E-E34FD93A5630}" srcOrd="0" destOrd="0" presId="urn:microsoft.com/office/officeart/2005/8/layout/hierarchy2"/>
    <dgm:cxn modelId="{8F93478E-935E-4868-AEEB-7249FC663ECF}" type="presOf" srcId="{37BD4994-2A4C-4578-9623-CAAD7A8BE891}" destId="{D14C7325-AE8C-4AA4-AC12-71B80D600DD3}" srcOrd="0" destOrd="0" presId="urn:microsoft.com/office/officeart/2005/8/layout/hierarchy2"/>
    <dgm:cxn modelId="{0899145A-A012-45A7-84BB-37AA91781807}" type="presOf" srcId="{E3A5C655-126A-45AB-B06D-C70CE3CA19F3}" destId="{3D656C7D-7A4B-4A91-B8A5-BF0BC07E5846}" srcOrd="0" destOrd="0" presId="urn:microsoft.com/office/officeart/2005/8/layout/hierarchy2"/>
    <dgm:cxn modelId="{58445AAE-4CD2-4FA4-8326-EAE31C1ABB44}" type="presOf" srcId="{3E306681-ACCC-4781-B5E6-E44B2CCCBE39}" destId="{891EE772-9C52-425E-93B3-7467606FA1AB}" srcOrd="0" destOrd="0" presId="urn:microsoft.com/office/officeart/2005/8/layout/hierarchy2"/>
    <dgm:cxn modelId="{AAD3DFD0-2984-4D70-9B9E-51CFAD9249F8}" type="presOf" srcId="{2064FEDD-BAC5-4C98-94CF-C6277279FB54}" destId="{66718B75-D04E-46CD-A3CD-D263E56E38F4}" srcOrd="1" destOrd="0" presId="urn:microsoft.com/office/officeart/2005/8/layout/hierarchy2"/>
    <dgm:cxn modelId="{F4D457F8-E713-4A9A-9673-4769617EF74D}" srcId="{57F0D43A-7657-4636-93B2-AE2F1889110B}" destId="{7442E04F-DD59-4313-A315-0A7A550DBC97}" srcOrd="2" destOrd="0" parTransId="{2064FEDD-BAC5-4C98-94CF-C6277279FB54}" sibTransId="{C83B055B-35C3-44CF-9C41-15D1CC7AE694}"/>
    <dgm:cxn modelId="{C008907B-1BFD-4A61-882F-5E0C424D32A1}" srcId="{3E306681-ACCC-4781-B5E6-E44B2CCCBE39}" destId="{57F0D43A-7657-4636-93B2-AE2F1889110B}" srcOrd="0" destOrd="0" parTransId="{6D894B4A-FB86-421F-997F-477F70BE3F31}" sibTransId="{B7D6A257-81AD-4FA7-935C-4A93AE6E2DE1}"/>
    <dgm:cxn modelId="{94817B31-2AB2-4974-A7FB-6DA56C48191D}" type="presOf" srcId="{AF30A10C-2DEE-453D-B2C4-898908E7E453}" destId="{57623CE0-EA5A-4B75-BA1F-C99C31B88AE6}" srcOrd="0" destOrd="0" presId="urn:microsoft.com/office/officeart/2005/8/layout/hierarchy2"/>
    <dgm:cxn modelId="{3ACB7775-F8C6-4BDA-BEF4-8A7899F6C41A}" type="presOf" srcId="{7442E04F-DD59-4313-A315-0A7A550DBC97}" destId="{C63D3AF6-3883-4F27-8790-C30C443668E5}" srcOrd="0" destOrd="0" presId="urn:microsoft.com/office/officeart/2005/8/layout/hierarchy2"/>
    <dgm:cxn modelId="{8C31CD41-3176-4958-B812-F8EE667D1D2A}" type="presOf" srcId="{090A347F-28D8-4274-81F4-062EAC70AE6A}" destId="{4626EB33-9A55-4FD3-9A62-6B0537B731A2}" srcOrd="0" destOrd="0" presId="urn:microsoft.com/office/officeart/2005/8/layout/hierarchy2"/>
    <dgm:cxn modelId="{E778FACA-901D-46CF-AFC8-3315131362B1}" type="presOf" srcId="{AF30A10C-2DEE-453D-B2C4-898908E7E453}" destId="{58D07FEA-C468-479D-A56F-02D8DCE54221}" srcOrd="1" destOrd="0" presId="urn:microsoft.com/office/officeart/2005/8/layout/hierarchy2"/>
    <dgm:cxn modelId="{51ED5FA4-00BF-4FEF-9F76-CFA7515B00D1}" type="presOf" srcId="{2064FEDD-BAC5-4C98-94CF-C6277279FB54}" destId="{75A262CC-A46B-43A1-A06F-4C865F2697A9}" srcOrd="0" destOrd="0" presId="urn:microsoft.com/office/officeart/2005/8/layout/hierarchy2"/>
    <dgm:cxn modelId="{2959E9A1-57AC-4233-AC76-BDDDFEB13341}" srcId="{57F0D43A-7657-4636-93B2-AE2F1889110B}" destId="{37BD4994-2A4C-4578-9623-CAAD7A8BE891}" srcOrd="1" destOrd="0" parTransId="{E3A5C655-126A-45AB-B06D-C70CE3CA19F3}" sibTransId="{387C3818-EC88-46C2-91AD-3BAAFA4D1CEE}"/>
    <dgm:cxn modelId="{4A5225CD-C655-4EEC-BC6D-05995383D1D7}" srcId="{57F0D43A-7657-4636-93B2-AE2F1889110B}" destId="{090A347F-28D8-4274-81F4-062EAC70AE6A}" srcOrd="0" destOrd="0" parTransId="{AF30A10C-2DEE-453D-B2C4-898908E7E453}" sibTransId="{47C9B45A-3889-4E36-A70F-ECE3F1028FA2}"/>
    <dgm:cxn modelId="{812B9F78-5BEB-4FC9-8C10-4CF5F875FD7C}" type="presOf" srcId="{E3A5C655-126A-45AB-B06D-C70CE3CA19F3}" destId="{4017E991-4131-4F79-8D7E-8033F21CAD10}" srcOrd="1" destOrd="0" presId="urn:microsoft.com/office/officeart/2005/8/layout/hierarchy2"/>
    <dgm:cxn modelId="{251F352C-287A-4E5B-89B3-969366C93641}" type="presParOf" srcId="{891EE772-9C52-425E-93B3-7467606FA1AB}" destId="{4B1C5928-F462-4B42-8D27-9275ADFC7C97}" srcOrd="0" destOrd="0" presId="urn:microsoft.com/office/officeart/2005/8/layout/hierarchy2"/>
    <dgm:cxn modelId="{87E31831-F4EB-458A-AD63-7CE3C6928448}" type="presParOf" srcId="{4B1C5928-F462-4B42-8D27-9275ADFC7C97}" destId="{85C4F251-ECC0-49ED-B97E-E34FD93A5630}" srcOrd="0" destOrd="0" presId="urn:microsoft.com/office/officeart/2005/8/layout/hierarchy2"/>
    <dgm:cxn modelId="{3FD6C29F-D351-4161-A637-F943A6769C03}" type="presParOf" srcId="{4B1C5928-F462-4B42-8D27-9275ADFC7C97}" destId="{68122A14-C5C8-49B6-8176-41F7E5C984B5}" srcOrd="1" destOrd="0" presId="urn:microsoft.com/office/officeart/2005/8/layout/hierarchy2"/>
    <dgm:cxn modelId="{E0A320BE-7570-4B9F-88BD-FB6833119830}" type="presParOf" srcId="{68122A14-C5C8-49B6-8176-41F7E5C984B5}" destId="{57623CE0-EA5A-4B75-BA1F-C99C31B88AE6}" srcOrd="0" destOrd="0" presId="urn:microsoft.com/office/officeart/2005/8/layout/hierarchy2"/>
    <dgm:cxn modelId="{3D9652E1-B1EB-4938-8FED-66A8067759A7}" type="presParOf" srcId="{57623CE0-EA5A-4B75-BA1F-C99C31B88AE6}" destId="{58D07FEA-C468-479D-A56F-02D8DCE54221}" srcOrd="0" destOrd="0" presId="urn:microsoft.com/office/officeart/2005/8/layout/hierarchy2"/>
    <dgm:cxn modelId="{C82E26C7-4C8F-44F7-AEA8-3BB79D1DBAFF}" type="presParOf" srcId="{68122A14-C5C8-49B6-8176-41F7E5C984B5}" destId="{65B8A26C-3FAB-4693-8F9A-C9E6F13303BD}" srcOrd="1" destOrd="0" presId="urn:microsoft.com/office/officeart/2005/8/layout/hierarchy2"/>
    <dgm:cxn modelId="{A3F22DE1-9C84-4154-9CE6-BEE1E88A0AA5}" type="presParOf" srcId="{65B8A26C-3FAB-4693-8F9A-C9E6F13303BD}" destId="{4626EB33-9A55-4FD3-9A62-6B0537B731A2}" srcOrd="0" destOrd="0" presId="urn:microsoft.com/office/officeart/2005/8/layout/hierarchy2"/>
    <dgm:cxn modelId="{5C683DD0-BBB4-437D-B1C1-2B647F65B009}" type="presParOf" srcId="{65B8A26C-3FAB-4693-8F9A-C9E6F13303BD}" destId="{7B9EF66C-5027-4B43-85F2-EE57E7FA03DA}" srcOrd="1" destOrd="0" presId="urn:microsoft.com/office/officeart/2005/8/layout/hierarchy2"/>
    <dgm:cxn modelId="{033C1C03-0F09-42B8-9315-74F08153EBB4}" type="presParOf" srcId="{68122A14-C5C8-49B6-8176-41F7E5C984B5}" destId="{3D656C7D-7A4B-4A91-B8A5-BF0BC07E5846}" srcOrd="2" destOrd="0" presId="urn:microsoft.com/office/officeart/2005/8/layout/hierarchy2"/>
    <dgm:cxn modelId="{58C7141B-E6F0-4941-B888-E01DDF432F08}" type="presParOf" srcId="{3D656C7D-7A4B-4A91-B8A5-BF0BC07E5846}" destId="{4017E991-4131-4F79-8D7E-8033F21CAD10}" srcOrd="0" destOrd="0" presId="urn:microsoft.com/office/officeart/2005/8/layout/hierarchy2"/>
    <dgm:cxn modelId="{4DD7D03D-1A8D-44FB-845A-A4F8A5280E7D}" type="presParOf" srcId="{68122A14-C5C8-49B6-8176-41F7E5C984B5}" destId="{DC8A3C07-3BA2-46D1-9730-8DCD0739BAEF}" srcOrd="3" destOrd="0" presId="urn:microsoft.com/office/officeart/2005/8/layout/hierarchy2"/>
    <dgm:cxn modelId="{0207B59B-2C7B-49A6-BE5E-34CB496795DE}" type="presParOf" srcId="{DC8A3C07-3BA2-46D1-9730-8DCD0739BAEF}" destId="{D14C7325-AE8C-4AA4-AC12-71B80D600DD3}" srcOrd="0" destOrd="0" presId="urn:microsoft.com/office/officeart/2005/8/layout/hierarchy2"/>
    <dgm:cxn modelId="{1C179382-149D-45CE-BCD3-C29230972342}" type="presParOf" srcId="{DC8A3C07-3BA2-46D1-9730-8DCD0739BAEF}" destId="{C6EB8D2E-0041-4058-A839-FBC41AEA1521}" srcOrd="1" destOrd="0" presId="urn:microsoft.com/office/officeart/2005/8/layout/hierarchy2"/>
    <dgm:cxn modelId="{202E9271-E5BE-447D-8820-6BFA7617D546}" type="presParOf" srcId="{68122A14-C5C8-49B6-8176-41F7E5C984B5}" destId="{75A262CC-A46B-43A1-A06F-4C865F2697A9}" srcOrd="4" destOrd="0" presId="urn:microsoft.com/office/officeart/2005/8/layout/hierarchy2"/>
    <dgm:cxn modelId="{981F17D9-3ACC-41ED-AA2F-FECA6CCFE68C}" type="presParOf" srcId="{75A262CC-A46B-43A1-A06F-4C865F2697A9}" destId="{66718B75-D04E-46CD-A3CD-D263E56E38F4}" srcOrd="0" destOrd="0" presId="urn:microsoft.com/office/officeart/2005/8/layout/hierarchy2"/>
    <dgm:cxn modelId="{54D16C91-5AA8-48B9-85B3-59B216C7DE0B}" type="presParOf" srcId="{68122A14-C5C8-49B6-8176-41F7E5C984B5}" destId="{A26AF456-399B-40C2-8684-E7E510C818EC}" srcOrd="5" destOrd="0" presId="urn:microsoft.com/office/officeart/2005/8/layout/hierarchy2"/>
    <dgm:cxn modelId="{F2C63A63-02FC-4D0E-AF31-18496DBF1455}" type="presParOf" srcId="{A26AF456-399B-40C2-8684-E7E510C818EC}" destId="{C63D3AF6-3883-4F27-8790-C30C443668E5}" srcOrd="0" destOrd="0" presId="urn:microsoft.com/office/officeart/2005/8/layout/hierarchy2"/>
    <dgm:cxn modelId="{EF8D8318-DE87-4C7E-B45B-E36C4266BB88}" type="presParOf" srcId="{A26AF456-399B-40C2-8684-E7E510C818EC}" destId="{903C8C9C-77E3-40CE-B467-6B4CA4CC7C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C4F251-ECC0-49ED-B97E-E34FD93A5630}">
      <dsp:nvSpPr>
        <dsp:cNvPr id="0" name=""/>
        <dsp:cNvSpPr/>
      </dsp:nvSpPr>
      <dsp:spPr>
        <a:xfrm>
          <a:off x="126934" y="1888140"/>
          <a:ext cx="3279124" cy="163956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Latn-UZ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Uglevodlar</a:t>
          </a:r>
          <a:endParaRPr lang="ru-RU" sz="33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934" y="1888140"/>
        <a:ext cx="3279124" cy="1639562"/>
      </dsp:txXfrm>
    </dsp:sp>
    <dsp:sp modelId="{57623CE0-EA5A-4B75-BA1F-C99C31B88AE6}">
      <dsp:nvSpPr>
        <dsp:cNvPr id="0" name=""/>
        <dsp:cNvSpPr/>
      </dsp:nvSpPr>
      <dsp:spPr>
        <a:xfrm rot="18289469">
          <a:off x="2913458" y="1737927"/>
          <a:ext cx="22968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296850" y="272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8289469">
        <a:off x="4004462" y="1707752"/>
        <a:ext cx="114842" cy="114842"/>
      </dsp:txXfrm>
    </dsp:sp>
    <dsp:sp modelId="{4626EB33-9A55-4FD3-9A62-6B0537B731A2}">
      <dsp:nvSpPr>
        <dsp:cNvPr id="0" name=""/>
        <dsp:cNvSpPr/>
      </dsp:nvSpPr>
      <dsp:spPr>
        <a:xfrm>
          <a:off x="4717708" y="2644"/>
          <a:ext cx="3279124" cy="163956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Latn-UZ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Monosaxaridlar</a:t>
          </a:r>
          <a:endParaRPr lang="ru-RU" sz="33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7708" y="2644"/>
        <a:ext cx="3279124" cy="1639562"/>
      </dsp:txXfrm>
    </dsp:sp>
    <dsp:sp modelId="{3D656C7D-7A4B-4A91-B8A5-BF0BC07E5846}">
      <dsp:nvSpPr>
        <dsp:cNvPr id="0" name=""/>
        <dsp:cNvSpPr/>
      </dsp:nvSpPr>
      <dsp:spPr>
        <a:xfrm rot="43949">
          <a:off x="3406004" y="2689103"/>
          <a:ext cx="131844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318446" y="272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43949">
        <a:off x="4032267" y="2683388"/>
        <a:ext cx="65922" cy="65922"/>
      </dsp:txXfrm>
    </dsp:sp>
    <dsp:sp modelId="{D14C7325-AE8C-4AA4-AC12-71B80D600DD3}">
      <dsp:nvSpPr>
        <dsp:cNvPr id="0" name=""/>
        <dsp:cNvSpPr/>
      </dsp:nvSpPr>
      <dsp:spPr>
        <a:xfrm>
          <a:off x="4724397" y="1904995"/>
          <a:ext cx="3279124" cy="163956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Latn-UZ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Disaxaridlar </a:t>
          </a:r>
          <a:endParaRPr lang="ru-RU" sz="33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24397" y="1904995"/>
        <a:ext cx="3279124" cy="1639562"/>
      </dsp:txXfrm>
    </dsp:sp>
    <dsp:sp modelId="{75A262CC-A46B-43A1-A06F-4C865F2697A9}">
      <dsp:nvSpPr>
        <dsp:cNvPr id="0" name=""/>
        <dsp:cNvSpPr/>
      </dsp:nvSpPr>
      <dsp:spPr>
        <a:xfrm rot="3310531">
          <a:off x="2913458" y="3623424"/>
          <a:ext cx="22968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296850" y="2724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3310531">
        <a:off x="4004462" y="3593248"/>
        <a:ext cx="114842" cy="114842"/>
      </dsp:txXfrm>
    </dsp:sp>
    <dsp:sp modelId="{C63D3AF6-3883-4F27-8790-C30C443668E5}">
      <dsp:nvSpPr>
        <dsp:cNvPr id="0" name=""/>
        <dsp:cNvSpPr/>
      </dsp:nvSpPr>
      <dsp:spPr>
        <a:xfrm>
          <a:off x="4717708" y="3773637"/>
          <a:ext cx="3279124" cy="1639562"/>
        </a:xfrm>
        <a:prstGeom prst="roundRect">
          <a:avLst>
            <a:gd name="adj" fmla="val 10000"/>
          </a:avLst>
        </a:prstGeom>
        <a:solidFill>
          <a:srgbClr val="FF99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Latn-UZ" sz="3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Polisaxaridalr</a:t>
          </a:r>
          <a:endParaRPr lang="ru-RU" sz="33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7708" y="3773637"/>
        <a:ext cx="3279124" cy="1639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A39DF-9567-4CDA-A4A4-E359C8BAF477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33575" y="406400"/>
            <a:ext cx="189865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C840-5611-4C0C-86CE-4F43C3DD3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552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313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5C840-5611-4C0C-86CE-4F43C3DD344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520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67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86897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215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472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28087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39074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602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730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44500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00891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13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44552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3898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45640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00281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8949602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47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391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374" y="-84323"/>
            <a:ext cx="12332024" cy="710424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90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830" y="1256419"/>
            <a:ext cx="8365285" cy="326331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398" baseline="0"/>
            </a:lvl1pPr>
          </a:lstStyle>
          <a:p>
            <a:r>
              <a:rPr lang="en-US" smtClean="0"/>
              <a:t>Fan nomi</a:t>
            </a:r>
            <a:br>
              <a:rPr lang="en-US" smtClean="0"/>
            </a:br>
            <a:r>
              <a:rPr lang="uz-Cyrl-UZ" smtClean="0"/>
              <a:t>№(</a:t>
            </a:r>
            <a:r>
              <a:rPr lang="en-US" smtClean="0"/>
              <a:t>Mavzu raqami)</a:t>
            </a:r>
            <a:br>
              <a:rPr lang="en-US" smtClean="0"/>
            </a:br>
            <a:r>
              <a:rPr lang="en-US" smtClean="0"/>
              <a:t>Mavzu</a:t>
            </a:r>
            <a:br>
              <a:rPr lang="en-US" smtClean="0"/>
            </a:br>
            <a:r>
              <a:rPr lang="en-US" smtClean="0"/>
              <a:t> </a:t>
            </a:r>
            <a:br>
              <a:rPr lang="en-US" smtClean="0"/>
            </a:b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40830" y="133512"/>
            <a:ext cx="2454521" cy="409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43"/>
            <a:r>
              <a:rPr lang="en-US" sz="1999" b="1" smtClean="0">
                <a:solidFill>
                  <a:prstClr val="black"/>
                </a:solidFill>
              </a:rPr>
              <a:t>Temurbeklar maktabi</a:t>
            </a:r>
            <a:endParaRPr lang="ru-RU" sz="1999" b="1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565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37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Kalit so’zlar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3"/>
            <a:ext cx="10510123" cy="2647755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1177312" y="1829730"/>
            <a:ext cx="9872281" cy="2167200"/>
          </a:xfrm>
        </p:spPr>
        <p:txBody>
          <a:bodyPr/>
          <a:lstStyle>
            <a:lvl1pPr marL="0" marR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6971" indent="0">
              <a:buNone/>
              <a:defRPr/>
            </a:lvl2pPr>
            <a:lvl3pPr marL="913943" indent="0">
              <a:buNone/>
              <a:defRPr/>
            </a:lvl3pPr>
            <a:lvl4pPr marL="1370914" indent="0">
              <a:buNone/>
              <a:defRPr/>
            </a:lvl4pPr>
            <a:lvl5pPr marL="1827886" indent="0">
              <a:buNone/>
              <a:defRPr/>
            </a:lvl5pPr>
          </a:lstStyle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So’zlar, So’zlar, So’zlar, So’zlar,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 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mtClean="0"/>
          </a:p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24964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7"/>
            <a:ext cx="10510123" cy="1051320"/>
          </a:xfrm>
        </p:spPr>
        <p:txBody>
          <a:bodyPr>
            <a:normAutofit/>
          </a:bodyPr>
          <a:lstStyle>
            <a:lvl1pPr algn="l">
              <a:defRPr sz="599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288379" y="1763063"/>
            <a:ext cx="9608893" cy="46539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444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15" y="196668"/>
            <a:ext cx="10779772" cy="730889"/>
          </a:xfrm>
        </p:spPr>
        <p:txBody>
          <a:bodyPr>
            <a:normAutofit/>
          </a:bodyPr>
          <a:lstStyle>
            <a:lvl1pPr>
              <a:defRPr sz="359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68029" y="1062739"/>
            <a:ext cx="10779858" cy="530394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401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60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145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671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446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2072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7566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26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535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406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5590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162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1254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1143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829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1835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151676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18237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14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985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586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241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973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711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28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129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266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32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55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758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5311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550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533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831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93808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3471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6221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010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463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3012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44318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964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03618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4144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55109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245724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68087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163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46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364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101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256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599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2041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564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859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244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72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0444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38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7283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28194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387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72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5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42783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55255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25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95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5098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6178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07194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92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1598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06526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5063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748505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01380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55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82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814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0127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8613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086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8317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635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2801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9880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6546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899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19.02.2021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207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7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7" r:id="rId13"/>
    <p:sldLayoutId id="2147483668" r:id="rId14"/>
    <p:sldLayoutId id="2147483669" r:id="rId15"/>
    <p:sldLayoutId id="2147483672" r:id="rId16"/>
    <p:sldLayoutId id="2147483673" r:id="rId17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0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491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60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89" r:id="rId13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47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42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accent1">
                <a:lumMod val="45000"/>
                <a:lumOff val="55000"/>
              </a:schemeClr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21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77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5501"/>
            <a:ext cx="12173572" cy="215798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97225" y="481055"/>
            <a:ext cx="5051408" cy="1249962"/>
          </a:xfrm>
          <a:prstGeom prst="rect">
            <a:avLst/>
          </a:prstGeom>
        </p:spPr>
        <p:txBody>
          <a:bodyPr vert="horz" wrap="square" lIns="0" tIns="30865" rIns="0" bIns="0" rtlCol="0">
            <a:spAutoFit/>
          </a:bodyPr>
          <a:lstStyle/>
          <a:p>
            <a:pPr marL="26841">
              <a:spcBef>
                <a:spcPts val="240"/>
              </a:spcBef>
            </a:pPr>
            <a:r>
              <a:rPr lang="en-US" sz="8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z-Latn-UZ" sz="8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endParaRPr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2225" y="2671762"/>
            <a:ext cx="10337359" cy="131991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20" algn="ctr">
              <a:lnSpc>
                <a:spcPts val="4132"/>
              </a:lnSpc>
              <a:spcBef>
                <a:spcPts val="232"/>
              </a:spcBef>
            </a:pPr>
            <a:r>
              <a:rPr sz="4800" b="1" dirty="0" err="1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uz-Latn-UZ" sz="4800" b="1" dirty="0">
                <a:ln w="0">
                  <a:solidFill>
                    <a:srgbClr val="2365C7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4800" b="1" dirty="0">
              <a:ln w="0">
                <a:solidFill>
                  <a:srgbClr val="2365C7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860" algn="ctr">
              <a:spcBef>
                <a:spcPts val="232"/>
              </a:spcBef>
            </a:pPr>
            <a:r>
              <a:rPr lang="uz-Latn-UZ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 birikmalarning sinflanishi</a:t>
            </a:r>
            <a:endParaRPr lang="uz-Latn-UZ" sz="4800" b="1" dirty="0">
              <a:ln w="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8825" y="2710647"/>
            <a:ext cx="727381" cy="17293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7"/>
          </a:p>
        </p:txBody>
      </p:sp>
      <p:grpSp>
        <p:nvGrpSpPr>
          <p:cNvPr id="7" name="object 7"/>
          <p:cNvGrpSpPr/>
          <p:nvPr/>
        </p:nvGrpSpPr>
        <p:grpSpPr>
          <a:xfrm>
            <a:off x="9600553" y="522046"/>
            <a:ext cx="2260491" cy="1276272"/>
            <a:chOff x="4701997" y="228104"/>
            <a:chExt cx="603885" cy="603885"/>
          </a:xfrm>
        </p:grpSpPr>
        <p:sp>
          <p:nvSpPr>
            <p:cNvPr id="9" name="object 9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8057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8057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599660" y="777374"/>
            <a:ext cx="2360585" cy="765616"/>
          </a:xfrm>
          <a:prstGeom prst="rect">
            <a:avLst/>
          </a:prstGeom>
        </p:spPr>
        <p:txBody>
          <a:bodyPr vert="horz" wrap="square" lIns="0" tIns="33550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uz-Latn-UZ" sz="4755" b="1" spc="21" dirty="0" smtClean="0">
                <a:solidFill>
                  <a:srgbClr val="FEFEFE"/>
                </a:solidFill>
                <a:latin typeface="Arial"/>
                <a:cs typeface="Arial"/>
              </a:rPr>
              <a:t>10-</a:t>
            </a:r>
            <a:r>
              <a:rPr lang="en-US" sz="4755" b="1" spc="21" dirty="0" smtClean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uz-Latn-UZ" sz="4755" b="1" spc="2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755" dirty="0"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9294" y="4507352"/>
            <a:ext cx="3080951" cy="2370889"/>
          </a:xfrm>
          <a:prstGeom prst="rect">
            <a:avLst/>
          </a:prstGeom>
        </p:spPr>
      </p:pic>
      <p:sp>
        <p:nvSpPr>
          <p:cNvPr id="13" name="object 15">
            <a:extLst/>
          </p:cNvPr>
          <p:cNvSpPr/>
          <p:nvPr/>
        </p:nvSpPr>
        <p:spPr>
          <a:xfrm>
            <a:off x="755257" y="1223962"/>
            <a:ext cx="536967" cy="3026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4451">
              <a:defRPr/>
            </a:pPr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>
            <a:extLst/>
          </p:cNvPr>
          <p:cNvSpPr/>
          <p:nvPr/>
        </p:nvSpPr>
        <p:spPr>
          <a:xfrm>
            <a:off x="701309" y="777374"/>
            <a:ext cx="590915" cy="804781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4451">
              <a:defRPr/>
            </a:pPr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1">
            <a:extLst/>
          </p:cNvPr>
          <p:cNvSpPr/>
          <p:nvPr/>
        </p:nvSpPr>
        <p:spPr>
          <a:xfrm>
            <a:off x="1207314" y="645802"/>
            <a:ext cx="278892" cy="4966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4451">
              <a:defRPr/>
            </a:pPr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3">
            <a:extLst/>
          </p:cNvPr>
          <p:cNvSpPr/>
          <p:nvPr/>
        </p:nvSpPr>
        <p:spPr>
          <a:xfrm>
            <a:off x="1423913" y="1223962"/>
            <a:ext cx="311756" cy="166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4451">
              <a:defRPr/>
            </a:pPr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2">
            <a:extLst/>
          </p:cNvPr>
          <p:cNvSpPr/>
          <p:nvPr/>
        </p:nvSpPr>
        <p:spPr>
          <a:xfrm>
            <a:off x="1346172" y="894116"/>
            <a:ext cx="508118" cy="601349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4451">
              <a:defRPr/>
            </a:pPr>
            <a:endParaRPr sz="380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377825" y="4652962"/>
            <a:ext cx="43312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8121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36242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04363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72484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40605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08726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76847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44968" algn="l" defTabSz="1936242" rtl="0" eaLnBrk="1" latinLnBrk="0" hangingPunct="1">
              <a:defRPr sz="3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Toshkent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shahar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tumani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288-maktabning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kimyo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Turdiyeva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Dilfuza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Qodirovna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7310" y="233362"/>
            <a:ext cx="10806635" cy="2049285"/>
          </a:xfrm>
          <a:prstGeom prst="roundRect">
            <a:avLst/>
          </a:prstGeom>
          <a:ln w="57150"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z-Latn-UZ" dirty="0"/>
              <a:t>Tarkibida </a:t>
            </a:r>
            <a:r>
              <a:rPr lang="uz-Latn-UZ" dirty="0">
                <a:solidFill>
                  <a:srgbClr val="FF0000"/>
                </a:solidFill>
              </a:rPr>
              <a:t>karbonil guruhi </a:t>
            </a:r>
            <a:r>
              <a:rPr lang="uz-Latn-UZ" dirty="0" smtClean="0"/>
              <a:t>bor </a:t>
            </a:r>
            <a:r>
              <a:rPr lang="uz-Latn-UZ" dirty="0"/>
              <a:t>bo‘lgan birikmalarni </a:t>
            </a:r>
            <a:r>
              <a:rPr lang="uz-Latn-UZ" b="1" dirty="0">
                <a:solidFill>
                  <a:srgbClr val="7030A0"/>
                </a:solidFill>
              </a:rPr>
              <a:t>oksobirikmalar</a:t>
            </a:r>
            <a:r>
              <a:rPr lang="uz-Latn-UZ" dirty="0"/>
              <a:t> deyiladi. Oksobirikmalarga </a:t>
            </a:r>
            <a:r>
              <a:rPr lang="uz-Latn-UZ" dirty="0">
                <a:solidFill>
                  <a:srgbClr val="FF0000"/>
                </a:solidFill>
              </a:rPr>
              <a:t>aldegidlar </a:t>
            </a:r>
            <a:r>
              <a:rPr lang="uz-Latn-UZ" dirty="0"/>
              <a:t>va </a:t>
            </a:r>
            <a:r>
              <a:rPr lang="uz-Latn-UZ" dirty="0">
                <a:solidFill>
                  <a:srgbClr val="FF0000"/>
                </a:solidFill>
              </a:rPr>
              <a:t>ketonlar</a:t>
            </a:r>
            <a:r>
              <a:rPr lang="uz-Latn-UZ" dirty="0"/>
              <a:t> kiradi.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995" y="2370629"/>
            <a:ext cx="11699264" cy="46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4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35025" y="461962"/>
            <a:ext cx="10287000" cy="1464231"/>
          </a:xfrm>
          <a:prstGeom prst="roundRect">
            <a:avLst/>
          </a:prstGeom>
          <a:ln>
            <a:solidFill>
              <a:srgbClr val="0070C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Tarkibida </a:t>
            </a:r>
            <a:r>
              <a:rPr lang="uz-Latn-UZ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karboksil guruhi </a:t>
            </a:r>
            <a:r>
              <a:rPr lang="uz-Latn-UZ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bor 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bo‘lgan birikmalarni </a:t>
            </a:r>
            <a:r>
              <a:rPr lang="uz-Latn-UZ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 kislotalar </a:t>
            </a: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deyiladi.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7225" y="2633662"/>
            <a:ext cx="3826352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77825" y="2671762"/>
            <a:ext cx="54423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2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" y="0"/>
            <a:ext cx="12340771" cy="2138362"/>
          </a:xfrm>
          <a:solidFill>
            <a:srgbClr val="0070C0"/>
          </a:solidFill>
        </p:spPr>
        <p:txBody>
          <a:bodyPr>
            <a:noAutofit/>
          </a:bodyPr>
          <a:lstStyle/>
          <a:p>
            <a:pPr marL="261938" algn="ctr"/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Yog‘lar </a:t>
            </a:r>
            <a:r>
              <a:rPr lang="uz-Latn-UZ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 efirlar </a:t>
            </a:r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sinfiga kiradi. Yog‘lar uch atomli spirt (glitserin) ni yuqori yog‘ kislotalari bilan hosil qilgan murakkab efiridir.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Ester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Ester - Wikipedia"/>
          <p:cNvSpPr>
            <a:spLocks noChangeAspect="1" noChangeArrowheads="1"/>
          </p:cNvSpPr>
          <p:nvPr/>
        </p:nvSpPr>
        <p:spPr bwMode="auto">
          <a:xfrm>
            <a:off x="4035425" y="46529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625" y="2282825"/>
            <a:ext cx="9439275" cy="44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1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9" y="0"/>
            <a:ext cx="12184471" cy="7028226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095776633"/>
              </p:ext>
            </p:extLst>
          </p:nvPr>
        </p:nvGraphicFramePr>
        <p:xfrm>
          <a:off x="377825" y="919162"/>
          <a:ext cx="8123767" cy="5415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Гифка молекула гиф картинка, скачать анимированный gif на GIFER от Vinri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046" y="2054775"/>
            <a:ext cx="3733800" cy="29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02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9" y="0"/>
            <a:ext cx="12184471" cy="7028226"/>
          </a:xfrm>
          <a:prstGeom prst="rect">
            <a:avLst/>
          </a:prstGeom>
        </p:spPr>
      </p:pic>
      <p:pic>
        <p:nvPicPr>
          <p:cNvPr id="6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225" y="690562"/>
            <a:ext cx="10668000" cy="5903465"/>
          </a:xfrm>
        </p:spPr>
      </p:pic>
    </p:spTree>
    <p:extLst>
      <p:ext uri="{BB962C8B-B14F-4D97-AF65-F5344CB8AC3E}">
        <p14:creationId xmlns:p14="http://schemas.microsoft.com/office/powerpoint/2010/main" xmlns="" val="32220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5425" y="538162"/>
            <a:ext cx="11582400" cy="144655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74625"/>
            <a:r>
              <a:rPr lang="uz-Latn-U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 –NO</a:t>
            </a:r>
            <a:r>
              <a:rPr lang="uz-Latn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guruh saqlagan birikmalarga </a:t>
            </a:r>
            <a:r>
              <a:rPr lang="uz-Latn-UZ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nitrobirikmalar</a:t>
            </a:r>
            <a:r>
              <a:rPr lang="uz-Latn-U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deyiladi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Нитросоединения - Wikiw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025" y="2214562"/>
            <a:ext cx="4191000" cy="425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71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825" y="309563"/>
            <a:ext cx="11430000" cy="255454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174625"/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Ammiak molekulasidagi bitta yoki bir nechta vodorod atomlarini </a:t>
            </a: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aromatik </a:t>
            </a:r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radikallarga almashinishi natijasida hosil bo‘lgan </a:t>
            </a: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aromatik </a:t>
            </a:r>
            <a:r>
              <a:rPr lang="uz-Latn-UZ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aminlar </a:t>
            </a:r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deyiladi.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Ароматические амин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925" y="3157270"/>
            <a:ext cx="10591800" cy="386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168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624" y="233362"/>
            <a:ext cx="11884025" cy="175432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174625"/>
            <a:r>
              <a:rPr lang="uz-Latn-U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 karboksil va amino guruhlar bor bo‘lgan </a:t>
            </a:r>
            <a:r>
              <a:rPr lang="uz-Latn-U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</a:t>
            </a: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aminokislotalar</a:t>
            </a:r>
            <a:r>
              <a:rPr lang="uz-Latn-U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deyiladi. Aminokislotalar oqsillarni monomerlari hisoblanadi.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4825" y="2214562"/>
            <a:ext cx="1752600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100" name="Picture 4" descr="Аминокислоты улучшают здоровье сердечно-сосудистой системы | Спорт и  Здоровь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225" y="2214562"/>
            <a:ext cx="4495800" cy="456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войства аминокисло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398" y="1845760"/>
            <a:ext cx="4954589" cy="49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37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179"/>
            <a:ext cx="1218565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16200000">
            <a:off x="-591601" y="2328862"/>
            <a:ext cx="3810000" cy="2667000"/>
          </a:xfrm>
          <a:prstGeom prst="triangl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67001" y="1738933"/>
            <a:ext cx="606424" cy="3810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z-Latn-UZ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025186" y="3370129"/>
            <a:ext cx="3784656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b="1" dirty="0" smtClean="0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810001" y="1738933"/>
            <a:ext cx="1524001" cy="19234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10001" y="3653148"/>
            <a:ext cx="1524001" cy="19487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073027" y="1748872"/>
            <a:ext cx="1524001" cy="19234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073027" y="3663087"/>
            <a:ext cx="1524001" cy="19487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6613454" y="1687374"/>
            <a:ext cx="1524001" cy="19234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613454" y="3601589"/>
            <a:ext cx="1524001" cy="19487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8122339" y="1748872"/>
            <a:ext cx="1524001" cy="19234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122339" y="3663087"/>
            <a:ext cx="1524001" cy="19487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8897" y="1614112"/>
            <a:ext cx="1933575" cy="4191000"/>
          </a:xfrm>
          <a:prstGeom prst="rect">
            <a:avLst/>
          </a:prstGeom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3256999" y="3643933"/>
            <a:ext cx="7315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1704905" y="2900362"/>
            <a:ext cx="533400" cy="51423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758987" y="3070051"/>
            <a:ext cx="381000" cy="361833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62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179"/>
            <a:ext cx="1218565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Javob: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7001" y="1738933"/>
            <a:ext cx="606424" cy="3810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z-Latn-UZ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-20101" y="474398"/>
            <a:ext cx="11662573" cy="6083564"/>
            <a:chOff x="-20101" y="474398"/>
            <a:chExt cx="11662573" cy="6083564"/>
          </a:xfrm>
        </p:grpSpPr>
        <p:sp>
          <p:nvSpPr>
            <p:cNvPr id="5" name="Равнобедренный треугольник 4"/>
            <p:cNvSpPr/>
            <p:nvPr/>
          </p:nvSpPr>
          <p:spPr>
            <a:xfrm rot="16200000">
              <a:off x="-591601" y="2328862"/>
              <a:ext cx="3810000" cy="2667000"/>
            </a:xfrm>
            <a:prstGeom prst="triangl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025186" y="3370129"/>
              <a:ext cx="3784656" cy="678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z-Latn-UZ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Uglevodorodlar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3810001" y="1126526"/>
              <a:ext cx="2109516" cy="253583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3810001" y="3653148"/>
              <a:ext cx="2278897" cy="28121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5073027" y="1126526"/>
              <a:ext cx="2000288" cy="254577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073027" y="3663087"/>
              <a:ext cx="2430882" cy="28948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6613454" y="1409213"/>
              <a:ext cx="1846043" cy="220159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6613454" y="3601589"/>
              <a:ext cx="2025170" cy="273948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8122339" y="1748872"/>
              <a:ext cx="1524001" cy="19234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8122339" y="3663087"/>
              <a:ext cx="1524001" cy="194879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08897" y="1614112"/>
              <a:ext cx="1933575" cy="4191000"/>
            </a:xfrm>
            <a:prstGeom prst="rect">
              <a:avLst/>
            </a:prstGeom>
          </p:spPr>
        </p:pic>
        <p:cxnSp>
          <p:nvCxnSpPr>
            <p:cNvPr id="43" name="Прямая соединительная линия 42"/>
            <p:cNvCxnSpPr/>
            <p:nvPr/>
          </p:nvCxnSpPr>
          <p:spPr>
            <a:xfrm>
              <a:off x="3256999" y="3643933"/>
              <a:ext cx="73152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Овал 41"/>
            <p:cNvSpPr/>
            <p:nvPr/>
          </p:nvSpPr>
          <p:spPr>
            <a:xfrm>
              <a:off x="1704905" y="2900362"/>
              <a:ext cx="533400" cy="51423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1758987" y="3070051"/>
              <a:ext cx="381000" cy="361833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 rot="18461805">
              <a:off x="2725752" y="1850468"/>
              <a:ext cx="3431107" cy="678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z-Latn-U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Ochiq zanjirli 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 rot="18461805">
            <a:off x="4094117" y="1731551"/>
            <a:ext cx="3431107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Alkanlar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461805">
            <a:off x="5462481" y="1802606"/>
            <a:ext cx="3431107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Alkenlar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461805">
            <a:off x="6986995" y="1802608"/>
            <a:ext cx="3431107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Alkinlar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3127474">
            <a:off x="2719282" y="4878171"/>
            <a:ext cx="3431107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Yopiq zanjirli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3127474">
            <a:off x="4015282" y="4802565"/>
            <a:ext cx="3431107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Sikloalkanlar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3127474">
            <a:off x="5417176" y="4611339"/>
            <a:ext cx="3431107" cy="1265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Aromatik uglevodorolar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3127474">
            <a:off x="7053466" y="4802565"/>
            <a:ext cx="3431107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Benzol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 darsda: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098" y="1452562"/>
            <a:ext cx="11961813" cy="4785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Izomeriya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tusuhunchasi kimyo faniga kim tomonidan kiritilgan? </a:t>
            </a:r>
            <a:endParaRPr lang="uz-Latn-U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A.M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Butlerov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 B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) I.Berselius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C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F.Vyoller     D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) N.N.Zinnin </a:t>
            </a:r>
            <a:endParaRPr lang="uz-Latn-U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. A.M Butlerov formulasi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bo‘lgan pentanni o‘rganib, shu tarkibga to‘g‘ri keladigan necha xil modda bo‘lishi mumkinliginini aniqladi? </a:t>
            </a:r>
            <a:endParaRPr lang="uz-Latn-U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) 2 B) 3 C)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9  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49625" y="2671762"/>
            <a:ext cx="3124200" cy="609600"/>
            <a:chOff x="3349625" y="2671762"/>
            <a:chExt cx="3124200" cy="609600"/>
          </a:xfrm>
        </p:grpSpPr>
        <p:sp>
          <p:nvSpPr>
            <p:cNvPr id="3" name="Овал 2"/>
            <p:cNvSpPr/>
            <p:nvPr/>
          </p:nvSpPr>
          <p:spPr>
            <a:xfrm>
              <a:off x="3349625" y="2671762"/>
              <a:ext cx="609600" cy="609600"/>
            </a:xfrm>
            <a:prstGeom prst="ellipse">
              <a:avLst/>
            </a:prstGeom>
            <a:noFill/>
            <a:ln w="76200">
              <a:solidFill>
                <a:srgbClr val="236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>
              <a:stCxn id="3" idx="5"/>
            </p:cNvCxnSpPr>
            <p:nvPr/>
          </p:nvCxnSpPr>
          <p:spPr>
            <a:xfrm>
              <a:off x="3869951" y="3192088"/>
              <a:ext cx="2603874" cy="13074"/>
            </a:xfrm>
            <a:prstGeom prst="line">
              <a:avLst/>
            </a:prstGeom>
            <a:ln w="76200">
              <a:solidFill>
                <a:srgbClr val="2365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3578225" y="5567362"/>
            <a:ext cx="1219200" cy="609600"/>
            <a:chOff x="3273425" y="2649914"/>
            <a:chExt cx="1219200" cy="609600"/>
          </a:xfrm>
        </p:grpSpPr>
        <p:sp>
          <p:nvSpPr>
            <p:cNvPr id="13" name="Овал 12"/>
            <p:cNvSpPr/>
            <p:nvPr/>
          </p:nvSpPr>
          <p:spPr>
            <a:xfrm>
              <a:off x="3273425" y="2649914"/>
              <a:ext cx="609600" cy="609600"/>
            </a:xfrm>
            <a:prstGeom prst="ellipse">
              <a:avLst/>
            </a:prstGeom>
            <a:noFill/>
            <a:ln w="76200">
              <a:solidFill>
                <a:srgbClr val="236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/>
            <p:cNvCxnSpPr>
              <a:stCxn id="13" idx="4"/>
            </p:cNvCxnSpPr>
            <p:nvPr/>
          </p:nvCxnSpPr>
          <p:spPr>
            <a:xfrm>
              <a:off x="3578225" y="3259514"/>
              <a:ext cx="914400" cy="0"/>
            </a:xfrm>
            <a:prstGeom prst="line">
              <a:avLst/>
            </a:prstGeom>
            <a:ln w="76200">
              <a:solidFill>
                <a:srgbClr val="2365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38648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179"/>
            <a:ext cx="1218565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2225" y="1147816"/>
            <a:ext cx="9448800" cy="1681759"/>
          </a:xfrm>
          <a:prstGeom prst="doubleWave">
            <a:avLst/>
          </a:prstGeom>
          <a:solidFill>
            <a:srgbClr val="00B050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z-Latn-U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 organik birikmalar qaysi organik moddalar sinfida o‘rganiladi.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8359588" y="3031881"/>
            <a:ext cx="3276600" cy="1188000"/>
          </a:xfrm>
          <a:prstGeom prst="cloud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Etil spirti</a:t>
            </a:r>
            <a:endParaRPr lang="ru-RU" dirty="0"/>
          </a:p>
        </p:txBody>
      </p:sp>
      <p:sp>
        <p:nvSpPr>
          <p:cNvPr id="8" name="Облако 7"/>
          <p:cNvSpPr/>
          <p:nvPr/>
        </p:nvSpPr>
        <p:spPr>
          <a:xfrm>
            <a:off x="549461" y="3205162"/>
            <a:ext cx="3429000" cy="1224000"/>
          </a:xfrm>
          <a:prstGeom prst="cloud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>
            <a:off x="4181875" y="2959886"/>
            <a:ext cx="3974299" cy="1926556"/>
          </a:xfrm>
          <a:prstGeom prst="cloud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sirka kislotasi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1225" y="5076061"/>
            <a:ext cx="2438400" cy="6789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3624" y="5094270"/>
            <a:ext cx="2743201" cy="6789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COOH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3937" y="5075749"/>
            <a:ext cx="2247901" cy="6789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8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179"/>
            <a:ext cx="1218565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Javob: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8425" y="1410760"/>
            <a:ext cx="9448800" cy="902227"/>
          </a:xfrm>
          <a:prstGeom prst="doubleWave">
            <a:avLst/>
          </a:prstGeom>
          <a:solidFill>
            <a:srgbClr val="00B050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z-Latn-U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 saqlovchi organik birikmalar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8359588" y="3031881"/>
            <a:ext cx="3276600" cy="1188000"/>
          </a:xfrm>
          <a:prstGeom prst="cloud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Etil spirti</a:t>
            </a:r>
            <a:endParaRPr lang="ru-RU" dirty="0"/>
          </a:p>
        </p:txBody>
      </p:sp>
      <p:sp>
        <p:nvSpPr>
          <p:cNvPr id="8" name="Облако 7"/>
          <p:cNvSpPr/>
          <p:nvPr/>
        </p:nvSpPr>
        <p:spPr>
          <a:xfrm>
            <a:off x="549461" y="3205162"/>
            <a:ext cx="3429000" cy="1224000"/>
          </a:xfrm>
          <a:prstGeom prst="cloud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Saxaroza</a:t>
            </a:r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>
            <a:off x="4181875" y="2959886"/>
            <a:ext cx="3974299" cy="1926556"/>
          </a:xfrm>
          <a:prstGeom prst="cloud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sirka kislotasi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1225" y="5076061"/>
            <a:ext cx="2438400" cy="6789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3624" y="5094270"/>
            <a:ext cx="2743201" cy="6789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COOH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3937" y="5075749"/>
            <a:ext cx="2247901" cy="67896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6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179"/>
            <a:ext cx="1218565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bajariladigan topshiriq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4625" y="1604962"/>
            <a:ext cx="9296400" cy="156966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z-Latn-UZ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Mavzuni o‘qish va 14-sahifadagi testlarni bajarish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animated transparent book gif - Clip Art Librar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000" y="3357562"/>
            <a:ext cx="48196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33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 darsda: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1759" y="1169369"/>
            <a:ext cx="11961813" cy="595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3. Molekuladagi atomlar soni ortib borishi bilan…?</a:t>
            </a:r>
          </a:p>
          <a:p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A) izomerlar soni kamayib boradi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B)izomerlar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soni ortib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boradi                                          C)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izomerlar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soni o‘zgarmaydi</a:t>
            </a:r>
          </a:p>
          <a:p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Uglerod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atomlari bir-birlari bilan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bog‘lanib tarmoqlangan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yoki tarmoqlanmagan zanjirlarni hosil qilishi qaysi izomeriya turiga xos?</a:t>
            </a:r>
          </a:p>
          <a:p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A) holat izomeriyasi B) geometrik izomeriya</a:t>
            </a:r>
          </a:p>
          <a:p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C) tuzilish yoki zanjir izomeriyasi D) sinflararo izomeriya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49225" y="2366962"/>
            <a:ext cx="6172200" cy="609600"/>
            <a:chOff x="3349625" y="2671762"/>
            <a:chExt cx="6172200" cy="609600"/>
          </a:xfrm>
        </p:grpSpPr>
        <p:sp>
          <p:nvSpPr>
            <p:cNvPr id="3" name="Овал 2"/>
            <p:cNvSpPr/>
            <p:nvPr/>
          </p:nvSpPr>
          <p:spPr>
            <a:xfrm>
              <a:off x="3349625" y="2671762"/>
              <a:ext cx="609600" cy="609600"/>
            </a:xfrm>
            <a:prstGeom prst="ellipse">
              <a:avLst/>
            </a:prstGeom>
            <a:noFill/>
            <a:ln w="76200">
              <a:solidFill>
                <a:srgbClr val="236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3806825" y="3281362"/>
              <a:ext cx="5715000" cy="0"/>
            </a:xfrm>
            <a:prstGeom prst="line">
              <a:avLst/>
            </a:prstGeom>
            <a:ln w="76200">
              <a:solidFill>
                <a:srgbClr val="2365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211759" y="5872162"/>
            <a:ext cx="7024066" cy="609600"/>
            <a:chOff x="3273425" y="2649914"/>
            <a:chExt cx="7024066" cy="609600"/>
          </a:xfrm>
        </p:grpSpPr>
        <p:sp>
          <p:nvSpPr>
            <p:cNvPr id="13" name="Овал 12"/>
            <p:cNvSpPr/>
            <p:nvPr/>
          </p:nvSpPr>
          <p:spPr>
            <a:xfrm>
              <a:off x="3273425" y="2649914"/>
              <a:ext cx="609600" cy="609600"/>
            </a:xfrm>
            <a:prstGeom prst="ellipse">
              <a:avLst/>
            </a:prstGeom>
            <a:noFill/>
            <a:ln w="76200">
              <a:solidFill>
                <a:srgbClr val="236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/>
            <p:cNvCxnSpPr>
              <a:stCxn id="13" idx="4"/>
            </p:cNvCxnSpPr>
            <p:nvPr/>
          </p:nvCxnSpPr>
          <p:spPr>
            <a:xfrm>
              <a:off x="3578225" y="3259514"/>
              <a:ext cx="6719266" cy="0"/>
            </a:xfrm>
            <a:prstGeom prst="line">
              <a:avLst/>
            </a:prstGeom>
            <a:ln w="76200">
              <a:solidFill>
                <a:srgbClr val="2365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00178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-20638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Bugungi darsda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837" y="1604962"/>
            <a:ext cx="11961813" cy="3025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Organik birikmalarning umumiy klassifikatsiyasi</a:t>
            </a:r>
          </a:p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Uglevodorodlar bo‘limining sinflanishi</a:t>
            </a:r>
          </a:p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Kislorod saqlovchi organik birikmalarning sinflanishi</a:t>
            </a:r>
          </a:p>
          <a:p>
            <a:pPr marL="742950" indent="-742950">
              <a:buAutoNum type="arabicPeriod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Azot saqlovchi organik birikmalarning sinflanishi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8" y="-8301"/>
            <a:ext cx="12184471" cy="7028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025" y="561230"/>
            <a:ext cx="9943512" cy="588916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511425" y="5033962"/>
            <a:ext cx="1981200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ulerod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02225" y="5020660"/>
            <a:ext cx="2076911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88736" y="5033962"/>
            <a:ext cx="1961688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saqlovchi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40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21426" y="1757362"/>
            <a:ext cx="5486400" cy="3025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z-Latn-UZ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Yopiq </a:t>
            </a:r>
            <a:r>
              <a:rPr lang="uz-Latn-UZ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zanjirli uglevodorodlarga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sikloalkanlar va aromatik uglevodorodlar kiradi.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0" y="-25501"/>
            <a:ext cx="12173572" cy="12979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625" y="1757362"/>
            <a:ext cx="5410200" cy="30255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z-Latn-UZ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 zanjirli uglevodorodlarga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alkanlar, alkenlar, alkadiyenlar va alkinlar kiradi.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2225" y="5293460"/>
            <a:ext cx="2986715" cy="830997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z-Latn-UZ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-C-C-C-C-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6617582" y="4957762"/>
            <a:ext cx="4894088" cy="18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312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55" y="-4687"/>
            <a:ext cx="12186960" cy="7029297"/>
          </a:xfrm>
          <a:prstGeom prst="rect">
            <a:avLst/>
          </a:prstGeom>
        </p:spPr>
      </p:pic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425" y="538162"/>
            <a:ext cx="10972800" cy="54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81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9" y="0"/>
            <a:ext cx="12184471" cy="7028226"/>
          </a:xfrm>
          <a:prstGeom prst="rect">
            <a:avLst/>
          </a:prstGeom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814" y="959961"/>
            <a:ext cx="11125200" cy="51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3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2182" y="4378916"/>
            <a:ext cx="10210800" cy="126560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Spirtlar </a:t>
            </a:r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va fenollar o‘z navbatida bir atomli va ko‘p atomli spirtlarga bo‘linadi.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2179"/>
            <a:ext cx="12185650" cy="126560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 gidroksil guruhi bor bo‘lgan moddalarga spirtlar va fenollar kiradi.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632" y="1448077"/>
            <a:ext cx="5506994" cy="2698327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z-Latn-UZ" dirty="0">
                <a:latin typeface="Arial" panose="020B0604020202020204" pitchFamily="34" charset="0"/>
                <a:cs typeface="Arial" panose="020B0604020202020204" pitchFamily="34" charset="0"/>
              </a:rPr>
              <a:t>Agar gidroksil guruh alkil radikallari bilan bog‘lansa, spirtlar hosil  bo‘ladi.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7582" y="1473045"/>
            <a:ext cx="6094413" cy="2553891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Agar gidroksil guruh benzol 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yadrosi 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bilan bevosita bog‘langan bo‘lsa, fenollar hosil bo‘ladi.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0137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0" id="{785310B2-D978-4E49-BBFE-AE080AFD3908}" vid="{EF789822-9A55-49AA-BF39-F5952A494B2E}"/>
    </a:ext>
  </a:extLst>
</a:theme>
</file>

<file path=ppt/theme/theme2.xml><?xml version="1.0" encoding="utf-8"?>
<a:theme xmlns:a="http://schemas.openxmlformats.org/drawingml/2006/main" name="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Тема7" id="{D065F3FC-3E9C-4AFC-AFB2-AD99FFD6EC12}" vid="{24D79D30-FFA8-4D6D-B82F-E600FF13E2CA}"/>
    </a:ext>
  </a:extLst>
</a:theme>
</file>

<file path=ppt/theme/theme3.xml><?xml version="1.0" encoding="utf-8"?>
<a:theme xmlns:a="http://schemas.openxmlformats.org/drawingml/2006/main" name="1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0" id="{785310B2-D978-4E49-BBFE-AE080AFD3908}" vid="{EF789822-9A55-49AA-BF39-F5952A494B2E}"/>
    </a:ext>
  </a:extLst>
</a:theme>
</file>

<file path=ppt/theme/theme4.xml><?xml version="1.0" encoding="utf-8"?>
<a:theme xmlns:a="http://schemas.openxmlformats.org/drawingml/2006/main" name="1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Тема7" id="{D065F3FC-3E9C-4AFC-AFB2-AD99FFD6EC12}" vid="{24D79D30-FFA8-4D6D-B82F-E600FF13E2CA}"/>
    </a:ext>
  </a:extLst>
</a:theme>
</file>

<file path=ppt/theme/theme5.xml><?xml version="1.0" encoding="utf-8"?>
<a:theme xmlns:a="http://schemas.openxmlformats.org/drawingml/2006/main" name="2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0" id="{785310B2-D978-4E49-BBFE-AE080AFD3908}" vid="{EF789822-9A55-49AA-BF39-F5952A494B2E}"/>
    </a:ext>
  </a:extLst>
</a:theme>
</file>

<file path=ppt/theme/theme6.xml><?xml version="1.0" encoding="utf-8"?>
<a:theme xmlns:a="http://schemas.openxmlformats.org/drawingml/2006/main" name="2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Тема7" id="{D065F3FC-3E9C-4AFC-AFB2-AD99FFD6EC12}" vid="{24D79D30-FFA8-4D6D-B82F-E600FF13E2CA}"/>
    </a:ext>
  </a:extLst>
</a:theme>
</file>

<file path=ppt/theme/theme7.xml><?xml version="1.0" encoding="utf-8"?>
<a:theme xmlns:a="http://schemas.openxmlformats.org/drawingml/2006/main" name="3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0" id="{785310B2-D978-4E49-BBFE-AE080AFD3908}" vid="{EF789822-9A55-49AA-BF39-F5952A494B2E}"/>
    </a:ext>
  </a:extLst>
</a:theme>
</file>

<file path=ppt/theme/theme8.xml><?xml version="1.0" encoding="utf-8"?>
<a:theme xmlns:a="http://schemas.openxmlformats.org/drawingml/2006/main" name="3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Тема7" id="{D065F3FC-3E9C-4AFC-AFB2-AD99FFD6EC12}" vid="{24D79D30-FFA8-4D6D-B82F-E600FF13E2C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2701</TotalTime>
  <Words>407</Words>
  <Application>Microsoft Office PowerPoint</Application>
  <PresentationFormat>Произвольный</PresentationFormat>
  <Paragraphs>78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Тема10</vt:lpstr>
      <vt:lpstr>Тема7</vt:lpstr>
      <vt:lpstr>1_Тема10</vt:lpstr>
      <vt:lpstr>1_Тема7</vt:lpstr>
      <vt:lpstr>2_Тема10</vt:lpstr>
      <vt:lpstr>2_Тема7</vt:lpstr>
      <vt:lpstr>3_Тема10</vt:lpstr>
      <vt:lpstr>3_Тема7</vt:lpstr>
      <vt:lpstr>   Kimyo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Yog‘lar murakkab efirlar sinfiga kiradi. Yog‘lar uch atomli spirt (glitserin) ni yuqori yog‘ kislotalari bilan hosil qilgan murakkab efiridir.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Anvarullo</dc:creator>
  <cp:lastModifiedBy>User</cp:lastModifiedBy>
  <cp:revision>233</cp:revision>
  <dcterms:created xsi:type="dcterms:W3CDTF">2020-04-09T07:32:19Z</dcterms:created>
  <dcterms:modified xsi:type="dcterms:W3CDTF">2021-02-19T17:21:21Z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