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7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  <p:sldMasterId id="2147483697" r:id="rId2"/>
    <p:sldMasterId id="2147483713" r:id="rId3"/>
    <p:sldMasterId id="2147483726" r:id="rId4"/>
    <p:sldMasterId id="2147483742" r:id="rId5"/>
    <p:sldMasterId id="2147483755" r:id="rId6"/>
    <p:sldMasterId id="2147483790" r:id="rId7"/>
    <p:sldMasterId id="2147483803" r:id="rId8"/>
  </p:sldMasterIdLst>
  <p:notesMasterIdLst>
    <p:notesMasterId r:id="rId24"/>
  </p:notesMasterIdLst>
  <p:sldIdLst>
    <p:sldId id="256" r:id="rId9"/>
    <p:sldId id="273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8" r:id="rId20"/>
    <p:sldId id="269" r:id="rId21"/>
    <p:sldId id="271" r:id="rId22"/>
    <p:sldId id="272" r:id="rId23"/>
  </p:sldIdLst>
  <p:sldSz cx="12185650" cy="7019925"/>
  <p:notesSz cx="5765800" cy="3244850"/>
  <p:defaultTextStyle>
    <a:defPPr>
      <a:defRPr lang="ru-RU"/>
    </a:defPPr>
    <a:lvl1pPr marL="0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1pPr>
    <a:lvl2pPr marL="968121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2pPr>
    <a:lvl3pPr marL="1936242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3pPr>
    <a:lvl4pPr marL="2904363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4pPr>
    <a:lvl5pPr marL="3872484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5pPr>
    <a:lvl6pPr marL="4840605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6pPr>
    <a:lvl7pPr marL="5808726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7pPr>
    <a:lvl8pPr marL="6776847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8pPr>
    <a:lvl9pPr marL="7744968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1" userDrawn="1">
          <p15:clr>
            <a:srgbClr val="A4A3A4"/>
          </p15:clr>
        </p15:guide>
        <p15:guide id="2" pos="45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5C7"/>
    <a:srgbClr val="D1F6FF"/>
    <a:srgbClr val="DFC9EF"/>
    <a:srgbClr val="FFFFCC"/>
    <a:srgbClr val="FAFAFA"/>
    <a:srgbClr val="993300"/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30" autoAdjust="0"/>
    <p:restoredTop sz="94660"/>
  </p:normalViewPr>
  <p:slideViewPr>
    <p:cSldViewPr>
      <p:cViewPr varScale="1">
        <p:scale>
          <a:sx n="65" d="100"/>
          <a:sy n="65" d="100"/>
        </p:scale>
        <p:origin x="576" y="90"/>
      </p:cViewPr>
      <p:guideLst>
        <p:guide orient="horz" pos="6231"/>
        <p:guide pos="45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A39DF-9567-4CDA-A4A4-E359C8BAF477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33575" y="406400"/>
            <a:ext cx="189865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5C840-5611-4C0C-86CE-4F43C3DD3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526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1pPr>
    <a:lvl2pPr marL="968121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2pPr>
    <a:lvl3pPr marL="1936242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3pPr>
    <a:lvl4pPr marL="2904363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4pPr>
    <a:lvl5pPr marL="3872484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5pPr>
    <a:lvl6pPr marL="4840605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6pPr>
    <a:lvl7pPr marL="5808726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7pPr>
    <a:lvl8pPr marL="6776847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8pPr>
    <a:lvl9pPr marL="7744968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203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7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6897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24.09.2020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215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582" y="4510952"/>
            <a:ext cx="10357803" cy="1394235"/>
          </a:xfrm>
        </p:spPr>
        <p:txBody>
          <a:bodyPr anchor="t"/>
          <a:lstStyle>
            <a:lvl1pPr algn="l">
              <a:defRPr sz="4094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582" y="2975344"/>
            <a:ext cx="10357803" cy="1535608"/>
          </a:xfrm>
        </p:spPr>
        <p:txBody>
          <a:bodyPr anchor="b"/>
          <a:lstStyle>
            <a:lvl1pPr marL="0" indent="0">
              <a:buNone/>
              <a:defRPr sz="2047"/>
            </a:lvl1pPr>
            <a:lvl2pPr marL="467990" indent="0">
              <a:buNone/>
              <a:defRPr sz="1842"/>
            </a:lvl2pPr>
            <a:lvl3pPr marL="935980" indent="0">
              <a:buNone/>
              <a:defRPr sz="1638"/>
            </a:lvl3pPr>
            <a:lvl4pPr marL="1403970" indent="0">
              <a:buNone/>
              <a:defRPr sz="1433"/>
            </a:lvl4pPr>
            <a:lvl5pPr marL="1871960" indent="0">
              <a:buNone/>
              <a:defRPr sz="1433"/>
            </a:lvl5pPr>
            <a:lvl6pPr marL="2339950" indent="0">
              <a:buNone/>
              <a:defRPr sz="1433"/>
            </a:lvl6pPr>
            <a:lvl7pPr marL="2807940" indent="0">
              <a:buNone/>
              <a:defRPr sz="1433"/>
            </a:lvl7pPr>
            <a:lvl8pPr marL="3275929" indent="0">
              <a:buNone/>
              <a:defRPr sz="1433"/>
            </a:lvl8pPr>
            <a:lvl9pPr marL="3743919" indent="0">
              <a:buNone/>
              <a:defRPr sz="14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24.09.2020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472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6188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5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24.09.2020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80872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81122"/>
            <a:ext cx="10967085" cy="11699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82" y="1571359"/>
            <a:ext cx="5384112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" y="2226226"/>
            <a:ext cx="5384112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0141" y="1571359"/>
            <a:ext cx="5386227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0141" y="2226226"/>
            <a:ext cx="5386227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24.09.2020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390741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24.09.2020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602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24.09.2020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730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79497"/>
            <a:ext cx="4008995" cy="1189487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4251" y="279497"/>
            <a:ext cx="6812117" cy="5991312"/>
          </a:xfrm>
        </p:spPr>
        <p:txBody>
          <a:bodyPr/>
          <a:lstStyle>
            <a:lvl1pPr>
              <a:defRPr sz="3276"/>
            </a:lvl1pPr>
            <a:lvl2pPr>
              <a:defRPr sz="2866"/>
            </a:lvl2pPr>
            <a:lvl3pPr>
              <a:defRPr sz="2457"/>
            </a:lvl3pPr>
            <a:lvl4pPr>
              <a:defRPr sz="2047"/>
            </a:lvl4pPr>
            <a:lvl5pPr>
              <a:defRPr sz="2047"/>
            </a:lvl5pPr>
            <a:lvl6pPr>
              <a:defRPr sz="2047"/>
            </a:lvl6pPr>
            <a:lvl7pPr>
              <a:defRPr sz="2047"/>
            </a:lvl7pPr>
            <a:lvl8pPr>
              <a:defRPr sz="2047"/>
            </a:lvl8pPr>
            <a:lvl9pPr>
              <a:defRPr sz="204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83" y="1468985"/>
            <a:ext cx="4008995" cy="4801824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24.09.2020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445000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473" y="4913948"/>
            <a:ext cx="7311390" cy="580119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473" y="627243"/>
            <a:ext cx="7311390" cy="4211955"/>
          </a:xfrm>
        </p:spPr>
        <p:txBody>
          <a:bodyPr/>
          <a:lstStyle>
            <a:lvl1pPr marL="0" indent="0">
              <a:buNone/>
              <a:defRPr sz="3276"/>
            </a:lvl1pPr>
            <a:lvl2pPr marL="467990" indent="0">
              <a:buNone/>
              <a:defRPr sz="2866"/>
            </a:lvl2pPr>
            <a:lvl3pPr marL="935980" indent="0">
              <a:buNone/>
              <a:defRPr sz="2457"/>
            </a:lvl3pPr>
            <a:lvl4pPr marL="1403970" indent="0">
              <a:buNone/>
              <a:defRPr sz="2047"/>
            </a:lvl4pPr>
            <a:lvl5pPr marL="1871960" indent="0">
              <a:buNone/>
              <a:defRPr sz="2047"/>
            </a:lvl5pPr>
            <a:lvl6pPr marL="2339950" indent="0">
              <a:buNone/>
              <a:defRPr sz="2047"/>
            </a:lvl6pPr>
            <a:lvl7pPr marL="2807940" indent="0">
              <a:buNone/>
              <a:defRPr sz="2047"/>
            </a:lvl7pPr>
            <a:lvl8pPr marL="3275929" indent="0">
              <a:buNone/>
              <a:defRPr sz="2047"/>
            </a:lvl8pPr>
            <a:lvl9pPr marL="3743919" indent="0">
              <a:buNone/>
              <a:defRPr sz="2047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473" y="5494067"/>
            <a:ext cx="7311390" cy="823866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24.09.2020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008913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24.09.2020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131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83823" y="359122"/>
            <a:ext cx="2792545" cy="611480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188" y="359122"/>
            <a:ext cx="8174540" cy="611480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24.09.2020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45529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8983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24.09.2020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456407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24.09.2020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002819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5"/>
            <a:ext cx="4958883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2601" y="2339975"/>
            <a:ext cx="8236007" cy="1504734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0449" y="4133956"/>
            <a:ext cx="6360056" cy="1013989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47" b="0">
                <a:solidFill>
                  <a:schemeClr val="tx1"/>
                </a:solidFill>
                <a:latin typeface="Georgia" pitchFamily="18" charset="0"/>
              </a:defRPr>
            </a:lvl1pPr>
            <a:lvl2pPr marL="46799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3598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40397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7196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33995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80794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7592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74391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139238" y="5225944"/>
            <a:ext cx="2437130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2047"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9496028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155" y="0"/>
            <a:ext cx="12223730" cy="288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2825" y="3119967"/>
            <a:ext cx="5788184" cy="1394235"/>
          </a:xfrm>
        </p:spPr>
        <p:txBody>
          <a:bodyPr anchor="b"/>
          <a:lstStyle>
            <a:lvl1pPr algn="l" eaLnBrk="1" latinLnBrk="0" hangingPunct="1">
              <a:defRPr kumimoji="0" lang="ru-RU" sz="4094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037691" y="5459942"/>
            <a:ext cx="2843318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1842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9226A24-D611-48AE-94A8-102D7FD6C319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6A7A7E6-BAC7-4BEC-83A1-1994E99614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47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312" y="1829731"/>
            <a:ext cx="9872281" cy="4402078"/>
          </a:xfrm>
        </p:spPr>
        <p:txBody>
          <a:bodyPr/>
          <a:lstStyle>
            <a:lvl1pPr marL="514093" indent="-514093">
              <a:buFont typeface="+mj-lt"/>
              <a:buAutoNum type="arabicPeriod"/>
              <a:defRPr/>
            </a:lvl1pPr>
            <a:lvl2pPr marL="913943" indent="-456971">
              <a:buFont typeface="+mj-lt"/>
              <a:buAutoNum type="arabicPeriod"/>
              <a:defRPr/>
            </a:lvl2pPr>
            <a:lvl3pPr marL="1370914" indent="-456971">
              <a:buFont typeface="+mj-lt"/>
              <a:buAutoNum type="arabicPeriod"/>
              <a:defRPr/>
            </a:lvl3pPr>
            <a:lvl4pPr marL="1713643" indent="-342729">
              <a:buFont typeface="+mj-lt"/>
              <a:buAutoNum type="arabicPeriod"/>
              <a:defRPr/>
            </a:lvl4pPr>
            <a:lvl5pPr marL="2170614" indent="-342729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919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374" y="-84323"/>
            <a:ext cx="12332024" cy="7104248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07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830" y="1256419"/>
            <a:ext cx="8365285" cy="326331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398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830" y="133512"/>
            <a:ext cx="2454521" cy="409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943"/>
            <a:r>
              <a:rPr lang="en-US" sz="1999" b="1" smtClean="0">
                <a:solidFill>
                  <a:prstClr val="black"/>
                </a:solidFill>
              </a:rPr>
              <a:t>Temurbeklar maktabi</a:t>
            </a:r>
            <a:endParaRPr lang="ru-RU" sz="1999" b="1">
              <a:solidFill>
                <a:prstClr val="black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0" cy="701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74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3"/>
            <a:ext cx="10510123" cy="2647755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312" y="1829730"/>
            <a:ext cx="9872281" cy="2167200"/>
          </a:xfrm>
        </p:spPr>
        <p:txBody>
          <a:bodyPr/>
          <a:lstStyle>
            <a:lvl1pPr marL="0" marR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6971" indent="0">
              <a:buNone/>
              <a:defRPr/>
            </a:lvl2pPr>
            <a:lvl3pPr marL="913943" indent="0">
              <a:buNone/>
              <a:defRPr/>
            </a:lvl3pPr>
            <a:lvl4pPr marL="1370914" indent="0">
              <a:buNone/>
              <a:defRPr/>
            </a:lvl4pPr>
            <a:lvl5pPr marL="1827886" indent="0">
              <a:buNone/>
              <a:defRPr/>
            </a:lvl5pPr>
          </a:lstStyle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49646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7"/>
            <a:ext cx="10510123" cy="1051320"/>
          </a:xfrm>
        </p:spPr>
        <p:txBody>
          <a:bodyPr>
            <a:normAutofit/>
          </a:bodyPr>
          <a:lstStyle>
            <a:lvl1pPr algn="l">
              <a:defRPr sz="599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8379" y="1763063"/>
            <a:ext cx="9608893" cy="46539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447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115" y="196668"/>
            <a:ext cx="10779772" cy="730889"/>
          </a:xfrm>
        </p:spPr>
        <p:txBody>
          <a:bodyPr>
            <a:normAutofit/>
          </a:bodyPr>
          <a:lstStyle>
            <a:lvl1pPr>
              <a:defRPr sz="3598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029" y="1062739"/>
            <a:ext cx="10779858" cy="530394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01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3" name="Picture 161" descr="artplus_nature_naturalcity38_g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2538677" y="4792074"/>
            <a:ext cx="2625416" cy="183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2" name="Picture 160" descr="artplus_nature_naturalcity38_g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0" y="3280841"/>
            <a:ext cx="3985723" cy="334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1" name="Picture 159" descr="artplus_nature_naturalcity38_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5"/>
          <a:stretch>
            <a:fillRect/>
          </a:stretch>
        </p:blipFill>
        <p:spPr bwMode="auto">
          <a:xfrm>
            <a:off x="0" y="4211955"/>
            <a:ext cx="12185650" cy="280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34" name="Group 162"/>
          <p:cNvGrpSpPr>
            <a:grpSpLocks/>
          </p:cNvGrpSpPr>
          <p:nvPr/>
        </p:nvGrpSpPr>
        <p:grpSpPr bwMode="auto">
          <a:xfrm>
            <a:off x="0" y="0"/>
            <a:ext cx="12185650" cy="3275965"/>
            <a:chOff x="0" y="0"/>
            <a:chExt cx="5760" cy="2016"/>
          </a:xfrm>
        </p:grpSpPr>
        <p:pic>
          <p:nvPicPr>
            <p:cNvPr id="3225" name="Picture 153" descr="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12" name="Picture 140" descr="0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01547" y="6629929"/>
            <a:ext cx="3858789" cy="311997"/>
          </a:xfrm>
        </p:spPr>
        <p:txBody>
          <a:bodyPr/>
          <a:lstStyle>
            <a:lvl1pPr algn="l">
              <a:defRPr sz="1740">
                <a:solidFill>
                  <a:srgbClr val="000000"/>
                </a:solidFill>
              </a:defRPr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1659" y="3665961"/>
            <a:ext cx="9342332" cy="389996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2047" b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226" name="Rectangle 15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8428408" y="6629930"/>
            <a:ext cx="2843318" cy="250247"/>
          </a:xfrm>
        </p:spPr>
        <p:txBody>
          <a:bodyPr/>
          <a:lstStyle>
            <a:lvl1pPr algn="ctr">
              <a:defRPr sz="1433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24.09.2020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227" name="Rectangle 1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3273" y="6629930"/>
            <a:ext cx="609283" cy="250247"/>
          </a:xfrm>
        </p:spPr>
        <p:txBody>
          <a:bodyPr/>
          <a:lstStyle>
            <a:lvl1pPr algn="ctr">
              <a:defRPr sz="1433">
                <a:latin typeface="Arial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1659" y="2573972"/>
            <a:ext cx="9342332" cy="701993"/>
          </a:xfr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606">
                <a:latin typeface="Arial" charset="0"/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pic>
        <p:nvPicPr>
          <p:cNvPr id="3235" name="Picture 163" descr="water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72" y="935990"/>
            <a:ext cx="1155098" cy="54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6" name="Picture 16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100" y="5500084"/>
            <a:ext cx="2932172" cy="922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0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00"/>
                                        <p:tgtEl>
                                          <p:spTgt spid="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24.09.2020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45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716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582" y="4510952"/>
            <a:ext cx="10357803" cy="1394235"/>
          </a:xfrm>
        </p:spPr>
        <p:txBody>
          <a:bodyPr anchor="t"/>
          <a:lstStyle>
            <a:lvl1pPr algn="l">
              <a:defRPr sz="4094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582" y="2975344"/>
            <a:ext cx="10357803" cy="1535608"/>
          </a:xfrm>
        </p:spPr>
        <p:txBody>
          <a:bodyPr anchor="b"/>
          <a:lstStyle>
            <a:lvl1pPr marL="0" indent="0">
              <a:buNone/>
              <a:defRPr sz="2047"/>
            </a:lvl1pPr>
            <a:lvl2pPr marL="467990" indent="0">
              <a:buNone/>
              <a:defRPr sz="1842"/>
            </a:lvl2pPr>
            <a:lvl3pPr marL="935980" indent="0">
              <a:buNone/>
              <a:defRPr sz="1638"/>
            </a:lvl3pPr>
            <a:lvl4pPr marL="1403970" indent="0">
              <a:buNone/>
              <a:defRPr sz="1433"/>
            </a:lvl4pPr>
            <a:lvl5pPr marL="1871960" indent="0">
              <a:buNone/>
              <a:defRPr sz="1433"/>
            </a:lvl5pPr>
            <a:lvl6pPr marL="2339950" indent="0">
              <a:buNone/>
              <a:defRPr sz="1433"/>
            </a:lvl6pPr>
            <a:lvl7pPr marL="2807940" indent="0">
              <a:buNone/>
              <a:defRPr sz="1433"/>
            </a:lvl7pPr>
            <a:lvl8pPr marL="3275929" indent="0">
              <a:buNone/>
              <a:defRPr sz="1433"/>
            </a:lvl8pPr>
            <a:lvl9pPr marL="3743919" indent="0">
              <a:buNone/>
              <a:defRPr sz="14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24.09.2020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446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6188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5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24.09.2020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0723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81122"/>
            <a:ext cx="10967085" cy="11699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82" y="1571359"/>
            <a:ext cx="5384112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" y="2226226"/>
            <a:ext cx="5384112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0141" y="1571359"/>
            <a:ext cx="5386227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0141" y="2226226"/>
            <a:ext cx="5386227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24.09.2020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75664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24.09.2020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67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24.09.2020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535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79497"/>
            <a:ext cx="4008995" cy="1189487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4251" y="279497"/>
            <a:ext cx="6812117" cy="5991312"/>
          </a:xfrm>
        </p:spPr>
        <p:txBody>
          <a:bodyPr/>
          <a:lstStyle>
            <a:lvl1pPr>
              <a:defRPr sz="3276"/>
            </a:lvl1pPr>
            <a:lvl2pPr>
              <a:defRPr sz="2866"/>
            </a:lvl2pPr>
            <a:lvl3pPr>
              <a:defRPr sz="2457"/>
            </a:lvl3pPr>
            <a:lvl4pPr>
              <a:defRPr sz="2047"/>
            </a:lvl4pPr>
            <a:lvl5pPr>
              <a:defRPr sz="2047"/>
            </a:lvl5pPr>
            <a:lvl6pPr>
              <a:defRPr sz="2047"/>
            </a:lvl6pPr>
            <a:lvl7pPr>
              <a:defRPr sz="2047"/>
            </a:lvl7pPr>
            <a:lvl8pPr>
              <a:defRPr sz="2047"/>
            </a:lvl8pPr>
            <a:lvl9pPr>
              <a:defRPr sz="204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83" y="1468985"/>
            <a:ext cx="4008995" cy="4801824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24.09.2020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4063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473" y="4913948"/>
            <a:ext cx="7311390" cy="580119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473" y="627243"/>
            <a:ext cx="7311390" cy="4211955"/>
          </a:xfrm>
        </p:spPr>
        <p:txBody>
          <a:bodyPr/>
          <a:lstStyle>
            <a:lvl1pPr marL="0" indent="0">
              <a:buNone/>
              <a:defRPr sz="3276"/>
            </a:lvl1pPr>
            <a:lvl2pPr marL="467990" indent="0">
              <a:buNone/>
              <a:defRPr sz="2866"/>
            </a:lvl2pPr>
            <a:lvl3pPr marL="935980" indent="0">
              <a:buNone/>
              <a:defRPr sz="2457"/>
            </a:lvl3pPr>
            <a:lvl4pPr marL="1403970" indent="0">
              <a:buNone/>
              <a:defRPr sz="2047"/>
            </a:lvl4pPr>
            <a:lvl5pPr marL="1871960" indent="0">
              <a:buNone/>
              <a:defRPr sz="2047"/>
            </a:lvl5pPr>
            <a:lvl6pPr marL="2339950" indent="0">
              <a:buNone/>
              <a:defRPr sz="2047"/>
            </a:lvl6pPr>
            <a:lvl7pPr marL="2807940" indent="0">
              <a:buNone/>
              <a:defRPr sz="2047"/>
            </a:lvl7pPr>
            <a:lvl8pPr marL="3275929" indent="0">
              <a:buNone/>
              <a:defRPr sz="2047"/>
            </a:lvl8pPr>
            <a:lvl9pPr marL="3743919" indent="0">
              <a:buNone/>
              <a:defRPr sz="2047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473" y="5494067"/>
            <a:ext cx="7311390" cy="823866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24.09.2020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55909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24.09.2020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162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83823" y="359122"/>
            <a:ext cx="2792545" cy="611480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188" y="359122"/>
            <a:ext cx="8174540" cy="611480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24.09.2020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12540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24.09.2020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11435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291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24.09.2020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18358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5"/>
            <a:ext cx="4958883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2601" y="2339975"/>
            <a:ext cx="8236007" cy="1504734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0449" y="4133956"/>
            <a:ext cx="6360056" cy="1013989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47" b="0">
                <a:solidFill>
                  <a:schemeClr val="tx1"/>
                </a:solidFill>
                <a:latin typeface="Georgia" pitchFamily="18" charset="0"/>
              </a:defRPr>
            </a:lvl1pPr>
            <a:lvl2pPr marL="46799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3598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40397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7196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33995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80794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7592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74391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139238" y="5225944"/>
            <a:ext cx="2437130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2047"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5167619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155" y="0"/>
            <a:ext cx="12223730" cy="288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2825" y="3119967"/>
            <a:ext cx="5788184" cy="1394235"/>
          </a:xfrm>
        </p:spPr>
        <p:txBody>
          <a:bodyPr anchor="b"/>
          <a:lstStyle>
            <a:lvl1pPr algn="l" eaLnBrk="1" latinLnBrk="0" hangingPunct="1">
              <a:defRPr kumimoji="0" lang="ru-RU" sz="4094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037691" y="5459942"/>
            <a:ext cx="2843318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1842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9226A24-D611-48AE-94A8-102D7FD6C319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6A7A7E6-BAC7-4BEC-83A1-1994E99614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82370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14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9856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5866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413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9731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7112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284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1293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2663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321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596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7586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312" y="1829731"/>
            <a:ext cx="9872281" cy="4402078"/>
          </a:xfrm>
        </p:spPr>
        <p:txBody>
          <a:bodyPr/>
          <a:lstStyle>
            <a:lvl1pPr marL="514093" indent="-514093">
              <a:buFont typeface="+mj-lt"/>
              <a:buAutoNum type="arabicPeriod"/>
              <a:defRPr/>
            </a:lvl1pPr>
            <a:lvl2pPr marL="913943" indent="-456971">
              <a:buFont typeface="+mj-lt"/>
              <a:buAutoNum type="arabicPeriod"/>
              <a:defRPr/>
            </a:lvl2pPr>
            <a:lvl3pPr marL="1370914" indent="-456971">
              <a:buFont typeface="+mj-lt"/>
              <a:buAutoNum type="arabicPeriod"/>
              <a:defRPr/>
            </a:lvl3pPr>
            <a:lvl4pPr marL="1713643" indent="-342729">
              <a:buFont typeface="+mj-lt"/>
              <a:buAutoNum type="arabicPeriod"/>
              <a:defRPr/>
            </a:lvl4pPr>
            <a:lvl5pPr marL="2170614" indent="-342729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3114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3" name="Picture 161" descr="artplus_nature_naturalcity38_g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2538677" y="4792074"/>
            <a:ext cx="2625416" cy="183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2" name="Picture 160" descr="artplus_nature_naturalcity38_g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0" y="3280841"/>
            <a:ext cx="3985723" cy="334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1" name="Picture 159" descr="artplus_nature_naturalcity38_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5"/>
          <a:stretch>
            <a:fillRect/>
          </a:stretch>
        </p:blipFill>
        <p:spPr bwMode="auto">
          <a:xfrm>
            <a:off x="0" y="4211955"/>
            <a:ext cx="12185650" cy="280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34" name="Group 162"/>
          <p:cNvGrpSpPr>
            <a:grpSpLocks/>
          </p:cNvGrpSpPr>
          <p:nvPr/>
        </p:nvGrpSpPr>
        <p:grpSpPr bwMode="auto">
          <a:xfrm>
            <a:off x="0" y="0"/>
            <a:ext cx="12185650" cy="3275965"/>
            <a:chOff x="0" y="0"/>
            <a:chExt cx="5760" cy="2016"/>
          </a:xfrm>
        </p:grpSpPr>
        <p:pic>
          <p:nvPicPr>
            <p:cNvPr id="3225" name="Picture 153" descr="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12" name="Picture 140" descr="0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01547" y="6629929"/>
            <a:ext cx="3858789" cy="311997"/>
          </a:xfrm>
        </p:spPr>
        <p:txBody>
          <a:bodyPr/>
          <a:lstStyle>
            <a:lvl1pPr algn="l">
              <a:defRPr sz="1740">
                <a:solidFill>
                  <a:srgbClr val="000000"/>
                </a:solidFill>
              </a:defRPr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1659" y="3665961"/>
            <a:ext cx="9342332" cy="389996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2047" b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226" name="Rectangle 15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8428408" y="6629930"/>
            <a:ext cx="2843318" cy="250247"/>
          </a:xfrm>
        </p:spPr>
        <p:txBody>
          <a:bodyPr/>
          <a:lstStyle>
            <a:lvl1pPr algn="ctr">
              <a:defRPr sz="1433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24.09.2020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227" name="Rectangle 1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3273" y="6629930"/>
            <a:ext cx="609283" cy="250247"/>
          </a:xfrm>
        </p:spPr>
        <p:txBody>
          <a:bodyPr/>
          <a:lstStyle>
            <a:lvl1pPr algn="ctr">
              <a:defRPr sz="1433">
                <a:latin typeface="Arial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1659" y="2573972"/>
            <a:ext cx="9342332" cy="701993"/>
          </a:xfr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606">
                <a:latin typeface="Arial" charset="0"/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pic>
        <p:nvPicPr>
          <p:cNvPr id="3235" name="Picture 163" descr="water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72" y="935990"/>
            <a:ext cx="1155098" cy="54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6" name="Picture 16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100" y="5500084"/>
            <a:ext cx="2932172" cy="922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50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00"/>
                                        <p:tgtEl>
                                          <p:spTgt spid="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24.09.2020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533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582" y="4510952"/>
            <a:ext cx="10357803" cy="1394235"/>
          </a:xfrm>
        </p:spPr>
        <p:txBody>
          <a:bodyPr anchor="t"/>
          <a:lstStyle>
            <a:lvl1pPr algn="l">
              <a:defRPr sz="4094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582" y="2975344"/>
            <a:ext cx="10357803" cy="1535608"/>
          </a:xfrm>
        </p:spPr>
        <p:txBody>
          <a:bodyPr anchor="b"/>
          <a:lstStyle>
            <a:lvl1pPr marL="0" indent="0">
              <a:buNone/>
              <a:defRPr sz="2047"/>
            </a:lvl1pPr>
            <a:lvl2pPr marL="467990" indent="0">
              <a:buNone/>
              <a:defRPr sz="1842"/>
            </a:lvl2pPr>
            <a:lvl3pPr marL="935980" indent="0">
              <a:buNone/>
              <a:defRPr sz="1638"/>
            </a:lvl3pPr>
            <a:lvl4pPr marL="1403970" indent="0">
              <a:buNone/>
              <a:defRPr sz="1433"/>
            </a:lvl4pPr>
            <a:lvl5pPr marL="1871960" indent="0">
              <a:buNone/>
              <a:defRPr sz="1433"/>
            </a:lvl5pPr>
            <a:lvl6pPr marL="2339950" indent="0">
              <a:buNone/>
              <a:defRPr sz="1433"/>
            </a:lvl6pPr>
            <a:lvl7pPr marL="2807940" indent="0">
              <a:buNone/>
              <a:defRPr sz="1433"/>
            </a:lvl7pPr>
            <a:lvl8pPr marL="3275929" indent="0">
              <a:buNone/>
              <a:defRPr sz="1433"/>
            </a:lvl8pPr>
            <a:lvl9pPr marL="3743919" indent="0">
              <a:buNone/>
              <a:defRPr sz="14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24.09.2020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831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6188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5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24.09.2020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938081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81122"/>
            <a:ext cx="10967085" cy="11699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82" y="1571359"/>
            <a:ext cx="5384112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" y="2226226"/>
            <a:ext cx="5384112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0141" y="1571359"/>
            <a:ext cx="5386227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0141" y="2226226"/>
            <a:ext cx="5386227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24.09.2020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34710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2218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24.09.2020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010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24.09.2020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463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79497"/>
            <a:ext cx="4008995" cy="1189487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4251" y="279497"/>
            <a:ext cx="6812117" cy="5991312"/>
          </a:xfrm>
        </p:spPr>
        <p:txBody>
          <a:bodyPr/>
          <a:lstStyle>
            <a:lvl1pPr>
              <a:defRPr sz="3276"/>
            </a:lvl1pPr>
            <a:lvl2pPr>
              <a:defRPr sz="2866"/>
            </a:lvl2pPr>
            <a:lvl3pPr>
              <a:defRPr sz="2457"/>
            </a:lvl3pPr>
            <a:lvl4pPr>
              <a:defRPr sz="2047"/>
            </a:lvl4pPr>
            <a:lvl5pPr>
              <a:defRPr sz="2047"/>
            </a:lvl5pPr>
            <a:lvl6pPr>
              <a:defRPr sz="2047"/>
            </a:lvl6pPr>
            <a:lvl7pPr>
              <a:defRPr sz="2047"/>
            </a:lvl7pPr>
            <a:lvl8pPr>
              <a:defRPr sz="2047"/>
            </a:lvl8pPr>
            <a:lvl9pPr>
              <a:defRPr sz="204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83" y="1468985"/>
            <a:ext cx="4008995" cy="4801824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24.09.2020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301286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473" y="4913948"/>
            <a:ext cx="7311390" cy="580119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473" y="627243"/>
            <a:ext cx="7311390" cy="4211955"/>
          </a:xfrm>
        </p:spPr>
        <p:txBody>
          <a:bodyPr/>
          <a:lstStyle>
            <a:lvl1pPr marL="0" indent="0">
              <a:buNone/>
              <a:defRPr sz="3276"/>
            </a:lvl1pPr>
            <a:lvl2pPr marL="467990" indent="0">
              <a:buNone/>
              <a:defRPr sz="2866"/>
            </a:lvl2pPr>
            <a:lvl3pPr marL="935980" indent="0">
              <a:buNone/>
              <a:defRPr sz="2457"/>
            </a:lvl3pPr>
            <a:lvl4pPr marL="1403970" indent="0">
              <a:buNone/>
              <a:defRPr sz="2047"/>
            </a:lvl4pPr>
            <a:lvl5pPr marL="1871960" indent="0">
              <a:buNone/>
              <a:defRPr sz="2047"/>
            </a:lvl5pPr>
            <a:lvl6pPr marL="2339950" indent="0">
              <a:buNone/>
              <a:defRPr sz="2047"/>
            </a:lvl6pPr>
            <a:lvl7pPr marL="2807940" indent="0">
              <a:buNone/>
              <a:defRPr sz="2047"/>
            </a:lvl7pPr>
            <a:lvl8pPr marL="3275929" indent="0">
              <a:buNone/>
              <a:defRPr sz="2047"/>
            </a:lvl8pPr>
            <a:lvl9pPr marL="3743919" indent="0">
              <a:buNone/>
              <a:defRPr sz="2047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473" y="5494067"/>
            <a:ext cx="7311390" cy="823866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24.09.2020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443185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24.09.2020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964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83823" y="359122"/>
            <a:ext cx="2792545" cy="611480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188" y="359122"/>
            <a:ext cx="8174540" cy="611480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24.09.2020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03618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24.09.2020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41441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24.09.2020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551093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5"/>
            <a:ext cx="4958883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2601" y="2339975"/>
            <a:ext cx="8236007" cy="1504734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0449" y="4133956"/>
            <a:ext cx="6360056" cy="1013989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47" b="0">
                <a:solidFill>
                  <a:schemeClr val="tx1"/>
                </a:solidFill>
                <a:latin typeface="Georgia" pitchFamily="18" charset="0"/>
              </a:defRPr>
            </a:lvl1pPr>
            <a:lvl2pPr marL="46799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3598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40397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7196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33995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80794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7592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74391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139238" y="5225944"/>
            <a:ext cx="2437130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2047"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2457245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155" y="0"/>
            <a:ext cx="12223730" cy="288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2825" y="3119967"/>
            <a:ext cx="5788184" cy="1394235"/>
          </a:xfrm>
        </p:spPr>
        <p:txBody>
          <a:bodyPr anchor="b"/>
          <a:lstStyle>
            <a:lvl1pPr algn="l" eaLnBrk="1" latinLnBrk="0" hangingPunct="1">
              <a:defRPr kumimoji="0" lang="ru-RU" sz="4094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037691" y="5459942"/>
            <a:ext cx="2843318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1842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9226A24-D611-48AE-94A8-102D7FD6C319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6A7A7E6-BAC7-4BEC-83A1-1994E99614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8087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1630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46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3648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1016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2567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993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041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5647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592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2440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722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0444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380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312" y="1829731"/>
            <a:ext cx="9872281" cy="4402078"/>
          </a:xfrm>
        </p:spPr>
        <p:txBody>
          <a:bodyPr/>
          <a:lstStyle>
            <a:lvl1pPr marL="514093" indent="-514093">
              <a:buFont typeface="+mj-lt"/>
              <a:buAutoNum type="arabicPeriod"/>
              <a:defRPr/>
            </a:lvl1pPr>
            <a:lvl2pPr marL="913943" indent="-456971">
              <a:buFont typeface="+mj-lt"/>
              <a:buAutoNum type="arabicPeriod"/>
              <a:defRPr/>
            </a:lvl2pPr>
            <a:lvl3pPr marL="1370914" indent="-456971">
              <a:buFont typeface="+mj-lt"/>
              <a:buAutoNum type="arabicPeriod"/>
              <a:defRPr/>
            </a:lvl3pPr>
            <a:lvl4pPr marL="1713643" indent="-342729">
              <a:buFont typeface="+mj-lt"/>
              <a:buAutoNum type="arabicPeriod"/>
              <a:defRPr/>
            </a:lvl4pPr>
            <a:lvl5pPr marL="2170614" indent="-342729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2835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312" y="1829731"/>
            <a:ext cx="9872281" cy="4402078"/>
          </a:xfrm>
        </p:spPr>
        <p:txBody>
          <a:bodyPr/>
          <a:lstStyle>
            <a:lvl1pPr marL="514093" indent="-514093">
              <a:buFont typeface="+mj-lt"/>
              <a:buAutoNum type="arabicPeriod"/>
              <a:defRPr/>
            </a:lvl1pPr>
            <a:lvl2pPr marL="913943" indent="-456971">
              <a:buFont typeface="+mj-lt"/>
              <a:buAutoNum type="arabicPeriod"/>
              <a:defRPr/>
            </a:lvl2pPr>
            <a:lvl3pPr marL="1370914" indent="-456971">
              <a:buFont typeface="+mj-lt"/>
              <a:buAutoNum type="arabicPeriod"/>
              <a:defRPr/>
            </a:lvl3pPr>
            <a:lvl4pPr marL="1713643" indent="-342729">
              <a:buFont typeface="+mj-lt"/>
              <a:buAutoNum type="arabicPeriod"/>
              <a:defRPr/>
            </a:lvl4pPr>
            <a:lvl5pPr marL="2170614" indent="-342729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8194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3" name="Picture 161" descr="artplus_nature_naturalcity38_g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2538677" y="4792074"/>
            <a:ext cx="2625416" cy="183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2" name="Picture 160" descr="artplus_nature_naturalcity38_g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0" y="3280841"/>
            <a:ext cx="3985723" cy="334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1" name="Picture 159" descr="artplus_nature_naturalcity38_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5"/>
          <a:stretch>
            <a:fillRect/>
          </a:stretch>
        </p:blipFill>
        <p:spPr bwMode="auto">
          <a:xfrm>
            <a:off x="0" y="4211955"/>
            <a:ext cx="12185650" cy="280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34" name="Group 162"/>
          <p:cNvGrpSpPr>
            <a:grpSpLocks/>
          </p:cNvGrpSpPr>
          <p:nvPr/>
        </p:nvGrpSpPr>
        <p:grpSpPr bwMode="auto">
          <a:xfrm>
            <a:off x="0" y="0"/>
            <a:ext cx="12185650" cy="3275965"/>
            <a:chOff x="0" y="0"/>
            <a:chExt cx="5760" cy="2016"/>
          </a:xfrm>
        </p:grpSpPr>
        <p:pic>
          <p:nvPicPr>
            <p:cNvPr id="3225" name="Picture 153" descr="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12" name="Picture 140" descr="0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01547" y="6629929"/>
            <a:ext cx="3858789" cy="311997"/>
          </a:xfrm>
        </p:spPr>
        <p:txBody>
          <a:bodyPr/>
          <a:lstStyle>
            <a:lvl1pPr algn="l">
              <a:defRPr sz="1740">
                <a:solidFill>
                  <a:srgbClr val="000000"/>
                </a:solidFill>
              </a:defRPr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1659" y="3665961"/>
            <a:ext cx="9342332" cy="389996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2047" b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226" name="Rectangle 15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8428408" y="6629930"/>
            <a:ext cx="2843318" cy="250247"/>
          </a:xfrm>
        </p:spPr>
        <p:txBody>
          <a:bodyPr/>
          <a:lstStyle>
            <a:lvl1pPr algn="ctr">
              <a:defRPr sz="1433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24.09.2020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227" name="Rectangle 1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3273" y="6629930"/>
            <a:ext cx="609283" cy="250247"/>
          </a:xfrm>
        </p:spPr>
        <p:txBody>
          <a:bodyPr/>
          <a:lstStyle>
            <a:lvl1pPr algn="ctr">
              <a:defRPr sz="1433">
                <a:latin typeface="Arial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1659" y="2573972"/>
            <a:ext cx="9342332" cy="701993"/>
          </a:xfr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606">
                <a:latin typeface="Arial" charset="0"/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pic>
        <p:nvPicPr>
          <p:cNvPr id="3235" name="Picture 163" descr="water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72" y="935990"/>
            <a:ext cx="1155098" cy="54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6" name="Picture 16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100" y="5500084"/>
            <a:ext cx="2932172" cy="922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387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00"/>
                                        <p:tgtEl>
                                          <p:spTgt spid="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24.09.2020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727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582" y="4510952"/>
            <a:ext cx="10357803" cy="1394235"/>
          </a:xfrm>
        </p:spPr>
        <p:txBody>
          <a:bodyPr anchor="t"/>
          <a:lstStyle>
            <a:lvl1pPr algn="l">
              <a:defRPr sz="4094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582" y="2975344"/>
            <a:ext cx="10357803" cy="1535608"/>
          </a:xfrm>
        </p:spPr>
        <p:txBody>
          <a:bodyPr anchor="b"/>
          <a:lstStyle>
            <a:lvl1pPr marL="0" indent="0">
              <a:buNone/>
              <a:defRPr sz="2047"/>
            </a:lvl1pPr>
            <a:lvl2pPr marL="467990" indent="0">
              <a:buNone/>
              <a:defRPr sz="1842"/>
            </a:lvl2pPr>
            <a:lvl3pPr marL="935980" indent="0">
              <a:buNone/>
              <a:defRPr sz="1638"/>
            </a:lvl3pPr>
            <a:lvl4pPr marL="1403970" indent="0">
              <a:buNone/>
              <a:defRPr sz="1433"/>
            </a:lvl4pPr>
            <a:lvl5pPr marL="1871960" indent="0">
              <a:buNone/>
              <a:defRPr sz="1433"/>
            </a:lvl5pPr>
            <a:lvl6pPr marL="2339950" indent="0">
              <a:buNone/>
              <a:defRPr sz="1433"/>
            </a:lvl6pPr>
            <a:lvl7pPr marL="2807940" indent="0">
              <a:buNone/>
              <a:defRPr sz="1433"/>
            </a:lvl7pPr>
            <a:lvl8pPr marL="3275929" indent="0">
              <a:buNone/>
              <a:defRPr sz="1433"/>
            </a:lvl8pPr>
            <a:lvl9pPr marL="3743919" indent="0">
              <a:buNone/>
              <a:defRPr sz="14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24.09.2020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501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6188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5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24.09.2020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427837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81122"/>
            <a:ext cx="10967085" cy="11699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82" y="1571359"/>
            <a:ext cx="5384112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" y="2226226"/>
            <a:ext cx="5384112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0141" y="1571359"/>
            <a:ext cx="5386227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0141" y="2226226"/>
            <a:ext cx="5386227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24.09.2020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552558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24.09.2020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52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24.09.2020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951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5098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79497"/>
            <a:ext cx="4008995" cy="1189487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4251" y="279497"/>
            <a:ext cx="6812117" cy="5991312"/>
          </a:xfrm>
        </p:spPr>
        <p:txBody>
          <a:bodyPr/>
          <a:lstStyle>
            <a:lvl1pPr>
              <a:defRPr sz="3276"/>
            </a:lvl1pPr>
            <a:lvl2pPr>
              <a:defRPr sz="2866"/>
            </a:lvl2pPr>
            <a:lvl3pPr>
              <a:defRPr sz="2457"/>
            </a:lvl3pPr>
            <a:lvl4pPr>
              <a:defRPr sz="2047"/>
            </a:lvl4pPr>
            <a:lvl5pPr>
              <a:defRPr sz="2047"/>
            </a:lvl5pPr>
            <a:lvl6pPr>
              <a:defRPr sz="2047"/>
            </a:lvl6pPr>
            <a:lvl7pPr>
              <a:defRPr sz="2047"/>
            </a:lvl7pPr>
            <a:lvl8pPr>
              <a:defRPr sz="2047"/>
            </a:lvl8pPr>
            <a:lvl9pPr>
              <a:defRPr sz="204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83" y="1468985"/>
            <a:ext cx="4008995" cy="4801824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24.09.2020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617883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473" y="4913948"/>
            <a:ext cx="7311390" cy="580119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473" y="627243"/>
            <a:ext cx="7311390" cy="4211955"/>
          </a:xfrm>
        </p:spPr>
        <p:txBody>
          <a:bodyPr/>
          <a:lstStyle>
            <a:lvl1pPr marL="0" indent="0">
              <a:buNone/>
              <a:defRPr sz="3276"/>
            </a:lvl1pPr>
            <a:lvl2pPr marL="467990" indent="0">
              <a:buNone/>
              <a:defRPr sz="2866"/>
            </a:lvl2pPr>
            <a:lvl3pPr marL="935980" indent="0">
              <a:buNone/>
              <a:defRPr sz="2457"/>
            </a:lvl3pPr>
            <a:lvl4pPr marL="1403970" indent="0">
              <a:buNone/>
              <a:defRPr sz="2047"/>
            </a:lvl4pPr>
            <a:lvl5pPr marL="1871960" indent="0">
              <a:buNone/>
              <a:defRPr sz="2047"/>
            </a:lvl5pPr>
            <a:lvl6pPr marL="2339950" indent="0">
              <a:buNone/>
              <a:defRPr sz="2047"/>
            </a:lvl6pPr>
            <a:lvl7pPr marL="2807940" indent="0">
              <a:buNone/>
              <a:defRPr sz="2047"/>
            </a:lvl7pPr>
            <a:lvl8pPr marL="3275929" indent="0">
              <a:buNone/>
              <a:defRPr sz="2047"/>
            </a:lvl8pPr>
            <a:lvl9pPr marL="3743919" indent="0">
              <a:buNone/>
              <a:defRPr sz="2047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473" y="5494067"/>
            <a:ext cx="7311390" cy="823866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24.09.2020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071948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24.09.2020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923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83823" y="359122"/>
            <a:ext cx="2792545" cy="611480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188" y="359122"/>
            <a:ext cx="8174540" cy="611480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24.09.2020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159849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24.09.2020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065264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24.09.2020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50636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5"/>
            <a:ext cx="4958883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2601" y="2339975"/>
            <a:ext cx="8236007" cy="1504734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0449" y="4133956"/>
            <a:ext cx="6360056" cy="1013989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47" b="0">
                <a:solidFill>
                  <a:schemeClr val="tx1"/>
                </a:solidFill>
                <a:latin typeface="Georgia" pitchFamily="18" charset="0"/>
              </a:defRPr>
            </a:lvl1pPr>
            <a:lvl2pPr marL="46799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3598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40397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7196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33995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80794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7592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74391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139238" y="5225944"/>
            <a:ext cx="2437130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2047"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7485056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155" y="0"/>
            <a:ext cx="12223730" cy="288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2825" y="3119967"/>
            <a:ext cx="5788184" cy="1394235"/>
          </a:xfrm>
        </p:spPr>
        <p:txBody>
          <a:bodyPr anchor="b"/>
          <a:lstStyle>
            <a:lvl1pPr algn="l" eaLnBrk="1" latinLnBrk="0" hangingPunct="1">
              <a:defRPr kumimoji="0" lang="ru-RU" sz="4094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037691" y="5459942"/>
            <a:ext cx="2843318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1842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9226A24-D611-48AE-94A8-102D7FD6C319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6A7A7E6-BAC7-4BEC-83A1-1994E99614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13807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5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26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81404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1273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8613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086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83179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3578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28011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9880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5461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8992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3" name="Picture 161" descr="artplus_nature_naturalcity38_g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2538677" y="4792074"/>
            <a:ext cx="2625416" cy="183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2" name="Picture 160" descr="artplus_nature_naturalcity38_g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0" y="3280841"/>
            <a:ext cx="3985723" cy="334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1" name="Picture 159" descr="artplus_nature_naturalcity38_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5"/>
          <a:stretch>
            <a:fillRect/>
          </a:stretch>
        </p:blipFill>
        <p:spPr bwMode="auto">
          <a:xfrm>
            <a:off x="0" y="4211955"/>
            <a:ext cx="12185650" cy="280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34" name="Group 162"/>
          <p:cNvGrpSpPr>
            <a:grpSpLocks/>
          </p:cNvGrpSpPr>
          <p:nvPr/>
        </p:nvGrpSpPr>
        <p:grpSpPr bwMode="auto">
          <a:xfrm>
            <a:off x="0" y="0"/>
            <a:ext cx="12185650" cy="3275965"/>
            <a:chOff x="0" y="0"/>
            <a:chExt cx="5760" cy="2016"/>
          </a:xfrm>
        </p:grpSpPr>
        <p:pic>
          <p:nvPicPr>
            <p:cNvPr id="3225" name="Picture 153" descr="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12" name="Picture 140" descr="0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01547" y="6629929"/>
            <a:ext cx="3858789" cy="311997"/>
          </a:xfrm>
        </p:spPr>
        <p:txBody>
          <a:bodyPr/>
          <a:lstStyle>
            <a:lvl1pPr algn="l">
              <a:defRPr sz="1740">
                <a:solidFill>
                  <a:srgbClr val="000000"/>
                </a:solidFill>
              </a:defRPr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1659" y="3665961"/>
            <a:ext cx="9342332" cy="389996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2047" b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226" name="Rectangle 15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8428408" y="6629930"/>
            <a:ext cx="2843318" cy="250247"/>
          </a:xfrm>
        </p:spPr>
        <p:txBody>
          <a:bodyPr/>
          <a:lstStyle>
            <a:lvl1pPr algn="ctr">
              <a:defRPr sz="1433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24.09.2020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227" name="Rectangle 1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3273" y="6629930"/>
            <a:ext cx="609283" cy="250247"/>
          </a:xfrm>
        </p:spPr>
        <p:txBody>
          <a:bodyPr/>
          <a:lstStyle>
            <a:lvl1pPr algn="ctr">
              <a:defRPr sz="1433">
                <a:latin typeface="Arial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1659" y="2573972"/>
            <a:ext cx="9342332" cy="701993"/>
          </a:xfr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606">
                <a:latin typeface="Arial" charset="0"/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pic>
        <p:nvPicPr>
          <p:cNvPr id="3235" name="Picture 163" descr="water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72" y="935990"/>
            <a:ext cx="1155098" cy="54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6" name="Picture 16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100" y="5500084"/>
            <a:ext cx="2932172" cy="922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07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00"/>
                                        <p:tgtEl>
                                          <p:spTgt spid="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7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6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74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00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08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115270" cy="7019925"/>
          </a:xfrm>
          <a:prstGeom prst="rect">
            <a:avLst/>
          </a:prstGeom>
          <a:solidFill>
            <a:srgbClr val="6B0848"/>
          </a:solidFill>
          <a:ln>
            <a:solidFill>
              <a:srgbClr val="6B0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75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67" r:id="rId13"/>
    <p:sldLayoutId id="2147483668" r:id="rId14"/>
    <p:sldLayoutId id="2147483669" r:id="rId15"/>
    <p:sldLayoutId id="2147483672" r:id="rId16"/>
    <p:sldLayoutId id="2147483673" r:id="rId17"/>
  </p:sldLayoutIdLs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roup 165"/>
          <p:cNvGrpSpPr>
            <a:grpSpLocks/>
          </p:cNvGrpSpPr>
          <p:nvPr/>
        </p:nvGrpSpPr>
        <p:grpSpPr bwMode="auto">
          <a:xfrm>
            <a:off x="0" y="0"/>
            <a:ext cx="12185650" cy="1372425"/>
            <a:chOff x="0" y="0"/>
            <a:chExt cx="5760" cy="1224"/>
          </a:xfrm>
        </p:grpSpPr>
        <p:pic>
          <p:nvPicPr>
            <p:cNvPr id="1173" name="Picture 149" descr="4_1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7" name="Picture 153" descr="6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" y="0"/>
              <a:ext cx="666" cy="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2" name="Picture 158" descr="12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0090">
              <a:off x="48" y="96"/>
              <a:ext cx="543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0" y="6707928"/>
            <a:ext cx="12185650" cy="31199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3902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483543" y="6691679"/>
            <a:ext cx="2843318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24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40037" y="1225009"/>
            <a:ext cx="11170179" cy="522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06188" y="6691679"/>
            <a:ext cx="710830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24">
                <a:solidFill>
                  <a:schemeClr val="bg1"/>
                </a:solidFill>
                <a:latin typeface="+mn-lt"/>
              </a:defRPr>
            </a:lvl1pPr>
          </a:lstStyle>
          <a:p>
            <a:fld id="{B4A437C8-04E5-47CB-A96C-AD64ECAA1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12693" y="6108310"/>
            <a:ext cx="85468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3902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117018" y="359122"/>
            <a:ext cx="9646973" cy="576868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218565" y="6691679"/>
            <a:ext cx="3858789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33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5pPr>
      <a:lvl6pPr marL="46799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6pPr>
      <a:lvl7pPr marL="93598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7pPr>
      <a:lvl8pPr marL="140397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8pPr>
      <a:lvl9pPr marL="187196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9pPr>
    </p:titleStyle>
    <p:bodyStyle>
      <a:lvl1pPr marL="350992" indent="-35099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66" b="1">
          <a:solidFill>
            <a:schemeClr val="tx1"/>
          </a:solidFill>
          <a:latin typeface="+mn-lt"/>
          <a:ea typeface="+mn-ea"/>
          <a:cs typeface="+mn-cs"/>
        </a:defRPr>
      </a:lvl1pPr>
      <a:lvl2pPr marL="760484" indent="-292494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66">
          <a:solidFill>
            <a:schemeClr val="tx1"/>
          </a:solidFill>
          <a:latin typeface="Arial" charset="0"/>
        </a:defRPr>
      </a:lvl2pPr>
      <a:lvl3pPr marL="1169975" indent="-23399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57">
          <a:solidFill>
            <a:schemeClr val="tx1"/>
          </a:solidFill>
          <a:latin typeface="Arial" charset="0"/>
        </a:defRPr>
      </a:lvl3pPr>
      <a:lvl4pPr marL="1637965" indent="-233995" algn="l" rtl="0" eaLnBrk="1" fontAlgn="base" hangingPunct="1">
        <a:spcBef>
          <a:spcPct val="20000"/>
        </a:spcBef>
        <a:spcAft>
          <a:spcPct val="0"/>
        </a:spcAft>
        <a:buChar char="–"/>
        <a:defRPr sz="2047">
          <a:solidFill>
            <a:schemeClr val="tx1"/>
          </a:solidFill>
          <a:latin typeface="Arial" charset="0"/>
        </a:defRPr>
      </a:lvl4pPr>
      <a:lvl5pPr marL="210595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5pPr>
      <a:lvl6pPr marL="257394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6pPr>
      <a:lvl7pPr marL="304193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7pPr>
      <a:lvl8pPr marL="350992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8pPr>
      <a:lvl9pPr marL="397791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93598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3pPr>
      <a:lvl4pPr marL="140397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187196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33995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280794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27592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74391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115270" cy="7019925"/>
          </a:xfrm>
          <a:prstGeom prst="rect">
            <a:avLst/>
          </a:prstGeom>
          <a:solidFill>
            <a:srgbClr val="6B0848"/>
          </a:solidFill>
          <a:ln>
            <a:solidFill>
              <a:srgbClr val="6B0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00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roup 165"/>
          <p:cNvGrpSpPr>
            <a:grpSpLocks/>
          </p:cNvGrpSpPr>
          <p:nvPr/>
        </p:nvGrpSpPr>
        <p:grpSpPr bwMode="auto">
          <a:xfrm>
            <a:off x="0" y="0"/>
            <a:ext cx="12185650" cy="1372425"/>
            <a:chOff x="0" y="0"/>
            <a:chExt cx="5760" cy="1224"/>
          </a:xfrm>
        </p:grpSpPr>
        <p:pic>
          <p:nvPicPr>
            <p:cNvPr id="1173" name="Picture 149" descr="4_1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7" name="Picture 153" descr="6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" y="0"/>
              <a:ext cx="666" cy="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2" name="Picture 158" descr="12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0090">
              <a:off x="48" y="96"/>
              <a:ext cx="543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0" y="6707928"/>
            <a:ext cx="12185650" cy="31199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3902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483543" y="6691679"/>
            <a:ext cx="2843318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24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40037" y="1225009"/>
            <a:ext cx="11170179" cy="522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06188" y="6691679"/>
            <a:ext cx="710830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24">
                <a:solidFill>
                  <a:schemeClr val="bg1"/>
                </a:solidFill>
                <a:latin typeface="+mn-lt"/>
              </a:defRPr>
            </a:lvl1pPr>
          </a:lstStyle>
          <a:p>
            <a:fld id="{B4A437C8-04E5-47CB-A96C-AD64ECAA1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12693" y="6108310"/>
            <a:ext cx="85468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3902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117018" y="359122"/>
            <a:ext cx="9646973" cy="576868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218565" y="6691679"/>
            <a:ext cx="3858789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33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19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5pPr>
      <a:lvl6pPr marL="46799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6pPr>
      <a:lvl7pPr marL="93598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7pPr>
      <a:lvl8pPr marL="140397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8pPr>
      <a:lvl9pPr marL="187196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9pPr>
    </p:titleStyle>
    <p:bodyStyle>
      <a:lvl1pPr marL="350992" indent="-35099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66" b="1">
          <a:solidFill>
            <a:schemeClr val="tx1"/>
          </a:solidFill>
          <a:latin typeface="+mn-lt"/>
          <a:ea typeface="+mn-ea"/>
          <a:cs typeface="+mn-cs"/>
        </a:defRPr>
      </a:lvl1pPr>
      <a:lvl2pPr marL="760484" indent="-292494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66">
          <a:solidFill>
            <a:schemeClr val="tx1"/>
          </a:solidFill>
          <a:latin typeface="Arial" charset="0"/>
        </a:defRPr>
      </a:lvl2pPr>
      <a:lvl3pPr marL="1169975" indent="-23399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57">
          <a:solidFill>
            <a:schemeClr val="tx1"/>
          </a:solidFill>
          <a:latin typeface="Arial" charset="0"/>
        </a:defRPr>
      </a:lvl3pPr>
      <a:lvl4pPr marL="1637965" indent="-233995" algn="l" rtl="0" eaLnBrk="1" fontAlgn="base" hangingPunct="1">
        <a:spcBef>
          <a:spcPct val="20000"/>
        </a:spcBef>
        <a:spcAft>
          <a:spcPct val="0"/>
        </a:spcAft>
        <a:buChar char="–"/>
        <a:defRPr sz="2047">
          <a:solidFill>
            <a:schemeClr val="tx1"/>
          </a:solidFill>
          <a:latin typeface="Arial" charset="0"/>
        </a:defRPr>
      </a:lvl4pPr>
      <a:lvl5pPr marL="210595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5pPr>
      <a:lvl6pPr marL="257394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6pPr>
      <a:lvl7pPr marL="304193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7pPr>
      <a:lvl8pPr marL="350992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8pPr>
      <a:lvl9pPr marL="397791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93598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3pPr>
      <a:lvl4pPr marL="140397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187196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33995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280794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27592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74391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115270" cy="7019925"/>
          </a:xfrm>
          <a:prstGeom prst="rect">
            <a:avLst/>
          </a:prstGeom>
          <a:solidFill>
            <a:srgbClr val="6B0848"/>
          </a:solidFill>
          <a:ln>
            <a:solidFill>
              <a:srgbClr val="6B0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60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89" r:id="rId13"/>
  </p:sldLayoutIdLs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roup 165"/>
          <p:cNvGrpSpPr>
            <a:grpSpLocks/>
          </p:cNvGrpSpPr>
          <p:nvPr/>
        </p:nvGrpSpPr>
        <p:grpSpPr bwMode="auto">
          <a:xfrm>
            <a:off x="0" y="0"/>
            <a:ext cx="12185650" cy="1372425"/>
            <a:chOff x="0" y="0"/>
            <a:chExt cx="5760" cy="1224"/>
          </a:xfrm>
        </p:grpSpPr>
        <p:pic>
          <p:nvPicPr>
            <p:cNvPr id="1173" name="Picture 149" descr="4_1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7" name="Picture 153" descr="6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" y="0"/>
              <a:ext cx="666" cy="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2" name="Picture 158" descr="12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0090">
              <a:off x="48" y="96"/>
              <a:ext cx="543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0" y="6707928"/>
            <a:ext cx="12185650" cy="31199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3902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483543" y="6691679"/>
            <a:ext cx="2843318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24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40037" y="1225009"/>
            <a:ext cx="11170179" cy="522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06188" y="6691679"/>
            <a:ext cx="710830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24">
                <a:solidFill>
                  <a:schemeClr val="bg1"/>
                </a:solidFill>
                <a:latin typeface="+mn-lt"/>
              </a:defRPr>
            </a:lvl1pPr>
          </a:lstStyle>
          <a:p>
            <a:fld id="{B4A437C8-04E5-47CB-A96C-AD64ECAA1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12693" y="6108310"/>
            <a:ext cx="85468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3902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117018" y="359122"/>
            <a:ext cx="9646973" cy="576868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218565" y="6691679"/>
            <a:ext cx="3858789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33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1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5pPr>
      <a:lvl6pPr marL="46799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6pPr>
      <a:lvl7pPr marL="93598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7pPr>
      <a:lvl8pPr marL="140397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8pPr>
      <a:lvl9pPr marL="187196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9pPr>
    </p:titleStyle>
    <p:bodyStyle>
      <a:lvl1pPr marL="350992" indent="-35099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66" b="1">
          <a:solidFill>
            <a:schemeClr val="tx1"/>
          </a:solidFill>
          <a:latin typeface="+mn-lt"/>
          <a:ea typeface="+mn-ea"/>
          <a:cs typeface="+mn-cs"/>
        </a:defRPr>
      </a:lvl1pPr>
      <a:lvl2pPr marL="760484" indent="-292494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66">
          <a:solidFill>
            <a:schemeClr val="tx1"/>
          </a:solidFill>
          <a:latin typeface="Arial" charset="0"/>
        </a:defRPr>
      </a:lvl2pPr>
      <a:lvl3pPr marL="1169975" indent="-23399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57">
          <a:solidFill>
            <a:schemeClr val="tx1"/>
          </a:solidFill>
          <a:latin typeface="Arial" charset="0"/>
        </a:defRPr>
      </a:lvl3pPr>
      <a:lvl4pPr marL="1637965" indent="-233995" algn="l" rtl="0" eaLnBrk="1" fontAlgn="base" hangingPunct="1">
        <a:spcBef>
          <a:spcPct val="20000"/>
        </a:spcBef>
        <a:spcAft>
          <a:spcPct val="0"/>
        </a:spcAft>
        <a:buChar char="–"/>
        <a:defRPr sz="2047">
          <a:solidFill>
            <a:schemeClr val="tx1"/>
          </a:solidFill>
          <a:latin typeface="Arial" charset="0"/>
        </a:defRPr>
      </a:lvl4pPr>
      <a:lvl5pPr marL="210595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5pPr>
      <a:lvl6pPr marL="257394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6pPr>
      <a:lvl7pPr marL="304193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7pPr>
      <a:lvl8pPr marL="350992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8pPr>
      <a:lvl9pPr marL="397791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93598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3pPr>
      <a:lvl4pPr marL="140397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187196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33995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280794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27592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74391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24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roup 165"/>
          <p:cNvGrpSpPr>
            <a:grpSpLocks/>
          </p:cNvGrpSpPr>
          <p:nvPr/>
        </p:nvGrpSpPr>
        <p:grpSpPr bwMode="auto">
          <a:xfrm>
            <a:off x="0" y="0"/>
            <a:ext cx="12185650" cy="1372425"/>
            <a:chOff x="0" y="0"/>
            <a:chExt cx="5760" cy="1224"/>
          </a:xfrm>
        </p:grpSpPr>
        <p:pic>
          <p:nvPicPr>
            <p:cNvPr id="1173" name="Picture 149" descr="4_1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7" name="Picture 153" descr="6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" y="0"/>
              <a:ext cx="666" cy="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2" name="Picture 158" descr="12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0090">
              <a:off x="48" y="96"/>
              <a:ext cx="543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0" y="6707928"/>
            <a:ext cx="12185650" cy="31199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3902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483543" y="6691679"/>
            <a:ext cx="2843318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24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40037" y="1225009"/>
            <a:ext cx="11170179" cy="522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06188" y="6691679"/>
            <a:ext cx="710830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24">
                <a:solidFill>
                  <a:schemeClr val="bg1"/>
                </a:solidFill>
                <a:latin typeface="+mn-lt"/>
              </a:defRPr>
            </a:lvl1pPr>
          </a:lstStyle>
          <a:p>
            <a:fld id="{B4A437C8-04E5-47CB-A96C-AD64ECAA1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12693" y="6108310"/>
            <a:ext cx="85468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3902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117018" y="359122"/>
            <a:ext cx="9646973" cy="576868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218565" y="6691679"/>
            <a:ext cx="3858789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33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11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5pPr>
      <a:lvl6pPr marL="46799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6pPr>
      <a:lvl7pPr marL="93598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7pPr>
      <a:lvl8pPr marL="140397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8pPr>
      <a:lvl9pPr marL="187196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9pPr>
    </p:titleStyle>
    <p:bodyStyle>
      <a:lvl1pPr marL="350992" indent="-35099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66" b="1">
          <a:solidFill>
            <a:schemeClr val="tx1"/>
          </a:solidFill>
          <a:latin typeface="+mn-lt"/>
          <a:ea typeface="+mn-ea"/>
          <a:cs typeface="+mn-cs"/>
        </a:defRPr>
      </a:lvl1pPr>
      <a:lvl2pPr marL="760484" indent="-292494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66">
          <a:solidFill>
            <a:schemeClr val="tx1"/>
          </a:solidFill>
          <a:latin typeface="Arial" charset="0"/>
        </a:defRPr>
      </a:lvl2pPr>
      <a:lvl3pPr marL="1169975" indent="-23399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57">
          <a:solidFill>
            <a:schemeClr val="tx1"/>
          </a:solidFill>
          <a:latin typeface="Arial" charset="0"/>
        </a:defRPr>
      </a:lvl3pPr>
      <a:lvl4pPr marL="1637965" indent="-233995" algn="l" rtl="0" eaLnBrk="1" fontAlgn="base" hangingPunct="1">
        <a:spcBef>
          <a:spcPct val="20000"/>
        </a:spcBef>
        <a:spcAft>
          <a:spcPct val="0"/>
        </a:spcAft>
        <a:buChar char="–"/>
        <a:defRPr sz="2047">
          <a:solidFill>
            <a:schemeClr val="tx1"/>
          </a:solidFill>
          <a:latin typeface="Arial" charset="0"/>
        </a:defRPr>
      </a:lvl4pPr>
      <a:lvl5pPr marL="210595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5pPr>
      <a:lvl6pPr marL="257394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6pPr>
      <a:lvl7pPr marL="304193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7pPr>
      <a:lvl8pPr marL="350992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8pPr>
      <a:lvl9pPr marL="397791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93598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3pPr>
      <a:lvl4pPr marL="140397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187196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33995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280794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27592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74391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8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8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8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8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8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8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8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8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8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73572" cy="215798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7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5419" y="486272"/>
            <a:ext cx="6028605" cy="1249962"/>
          </a:xfrm>
          <a:prstGeom prst="rect">
            <a:avLst/>
          </a:prstGeom>
        </p:spPr>
        <p:txBody>
          <a:bodyPr vert="horz" wrap="square" lIns="0" tIns="30865" rIns="0" bIns="0" rtlCol="0">
            <a:spAutoFit/>
          </a:bodyPr>
          <a:lstStyle/>
          <a:p>
            <a:pPr marL="26841">
              <a:spcBef>
                <a:spcPts val="240"/>
              </a:spcBef>
            </a:pPr>
            <a:r>
              <a:rPr lang="en-US" sz="8800" b="1" spc="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uz-Latn-UZ" sz="8800" b="1" spc="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</a:t>
            </a:r>
            <a:endParaRPr sz="8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54498" y="2733422"/>
            <a:ext cx="6319527" cy="3235819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20">
              <a:lnSpc>
                <a:spcPts val="4132"/>
              </a:lnSpc>
              <a:spcBef>
                <a:spcPts val="232"/>
              </a:spcBef>
            </a:pPr>
            <a:r>
              <a:rPr sz="4400" b="1" dirty="0" err="1" smtClean="0">
                <a:ln w="0">
                  <a:solidFill>
                    <a:srgbClr val="2365C7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uz-Latn-UZ" sz="4400" b="1" dirty="0" smtClean="0">
                <a:ln w="0">
                  <a:solidFill>
                    <a:srgbClr val="2365C7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uz-Latn-UZ" sz="4400" b="1" dirty="0">
              <a:ln w="0">
                <a:solidFill>
                  <a:srgbClr val="2365C7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920">
              <a:lnSpc>
                <a:spcPts val="4132"/>
              </a:lnSpc>
              <a:spcBef>
                <a:spcPts val="232"/>
              </a:spcBef>
            </a:pPr>
            <a:r>
              <a:rPr lang="uz-Latn-UZ" sz="4400" b="1" dirty="0">
                <a:ln w="0">
                  <a:solidFill>
                    <a:srgbClr val="2365C7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Organik birikmalar tarkibidagi</a:t>
            </a:r>
          </a:p>
          <a:p>
            <a:pPr marL="38920">
              <a:lnSpc>
                <a:spcPts val="4132"/>
              </a:lnSpc>
              <a:spcBef>
                <a:spcPts val="232"/>
              </a:spcBef>
            </a:pPr>
            <a:r>
              <a:rPr lang="uz-Latn-UZ" sz="4400" b="1" dirty="0">
                <a:ln w="0">
                  <a:solidFill>
                    <a:srgbClr val="2365C7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uglerodning oksidlanish darajasini </a:t>
            </a:r>
            <a:r>
              <a:rPr lang="uz-Latn-UZ" sz="4400" b="1" dirty="0" smtClean="0">
                <a:ln w="0">
                  <a:solidFill>
                    <a:srgbClr val="2365C7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va valentligini topish</a:t>
            </a:r>
            <a:endParaRPr sz="4400" b="1" dirty="0">
              <a:ln w="0">
                <a:solidFill>
                  <a:srgbClr val="2365C7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8825" y="2710647"/>
            <a:ext cx="727381" cy="221402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7"/>
          </a:p>
        </p:txBody>
      </p:sp>
      <p:grpSp>
        <p:nvGrpSpPr>
          <p:cNvPr id="7" name="object 7"/>
          <p:cNvGrpSpPr/>
          <p:nvPr/>
        </p:nvGrpSpPr>
        <p:grpSpPr>
          <a:xfrm>
            <a:off x="9521825" y="559589"/>
            <a:ext cx="2029678" cy="1346606"/>
            <a:chOff x="4701997" y="228104"/>
            <a:chExt cx="603885" cy="603885"/>
          </a:xfrm>
        </p:grpSpPr>
        <p:sp>
          <p:nvSpPr>
            <p:cNvPr id="9" name="object 9"/>
            <p:cNvSpPr/>
            <p:nvPr/>
          </p:nvSpPr>
          <p:spPr>
            <a:xfrm>
              <a:off x="4701997" y="228104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  <a:solidFill>
              <a:srgbClr val="00A859"/>
            </a:solidFill>
          </p:spPr>
          <p:txBody>
            <a:bodyPr wrap="square" lIns="0" tIns="0" rIns="0" bIns="0" rtlCol="0"/>
            <a:lstStyle/>
            <a:p>
              <a:endParaRPr sz="8057"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7" y="228104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8057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674225" y="399015"/>
            <a:ext cx="2009011" cy="1535827"/>
          </a:xfrm>
          <a:prstGeom prst="rect">
            <a:avLst/>
          </a:prstGeom>
        </p:spPr>
        <p:txBody>
          <a:bodyPr vert="horz" wrap="square" lIns="0" tIns="33550" rIns="0" bIns="0" rtlCol="0">
            <a:spAutoFit/>
          </a:bodyPr>
          <a:lstStyle/>
          <a:p>
            <a:pPr>
              <a:spcBef>
                <a:spcPts val="264"/>
              </a:spcBef>
            </a:pPr>
            <a:r>
              <a:rPr lang="en-US" sz="4755" b="1" spc="21" dirty="0" smtClean="0">
                <a:solidFill>
                  <a:srgbClr val="FEFEFE"/>
                </a:solidFill>
                <a:latin typeface="Arial"/>
                <a:cs typeface="Arial"/>
              </a:rPr>
              <a:t>   </a:t>
            </a:r>
            <a:r>
              <a:rPr lang="uz-Latn-UZ" sz="4400" b="1" spc="21" dirty="0" smtClean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endParaRPr lang="en-US" sz="4400" b="1" spc="21" dirty="0" smtClean="0">
              <a:solidFill>
                <a:srgbClr val="FEFEFE"/>
              </a:solidFill>
              <a:latin typeface="Arial"/>
              <a:cs typeface="Arial"/>
            </a:endParaRPr>
          </a:p>
          <a:p>
            <a:pPr>
              <a:spcBef>
                <a:spcPts val="264"/>
              </a:spcBef>
            </a:pPr>
            <a:r>
              <a:rPr lang="en-US" sz="4400" b="1" spc="21" dirty="0" smtClean="0">
                <a:solidFill>
                  <a:srgbClr val="FEFEFE"/>
                </a:solidFill>
                <a:latin typeface="Arial"/>
                <a:cs typeface="Arial"/>
              </a:rPr>
              <a:t>  </a:t>
            </a:r>
            <a:r>
              <a:rPr lang="uz-Latn-UZ" sz="4400" b="1" spc="21" dirty="0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825" y="2497633"/>
            <a:ext cx="3588224" cy="3828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-21364"/>
            <a:ext cx="12173572" cy="147392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Organik birikmalarda uglerod atomining oksidlanish </a:t>
            </a:r>
            <a:r>
              <a:rPr lang="uz-Latn-UZ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darajasi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5" y="1439181"/>
            <a:ext cx="10820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Tushunish oson bo‘lishi uchun kimyoviy bog‘lanishlarda elektronni siljishini 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bilan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ko‘rsatamiz. Strelka yo‘nalishi elektromanfiyligi 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katta bo‘lgan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elementga qaragan bo‘ladi. Shartli ravishda har bir chiziq yoki 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strelka bitta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begona elektronni atomga yaqinlashgani yoki uzoqlashganini ko‘rsatadi.</a:t>
            </a:r>
          </a:p>
          <a:p>
            <a:pPr algn="just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4614811" y="2051845"/>
            <a:ext cx="1219200" cy="381000"/>
          </a:xfrm>
          <a:prstGeom prst="rightArrow">
            <a:avLst>
              <a:gd name="adj1" fmla="val 42381"/>
              <a:gd name="adj2" fmla="val 50000"/>
            </a:avLst>
          </a:prstGeom>
          <a:solidFill>
            <a:srgbClr val="0070C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1597025" y="4500562"/>
            <a:ext cx="7924800" cy="248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15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-21364"/>
            <a:ext cx="12173572" cy="147392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Organik birikmalarda uglerod atomining oksidlanish </a:t>
            </a:r>
            <a:r>
              <a:rPr lang="uz-Latn-UZ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darajasi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1624" y="1472564"/>
            <a:ext cx="11506201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metanol (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OH)da -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metanal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(HCHO)da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; chumoli kislota (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HCOOH)da +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esa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ga 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teng.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109613" y="3967162"/>
            <a:ext cx="10926811" cy="2362200"/>
            <a:chOff x="1550270" y="4576762"/>
            <a:chExt cx="9374654" cy="2083313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>
              <a:lum bright="-20000" contrast="40000"/>
            </a:blip>
            <a:stretch>
              <a:fillRect/>
            </a:stretch>
          </p:blipFill>
          <p:spPr>
            <a:xfrm>
              <a:off x="1550270" y="4576762"/>
              <a:ext cx="9374654" cy="208331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561197" y="6023507"/>
              <a:ext cx="2768061" cy="4614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uz-Latn-UZ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Chumoli kislota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2057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-21364"/>
            <a:ext cx="12173572" cy="147392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Organik birikmalarda uglerod atomining oksidlanish </a:t>
            </a:r>
            <a:r>
              <a:rPr lang="uz-Latn-UZ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darajasi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5585" y="1475467"/>
            <a:ext cx="11582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Shu sababli, organik kimyoda uglerod atomi oksidlanish darajasi va valentlik tushunchasing qiymati har xil. Uglerod atomining qo‘zg‘algan 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holatdagi valentligi 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doimo 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ga 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teng, ya’ni u to‘rtta kovalent bog‘lanishga ega.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511425" y="3751716"/>
            <a:ext cx="76200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73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-21364"/>
            <a:ext cx="12173572" cy="147392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Mavzuga doir na’munaviy masala</a:t>
            </a:r>
            <a:endParaRPr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625" y="3273545"/>
            <a:ext cx="7606875" cy="2438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9262" y="1727757"/>
            <a:ext cx="11736388" cy="1265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Masala: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Quyidagi formulada 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uglerodning oksidlanish darajalari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yig‘indisini toping.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036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-21364"/>
            <a:ext cx="12173572" cy="147392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Mavzuga doir na’munaviy masalaning yechimi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9262" y="1727757"/>
            <a:ext cx="11736388" cy="678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b="1" dirty="0" smtClean="0">
                <a:latin typeface="Arial" panose="020B0604020202020204" pitchFamily="34" charset="0"/>
                <a:cs typeface="Arial" panose="020B0604020202020204" pitchFamily="34" charset="0"/>
              </a:rPr>
              <a:t>Yechish: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960336" y="2403163"/>
            <a:ext cx="7467600" cy="2352042"/>
            <a:chOff x="1825625" y="3273545"/>
            <a:chExt cx="7606875" cy="243840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5625" y="3273545"/>
              <a:ext cx="7606875" cy="24384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241062" y="3761466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z-Latn-UZ" sz="2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+3</a:t>
              </a:r>
              <a:endPara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64987" y="3761466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z-Latn-UZ" sz="2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-2</a:t>
              </a:r>
              <a:endPara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95762" y="3761467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z-Latn-UZ" sz="2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-2</a:t>
              </a:r>
              <a:endPara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59862" y="3775454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z-Latn-UZ" sz="2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+3</a:t>
              </a:r>
              <a:endPara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3613337" y="5395459"/>
            <a:ext cx="3954929" cy="678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+3+(-2)+(-2)+3=2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293225" y="6074427"/>
            <a:ext cx="2170787" cy="678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b="1" dirty="0" smtClean="0">
                <a:latin typeface="Arial" panose="020B0604020202020204" pitchFamily="34" charset="0"/>
                <a:cs typeface="Arial" panose="020B0604020202020204" pitchFamily="34" charset="0"/>
              </a:rPr>
              <a:t>Javob: 2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840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-21364"/>
            <a:ext cx="12173572" cy="124532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r>
              <a:rPr lang="uz-Latn-UZ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24946" y="1678100"/>
            <a:ext cx="11736388" cy="1294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Latn-UZ" b="1" dirty="0" smtClean="0">
                <a:latin typeface="Arial" panose="020B0604020202020204" pitchFamily="34" charset="0"/>
                <a:cs typeface="Arial" panose="020B0604020202020204" pitchFamily="34" charset="0"/>
              </a:rPr>
              <a:t>Mavzuni o‘qib o‘rganish va </a:t>
            </a:r>
            <a:r>
              <a:rPr lang="uz-Latn-U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darslikda</a:t>
            </a:r>
            <a:r>
              <a:rPr lang="uz-Latn-UZ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uz-Latn-UZ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b="1" dirty="0" smtClean="0">
                <a:latin typeface="Arial" panose="020B0604020202020204" pitchFamily="34" charset="0"/>
                <a:cs typeface="Arial" panose="020B0604020202020204" pitchFamily="34" charset="0"/>
              </a:rPr>
              <a:t>sahifadagi 5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uz-Latn-UZ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masalalarni </a:t>
            </a:r>
            <a:r>
              <a:rPr lang="uz-Latn-UZ" b="1" dirty="0" smtClean="0">
                <a:latin typeface="Arial" panose="020B0604020202020204" pitchFamily="34" charset="0"/>
                <a:cs typeface="Arial" panose="020B0604020202020204" pitchFamily="34" charset="0"/>
              </a:rPr>
              <a:t>bajarish.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STEM 2 STEAM EDUC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025" y="3198160"/>
            <a:ext cx="5344033" cy="381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965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-21364"/>
            <a:ext cx="12173572" cy="132152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O‘tgan darsda</a:t>
            </a:r>
            <a:endParaRPr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905230"/>
              </p:ext>
            </p:extLst>
          </p:nvPr>
        </p:nvGraphicFramePr>
        <p:xfrm>
          <a:off x="-1" y="1322128"/>
          <a:ext cx="12173572" cy="5582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3393"/>
                <a:gridCol w="3043393"/>
                <a:gridCol w="3043393"/>
                <a:gridCol w="3043393"/>
              </a:tblGrid>
              <a:tr h="1308796">
                <a:tc>
                  <a:txBody>
                    <a:bodyPr/>
                    <a:lstStyle/>
                    <a:p>
                      <a:pPr algn="ctr"/>
                      <a:r>
                        <a:rPr lang="uz-Latn-UZ" sz="3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Reaktivlar</a:t>
                      </a:r>
                      <a:endParaRPr lang="ru-RU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3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Sinfi</a:t>
                      </a:r>
                      <a:endParaRPr lang="ru-RU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3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Agregat holati</a:t>
                      </a:r>
                      <a:endParaRPr lang="ru-RU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3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Yonishi</a:t>
                      </a:r>
                      <a:endParaRPr lang="ru-RU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618879">
                <a:tc>
                  <a:txBody>
                    <a:bodyPr/>
                    <a:lstStyle/>
                    <a:p>
                      <a:pPr algn="ctr"/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Osh tuzi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7019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Anorganik  modda</a:t>
                      </a:r>
                      <a:endParaRPr lang="ru-RU" sz="3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7019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Qattiq</a:t>
                      </a:r>
                      <a:endParaRPr lang="ru-RU" sz="3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7019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Yonmaydi</a:t>
                      </a:r>
                      <a:endParaRPr lang="ru-RU" sz="3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3200" dirty="0"/>
                    </a:p>
                  </a:txBody>
                  <a:tcPr/>
                </a:tc>
              </a:tr>
              <a:tr h="1512867">
                <a:tc>
                  <a:txBody>
                    <a:bodyPr/>
                    <a:lstStyle/>
                    <a:p>
                      <a:pPr algn="ctr"/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Shakar   (Saxaroza)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7019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Organik </a:t>
                      </a:r>
                      <a:endParaRPr lang="en-US" sz="3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7019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modda</a:t>
                      </a:r>
                      <a:endParaRPr lang="ru-RU" sz="3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7019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Qattiq</a:t>
                      </a:r>
                      <a:endParaRPr lang="ru-RU" sz="3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32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Yonadi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100091">
                <a:tc>
                  <a:txBody>
                    <a:bodyPr/>
                    <a:lstStyle/>
                    <a:p>
                      <a:pPr algn="ctr"/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Etil spirti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Organik </a:t>
                      </a:r>
                      <a:endParaRPr lang="en-US" sz="3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modda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7019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Suyuq</a:t>
                      </a:r>
                      <a:endParaRPr lang="ru-RU" sz="3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Yonadi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14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-21364"/>
            <a:ext cx="12173572" cy="132152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Bugun darsda</a:t>
            </a:r>
            <a:endParaRPr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0225" y="1528762"/>
            <a:ext cx="11506200" cy="3025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Organik birikmalarda uglerodning valentligi.</a:t>
            </a:r>
          </a:p>
          <a:p>
            <a:pPr marL="742950" indent="-742950">
              <a:buAutoNum type="arabicPeriod"/>
            </a:pP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Organik 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birikmalarda uglerod atomining oksidlanish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darajasi.</a:t>
            </a:r>
          </a:p>
          <a:p>
            <a:pPr marL="742950" indent="-742950">
              <a:buAutoNum type="arabicPeriod"/>
            </a:pP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Mavzuga doir na’munaviy masalalar.</a:t>
            </a:r>
          </a:p>
          <a:p>
            <a:pPr marL="742950" indent="-742950">
              <a:buAutoNum type="arabicPeriod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OPdesk Labs | TOPdesk software &amp; consultanc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4119562"/>
            <a:ext cx="11125200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6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-21364"/>
            <a:ext cx="12173572" cy="147392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Organik </a:t>
            </a:r>
            <a:r>
              <a:rPr lang="uz-Latn-UZ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birikmalar</a:t>
            </a:r>
            <a:endParaRPr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5056" y="1708278"/>
            <a:ext cx="7543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Latn-UZ" sz="4400" dirty="0">
                <a:latin typeface="Arial" panose="020B0604020202020204" pitchFamily="34" charset="0"/>
                <a:cs typeface="Arial" panose="020B0604020202020204" pitchFamily="34" charset="0"/>
              </a:rPr>
              <a:t>Organik birikmalarda uglerod atomining oksidlanish darajasi u hosil qiladigan bog‘lanishlar soniga doim ham mos kelmaydi, ya’ni shu elementning valentligiga teng emas.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xponentialdesign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856" y="1838324"/>
            <a:ext cx="403406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054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-21364"/>
            <a:ext cx="12173572" cy="147392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Organik birikmalarda </a:t>
            </a:r>
            <a:r>
              <a:rPr lang="uz-Latn-UZ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uglerodning oksidlanish darajasi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5112" y="1757362"/>
            <a:ext cx="11643347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Organik 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birikmalarda uglerod atomi doim IV valentli bo‘ladi. Lekin uglerod atomining oksidlanish darajasi turli qiymatlarga ega bo‘ladi,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ya’ni   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-4 dan +4 gacha.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1749425" y="3670219"/>
            <a:ext cx="8077200" cy="33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71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-21364"/>
            <a:ext cx="12173572" cy="147392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Organik birikmalarda </a:t>
            </a:r>
            <a:r>
              <a:rPr lang="uz-Latn-UZ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uglerodning valentligi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5086" y="1567995"/>
            <a:ext cx="11931339" cy="3025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Umumiy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kimyo fanida (8-sinfda) o‘tilgan kimyoviy bog‘lanishlar mavzusidan bizga ma’lumki, ikki 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xil atom orasida kimyoviy bog‘ hosil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bo‘lganda bog‘lovchi 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elektron jufti elektromanfiyligi kattaroq bo‘lgan element atomi tomon siljigan bo‘ladi.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72" y="4593503"/>
            <a:ext cx="6185354" cy="23467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425" y="4117523"/>
            <a:ext cx="5112372" cy="284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59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-21364"/>
            <a:ext cx="12173572" cy="147392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Organik birikmalarda </a:t>
            </a:r>
            <a:r>
              <a:rPr lang="uz-Latn-UZ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uglerodning valentligi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1625" y="1681162"/>
            <a:ext cx="11658600" cy="2438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Masalan, C – H bog‘ida uglerod atomining elektromanfiylik qiymati 2,5 ga, vodorod atominiki esa 2,1 ga teng. Demak, elektron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juft (C 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: H) uglerod atomi tomon siljigan bo‘ladi (C: H)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uz-Latn-UZ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←H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lum bright="-20000" contrast="20000"/>
          </a:blip>
          <a:stretch>
            <a:fillRect/>
          </a:stretch>
        </p:blipFill>
        <p:spPr>
          <a:xfrm>
            <a:off x="1978025" y="4163903"/>
            <a:ext cx="7772400" cy="287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94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-21364"/>
            <a:ext cx="12173572" cy="147392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Organik birikmalarda </a:t>
            </a:r>
            <a:r>
              <a:rPr lang="uz-Latn-UZ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uglerodning valentligi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1624" y="1681162"/>
            <a:ext cx="11430001" cy="2438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Shu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sababli elektromanfiyligi katta bo‘lgan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ement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atomi nisbatan manfiy zaryadlangan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, bog‘lanishda ishtirok etayotgan ikkinchi atom esa nisbatan musbat zaryadlangan bo‘ladi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Выноска-облако 2"/>
              <p:cNvSpPr/>
              <p:nvPr/>
            </p:nvSpPr>
            <p:spPr>
              <a:xfrm>
                <a:off x="2511425" y="4120034"/>
                <a:ext cx="7010400" cy="2448000"/>
              </a:xfrm>
              <a:prstGeom prst="cloudCallout">
                <a:avLst/>
              </a:prstGeom>
              <a:solidFill>
                <a:srgbClr val="D1F6FF"/>
              </a:solidFill>
              <a:ln w="7620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8800" b="1" i="0" smtClean="0">
                          <a:ln w="9525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rgbClr val="2365C7"/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uz-Latn-UZ" sz="8800" b="1" smtClean="0">
                          <a:ln w="9525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rgbClr val="2365C7"/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𝐂</m:t>
                      </m:r>
                      <m:r>
                        <a:rPr lang="uz-Latn-UZ" sz="8800" b="1">
                          <a:ln w="9525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rgbClr val="2365C7"/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←</m:t>
                      </m:r>
                      <m:sSup>
                        <m:sSupPr>
                          <m:ctrlPr>
                            <a:rPr lang="uz-Latn-UZ" sz="8800" b="1" i="1">
                              <a:ln w="9525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rgbClr val="2365C7"/>
                              </a:solidFill>
                              <a:effectLst>
                                <a:outerShdw blurRad="12700" dist="38100" dir="2700000" algn="tl" rotWithShape="0">
                                  <a:schemeClr val="accent5">
                                    <a:lumMod val="60000"/>
                                    <a:lumOff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uz-Latn-UZ" sz="8800" b="1">
                              <a:ln w="9525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rgbClr val="2365C7"/>
                              </a:solidFill>
                              <a:effectLst>
                                <a:outerShdw blurRad="12700" dist="38100" dir="2700000" algn="tl" rotWithShape="0">
                                  <a:schemeClr val="accent5">
                                    <a:lumMod val="60000"/>
                                    <a:lumOff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𝐇</m:t>
                          </m:r>
                        </m:e>
                        <m:sup>
                          <m:r>
                            <a:rPr lang="uz-Latn-UZ" sz="8800" b="1">
                              <a:ln w="9525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rgbClr val="2365C7"/>
                              </a:solidFill>
                              <a:effectLst>
                                <a:outerShdw blurRad="12700" dist="38100" dir="2700000" algn="tl" rotWithShape="0">
                                  <a:schemeClr val="accent5">
                                    <a:lumMod val="60000"/>
                                    <a:lumOff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ru-RU" sz="8800" b="1" dirty="0">
                  <a:ln w="95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2365C7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Выноска-облако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425" y="4120034"/>
                <a:ext cx="7010400" cy="2448000"/>
              </a:xfrm>
              <a:prstGeom prst="cloudCallou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762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4083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774" y="1459782"/>
            <a:ext cx="12028798" cy="5208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Uglerod atomlari o‘zaro bog‘ hosil qilganda bog‘lovchi elektron juftlari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biror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atom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mon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siljimaydi. Sababi 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uglerod atomlarini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elektromanfiyliklari  qiymati 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bir xilligidir (2,5 ga teng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uz-Latn-UZ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</a:t>
            </a:r>
            <a:endParaRPr lang="uz-Latn-UZ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z-Latn-UZ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Shu 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sababli, uglerod atomlarining oksidlanish darajasi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ga teng bo‘ladi.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2"/>
          <p:cNvSpPr/>
          <p:nvPr/>
        </p:nvSpPr>
        <p:spPr>
          <a:xfrm>
            <a:off x="0" y="-21364"/>
            <a:ext cx="12173572" cy="147392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Organik birikmalarda uglerod atomining oksidlanish </a:t>
            </a:r>
            <a:r>
              <a:rPr lang="uz-Latn-UZ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darajasi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лако 2"/>
              <p:cNvSpPr/>
              <p:nvPr/>
            </p:nvSpPr>
            <p:spPr>
              <a:xfrm>
                <a:off x="4949825" y="3586162"/>
                <a:ext cx="4572000" cy="1800000"/>
              </a:xfrm>
              <a:prstGeom prst="cloud">
                <a:avLst/>
              </a:prstGeom>
              <a:solidFill>
                <a:srgbClr val="D1F6FF"/>
              </a:solidFill>
              <a:ln w="76200">
                <a:solidFill>
                  <a:srgbClr val="2365C7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uz-Latn-UZ" sz="5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5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 </m:t>
                        </m:r>
                        <m:r>
                          <m:rPr>
                            <m:sty m:val="p"/>
                          </m:rPr>
                          <a:rPr lang="uz-Latn-UZ" sz="5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p>
                        <m:r>
                          <a:rPr lang="uz-Latn-UZ" sz="5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2,5</m:t>
                        </m:r>
                      </m:sup>
                    </m:sSup>
                    <m:r>
                      <a:rPr lang="uz-Latn-UZ" sz="5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sSup>
                      <m:sSupPr>
                        <m:ctrlPr>
                          <a:rPr lang="uz-Latn-UZ" sz="5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uz-Latn-UZ" sz="5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p>
                        <m:r>
                          <a:rPr lang="uz-Latn-UZ" sz="5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2,5</m:t>
                        </m:r>
                      </m:sup>
                    </m:sSup>
                  </m:oMath>
                </a14:m>
                <a:r>
                  <a:rPr lang="uz-Latn-UZ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" name="Облако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825" y="3586162"/>
                <a:ext cx="4572000" cy="1800000"/>
              </a:xfrm>
              <a:prstGeom prst="cloud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76200">
                <a:solidFill>
                  <a:srgbClr val="2365C7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96905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0" id="{785310B2-D978-4E49-BBFE-AE080AFD3908}" vid="{EF789822-9A55-49AA-BF39-F5952A494B2E}"/>
    </a:ext>
  </a:extLst>
</a:theme>
</file>

<file path=ppt/theme/theme2.xml><?xml version="1.0" encoding="utf-8"?>
<a:theme xmlns:a="http://schemas.openxmlformats.org/drawingml/2006/main" name="Тема7">
  <a:themeElements>
    <a:clrScheme name="300TGp_natural_light 2">
      <a:dk1>
        <a:srgbClr val="4D4D4D"/>
      </a:dk1>
      <a:lt1>
        <a:srgbClr val="FFFFFF"/>
      </a:lt1>
      <a:dk2>
        <a:srgbClr val="347436"/>
      </a:dk2>
      <a:lt2>
        <a:srgbClr val="DDDDDD"/>
      </a:lt2>
      <a:accent1>
        <a:srgbClr val="F28C1C"/>
      </a:accent1>
      <a:accent2>
        <a:srgbClr val="77AE26"/>
      </a:accent2>
      <a:accent3>
        <a:srgbClr val="FFFFFF"/>
      </a:accent3>
      <a:accent4>
        <a:srgbClr val="404040"/>
      </a:accent4>
      <a:accent5>
        <a:srgbClr val="F7C5AB"/>
      </a:accent5>
      <a:accent6>
        <a:srgbClr val="6B9D21"/>
      </a:accent6>
      <a:hlink>
        <a:srgbClr val="449878"/>
      </a:hlink>
      <a:folHlink>
        <a:srgbClr val="90A8B0"/>
      </a:folHlink>
    </a:clrScheme>
    <a:fontScheme name="300TGp_natural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Тема7" id="{D065F3FC-3E9C-4AFC-AFB2-AD99FFD6EC12}" vid="{24D79D30-FFA8-4D6D-B82F-E600FF13E2CA}"/>
    </a:ext>
  </a:extLst>
</a:theme>
</file>

<file path=ppt/theme/theme3.xml><?xml version="1.0" encoding="utf-8"?>
<a:theme xmlns:a="http://schemas.openxmlformats.org/drawingml/2006/main" name="1_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0" id="{785310B2-D978-4E49-BBFE-AE080AFD3908}" vid="{EF789822-9A55-49AA-BF39-F5952A494B2E}"/>
    </a:ext>
  </a:extLst>
</a:theme>
</file>

<file path=ppt/theme/theme4.xml><?xml version="1.0" encoding="utf-8"?>
<a:theme xmlns:a="http://schemas.openxmlformats.org/drawingml/2006/main" name="1_Тема7">
  <a:themeElements>
    <a:clrScheme name="300TGp_natural_light 2">
      <a:dk1>
        <a:srgbClr val="4D4D4D"/>
      </a:dk1>
      <a:lt1>
        <a:srgbClr val="FFFFFF"/>
      </a:lt1>
      <a:dk2>
        <a:srgbClr val="347436"/>
      </a:dk2>
      <a:lt2>
        <a:srgbClr val="DDDDDD"/>
      </a:lt2>
      <a:accent1>
        <a:srgbClr val="F28C1C"/>
      </a:accent1>
      <a:accent2>
        <a:srgbClr val="77AE26"/>
      </a:accent2>
      <a:accent3>
        <a:srgbClr val="FFFFFF"/>
      </a:accent3>
      <a:accent4>
        <a:srgbClr val="404040"/>
      </a:accent4>
      <a:accent5>
        <a:srgbClr val="F7C5AB"/>
      </a:accent5>
      <a:accent6>
        <a:srgbClr val="6B9D21"/>
      </a:accent6>
      <a:hlink>
        <a:srgbClr val="449878"/>
      </a:hlink>
      <a:folHlink>
        <a:srgbClr val="90A8B0"/>
      </a:folHlink>
    </a:clrScheme>
    <a:fontScheme name="300TGp_natural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Тема7" id="{D065F3FC-3E9C-4AFC-AFB2-AD99FFD6EC12}" vid="{24D79D30-FFA8-4D6D-B82F-E600FF13E2CA}"/>
    </a:ext>
  </a:extLst>
</a:theme>
</file>

<file path=ppt/theme/theme5.xml><?xml version="1.0" encoding="utf-8"?>
<a:theme xmlns:a="http://schemas.openxmlformats.org/drawingml/2006/main" name="2_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0" id="{785310B2-D978-4E49-BBFE-AE080AFD3908}" vid="{EF789822-9A55-49AA-BF39-F5952A494B2E}"/>
    </a:ext>
  </a:extLst>
</a:theme>
</file>

<file path=ppt/theme/theme6.xml><?xml version="1.0" encoding="utf-8"?>
<a:theme xmlns:a="http://schemas.openxmlformats.org/drawingml/2006/main" name="2_Тема7">
  <a:themeElements>
    <a:clrScheme name="300TGp_natural_light 2">
      <a:dk1>
        <a:srgbClr val="4D4D4D"/>
      </a:dk1>
      <a:lt1>
        <a:srgbClr val="FFFFFF"/>
      </a:lt1>
      <a:dk2>
        <a:srgbClr val="347436"/>
      </a:dk2>
      <a:lt2>
        <a:srgbClr val="DDDDDD"/>
      </a:lt2>
      <a:accent1>
        <a:srgbClr val="F28C1C"/>
      </a:accent1>
      <a:accent2>
        <a:srgbClr val="77AE26"/>
      </a:accent2>
      <a:accent3>
        <a:srgbClr val="FFFFFF"/>
      </a:accent3>
      <a:accent4>
        <a:srgbClr val="404040"/>
      </a:accent4>
      <a:accent5>
        <a:srgbClr val="F7C5AB"/>
      </a:accent5>
      <a:accent6>
        <a:srgbClr val="6B9D21"/>
      </a:accent6>
      <a:hlink>
        <a:srgbClr val="449878"/>
      </a:hlink>
      <a:folHlink>
        <a:srgbClr val="90A8B0"/>
      </a:folHlink>
    </a:clrScheme>
    <a:fontScheme name="300TGp_natural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Тема7" id="{D065F3FC-3E9C-4AFC-AFB2-AD99FFD6EC12}" vid="{24D79D30-FFA8-4D6D-B82F-E600FF13E2CA}"/>
    </a:ext>
  </a:extLst>
</a:theme>
</file>

<file path=ppt/theme/theme7.xml><?xml version="1.0" encoding="utf-8"?>
<a:theme xmlns:a="http://schemas.openxmlformats.org/drawingml/2006/main" name="3_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0" id="{785310B2-D978-4E49-BBFE-AE080AFD3908}" vid="{EF789822-9A55-49AA-BF39-F5952A494B2E}"/>
    </a:ext>
  </a:extLst>
</a:theme>
</file>

<file path=ppt/theme/theme8.xml><?xml version="1.0" encoding="utf-8"?>
<a:theme xmlns:a="http://schemas.openxmlformats.org/drawingml/2006/main" name="3_Тема7">
  <a:themeElements>
    <a:clrScheme name="300TGp_natural_light 2">
      <a:dk1>
        <a:srgbClr val="4D4D4D"/>
      </a:dk1>
      <a:lt1>
        <a:srgbClr val="FFFFFF"/>
      </a:lt1>
      <a:dk2>
        <a:srgbClr val="347436"/>
      </a:dk2>
      <a:lt2>
        <a:srgbClr val="DDDDDD"/>
      </a:lt2>
      <a:accent1>
        <a:srgbClr val="F28C1C"/>
      </a:accent1>
      <a:accent2>
        <a:srgbClr val="77AE26"/>
      </a:accent2>
      <a:accent3>
        <a:srgbClr val="FFFFFF"/>
      </a:accent3>
      <a:accent4>
        <a:srgbClr val="404040"/>
      </a:accent4>
      <a:accent5>
        <a:srgbClr val="F7C5AB"/>
      </a:accent5>
      <a:accent6>
        <a:srgbClr val="6B9D21"/>
      </a:accent6>
      <a:hlink>
        <a:srgbClr val="449878"/>
      </a:hlink>
      <a:folHlink>
        <a:srgbClr val="90A8B0"/>
      </a:folHlink>
    </a:clrScheme>
    <a:fontScheme name="300TGp_natural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Тема7" id="{D065F3FC-3E9C-4AFC-AFB2-AD99FFD6EC12}" vid="{24D79D30-FFA8-4D6D-B82F-E600FF13E2CA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2321</TotalTime>
  <Words>439</Words>
  <Application>Microsoft Office PowerPoint</Application>
  <PresentationFormat>Произвольный</PresentationFormat>
  <Paragraphs>69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15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Constantia</vt:lpstr>
      <vt:lpstr>Georgia</vt:lpstr>
      <vt:lpstr>Times New Roman</vt:lpstr>
      <vt:lpstr>Verdana</vt:lpstr>
      <vt:lpstr>Wingdings</vt:lpstr>
      <vt:lpstr>Тема10</vt:lpstr>
      <vt:lpstr>Тема7</vt:lpstr>
      <vt:lpstr>1_Тема10</vt:lpstr>
      <vt:lpstr>1_Тема7</vt:lpstr>
      <vt:lpstr>2_Тема10</vt:lpstr>
      <vt:lpstr>2_Тема7</vt:lpstr>
      <vt:lpstr>3_Тема10</vt:lpstr>
      <vt:lpstr>3_Тема7</vt:lpstr>
      <vt:lpstr>   Kimyo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Учетная запись Майкрософт</cp:lastModifiedBy>
  <cp:revision>213</cp:revision>
  <dcterms:created xsi:type="dcterms:W3CDTF">2020-04-09T07:32:19Z</dcterms:created>
  <dcterms:modified xsi:type="dcterms:W3CDTF">2020-09-24T06:08:51Z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