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77" r:id="rId2"/>
    <p:sldId id="311" r:id="rId3"/>
    <p:sldId id="1391" r:id="rId4"/>
    <p:sldId id="1390" r:id="rId5"/>
    <p:sldId id="1389" r:id="rId6"/>
    <p:sldId id="1387" r:id="rId7"/>
    <p:sldId id="1388" r:id="rId8"/>
    <p:sldId id="1396" r:id="rId9"/>
    <p:sldId id="1386" r:id="rId10"/>
    <p:sldId id="1397" r:id="rId11"/>
    <p:sldId id="1384" r:id="rId12"/>
    <p:sldId id="1398" r:id="rId13"/>
    <p:sldId id="1383" r:id="rId14"/>
    <p:sldId id="1382" r:id="rId15"/>
    <p:sldId id="1381" r:id="rId16"/>
    <p:sldId id="138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66" d="100"/>
          <a:sy n="66" d="100"/>
        </p:scale>
        <p:origin x="2232" y="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9EC06-229F-4118-8FFE-790400496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02E7FD-D291-441E-BB63-E81060F3A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0DA43-3821-452D-A296-650D93A7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30867-BD42-4067-86D5-D172B703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59F8D-5933-4DEF-8E13-4B59116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BD4D-03C6-48A3-AC0D-D0125C342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CFA03E-E551-4E08-BCFF-27F0E3A8F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F7F6C-5D2A-49D5-8CB7-6EA893A8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BB1B1-F9A8-47A9-B66F-332AB2377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6678F-69F8-4A59-BE95-C8CC8DA5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D7D328-94D3-4222-998E-7EABE8757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431B0B-B167-4EC5-AA43-4FBF79865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362AA-D104-462F-AC02-C008BD07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7CDA9-44C9-403D-86F6-80C9C118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A2F71-78FB-4C35-83D6-5D1050E1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4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279963"/>
            <a:ext cx="10363202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7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67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1"/>
            <a:ext cx="3328417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67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7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67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7" cy="958851"/>
          </a:xfrm>
        </p:spPr>
        <p:txBody>
          <a:bodyPr>
            <a:noAutofit/>
          </a:bodyPr>
          <a:lstStyle>
            <a:lvl1pPr marL="0" indent="0">
              <a:buNone/>
              <a:defRPr sz="1367"/>
            </a:lvl1pPr>
            <a:lvl2pPr marL="148802" indent="-148802">
              <a:buFont typeface="Arial" panose="020B0604020202020204" pitchFamily="34" charset="0"/>
              <a:buChar char="•"/>
              <a:defRPr sz="1367"/>
            </a:lvl2pPr>
            <a:lvl3pPr marL="297604" indent="-148802">
              <a:defRPr sz="1367"/>
            </a:lvl3pPr>
            <a:lvl4pPr marL="520807" indent="-223203">
              <a:defRPr sz="1367"/>
            </a:lvl4pPr>
            <a:lvl5pPr marL="744010" indent="-223203">
              <a:defRPr sz="13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7" cy="958851"/>
          </a:xfrm>
        </p:spPr>
        <p:txBody>
          <a:bodyPr>
            <a:noAutofit/>
          </a:bodyPr>
          <a:lstStyle>
            <a:lvl1pPr marL="0" indent="0">
              <a:buNone/>
              <a:defRPr sz="1367"/>
            </a:lvl1pPr>
            <a:lvl2pPr marL="148802" indent="-148802">
              <a:buFont typeface="Arial" panose="020B0604020202020204" pitchFamily="34" charset="0"/>
              <a:buChar char="•"/>
              <a:defRPr sz="1367"/>
            </a:lvl2pPr>
            <a:lvl3pPr marL="297604" indent="-148802">
              <a:defRPr sz="1367"/>
            </a:lvl3pPr>
            <a:lvl4pPr marL="520807" indent="-223203">
              <a:defRPr sz="1367"/>
            </a:lvl4pPr>
            <a:lvl5pPr marL="744010" indent="-223203">
              <a:defRPr sz="13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7" cy="958851"/>
          </a:xfrm>
        </p:spPr>
        <p:txBody>
          <a:bodyPr>
            <a:noAutofit/>
          </a:bodyPr>
          <a:lstStyle>
            <a:lvl1pPr marL="0" indent="0">
              <a:buNone/>
              <a:defRPr sz="1367"/>
            </a:lvl1pPr>
            <a:lvl2pPr marL="148802" indent="-148802">
              <a:buFont typeface="Arial" panose="020B0604020202020204" pitchFamily="34" charset="0"/>
              <a:buChar char="•"/>
              <a:defRPr sz="1367"/>
            </a:lvl2pPr>
            <a:lvl3pPr marL="297604" indent="-148802">
              <a:defRPr sz="1367"/>
            </a:lvl3pPr>
            <a:lvl4pPr marL="520807" indent="-223203">
              <a:defRPr sz="1367"/>
            </a:lvl4pPr>
            <a:lvl5pPr marL="744010" indent="-223203">
              <a:defRPr sz="13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3" y="933454"/>
            <a:ext cx="10363202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56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19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B7EF-8BF8-40C8-B703-F538E4D8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732422-E573-4617-987D-667C53BE5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ED90C-DF79-437D-B2E0-790B992C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8FA7DD-D8BD-41C6-924F-9466C231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D9E597-428A-4EFC-90CA-475CBE01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3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7B19A-AE23-4721-B65D-6F9677F0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B8740D-610F-419C-B6F2-3753A49E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4E17D-1FFF-444E-B0DF-E7743FA0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8C89BD-FADA-430A-BAEB-81285099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3CF0D-823D-4E54-991F-A0ECBE5D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3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6C43-E644-485F-A626-B3F97B14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24201-AA3F-45C8-BA48-F43C210DC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745C06-6700-4FD9-AB96-2B0CE8558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7D767-6867-4E19-9CD6-51BDD17D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DCD83-FF3E-42A0-B187-87A43C7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271546-51F5-4E67-825E-D62A9F0E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5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362C8-7D96-4B95-B321-48FAF206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82306-2824-4DFB-BE3D-CE93AE031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31578F-4754-4B0A-B9DB-D9754323E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B0280F-48A9-4A57-913D-3ED9A6316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DCCFAA-E801-4C99-9AF8-C915E3A0A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786A6B-9051-4CC1-AF3C-3A0B0D7D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6445E7-3F1A-4E90-B5AC-431E9CC7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69C360-E0E2-499D-AE69-4B5A0753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70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E0384-4FDE-4FE5-BC01-266972F0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3EA34-5F5B-4370-B73A-71DD0090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1250B1-41B2-4CE6-ADBE-EFCCA19B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CCBCB6-9914-4527-9B10-460B8926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2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673FAA-A5D3-4EFB-A121-2E3EBEB9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A6B76A-EB1D-4144-94FD-50E6577E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1CEA8A-7754-4405-888E-BC37CFBF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8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2D81F-A15A-4552-8CAF-BC8612C9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D9F69F-39EB-461C-A2E9-718094703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3AEC9A-5848-4AB3-965A-C5E8F6FE3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CEAD2-F274-4343-AB53-2C2C9B0D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B06BE5-AF34-4825-ABAE-835B41C8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DD6EFD-A255-499B-893A-921936CD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43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97154-66A8-4618-AA54-84E2ED35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7026FD-B847-48C5-A037-66650E6A3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CE1903-26B1-47B6-8D61-63A1D83D6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8FA72A-0923-473F-87AC-756F3596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3DD01-FCFE-4AC4-905A-C63E79F9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B65F7-62D2-48EF-909C-F99AC523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05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64940-2E9A-4584-B68A-37B8196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81C73-DDAF-4B9A-B92B-ACD465901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7DFCF-CBF7-4D76-B4AB-2AA74F9AC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8ABBD-BB6E-445D-BA71-ACA8152C6F86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B4354-B053-452D-9AB6-8DFE8BFD3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11EFC5-2ECF-4716-A0CD-0CC4696A3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BFB1-9EF9-410C-8528-29F8D1F7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1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z.wikipedia.org/wiki/Kimy%C9%99vi_reaksiya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azis-ufa.ru/catalog/30239.html" TargetMode="External"/><Relationship Id="rId7" Type="http://schemas.openxmlformats.org/officeDocument/2006/relationships/hyperlink" Target="https://gorzdrav.org/p/glicerin-rr-naruzhn-25g-44943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://www.vodah2o.com.ua/product/dist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15726580279035003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deraznica.ru/med/otlichiya-pishhevogo-glicerina-ot-aptechnogo.html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tologi.com/gemorroi/lekarstva/maz-nitroglitserinovaya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rzdrav.org/p/glicerin-rr-naruzhn-25g-44943/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4320"/>
            <a:ext cx="12192000" cy="19200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92946" y="2323075"/>
            <a:ext cx="9644093" cy="2917084"/>
          </a:xfrm>
          <a:prstGeom prst="rect">
            <a:avLst/>
          </a:prstGeom>
        </p:spPr>
        <p:txBody>
          <a:bodyPr vert="horz" wrap="square" lIns="0" tIns="28832" rIns="0" bIns="0" rtlCol="0">
            <a:spAutoFit/>
          </a:bodyPr>
          <a:lstStyle/>
          <a:p>
            <a:pPr marL="37962" algn="ctr">
              <a:spcBef>
                <a:spcPts val="227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62">
              <a:spcBef>
                <a:spcPts val="227"/>
              </a:spcBef>
              <a:spcAft>
                <a:spcPts val="1200"/>
              </a:spcAft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Glitserinni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 (II)-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gidroksid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uz-Latn-UZ" sz="4400" b="1" dirty="0">
              <a:ln w="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70342" y="2283759"/>
            <a:ext cx="586788" cy="17215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80790" y="4223654"/>
            <a:ext cx="576340" cy="17215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4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845390" y="535926"/>
            <a:ext cx="1773586" cy="80162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850487" y="509496"/>
            <a:ext cx="1768489" cy="810712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4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26103" y="667546"/>
            <a:ext cx="1670953" cy="587083"/>
          </a:xfrm>
          <a:prstGeom prst="rect">
            <a:avLst/>
          </a:prstGeom>
        </p:spPr>
        <p:txBody>
          <a:bodyPr vert="horz" wrap="square" lIns="0" tIns="32765" rIns="0" bIns="0" rtlCol="0">
            <a:spAutoFit/>
          </a:bodyPr>
          <a:lstStyle/>
          <a:p>
            <a:pPr algn="ctr">
              <a:spcBef>
                <a:spcPts val="258"/>
              </a:spcBef>
            </a:pPr>
            <a:r>
              <a:rPr lang="en-US" sz="3600" b="1" spc="21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0CC696B-C45C-4477-8EB6-9C8A17C566AC}"/>
              </a:ext>
            </a:extLst>
          </p:cNvPr>
          <p:cNvSpPr txBox="1">
            <a:spLocks/>
          </p:cNvSpPr>
          <p:nvPr/>
        </p:nvSpPr>
        <p:spPr>
          <a:xfrm>
            <a:off x="2584704" y="379314"/>
            <a:ext cx="5337246" cy="1261587"/>
          </a:xfrm>
          <a:prstGeom prst="rect">
            <a:avLst/>
          </a:prstGeom>
        </p:spPr>
        <p:txBody>
          <a:bodyPr vert="horz" wrap="square" lIns="0" tIns="30186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50" algn="ctr" defTabSz="1889997">
              <a:spcBef>
                <a:spcPts val="235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Kimyo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90DAED2F-83E2-4C44-BDD6-F1DBC8F3CEB6}"/>
              </a:ext>
            </a:extLst>
          </p:cNvPr>
          <p:cNvSpPr/>
          <p:nvPr/>
        </p:nvSpPr>
        <p:spPr>
          <a:xfrm>
            <a:off x="1161569" y="651263"/>
            <a:ext cx="236171" cy="48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89997"/>
            <a:endParaRPr sz="37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0300DCF-7A93-40E2-97DB-984BC4BBEAC1}"/>
              </a:ext>
            </a:extLst>
          </p:cNvPr>
          <p:cNvSpPr/>
          <p:nvPr/>
        </p:nvSpPr>
        <p:spPr>
          <a:xfrm>
            <a:off x="1281087" y="956458"/>
            <a:ext cx="441007" cy="588009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89997"/>
            <a:endParaRPr sz="37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C9D09B9B-7971-418F-BD45-BCFC001C44D2}"/>
              </a:ext>
            </a:extLst>
          </p:cNvPr>
          <p:cNvSpPr/>
          <p:nvPr/>
        </p:nvSpPr>
        <p:spPr>
          <a:xfrm>
            <a:off x="1334803" y="1306381"/>
            <a:ext cx="332362" cy="184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89997"/>
            <a:endParaRPr sz="37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85548016-DFDF-4F6E-ACB7-1A21AE0B3331}"/>
              </a:ext>
            </a:extLst>
          </p:cNvPr>
          <p:cNvSpPr/>
          <p:nvPr/>
        </p:nvSpPr>
        <p:spPr>
          <a:xfrm>
            <a:off x="827979" y="955587"/>
            <a:ext cx="463318" cy="589322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89997"/>
            <a:endParaRPr sz="37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8DD8CEAB-A5DC-4427-A511-668247ED131A}"/>
              </a:ext>
            </a:extLst>
          </p:cNvPr>
          <p:cNvSpPr/>
          <p:nvPr/>
        </p:nvSpPr>
        <p:spPr>
          <a:xfrm>
            <a:off x="880403" y="1232008"/>
            <a:ext cx="357400" cy="259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89997"/>
            <a:endParaRPr sz="37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95C17E-E9B8-4A32-8081-954CFE17D5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9756" r="9756"/>
          <a:stretch>
            <a:fillRect/>
          </a:stretch>
        </p:blipFill>
        <p:spPr>
          <a:xfrm>
            <a:off x="9736565" y="4532248"/>
            <a:ext cx="2326312" cy="222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Amaliy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mashg‘ulot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2" name="Мультимедиа1">
            <a:hlinkClick r:id="" action="ppaction://media"/>
            <a:extLst>
              <a:ext uri="{FF2B5EF4-FFF2-40B4-BE49-F238E27FC236}">
                <a16:creationId xmlns:a16="http://schemas.microsoft.com/office/drawing/2014/main" id="{848E3D61-38F6-441E-864E-D95868BAD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03313"/>
            <a:ext cx="12191999" cy="57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Amaliy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mashg‘ulot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7558CC-FD0F-4842-8E66-89365801C468}"/>
              </a:ext>
            </a:extLst>
          </p:cNvPr>
          <p:cNvSpPr txBox="1"/>
          <p:nvPr/>
        </p:nvSpPr>
        <p:spPr>
          <a:xfrm>
            <a:off x="470453" y="1055004"/>
            <a:ext cx="11198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1813" algn="just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mis (II)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gidroksid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ta’sirlashib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Прямоугольник 25">
            <a:extLst>
              <a:ext uri="{FF2B5EF4-FFF2-40B4-BE49-F238E27FC236}">
                <a16:creationId xmlns:a16="http://schemas.microsoft.com/office/drawing/2014/main" id="{A2731E5E-9D1C-48D5-992D-C3359A35A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0CFF154-A066-4EF6-90AF-C911114E829B}"/>
              </a:ext>
            </a:extLst>
          </p:cNvPr>
          <p:cNvSpPr/>
          <p:nvPr/>
        </p:nvSpPr>
        <p:spPr>
          <a:xfrm>
            <a:off x="470453" y="3363328"/>
            <a:ext cx="10992678" cy="2728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                         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              H-C-O                    O-C-H         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              H-C-O                    O-C-H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              H-C-O                     O-C-H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7674707-B233-482B-828E-D61B88180D0C}"/>
              </a:ext>
            </a:extLst>
          </p:cNvPr>
          <p:cNvCxnSpPr/>
          <p:nvPr/>
        </p:nvCxnSpPr>
        <p:spPr>
          <a:xfrm>
            <a:off x="1232453" y="384753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A5704AC-E6BB-48DB-9140-6F38E1C7445C}"/>
              </a:ext>
            </a:extLst>
          </p:cNvPr>
          <p:cNvCxnSpPr/>
          <p:nvPr/>
        </p:nvCxnSpPr>
        <p:spPr>
          <a:xfrm>
            <a:off x="1225828" y="457420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41EA1F1-2458-4275-A495-CFFD8EF77401}"/>
              </a:ext>
            </a:extLst>
          </p:cNvPr>
          <p:cNvCxnSpPr/>
          <p:nvPr/>
        </p:nvCxnSpPr>
        <p:spPr>
          <a:xfrm>
            <a:off x="1225828" y="530087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E06E588-E0F8-43FE-86EE-E7B02A37AD20}"/>
              </a:ext>
            </a:extLst>
          </p:cNvPr>
          <p:cNvCxnSpPr/>
          <p:nvPr/>
        </p:nvCxnSpPr>
        <p:spPr>
          <a:xfrm>
            <a:off x="5493027" y="3909365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F2F77E7-708E-4979-8D10-DD02A45492E1}"/>
              </a:ext>
            </a:extLst>
          </p:cNvPr>
          <p:cNvCxnSpPr/>
          <p:nvPr/>
        </p:nvCxnSpPr>
        <p:spPr>
          <a:xfrm>
            <a:off x="5572541" y="457420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4AF477F-5656-4463-BCED-20327FC012CC}"/>
              </a:ext>
            </a:extLst>
          </p:cNvPr>
          <p:cNvCxnSpPr/>
          <p:nvPr/>
        </p:nvCxnSpPr>
        <p:spPr>
          <a:xfrm>
            <a:off x="5572541" y="530087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77C57F1-BE27-48FD-9FF7-262A6F2DC259}"/>
              </a:ext>
            </a:extLst>
          </p:cNvPr>
          <p:cNvCxnSpPr/>
          <p:nvPr/>
        </p:nvCxnSpPr>
        <p:spPr>
          <a:xfrm>
            <a:off x="9462053" y="3929243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C84C903-532D-437A-AF80-580D7852214F}"/>
              </a:ext>
            </a:extLst>
          </p:cNvPr>
          <p:cNvCxnSpPr/>
          <p:nvPr/>
        </p:nvCxnSpPr>
        <p:spPr>
          <a:xfrm>
            <a:off x="2299253" y="491433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16EC0FB-60BE-4CAF-AD34-3C441C4A2B08}"/>
              </a:ext>
            </a:extLst>
          </p:cNvPr>
          <p:cNvCxnSpPr/>
          <p:nvPr/>
        </p:nvCxnSpPr>
        <p:spPr>
          <a:xfrm>
            <a:off x="9462054" y="4599297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50953C5-C2FE-477A-A816-2C31513B813F}"/>
              </a:ext>
            </a:extLst>
          </p:cNvPr>
          <p:cNvCxnSpPr/>
          <p:nvPr/>
        </p:nvCxnSpPr>
        <p:spPr>
          <a:xfrm>
            <a:off x="8965097" y="5300870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5BEACB9-A75A-408E-88B5-9E1EC4FF3B4B}"/>
              </a:ext>
            </a:extLst>
          </p:cNvPr>
          <p:cNvCxnSpPr/>
          <p:nvPr/>
        </p:nvCxnSpPr>
        <p:spPr>
          <a:xfrm>
            <a:off x="9508436" y="5296444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439C199-8AFF-4B3D-BCD6-C9B4B0C32A4B}"/>
              </a:ext>
            </a:extLst>
          </p:cNvPr>
          <p:cNvSpPr/>
          <p:nvPr/>
        </p:nvSpPr>
        <p:spPr>
          <a:xfrm>
            <a:off x="2466076" y="4429660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+Cu(OH)</a:t>
            </a:r>
            <a:r>
              <a:rPr lang="en-US" sz="2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597521C-EF41-4558-9C64-2B912A4C4FE1}"/>
              </a:ext>
            </a:extLst>
          </p:cNvPr>
          <p:cNvCxnSpPr/>
          <p:nvPr/>
        </p:nvCxnSpPr>
        <p:spPr>
          <a:xfrm>
            <a:off x="4128054" y="4691270"/>
            <a:ext cx="7466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5611FF6-8149-410E-A3C3-E08161D7D529}"/>
              </a:ext>
            </a:extLst>
          </p:cNvPr>
          <p:cNvSpPr/>
          <p:nvPr/>
        </p:nvSpPr>
        <p:spPr>
          <a:xfrm>
            <a:off x="7185395" y="4450508"/>
            <a:ext cx="644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</a:t>
            </a:r>
            <a:endParaRPr lang="ru-RU" sz="28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55DFFC6-5B31-42F4-AC18-BBAF04F384FC}"/>
              </a:ext>
            </a:extLst>
          </p:cNvPr>
          <p:cNvSpPr/>
          <p:nvPr/>
        </p:nvSpPr>
        <p:spPr>
          <a:xfrm>
            <a:off x="10405164" y="4599297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+2H</a:t>
            </a:r>
            <a:r>
              <a:rPr lang="en-US" sz="2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F1BEEF2-DF77-42AA-A2DC-C7D2C39C4CE6}"/>
              </a:ext>
            </a:extLst>
          </p:cNvPr>
          <p:cNvSpPr/>
          <p:nvPr/>
        </p:nvSpPr>
        <p:spPr>
          <a:xfrm rot="1101840">
            <a:off x="6276152" y="4222662"/>
            <a:ext cx="1210259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- - -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E9A82F-44D9-4258-BC25-489368AD3499}"/>
              </a:ext>
            </a:extLst>
          </p:cNvPr>
          <p:cNvSpPr/>
          <p:nvPr/>
        </p:nvSpPr>
        <p:spPr>
          <a:xfrm rot="1101840">
            <a:off x="7740925" y="4686123"/>
            <a:ext cx="1210259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- - -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523BACF-A992-42FB-AE80-C0E16CF51512}"/>
              </a:ext>
            </a:extLst>
          </p:cNvPr>
          <p:cNvCxnSpPr/>
          <p:nvPr/>
        </p:nvCxnSpPr>
        <p:spPr>
          <a:xfrm flipV="1">
            <a:off x="6335731" y="4860907"/>
            <a:ext cx="868742" cy="2053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1B14DDF-CFE2-40D2-AE76-285020AD773A}"/>
              </a:ext>
            </a:extLst>
          </p:cNvPr>
          <p:cNvCxnSpPr>
            <a:cxnSpLocks/>
          </p:cNvCxnSpPr>
          <p:nvPr/>
        </p:nvCxnSpPr>
        <p:spPr>
          <a:xfrm flipV="1">
            <a:off x="7822505" y="4386493"/>
            <a:ext cx="880154" cy="247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AE080B-E2F9-4C04-BCF7-B56D33CB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78" y="6102415"/>
            <a:ext cx="877900" cy="963251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E850281-82AE-455A-97D6-99F4DBACE1C1}"/>
              </a:ext>
            </a:extLst>
          </p:cNvPr>
          <p:cNvCxnSpPr/>
          <p:nvPr/>
        </p:nvCxnSpPr>
        <p:spPr>
          <a:xfrm>
            <a:off x="1232455" y="5965616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D3AFC0E-B9DB-40B3-9E24-C2A3A3BE473B}"/>
              </a:ext>
            </a:extLst>
          </p:cNvPr>
          <p:cNvCxnSpPr/>
          <p:nvPr/>
        </p:nvCxnSpPr>
        <p:spPr>
          <a:xfrm>
            <a:off x="5671933" y="5974441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930D15-AB5E-4CA8-8928-8250EC8C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3" y="6019212"/>
            <a:ext cx="877900" cy="9632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D863CAD-ABBA-4AB0-BCB3-B6834B1D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762" y="5974441"/>
            <a:ext cx="776881" cy="963251"/>
          </a:xfrm>
          <a:prstGeom prst="rect">
            <a:avLst/>
          </a:prstGeom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CE39ECB-41F9-41AD-8E66-D85FFB955371}"/>
              </a:ext>
            </a:extLst>
          </p:cNvPr>
          <p:cNvCxnSpPr/>
          <p:nvPr/>
        </p:nvCxnSpPr>
        <p:spPr>
          <a:xfrm>
            <a:off x="9601203" y="6019212"/>
            <a:ext cx="0" cy="23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7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Masalalar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yechish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9A00CA-F6BC-42E2-BB26-2A607C20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9746819" y="5214729"/>
            <a:ext cx="2445181" cy="1643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A55FC-E33A-4BB0-94CB-E6CBAC3F737F}"/>
              </a:ext>
            </a:extLst>
          </p:cNvPr>
          <p:cNvSpPr txBox="1"/>
          <p:nvPr/>
        </p:nvSpPr>
        <p:spPr>
          <a:xfrm>
            <a:off x="231913" y="1194302"/>
            <a:ext cx="11728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ettirildi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(n.sh.)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hajmini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C7859F25-BFB0-49A6-9930-B3AD705A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502" y="4219680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BE37E392-59F2-449A-B8A9-45E841AF1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502" y="4219680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DC8C5-4582-4DAB-BBF3-B4C4CF954CD5}"/>
              </a:ext>
            </a:extLst>
          </p:cNvPr>
          <p:cNvSpPr/>
          <p:nvPr/>
        </p:nvSpPr>
        <p:spPr>
          <a:xfrm>
            <a:off x="702365" y="3091529"/>
            <a:ext cx="11489635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CH-OH      +3K                        CH-OK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+1,5H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-OK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BF34590-8C1C-42C1-8482-6F33E8F6F313}"/>
              </a:ext>
            </a:extLst>
          </p:cNvPr>
          <p:cNvCxnSpPr/>
          <p:nvPr/>
        </p:nvCxnSpPr>
        <p:spPr>
          <a:xfrm>
            <a:off x="5015947" y="4097617"/>
            <a:ext cx="14312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10B91B-F599-4B8B-9A01-32D93E90E5A5}"/>
              </a:ext>
            </a:extLst>
          </p:cNvPr>
          <p:cNvCxnSpPr/>
          <p:nvPr/>
        </p:nvCxnSpPr>
        <p:spPr>
          <a:xfrm>
            <a:off x="927652" y="3617226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805B49B-D8DB-4151-AD9D-4FB162669CCE}"/>
              </a:ext>
            </a:extLst>
          </p:cNvPr>
          <p:cNvCxnSpPr/>
          <p:nvPr/>
        </p:nvCxnSpPr>
        <p:spPr>
          <a:xfrm>
            <a:off x="927652" y="4331471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B650F36-8885-47CD-834D-45BB1D2FE6EA}"/>
              </a:ext>
            </a:extLst>
          </p:cNvPr>
          <p:cNvCxnSpPr/>
          <p:nvPr/>
        </p:nvCxnSpPr>
        <p:spPr>
          <a:xfrm>
            <a:off x="7036907" y="4345242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11B8686-B419-4F7C-B041-988FFA3EAD3B}"/>
              </a:ext>
            </a:extLst>
          </p:cNvPr>
          <p:cNvCxnSpPr/>
          <p:nvPr/>
        </p:nvCxnSpPr>
        <p:spPr>
          <a:xfrm>
            <a:off x="7050158" y="3617226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0EF7AF8-0FA7-4D84-831E-E0EAA49D0369}"/>
              </a:ext>
            </a:extLst>
          </p:cNvPr>
          <p:cNvCxnSpPr/>
          <p:nvPr/>
        </p:nvCxnSpPr>
        <p:spPr>
          <a:xfrm flipV="1">
            <a:off x="10681252" y="3909373"/>
            <a:ext cx="0" cy="491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Masalalar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yechish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BFDD0F90-37E5-41CE-AF77-761606E2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137150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F10CF-3F16-4EA2-9FE3-3E9235837A10}"/>
              </a:ext>
            </a:extLst>
          </p:cNvPr>
          <p:cNvSpPr txBox="1"/>
          <p:nvPr/>
        </p:nvSpPr>
        <p:spPr>
          <a:xfrm>
            <a:off x="589721" y="2565303"/>
            <a:ext cx="11211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mol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1,5 mol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0,8 mol              x              x=1,2 mol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666DD4E-4E53-4C2F-8BCE-B42FCF76E1B5}"/>
              </a:ext>
            </a:extLst>
          </p:cNvPr>
          <p:cNvCxnSpPr/>
          <p:nvPr/>
        </p:nvCxnSpPr>
        <p:spPr>
          <a:xfrm>
            <a:off x="3677132" y="3427067"/>
            <a:ext cx="14490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7F20FE-6AC6-45BC-AFED-C71A7EE8A3E0}"/>
              </a:ext>
            </a:extLst>
          </p:cNvPr>
          <p:cNvCxnSpPr/>
          <p:nvPr/>
        </p:nvCxnSpPr>
        <p:spPr>
          <a:xfrm>
            <a:off x="3774500" y="2915478"/>
            <a:ext cx="1219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A22598-DEA2-4411-BED3-E6194571573A}"/>
              </a:ext>
            </a:extLst>
          </p:cNvPr>
          <p:cNvSpPr txBox="1"/>
          <p:nvPr/>
        </p:nvSpPr>
        <p:spPr>
          <a:xfrm>
            <a:off x="437322" y="1364974"/>
            <a:ext cx="115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  mol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kirishsa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1,5 mol H</a:t>
            </a:r>
            <a:r>
              <a:rPr lang="en-US" sz="36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21FC8-EFBA-4C7B-AED1-4031A0687648}"/>
              </a:ext>
            </a:extLst>
          </p:cNvPr>
          <p:cNvSpPr txBox="1"/>
          <p:nvPr/>
        </p:nvSpPr>
        <p:spPr>
          <a:xfrm>
            <a:off x="693324" y="4176820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V(H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= n*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1,2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*22,4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 = 26,88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66E55-D160-476A-A84E-387B128C6CBA}"/>
              </a:ext>
            </a:extLst>
          </p:cNvPr>
          <p:cNvSpPr txBox="1"/>
          <p:nvPr/>
        </p:nvSpPr>
        <p:spPr>
          <a:xfrm>
            <a:off x="437322" y="5377149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26,88 l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3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Masalalar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yechish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DD79976E-0CE2-475A-8D1A-3114D0B7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137150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BE2A9-849A-4EE2-8E82-5B2B5A8017E9}"/>
              </a:ext>
            </a:extLst>
          </p:cNvPr>
          <p:cNvSpPr txBox="1"/>
          <p:nvPr/>
        </p:nvSpPr>
        <p:spPr>
          <a:xfrm>
            <a:off x="477078" y="1325217"/>
            <a:ext cx="11357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0,4 mol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kirishdi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kirishgan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E756D386-EF00-4BF5-9C5B-417CA902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998" y="3673254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54EBF2B2-C28F-4305-943D-50CD9BABA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772" y="440813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77A8BDEE-2201-4DCA-A0A1-40F17B879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772" y="440813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B4EB4E-414B-4B8E-93E4-29FE9F8E5279}"/>
              </a:ext>
            </a:extLst>
          </p:cNvPr>
          <p:cNvSpPr/>
          <p:nvPr/>
        </p:nvSpPr>
        <p:spPr>
          <a:xfrm>
            <a:off x="821635" y="3279981"/>
            <a:ext cx="11489635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CH-OH      +3Na                    CH-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+1,5H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-ONa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A10FED8-2680-46DF-963C-9BBBCB42922C}"/>
              </a:ext>
            </a:extLst>
          </p:cNvPr>
          <p:cNvCxnSpPr/>
          <p:nvPr/>
        </p:nvCxnSpPr>
        <p:spPr>
          <a:xfrm>
            <a:off x="5135217" y="4286069"/>
            <a:ext cx="14312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B2E97BF-AF62-4B9F-9059-314CF90086DF}"/>
              </a:ext>
            </a:extLst>
          </p:cNvPr>
          <p:cNvCxnSpPr/>
          <p:nvPr/>
        </p:nvCxnSpPr>
        <p:spPr>
          <a:xfrm>
            <a:off x="1046922" y="3805678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ED6168A-F4C7-4EB0-8E73-25321DC778F0}"/>
              </a:ext>
            </a:extLst>
          </p:cNvPr>
          <p:cNvCxnSpPr/>
          <p:nvPr/>
        </p:nvCxnSpPr>
        <p:spPr>
          <a:xfrm>
            <a:off x="1046922" y="4519923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EAC35B9-B2A7-4C2C-BF25-FA4F8095F4FC}"/>
              </a:ext>
            </a:extLst>
          </p:cNvPr>
          <p:cNvCxnSpPr/>
          <p:nvPr/>
        </p:nvCxnSpPr>
        <p:spPr>
          <a:xfrm>
            <a:off x="7156177" y="4533694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E6BF01E-66E3-466C-8EC8-8EEB52567520}"/>
              </a:ext>
            </a:extLst>
          </p:cNvPr>
          <p:cNvCxnSpPr/>
          <p:nvPr/>
        </p:nvCxnSpPr>
        <p:spPr>
          <a:xfrm>
            <a:off x="7169428" y="3805678"/>
            <a:ext cx="0" cy="2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E7D7A86-0E7A-4070-A606-C75D4DB5F1FB}"/>
              </a:ext>
            </a:extLst>
          </p:cNvPr>
          <p:cNvCxnSpPr/>
          <p:nvPr/>
        </p:nvCxnSpPr>
        <p:spPr>
          <a:xfrm flipV="1">
            <a:off x="10800522" y="4097825"/>
            <a:ext cx="0" cy="491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Masalalar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yechish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0D8D2E-9F5D-4CA9-AB7A-D0CA63E4B1D6}"/>
              </a:ext>
            </a:extLst>
          </p:cNvPr>
          <p:cNvSpPr txBox="1"/>
          <p:nvPr/>
        </p:nvSpPr>
        <p:spPr>
          <a:xfrm>
            <a:off x="728871" y="1306406"/>
            <a:ext cx="1078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7063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ma’lumki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1:3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kirishadi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aniqlaymiz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401B6-1D53-430D-B3C4-AF8EB6C7E24D}"/>
              </a:ext>
            </a:extLst>
          </p:cNvPr>
          <p:cNvSpPr txBox="1"/>
          <p:nvPr/>
        </p:nvSpPr>
        <p:spPr>
          <a:xfrm>
            <a:off x="728870" y="3154017"/>
            <a:ext cx="1103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mol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3 mol Na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0,4 mol          x       x=1,2 mol Na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E10CC-970C-4165-AC6A-796756FF670B}"/>
              </a:ext>
            </a:extLst>
          </p:cNvPr>
          <p:cNvSpPr txBox="1"/>
          <p:nvPr/>
        </p:nvSpPr>
        <p:spPr>
          <a:xfrm>
            <a:off x="688706" y="4863548"/>
            <a:ext cx="938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m=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*n = 23 g/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*1,2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27,6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gr Na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27,6 gr 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E45855B-7263-4431-A518-18E249894A44}"/>
              </a:ext>
            </a:extLst>
          </p:cNvPr>
          <p:cNvCxnSpPr/>
          <p:nvPr/>
        </p:nvCxnSpPr>
        <p:spPr>
          <a:xfrm>
            <a:off x="3774500" y="3484802"/>
            <a:ext cx="8770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10D10AD-30D1-43AB-9C53-F1F737CE02F1}"/>
              </a:ext>
            </a:extLst>
          </p:cNvPr>
          <p:cNvCxnSpPr/>
          <p:nvPr/>
        </p:nvCxnSpPr>
        <p:spPr>
          <a:xfrm>
            <a:off x="3774500" y="4002157"/>
            <a:ext cx="9565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99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Mustaqqil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bajarish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uchun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topshiriqlar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EE744-5A5C-4B88-AACD-CBD729672BE3}"/>
              </a:ext>
            </a:extLst>
          </p:cNvPr>
          <p:cNvSpPr txBox="1"/>
          <p:nvPr/>
        </p:nvSpPr>
        <p:spPr>
          <a:xfrm>
            <a:off x="304799" y="1166832"/>
            <a:ext cx="11396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 algn="just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eruvchanligi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36575" indent="-536575" algn="just">
              <a:buFont typeface="+mj-lt"/>
              <a:buAutoNum type="arabicPeriod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536575" algn="just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Glitserin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tenglamalarini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AF32F6-94A9-43D5-BB29-56B2AC61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76" y="4443544"/>
            <a:ext cx="5222248" cy="21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Mustahkamlash</a:t>
            </a: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0582A-528C-4AEA-955F-37E7781132D9}"/>
              </a:ext>
            </a:extLst>
          </p:cNvPr>
          <p:cNvSpPr txBox="1"/>
          <p:nvPr/>
        </p:nvSpPr>
        <p:spPr>
          <a:xfrm>
            <a:off x="265043" y="1510748"/>
            <a:ext cx="1150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Etilenglikolning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CD8F4283-D6F5-4B7D-8995-58A640BCF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401" y="2403831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0601CB-AA92-4F79-B857-F40B360CA81E}"/>
              </a:ext>
            </a:extLst>
          </p:cNvPr>
          <p:cNvSpPr/>
          <p:nvPr/>
        </p:nvSpPr>
        <p:spPr>
          <a:xfrm>
            <a:off x="1311559" y="2601370"/>
            <a:ext cx="8759686" cy="17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-Cl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-Cl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83AC4C-3BDE-41D9-BC0D-2A4679C205E1}"/>
              </a:ext>
            </a:extLst>
          </p:cNvPr>
          <p:cNvSpPr/>
          <p:nvPr/>
        </p:nvSpPr>
        <p:spPr>
          <a:xfrm>
            <a:off x="3221895" y="3237930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+2H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92872EC-803E-4D41-851A-E7730AE31859}"/>
              </a:ext>
            </a:extLst>
          </p:cNvPr>
          <p:cNvCxnSpPr/>
          <p:nvPr/>
        </p:nvCxnSpPr>
        <p:spPr>
          <a:xfrm>
            <a:off x="5028795" y="3478501"/>
            <a:ext cx="13517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EE404F-FD06-4A5B-8B44-3A95FEC7D6F9}"/>
              </a:ext>
            </a:extLst>
          </p:cNvPr>
          <p:cNvSpPr/>
          <p:nvPr/>
        </p:nvSpPr>
        <p:spPr>
          <a:xfrm>
            <a:off x="8591353" y="3155335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+2HCl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B06F73-119A-4347-9BDD-D3F45FB96CD3}"/>
              </a:ext>
            </a:extLst>
          </p:cNvPr>
          <p:cNvCxnSpPr>
            <a:cxnSpLocks/>
          </p:cNvCxnSpPr>
          <p:nvPr/>
        </p:nvCxnSpPr>
        <p:spPr>
          <a:xfrm>
            <a:off x="1553286" y="3422573"/>
            <a:ext cx="0" cy="2770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C4169A-B0BD-4DD8-BB80-50BC50D81080}"/>
              </a:ext>
            </a:extLst>
          </p:cNvPr>
          <p:cNvCxnSpPr>
            <a:cxnSpLocks/>
          </p:cNvCxnSpPr>
          <p:nvPr/>
        </p:nvCxnSpPr>
        <p:spPr>
          <a:xfrm>
            <a:off x="6622243" y="3422573"/>
            <a:ext cx="0" cy="2770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4CC52C-4B2A-4296-A432-37074A63823D}"/>
              </a:ext>
            </a:extLst>
          </p:cNvPr>
          <p:cNvSpPr txBox="1"/>
          <p:nvPr/>
        </p:nvSpPr>
        <p:spPr>
          <a:xfrm>
            <a:off x="383907" y="4836380"/>
            <a:ext cx="1168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1, 2-dixloretanni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gidrolizlab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etilenglikol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93C6D-6476-4C87-AB84-BCA6CE8B5091}"/>
              </a:ext>
            </a:extLst>
          </p:cNvPr>
          <p:cNvSpPr txBox="1"/>
          <p:nvPr/>
        </p:nvSpPr>
        <p:spPr>
          <a:xfrm>
            <a:off x="367748" y="1259002"/>
            <a:ext cx="11417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galogenvodorodlar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ettirilganda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8E7C6278-06A5-4D5E-8431-3923C711E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650" y="376598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5EC97B-46CD-47D0-BE9A-2AB3233E3F90}"/>
              </a:ext>
            </a:extLst>
          </p:cNvPr>
          <p:cNvSpPr/>
          <p:nvPr/>
        </p:nvSpPr>
        <p:spPr>
          <a:xfrm>
            <a:off x="2014332" y="2524280"/>
            <a:ext cx="6559826" cy="17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-Cl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59DD2FF-34F6-4F3B-AAB3-60AEC8DBFDBC}"/>
              </a:ext>
            </a:extLst>
          </p:cNvPr>
          <p:cNvCxnSpPr/>
          <p:nvPr/>
        </p:nvCxnSpPr>
        <p:spPr>
          <a:xfrm>
            <a:off x="2252870" y="3329180"/>
            <a:ext cx="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8B520B3-BA3C-449F-80F8-6ADA6650799A}"/>
              </a:ext>
            </a:extLst>
          </p:cNvPr>
          <p:cNvCxnSpPr>
            <a:cxnSpLocks/>
          </p:cNvCxnSpPr>
          <p:nvPr/>
        </p:nvCxnSpPr>
        <p:spPr>
          <a:xfrm>
            <a:off x="6824870" y="3329180"/>
            <a:ext cx="0" cy="3087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33297D-64F7-4759-BC79-DEACC5F4EE50}"/>
              </a:ext>
            </a:extLst>
          </p:cNvPr>
          <p:cNvSpPr/>
          <p:nvPr/>
        </p:nvSpPr>
        <p:spPr>
          <a:xfrm>
            <a:off x="8763303" y="3079952"/>
            <a:ext cx="131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4196F-72DE-422F-930D-483C78B3484B}"/>
              </a:ext>
            </a:extLst>
          </p:cNvPr>
          <p:cNvSpPr txBox="1"/>
          <p:nvPr/>
        </p:nvSpPr>
        <p:spPr>
          <a:xfrm>
            <a:off x="3949428" y="3063849"/>
            <a:ext cx="126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+HCl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E406C27-C96D-4953-9476-CC6720D99870}"/>
              </a:ext>
            </a:extLst>
          </p:cNvPr>
          <p:cNvCxnSpPr/>
          <p:nvPr/>
        </p:nvCxnSpPr>
        <p:spPr>
          <a:xfrm>
            <a:off x="5294245" y="3401411"/>
            <a:ext cx="1186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23DD7A-A964-40D6-8175-8A085A5A64C3}"/>
              </a:ext>
            </a:extLst>
          </p:cNvPr>
          <p:cNvSpPr/>
          <p:nvPr/>
        </p:nvSpPr>
        <p:spPr>
          <a:xfrm>
            <a:off x="2014331" y="4740198"/>
            <a:ext cx="6904381" cy="17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-Cl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-Cl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2C330F-27FB-4568-A57B-C320163777DE}"/>
              </a:ext>
            </a:extLst>
          </p:cNvPr>
          <p:cNvSpPr/>
          <p:nvPr/>
        </p:nvSpPr>
        <p:spPr>
          <a:xfrm>
            <a:off x="8574158" y="5378631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+2H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0E6C8-2641-438D-BBED-0F0EC5E8F4E2}"/>
              </a:ext>
            </a:extLst>
          </p:cNvPr>
          <p:cNvSpPr txBox="1"/>
          <p:nvPr/>
        </p:nvSpPr>
        <p:spPr>
          <a:xfrm>
            <a:off x="3971330" y="5380781"/>
            <a:ext cx="146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+2HCl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EB53B90-DD6C-4A04-A75B-D680C7AC8CA7}"/>
              </a:ext>
            </a:extLst>
          </p:cNvPr>
          <p:cNvCxnSpPr/>
          <p:nvPr/>
        </p:nvCxnSpPr>
        <p:spPr>
          <a:xfrm>
            <a:off x="5440925" y="5701319"/>
            <a:ext cx="1171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9D0118F-44B2-49AF-8007-A9D34BFCA48E}"/>
              </a:ext>
            </a:extLst>
          </p:cNvPr>
          <p:cNvCxnSpPr/>
          <p:nvPr/>
        </p:nvCxnSpPr>
        <p:spPr>
          <a:xfrm>
            <a:off x="6824870" y="5510819"/>
            <a:ext cx="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15CB217-D8B3-4B2C-B6D7-5AA3F05F1155}"/>
              </a:ext>
            </a:extLst>
          </p:cNvPr>
          <p:cNvCxnSpPr/>
          <p:nvPr/>
        </p:nvCxnSpPr>
        <p:spPr>
          <a:xfrm>
            <a:off x="2252870" y="5510819"/>
            <a:ext cx="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2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06986-0004-438B-8A85-5B9660D778EB}"/>
              </a:ext>
            </a:extLst>
          </p:cNvPr>
          <p:cNvSpPr txBox="1"/>
          <p:nvPr/>
        </p:nvSpPr>
        <p:spPr>
          <a:xfrm>
            <a:off x="424070" y="1325217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formulasini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CEB3D38A-D2D3-41D1-B4E3-DB48AC75C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28" y="305327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3D9A39-6C02-478E-9B85-C6115C6D18A0}"/>
              </a:ext>
            </a:extLst>
          </p:cNvPr>
          <p:cNvSpPr/>
          <p:nvPr/>
        </p:nvSpPr>
        <p:spPr>
          <a:xfrm>
            <a:off x="789734" y="2350414"/>
            <a:ext cx="9671625" cy="3423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                                      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CH-OH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H-C-O-H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218B0-8CCA-4E89-8681-9A6908040943}"/>
              </a:ext>
            </a:extLst>
          </p:cNvPr>
          <p:cNvSpPr txBox="1"/>
          <p:nvPr/>
        </p:nvSpPr>
        <p:spPr>
          <a:xfrm>
            <a:off x="7582613" y="3060172"/>
            <a:ext cx="388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Propantriol-1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2, 3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1F233-2C20-4F56-9FE4-264BA7D80B6A}"/>
              </a:ext>
            </a:extLst>
          </p:cNvPr>
          <p:cNvSpPr txBox="1"/>
          <p:nvPr/>
        </p:nvSpPr>
        <p:spPr>
          <a:xfrm>
            <a:off x="7948888" y="3846285"/>
            <a:ext cx="283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1267B6-8189-4F0C-987A-13607E4A7B57}"/>
              </a:ext>
            </a:extLst>
          </p:cNvPr>
          <p:cNvSpPr/>
          <p:nvPr/>
        </p:nvSpPr>
        <p:spPr>
          <a:xfrm>
            <a:off x="5873188" y="5352905"/>
            <a:ext cx="5529078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(OH)CH(OH)CH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(OH)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2B66843-9D9E-4F8F-9645-7A6934E67305}"/>
              </a:ext>
            </a:extLst>
          </p:cNvPr>
          <p:cNvCxnSpPr/>
          <p:nvPr/>
        </p:nvCxnSpPr>
        <p:spPr>
          <a:xfrm>
            <a:off x="1563757" y="2875722"/>
            <a:ext cx="0" cy="18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318C943-A1BB-494F-A7F9-C60C6880C521}"/>
              </a:ext>
            </a:extLst>
          </p:cNvPr>
          <p:cNvCxnSpPr/>
          <p:nvPr/>
        </p:nvCxnSpPr>
        <p:spPr>
          <a:xfrm>
            <a:off x="1550504" y="5035826"/>
            <a:ext cx="0" cy="17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8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Bugun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darsda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F00B7-F725-48A8-9136-49084160CAEB}"/>
              </a:ext>
            </a:extLst>
          </p:cNvPr>
          <p:cNvSpPr txBox="1"/>
          <p:nvPr/>
        </p:nvSpPr>
        <p:spPr>
          <a:xfrm>
            <a:off x="689112" y="1496865"/>
            <a:ext cx="1125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>
              <a:lnSpc>
                <a:spcPct val="150000"/>
              </a:lnSpc>
              <a:buFont typeface="+mj-lt"/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Glitserinning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erishi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623888">
              <a:lnSpc>
                <a:spcPct val="150000"/>
              </a:lnSpc>
              <a:buFont typeface="+mj-lt"/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Glitserinning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mis(II)-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gidroksidi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623888">
              <a:lnSpc>
                <a:spcPct val="150000"/>
              </a:lnSpc>
              <a:buFont typeface="+mj-lt"/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Kerakli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cs typeface="Arial" pitchFamily="34" charset="0"/>
              </a:rPr>
              <a:t>jihozlar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C254E-1AC1-4A8B-A969-F9DBE706E354}"/>
              </a:ext>
            </a:extLst>
          </p:cNvPr>
          <p:cNvSpPr txBox="1"/>
          <p:nvPr/>
        </p:nvSpPr>
        <p:spPr>
          <a:xfrm>
            <a:off x="6644963" y="5339208"/>
            <a:ext cx="510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gidroksid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eritmasi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CFA05-B44D-49BC-A823-337E1E965FCD}"/>
              </a:ext>
            </a:extLst>
          </p:cNvPr>
          <p:cNvSpPr txBox="1"/>
          <p:nvPr/>
        </p:nvSpPr>
        <p:spPr>
          <a:xfrm>
            <a:off x="788192" y="5339209"/>
            <a:ext cx="573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Mis(II)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eritmasi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EACE2-5E73-4EEF-B58D-4D8CE07802C0}"/>
              </a:ext>
            </a:extLst>
          </p:cNvPr>
          <p:cNvSpPr txBox="1"/>
          <p:nvPr/>
        </p:nvSpPr>
        <p:spPr>
          <a:xfrm>
            <a:off x="958546" y="3736838"/>
            <a:ext cx="252812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Probirka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99692A-F7AD-42E7-9AF3-10A7F11F3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58546" y="1497138"/>
            <a:ext cx="2528890" cy="2248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1A8058-C75F-4C39-BE0C-4FA9FAFD7F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927298" y="1497139"/>
            <a:ext cx="1991495" cy="24533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E88118-8236-43D0-9C08-84461854A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7945112" y="1268458"/>
            <a:ext cx="2706062" cy="2706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5F1E16-571E-4413-86CF-332B9D919DAF}"/>
              </a:ext>
            </a:extLst>
          </p:cNvPr>
          <p:cNvSpPr txBox="1"/>
          <p:nvPr/>
        </p:nvSpPr>
        <p:spPr>
          <a:xfrm>
            <a:off x="4947369" y="3733680"/>
            <a:ext cx="199149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8EC80D-959D-4087-99D9-B0EA52E643D1}"/>
              </a:ext>
            </a:extLst>
          </p:cNvPr>
          <p:cNvSpPr/>
          <p:nvPr/>
        </p:nvSpPr>
        <p:spPr>
          <a:xfrm>
            <a:off x="8359425" y="3773305"/>
            <a:ext cx="1877437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Amaliy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mashg‘ulot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C2AA8-EAF5-477A-B6B0-42E8478B4821}"/>
              </a:ext>
            </a:extLst>
          </p:cNvPr>
          <p:cNvSpPr txBox="1"/>
          <p:nvPr/>
        </p:nvSpPr>
        <p:spPr>
          <a:xfrm>
            <a:off x="463826" y="1323264"/>
            <a:ext cx="11237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1-tajriba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Probirkaga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1-2 ml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chayqating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6D02A4-E7E8-44B3-9E77-847469AA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178693" y="4202355"/>
            <a:ext cx="2710070" cy="1806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6DE233-F4FB-4606-A1FF-93465E7DE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538294" y="4202354"/>
            <a:ext cx="2710070" cy="18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Amaliy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mashg‘ulot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2" name="video_2021-01-15_09-17-47">
            <a:hlinkClick r:id="" action="ppaction://media"/>
            <a:extLst>
              <a:ext uri="{FF2B5EF4-FFF2-40B4-BE49-F238E27FC236}">
                <a16:creationId xmlns:a16="http://schemas.microsoft.com/office/drawing/2014/main" id="{50F53852-D3DF-4841-BA4A-3B6F57023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3313"/>
            <a:ext cx="12192000" cy="57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cs typeface="Arial" pitchFamily="34" charset="0"/>
              </a:rPr>
              <a:t>Amaliy</a:t>
            </a:r>
            <a:r>
              <a:rPr lang="en-US" sz="4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cs typeface="Arial" pitchFamily="34" charset="0"/>
              </a:rPr>
              <a:t>mashg‘ulot</a:t>
            </a:r>
            <a:r>
              <a:rPr lang="ru-RU" sz="40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9BC82D-EAF0-4CDC-8A4D-F4F4613CA581}"/>
              </a:ext>
            </a:extLst>
          </p:cNvPr>
          <p:cNvSpPr txBox="1"/>
          <p:nvPr/>
        </p:nvSpPr>
        <p:spPr>
          <a:xfrm>
            <a:off x="450375" y="1209478"/>
            <a:ext cx="113179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2-tajriba</a:t>
            </a:r>
          </a:p>
          <a:p>
            <a:pPr indent="358775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Probirkaga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ml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gidroksid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eritmasidan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cho‘kma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bo‘lgunicha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ozroq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mis (II)-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eritmasidan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cho‘kmaga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glitserin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chayqang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BE2D73-40FD-4F14-AD0D-D53AE5DEA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62784" y="4358983"/>
            <a:ext cx="2686098" cy="1763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8F086-5E52-4503-BCC8-0F5B6D720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622173" y="4071800"/>
            <a:ext cx="2286966" cy="22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448</Words>
  <Application>Microsoft Office PowerPoint</Application>
  <PresentationFormat>Широкоэкранный</PresentationFormat>
  <Paragraphs>110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SimSun</vt:lpstr>
      <vt:lpstr>Arial</vt:lpstr>
      <vt:lpstr>Book Antiqua</vt:lpstr>
      <vt:lpstr>Calibri</vt:lpstr>
      <vt:lpstr>Calibri Light</vt:lpstr>
      <vt:lpstr>Times New Roman</vt:lpstr>
      <vt:lpstr>Tw Cen MT</vt:lpstr>
      <vt:lpstr>Тема Office</vt:lpstr>
      <vt:lpstr>Презентация PowerPoint</vt:lpstr>
      <vt:lpstr>Mustahkamlash</vt:lpstr>
      <vt:lpstr>Mustahkamlash </vt:lpstr>
      <vt:lpstr>Mustahkamlash </vt:lpstr>
      <vt:lpstr>Bugun darsda </vt:lpstr>
      <vt:lpstr>Kerakli jihozlar </vt:lpstr>
      <vt:lpstr>Amaliy mashg‘ulot </vt:lpstr>
      <vt:lpstr>Amaliy mashg‘ulot </vt:lpstr>
      <vt:lpstr>Amaliy mashg‘ulot </vt:lpstr>
      <vt:lpstr>Amaliy mashg‘ulot </vt:lpstr>
      <vt:lpstr>Amaliy mashg‘ulot </vt:lpstr>
      <vt:lpstr>Masalalar yechish </vt:lpstr>
      <vt:lpstr>Masalalar yechish </vt:lpstr>
      <vt:lpstr>Masalalar yechish </vt:lpstr>
      <vt:lpstr>Masalalar yechish </vt:lpstr>
      <vt:lpstr>Mustaqqil bajarish uchun topshiriqlar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107</cp:revision>
  <dcterms:created xsi:type="dcterms:W3CDTF">2020-11-08T01:33:30Z</dcterms:created>
  <dcterms:modified xsi:type="dcterms:W3CDTF">2021-01-15T06:13:33Z</dcterms:modified>
</cp:coreProperties>
</file>