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377" r:id="rId2"/>
    <p:sldId id="1400" r:id="rId3"/>
    <p:sldId id="1401" r:id="rId4"/>
    <p:sldId id="1402" r:id="rId5"/>
    <p:sldId id="1389" r:id="rId6"/>
    <p:sldId id="1388" r:id="rId7"/>
    <p:sldId id="1386" r:id="rId8"/>
    <p:sldId id="1385" r:id="rId9"/>
    <p:sldId id="1384" r:id="rId10"/>
    <p:sldId id="1383" r:id="rId11"/>
    <p:sldId id="1382" r:id="rId12"/>
    <p:sldId id="1381" r:id="rId13"/>
    <p:sldId id="1397" r:id="rId14"/>
    <p:sldId id="1396" r:id="rId15"/>
    <p:sldId id="1398" r:id="rId16"/>
    <p:sldId id="1399" r:id="rId17"/>
    <p:sldId id="1395" r:id="rId18"/>
    <p:sldId id="1394" r:id="rId19"/>
    <p:sldId id="1393" r:id="rId20"/>
    <p:sldId id="1403" r:id="rId21"/>
    <p:sldId id="33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A61B-600B-4939-A366-1CF32D9E8381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F187-5D6C-4B72-83DB-50824CC9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stritinform.ru/aminokisloty-pri-gastrit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Acetylcysteine_3D.png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ginin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Metionin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odypit.by/aminokisloty/aminokislota_levelup_l_arginine_240kap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astritinform.ru/aminokisloty-pri-gastrite/" TargetMode="Externa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tekanakirova.ru/catalog/category_7959_item_142474.html" TargetMode="External"/><Relationship Id="rId7" Type="http://schemas.openxmlformats.org/officeDocument/2006/relationships/hyperlink" Target="https://spb-sportivnoe-pitanie.ru/glutamine-200-cap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apteka-ot-sklada.ru/kirov/catalog/Glitsin-forte-tb-d_rassas-300mg-N-30_320041702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61569" y="2281304"/>
            <a:ext cx="9506431" cy="2701640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>
              <a:spcAft>
                <a:spcPts val="1200"/>
              </a:spcAft>
            </a:pP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54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80790" y="41955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45390" y="560310"/>
            <a:ext cx="1676050" cy="8016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0487" y="551224"/>
            <a:ext cx="1670953" cy="8107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26103" y="667546"/>
            <a:ext cx="1670953" cy="587083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Kimyo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9805120" y="4610562"/>
            <a:ext cx="2248014" cy="21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Aminokislotalar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908CA-BC19-473D-A5C4-3226946F3CEC}"/>
              </a:ext>
            </a:extLst>
          </p:cNvPr>
          <p:cNvSpPr txBox="1"/>
          <p:nvPr/>
        </p:nvSpPr>
        <p:spPr>
          <a:xfrm>
            <a:off x="248478" y="1324561"/>
            <a:ext cx="1169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funksional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9B7CCA-3DC7-4AC0-A089-5E4B9D159491}"/>
              </a:ext>
            </a:extLst>
          </p:cNvPr>
          <p:cNvSpPr/>
          <p:nvPr/>
        </p:nvSpPr>
        <p:spPr>
          <a:xfrm>
            <a:off x="248478" y="2969019"/>
            <a:ext cx="6096000" cy="27281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 – 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sistein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CE23A6-AF23-408D-877E-B9D14674679A}"/>
              </a:ext>
            </a:extLst>
          </p:cNvPr>
          <p:cNvSpPr/>
          <p:nvPr/>
        </p:nvSpPr>
        <p:spPr>
          <a:xfrm>
            <a:off x="6096000" y="2996787"/>
            <a:ext cx="6248400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O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 – 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A2A5C6-97AC-4063-8D8B-ECDC48F419DF}"/>
              </a:ext>
            </a:extLst>
          </p:cNvPr>
          <p:cNvCxnSpPr/>
          <p:nvPr/>
        </p:nvCxnSpPr>
        <p:spPr>
          <a:xfrm flipV="1">
            <a:off x="4127500" y="3484802"/>
            <a:ext cx="12700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9D8ABB2-FA7A-4A2E-8179-3ECEA761D33C}"/>
              </a:ext>
            </a:extLst>
          </p:cNvPr>
          <p:cNvCxnSpPr/>
          <p:nvPr/>
        </p:nvCxnSpPr>
        <p:spPr>
          <a:xfrm flipV="1">
            <a:off x="4254500" y="3556868"/>
            <a:ext cx="15240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CB7BBDD-0DFC-4D3C-A5A3-5A508D03BB7C}"/>
              </a:ext>
            </a:extLst>
          </p:cNvPr>
          <p:cNvCxnSpPr>
            <a:cxnSpLocks/>
          </p:cNvCxnSpPr>
          <p:nvPr/>
        </p:nvCxnSpPr>
        <p:spPr>
          <a:xfrm flipV="1">
            <a:off x="9994900" y="3556868"/>
            <a:ext cx="107122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395EEC-C7A7-4E56-82AC-D2A6133FD6C0}"/>
              </a:ext>
            </a:extLst>
          </p:cNvPr>
          <p:cNvCxnSpPr/>
          <p:nvPr/>
        </p:nvCxnSpPr>
        <p:spPr>
          <a:xfrm flipV="1">
            <a:off x="10178222" y="3575484"/>
            <a:ext cx="15240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C24366-1756-4B2F-A67A-6DC4A6C246D3}"/>
              </a:ext>
            </a:extLst>
          </p:cNvPr>
          <p:cNvCxnSpPr/>
          <p:nvPr/>
        </p:nvCxnSpPr>
        <p:spPr>
          <a:xfrm>
            <a:off x="2888974" y="421419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9AA2EDC-E531-448D-AC54-CE8E073895D7}"/>
              </a:ext>
            </a:extLst>
          </p:cNvPr>
          <p:cNvCxnSpPr/>
          <p:nvPr/>
        </p:nvCxnSpPr>
        <p:spPr>
          <a:xfrm>
            <a:off x="8865704" y="4253948"/>
            <a:ext cx="0" cy="1192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0BCB0-5A89-4AE2-954A-901438F75DB3}"/>
              </a:ext>
            </a:extLst>
          </p:cNvPr>
          <p:cNvSpPr txBox="1"/>
          <p:nvPr/>
        </p:nvSpPr>
        <p:spPr>
          <a:xfrm>
            <a:off x="88703" y="1151691"/>
            <a:ext cx="12014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Ratsional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karboksilga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grek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alifbosi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2CEE29-ED92-4A13-971B-455EEC331299}"/>
              </a:ext>
            </a:extLst>
          </p:cNvPr>
          <p:cNvSpPr/>
          <p:nvPr/>
        </p:nvSpPr>
        <p:spPr>
          <a:xfrm>
            <a:off x="1524000" y="3965635"/>
            <a:ext cx="9994900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E15E19F-EAE9-4EFC-935B-B8335A8CA539}"/>
              </a:ext>
            </a:extLst>
          </p:cNvPr>
          <p:cNvCxnSpPr/>
          <p:nvPr/>
        </p:nvCxnSpPr>
        <p:spPr>
          <a:xfrm>
            <a:off x="7099300" y="5232400"/>
            <a:ext cx="0" cy="19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E857B0C-1F97-4392-907B-0BDA23751B8F}"/>
              </a:ext>
            </a:extLst>
          </p:cNvPr>
          <p:cNvCxnSpPr/>
          <p:nvPr/>
        </p:nvCxnSpPr>
        <p:spPr>
          <a:xfrm flipV="1">
            <a:off x="8432800" y="4495800"/>
            <a:ext cx="203200" cy="165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5B16F0-1FC0-46B1-BD10-843F61677802}"/>
              </a:ext>
            </a:extLst>
          </p:cNvPr>
          <p:cNvCxnSpPr/>
          <p:nvPr/>
        </p:nvCxnSpPr>
        <p:spPr>
          <a:xfrm flipV="1">
            <a:off x="8547100" y="4602653"/>
            <a:ext cx="215900" cy="175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0DEEBFE-334E-4E82-850A-CC2F174DF83C}"/>
              </a:ext>
            </a:extLst>
          </p:cNvPr>
          <p:cNvCxnSpPr>
            <a:cxnSpLocks/>
          </p:cNvCxnSpPr>
          <p:nvPr/>
        </p:nvCxnSpPr>
        <p:spPr>
          <a:xfrm>
            <a:off x="8343900" y="5242125"/>
            <a:ext cx="190500" cy="180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A024B83-866F-43F6-9A11-0B92F7EB6B01}"/>
              </a:ext>
            </a:extLst>
          </p:cNvPr>
          <p:cNvSpPr/>
          <p:nvPr/>
        </p:nvSpPr>
        <p:spPr>
          <a:xfrm>
            <a:off x="1524000" y="4203412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ɛ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C98B29-1794-4D00-B75E-095B657663DF}"/>
              </a:ext>
            </a:extLst>
          </p:cNvPr>
          <p:cNvSpPr/>
          <p:nvPr/>
        </p:nvSpPr>
        <p:spPr>
          <a:xfrm>
            <a:off x="2915758" y="421807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Ბ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D8DA89-8B8D-47F9-97F7-5EDE124A8581}"/>
              </a:ext>
            </a:extLst>
          </p:cNvPr>
          <p:cNvSpPr/>
          <p:nvPr/>
        </p:nvSpPr>
        <p:spPr>
          <a:xfrm>
            <a:off x="4248859" y="419296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E35DFB-8491-4D17-B628-7BFF638A53EF}"/>
              </a:ext>
            </a:extLst>
          </p:cNvPr>
          <p:cNvSpPr/>
          <p:nvPr/>
        </p:nvSpPr>
        <p:spPr>
          <a:xfrm>
            <a:off x="5661266" y="4218075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ß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1A08AE-B70D-460C-AC1D-C50E31B1E0F3}"/>
              </a:ext>
            </a:extLst>
          </p:cNvPr>
          <p:cNvSpPr/>
          <p:nvPr/>
        </p:nvSpPr>
        <p:spPr>
          <a:xfrm>
            <a:off x="7129645" y="4203412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B6A5C-099E-40D5-BFB6-11A7736C028C}"/>
              </a:ext>
            </a:extLst>
          </p:cNvPr>
          <p:cNvSpPr txBox="1"/>
          <p:nvPr/>
        </p:nvSpPr>
        <p:spPr>
          <a:xfrm>
            <a:off x="185531" y="1213641"/>
            <a:ext cx="11820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karboksildagi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346482-0AC2-4170-805F-E4D7720E940F}"/>
              </a:ext>
            </a:extLst>
          </p:cNvPr>
          <p:cNvSpPr/>
          <p:nvPr/>
        </p:nvSpPr>
        <p:spPr>
          <a:xfrm>
            <a:off x="1634814" y="3666166"/>
            <a:ext cx="8512486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OH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2-aminogeksan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B3ECAC3-EFB2-4E9D-A17F-A0D0DD6A0974}"/>
              </a:ext>
            </a:extLst>
          </p:cNvPr>
          <p:cNvCxnSpPr/>
          <p:nvPr/>
        </p:nvCxnSpPr>
        <p:spPr>
          <a:xfrm flipV="1">
            <a:off x="8432800" y="4165600"/>
            <a:ext cx="177800" cy="203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D21F964-9E8A-4233-8E9B-6A2D534720F4}"/>
              </a:ext>
            </a:extLst>
          </p:cNvPr>
          <p:cNvCxnSpPr>
            <a:cxnSpLocks/>
          </p:cNvCxnSpPr>
          <p:nvPr/>
        </p:nvCxnSpPr>
        <p:spPr>
          <a:xfrm flipV="1">
            <a:off x="8610600" y="4279900"/>
            <a:ext cx="16510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282DDE-ED60-4EA1-ADA5-C58FB7147C54}"/>
              </a:ext>
            </a:extLst>
          </p:cNvPr>
          <p:cNvCxnSpPr>
            <a:cxnSpLocks/>
          </p:cNvCxnSpPr>
          <p:nvPr/>
        </p:nvCxnSpPr>
        <p:spPr>
          <a:xfrm>
            <a:off x="8610600" y="4982534"/>
            <a:ext cx="114300" cy="1311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D34E18-1D56-4168-B560-F06921CE26F8}"/>
              </a:ext>
            </a:extLst>
          </p:cNvPr>
          <p:cNvSpPr txBox="1"/>
          <p:nvPr/>
        </p:nvSpPr>
        <p:spPr>
          <a:xfrm>
            <a:off x="1634814" y="4005590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D395B-52B8-4A74-9777-F6DB20470A32}"/>
              </a:ext>
            </a:extLst>
          </p:cNvPr>
          <p:cNvSpPr txBox="1"/>
          <p:nvPr/>
        </p:nvSpPr>
        <p:spPr>
          <a:xfrm>
            <a:off x="2942914" y="4018290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37FF6-F6A3-491D-AE35-79003A2EA5F1}"/>
              </a:ext>
            </a:extLst>
          </p:cNvPr>
          <p:cNvSpPr txBox="1"/>
          <p:nvPr/>
        </p:nvSpPr>
        <p:spPr>
          <a:xfrm>
            <a:off x="4363571" y="4018290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FB9D3-E732-4A99-877A-CAFAA691AEEA}"/>
              </a:ext>
            </a:extLst>
          </p:cNvPr>
          <p:cNvSpPr txBox="1"/>
          <p:nvPr/>
        </p:nvSpPr>
        <p:spPr>
          <a:xfrm>
            <a:off x="5668807" y="4005590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5C569-6F46-4BE9-A81C-A1CCD082908A}"/>
              </a:ext>
            </a:extLst>
          </p:cNvPr>
          <p:cNvSpPr txBox="1"/>
          <p:nvPr/>
        </p:nvSpPr>
        <p:spPr>
          <a:xfrm>
            <a:off x="6956986" y="4018290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5F20D9-F223-4258-B6D4-C791E45471D6}"/>
              </a:ext>
            </a:extLst>
          </p:cNvPr>
          <p:cNvSpPr txBox="1"/>
          <p:nvPr/>
        </p:nvSpPr>
        <p:spPr>
          <a:xfrm>
            <a:off x="8070850" y="4018290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2476668-F1E5-485A-9920-D9FF713A99E6}"/>
              </a:ext>
            </a:extLst>
          </p:cNvPr>
          <p:cNvCxnSpPr>
            <a:cxnSpLocks/>
          </p:cNvCxnSpPr>
          <p:nvPr/>
        </p:nvCxnSpPr>
        <p:spPr>
          <a:xfrm>
            <a:off x="7235688" y="4916967"/>
            <a:ext cx="0" cy="196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72E26-38EC-4556-AB77-5842900A8FF7}"/>
              </a:ext>
            </a:extLst>
          </p:cNvPr>
          <p:cNvSpPr txBox="1"/>
          <p:nvPr/>
        </p:nvSpPr>
        <p:spPr>
          <a:xfrm>
            <a:off x="106017" y="1204913"/>
            <a:ext cx="1197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Aminokislotalar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oqsillarni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xlorsirka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E8F3D8-A7D1-4FDA-8C7A-EB1CC82D7DA7}"/>
              </a:ext>
            </a:extLst>
          </p:cNvPr>
          <p:cNvSpPr/>
          <p:nvPr/>
        </p:nvSpPr>
        <p:spPr>
          <a:xfrm>
            <a:off x="393700" y="3032769"/>
            <a:ext cx="11979964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COOH + 2NH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COOH +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α-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xlorsirka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glitsin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8A31911-65F6-4CD1-8200-D92D6E1CE169}"/>
              </a:ext>
            </a:extLst>
          </p:cNvPr>
          <p:cNvCxnSpPr/>
          <p:nvPr/>
        </p:nvCxnSpPr>
        <p:spPr>
          <a:xfrm>
            <a:off x="5321300" y="3330755"/>
            <a:ext cx="96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Fizik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va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E0B895-CEEC-4735-B911-BD21B234C4B4}"/>
              </a:ext>
            </a:extLst>
          </p:cNvPr>
          <p:cNvSpPr/>
          <p:nvPr/>
        </p:nvSpPr>
        <p:spPr>
          <a:xfrm>
            <a:off x="247170" y="1176478"/>
            <a:ext cx="11805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α-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rangsiz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kristall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Ko‘pchiligi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suvda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yaxshi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eriydi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ko‘pincha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shirin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ta’mga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lekin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noxush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ta’mli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achchiq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ta’mli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 bor.</a:t>
            </a: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184621-6A00-46DF-B26D-7FC9711CF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5828" y="3847530"/>
            <a:ext cx="3048000" cy="19850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E4263-00A9-45E9-BF62-709B16F3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08799" y="3923730"/>
            <a:ext cx="3048000" cy="22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Indikatorlar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rangiga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ta’siri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3E6CF-0BF9-461C-AB29-62763B8E053B}"/>
              </a:ext>
            </a:extLst>
          </p:cNvPr>
          <p:cNvSpPr txBox="1"/>
          <p:nvPr/>
        </p:nvSpPr>
        <p:spPr>
          <a:xfrm>
            <a:off x="298173" y="1196885"/>
            <a:ext cx="11703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Monoaminokarbon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diaminodikarbon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-lar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o‘zgartirmaydi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Diaminokarbon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monoamino-karbon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tabiatiga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shunga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AA720A-2D44-419C-95F3-59C085457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1919" y="4283853"/>
            <a:ext cx="3078481" cy="21934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898706-167E-4BB3-A971-5F9CAC5D5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4050" y="4283853"/>
            <a:ext cx="3465881" cy="19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Tuzlarning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hosil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cs typeface="Arial" pitchFamily="34" charset="0"/>
              </a:rPr>
              <a:t>bo‘lishi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93081C-87FF-4A57-933A-8CCE61C6343A}"/>
              </a:ext>
            </a:extLst>
          </p:cNvPr>
          <p:cNvSpPr/>
          <p:nvPr/>
        </p:nvSpPr>
        <p:spPr>
          <a:xfrm>
            <a:off x="81454" y="1120676"/>
            <a:ext cx="12029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en-US" sz="35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α-</a:t>
            </a:r>
            <a:r>
              <a:rPr lang="en-US" sz="3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aminokislotalar</a:t>
            </a:r>
            <a:r>
              <a:rPr lang="en-US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vaqtning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o‘zida</a:t>
            </a:r>
            <a:r>
              <a:rPr lang="en-US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asosli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aminoguruh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kislotali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karboksil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guruhlarga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</a:t>
            </a:r>
            <a:r>
              <a:rPr lang="en-US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sababli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asoslar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ham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kislotalar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reaksiyaga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kirishib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tuzlar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qiladi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ya’ni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amfoter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xususiyatga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birikmalardir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3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4BB495-A18F-47F8-BEDD-96B596A1C8D5}"/>
              </a:ext>
            </a:extLst>
          </p:cNvPr>
          <p:cNvSpPr/>
          <p:nvPr/>
        </p:nvSpPr>
        <p:spPr>
          <a:xfrm>
            <a:off x="7124700" y="5467547"/>
            <a:ext cx="3937000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CH – COOH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35FEC64-78D9-403D-AF0F-28BBD72244B7}"/>
              </a:ext>
            </a:extLst>
          </p:cNvPr>
          <p:cNvCxnSpPr/>
          <p:nvPr/>
        </p:nvCxnSpPr>
        <p:spPr>
          <a:xfrm>
            <a:off x="1273548" y="4939182"/>
            <a:ext cx="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220989-7188-477A-B507-0119920BD950}"/>
              </a:ext>
            </a:extLst>
          </p:cNvPr>
          <p:cNvCxnSpPr/>
          <p:nvPr/>
        </p:nvCxnSpPr>
        <p:spPr>
          <a:xfrm>
            <a:off x="3835400" y="4725715"/>
            <a:ext cx="1739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4F7798A-91B7-47D3-8C59-0D7905BD08CF}"/>
              </a:ext>
            </a:extLst>
          </p:cNvPr>
          <p:cNvCxnSpPr>
            <a:cxnSpLocks/>
          </p:cNvCxnSpPr>
          <p:nvPr/>
        </p:nvCxnSpPr>
        <p:spPr>
          <a:xfrm>
            <a:off x="5619749" y="4076700"/>
            <a:ext cx="33338" cy="171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C0DEF9D-C38C-47C9-8EDC-E2D95099B86B}"/>
              </a:ext>
            </a:extLst>
          </p:cNvPr>
          <p:cNvCxnSpPr>
            <a:cxnSpLocks/>
          </p:cNvCxnSpPr>
          <p:nvPr/>
        </p:nvCxnSpPr>
        <p:spPr>
          <a:xfrm>
            <a:off x="5588000" y="4076700"/>
            <a:ext cx="168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AFD8E9B-159C-435B-867E-AC839E4143CE}"/>
              </a:ext>
            </a:extLst>
          </p:cNvPr>
          <p:cNvCxnSpPr>
            <a:cxnSpLocks/>
          </p:cNvCxnSpPr>
          <p:nvPr/>
        </p:nvCxnSpPr>
        <p:spPr>
          <a:xfrm>
            <a:off x="5654674" y="5813524"/>
            <a:ext cx="1196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6109C8-5EA0-4320-911B-58B702078770}"/>
              </a:ext>
            </a:extLst>
          </p:cNvPr>
          <p:cNvSpPr/>
          <p:nvPr/>
        </p:nvSpPr>
        <p:spPr>
          <a:xfrm>
            <a:off x="5445016" y="3458548"/>
            <a:ext cx="1467068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5EE7202-1BFC-4B17-BFBD-C32B06E53287}"/>
              </a:ext>
            </a:extLst>
          </p:cNvPr>
          <p:cNvSpPr/>
          <p:nvPr/>
        </p:nvSpPr>
        <p:spPr>
          <a:xfrm>
            <a:off x="7467600" y="3779565"/>
            <a:ext cx="3937000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CH –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COONa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F13D8ED-F5B9-4CCB-925A-AD3ED40569A4}"/>
              </a:ext>
            </a:extLst>
          </p:cNvPr>
          <p:cNvSpPr/>
          <p:nvPr/>
        </p:nvSpPr>
        <p:spPr>
          <a:xfrm>
            <a:off x="270778" y="4399722"/>
            <a:ext cx="3937000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CH – COOH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3325448-CBA4-4A4C-82FE-379FB3F5F335}"/>
              </a:ext>
            </a:extLst>
          </p:cNvPr>
          <p:cNvCxnSpPr>
            <a:cxnSpLocks/>
          </p:cNvCxnSpPr>
          <p:nvPr/>
        </p:nvCxnSpPr>
        <p:spPr>
          <a:xfrm>
            <a:off x="6912084" y="5582734"/>
            <a:ext cx="0" cy="1046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FD031AF-BD0E-441E-88EA-E8F14AAB84C7}"/>
              </a:ext>
            </a:extLst>
          </p:cNvPr>
          <p:cNvCxnSpPr/>
          <p:nvPr/>
        </p:nvCxnSpPr>
        <p:spPr>
          <a:xfrm>
            <a:off x="6912084" y="5582734"/>
            <a:ext cx="21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FE94EB9-B24D-49D4-A6C2-08BDDC58DEA4}"/>
              </a:ext>
            </a:extLst>
          </p:cNvPr>
          <p:cNvCxnSpPr/>
          <p:nvPr/>
        </p:nvCxnSpPr>
        <p:spPr>
          <a:xfrm>
            <a:off x="10534868" y="5521389"/>
            <a:ext cx="21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F767F87-BB63-4927-BD9C-DE77A6132EEC}"/>
              </a:ext>
            </a:extLst>
          </p:cNvPr>
          <p:cNvCxnSpPr>
            <a:cxnSpLocks/>
          </p:cNvCxnSpPr>
          <p:nvPr/>
        </p:nvCxnSpPr>
        <p:spPr>
          <a:xfrm>
            <a:off x="10533444" y="6568055"/>
            <a:ext cx="21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C276A7F-B2D1-416F-9A6A-49C0CABDB204}"/>
              </a:ext>
            </a:extLst>
          </p:cNvPr>
          <p:cNvCxnSpPr>
            <a:cxnSpLocks/>
          </p:cNvCxnSpPr>
          <p:nvPr/>
        </p:nvCxnSpPr>
        <p:spPr>
          <a:xfrm>
            <a:off x="6912084" y="6629400"/>
            <a:ext cx="21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4323FF2-45EB-47A4-9C4E-831395B68080}"/>
              </a:ext>
            </a:extLst>
          </p:cNvPr>
          <p:cNvCxnSpPr>
            <a:cxnSpLocks/>
          </p:cNvCxnSpPr>
          <p:nvPr/>
        </p:nvCxnSpPr>
        <p:spPr>
          <a:xfrm>
            <a:off x="10747484" y="5521389"/>
            <a:ext cx="0" cy="1046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AA89270-6718-4BC4-ACA3-EB84AD0D08D4}"/>
              </a:ext>
            </a:extLst>
          </p:cNvPr>
          <p:cNvSpPr txBox="1"/>
          <p:nvPr/>
        </p:nvSpPr>
        <p:spPr>
          <a:xfrm>
            <a:off x="10880561" y="5414158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C71A31-B1F6-4681-AE71-B585EFBD9279}"/>
              </a:ext>
            </a:extLst>
          </p:cNvPr>
          <p:cNvSpPr txBox="1"/>
          <p:nvPr/>
        </p:nvSpPr>
        <p:spPr>
          <a:xfrm>
            <a:off x="8780381" y="6044722"/>
            <a:ext cx="44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BF74B4-BDCE-447A-856D-D534ECD02582}"/>
              </a:ext>
            </a:extLst>
          </p:cNvPr>
          <p:cNvCxnSpPr/>
          <p:nvPr/>
        </p:nvCxnSpPr>
        <p:spPr>
          <a:xfrm>
            <a:off x="8521147" y="4399722"/>
            <a:ext cx="0" cy="152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0F20841-AD83-4490-9993-3218E5C4EF97}"/>
              </a:ext>
            </a:extLst>
          </p:cNvPr>
          <p:cNvCxnSpPr/>
          <p:nvPr/>
        </p:nvCxnSpPr>
        <p:spPr>
          <a:xfrm>
            <a:off x="8176591" y="6060489"/>
            <a:ext cx="0" cy="1547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Ishlatilishi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429C6-B99A-42B8-AA27-0C8259FB7712}"/>
              </a:ext>
            </a:extLst>
          </p:cNvPr>
          <p:cNvSpPr txBox="1"/>
          <p:nvPr/>
        </p:nvSpPr>
        <p:spPr>
          <a:xfrm>
            <a:off x="135144" y="1046509"/>
            <a:ext cx="1192171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oqsilini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moddalardir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ozuqasi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tog‘ridan-to‘g‘ri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holsizlangan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bemorlarga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operatsiyalardan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bemorni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oshqozon-ichak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yo‘lidan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o‘tkazmaydigan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ovqatlantirishda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F17755-C656-4C53-932C-5D890B96F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60692" y="4820855"/>
            <a:ext cx="3048000" cy="20052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DCB396-6B5E-40F8-9B2E-5E87550CE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4006" y="4905774"/>
            <a:ext cx="2818312" cy="18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Ishlatilishi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40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017D4-632A-4277-B05D-C108722E8238}"/>
              </a:ext>
            </a:extLst>
          </p:cNvPr>
          <p:cNvSpPr txBox="1"/>
          <p:nvPr/>
        </p:nvSpPr>
        <p:spPr>
          <a:xfrm>
            <a:off x="102980" y="1103313"/>
            <a:ext cx="11986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Aminokislotalar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kasalliklarni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davolovchi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vosita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glutamin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kasalligini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gistidin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oshqozon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yarasi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kasalligini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davolashda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o‘sishini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normallashtirish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ovqatiga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0BB7CEA6-8C28-4328-9D95-7B2E40B0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215" y="305572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2449E-D424-44BD-B721-B25B0944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1385" y="4194236"/>
            <a:ext cx="2896712" cy="2896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24EE32-525A-4A64-B1B8-0A41B188F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41625" y="4528922"/>
            <a:ext cx="2166285" cy="19390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AC1A8D-A96F-4951-B460-9FD7139201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48485" y="4281813"/>
            <a:ext cx="2554357" cy="25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13C8A-517D-4F15-832A-0C791C6A3B6B}"/>
              </a:ext>
            </a:extLst>
          </p:cNvPr>
          <p:cNvSpPr txBox="1"/>
          <p:nvPr/>
        </p:nvSpPr>
        <p:spPr>
          <a:xfrm>
            <a:off x="165653" y="1272207"/>
            <a:ext cx="1186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C82CA-74CE-4F1E-BB88-1CC6AF53A7D9}"/>
              </a:ext>
            </a:extLst>
          </p:cNvPr>
          <p:cNvSpPr txBox="1"/>
          <p:nvPr/>
        </p:nvSpPr>
        <p:spPr>
          <a:xfrm>
            <a:off x="287682" y="4871328"/>
            <a:ext cx="1197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Aminokislotalar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oqsillarni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xlorsirka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EBA6BA-36F8-4DBD-8BF4-DE23AB7209DF}"/>
              </a:ext>
            </a:extLst>
          </p:cNvPr>
          <p:cNvSpPr/>
          <p:nvPr/>
        </p:nvSpPr>
        <p:spPr>
          <a:xfrm>
            <a:off x="287683" y="2794229"/>
            <a:ext cx="11979964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COOH + 2NH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COOH +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α-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xlorsirka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glitsin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EBD7CD5-517C-4525-AEED-443BFAF2ECEE}"/>
              </a:ext>
            </a:extLst>
          </p:cNvPr>
          <p:cNvCxnSpPr/>
          <p:nvPr/>
        </p:nvCxnSpPr>
        <p:spPr>
          <a:xfrm>
            <a:off x="5215283" y="3092215"/>
            <a:ext cx="96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3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3E6CF-0BF9-461C-AB29-62763B8E053B}"/>
              </a:ext>
            </a:extLst>
          </p:cNvPr>
          <p:cNvSpPr txBox="1"/>
          <p:nvPr/>
        </p:nvSpPr>
        <p:spPr>
          <a:xfrm>
            <a:off x="145773" y="1120685"/>
            <a:ext cx="116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Aromatik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DBF21-5634-42F2-90A4-19FD3A383E23}"/>
              </a:ext>
            </a:extLst>
          </p:cNvPr>
          <p:cNvSpPr txBox="1"/>
          <p:nvPr/>
        </p:nvSpPr>
        <p:spPr>
          <a:xfrm>
            <a:off x="318052" y="5265509"/>
            <a:ext cx="11595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qaytarish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usulini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N.N.Zinin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706E677D-0777-423D-9FC5-FC0DE34F2C07}"/>
              </a:ext>
            </a:extLst>
          </p:cNvPr>
          <p:cNvSpPr/>
          <p:nvPr/>
        </p:nvSpPr>
        <p:spPr>
          <a:xfrm rot="16200000">
            <a:off x="2107101" y="258579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6FBF178-C72F-4FBF-AC64-B1526860D55D}"/>
              </a:ext>
            </a:extLst>
          </p:cNvPr>
          <p:cNvCxnSpPr>
            <a:cxnSpLocks/>
          </p:cNvCxnSpPr>
          <p:nvPr/>
        </p:nvCxnSpPr>
        <p:spPr>
          <a:xfrm flipV="1">
            <a:off x="2252870" y="278458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F8ED04-4E2A-4015-A2C9-12BBE7123D2B}"/>
              </a:ext>
            </a:extLst>
          </p:cNvPr>
          <p:cNvCxnSpPr/>
          <p:nvPr/>
        </p:nvCxnSpPr>
        <p:spPr>
          <a:xfrm>
            <a:off x="2252870" y="3592966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2A8087A-1ABF-4219-9E45-1CEEDD75FEF9}"/>
              </a:ext>
            </a:extLst>
          </p:cNvPr>
          <p:cNvCxnSpPr/>
          <p:nvPr/>
        </p:nvCxnSpPr>
        <p:spPr>
          <a:xfrm>
            <a:off x="3339548" y="302312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58B8D92-D15D-4080-9265-6E0C020DB3A1}"/>
              </a:ext>
            </a:extLst>
          </p:cNvPr>
          <p:cNvCxnSpPr/>
          <p:nvPr/>
        </p:nvCxnSpPr>
        <p:spPr>
          <a:xfrm>
            <a:off x="2849218" y="236051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752D7F-BDFF-4F5E-8A00-850C41C2F3B7}"/>
              </a:ext>
            </a:extLst>
          </p:cNvPr>
          <p:cNvSpPr txBox="1"/>
          <p:nvPr/>
        </p:nvSpPr>
        <p:spPr>
          <a:xfrm>
            <a:off x="2425141" y="174068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26FA7-83AB-4314-8583-79FFF828B698}"/>
              </a:ext>
            </a:extLst>
          </p:cNvPr>
          <p:cNvSpPr txBox="1"/>
          <p:nvPr/>
        </p:nvSpPr>
        <p:spPr>
          <a:xfrm>
            <a:off x="1459418" y="4401349"/>
            <a:ext cx="259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nitrobenzol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7B17A4-AB8A-498F-B0B7-98D6EEA117DB}"/>
              </a:ext>
            </a:extLst>
          </p:cNvPr>
          <p:cNvSpPr/>
          <p:nvPr/>
        </p:nvSpPr>
        <p:spPr>
          <a:xfrm>
            <a:off x="3949148" y="3023122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3H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9EB929E-78EA-41AB-9C2F-4D2F6B59725D}"/>
              </a:ext>
            </a:extLst>
          </p:cNvPr>
          <p:cNvCxnSpPr/>
          <p:nvPr/>
        </p:nvCxnSpPr>
        <p:spPr>
          <a:xfrm>
            <a:off x="5565913" y="3308043"/>
            <a:ext cx="1099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E40CFBB6-04C0-4D37-830D-7B133FFE9067}"/>
              </a:ext>
            </a:extLst>
          </p:cNvPr>
          <p:cNvSpPr/>
          <p:nvPr/>
        </p:nvSpPr>
        <p:spPr>
          <a:xfrm rot="16200000">
            <a:off x="6890251" y="258579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E4E1449-E8F0-4A49-B38B-6E8EBC37D447}"/>
              </a:ext>
            </a:extLst>
          </p:cNvPr>
          <p:cNvCxnSpPr>
            <a:cxnSpLocks/>
          </p:cNvCxnSpPr>
          <p:nvPr/>
        </p:nvCxnSpPr>
        <p:spPr>
          <a:xfrm flipV="1">
            <a:off x="7036020" y="2784583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99BD9C0-1CCC-41DF-B66E-B17FA58B9350}"/>
              </a:ext>
            </a:extLst>
          </p:cNvPr>
          <p:cNvCxnSpPr/>
          <p:nvPr/>
        </p:nvCxnSpPr>
        <p:spPr>
          <a:xfrm>
            <a:off x="7036020" y="3592966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B893F3F-8E00-4FE9-ADAA-22344A735C1F}"/>
              </a:ext>
            </a:extLst>
          </p:cNvPr>
          <p:cNvCxnSpPr/>
          <p:nvPr/>
        </p:nvCxnSpPr>
        <p:spPr>
          <a:xfrm>
            <a:off x="8122698" y="3023122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7A46142-698A-4717-9886-FCFD5480410B}"/>
              </a:ext>
            </a:extLst>
          </p:cNvPr>
          <p:cNvCxnSpPr/>
          <p:nvPr/>
        </p:nvCxnSpPr>
        <p:spPr>
          <a:xfrm>
            <a:off x="7632368" y="236051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81230B-C256-4149-86AC-01C6A8CF76D2}"/>
              </a:ext>
            </a:extLst>
          </p:cNvPr>
          <p:cNvSpPr txBox="1"/>
          <p:nvPr/>
        </p:nvSpPr>
        <p:spPr>
          <a:xfrm>
            <a:off x="7208291" y="174068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44F4AC0-2A23-4686-AE6E-876D11644D25}"/>
              </a:ext>
            </a:extLst>
          </p:cNvPr>
          <p:cNvSpPr/>
          <p:nvPr/>
        </p:nvSpPr>
        <p:spPr>
          <a:xfrm>
            <a:off x="6968298" y="4401349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ru-RU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A45AA7-D8E3-464E-9935-B3348858C03B}"/>
              </a:ext>
            </a:extLst>
          </p:cNvPr>
          <p:cNvSpPr txBox="1"/>
          <p:nvPr/>
        </p:nvSpPr>
        <p:spPr>
          <a:xfrm>
            <a:off x="8691649" y="3078870"/>
            <a:ext cx="236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2H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  <p:bldP spid="14" grpId="0"/>
      <p:bldP spid="16" grpId="0" animBg="1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13C8A-517D-4F15-832A-0C791C6A3B6B}"/>
              </a:ext>
            </a:extLst>
          </p:cNvPr>
          <p:cNvSpPr txBox="1"/>
          <p:nvPr/>
        </p:nvSpPr>
        <p:spPr>
          <a:xfrm>
            <a:off x="128655" y="112790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4C58EB-B9AA-4362-BB2F-35AF621C37AE}"/>
              </a:ext>
            </a:extLst>
          </p:cNvPr>
          <p:cNvSpPr/>
          <p:nvPr/>
        </p:nvSpPr>
        <p:spPr>
          <a:xfrm>
            <a:off x="7243970" y="3754821"/>
            <a:ext cx="3937000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CH – COOH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EE32C0-FA66-4FB6-BAEB-3006919C1504}"/>
              </a:ext>
            </a:extLst>
          </p:cNvPr>
          <p:cNvCxnSpPr/>
          <p:nvPr/>
        </p:nvCxnSpPr>
        <p:spPr>
          <a:xfrm>
            <a:off x="1495288" y="3217627"/>
            <a:ext cx="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999C187-DB60-4E07-97B9-6BA92ED04B3C}"/>
              </a:ext>
            </a:extLst>
          </p:cNvPr>
          <p:cNvCxnSpPr/>
          <p:nvPr/>
        </p:nvCxnSpPr>
        <p:spPr>
          <a:xfrm>
            <a:off x="3954670" y="3012989"/>
            <a:ext cx="1739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2BECC4-58EB-445D-8B5B-192E5571B00C}"/>
              </a:ext>
            </a:extLst>
          </p:cNvPr>
          <p:cNvCxnSpPr>
            <a:cxnSpLocks/>
          </p:cNvCxnSpPr>
          <p:nvPr/>
        </p:nvCxnSpPr>
        <p:spPr>
          <a:xfrm>
            <a:off x="5739019" y="2363974"/>
            <a:ext cx="33338" cy="171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3FFAA08-34E8-4EA2-B547-F1A61C4C5066}"/>
              </a:ext>
            </a:extLst>
          </p:cNvPr>
          <p:cNvCxnSpPr>
            <a:cxnSpLocks/>
          </p:cNvCxnSpPr>
          <p:nvPr/>
        </p:nvCxnSpPr>
        <p:spPr>
          <a:xfrm>
            <a:off x="5707270" y="2363974"/>
            <a:ext cx="168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9F356E7-C478-4A6D-8DA1-818D4460711F}"/>
              </a:ext>
            </a:extLst>
          </p:cNvPr>
          <p:cNvCxnSpPr>
            <a:cxnSpLocks/>
          </p:cNvCxnSpPr>
          <p:nvPr/>
        </p:nvCxnSpPr>
        <p:spPr>
          <a:xfrm>
            <a:off x="5773944" y="4100798"/>
            <a:ext cx="1196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77B7F26-DEE6-4FB4-88AC-308391574A26}"/>
              </a:ext>
            </a:extLst>
          </p:cNvPr>
          <p:cNvSpPr/>
          <p:nvPr/>
        </p:nvSpPr>
        <p:spPr>
          <a:xfrm>
            <a:off x="5638898" y="1721783"/>
            <a:ext cx="1467068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45A363C-834F-4C7D-B32B-A63B19DE8FEB}"/>
              </a:ext>
            </a:extLst>
          </p:cNvPr>
          <p:cNvSpPr/>
          <p:nvPr/>
        </p:nvSpPr>
        <p:spPr>
          <a:xfrm>
            <a:off x="7586870" y="2066839"/>
            <a:ext cx="3937000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CH –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COONa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A34AD2-AE1B-496A-B562-307208A0A8CA}"/>
              </a:ext>
            </a:extLst>
          </p:cNvPr>
          <p:cNvSpPr/>
          <p:nvPr/>
        </p:nvSpPr>
        <p:spPr>
          <a:xfrm>
            <a:off x="453577" y="2687180"/>
            <a:ext cx="3937000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CH – COOH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60B6B8C-C95A-4D38-A886-D66C6226C671}"/>
              </a:ext>
            </a:extLst>
          </p:cNvPr>
          <p:cNvCxnSpPr>
            <a:cxnSpLocks/>
          </p:cNvCxnSpPr>
          <p:nvPr/>
        </p:nvCxnSpPr>
        <p:spPr>
          <a:xfrm>
            <a:off x="7031354" y="3870008"/>
            <a:ext cx="0" cy="1046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CFC9376-CF3B-4CAE-9D97-C4E9C76A0C0B}"/>
              </a:ext>
            </a:extLst>
          </p:cNvPr>
          <p:cNvCxnSpPr/>
          <p:nvPr/>
        </p:nvCxnSpPr>
        <p:spPr>
          <a:xfrm>
            <a:off x="7031354" y="3870008"/>
            <a:ext cx="21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55CF083-5DBB-4746-8553-6FD321045CE1}"/>
              </a:ext>
            </a:extLst>
          </p:cNvPr>
          <p:cNvCxnSpPr/>
          <p:nvPr/>
        </p:nvCxnSpPr>
        <p:spPr>
          <a:xfrm>
            <a:off x="10654138" y="3808663"/>
            <a:ext cx="21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4D61B29-5561-440F-B246-48090F87D0DF}"/>
              </a:ext>
            </a:extLst>
          </p:cNvPr>
          <p:cNvCxnSpPr>
            <a:cxnSpLocks/>
          </p:cNvCxnSpPr>
          <p:nvPr/>
        </p:nvCxnSpPr>
        <p:spPr>
          <a:xfrm>
            <a:off x="10652714" y="4855329"/>
            <a:ext cx="21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DF604E0-31FE-4C4E-A044-706A21473AA3}"/>
              </a:ext>
            </a:extLst>
          </p:cNvPr>
          <p:cNvCxnSpPr>
            <a:cxnSpLocks/>
          </p:cNvCxnSpPr>
          <p:nvPr/>
        </p:nvCxnSpPr>
        <p:spPr>
          <a:xfrm>
            <a:off x="7031354" y="4916674"/>
            <a:ext cx="21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5EC09E9-DDF6-4068-9DBA-3AB9D78724DC}"/>
              </a:ext>
            </a:extLst>
          </p:cNvPr>
          <p:cNvCxnSpPr>
            <a:cxnSpLocks/>
          </p:cNvCxnSpPr>
          <p:nvPr/>
        </p:nvCxnSpPr>
        <p:spPr>
          <a:xfrm>
            <a:off x="10866754" y="3808663"/>
            <a:ext cx="0" cy="1046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5DA0CB1-C324-49EC-BA5C-DE0DB2F78390}"/>
              </a:ext>
            </a:extLst>
          </p:cNvPr>
          <p:cNvSpPr txBox="1"/>
          <p:nvPr/>
        </p:nvSpPr>
        <p:spPr>
          <a:xfrm>
            <a:off x="10999831" y="3701432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7735C1-9D01-4914-9E99-EE773ADFC814}"/>
              </a:ext>
            </a:extLst>
          </p:cNvPr>
          <p:cNvSpPr txBox="1"/>
          <p:nvPr/>
        </p:nvSpPr>
        <p:spPr>
          <a:xfrm>
            <a:off x="8899651" y="4331996"/>
            <a:ext cx="44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02DD84-604E-4AAC-A8F3-BA38638825BF}"/>
              </a:ext>
            </a:extLst>
          </p:cNvPr>
          <p:cNvSpPr/>
          <p:nvPr/>
        </p:nvSpPr>
        <p:spPr>
          <a:xfrm>
            <a:off x="192982" y="5277506"/>
            <a:ext cx="12063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α-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vaqtning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o‘zida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asosli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aminoguruh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kislotali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karboksil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guruhlarga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36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8723D24-8F88-4FD3-BEFC-5FA86CC90ADE}"/>
              </a:ext>
            </a:extLst>
          </p:cNvPr>
          <p:cNvCxnSpPr/>
          <p:nvPr/>
        </p:nvCxnSpPr>
        <p:spPr>
          <a:xfrm>
            <a:off x="8746435" y="2637183"/>
            <a:ext cx="0" cy="202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3DE1F4D-407F-47F0-A0B3-4E692A70D51A}"/>
              </a:ext>
            </a:extLst>
          </p:cNvPr>
          <p:cNvCxnSpPr/>
          <p:nvPr/>
        </p:nvCxnSpPr>
        <p:spPr>
          <a:xfrm>
            <a:off x="8269357" y="4347763"/>
            <a:ext cx="0" cy="157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23" grpId="0"/>
      <p:bldP spid="2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84" y="4464164"/>
            <a:ext cx="5222248" cy="21793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A431-7CCE-4AD1-8240-79E7AB384443}"/>
              </a:ext>
            </a:extLst>
          </p:cNvPr>
          <p:cNvSpPr/>
          <p:nvPr/>
        </p:nvSpPr>
        <p:spPr>
          <a:xfrm>
            <a:off x="304799" y="1563413"/>
            <a:ext cx="119932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144-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sahifadagi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topshiriqlarni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1C015-9F92-4D66-88CA-8795F41A6D1A}"/>
              </a:ext>
            </a:extLst>
          </p:cNvPr>
          <p:cNvSpPr txBox="1"/>
          <p:nvPr/>
        </p:nvSpPr>
        <p:spPr>
          <a:xfrm>
            <a:off x="284718" y="1240720"/>
            <a:ext cx="1162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ammoniy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943064F-4BD6-437A-A7E4-DEEF2577BCFC}"/>
              </a:ext>
            </a:extLst>
          </p:cNvPr>
          <p:cNvSpPr/>
          <p:nvPr/>
        </p:nvSpPr>
        <p:spPr>
          <a:xfrm rot="16200000">
            <a:off x="1577013" y="3702873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42B782A-00D9-4DCE-8D0C-E9831DFE4602}"/>
              </a:ext>
            </a:extLst>
          </p:cNvPr>
          <p:cNvCxnSpPr/>
          <p:nvPr/>
        </p:nvCxnSpPr>
        <p:spPr>
          <a:xfrm>
            <a:off x="2319130" y="3477589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D603C7-C143-4944-817E-45EDBC391DC3}"/>
              </a:ext>
            </a:extLst>
          </p:cNvPr>
          <p:cNvSpPr txBox="1"/>
          <p:nvPr/>
        </p:nvSpPr>
        <p:spPr>
          <a:xfrm>
            <a:off x="1895053" y="285776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DC6FF69-2B21-4FE7-9754-B29C9E32CE2D}"/>
              </a:ext>
            </a:extLst>
          </p:cNvPr>
          <p:cNvSpPr/>
          <p:nvPr/>
        </p:nvSpPr>
        <p:spPr>
          <a:xfrm>
            <a:off x="1842052" y="4051945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751513-3155-4ABD-9D2C-DDAE1A28EA1A}"/>
              </a:ext>
            </a:extLst>
          </p:cNvPr>
          <p:cNvSpPr/>
          <p:nvPr/>
        </p:nvSpPr>
        <p:spPr>
          <a:xfrm>
            <a:off x="3419060" y="4101951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E0470624-223B-4A7E-BB02-DF2CED8B86A3}"/>
              </a:ext>
            </a:extLst>
          </p:cNvPr>
          <p:cNvSpPr/>
          <p:nvPr/>
        </p:nvSpPr>
        <p:spPr>
          <a:xfrm>
            <a:off x="4462936" y="4051945"/>
            <a:ext cx="275245" cy="7463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7DBBE23-3214-4E1C-9163-CDCB8B01CFCA}"/>
              </a:ext>
            </a:extLst>
          </p:cNvPr>
          <p:cNvSpPr/>
          <p:nvPr/>
        </p:nvSpPr>
        <p:spPr>
          <a:xfrm>
            <a:off x="4873749" y="4187228"/>
            <a:ext cx="103106" cy="10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21AAEF3-5EEE-453C-BA77-E12E37818CAD}"/>
              </a:ext>
            </a:extLst>
          </p:cNvPr>
          <p:cNvSpPr/>
          <p:nvPr/>
        </p:nvSpPr>
        <p:spPr>
          <a:xfrm>
            <a:off x="4873749" y="4645574"/>
            <a:ext cx="103106" cy="10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117DD-3DAD-44D0-AE37-52B889544D86}"/>
              </a:ext>
            </a:extLst>
          </p:cNvPr>
          <p:cNvSpPr txBox="1"/>
          <p:nvPr/>
        </p:nvSpPr>
        <p:spPr>
          <a:xfrm>
            <a:off x="5152051" y="4101951"/>
            <a:ext cx="70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2B5390D-419E-495D-A3B2-635AE43A4F2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861572" y="4425117"/>
            <a:ext cx="897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E6F0FFA-AE00-47C9-B814-77DA5A0B49D7}"/>
              </a:ext>
            </a:extLst>
          </p:cNvPr>
          <p:cNvCxnSpPr/>
          <p:nvPr/>
        </p:nvCxnSpPr>
        <p:spPr>
          <a:xfrm>
            <a:off x="7169426" y="3290259"/>
            <a:ext cx="0" cy="1643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9A8722E-505C-4566-8895-316B3C2090D1}"/>
              </a:ext>
            </a:extLst>
          </p:cNvPr>
          <p:cNvCxnSpPr/>
          <p:nvPr/>
        </p:nvCxnSpPr>
        <p:spPr>
          <a:xfrm>
            <a:off x="7169426" y="3290259"/>
            <a:ext cx="490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CD91368-1A2D-4D33-93E1-F5AE0056234E}"/>
              </a:ext>
            </a:extLst>
          </p:cNvPr>
          <p:cNvCxnSpPr/>
          <p:nvPr/>
        </p:nvCxnSpPr>
        <p:spPr>
          <a:xfrm>
            <a:off x="7169426" y="4933529"/>
            <a:ext cx="4108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FBB3A33A-5314-47C2-993A-2C0C58E1DA07}"/>
              </a:ext>
            </a:extLst>
          </p:cNvPr>
          <p:cNvSpPr/>
          <p:nvPr/>
        </p:nvSpPr>
        <p:spPr>
          <a:xfrm rot="16200000">
            <a:off x="7845235" y="3367056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9330515-F5BE-452E-96CB-A4AB72FB4A56}"/>
              </a:ext>
            </a:extLst>
          </p:cNvPr>
          <p:cNvCxnSpPr/>
          <p:nvPr/>
        </p:nvCxnSpPr>
        <p:spPr>
          <a:xfrm>
            <a:off x="8587352" y="3141772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D61CED4-9366-4B73-88E0-F1F9F9FEDB13}"/>
              </a:ext>
            </a:extLst>
          </p:cNvPr>
          <p:cNvSpPr txBox="1"/>
          <p:nvPr/>
        </p:nvSpPr>
        <p:spPr>
          <a:xfrm>
            <a:off x="8163275" y="252194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B4F8FCA-4E28-4C89-BF31-0CEEB28F4C7B}"/>
              </a:ext>
            </a:extLst>
          </p:cNvPr>
          <p:cNvSpPr/>
          <p:nvPr/>
        </p:nvSpPr>
        <p:spPr>
          <a:xfrm>
            <a:off x="8110274" y="3716128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E42FD0-67B5-4031-A813-D76469C8C62D}"/>
              </a:ext>
            </a:extLst>
          </p:cNvPr>
          <p:cNvCxnSpPr/>
          <p:nvPr/>
        </p:nvCxnSpPr>
        <p:spPr>
          <a:xfrm>
            <a:off x="9945757" y="3323381"/>
            <a:ext cx="0" cy="1643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0EBD9D4-E25E-4601-B7A9-C8D8D9757B2D}"/>
              </a:ext>
            </a:extLst>
          </p:cNvPr>
          <p:cNvCxnSpPr/>
          <p:nvPr/>
        </p:nvCxnSpPr>
        <p:spPr>
          <a:xfrm>
            <a:off x="9468679" y="3303511"/>
            <a:ext cx="477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A34081A-8C7E-4499-85E8-C499030FFCA5}"/>
              </a:ext>
            </a:extLst>
          </p:cNvPr>
          <p:cNvCxnSpPr>
            <a:cxnSpLocks/>
          </p:cNvCxnSpPr>
          <p:nvPr/>
        </p:nvCxnSpPr>
        <p:spPr>
          <a:xfrm>
            <a:off x="9468679" y="4973269"/>
            <a:ext cx="477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D319AF7-29C6-475A-B9E2-7A3C1414E4AB}"/>
              </a:ext>
            </a:extLst>
          </p:cNvPr>
          <p:cNvSpPr/>
          <p:nvPr/>
        </p:nvSpPr>
        <p:spPr>
          <a:xfrm>
            <a:off x="10199491" y="2857763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B90EAC-F49C-4656-A68C-56A5467E91CB}"/>
              </a:ext>
            </a:extLst>
          </p:cNvPr>
          <p:cNvSpPr txBox="1"/>
          <p:nvPr/>
        </p:nvSpPr>
        <p:spPr>
          <a:xfrm>
            <a:off x="10210267" y="3915416"/>
            <a:ext cx="70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1854B5B-079E-4F6D-8770-CFA194B1FA08}"/>
              </a:ext>
            </a:extLst>
          </p:cNvPr>
          <p:cNvCxnSpPr/>
          <p:nvPr/>
        </p:nvCxnSpPr>
        <p:spPr>
          <a:xfrm>
            <a:off x="10711867" y="4051945"/>
            <a:ext cx="2079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8" grpId="0" animBg="1"/>
      <p:bldP spid="20" grpId="0"/>
      <p:bldP spid="21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0BB7CEA6-8C28-4328-9D95-7B2E40B0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215" y="3055724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723AC-23DD-4832-95CD-1530925053B5}"/>
              </a:ext>
            </a:extLst>
          </p:cNvPr>
          <p:cNvSpPr txBox="1"/>
          <p:nvPr/>
        </p:nvSpPr>
        <p:spPr>
          <a:xfrm>
            <a:off x="207433" y="1195552"/>
            <a:ext cx="1184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4CA59D07-5A61-43E1-A050-7BD84743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604" y="271617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B06E9-62D6-41BB-8D68-56228605787C}"/>
              </a:ext>
            </a:extLst>
          </p:cNvPr>
          <p:cNvSpPr txBox="1"/>
          <p:nvPr/>
        </p:nvSpPr>
        <p:spPr>
          <a:xfrm>
            <a:off x="207433" y="5427246"/>
            <a:ext cx="1184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Anilinga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ettirganda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tribromanilin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cho‘kmasi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(benzol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CD25BA0D-F12F-4B1C-85B7-72738A8AD3D0}"/>
              </a:ext>
            </a:extLst>
          </p:cNvPr>
          <p:cNvSpPr/>
          <p:nvPr/>
        </p:nvSpPr>
        <p:spPr>
          <a:xfrm rot="16200000">
            <a:off x="1320620" y="3482919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EE5F566-1BA5-4B5D-857B-FBC6D2A6A313}"/>
              </a:ext>
            </a:extLst>
          </p:cNvPr>
          <p:cNvCxnSpPr/>
          <p:nvPr/>
        </p:nvCxnSpPr>
        <p:spPr>
          <a:xfrm>
            <a:off x="2062737" y="325763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0915AD-F708-4E8E-882A-1294003FDC99}"/>
              </a:ext>
            </a:extLst>
          </p:cNvPr>
          <p:cNvSpPr txBox="1"/>
          <p:nvPr/>
        </p:nvSpPr>
        <p:spPr>
          <a:xfrm>
            <a:off x="1638660" y="263780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570387D-3FC0-4136-8883-934067F8E832}"/>
              </a:ext>
            </a:extLst>
          </p:cNvPr>
          <p:cNvSpPr/>
          <p:nvPr/>
        </p:nvSpPr>
        <p:spPr>
          <a:xfrm>
            <a:off x="1585659" y="3831991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ADBE42-1A0C-4EFE-910F-ADCF9EB46A96}"/>
              </a:ext>
            </a:extLst>
          </p:cNvPr>
          <p:cNvSpPr/>
          <p:nvPr/>
        </p:nvSpPr>
        <p:spPr>
          <a:xfrm>
            <a:off x="3189171" y="3881997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 3B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CAA4DA5-6E82-491C-A8D4-718BE0C09AD1}"/>
              </a:ext>
            </a:extLst>
          </p:cNvPr>
          <p:cNvCxnSpPr>
            <a:stCxn id="13" idx="3"/>
          </p:cNvCxnSpPr>
          <p:nvPr/>
        </p:nvCxnSpPr>
        <p:spPr>
          <a:xfrm>
            <a:off x="4635401" y="4205163"/>
            <a:ext cx="992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F0606CB8-7871-4E2C-A487-97AE18F351C7}"/>
              </a:ext>
            </a:extLst>
          </p:cNvPr>
          <p:cNvSpPr/>
          <p:nvPr/>
        </p:nvSpPr>
        <p:spPr>
          <a:xfrm rot="16200000">
            <a:off x="7087058" y="3321493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B18C7F0-A9FB-494D-BB98-47C9709557FE}"/>
              </a:ext>
            </a:extLst>
          </p:cNvPr>
          <p:cNvCxnSpPr/>
          <p:nvPr/>
        </p:nvCxnSpPr>
        <p:spPr>
          <a:xfrm>
            <a:off x="7829175" y="3096209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DC919A40-EED1-4444-B3DF-12A3DD289880}"/>
              </a:ext>
            </a:extLst>
          </p:cNvPr>
          <p:cNvSpPr/>
          <p:nvPr/>
        </p:nvSpPr>
        <p:spPr>
          <a:xfrm>
            <a:off x="7352097" y="3670565"/>
            <a:ext cx="887899" cy="746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5CD73-C2A3-47D5-BBFA-0874F8294EBF}"/>
              </a:ext>
            </a:extLst>
          </p:cNvPr>
          <p:cNvSpPr txBox="1"/>
          <p:nvPr/>
        </p:nvSpPr>
        <p:spPr>
          <a:xfrm>
            <a:off x="6104650" y="3257635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B8AB9D-F678-4246-A927-C181D10CE0D6}"/>
              </a:ext>
            </a:extLst>
          </p:cNvPr>
          <p:cNvSpPr txBox="1"/>
          <p:nvPr/>
        </p:nvSpPr>
        <p:spPr>
          <a:xfrm>
            <a:off x="8861123" y="3237182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F9124-8543-48BC-8C8F-E8DF22094972}"/>
              </a:ext>
            </a:extLst>
          </p:cNvPr>
          <p:cNvSpPr txBox="1"/>
          <p:nvPr/>
        </p:nvSpPr>
        <p:spPr>
          <a:xfrm>
            <a:off x="7564144" y="4914153"/>
            <a:ext cx="69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126E3-BAD0-4E61-8F15-57583B3A69BF}"/>
              </a:ext>
            </a:extLst>
          </p:cNvPr>
          <p:cNvSpPr txBox="1"/>
          <p:nvPr/>
        </p:nvSpPr>
        <p:spPr>
          <a:xfrm>
            <a:off x="7564144" y="244987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C2133AA-7284-41D3-ABC1-9CC4794B82A4}"/>
              </a:ext>
            </a:extLst>
          </p:cNvPr>
          <p:cNvCxnSpPr>
            <a:stCxn id="15" idx="5"/>
          </p:cNvCxnSpPr>
          <p:nvPr/>
        </p:nvCxnSpPr>
        <p:spPr>
          <a:xfrm flipH="1" flipV="1">
            <a:off x="6793766" y="3670565"/>
            <a:ext cx="280037" cy="18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FEC3A25-9BCB-4924-928D-68978FD7A6D4}"/>
              </a:ext>
            </a:extLst>
          </p:cNvPr>
          <p:cNvCxnSpPr>
            <a:stCxn id="15" idx="1"/>
          </p:cNvCxnSpPr>
          <p:nvPr/>
        </p:nvCxnSpPr>
        <p:spPr>
          <a:xfrm flipV="1">
            <a:off x="8518292" y="3670565"/>
            <a:ext cx="278305" cy="18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8588E76-100D-4185-914B-02E7F72259F5}"/>
              </a:ext>
            </a:extLst>
          </p:cNvPr>
          <p:cNvCxnSpPr>
            <a:stCxn id="15" idx="3"/>
          </p:cNvCxnSpPr>
          <p:nvPr/>
        </p:nvCxnSpPr>
        <p:spPr>
          <a:xfrm flipH="1">
            <a:off x="7796046" y="4752727"/>
            <a:ext cx="2" cy="161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9932C4-9754-4F88-9470-966FF92EB632}"/>
              </a:ext>
            </a:extLst>
          </p:cNvPr>
          <p:cNvSpPr txBox="1"/>
          <p:nvPr/>
        </p:nvSpPr>
        <p:spPr>
          <a:xfrm>
            <a:off x="9616496" y="3844956"/>
            <a:ext cx="216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+3HBr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 animBg="1"/>
      <p:bldP spid="13" grpId="0"/>
      <p:bldP spid="15" grpId="0" animBg="1"/>
      <p:bldP spid="17" grpId="0" animBg="1"/>
      <p:bldP spid="18" grpId="0"/>
      <p:bldP spid="19" grpId="0"/>
      <p:bldP spid="20" grpId="0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7F222A-7B69-465A-896F-B3CC47B80DEA}"/>
              </a:ext>
            </a:extLst>
          </p:cNvPr>
          <p:cNvSpPr txBox="1"/>
          <p:nvPr/>
        </p:nvSpPr>
        <p:spPr>
          <a:xfrm>
            <a:off x="629478" y="1789043"/>
            <a:ext cx="1093304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Aminokislotalar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78F9D-1919-4B74-9D65-A95DDEBA858D}"/>
              </a:ext>
            </a:extLst>
          </p:cNvPr>
          <p:cNvSpPr txBox="1"/>
          <p:nvPr/>
        </p:nvSpPr>
        <p:spPr>
          <a:xfrm>
            <a:off x="125895" y="1087578"/>
            <a:ext cx="11913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Molekulasida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5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karboksil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– COOH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guruhlari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birikmalarga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kislotalarning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hosilalari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radikalidagi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atomlarining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aminoguruhga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almashinishining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natijasi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qarash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formulaga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DF7E00-BFF6-44F1-BD5B-AC291BB28D9C}"/>
              </a:ext>
            </a:extLst>
          </p:cNvPr>
          <p:cNvSpPr/>
          <p:nvPr/>
        </p:nvSpPr>
        <p:spPr>
          <a:xfrm>
            <a:off x="539764" y="5453952"/>
            <a:ext cx="4204997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)(COOH)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D9CCAE-3110-44F0-A728-DBBA8C0ED0CD}"/>
              </a:ext>
            </a:extLst>
          </p:cNvPr>
          <p:cNvSpPr/>
          <p:nvPr/>
        </p:nvSpPr>
        <p:spPr>
          <a:xfrm>
            <a:off x="6158947" y="5453952"/>
            <a:ext cx="5118653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CH – COOH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36CD736-405D-415F-9FA3-A78B97753CE5}"/>
              </a:ext>
            </a:extLst>
          </p:cNvPr>
          <p:cNvCxnSpPr/>
          <p:nvPr/>
        </p:nvCxnSpPr>
        <p:spPr>
          <a:xfrm>
            <a:off x="7288695" y="6059537"/>
            <a:ext cx="0" cy="174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Aminokislotalar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D79D6-097A-415C-AB90-E59434965AE8}"/>
              </a:ext>
            </a:extLst>
          </p:cNvPr>
          <p:cNvSpPr txBox="1"/>
          <p:nvPr/>
        </p:nvSpPr>
        <p:spPr>
          <a:xfrm>
            <a:off x="159026" y="1116773"/>
            <a:ext cx="11754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Aminokislotalar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(-NH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karboksil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(-COOH)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monoamino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monokarbon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17671-B1D0-4927-9856-AB031F18F99A}"/>
              </a:ext>
            </a:extLst>
          </p:cNvPr>
          <p:cNvSpPr/>
          <p:nvPr/>
        </p:nvSpPr>
        <p:spPr>
          <a:xfrm>
            <a:off x="596348" y="3992555"/>
            <a:ext cx="4996069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 – 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36B6C59-846E-433D-80CE-602F5DAAF1DA}"/>
              </a:ext>
            </a:extLst>
          </p:cNvPr>
          <p:cNvCxnSpPr/>
          <p:nvPr/>
        </p:nvCxnSpPr>
        <p:spPr>
          <a:xfrm>
            <a:off x="2146852" y="5234609"/>
            <a:ext cx="0" cy="19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781B580-1C2D-4C70-AD52-207264A8E0F2}"/>
              </a:ext>
            </a:extLst>
          </p:cNvPr>
          <p:cNvCxnSpPr/>
          <p:nvPr/>
        </p:nvCxnSpPr>
        <p:spPr>
          <a:xfrm flipV="1">
            <a:off x="3366052" y="4532243"/>
            <a:ext cx="132522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9C504B6-D4D8-47D6-8EB6-8C8F7C78CEA2}"/>
              </a:ext>
            </a:extLst>
          </p:cNvPr>
          <p:cNvCxnSpPr/>
          <p:nvPr/>
        </p:nvCxnSpPr>
        <p:spPr>
          <a:xfrm flipV="1">
            <a:off x="3472070" y="4598504"/>
            <a:ext cx="145773" cy="212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C7B462FC-C396-4250-889B-7BEF9E32AD3F}"/>
              </a:ext>
            </a:extLst>
          </p:cNvPr>
          <p:cNvSpPr/>
          <p:nvPr/>
        </p:nvSpPr>
        <p:spPr>
          <a:xfrm rot="16200000">
            <a:off x="7156178" y="5115338"/>
            <a:ext cx="1417978" cy="144448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0BE943D-15FB-4C79-B126-D1F61A31E90A}"/>
              </a:ext>
            </a:extLst>
          </p:cNvPr>
          <p:cNvCxnSpPr>
            <a:cxnSpLocks/>
          </p:cNvCxnSpPr>
          <p:nvPr/>
        </p:nvCxnSpPr>
        <p:spPr>
          <a:xfrm flipV="1">
            <a:off x="7301947" y="5314122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E71771C-4A8A-4889-8899-6D87A594E451}"/>
              </a:ext>
            </a:extLst>
          </p:cNvPr>
          <p:cNvCxnSpPr/>
          <p:nvPr/>
        </p:nvCxnSpPr>
        <p:spPr>
          <a:xfrm>
            <a:off x="7301947" y="6122505"/>
            <a:ext cx="503583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2B44355-A1ED-4A2C-AB75-0C6D43D78C27}"/>
              </a:ext>
            </a:extLst>
          </p:cNvPr>
          <p:cNvCxnSpPr/>
          <p:nvPr/>
        </p:nvCxnSpPr>
        <p:spPr>
          <a:xfrm>
            <a:off x="8388625" y="5552661"/>
            <a:ext cx="0" cy="569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81F0A2-D7D6-46DC-97D4-F251C929B17D}"/>
              </a:ext>
            </a:extLst>
          </p:cNvPr>
          <p:cNvCxnSpPr/>
          <p:nvPr/>
        </p:nvCxnSpPr>
        <p:spPr>
          <a:xfrm>
            <a:off x="7898295" y="4890054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A1B6AB2-085F-4A3E-A816-DC0D29A6F73F}"/>
              </a:ext>
            </a:extLst>
          </p:cNvPr>
          <p:cNvSpPr/>
          <p:nvPr/>
        </p:nvSpPr>
        <p:spPr>
          <a:xfrm>
            <a:off x="7547113" y="3514955"/>
            <a:ext cx="4996069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 – 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2E3BB6E-18EC-4F90-A1AE-269D976454F9}"/>
              </a:ext>
            </a:extLst>
          </p:cNvPr>
          <p:cNvCxnSpPr/>
          <p:nvPr/>
        </p:nvCxnSpPr>
        <p:spPr>
          <a:xfrm>
            <a:off x="9097617" y="4757009"/>
            <a:ext cx="0" cy="19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04096F-E5D8-4931-8276-EBF1900A16B7}"/>
              </a:ext>
            </a:extLst>
          </p:cNvPr>
          <p:cNvCxnSpPr/>
          <p:nvPr/>
        </p:nvCxnSpPr>
        <p:spPr>
          <a:xfrm flipV="1">
            <a:off x="10316817" y="4054643"/>
            <a:ext cx="132522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BDF3F46-1D28-4B7E-ACB7-C2776EAD5463}"/>
              </a:ext>
            </a:extLst>
          </p:cNvPr>
          <p:cNvCxnSpPr/>
          <p:nvPr/>
        </p:nvCxnSpPr>
        <p:spPr>
          <a:xfrm flipV="1">
            <a:off x="10422835" y="4120904"/>
            <a:ext cx="145773" cy="212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7D1E9F-5CAA-4F9F-AA56-6C769121DED1}"/>
              </a:ext>
            </a:extLst>
          </p:cNvPr>
          <p:cNvSpPr txBox="1"/>
          <p:nvPr/>
        </p:nvSpPr>
        <p:spPr>
          <a:xfrm>
            <a:off x="596348" y="6122505"/>
            <a:ext cx="37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alanin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95FD4A-F5AD-40CD-BEF3-3D81A64278FE}"/>
              </a:ext>
            </a:extLst>
          </p:cNvPr>
          <p:cNvSpPr txBox="1"/>
          <p:nvPr/>
        </p:nvSpPr>
        <p:spPr>
          <a:xfrm>
            <a:off x="8806068" y="6067571"/>
            <a:ext cx="37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fenilalanin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Aminokislotalar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A57C8E2C-CB2F-473E-94DF-6FF0CA3A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18E5B-AADB-4E16-AF94-FDB1A12FF9A0}"/>
              </a:ext>
            </a:extLst>
          </p:cNvPr>
          <p:cNvSpPr txBox="1"/>
          <p:nvPr/>
        </p:nvSpPr>
        <p:spPr>
          <a:xfrm>
            <a:off x="215900" y="1136848"/>
            <a:ext cx="1170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amino (-NH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COOH)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diamino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monokarbon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A98724-D9D7-48D2-9824-BA52A226E1EC}"/>
              </a:ext>
            </a:extLst>
          </p:cNvPr>
          <p:cNvSpPr/>
          <p:nvPr/>
        </p:nvSpPr>
        <p:spPr>
          <a:xfrm>
            <a:off x="1431236" y="2992969"/>
            <a:ext cx="10760764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 – C – OH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            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lizin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13885FA-1619-42CC-B55D-EA06A619E179}"/>
              </a:ext>
            </a:extLst>
          </p:cNvPr>
          <p:cNvCxnSpPr/>
          <p:nvPr/>
        </p:nvCxnSpPr>
        <p:spPr>
          <a:xfrm flipV="1">
            <a:off x="8335617" y="3429000"/>
            <a:ext cx="251792" cy="241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83B125B-19DF-4E67-A00A-3F6A7B277410}"/>
              </a:ext>
            </a:extLst>
          </p:cNvPr>
          <p:cNvCxnSpPr>
            <a:cxnSpLocks/>
          </p:cNvCxnSpPr>
          <p:nvPr/>
        </p:nvCxnSpPr>
        <p:spPr>
          <a:xfrm flipV="1">
            <a:off x="8478078" y="3558056"/>
            <a:ext cx="218661" cy="225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2606550-D7C1-4E97-B427-821F64DA9B50}"/>
              </a:ext>
            </a:extLst>
          </p:cNvPr>
          <p:cNvCxnSpPr/>
          <p:nvPr/>
        </p:nvCxnSpPr>
        <p:spPr>
          <a:xfrm>
            <a:off x="7063409" y="4253948"/>
            <a:ext cx="0" cy="19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021269-4AC6-446A-991B-7BFE38075FAF}"/>
              </a:ext>
            </a:extLst>
          </p:cNvPr>
          <p:cNvCxnSpPr>
            <a:cxnSpLocks/>
          </p:cNvCxnSpPr>
          <p:nvPr/>
        </p:nvCxnSpPr>
        <p:spPr>
          <a:xfrm>
            <a:off x="1775791" y="4253948"/>
            <a:ext cx="0" cy="19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Aminokislotalar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A00CA-F6BC-42E2-BB26-2A607C20B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46819" y="5214729"/>
            <a:ext cx="2445181" cy="1643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BD1A9B-FB3D-4294-AAA6-E4902D997CA1}"/>
              </a:ext>
            </a:extLst>
          </p:cNvPr>
          <p:cNvSpPr txBox="1"/>
          <p:nvPr/>
        </p:nvSpPr>
        <p:spPr>
          <a:xfrm>
            <a:off x="106017" y="1243355"/>
            <a:ext cx="11728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(-COOH)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amino (-NH)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monoamino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dikarbon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559F8A-409A-4D51-8DFE-FFF808CE707E}"/>
              </a:ext>
            </a:extLst>
          </p:cNvPr>
          <p:cNvSpPr/>
          <p:nvPr/>
        </p:nvSpPr>
        <p:spPr>
          <a:xfrm>
            <a:off x="1106554" y="3308181"/>
            <a:ext cx="10316819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O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C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H – O         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O –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Glutamin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9105794-82DA-4BEF-998C-C6B0B17AF8B1}"/>
              </a:ext>
            </a:extLst>
          </p:cNvPr>
          <p:cNvCxnSpPr/>
          <p:nvPr/>
        </p:nvCxnSpPr>
        <p:spPr>
          <a:xfrm>
            <a:off x="2809460" y="3911359"/>
            <a:ext cx="106018" cy="194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9D0EA0-4139-49AA-BF28-50E35F57BAF2}"/>
              </a:ext>
            </a:extLst>
          </p:cNvPr>
          <p:cNvCxnSpPr>
            <a:cxnSpLocks/>
          </p:cNvCxnSpPr>
          <p:nvPr/>
        </p:nvCxnSpPr>
        <p:spPr>
          <a:xfrm>
            <a:off x="3008243" y="3888840"/>
            <a:ext cx="92766" cy="166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7907FF9-D8BF-4F28-9983-2B8DAA0ED737}"/>
              </a:ext>
            </a:extLst>
          </p:cNvPr>
          <p:cNvCxnSpPr/>
          <p:nvPr/>
        </p:nvCxnSpPr>
        <p:spPr>
          <a:xfrm flipV="1">
            <a:off x="7805530" y="3911359"/>
            <a:ext cx="119270" cy="111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183684-C3DB-4B1C-9DF6-4C100C8AE95C}"/>
              </a:ext>
            </a:extLst>
          </p:cNvPr>
          <p:cNvCxnSpPr>
            <a:cxnSpLocks/>
          </p:cNvCxnSpPr>
          <p:nvPr/>
        </p:nvCxnSpPr>
        <p:spPr>
          <a:xfrm flipV="1">
            <a:off x="7924800" y="3967034"/>
            <a:ext cx="132522" cy="139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6EFD45C-177C-42A4-B5F3-5A2EA334AB73}"/>
              </a:ext>
            </a:extLst>
          </p:cNvPr>
          <p:cNvCxnSpPr/>
          <p:nvPr/>
        </p:nvCxnSpPr>
        <p:spPr>
          <a:xfrm flipV="1">
            <a:off x="2716695" y="4625885"/>
            <a:ext cx="145774" cy="197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3A9F0D6-6DCA-4BDC-BB1B-B4A9C7999771}"/>
              </a:ext>
            </a:extLst>
          </p:cNvPr>
          <p:cNvCxnSpPr/>
          <p:nvPr/>
        </p:nvCxnSpPr>
        <p:spPr>
          <a:xfrm>
            <a:off x="7805530" y="4672272"/>
            <a:ext cx="119270" cy="1382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E317EA-CF34-4921-8EE5-5B33927B3EB2}"/>
              </a:ext>
            </a:extLst>
          </p:cNvPr>
          <p:cNvCxnSpPr/>
          <p:nvPr/>
        </p:nvCxnSpPr>
        <p:spPr>
          <a:xfrm>
            <a:off x="5234608" y="4602233"/>
            <a:ext cx="0" cy="139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772</Words>
  <Application>Microsoft Office PowerPoint</Application>
  <PresentationFormat>Широкоэкранный</PresentationFormat>
  <Paragraphs>159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Mustahkamlash </vt:lpstr>
      <vt:lpstr>Mustahkamlash </vt:lpstr>
      <vt:lpstr>Mustahkamlash </vt:lpstr>
      <vt:lpstr>Bugun darsda </vt:lpstr>
      <vt:lpstr>Aminokislotalar </vt:lpstr>
      <vt:lpstr>Aminokislotalar </vt:lpstr>
      <vt:lpstr>Aminokislotalar </vt:lpstr>
      <vt:lpstr>Aminokislotalar </vt:lpstr>
      <vt:lpstr>Aminokislotalar </vt:lpstr>
      <vt:lpstr>Nomenklaturasi </vt:lpstr>
      <vt:lpstr>Nomenklaturasi </vt:lpstr>
      <vt:lpstr>Olinishi </vt:lpstr>
      <vt:lpstr>Fizik va kimyoviy xossalari </vt:lpstr>
      <vt:lpstr>Indikatorlar rangiga ta’siri </vt:lpstr>
      <vt:lpstr>Tuzlarning hosil bo‘lishi </vt:lpstr>
      <vt:lpstr>Ishlatilishi </vt:lpstr>
      <vt:lpstr>Ishlatilishi </vt:lpstr>
      <vt:lpstr>Mustahkamlash </vt:lpstr>
      <vt:lpstr>Mustahkamlash 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132</cp:revision>
  <dcterms:created xsi:type="dcterms:W3CDTF">2020-11-08T01:33:30Z</dcterms:created>
  <dcterms:modified xsi:type="dcterms:W3CDTF">2021-02-24T04:55:23Z</dcterms:modified>
</cp:coreProperties>
</file>