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377" r:id="rId2"/>
    <p:sldId id="1400" r:id="rId3"/>
    <p:sldId id="1401" r:id="rId4"/>
    <p:sldId id="1407" r:id="rId5"/>
    <p:sldId id="1389" r:id="rId6"/>
    <p:sldId id="1388" r:id="rId7"/>
    <p:sldId id="1386" r:id="rId8"/>
    <p:sldId id="1385" r:id="rId9"/>
    <p:sldId id="1384" r:id="rId10"/>
    <p:sldId id="1383" r:id="rId11"/>
    <p:sldId id="1382" r:id="rId12"/>
    <p:sldId id="1381" r:id="rId13"/>
    <p:sldId id="1397" r:id="rId14"/>
    <p:sldId id="1398" r:id="rId15"/>
    <p:sldId id="1399" r:id="rId16"/>
    <p:sldId id="1394" r:id="rId17"/>
    <p:sldId id="1393" r:id="rId18"/>
    <p:sldId id="33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61B-600B-4939-A366-1CF32D9E8381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F187-5D6C-4B72-83DB-50824CC9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37185" y="2668228"/>
            <a:ext cx="10359871" cy="1691107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 algn="ctr">
              <a:spcBef>
                <a:spcPts val="227"/>
              </a:spcBef>
              <a:spcAft>
                <a:spcPts val="1200"/>
              </a:spcAft>
            </a:pP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uz-Latn-UZ" sz="54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26103" y="667546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805120" y="4610562"/>
            <a:ext cx="2248014" cy="21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08CA-BC19-473D-A5C4-3226946F3CEC}"/>
              </a:ext>
            </a:extLst>
          </p:cNvPr>
          <p:cNvSpPr txBox="1"/>
          <p:nvPr/>
        </p:nvSpPr>
        <p:spPr>
          <a:xfrm>
            <a:off x="155713" y="1258301"/>
            <a:ext cx="11695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id="{C7B146CB-A86B-4F08-BD40-21E782DE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63" y="341275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1AF22305-48BC-456F-8555-7AD7F77D6D52}"/>
              </a:ext>
            </a:extLst>
          </p:cNvPr>
          <p:cNvSpPr/>
          <p:nvPr/>
        </p:nvSpPr>
        <p:spPr>
          <a:xfrm rot="16200000">
            <a:off x="1520563" y="3949855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68D787-87F9-41F6-B0C8-DF637CCD90D7}"/>
              </a:ext>
            </a:extLst>
          </p:cNvPr>
          <p:cNvCxnSpPr/>
          <p:nvPr/>
        </p:nvCxnSpPr>
        <p:spPr>
          <a:xfrm flipV="1">
            <a:off x="1630020" y="4236289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7ABC59C-51F8-453C-9EA7-552AA2AEE515}"/>
              </a:ext>
            </a:extLst>
          </p:cNvPr>
          <p:cNvCxnSpPr/>
          <p:nvPr/>
        </p:nvCxnSpPr>
        <p:spPr>
          <a:xfrm>
            <a:off x="1669777" y="4972204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483146-0C5D-4A29-9968-5A31CB3A7E4B}"/>
              </a:ext>
            </a:extLst>
          </p:cNvPr>
          <p:cNvCxnSpPr/>
          <p:nvPr/>
        </p:nvCxnSpPr>
        <p:spPr>
          <a:xfrm>
            <a:off x="2888977" y="4488080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25D43DD-9799-43D0-BF9F-BC54B690BFAA}"/>
              </a:ext>
            </a:extLst>
          </p:cNvPr>
          <p:cNvCxnSpPr>
            <a:endCxn id="6" idx="0"/>
          </p:cNvCxnSpPr>
          <p:nvPr/>
        </p:nvCxnSpPr>
        <p:spPr>
          <a:xfrm>
            <a:off x="2249432" y="3729393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9D0539BD-CB2E-4F68-9F9E-8CE05AD7B78E}"/>
              </a:ext>
            </a:extLst>
          </p:cNvPr>
          <p:cNvSpPr/>
          <p:nvPr/>
        </p:nvSpPr>
        <p:spPr>
          <a:xfrm rot="16200000">
            <a:off x="6463623" y="3949855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8F1469-971E-4139-9D18-F6EFF7EBD682}"/>
              </a:ext>
            </a:extLst>
          </p:cNvPr>
          <p:cNvCxnSpPr/>
          <p:nvPr/>
        </p:nvCxnSpPr>
        <p:spPr>
          <a:xfrm flipV="1">
            <a:off x="6573080" y="4236289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4256A9B-ABC2-4763-B588-D3846B475EDC}"/>
              </a:ext>
            </a:extLst>
          </p:cNvPr>
          <p:cNvCxnSpPr/>
          <p:nvPr/>
        </p:nvCxnSpPr>
        <p:spPr>
          <a:xfrm>
            <a:off x="6612837" y="4972204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9D887AA-F287-4450-8738-8C87D690AD51}"/>
              </a:ext>
            </a:extLst>
          </p:cNvPr>
          <p:cNvCxnSpPr/>
          <p:nvPr/>
        </p:nvCxnSpPr>
        <p:spPr>
          <a:xfrm>
            <a:off x="7832037" y="4488080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69949A-1AF7-47FE-9AED-72C8F118D57A}"/>
              </a:ext>
            </a:extLst>
          </p:cNvPr>
          <p:cNvCxnSpPr>
            <a:endCxn id="11" idx="0"/>
          </p:cNvCxnSpPr>
          <p:nvPr/>
        </p:nvCxnSpPr>
        <p:spPr>
          <a:xfrm>
            <a:off x="7192492" y="3729393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7D5DBF-DC2E-4746-87AE-A5230F8B3D8E}"/>
              </a:ext>
            </a:extLst>
          </p:cNvPr>
          <p:cNvSpPr/>
          <p:nvPr/>
        </p:nvSpPr>
        <p:spPr>
          <a:xfrm>
            <a:off x="7076663" y="3212953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9D5BA0-192B-485E-954F-A476A6FA5AC6}"/>
              </a:ext>
            </a:extLst>
          </p:cNvPr>
          <p:cNvSpPr/>
          <p:nvPr/>
        </p:nvSpPr>
        <p:spPr>
          <a:xfrm>
            <a:off x="1982929" y="3105834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80A950-EADA-4144-B5D8-86CBC146D24A}"/>
              </a:ext>
            </a:extLst>
          </p:cNvPr>
          <p:cNvSpPr/>
          <p:nvPr/>
        </p:nvSpPr>
        <p:spPr>
          <a:xfrm>
            <a:off x="3551402" y="4353758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B46B312-6F9A-4BFF-9449-A4C346805020}"/>
              </a:ext>
            </a:extLst>
          </p:cNvPr>
          <p:cNvCxnSpPr/>
          <p:nvPr/>
        </p:nvCxnSpPr>
        <p:spPr>
          <a:xfrm>
            <a:off x="5137960" y="4670885"/>
            <a:ext cx="997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9B1CC1-F9AA-4C5A-B3B3-7AAE58AB9BE4}"/>
              </a:ext>
            </a:extLst>
          </p:cNvPr>
          <p:cNvSpPr/>
          <p:nvPr/>
        </p:nvSpPr>
        <p:spPr>
          <a:xfrm>
            <a:off x="8249228" y="4385507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 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DB505-69C6-44BA-B4DE-82B9F642EF41}"/>
              </a:ext>
            </a:extLst>
          </p:cNvPr>
          <p:cNvSpPr txBox="1"/>
          <p:nvPr/>
        </p:nvSpPr>
        <p:spPr>
          <a:xfrm>
            <a:off x="390934" y="1706506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n(H)=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1A826-0F8E-49DD-85FB-900B6F5F5E86}"/>
              </a:ext>
            </a:extLst>
          </p:cNvPr>
          <p:cNvSpPr txBox="1"/>
          <p:nvPr/>
        </p:nvSpPr>
        <p:spPr>
          <a:xfrm>
            <a:off x="1663144" y="1985596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g/mol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93B45-7B98-48CB-97A9-D3359CA63F80}"/>
              </a:ext>
            </a:extLst>
          </p:cNvPr>
          <p:cNvSpPr txBox="1"/>
          <p:nvPr/>
        </p:nvSpPr>
        <p:spPr>
          <a:xfrm>
            <a:off x="3382606" y="1674888"/>
            <a:ext cx="25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C9D5A-D0E7-4646-8F11-B5962E5EB5EF}"/>
              </a:ext>
            </a:extLst>
          </p:cNvPr>
          <p:cNvSpPr txBox="1"/>
          <p:nvPr/>
        </p:nvSpPr>
        <p:spPr>
          <a:xfrm>
            <a:off x="2166725" y="1364180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2EE00DB-3DEE-4952-AD07-CA5B53FB7EC2}"/>
              </a:ext>
            </a:extLst>
          </p:cNvPr>
          <p:cNvCxnSpPr>
            <a:cxnSpLocks/>
          </p:cNvCxnSpPr>
          <p:nvPr/>
        </p:nvCxnSpPr>
        <p:spPr>
          <a:xfrm flipV="1">
            <a:off x="1838732" y="1985596"/>
            <a:ext cx="1543874" cy="12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EE6025-97E6-470D-92BD-EFF8D00BBEF5}"/>
              </a:ext>
            </a:extLst>
          </p:cNvPr>
          <p:cNvSpPr txBox="1"/>
          <p:nvPr/>
        </p:nvSpPr>
        <p:spPr>
          <a:xfrm>
            <a:off x="2040835" y="2695163"/>
            <a:ext cx="9886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3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1 mol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2 mol                x       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x=       = 0,66  mol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A2C09F9-BC42-4793-9A60-5C6A6D21B56A}"/>
              </a:ext>
            </a:extLst>
          </p:cNvPr>
          <p:cNvCxnSpPr/>
          <p:nvPr/>
        </p:nvCxnSpPr>
        <p:spPr>
          <a:xfrm>
            <a:off x="4691268" y="3041910"/>
            <a:ext cx="14047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DAB93C-A652-41EE-AFAA-649D522B9D48}"/>
              </a:ext>
            </a:extLst>
          </p:cNvPr>
          <p:cNvCxnSpPr/>
          <p:nvPr/>
        </p:nvCxnSpPr>
        <p:spPr>
          <a:xfrm>
            <a:off x="4651512" y="3540954"/>
            <a:ext cx="14312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1FBF02-1068-410B-A5FB-2909E62CC0F7}"/>
              </a:ext>
            </a:extLst>
          </p:cNvPr>
          <p:cNvSpPr txBox="1"/>
          <p:nvPr/>
        </p:nvSpPr>
        <p:spPr>
          <a:xfrm>
            <a:off x="8481385" y="3476705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367A6-6EC6-48C9-A57C-49F1447B1930}"/>
              </a:ext>
            </a:extLst>
          </p:cNvPr>
          <p:cNvSpPr txBox="1"/>
          <p:nvPr/>
        </p:nvSpPr>
        <p:spPr>
          <a:xfrm>
            <a:off x="8481386" y="4080656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F9E5AF8-E908-4443-9E47-AB1FC7A687BF}"/>
              </a:ext>
            </a:extLst>
          </p:cNvPr>
          <p:cNvCxnSpPr/>
          <p:nvPr/>
        </p:nvCxnSpPr>
        <p:spPr>
          <a:xfrm>
            <a:off x="8375368" y="4098142"/>
            <a:ext cx="702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C2FA03-263D-44CD-B900-B3047BC7C5C7}"/>
              </a:ext>
            </a:extLst>
          </p:cNvPr>
          <p:cNvSpPr txBox="1"/>
          <p:nvPr/>
        </p:nvSpPr>
        <p:spPr>
          <a:xfrm>
            <a:off x="390934" y="4403821"/>
            <a:ext cx="10133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)= 93 g/mol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m=(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)= 93 * 0,66= 62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62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B6A5C-099E-40D5-BFB6-11A7736C028C}"/>
              </a:ext>
            </a:extLst>
          </p:cNvPr>
          <p:cNvSpPr txBox="1"/>
          <p:nvPr/>
        </p:nvSpPr>
        <p:spPr>
          <a:xfrm>
            <a:off x="185531" y="1124741"/>
            <a:ext cx="1182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4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11,2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(n.sh.)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(g)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id="{B0951405-C3F7-4492-AFF9-5C97CAF98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C3D87BEE-9114-43B5-B124-7A638646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63" y="341275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6673D6C1-470D-4A4F-B1E9-A688F9037130}"/>
              </a:ext>
            </a:extLst>
          </p:cNvPr>
          <p:cNvSpPr/>
          <p:nvPr/>
        </p:nvSpPr>
        <p:spPr>
          <a:xfrm rot="16200000">
            <a:off x="1520563" y="3949855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F695D33-B225-44E4-83F4-A6D020D10D83}"/>
              </a:ext>
            </a:extLst>
          </p:cNvPr>
          <p:cNvCxnSpPr/>
          <p:nvPr/>
        </p:nvCxnSpPr>
        <p:spPr>
          <a:xfrm flipV="1">
            <a:off x="1630020" y="4236289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7768CC9-0C8E-4864-BA03-46382579A674}"/>
              </a:ext>
            </a:extLst>
          </p:cNvPr>
          <p:cNvCxnSpPr/>
          <p:nvPr/>
        </p:nvCxnSpPr>
        <p:spPr>
          <a:xfrm>
            <a:off x="1669777" y="4972204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12D3EE1-4D1F-45C0-B298-990421E5E451}"/>
              </a:ext>
            </a:extLst>
          </p:cNvPr>
          <p:cNvCxnSpPr/>
          <p:nvPr/>
        </p:nvCxnSpPr>
        <p:spPr>
          <a:xfrm>
            <a:off x="2888977" y="4488080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538A9E5-E74D-4F82-AB7E-CB1222DF392E}"/>
              </a:ext>
            </a:extLst>
          </p:cNvPr>
          <p:cNvCxnSpPr>
            <a:endCxn id="7" idx="0"/>
          </p:cNvCxnSpPr>
          <p:nvPr/>
        </p:nvCxnSpPr>
        <p:spPr>
          <a:xfrm>
            <a:off x="2249432" y="3729393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D7255097-C8FA-4746-B622-79EDA96B6C9E}"/>
              </a:ext>
            </a:extLst>
          </p:cNvPr>
          <p:cNvSpPr/>
          <p:nvPr/>
        </p:nvSpPr>
        <p:spPr>
          <a:xfrm rot="16200000">
            <a:off x="6463623" y="3949855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4C07ED7-77C0-4784-B15A-2353E7363396}"/>
              </a:ext>
            </a:extLst>
          </p:cNvPr>
          <p:cNvCxnSpPr/>
          <p:nvPr/>
        </p:nvCxnSpPr>
        <p:spPr>
          <a:xfrm flipV="1">
            <a:off x="6573080" y="4236289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5287B11-23F9-4DCD-8F18-244D1822C89D}"/>
              </a:ext>
            </a:extLst>
          </p:cNvPr>
          <p:cNvCxnSpPr/>
          <p:nvPr/>
        </p:nvCxnSpPr>
        <p:spPr>
          <a:xfrm>
            <a:off x="6612837" y="4972204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948775D-051F-4F3A-9886-CE11A59BBF76}"/>
              </a:ext>
            </a:extLst>
          </p:cNvPr>
          <p:cNvCxnSpPr/>
          <p:nvPr/>
        </p:nvCxnSpPr>
        <p:spPr>
          <a:xfrm>
            <a:off x="7832037" y="4488080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3DCC3B6-94A9-4ADB-AD42-A0EBC17570F3}"/>
              </a:ext>
            </a:extLst>
          </p:cNvPr>
          <p:cNvCxnSpPr>
            <a:endCxn id="12" idx="0"/>
          </p:cNvCxnSpPr>
          <p:nvPr/>
        </p:nvCxnSpPr>
        <p:spPr>
          <a:xfrm>
            <a:off x="7192492" y="3729393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405620-8861-4FE7-B080-28C7A097F75B}"/>
              </a:ext>
            </a:extLst>
          </p:cNvPr>
          <p:cNvSpPr/>
          <p:nvPr/>
        </p:nvSpPr>
        <p:spPr>
          <a:xfrm>
            <a:off x="7076663" y="3212953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CA503B-CE9A-4A50-84EE-D6DADE5EE948}"/>
              </a:ext>
            </a:extLst>
          </p:cNvPr>
          <p:cNvSpPr/>
          <p:nvPr/>
        </p:nvSpPr>
        <p:spPr>
          <a:xfrm>
            <a:off x="1982929" y="3105834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0E3536-85B9-44ED-B179-63994675C20F}"/>
              </a:ext>
            </a:extLst>
          </p:cNvPr>
          <p:cNvSpPr/>
          <p:nvPr/>
        </p:nvSpPr>
        <p:spPr>
          <a:xfrm>
            <a:off x="3551402" y="4353758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484A463-2A0E-48FD-B0B0-96584B857DED}"/>
              </a:ext>
            </a:extLst>
          </p:cNvPr>
          <p:cNvCxnSpPr/>
          <p:nvPr/>
        </p:nvCxnSpPr>
        <p:spPr>
          <a:xfrm>
            <a:off x="5137960" y="4670885"/>
            <a:ext cx="997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968AFC-AFF0-4F57-853D-43C62C19AC94}"/>
              </a:ext>
            </a:extLst>
          </p:cNvPr>
          <p:cNvSpPr/>
          <p:nvPr/>
        </p:nvSpPr>
        <p:spPr>
          <a:xfrm>
            <a:off x="8249228" y="4385507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 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016E9-90C4-42C6-A8C9-B33211431071}"/>
              </a:ext>
            </a:extLst>
          </p:cNvPr>
          <p:cNvSpPr txBox="1"/>
          <p:nvPr/>
        </p:nvSpPr>
        <p:spPr>
          <a:xfrm>
            <a:off x="549959" y="1445639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n(H)=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0BB72-6046-424B-8566-0C6861BE9B76}"/>
              </a:ext>
            </a:extLst>
          </p:cNvPr>
          <p:cNvSpPr txBox="1"/>
          <p:nvPr/>
        </p:nvSpPr>
        <p:spPr>
          <a:xfrm>
            <a:off x="2093813" y="1709865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22,4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2C24A-BB29-4E45-B4CD-5B559E247003}"/>
              </a:ext>
            </a:extLst>
          </p:cNvPr>
          <p:cNvSpPr txBox="1"/>
          <p:nvPr/>
        </p:nvSpPr>
        <p:spPr>
          <a:xfrm>
            <a:off x="3541631" y="1414021"/>
            <a:ext cx="25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0,5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F684F-7688-4FB2-AE11-05BD7E6A7980}"/>
              </a:ext>
            </a:extLst>
          </p:cNvPr>
          <p:cNvSpPr txBox="1"/>
          <p:nvPr/>
        </p:nvSpPr>
        <p:spPr>
          <a:xfrm>
            <a:off x="2143521" y="1103313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11,2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5DA9868-E370-4F4C-83DD-549712B2D14C}"/>
              </a:ext>
            </a:extLst>
          </p:cNvPr>
          <p:cNvCxnSpPr>
            <a:cxnSpLocks/>
          </p:cNvCxnSpPr>
          <p:nvPr/>
        </p:nvCxnSpPr>
        <p:spPr>
          <a:xfrm flipV="1">
            <a:off x="1997757" y="1724729"/>
            <a:ext cx="1543874" cy="12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8D0021-E387-4BA2-9E9A-11A5BB9031C1}"/>
              </a:ext>
            </a:extLst>
          </p:cNvPr>
          <p:cNvSpPr txBox="1"/>
          <p:nvPr/>
        </p:nvSpPr>
        <p:spPr>
          <a:xfrm>
            <a:off x="2199860" y="2434296"/>
            <a:ext cx="9886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3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1 mol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0,5 mol                x       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x=        = 0,166 mol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5AB5185-9236-488F-BC94-414E1BBAEBC4}"/>
              </a:ext>
            </a:extLst>
          </p:cNvPr>
          <p:cNvCxnSpPr/>
          <p:nvPr/>
        </p:nvCxnSpPr>
        <p:spPr>
          <a:xfrm>
            <a:off x="4850293" y="2781043"/>
            <a:ext cx="14047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3B0FB3C-444B-46F0-95EE-AF25D9B10980}"/>
              </a:ext>
            </a:extLst>
          </p:cNvPr>
          <p:cNvCxnSpPr/>
          <p:nvPr/>
        </p:nvCxnSpPr>
        <p:spPr>
          <a:xfrm>
            <a:off x="4810537" y="3280087"/>
            <a:ext cx="14312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86B7A3-C5AA-4F9D-A7B7-9E44C9035B03}"/>
              </a:ext>
            </a:extLst>
          </p:cNvPr>
          <p:cNvSpPr txBox="1"/>
          <p:nvPr/>
        </p:nvSpPr>
        <p:spPr>
          <a:xfrm>
            <a:off x="8640410" y="3215838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CAA81-285B-4AF1-9A5C-70339F72D8A7}"/>
              </a:ext>
            </a:extLst>
          </p:cNvPr>
          <p:cNvSpPr txBox="1"/>
          <p:nvPr/>
        </p:nvSpPr>
        <p:spPr>
          <a:xfrm>
            <a:off x="8640411" y="3819789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77F940B-20F2-4E9B-9F49-8D6E1D4249B3}"/>
              </a:ext>
            </a:extLst>
          </p:cNvPr>
          <p:cNvCxnSpPr/>
          <p:nvPr/>
        </p:nvCxnSpPr>
        <p:spPr>
          <a:xfrm>
            <a:off x="8534393" y="3837275"/>
            <a:ext cx="702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A9D639-3864-4764-A35F-2ACD1C5B28B0}"/>
              </a:ext>
            </a:extLst>
          </p:cNvPr>
          <p:cNvSpPr txBox="1"/>
          <p:nvPr/>
        </p:nvSpPr>
        <p:spPr>
          <a:xfrm>
            <a:off x="549959" y="4142954"/>
            <a:ext cx="10133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)= 93 g/mol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m=(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)= 0,166 * 93 = 15,5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15,5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3E6CF-0BF9-461C-AB29-62763B8E053B}"/>
              </a:ext>
            </a:extLst>
          </p:cNvPr>
          <p:cNvSpPr txBox="1"/>
          <p:nvPr/>
        </p:nvSpPr>
        <p:spPr>
          <a:xfrm>
            <a:off x="145773" y="1120685"/>
            <a:ext cx="116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DBF21-5634-42F2-90A4-19FD3A383E23}"/>
              </a:ext>
            </a:extLst>
          </p:cNvPr>
          <p:cNvSpPr txBox="1"/>
          <p:nvPr/>
        </p:nvSpPr>
        <p:spPr>
          <a:xfrm>
            <a:off x="203752" y="5265509"/>
            <a:ext cx="1187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N.N.Zinin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706E677D-0777-423D-9FC5-FC0DE34F2C07}"/>
              </a:ext>
            </a:extLst>
          </p:cNvPr>
          <p:cNvSpPr/>
          <p:nvPr/>
        </p:nvSpPr>
        <p:spPr>
          <a:xfrm rot="16200000">
            <a:off x="2107101" y="258579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6FBF178-C72F-4FBF-AC64-B1526860D55D}"/>
              </a:ext>
            </a:extLst>
          </p:cNvPr>
          <p:cNvCxnSpPr>
            <a:cxnSpLocks/>
          </p:cNvCxnSpPr>
          <p:nvPr/>
        </p:nvCxnSpPr>
        <p:spPr>
          <a:xfrm flipV="1">
            <a:off x="2252870" y="278458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F8ED04-4E2A-4015-A2C9-12BBE7123D2B}"/>
              </a:ext>
            </a:extLst>
          </p:cNvPr>
          <p:cNvCxnSpPr/>
          <p:nvPr/>
        </p:nvCxnSpPr>
        <p:spPr>
          <a:xfrm>
            <a:off x="2252870" y="359296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2A8087A-1ABF-4219-9E45-1CEEDD75FEF9}"/>
              </a:ext>
            </a:extLst>
          </p:cNvPr>
          <p:cNvCxnSpPr/>
          <p:nvPr/>
        </p:nvCxnSpPr>
        <p:spPr>
          <a:xfrm>
            <a:off x="3339548" y="302312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58B8D92-D15D-4080-9265-6E0C020DB3A1}"/>
              </a:ext>
            </a:extLst>
          </p:cNvPr>
          <p:cNvCxnSpPr/>
          <p:nvPr/>
        </p:nvCxnSpPr>
        <p:spPr>
          <a:xfrm>
            <a:off x="2849218" y="23605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752D7F-BDFF-4F5E-8A00-850C41C2F3B7}"/>
              </a:ext>
            </a:extLst>
          </p:cNvPr>
          <p:cNvSpPr txBox="1"/>
          <p:nvPr/>
        </p:nvSpPr>
        <p:spPr>
          <a:xfrm>
            <a:off x="2425141" y="17406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6FA7-83AB-4314-8583-79FFF828B698}"/>
              </a:ext>
            </a:extLst>
          </p:cNvPr>
          <p:cNvSpPr txBox="1"/>
          <p:nvPr/>
        </p:nvSpPr>
        <p:spPr>
          <a:xfrm>
            <a:off x="1459418" y="4401349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7B17A4-AB8A-498F-B0B7-98D6EEA117DB}"/>
              </a:ext>
            </a:extLst>
          </p:cNvPr>
          <p:cNvSpPr/>
          <p:nvPr/>
        </p:nvSpPr>
        <p:spPr>
          <a:xfrm>
            <a:off x="3949148" y="3023122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9EB929E-78EA-41AB-9C2F-4D2F6B59725D}"/>
              </a:ext>
            </a:extLst>
          </p:cNvPr>
          <p:cNvCxnSpPr/>
          <p:nvPr/>
        </p:nvCxnSpPr>
        <p:spPr>
          <a:xfrm>
            <a:off x="5565913" y="3308043"/>
            <a:ext cx="1099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E40CFBB6-04C0-4D37-830D-7B133FFE9067}"/>
              </a:ext>
            </a:extLst>
          </p:cNvPr>
          <p:cNvSpPr/>
          <p:nvPr/>
        </p:nvSpPr>
        <p:spPr>
          <a:xfrm rot="16200000">
            <a:off x="6890251" y="258579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E4E1449-E8F0-4A49-B38B-6E8EBC37D447}"/>
              </a:ext>
            </a:extLst>
          </p:cNvPr>
          <p:cNvCxnSpPr>
            <a:cxnSpLocks/>
          </p:cNvCxnSpPr>
          <p:nvPr/>
        </p:nvCxnSpPr>
        <p:spPr>
          <a:xfrm flipV="1">
            <a:off x="7036020" y="278458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99BD9C0-1CCC-41DF-B66E-B17FA58B9350}"/>
              </a:ext>
            </a:extLst>
          </p:cNvPr>
          <p:cNvCxnSpPr/>
          <p:nvPr/>
        </p:nvCxnSpPr>
        <p:spPr>
          <a:xfrm>
            <a:off x="7036020" y="359296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B893F3F-8E00-4FE9-ADAA-22344A735C1F}"/>
              </a:ext>
            </a:extLst>
          </p:cNvPr>
          <p:cNvCxnSpPr/>
          <p:nvPr/>
        </p:nvCxnSpPr>
        <p:spPr>
          <a:xfrm>
            <a:off x="8122698" y="302312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7A46142-698A-4717-9886-FCFD5480410B}"/>
              </a:ext>
            </a:extLst>
          </p:cNvPr>
          <p:cNvCxnSpPr/>
          <p:nvPr/>
        </p:nvCxnSpPr>
        <p:spPr>
          <a:xfrm>
            <a:off x="7632368" y="23605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81230B-C256-4149-86AC-01C6A8CF76D2}"/>
              </a:ext>
            </a:extLst>
          </p:cNvPr>
          <p:cNvSpPr txBox="1"/>
          <p:nvPr/>
        </p:nvSpPr>
        <p:spPr>
          <a:xfrm>
            <a:off x="7208291" y="17406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44F4AC0-2A23-4686-AE6E-876D11644D25}"/>
              </a:ext>
            </a:extLst>
          </p:cNvPr>
          <p:cNvSpPr/>
          <p:nvPr/>
        </p:nvSpPr>
        <p:spPr>
          <a:xfrm>
            <a:off x="6968298" y="4401349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ru-RU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A45AA7-D8E3-464E-9935-B3348858C03B}"/>
              </a:ext>
            </a:extLst>
          </p:cNvPr>
          <p:cNvSpPr txBox="1"/>
          <p:nvPr/>
        </p:nvSpPr>
        <p:spPr>
          <a:xfrm>
            <a:off x="8691649" y="3078870"/>
            <a:ext cx="236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2H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  <p:bldP spid="16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1C015-9F92-4D66-88CA-8795F41A6D1A}"/>
              </a:ext>
            </a:extLst>
          </p:cNvPr>
          <p:cNvSpPr txBox="1"/>
          <p:nvPr/>
        </p:nvSpPr>
        <p:spPr>
          <a:xfrm>
            <a:off x="284718" y="1240720"/>
            <a:ext cx="1162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43064F-4BD6-437A-A7E4-DEEF2577BCFC}"/>
              </a:ext>
            </a:extLst>
          </p:cNvPr>
          <p:cNvSpPr/>
          <p:nvPr/>
        </p:nvSpPr>
        <p:spPr>
          <a:xfrm rot="16200000">
            <a:off x="1577013" y="3702873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2B782A-00D9-4DCE-8D0C-E9831DFE4602}"/>
              </a:ext>
            </a:extLst>
          </p:cNvPr>
          <p:cNvCxnSpPr/>
          <p:nvPr/>
        </p:nvCxnSpPr>
        <p:spPr>
          <a:xfrm>
            <a:off x="2319130" y="347758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D603C7-C143-4944-817E-45EDBC391DC3}"/>
              </a:ext>
            </a:extLst>
          </p:cNvPr>
          <p:cNvSpPr txBox="1"/>
          <p:nvPr/>
        </p:nvSpPr>
        <p:spPr>
          <a:xfrm>
            <a:off x="1895053" y="285776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DC6FF69-2B21-4FE7-9754-B29C9E32CE2D}"/>
              </a:ext>
            </a:extLst>
          </p:cNvPr>
          <p:cNvSpPr/>
          <p:nvPr/>
        </p:nvSpPr>
        <p:spPr>
          <a:xfrm>
            <a:off x="1842052" y="4051945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751513-3155-4ABD-9D2C-DDAE1A28EA1A}"/>
              </a:ext>
            </a:extLst>
          </p:cNvPr>
          <p:cNvSpPr/>
          <p:nvPr/>
        </p:nvSpPr>
        <p:spPr>
          <a:xfrm>
            <a:off x="3419060" y="4101951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E0470624-223B-4A7E-BB02-DF2CED8B86A3}"/>
              </a:ext>
            </a:extLst>
          </p:cNvPr>
          <p:cNvSpPr/>
          <p:nvPr/>
        </p:nvSpPr>
        <p:spPr>
          <a:xfrm>
            <a:off x="4462936" y="4051945"/>
            <a:ext cx="275245" cy="7463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7DBBE23-3214-4E1C-9163-CDCB8B01CFCA}"/>
              </a:ext>
            </a:extLst>
          </p:cNvPr>
          <p:cNvSpPr/>
          <p:nvPr/>
        </p:nvSpPr>
        <p:spPr>
          <a:xfrm>
            <a:off x="4873749" y="4187228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21AAEF3-5EEE-453C-BA77-E12E37818CAD}"/>
              </a:ext>
            </a:extLst>
          </p:cNvPr>
          <p:cNvSpPr/>
          <p:nvPr/>
        </p:nvSpPr>
        <p:spPr>
          <a:xfrm>
            <a:off x="4873749" y="4645574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117DD-3DAD-44D0-AE37-52B889544D86}"/>
              </a:ext>
            </a:extLst>
          </p:cNvPr>
          <p:cNvSpPr txBox="1"/>
          <p:nvPr/>
        </p:nvSpPr>
        <p:spPr>
          <a:xfrm>
            <a:off x="5152051" y="4101951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2B5390D-419E-495D-A3B2-635AE43A4F2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861572" y="4425117"/>
            <a:ext cx="897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E6F0FFA-AE00-47C9-B814-77DA5A0B49D7}"/>
              </a:ext>
            </a:extLst>
          </p:cNvPr>
          <p:cNvCxnSpPr/>
          <p:nvPr/>
        </p:nvCxnSpPr>
        <p:spPr>
          <a:xfrm>
            <a:off x="7169426" y="3290259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9A8722E-505C-4566-8895-316B3C2090D1}"/>
              </a:ext>
            </a:extLst>
          </p:cNvPr>
          <p:cNvCxnSpPr/>
          <p:nvPr/>
        </p:nvCxnSpPr>
        <p:spPr>
          <a:xfrm>
            <a:off x="7169426" y="3290259"/>
            <a:ext cx="490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CD91368-1A2D-4D33-93E1-F5AE0056234E}"/>
              </a:ext>
            </a:extLst>
          </p:cNvPr>
          <p:cNvCxnSpPr/>
          <p:nvPr/>
        </p:nvCxnSpPr>
        <p:spPr>
          <a:xfrm>
            <a:off x="7169426" y="4933529"/>
            <a:ext cx="410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FBB3A33A-5314-47C2-993A-2C0C58E1DA07}"/>
              </a:ext>
            </a:extLst>
          </p:cNvPr>
          <p:cNvSpPr/>
          <p:nvPr/>
        </p:nvSpPr>
        <p:spPr>
          <a:xfrm rot="16200000">
            <a:off x="7845235" y="3367056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330515-F5BE-452E-96CB-A4AB72FB4A56}"/>
              </a:ext>
            </a:extLst>
          </p:cNvPr>
          <p:cNvCxnSpPr/>
          <p:nvPr/>
        </p:nvCxnSpPr>
        <p:spPr>
          <a:xfrm>
            <a:off x="8587352" y="3141772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D61CED4-9366-4B73-88E0-F1F9F9FEDB13}"/>
              </a:ext>
            </a:extLst>
          </p:cNvPr>
          <p:cNvSpPr txBox="1"/>
          <p:nvPr/>
        </p:nvSpPr>
        <p:spPr>
          <a:xfrm>
            <a:off x="8163275" y="252194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B4F8FCA-4E28-4C89-BF31-0CEEB28F4C7B}"/>
              </a:ext>
            </a:extLst>
          </p:cNvPr>
          <p:cNvSpPr/>
          <p:nvPr/>
        </p:nvSpPr>
        <p:spPr>
          <a:xfrm>
            <a:off x="8110274" y="3716128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E42FD0-67B5-4031-A813-D76469C8C62D}"/>
              </a:ext>
            </a:extLst>
          </p:cNvPr>
          <p:cNvCxnSpPr/>
          <p:nvPr/>
        </p:nvCxnSpPr>
        <p:spPr>
          <a:xfrm>
            <a:off x="9945757" y="3323381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0EBD9D4-E25E-4601-B7A9-C8D8D9757B2D}"/>
              </a:ext>
            </a:extLst>
          </p:cNvPr>
          <p:cNvCxnSpPr/>
          <p:nvPr/>
        </p:nvCxnSpPr>
        <p:spPr>
          <a:xfrm>
            <a:off x="9468679" y="3303511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A34081A-8C7E-4499-85E8-C499030FFCA5}"/>
              </a:ext>
            </a:extLst>
          </p:cNvPr>
          <p:cNvCxnSpPr>
            <a:cxnSpLocks/>
          </p:cNvCxnSpPr>
          <p:nvPr/>
        </p:nvCxnSpPr>
        <p:spPr>
          <a:xfrm>
            <a:off x="9468679" y="4973269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D319AF7-29C6-475A-B9E2-7A3C1414E4AB}"/>
              </a:ext>
            </a:extLst>
          </p:cNvPr>
          <p:cNvSpPr/>
          <p:nvPr/>
        </p:nvSpPr>
        <p:spPr>
          <a:xfrm>
            <a:off x="10199491" y="2857763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90EAC-F49C-4656-A68C-56A5467E91CB}"/>
              </a:ext>
            </a:extLst>
          </p:cNvPr>
          <p:cNvSpPr txBox="1"/>
          <p:nvPr/>
        </p:nvSpPr>
        <p:spPr>
          <a:xfrm>
            <a:off x="10210267" y="3915416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1854B5B-079E-4F6D-8770-CFA194B1FA08}"/>
              </a:ext>
            </a:extLst>
          </p:cNvPr>
          <p:cNvCxnSpPr/>
          <p:nvPr/>
        </p:nvCxnSpPr>
        <p:spPr>
          <a:xfrm>
            <a:off x="10711867" y="4051945"/>
            <a:ext cx="207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8" grpId="0" animBg="1"/>
      <p:bldP spid="20" grpId="0"/>
      <p:bldP spid="21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0BB7CEA6-8C28-4328-9D95-7B2E40B0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215" y="305572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723AC-23DD-4832-95CD-1530925053B5}"/>
              </a:ext>
            </a:extLst>
          </p:cNvPr>
          <p:cNvSpPr txBox="1"/>
          <p:nvPr/>
        </p:nvSpPr>
        <p:spPr>
          <a:xfrm>
            <a:off x="207433" y="1195552"/>
            <a:ext cx="1184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4CA59D07-5A61-43E1-A050-7BD84743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604" y="271617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B06E9-62D6-41BB-8D68-56228605787C}"/>
              </a:ext>
            </a:extLst>
          </p:cNvPr>
          <p:cNvSpPr txBox="1"/>
          <p:nvPr/>
        </p:nvSpPr>
        <p:spPr>
          <a:xfrm>
            <a:off x="207433" y="5427246"/>
            <a:ext cx="1184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Anilinga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ettirganda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tribromanilin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cho‘kmasi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(benzol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CD25BA0D-F12F-4B1C-85B7-72738A8AD3D0}"/>
              </a:ext>
            </a:extLst>
          </p:cNvPr>
          <p:cNvSpPr/>
          <p:nvPr/>
        </p:nvSpPr>
        <p:spPr>
          <a:xfrm rot="16200000">
            <a:off x="1320620" y="348291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EE5F566-1BA5-4B5D-857B-FBC6D2A6A313}"/>
              </a:ext>
            </a:extLst>
          </p:cNvPr>
          <p:cNvCxnSpPr/>
          <p:nvPr/>
        </p:nvCxnSpPr>
        <p:spPr>
          <a:xfrm>
            <a:off x="2062737" y="325763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0915AD-F708-4E8E-882A-1294003FDC99}"/>
              </a:ext>
            </a:extLst>
          </p:cNvPr>
          <p:cNvSpPr txBox="1"/>
          <p:nvPr/>
        </p:nvSpPr>
        <p:spPr>
          <a:xfrm>
            <a:off x="1638660" y="263780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570387D-3FC0-4136-8883-934067F8E832}"/>
              </a:ext>
            </a:extLst>
          </p:cNvPr>
          <p:cNvSpPr/>
          <p:nvPr/>
        </p:nvSpPr>
        <p:spPr>
          <a:xfrm>
            <a:off x="1585659" y="3831991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ADBE42-1A0C-4EFE-910F-ADCF9EB46A96}"/>
              </a:ext>
            </a:extLst>
          </p:cNvPr>
          <p:cNvSpPr/>
          <p:nvPr/>
        </p:nvSpPr>
        <p:spPr>
          <a:xfrm>
            <a:off x="3189171" y="3881997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3B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CAA4DA5-6E82-491C-A8D4-718BE0C09AD1}"/>
              </a:ext>
            </a:extLst>
          </p:cNvPr>
          <p:cNvCxnSpPr>
            <a:stCxn id="13" idx="3"/>
          </p:cNvCxnSpPr>
          <p:nvPr/>
        </p:nvCxnSpPr>
        <p:spPr>
          <a:xfrm>
            <a:off x="4635401" y="4205163"/>
            <a:ext cx="992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0606CB8-7871-4E2C-A487-97AE18F351C7}"/>
              </a:ext>
            </a:extLst>
          </p:cNvPr>
          <p:cNvSpPr/>
          <p:nvPr/>
        </p:nvSpPr>
        <p:spPr>
          <a:xfrm rot="16200000">
            <a:off x="7087058" y="3321493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B18C7F0-A9FB-494D-BB98-47C9709557FE}"/>
              </a:ext>
            </a:extLst>
          </p:cNvPr>
          <p:cNvCxnSpPr/>
          <p:nvPr/>
        </p:nvCxnSpPr>
        <p:spPr>
          <a:xfrm>
            <a:off x="7829175" y="309620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DC919A40-EED1-4444-B3DF-12A3DD289880}"/>
              </a:ext>
            </a:extLst>
          </p:cNvPr>
          <p:cNvSpPr/>
          <p:nvPr/>
        </p:nvSpPr>
        <p:spPr>
          <a:xfrm>
            <a:off x="7352097" y="3670565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5CD73-C2A3-47D5-BBFA-0874F8294EBF}"/>
              </a:ext>
            </a:extLst>
          </p:cNvPr>
          <p:cNvSpPr txBox="1"/>
          <p:nvPr/>
        </p:nvSpPr>
        <p:spPr>
          <a:xfrm>
            <a:off x="6104650" y="3257635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8AB9D-F678-4246-A927-C181D10CE0D6}"/>
              </a:ext>
            </a:extLst>
          </p:cNvPr>
          <p:cNvSpPr txBox="1"/>
          <p:nvPr/>
        </p:nvSpPr>
        <p:spPr>
          <a:xfrm>
            <a:off x="8861123" y="3237182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F9124-8543-48BC-8C8F-E8DF22094972}"/>
              </a:ext>
            </a:extLst>
          </p:cNvPr>
          <p:cNvSpPr txBox="1"/>
          <p:nvPr/>
        </p:nvSpPr>
        <p:spPr>
          <a:xfrm>
            <a:off x="7564144" y="4914153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126E3-BAD0-4E61-8F15-57583B3A69BF}"/>
              </a:ext>
            </a:extLst>
          </p:cNvPr>
          <p:cNvSpPr txBox="1"/>
          <p:nvPr/>
        </p:nvSpPr>
        <p:spPr>
          <a:xfrm>
            <a:off x="7564144" y="244987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C2133AA-7284-41D3-ABC1-9CC4794B82A4}"/>
              </a:ext>
            </a:extLst>
          </p:cNvPr>
          <p:cNvCxnSpPr>
            <a:stCxn id="15" idx="5"/>
          </p:cNvCxnSpPr>
          <p:nvPr/>
        </p:nvCxnSpPr>
        <p:spPr>
          <a:xfrm flipH="1" flipV="1">
            <a:off x="6793766" y="3670565"/>
            <a:ext cx="280037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FEC3A25-9BCB-4924-928D-68978FD7A6D4}"/>
              </a:ext>
            </a:extLst>
          </p:cNvPr>
          <p:cNvCxnSpPr>
            <a:stCxn id="15" idx="1"/>
          </p:cNvCxnSpPr>
          <p:nvPr/>
        </p:nvCxnSpPr>
        <p:spPr>
          <a:xfrm flipV="1">
            <a:off x="8518292" y="3670565"/>
            <a:ext cx="278305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8588E76-100D-4185-914B-02E7F72259F5}"/>
              </a:ext>
            </a:extLst>
          </p:cNvPr>
          <p:cNvCxnSpPr>
            <a:stCxn id="15" idx="3"/>
          </p:cNvCxnSpPr>
          <p:nvPr/>
        </p:nvCxnSpPr>
        <p:spPr>
          <a:xfrm flipH="1">
            <a:off x="7796046" y="4752727"/>
            <a:ext cx="2" cy="161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9932C4-9754-4F88-9470-966FF92EB632}"/>
              </a:ext>
            </a:extLst>
          </p:cNvPr>
          <p:cNvSpPr txBox="1"/>
          <p:nvPr/>
        </p:nvSpPr>
        <p:spPr>
          <a:xfrm>
            <a:off x="9616496" y="3844956"/>
            <a:ext cx="216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+3HBr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 animBg="1"/>
      <p:bldP spid="13" grpId="0"/>
      <p:bldP spid="15" grpId="0" animBg="1"/>
      <p:bldP spid="17" grpId="0" animBg="1"/>
      <p:bldP spid="18" grpId="0"/>
      <p:bldP spid="19" grpId="0"/>
      <p:bldP spid="20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477078" y="1298712"/>
            <a:ext cx="1123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 Aromatik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C4770BBB-10B2-4528-970C-06D0518165DF}"/>
              </a:ext>
            </a:extLst>
          </p:cNvPr>
          <p:cNvSpPr/>
          <p:nvPr/>
        </p:nvSpPr>
        <p:spPr>
          <a:xfrm rot="16200000">
            <a:off x="848144" y="3807580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D0A05B-4C97-4A24-B6BC-A78725F940D4}"/>
              </a:ext>
            </a:extLst>
          </p:cNvPr>
          <p:cNvCxnSpPr>
            <a:cxnSpLocks/>
          </p:cNvCxnSpPr>
          <p:nvPr/>
        </p:nvCxnSpPr>
        <p:spPr>
          <a:xfrm flipV="1">
            <a:off x="993913" y="400636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578772-C893-488B-AC64-C9CCACC1EFE5}"/>
              </a:ext>
            </a:extLst>
          </p:cNvPr>
          <p:cNvCxnSpPr/>
          <p:nvPr/>
        </p:nvCxnSpPr>
        <p:spPr>
          <a:xfrm>
            <a:off x="993913" y="4814747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2C0F67-0897-43C1-892E-1E10B85C80F8}"/>
              </a:ext>
            </a:extLst>
          </p:cNvPr>
          <p:cNvCxnSpPr/>
          <p:nvPr/>
        </p:nvCxnSpPr>
        <p:spPr>
          <a:xfrm>
            <a:off x="2080591" y="424490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E77A41C-FF2D-4061-BD77-F270590EA389}"/>
              </a:ext>
            </a:extLst>
          </p:cNvPr>
          <p:cNvCxnSpPr/>
          <p:nvPr/>
        </p:nvCxnSpPr>
        <p:spPr>
          <a:xfrm>
            <a:off x="1590261" y="358229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B0EA65-3313-4B3C-8386-6C9F36A114EC}"/>
              </a:ext>
            </a:extLst>
          </p:cNvPr>
          <p:cNvSpPr txBox="1"/>
          <p:nvPr/>
        </p:nvSpPr>
        <p:spPr>
          <a:xfrm>
            <a:off x="1166184" y="296247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9990026B-0982-4985-9517-987824AE4ADE}"/>
              </a:ext>
            </a:extLst>
          </p:cNvPr>
          <p:cNvSpPr/>
          <p:nvPr/>
        </p:nvSpPr>
        <p:spPr>
          <a:xfrm rot="16200000">
            <a:off x="4810543" y="380757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0B5742D-0A0F-4224-83BE-30CB2B4B39C5}"/>
              </a:ext>
            </a:extLst>
          </p:cNvPr>
          <p:cNvCxnSpPr>
            <a:cxnSpLocks/>
          </p:cNvCxnSpPr>
          <p:nvPr/>
        </p:nvCxnSpPr>
        <p:spPr>
          <a:xfrm flipV="1">
            <a:off x="4969565" y="4060399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B07597-5FAA-460A-90E5-3D52144600F3}"/>
              </a:ext>
            </a:extLst>
          </p:cNvPr>
          <p:cNvCxnSpPr/>
          <p:nvPr/>
        </p:nvCxnSpPr>
        <p:spPr>
          <a:xfrm>
            <a:off x="4956307" y="477704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5B4CFD-FE9A-45C6-B2A4-DA5CF904A880}"/>
              </a:ext>
            </a:extLst>
          </p:cNvPr>
          <p:cNvCxnSpPr/>
          <p:nvPr/>
        </p:nvCxnSpPr>
        <p:spPr>
          <a:xfrm>
            <a:off x="6096000" y="424490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635FA99-4800-4869-8555-24B7400B669B}"/>
              </a:ext>
            </a:extLst>
          </p:cNvPr>
          <p:cNvCxnSpPr/>
          <p:nvPr/>
        </p:nvCxnSpPr>
        <p:spPr>
          <a:xfrm>
            <a:off x="5519532" y="358229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A582DF-35CF-4D47-B244-C5AEBE40FC61}"/>
              </a:ext>
            </a:extLst>
          </p:cNvPr>
          <p:cNvSpPr txBox="1"/>
          <p:nvPr/>
        </p:nvSpPr>
        <p:spPr>
          <a:xfrm>
            <a:off x="5201463" y="296247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F654C-A18A-47E1-A0AB-E56AB4238C5C}"/>
              </a:ext>
            </a:extLst>
          </p:cNvPr>
          <p:cNvSpPr txBox="1"/>
          <p:nvPr/>
        </p:nvSpPr>
        <p:spPr>
          <a:xfrm>
            <a:off x="5022577" y="214044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95041B2-D73A-4F41-9C5D-FEB8F88D3DE2}"/>
              </a:ext>
            </a:extLst>
          </p:cNvPr>
          <p:cNvCxnSpPr/>
          <p:nvPr/>
        </p:nvCxnSpPr>
        <p:spPr>
          <a:xfrm>
            <a:off x="5459891" y="2773520"/>
            <a:ext cx="0" cy="188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BC5F1536-901B-4E38-8C3A-3CA7693537D9}"/>
              </a:ext>
            </a:extLst>
          </p:cNvPr>
          <p:cNvSpPr/>
          <p:nvPr/>
        </p:nvSpPr>
        <p:spPr>
          <a:xfrm rot="16200000">
            <a:off x="8275989" y="3807580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0B79EE3-B600-4989-B2DC-AED0228CB587}"/>
              </a:ext>
            </a:extLst>
          </p:cNvPr>
          <p:cNvCxnSpPr>
            <a:cxnSpLocks/>
          </p:cNvCxnSpPr>
          <p:nvPr/>
        </p:nvCxnSpPr>
        <p:spPr>
          <a:xfrm flipV="1">
            <a:off x="8421758" y="4006364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70BAED3-F9DA-4FA4-98BA-45CDE12C738E}"/>
              </a:ext>
            </a:extLst>
          </p:cNvPr>
          <p:cNvCxnSpPr/>
          <p:nvPr/>
        </p:nvCxnSpPr>
        <p:spPr>
          <a:xfrm>
            <a:off x="8421758" y="4814747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54E0EA9-1ED0-4430-9E8F-02A0BA3505F8}"/>
              </a:ext>
            </a:extLst>
          </p:cNvPr>
          <p:cNvCxnSpPr/>
          <p:nvPr/>
        </p:nvCxnSpPr>
        <p:spPr>
          <a:xfrm>
            <a:off x="9508436" y="4244903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9578A2E-881B-4090-8B4E-B95E6F46F452}"/>
              </a:ext>
            </a:extLst>
          </p:cNvPr>
          <p:cNvCxnSpPr/>
          <p:nvPr/>
        </p:nvCxnSpPr>
        <p:spPr>
          <a:xfrm>
            <a:off x="9018106" y="3582296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D57A59-9422-4848-82BB-BF63F97EB96F}"/>
              </a:ext>
            </a:extLst>
          </p:cNvPr>
          <p:cNvSpPr txBox="1"/>
          <p:nvPr/>
        </p:nvSpPr>
        <p:spPr>
          <a:xfrm>
            <a:off x="7381473" y="2790189"/>
            <a:ext cx="465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N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DE7F0-25D1-426B-BF61-8FA212FFE3AA}"/>
              </a:ext>
            </a:extLst>
          </p:cNvPr>
          <p:cNvSpPr txBox="1"/>
          <p:nvPr/>
        </p:nvSpPr>
        <p:spPr>
          <a:xfrm>
            <a:off x="7971183" y="5431254"/>
            <a:ext cx="406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metiletilfenilamin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5D204-A31B-43E7-BE1F-E60A50F6B115}"/>
              </a:ext>
            </a:extLst>
          </p:cNvPr>
          <p:cNvSpPr txBox="1"/>
          <p:nvPr/>
        </p:nvSpPr>
        <p:spPr>
          <a:xfrm>
            <a:off x="3705661" y="5431254"/>
            <a:ext cx="326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0DE-F20F-4458-9D00-401B3AD440A3}"/>
              </a:ext>
            </a:extLst>
          </p:cNvPr>
          <p:cNvSpPr txBox="1"/>
          <p:nvPr/>
        </p:nvSpPr>
        <p:spPr>
          <a:xfrm>
            <a:off x="611321" y="5431253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fenilamin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6" grpId="0"/>
      <p:bldP spid="17" grpId="0"/>
      <p:bldP spid="19" grpId="0" animBg="1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cs typeface="Arial" pitchFamily="34" charset="0"/>
              </a:rPr>
              <a:t>topshiriq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77" y="4235564"/>
            <a:ext cx="5222248" cy="21793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A431-7CCE-4AD1-8240-79E7AB384443}"/>
              </a:ext>
            </a:extLst>
          </p:cNvPr>
          <p:cNvSpPr/>
          <p:nvPr/>
        </p:nvSpPr>
        <p:spPr>
          <a:xfrm>
            <a:off x="331303" y="1820492"/>
            <a:ext cx="11568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butandan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nitrobutan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017D4-632A-4277-B05D-C108722E8238}"/>
              </a:ext>
            </a:extLst>
          </p:cNvPr>
          <p:cNvSpPr txBox="1"/>
          <p:nvPr/>
        </p:nvSpPr>
        <p:spPr>
          <a:xfrm>
            <a:off x="253384" y="1154040"/>
            <a:ext cx="1134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0BB7CEA6-8C28-4328-9D95-7B2E40B0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215" y="305572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02B4A67C-C17D-4E1B-86D9-A50CD813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197" y="288782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28E7F-9BBD-4076-A5A8-0E64509C3690}"/>
              </a:ext>
            </a:extLst>
          </p:cNvPr>
          <p:cNvSpPr txBox="1"/>
          <p:nvPr/>
        </p:nvSpPr>
        <p:spPr>
          <a:xfrm>
            <a:off x="303209" y="4622064"/>
            <a:ext cx="1182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konsentrlangan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konsentrlangan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1089D25C-5621-472C-A666-B4F9593243F8}"/>
              </a:ext>
            </a:extLst>
          </p:cNvPr>
          <p:cNvSpPr/>
          <p:nvPr/>
        </p:nvSpPr>
        <p:spPr>
          <a:xfrm rot="16200000">
            <a:off x="1030228" y="285787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F865B4A-4073-4BB7-99AC-FCE2FE21DE9E}"/>
              </a:ext>
            </a:extLst>
          </p:cNvPr>
          <p:cNvSpPr/>
          <p:nvPr/>
        </p:nvSpPr>
        <p:spPr>
          <a:xfrm>
            <a:off x="1354905" y="3287027"/>
            <a:ext cx="808383" cy="659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47384-9D3C-48A4-9B7D-5F7FA59AD8D1}"/>
              </a:ext>
            </a:extLst>
          </p:cNvPr>
          <p:cNvSpPr txBox="1"/>
          <p:nvPr/>
        </p:nvSpPr>
        <p:spPr>
          <a:xfrm>
            <a:off x="2740020" y="3332227"/>
            <a:ext cx="270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HONO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104A1DC3-5B3C-4A8D-AC11-3A110DC35320}"/>
              </a:ext>
            </a:extLst>
          </p:cNvPr>
          <p:cNvSpPr/>
          <p:nvPr/>
        </p:nvSpPr>
        <p:spPr>
          <a:xfrm rot="16200000">
            <a:off x="7808716" y="2857873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7E82D27-F5CB-48A4-9AAE-A293742485C5}"/>
              </a:ext>
            </a:extLst>
          </p:cNvPr>
          <p:cNvSpPr/>
          <p:nvPr/>
        </p:nvSpPr>
        <p:spPr>
          <a:xfrm>
            <a:off x="8133393" y="3287027"/>
            <a:ext cx="808383" cy="659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BE5CC33-8B7F-45D1-870E-5B0EBF0DF4C4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446643" y="3617211"/>
            <a:ext cx="1537252" cy="3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D71934-DF9F-45A1-A06B-CB958F76F506}"/>
              </a:ext>
            </a:extLst>
          </p:cNvPr>
          <p:cNvSpPr/>
          <p:nvPr/>
        </p:nvSpPr>
        <p:spPr>
          <a:xfrm>
            <a:off x="5367166" y="3096804"/>
            <a:ext cx="2056973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ECD450-F6BE-41A8-93F9-45CFE700BBF7}"/>
              </a:ext>
            </a:extLst>
          </p:cNvPr>
          <p:cNvSpPr/>
          <p:nvPr/>
        </p:nvSpPr>
        <p:spPr>
          <a:xfrm>
            <a:off x="8247719" y="1938623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C453B7F-6399-4737-AC4C-03923DD30955}"/>
              </a:ext>
            </a:extLst>
          </p:cNvPr>
          <p:cNvCxnSpPr>
            <a:endCxn id="12" idx="0"/>
          </p:cNvCxnSpPr>
          <p:nvPr/>
        </p:nvCxnSpPr>
        <p:spPr>
          <a:xfrm>
            <a:off x="8537584" y="2681293"/>
            <a:ext cx="2" cy="206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A591329-9259-4A3D-B4D5-92A64E9A29DA}"/>
              </a:ext>
            </a:extLst>
          </p:cNvPr>
          <p:cNvSpPr txBox="1"/>
          <p:nvPr/>
        </p:nvSpPr>
        <p:spPr>
          <a:xfrm>
            <a:off x="9621078" y="3484690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278296" y="1258955"/>
            <a:ext cx="1191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8DF15-EA7B-4FE8-88DF-57109AEBB338}"/>
              </a:ext>
            </a:extLst>
          </p:cNvPr>
          <p:cNvSpPr txBox="1"/>
          <p:nvPr/>
        </p:nvSpPr>
        <p:spPr>
          <a:xfrm>
            <a:off x="404191" y="5499070"/>
            <a:ext cx="1166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ravishdagi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869562-E07F-4071-9969-D81828A8A93B}"/>
              </a:ext>
            </a:extLst>
          </p:cNvPr>
          <p:cNvSpPr/>
          <p:nvPr/>
        </p:nvSpPr>
        <p:spPr>
          <a:xfrm>
            <a:off x="1890547" y="2053843"/>
            <a:ext cx="7385355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+ 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27EF0B7-C0F1-4F73-9C16-8D733D64A5AF}"/>
              </a:ext>
            </a:extLst>
          </p:cNvPr>
          <p:cNvCxnSpPr/>
          <p:nvPr/>
        </p:nvCxnSpPr>
        <p:spPr>
          <a:xfrm>
            <a:off x="4996070" y="2337698"/>
            <a:ext cx="1311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E3708CC2-A4ED-4666-AA02-69B0F09E1AB4}"/>
              </a:ext>
            </a:extLst>
          </p:cNvPr>
          <p:cNvSpPr/>
          <p:nvPr/>
        </p:nvSpPr>
        <p:spPr>
          <a:xfrm rot="16200000">
            <a:off x="1388039" y="3031925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3BE7B0A4-ED65-4543-833F-BAF5B017C5B6}"/>
              </a:ext>
            </a:extLst>
          </p:cNvPr>
          <p:cNvSpPr/>
          <p:nvPr/>
        </p:nvSpPr>
        <p:spPr>
          <a:xfrm rot="16200000">
            <a:off x="5961067" y="3031926"/>
            <a:ext cx="1457739" cy="1517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518B96-B684-4BB5-978E-B83FE6CD2C8E}"/>
              </a:ext>
            </a:extLst>
          </p:cNvPr>
          <p:cNvCxnSpPr/>
          <p:nvPr/>
        </p:nvCxnSpPr>
        <p:spPr>
          <a:xfrm flipV="1">
            <a:off x="1497496" y="3318359"/>
            <a:ext cx="516835" cy="25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9C7EB2-3851-4C71-A519-FE4EDED71CEF}"/>
              </a:ext>
            </a:extLst>
          </p:cNvPr>
          <p:cNvCxnSpPr/>
          <p:nvPr/>
        </p:nvCxnSpPr>
        <p:spPr>
          <a:xfrm>
            <a:off x="1537253" y="4054274"/>
            <a:ext cx="463826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6FAAF2-284E-4269-8705-AD86BD9AFC3F}"/>
              </a:ext>
            </a:extLst>
          </p:cNvPr>
          <p:cNvCxnSpPr/>
          <p:nvPr/>
        </p:nvCxnSpPr>
        <p:spPr>
          <a:xfrm>
            <a:off x="2756453" y="3570150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23D6E35-5E11-4507-A2CC-7C6B84EB8608}"/>
              </a:ext>
            </a:extLst>
          </p:cNvPr>
          <p:cNvCxnSpPr/>
          <p:nvPr/>
        </p:nvCxnSpPr>
        <p:spPr>
          <a:xfrm flipH="1">
            <a:off x="6202018" y="3318359"/>
            <a:ext cx="371061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8984B3F-A5D9-4A42-966F-FA932F85D9D8}"/>
              </a:ext>
            </a:extLst>
          </p:cNvPr>
          <p:cNvCxnSpPr/>
          <p:nvPr/>
        </p:nvCxnSpPr>
        <p:spPr>
          <a:xfrm>
            <a:off x="6082747" y="4054274"/>
            <a:ext cx="437323" cy="218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E54C42D-D6E2-40CE-AC24-79BD70339DE1}"/>
              </a:ext>
            </a:extLst>
          </p:cNvPr>
          <p:cNvCxnSpPr/>
          <p:nvPr/>
        </p:nvCxnSpPr>
        <p:spPr>
          <a:xfrm>
            <a:off x="7288696" y="3570150"/>
            <a:ext cx="0" cy="365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2A2E9D5-096E-491F-9FA0-E22DD79987A7}"/>
              </a:ext>
            </a:extLst>
          </p:cNvPr>
          <p:cNvCxnSpPr>
            <a:endCxn id="8" idx="0"/>
          </p:cNvCxnSpPr>
          <p:nvPr/>
        </p:nvCxnSpPr>
        <p:spPr>
          <a:xfrm>
            <a:off x="2116908" y="2811463"/>
            <a:ext cx="0" cy="25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637E2B-408C-4F63-BC11-DC7ADFD3A45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689937" y="2753669"/>
            <a:ext cx="0" cy="308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2A1DCA-3FF7-4343-A053-9F864E407B4C}"/>
              </a:ext>
            </a:extLst>
          </p:cNvPr>
          <p:cNvSpPr txBox="1"/>
          <p:nvPr/>
        </p:nvSpPr>
        <p:spPr>
          <a:xfrm>
            <a:off x="808383" y="472308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EAED8B-D7D8-44E2-930D-F3C0A23FF65E}"/>
              </a:ext>
            </a:extLst>
          </p:cNvPr>
          <p:cNvSpPr txBox="1"/>
          <p:nvPr/>
        </p:nvSpPr>
        <p:spPr>
          <a:xfrm>
            <a:off x="5931118" y="471756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251793" y="1219198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C0E20-9D03-4E50-9966-63A7F63FDC6F}"/>
              </a:ext>
            </a:extLst>
          </p:cNvPr>
          <p:cNvSpPr txBox="1"/>
          <p:nvPr/>
        </p:nvSpPr>
        <p:spPr>
          <a:xfrm>
            <a:off x="2798695" y="1981414"/>
            <a:ext cx="6077778" cy="324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 – CH – CH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27B4-5B88-4FB5-B65A-79C4ADAE9C71}"/>
              </a:ext>
            </a:extLst>
          </p:cNvPr>
          <p:cNvSpPr txBox="1"/>
          <p:nvPr/>
        </p:nvSpPr>
        <p:spPr>
          <a:xfrm>
            <a:off x="2858330" y="2071210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E69DF-1805-4DC1-B28D-E157F2B7AE07}"/>
              </a:ext>
            </a:extLst>
          </p:cNvPr>
          <p:cNvSpPr txBox="1"/>
          <p:nvPr/>
        </p:nvSpPr>
        <p:spPr>
          <a:xfrm>
            <a:off x="4116044" y="2071210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07EB7-3303-4360-BE8F-261C3C368BE1}"/>
              </a:ext>
            </a:extLst>
          </p:cNvPr>
          <p:cNvSpPr txBox="1"/>
          <p:nvPr/>
        </p:nvSpPr>
        <p:spPr>
          <a:xfrm>
            <a:off x="5373758" y="2037096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2A54F-7A4D-4476-A495-A6BE0DD093C8}"/>
              </a:ext>
            </a:extLst>
          </p:cNvPr>
          <p:cNvSpPr txBox="1"/>
          <p:nvPr/>
        </p:nvSpPr>
        <p:spPr>
          <a:xfrm>
            <a:off x="6631472" y="1981414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2436B-A25A-4460-9E03-550180F01BBA}"/>
              </a:ext>
            </a:extLst>
          </p:cNvPr>
          <p:cNvSpPr txBox="1"/>
          <p:nvPr/>
        </p:nvSpPr>
        <p:spPr>
          <a:xfrm>
            <a:off x="7609441" y="2021171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1AB85-3862-49F3-9691-F0A0244D5CBF}"/>
              </a:ext>
            </a:extLst>
          </p:cNvPr>
          <p:cNvSpPr txBox="1"/>
          <p:nvPr/>
        </p:nvSpPr>
        <p:spPr>
          <a:xfrm>
            <a:off x="1219200" y="528151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2 –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nitropentan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79E660B-4BF0-48C7-98E1-286D8C6D96BD}"/>
              </a:ext>
            </a:extLst>
          </p:cNvPr>
          <p:cNvCxnSpPr/>
          <p:nvPr/>
        </p:nvCxnSpPr>
        <p:spPr>
          <a:xfrm>
            <a:off x="4280452" y="3087757"/>
            <a:ext cx="0" cy="34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B11502E-7FF9-4863-AEEB-7FDECDD0F32E}"/>
              </a:ext>
            </a:extLst>
          </p:cNvPr>
          <p:cNvCxnSpPr/>
          <p:nvPr/>
        </p:nvCxnSpPr>
        <p:spPr>
          <a:xfrm>
            <a:off x="5592417" y="3087757"/>
            <a:ext cx="0" cy="34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2CA6C4E-C2C1-44EA-8B25-FDA9B0B9255A}"/>
              </a:ext>
            </a:extLst>
          </p:cNvPr>
          <p:cNvCxnSpPr/>
          <p:nvPr/>
        </p:nvCxnSpPr>
        <p:spPr>
          <a:xfrm>
            <a:off x="6758609" y="3087757"/>
            <a:ext cx="0" cy="34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9ADBBCB-BC3C-4286-A5C7-8C193222B633}"/>
              </a:ext>
            </a:extLst>
          </p:cNvPr>
          <p:cNvCxnSpPr/>
          <p:nvPr/>
        </p:nvCxnSpPr>
        <p:spPr>
          <a:xfrm>
            <a:off x="5592417" y="4134678"/>
            <a:ext cx="0" cy="410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F222A-7B69-465A-896F-B3CC47B80DEA}"/>
              </a:ext>
            </a:extLst>
          </p:cNvPr>
          <p:cNvSpPr txBox="1"/>
          <p:nvPr/>
        </p:nvSpPr>
        <p:spPr>
          <a:xfrm>
            <a:off x="629478" y="1550504"/>
            <a:ext cx="109330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78F9D-1919-4B74-9D65-A95DDEBA858D}"/>
              </a:ext>
            </a:extLst>
          </p:cNvPr>
          <p:cNvSpPr txBox="1"/>
          <p:nvPr/>
        </p:nvSpPr>
        <p:spPr>
          <a:xfrm>
            <a:off x="125895" y="1176478"/>
            <a:ext cx="1194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21,7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metilamin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(n.sh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2B0D98-6664-48A6-B074-99E87A5A3BE3}"/>
              </a:ext>
            </a:extLst>
          </p:cNvPr>
          <p:cNvSpPr/>
          <p:nvPr/>
        </p:nvSpPr>
        <p:spPr>
          <a:xfrm>
            <a:off x="1318628" y="2786965"/>
            <a:ext cx="7907934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D599EFC-1DCB-4499-ADAE-8D4C7764D269}"/>
              </a:ext>
            </a:extLst>
          </p:cNvPr>
          <p:cNvCxnSpPr/>
          <p:nvPr/>
        </p:nvCxnSpPr>
        <p:spPr>
          <a:xfrm>
            <a:off x="4452730" y="3087757"/>
            <a:ext cx="11264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6203D1-403F-464C-B0D8-A597C716EB5C}"/>
              </a:ext>
            </a:extLst>
          </p:cNvPr>
          <p:cNvSpPr txBox="1"/>
          <p:nvPr/>
        </p:nvSpPr>
        <p:spPr>
          <a:xfrm>
            <a:off x="477078" y="3710609"/>
            <a:ext cx="11078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= 31 g/mol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16B4B-6F11-4077-9128-EF54E8893463}"/>
              </a:ext>
            </a:extLst>
          </p:cNvPr>
          <p:cNvSpPr txBox="1"/>
          <p:nvPr/>
        </p:nvSpPr>
        <p:spPr>
          <a:xfrm>
            <a:off x="318054" y="1256608"/>
            <a:ext cx="644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D6E98-EA33-4449-BA82-05A340406401}"/>
              </a:ext>
            </a:extLst>
          </p:cNvPr>
          <p:cNvSpPr txBox="1"/>
          <p:nvPr/>
        </p:nvSpPr>
        <p:spPr>
          <a:xfrm>
            <a:off x="993913" y="2292626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9460E-E137-4032-9D6A-477ECEE8C8B7}"/>
              </a:ext>
            </a:extLst>
          </p:cNvPr>
          <p:cNvSpPr txBox="1"/>
          <p:nvPr/>
        </p:nvSpPr>
        <p:spPr>
          <a:xfrm>
            <a:off x="1795665" y="2615792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2897A-A251-48F9-A342-63C679EA2248}"/>
              </a:ext>
            </a:extLst>
          </p:cNvPr>
          <p:cNvSpPr txBox="1"/>
          <p:nvPr/>
        </p:nvSpPr>
        <p:spPr>
          <a:xfrm>
            <a:off x="2769704" y="2292625"/>
            <a:ext cx="25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=0,7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325F1-BE97-4917-8EE2-68E93DEFF1F0}"/>
              </a:ext>
            </a:extLst>
          </p:cNvPr>
          <p:cNvSpPr txBox="1"/>
          <p:nvPr/>
        </p:nvSpPr>
        <p:spPr>
          <a:xfrm>
            <a:off x="1795666" y="1969460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21,7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D50CE2C-2709-47D3-8D0A-9908B9476DAC}"/>
              </a:ext>
            </a:extLst>
          </p:cNvPr>
          <p:cNvCxnSpPr>
            <a:cxnSpLocks/>
          </p:cNvCxnSpPr>
          <p:nvPr/>
        </p:nvCxnSpPr>
        <p:spPr>
          <a:xfrm>
            <a:off x="1795665" y="2615790"/>
            <a:ext cx="8878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1DF3F3-D6CE-47B9-89AE-2B09CF2716D8}"/>
              </a:ext>
            </a:extLst>
          </p:cNvPr>
          <p:cNvSpPr txBox="1"/>
          <p:nvPr/>
        </p:nvSpPr>
        <p:spPr>
          <a:xfrm>
            <a:off x="477078" y="3560660"/>
            <a:ext cx="11237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mol 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1  mol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x            0,7 mol       x=2,1 mol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 = n *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2,1 * 22,4 l = 47,04 l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47,04 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B21A563-C1C2-48EF-9DEB-928552E70350}"/>
              </a:ext>
            </a:extLst>
          </p:cNvPr>
          <p:cNvCxnSpPr/>
          <p:nvPr/>
        </p:nvCxnSpPr>
        <p:spPr>
          <a:xfrm>
            <a:off x="2239614" y="3882887"/>
            <a:ext cx="11529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70FB5F9-5F92-481B-AE01-4A26E1D0F4CD}"/>
              </a:ext>
            </a:extLst>
          </p:cNvPr>
          <p:cNvCxnSpPr/>
          <p:nvPr/>
        </p:nvCxnSpPr>
        <p:spPr>
          <a:xfrm>
            <a:off x="2239614" y="4479235"/>
            <a:ext cx="11529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18E5B-AADB-4E16-AF94-FDB1A12FF9A0}"/>
              </a:ext>
            </a:extLst>
          </p:cNvPr>
          <p:cNvSpPr txBox="1"/>
          <p:nvPr/>
        </p:nvSpPr>
        <p:spPr>
          <a:xfrm>
            <a:off x="225287" y="1272268"/>
            <a:ext cx="1154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45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(n.sh.)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72948D-C0A6-4DC5-9A67-6B90D6901DA3}"/>
              </a:ext>
            </a:extLst>
          </p:cNvPr>
          <p:cNvSpPr/>
          <p:nvPr/>
        </p:nvSpPr>
        <p:spPr>
          <a:xfrm>
            <a:off x="747255" y="2841821"/>
            <a:ext cx="9969396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95EF409-1885-457F-B322-5B134DAA66A5}"/>
              </a:ext>
            </a:extLst>
          </p:cNvPr>
          <p:cNvCxnSpPr/>
          <p:nvPr/>
        </p:nvCxnSpPr>
        <p:spPr>
          <a:xfrm>
            <a:off x="4876800" y="316727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B0F418-17C0-4558-9F71-4E8F3873AAEF}"/>
              </a:ext>
            </a:extLst>
          </p:cNvPr>
          <p:cNvSpPr txBox="1"/>
          <p:nvPr/>
        </p:nvSpPr>
        <p:spPr>
          <a:xfrm>
            <a:off x="655982" y="4240695"/>
            <a:ext cx="1068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etilamin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g/mol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BD1A9B-FB3D-4294-AAA6-E4902D997CA1}"/>
              </a:ext>
            </a:extLst>
          </p:cNvPr>
          <p:cNvSpPr txBox="1"/>
          <p:nvPr/>
        </p:nvSpPr>
        <p:spPr>
          <a:xfrm>
            <a:off x="1342676" y="3429000"/>
            <a:ext cx="855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1 mol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14711-0A9E-4236-93AA-AAC32A240060}"/>
              </a:ext>
            </a:extLst>
          </p:cNvPr>
          <p:cNvSpPr txBox="1"/>
          <p:nvPr/>
        </p:nvSpPr>
        <p:spPr>
          <a:xfrm>
            <a:off x="351178" y="1213221"/>
            <a:ext cx="644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5B5F9-E2F9-4DEB-B8F2-10E696CD510B}"/>
              </a:ext>
            </a:extLst>
          </p:cNvPr>
          <p:cNvSpPr txBox="1"/>
          <p:nvPr/>
        </p:nvSpPr>
        <p:spPr>
          <a:xfrm>
            <a:off x="993913" y="2292626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1F7C4-246B-4B9E-9565-66F3385BC2C7}"/>
              </a:ext>
            </a:extLst>
          </p:cNvPr>
          <p:cNvSpPr txBox="1"/>
          <p:nvPr/>
        </p:nvSpPr>
        <p:spPr>
          <a:xfrm>
            <a:off x="1795665" y="2615792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0BA95-2061-4596-9C88-485774E89C8D}"/>
              </a:ext>
            </a:extLst>
          </p:cNvPr>
          <p:cNvSpPr txBox="1"/>
          <p:nvPr/>
        </p:nvSpPr>
        <p:spPr>
          <a:xfrm>
            <a:off x="2769704" y="2292625"/>
            <a:ext cx="25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=1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B5F98-BDBD-44C9-9AFF-BA8600CB28F5}"/>
              </a:ext>
            </a:extLst>
          </p:cNvPr>
          <p:cNvSpPr txBox="1"/>
          <p:nvPr/>
        </p:nvSpPr>
        <p:spPr>
          <a:xfrm>
            <a:off x="1795666" y="1969460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A34274E-944D-4BA4-9396-D1AF24201FDA}"/>
              </a:ext>
            </a:extLst>
          </p:cNvPr>
          <p:cNvCxnSpPr>
            <a:cxnSpLocks/>
          </p:cNvCxnSpPr>
          <p:nvPr/>
        </p:nvCxnSpPr>
        <p:spPr>
          <a:xfrm>
            <a:off x="1795665" y="2615790"/>
            <a:ext cx="8878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BE0137-9A30-4BB8-A1CF-7FAD6BAB9BE0}"/>
              </a:ext>
            </a:extLst>
          </p:cNvPr>
          <p:cNvSpPr txBox="1"/>
          <p:nvPr/>
        </p:nvSpPr>
        <p:spPr>
          <a:xfrm>
            <a:off x="2482363" y="3982998"/>
            <a:ext cx="784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                1  mol       x = 3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54F7978-C198-4FCB-986E-4302D4C34C9B}"/>
              </a:ext>
            </a:extLst>
          </p:cNvPr>
          <p:cNvCxnSpPr/>
          <p:nvPr/>
        </p:nvCxnSpPr>
        <p:spPr>
          <a:xfrm>
            <a:off x="3571455" y="3752166"/>
            <a:ext cx="1199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AA4C39A-99AC-4DAD-8795-AA9CE1D14BB2}"/>
              </a:ext>
            </a:extLst>
          </p:cNvPr>
          <p:cNvCxnSpPr/>
          <p:nvPr/>
        </p:nvCxnSpPr>
        <p:spPr>
          <a:xfrm>
            <a:off x="3419061" y="4306163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4988AC-C5AC-47B1-80BD-BB6713CD299C}"/>
              </a:ext>
            </a:extLst>
          </p:cNvPr>
          <p:cNvSpPr txBox="1"/>
          <p:nvPr/>
        </p:nvSpPr>
        <p:spPr>
          <a:xfrm>
            <a:off x="212035" y="4863548"/>
            <a:ext cx="1176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 = n*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3 * 22,4 = 67,2 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AF298-93DD-4DDF-BBFC-5C7FC41F1C80}"/>
              </a:ext>
            </a:extLst>
          </p:cNvPr>
          <p:cNvSpPr txBox="1"/>
          <p:nvPr/>
        </p:nvSpPr>
        <p:spPr>
          <a:xfrm>
            <a:off x="351178" y="5910470"/>
            <a:ext cx="1112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67,2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552</Words>
  <Application>Microsoft Office PowerPoint</Application>
  <PresentationFormat>Широкоэкранный</PresentationFormat>
  <Paragraphs>154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Mustahkamlash </vt:lpstr>
      <vt:lpstr>Mustahkamlash </vt:lpstr>
      <vt:lpstr>Mustahkamlash </vt:lpstr>
      <vt:lpstr>Bugun darsda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Mustahkamlash </vt:lpstr>
      <vt:lpstr>Mustahkamlash </vt:lpstr>
      <vt:lpstr>Mustahkamlash </vt:lpstr>
      <vt:lpstr>Mustahkamlash </vt:lpstr>
      <vt:lpstr>Mustaqil bajarish uchun topshiriq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123</cp:revision>
  <dcterms:created xsi:type="dcterms:W3CDTF">2020-11-08T01:33:30Z</dcterms:created>
  <dcterms:modified xsi:type="dcterms:W3CDTF">2021-02-24T04:43:43Z</dcterms:modified>
</cp:coreProperties>
</file>