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23" r:id="rId3"/>
    <p:sldId id="322" r:id="rId4"/>
    <p:sldId id="320" r:id="rId5"/>
    <p:sldId id="319" r:id="rId6"/>
    <p:sldId id="317" r:id="rId7"/>
    <p:sldId id="318" r:id="rId8"/>
    <p:sldId id="316" r:id="rId9"/>
    <p:sldId id="315" r:id="rId10"/>
    <p:sldId id="314" r:id="rId11"/>
    <p:sldId id="313" r:id="rId12"/>
    <p:sldId id="312" r:id="rId13"/>
    <p:sldId id="325" r:id="rId14"/>
    <p:sldId id="311" r:id="rId15"/>
    <p:sldId id="326" r:id="rId16"/>
    <p:sldId id="327" r:id="rId17"/>
    <p:sldId id="329" r:id="rId18"/>
    <p:sldId id="331" r:id="rId19"/>
    <p:sldId id="332" r:id="rId20"/>
    <p:sldId id="33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D130B-88BC-4ECA-A615-92ABE9101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88347A-B24D-4DB1-9DF5-ECB323AB3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A66B2-13C5-4955-8C99-3AB1908C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91E98-50AF-4097-A492-07007C1C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FD43B-8C8B-4778-B40B-5EE7DA0B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2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3111C-E87F-4B2B-9051-319FC4BA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322FF0-8A3B-4B19-B682-6B240E1FB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C7820-89C9-4945-A9A3-56B83783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4964B-E2C2-4677-8274-8CBFC91B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4C228-36AA-4153-A0A1-54E5E8E9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3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90C190-E603-40B0-93F2-6F69FB371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32E86A-B302-4C30-B10C-EFED08294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5030CE-B361-45E9-874E-09D117FD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91251-723E-4BB0-B11E-63F114EE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F61C2E-8FC2-4270-9FE4-31AFBCAA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1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B6613-0E30-4A82-BE24-362955C6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20FF7-FD90-4F74-9B0E-982ADCB5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602DCB-CEF5-4189-8E39-34B33764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CB36A4-A266-4BA2-998A-5DEE6C51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996E8-E323-46C4-8F34-5CC08182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6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5AFAE-8240-45A9-ADD2-C0603096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8F2BA7-07FB-4807-BEF8-C939D1898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9CEEA3-087E-4D68-B8D8-E1BA6505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5E42A5-CAB6-4DC6-BBE2-23E96FF0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B32F3-7AE9-40F6-A794-EF64C54C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4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58998-1E8D-4E57-875F-AACA32E1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0B7C3-8A14-44A1-A8F7-3A24902CB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52A6C2-E01F-4886-9162-CFF74927C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FD9E4D-22FB-42C2-8D4E-B5CA09C6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770908-4F79-4AE0-A90D-37B04165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74394-2207-40AE-BD70-32FE6847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9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B3541-CA65-4AE9-9B94-87F8D628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D1D2FF-443F-4FE2-A041-5B174DFB5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4F32DB-1057-487F-A0ED-57A61AB92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25501B-4DC1-4880-B0F4-7E2741C1C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FC50A1-90DA-4D46-87A2-BB359CF98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47C47A-D410-479B-AED6-968871D6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17E35C-1071-4590-BF15-32DCE49D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E0E153-E139-4612-95C6-D9186199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FC9CD-700F-4CF1-B158-E81B7D6A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0E0D09-B84F-4DAC-B57F-79EDF833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727A82-9A2F-489F-9577-06F6D13F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0E4CAB-4F98-4DE7-BD38-9F87D885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7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0020EE-65F7-4D60-8D88-44B238B8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27DF2E-35D7-4D80-BC61-E589B62C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5DE610-817C-4A73-A466-82937C4D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2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A2494-38F3-45EE-AE4F-DDC7190F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9B80E-0BF4-4974-8521-145C2968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4BC096-281A-456D-8690-BEE653801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99457-9322-47F4-AEE7-D1A1CD9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3ACE1-CA2B-4B27-B942-EE0BDD73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0AA1F-CEB2-4A21-AA44-C9A68BDF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1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1B954-55E3-4041-8F89-DC92FB16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6E5392-84DA-4811-8793-C4F4E0A38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02658B-469D-4961-98DB-6009B48FE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FFBAED-B17D-4C82-9D1F-01EBD5DB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CC499F-31B2-469A-8C65-427B3D55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A1AF99-AFC8-4F64-A5FD-678389DA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8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6EF30-1A3B-4C00-B3FC-87CE80AF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D2826-C551-4944-B61D-3D7D6F54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C62E0-A094-40B0-921A-55F5C1B21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E898-A6F9-4026-A65A-678C618EF4A0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DFBCB-3A19-4C35-A0BB-54FDCE052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9E6F36-A359-4E48-AA62-0FDD37DA4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3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z.wikipedia.org/wiki/Kimy%C9%99vi_reaksiya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z.wikipedia.org/wiki/Kimy%C9%99vi_reaksiya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7%D0%BE%D0%BF%D1%80%D0%BE%D0%BF%D0%B8%D0%BB%D0%BE%D0%B2%D1%8B%D0%B9_%D1%81%D0%BF%D0%B8%D1%80%D1%82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ru.m.wikipedia.org/wiki/%D0%91%D0%B5%D0%BD%D0%B7%D0%B8%D0%BB%D0%BE%D0%B2%D1%8B%D0%B9_%D1%81%D0%BF%D0%B8%D1%80%D1%8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703"/>
            <a:ext cx="12192000" cy="210821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71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1954" y="475056"/>
            <a:ext cx="4934890" cy="1221130"/>
          </a:xfrm>
          <a:prstGeom prst="rect">
            <a:avLst/>
          </a:prstGeom>
        </p:spPr>
        <p:txBody>
          <a:bodyPr vert="horz" wrap="square" lIns="0" tIns="30153" rIns="0" bIns="0" rtlCol="0" anchor="ctr">
            <a:spAutoFit/>
          </a:bodyPr>
          <a:lstStyle/>
          <a:p>
            <a:pPr marL="26221">
              <a:spcBef>
                <a:spcPts val="234"/>
              </a:spcBef>
            </a:pPr>
            <a:r>
              <a:rPr lang="uz-Latn-UZ" sz="8597" b="1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sz="859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2060" y="2706036"/>
            <a:ext cx="7393065" cy="1506453"/>
          </a:xfrm>
          <a:prstGeom prst="rect">
            <a:avLst/>
          </a:prstGeom>
        </p:spPr>
        <p:txBody>
          <a:bodyPr vert="horz" wrap="square" lIns="0" tIns="28844" rIns="0" bIns="0" rtlCol="0">
            <a:spAutoFit/>
          </a:bodyPr>
          <a:lstStyle/>
          <a:p>
            <a:pPr marL="38021">
              <a:spcBef>
                <a:spcPts val="227"/>
              </a:spcBef>
            </a:pPr>
            <a:r>
              <a:rPr lang="en-US" sz="4800" dirty="0" err="1" smtClean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4800" dirty="0" smtClean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800" dirty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masala </a:t>
            </a:r>
            <a:r>
              <a:rPr lang="en-US" sz="4800" dirty="0" err="1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r>
              <a:rPr lang="en-US" sz="4800" dirty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dirty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5" name="object 5"/>
          <p:cNvSpPr/>
          <p:nvPr/>
        </p:nvSpPr>
        <p:spPr>
          <a:xfrm>
            <a:off x="713962" y="2706036"/>
            <a:ext cx="710603" cy="23469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71"/>
          </a:p>
        </p:txBody>
      </p:sp>
      <p:grpSp>
        <p:nvGrpSpPr>
          <p:cNvPr id="7" name="object 7"/>
          <p:cNvGrpSpPr/>
          <p:nvPr/>
        </p:nvGrpSpPr>
        <p:grpSpPr>
          <a:xfrm>
            <a:off x="9702629" y="550166"/>
            <a:ext cx="2333858" cy="1246833"/>
            <a:chOff x="4701997" y="228104"/>
            <a:chExt cx="603885" cy="603885"/>
          </a:xfrm>
        </p:grpSpPr>
        <p:sp>
          <p:nvSpPr>
            <p:cNvPr id="9" name="object 9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7871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871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72057" y="799605"/>
            <a:ext cx="1962670" cy="747956"/>
          </a:xfrm>
          <a:prstGeom prst="rect">
            <a:avLst/>
          </a:prstGeom>
        </p:spPr>
        <p:txBody>
          <a:bodyPr vert="horz" wrap="square" lIns="0" tIns="32776" rIns="0" bIns="0" rtlCol="0">
            <a:spAutoFit/>
          </a:bodyPr>
          <a:lstStyle/>
          <a:p>
            <a:pPr>
              <a:spcBef>
                <a:spcPts val="258"/>
              </a:spcBef>
            </a:pPr>
            <a:r>
              <a:rPr lang="uz-Latn-UZ" sz="4645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645" dirty="0"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536" y="4554409"/>
            <a:ext cx="2739602" cy="210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-79571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Masalalar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4F7E47-0578-4F28-ACA8-B639874F135B}"/>
              </a:ext>
            </a:extLst>
          </p:cNvPr>
          <p:cNvSpPr/>
          <p:nvPr/>
        </p:nvSpPr>
        <p:spPr>
          <a:xfrm>
            <a:off x="212035" y="1229104"/>
            <a:ext cx="11437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12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degidratlanishidan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3,6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4C158C-8C36-4594-8F5A-E787A29CDC71}"/>
              </a:ext>
            </a:extLst>
          </p:cNvPr>
          <p:cNvSpPr/>
          <p:nvPr/>
        </p:nvSpPr>
        <p:spPr>
          <a:xfrm>
            <a:off x="2050463" y="3228240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         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44569BB-F104-4FA2-902F-5F59DD5937D9}"/>
              </a:ext>
            </a:extLst>
          </p:cNvPr>
          <p:cNvCxnSpPr/>
          <p:nvPr/>
        </p:nvCxnSpPr>
        <p:spPr>
          <a:xfrm>
            <a:off x="4268402" y="3638964"/>
            <a:ext cx="1338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2AF992-8730-4237-8D6A-48E5CD608734}"/>
              </a:ext>
            </a:extLst>
          </p:cNvPr>
          <p:cNvSpPr/>
          <p:nvPr/>
        </p:nvSpPr>
        <p:spPr>
          <a:xfrm>
            <a:off x="4193683" y="3155569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t&lt;140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DB685-1F6C-4135-A271-E54879E1353E}"/>
              </a:ext>
            </a:extLst>
          </p:cNvPr>
          <p:cNvSpPr txBox="1"/>
          <p:nvPr/>
        </p:nvSpPr>
        <p:spPr>
          <a:xfrm>
            <a:off x="799799" y="4270407"/>
            <a:ext cx="80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377BF0-9B87-436F-9217-DE0BDB2E7966}"/>
              </a:ext>
            </a:extLst>
          </p:cNvPr>
          <p:cNvSpPr txBox="1"/>
          <p:nvPr/>
        </p:nvSpPr>
        <p:spPr>
          <a:xfrm>
            <a:off x="1570415" y="4534960"/>
            <a:ext cx="80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0F709-2685-4456-A911-F7F1B2915D35}"/>
              </a:ext>
            </a:extLst>
          </p:cNvPr>
          <p:cNvSpPr txBox="1"/>
          <p:nvPr/>
        </p:nvSpPr>
        <p:spPr>
          <a:xfrm>
            <a:off x="1404728" y="4005854"/>
            <a:ext cx="174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3,6 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5AC9F1-8187-4046-8924-FC08D0CF7B18}"/>
              </a:ext>
            </a:extLst>
          </p:cNvPr>
          <p:cNvSpPr txBox="1"/>
          <p:nvPr/>
        </p:nvSpPr>
        <p:spPr>
          <a:xfrm>
            <a:off x="2601663" y="4250664"/>
            <a:ext cx="307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=0,2 mol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0E106B7-3357-4E84-83F8-50009A1885CC}"/>
              </a:ext>
            </a:extLst>
          </p:cNvPr>
          <p:cNvCxnSpPr>
            <a:cxnSpLocks/>
          </p:cNvCxnSpPr>
          <p:nvPr/>
        </p:nvCxnSpPr>
        <p:spPr>
          <a:xfrm flipV="1">
            <a:off x="1534839" y="4573830"/>
            <a:ext cx="1031248" cy="197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Masalalar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621189-DF44-47B2-AE35-BF7E8F985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504" y="5412711"/>
            <a:ext cx="1331843" cy="13170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48502-A1A6-45B8-BDEE-65897429F28C}"/>
              </a:ext>
            </a:extLst>
          </p:cNvPr>
          <p:cNvSpPr txBox="1"/>
          <p:nvPr/>
        </p:nvSpPr>
        <p:spPr>
          <a:xfrm>
            <a:off x="365762" y="1281814"/>
            <a:ext cx="11534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shartidan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ma’lumki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0,2 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12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tenglamasiga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ishlaymiz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ED8635-C496-4298-9C56-6FD4C19719F6}"/>
              </a:ext>
            </a:extLst>
          </p:cNvPr>
          <p:cNvSpPr/>
          <p:nvPr/>
        </p:nvSpPr>
        <p:spPr>
          <a:xfrm>
            <a:off x="1223176" y="3923558"/>
            <a:ext cx="10111408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0,2 mol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       12g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1 mol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       x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x= 60 g/mol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31170F1-B5F2-44D0-A965-FD0B436CF64A}"/>
              </a:ext>
            </a:extLst>
          </p:cNvPr>
          <p:cNvCxnSpPr/>
          <p:nvPr/>
        </p:nvCxnSpPr>
        <p:spPr>
          <a:xfrm>
            <a:off x="4055165" y="4935461"/>
            <a:ext cx="9939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CA161D5-915F-4563-A63F-E7FB04F38EDB}"/>
              </a:ext>
            </a:extLst>
          </p:cNvPr>
          <p:cNvCxnSpPr/>
          <p:nvPr/>
        </p:nvCxnSpPr>
        <p:spPr>
          <a:xfrm>
            <a:off x="4055165" y="4243157"/>
            <a:ext cx="9011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Masalalar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90052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B1088E-76B5-44EE-A16E-279CD6C0F2D4}"/>
              </a:ext>
            </a:extLst>
          </p:cNvPr>
          <p:cNvSpPr/>
          <p:nvPr/>
        </p:nvSpPr>
        <p:spPr>
          <a:xfrm>
            <a:off x="230681" y="1131193"/>
            <a:ext cx="11730637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Spirtlarning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formulasidan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atomi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sonini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topamiz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FBED02-FCAD-4B27-A4CD-12833CF46617}"/>
              </a:ext>
            </a:extLst>
          </p:cNvPr>
          <p:cNvSpPr/>
          <p:nvPr/>
        </p:nvSpPr>
        <p:spPr>
          <a:xfrm>
            <a:off x="582689" y="2393898"/>
            <a:ext cx="9757086" cy="342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Mr(C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O)= 14n+18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14n+18=60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14n=42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n=3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spirti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Masalalar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12A611-2295-4E60-8C3E-CE068898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095" y="5167255"/>
            <a:ext cx="1610139" cy="159224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CF532B-4BAA-46B4-A52C-EB2BAB8F564B}"/>
              </a:ext>
            </a:extLst>
          </p:cNvPr>
          <p:cNvSpPr/>
          <p:nvPr/>
        </p:nvSpPr>
        <p:spPr>
          <a:xfrm>
            <a:off x="106018" y="1218048"/>
            <a:ext cx="11781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 startAt="3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34,5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degidratlanishidan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13,5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(g/mol)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C589A4-CFC7-49A3-91AA-8F33D0E57549}"/>
              </a:ext>
            </a:extLst>
          </p:cNvPr>
          <p:cNvSpPr/>
          <p:nvPr/>
        </p:nvSpPr>
        <p:spPr>
          <a:xfrm>
            <a:off x="2819035" y="2972374"/>
            <a:ext cx="5416868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   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07B8D70-286D-463F-BC58-CFA0447801B0}"/>
              </a:ext>
            </a:extLst>
          </p:cNvPr>
          <p:cNvCxnSpPr/>
          <p:nvPr/>
        </p:nvCxnSpPr>
        <p:spPr>
          <a:xfrm>
            <a:off x="4890052" y="3293391"/>
            <a:ext cx="7951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577F8E-E04D-4B3F-B6A6-09FF7AD8C3DB}"/>
              </a:ext>
            </a:extLst>
          </p:cNvPr>
          <p:cNvSpPr txBox="1"/>
          <p:nvPr/>
        </p:nvSpPr>
        <p:spPr>
          <a:xfrm>
            <a:off x="2654284" y="4185307"/>
            <a:ext cx="96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1308D-6B73-4A0A-A79D-3AA4DFDA397B}"/>
              </a:ext>
            </a:extLst>
          </p:cNvPr>
          <p:cNvSpPr txBox="1"/>
          <p:nvPr/>
        </p:nvSpPr>
        <p:spPr>
          <a:xfrm>
            <a:off x="3774500" y="4520924"/>
            <a:ext cx="96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37FD3-3860-43CB-B504-DFC0A4F3291C}"/>
              </a:ext>
            </a:extLst>
          </p:cNvPr>
          <p:cNvSpPr txBox="1"/>
          <p:nvPr/>
        </p:nvSpPr>
        <p:spPr>
          <a:xfrm>
            <a:off x="3320740" y="3849690"/>
            <a:ext cx="186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13,5 gr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ECA31-3FA2-408C-B68D-9511AEBB2C45}"/>
              </a:ext>
            </a:extLst>
          </p:cNvPr>
          <p:cNvSpPr txBox="1"/>
          <p:nvPr/>
        </p:nvSpPr>
        <p:spPr>
          <a:xfrm>
            <a:off x="4890052" y="4158749"/>
            <a:ext cx="365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=0,75 mol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EEE7742-E246-41EA-B95F-D281926F6A0A}"/>
              </a:ext>
            </a:extLst>
          </p:cNvPr>
          <p:cNvCxnSpPr/>
          <p:nvPr/>
        </p:nvCxnSpPr>
        <p:spPr>
          <a:xfrm>
            <a:off x="3375600" y="4474073"/>
            <a:ext cx="1444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9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Masalalar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F86FED-46F1-438E-9BEE-0B4EC3B13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759664" y="5214729"/>
            <a:ext cx="2445181" cy="1643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40395D-B402-47A4-92EA-5A6F07AEB006}"/>
              </a:ext>
            </a:extLst>
          </p:cNvPr>
          <p:cNvSpPr txBox="1"/>
          <p:nvPr/>
        </p:nvSpPr>
        <p:spPr>
          <a:xfrm>
            <a:off x="238538" y="1127641"/>
            <a:ext cx="11502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sarflandi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desak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191BCD-9E9F-4BFB-BB4A-3A6382FB09FC}"/>
              </a:ext>
            </a:extLst>
          </p:cNvPr>
          <p:cNvSpPr/>
          <p:nvPr/>
        </p:nvSpPr>
        <p:spPr>
          <a:xfrm>
            <a:off x="1557132" y="3178821"/>
            <a:ext cx="10296939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0,75 mol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       34,5 g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1 mol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       x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x= 46 g/mol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6D8EF4C-3670-417F-9C9D-1DCD95A14536}"/>
              </a:ext>
            </a:extLst>
          </p:cNvPr>
          <p:cNvCxnSpPr/>
          <p:nvPr/>
        </p:nvCxnSpPr>
        <p:spPr>
          <a:xfrm>
            <a:off x="4611756" y="3482009"/>
            <a:ext cx="9674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42B327A-F4DF-4936-8360-756B525170EC}"/>
              </a:ext>
            </a:extLst>
          </p:cNvPr>
          <p:cNvCxnSpPr>
            <a:cxnSpLocks/>
          </p:cNvCxnSpPr>
          <p:nvPr/>
        </p:nvCxnSpPr>
        <p:spPr>
          <a:xfrm>
            <a:off x="4625009" y="4195221"/>
            <a:ext cx="9806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Masalalar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3570DD-36D5-4A40-9267-C86F530AE0F3}"/>
              </a:ext>
            </a:extLst>
          </p:cNvPr>
          <p:cNvSpPr/>
          <p:nvPr/>
        </p:nvSpPr>
        <p:spPr>
          <a:xfrm>
            <a:off x="1000538" y="3222540"/>
            <a:ext cx="9654210" cy="272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46=14n+8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28=14n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n=2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spirti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9D9A8-BCAE-41D8-9979-0DCE0D4C3F67}"/>
              </a:ext>
            </a:extLst>
          </p:cNvPr>
          <p:cNvSpPr txBox="1"/>
          <p:nvPr/>
        </p:nvSpPr>
        <p:spPr>
          <a:xfrm>
            <a:off x="185530" y="120170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Spirtlarning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24189C-427F-4470-AA5F-DF34D6B57CC3}"/>
              </a:ext>
            </a:extLst>
          </p:cNvPr>
          <p:cNvSpPr/>
          <p:nvPr/>
        </p:nvSpPr>
        <p:spPr>
          <a:xfrm>
            <a:off x="3001361" y="2445078"/>
            <a:ext cx="4871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Mr(C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O)= 14n+18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31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Masalalar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426622-747E-463B-9D82-C004376D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759664" y="5214729"/>
            <a:ext cx="2445181" cy="1643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7CAA6B-6915-486B-85BB-29C8E4F8AD13}"/>
              </a:ext>
            </a:extLst>
          </p:cNvPr>
          <p:cNvSpPr txBox="1"/>
          <p:nvPr/>
        </p:nvSpPr>
        <p:spPr>
          <a:xfrm>
            <a:off x="209006" y="1128301"/>
            <a:ext cx="11466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4.   2-brom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butanga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KOH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44,4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sarflangan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2-brom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FAA106-7802-4673-89A6-FD1FE26CF5A4}"/>
              </a:ext>
            </a:extLst>
          </p:cNvPr>
          <p:cNvSpPr/>
          <p:nvPr/>
        </p:nvSpPr>
        <p:spPr>
          <a:xfrm>
            <a:off x="437319" y="2907615"/>
            <a:ext cx="11635409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                                              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+KOH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+KBr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1F62A13-D724-4D79-8ACE-0B2D3B7A82E4}"/>
              </a:ext>
            </a:extLst>
          </p:cNvPr>
          <p:cNvCxnSpPr/>
          <p:nvPr/>
        </p:nvCxnSpPr>
        <p:spPr>
          <a:xfrm>
            <a:off x="1749287" y="3485641"/>
            <a:ext cx="0" cy="181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8A0D401-DBAE-49F5-AF4F-504591F2F078}"/>
              </a:ext>
            </a:extLst>
          </p:cNvPr>
          <p:cNvCxnSpPr/>
          <p:nvPr/>
        </p:nvCxnSpPr>
        <p:spPr>
          <a:xfrm>
            <a:off x="8097078" y="3491970"/>
            <a:ext cx="0" cy="181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C405F79-2E39-4F78-A903-87EB5B6CE94C}"/>
              </a:ext>
            </a:extLst>
          </p:cNvPr>
          <p:cNvCxnSpPr/>
          <p:nvPr/>
        </p:nvCxnSpPr>
        <p:spPr>
          <a:xfrm>
            <a:off x="5963071" y="3962400"/>
            <a:ext cx="901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2E51F1-AF44-4FC8-BF01-F509ECA1B7AB}"/>
              </a:ext>
            </a:extLst>
          </p:cNvPr>
          <p:cNvSpPr/>
          <p:nvPr/>
        </p:nvSpPr>
        <p:spPr>
          <a:xfrm>
            <a:off x="-185530" y="3367900"/>
            <a:ext cx="6281530" cy="17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Mr(C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OH)=74 g/mol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4B8D8-FAF6-497F-8B80-068E423C6C92}"/>
              </a:ext>
            </a:extLst>
          </p:cNvPr>
          <p:cNvSpPr txBox="1"/>
          <p:nvPr/>
        </p:nvSpPr>
        <p:spPr>
          <a:xfrm>
            <a:off x="2372139" y="5741779"/>
            <a:ext cx="140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3BEF78-9B32-42D6-A7B7-A05ECD0327B7}"/>
              </a:ext>
            </a:extLst>
          </p:cNvPr>
          <p:cNvSpPr txBox="1"/>
          <p:nvPr/>
        </p:nvSpPr>
        <p:spPr>
          <a:xfrm>
            <a:off x="5051984" y="570651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=0,6 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644DA-1893-4F80-A20F-55715F48CDC6}"/>
              </a:ext>
            </a:extLst>
          </p:cNvPr>
          <p:cNvSpPr txBox="1"/>
          <p:nvPr/>
        </p:nvSpPr>
        <p:spPr>
          <a:xfrm>
            <a:off x="3065508" y="5979562"/>
            <a:ext cx="233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74 g/mol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F5E934-8CEF-4A57-9F27-C21A149D883D}"/>
              </a:ext>
            </a:extLst>
          </p:cNvPr>
          <p:cNvSpPr txBox="1"/>
          <p:nvPr/>
        </p:nvSpPr>
        <p:spPr>
          <a:xfrm>
            <a:off x="3404382" y="5485638"/>
            <a:ext cx="212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44,4 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B9FD392-57B2-42DA-AA67-0CA37E2C3C37}"/>
              </a:ext>
            </a:extLst>
          </p:cNvPr>
          <p:cNvCxnSpPr/>
          <p:nvPr/>
        </p:nvCxnSpPr>
        <p:spPr>
          <a:xfrm>
            <a:off x="3073319" y="6064944"/>
            <a:ext cx="2014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4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Masalalar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1BD0DF-D63C-4CB4-BCAA-C5BA3FAFBA08}"/>
              </a:ext>
            </a:extLst>
          </p:cNvPr>
          <p:cNvSpPr txBox="1"/>
          <p:nvPr/>
        </p:nvSpPr>
        <p:spPr>
          <a:xfrm>
            <a:off x="371468" y="1222116"/>
            <a:ext cx="11264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7063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butanol-2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mol 2-brom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sarflangan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Shunga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2-brom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butanning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86C6F0-5B1C-4EDD-ABD6-6F4083173723}"/>
              </a:ext>
            </a:extLst>
          </p:cNvPr>
          <p:cNvSpPr/>
          <p:nvPr/>
        </p:nvSpPr>
        <p:spPr>
          <a:xfrm>
            <a:off x="662609" y="3178821"/>
            <a:ext cx="11264348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mol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                 1 mol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0,6 mol                  x                    x= 0,6 mol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9220F87-B5C1-4481-B22B-E08C548EFFAC}"/>
              </a:ext>
            </a:extLst>
          </p:cNvPr>
          <p:cNvCxnSpPr/>
          <p:nvPr/>
        </p:nvCxnSpPr>
        <p:spPr>
          <a:xfrm>
            <a:off x="3867265" y="3429000"/>
            <a:ext cx="17384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A5807E-2162-456F-B82E-82742DEFB38B}"/>
              </a:ext>
            </a:extLst>
          </p:cNvPr>
          <p:cNvCxnSpPr/>
          <p:nvPr/>
        </p:nvCxnSpPr>
        <p:spPr>
          <a:xfrm>
            <a:off x="3988904" y="4187686"/>
            <a:ext cx="17095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35D3F1-A2D0-469B-8911-25DA4D4C2A0B}"/>
              </a:ext>
            </a:extLst>
          </p:cNvPr>
          <p:cNvSpPr/>
          <p:nvPr/>
        </p:nvSpPr>
        <p:spPr>
          <a:xfrm>
            <a:off x="622445" y="4822219"/>
            <a:ext cx="9448800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m= Mr*n=137g/mol*0,6 mol=82,2 gr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82,2 gr 2-brom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butan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-39756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C973FA-1C9C-4215-A719-F1191C576C40}"/>
              </a:ext>
            </a:extLst>
          </p:cNvPr>
          <p:cNvSpPr txBox="1"/>
          <p:nvPr/>
        </p:nvSpPr>
        <p:spPr>
          <a:xfrm>
            <a:off x="205408" y="1173317"/>
            <a:ext cx="11781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30g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5,6 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siqib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chiqarishi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90B521-9DD2-410A-A71C-9D32E91BEB73}"/>
              </a:ext>
            </a:extLst>
          </p:cNvPr>
          <p:cNvSpPr/>
          <p:nvPr/>
        </p:nvSpPr>
        <p:spPr>
          <a:xfrm>
            <a:off x="1301797" y="3107982"/>
            <a:ext cx="8242962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2n+1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OH+2Na        2C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2n+1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211AADE-ED67-426B-94D6-08F891A24937}"/>
              </a:ext>
            </a:extLst>
          </p:cNvPr>
          <p:cNvCxnSpPr/>
          <p:nvPr/>
        </p:nvCxnSpPr>
        <p:spPr>
          <a:xfrm>
            <a:off x="5088835" y="3428999"/>
            <a:ext cx="7421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D5FEE4-3810-463D-BF75-221F9BE654E8}"/>
              </a:ext>
            </a:extLst>
          </p:cNvPr>
          <p:cNvSpPr txBox="1"/>
          <p:nvPr/>
        </p:nvSpPr>
        <p:spPr>
          <a:xfrm>
            <a:off x="1301797" y="4397497"/>
            <a:ext cx="71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4DF08-EF48-4F31-822B-073F3D7F2004}"/>
              </a:ext>
            </a:extLst>
          </p:cNvPr>
          <p:cNvSpPr txBox="1"/>
          <p:nvPr/>
        </p:nvSpPr>
        <p:spPr>
          <a:xfrm>
            <a:off x="1890321" y="4637895"/>
            <a:ext cx="188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22,4 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C0F68-0D5A-4997-BD73-E4DCB4E941E3}"/>
              </a:ext>
            </a:extLst>
          </p:cNvPr>
          <p:cNvSpPr txBox="1"/>
          <p:nvPr/>
        </p:nvSpPr>
        <p:spPr>
          <a:xfrm>
            <a:off x="2026170" y="4127509"/>
            <a:ext cx="130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5,6 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5AB674-CB8C-46E7-B34C-5CDB686BADF7}"/>
              </a:ext>
            </a:extLst>
          </p:cNvPr>
          <p:cNvSpPr txBox="1"/>
          <p:nvPr/>
        </p:nvSpPr>
        <p:spPr>
          <a:xfrm>
            <a:off x="3097522" y="4392383"/>
            <a:ext cx="289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=0,25 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E33A2DA-0B07-41B4-8301-EA92FBD089AF}"/>
              </a:ext>
            </a:extLst>
          </p:cNvPr>
          <p:cNvCxnSpPr>
            <a:cxnSpLocks/>
          </p:cNvCxnSpPr>
          <p:nvPr/>
        </p:nvCxnSpPr>
        <p:spPr>
          <a:xfrm>
            <a:off x="2003815" y="4705867"/>
            <a:ext cx="1080107" cy="9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-39756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Masalalar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CADAC-3F99-44DE-93D2-252AC5147E37}"/>
              </a:ext>
            </a:extLst>
          </p:cNvPr>
          <p:cNvSpPr txBox="1"/>
          <p:nvPr/>
        </p:nvSpPr>
        <p:spPr>
          <a:xfrm>
            <a:off x="459933" y="1074945"/>
            <a:ext cx="11572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30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0,25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mol 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hisoblaymiz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A421D7-44EB-447A-8EC2-F190021BE5CA}"/>
              </a:ext>
            </a:extLst>
          </p:cNvPr>
          <p:cNvSpPr/>
          <p:nvPr/>
        </p:nvSpPr>
        <p:spPr>
          <a:xfrm>
            <a:off x="459933" y="2953588"/>
            <a:ext cx="11744912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g          0,25 mol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x           1 mol     x= 120 g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moldagi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spirt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massasi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186BA2D-E4E7-41D6-A111-A59CA60B4B6F}"/>
              </a:ext>
            </a:extLst>
          </p:cNvPr>
          <p:cNvCxnSpPr/>
          <p:nvPr/>
        </p:nvCxnSpPr>
        <p:spPr>
          <a:xfrm>
            <a:off x="1590261" y="3164449"/>
            <a:ext cx="10071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6D4559A-B112-441B-9A85-027EB677554D}"/>
              </a:ext>
            </a:extLst>
          </p:cNvPr>
          <p:cNvCxnSpPr/>
          <p:nvPr/>
        </p:nvCxnSpPr>
        <p:spPr>
          <a:xfrm>
            <a:off x="1258957" y="3847530"/>
            <a:ext cx="11661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E63524-4767-420D-B08E-DE8BD252A83A}"/>
              </a:ext>
            </a:extLst>
          </p:cNvPr>
          <p:cNvSpPr/>
          <p:nvPr/>
        </p:nvSpPr>
        <p:spPr>
          <a:xfrm>
            <a:off x="697794" y="4749715"/>
            <a:ext cx="9356034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mol                 120g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mol                x                     x=60 gr/mol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F385AB0-172D-4E22-BCE7-C47BDC50F485}"/>
              </a:ext>
            </a:extLst>
          </p:cNvPr>
          <p:cNvCxnSpPr/>
          <p:nvPr/>
        </p:nvCxnSpPr>
        <p:spPr>
          <a:xfrm>
            <a:off x="2597426" y="4822219"/>
            <a:ext cx="15107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919638A-17BE-495E-9767-BE39EA63A8CA}"/>
              </a:ext>
            </a:extLst>
          </p:cNvPr>
          <p:cNvCxnSpPr/>
          <p:nvPr/>
        </p:nvCxnSpPr>
        <p:spPr>
          <a:xfrm>
            <a:off x="2425148" y="5486400"/>
            <a:ext cx="1349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9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-39757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C7133-96F8-4060-B3FA-59EBB15B1E84}"/>
              </a:ext>
            </a:extLst>
          </p:cNvPr>
          <p:cNvSpPr txBox="1"/>
          <p:nvPr/>
        </p:nvSpPr>
        <p:spPr>
          <a:xfrm>
            <a:off x="274320" y="1338470"/>
            <a:ext cx="1170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tartibdagi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o‘zgarishlarni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A0F556-DD1B-40D1-9DB0-7851F9A61312}"/>
              </a:ext>
            </a:extLst>
          </p:cNvPr>
          <p:cNvSpPr/>
          <p:nvPr/>
        </p:nvSpPr>
        <p:spPr>
          <a:xfrm>
            <a:off x="609192" y="2770892"/>
            <a:ext cx="11370773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-Cl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-Cl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741F5B1-9E34-421C-8E28-20ADE58F645F}"/>
              </a:ext>
            </a:extLst>
          </p:cNvPr>
          <p:cNvCxnSpPr/>
          <p:nvPr/>
        </p:nvCxnSpPr>
        <p:spPr>
          <a:xfrm>
            <a:off x="1444486" y="3057257"/>
            <a:ext cx="437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3EB377A-E16E-41BB-A7A8-6517B05B3CDF}"/>
              </a:ext>
            </a:extLst>
          </p:cNvPr>
          <p:cNvCxnSpPr/>
          <p:nvPr/>
        </p:nvCxnSpPr>
        <p:spPr>
          <a:xfrm>
            <a:off x="5658678" y="3057257"/>
            <a:ext cx="437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1D13286-1B5A-4355-90DE-F32E377C52F3}"/>
              </a:ext>
            </a:extLst>
          </p:cNvPr>
          <p:cNvCxnSpPr/>
          <p:nvPr/>
        </p:nvCxnSpPr>
        <p:spPr>
          <a:xfrm>
            <a:off x="3337178" y="3095649"/>
            <a:ext cx="437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37E29DB-F56B-4E2C-AC3A-7B80A285FFDA}"/>
              </a:ext>
            </a:extLst>
          </p:cNvPr>
          <p:cNvCxnSpPr/>
          <p:nvPr/>
        </p:nvCxnSpPr>
        <p:spPr>
          <a:xfrm>
            <a:off x="8621310" y="3077689"/>
            <a:ext cx="437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65BCC36-7187-4790-A302-14A585B1E643}"/>
              </a:ext>
            </a:extLst>
          </p:cNvPr>
          <p:cNvCxnSpPr/>
          <p:nvPr/>
        </p:nvCxnSpPr>
        <p:spPr>
          <a:xfrm>
            <a:off x="11542643" y="3095649"/>
            <a:ext cx="437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topshiriqlar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6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09435F-1FFA-4C50-AB8B-DFE421DA4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502" y="4330135"/>
            <a:ext cx="4839413" cy="2019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A17200-5456-4564-BA69-6F8F77EB33B3}"/>
              </a:ext>
            </a:extLst>
          </p:cNvPr>
          <p:cNvSpPr txBox="1"/>
          <p:nvPr/>
        </p:nvSpPr>
        <p:spPr>
          <a:xfrm>
            <a:off x="238539" y="1247871"/>
            <a:ext cx="11211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Dimetil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efir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etanolning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tuzilishini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munosabatini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B1DC7-E206-4B22-B318-D5206F50F943}"/>
              </a:ext>
            </a:extLst>
          </p:cNvPr>
          <p:cNvSpPr txBox="1"/>
          <p:nvPr/>
        </p:nvSpPr>
        <p:spPr>
          <a:xfrm>
            <a:off x="1616766" y="2982898"/>
            <a:ext cx="10304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gomolog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izomer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polimer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sinflararo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izomer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-39757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58670734-4F92-4873-9B85-74080243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28E885-63D9-4AF3-8CE5-0742CD9A89BF}"/>
              </a:ext>
            </a:extLst>
          </p:cNvPr>
          <p:cNvSpPr/>
          <p:nvPr/>
        </p:nvSpPr>
        <p:spPr>
          <a:xfrm>
            <a:off x="606114" y="1231524"/>
            <a:ext cx="10857016" cy="455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+HCl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Cl+CH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Cl+2Na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+2NaCl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+HCl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Cl+KOH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-OH+KCl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-OH         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=CH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09585EB-9F3C-4BEF-A9A5-E74C58612E89}"/>
              </a:ext>
            </a:extLst>
          </p:cNvPr>
          <p:cNvCxnSpPr/>
          <p:nvPr/>
        </p:nvCxnSpPr>
        <p:spPr>
          <a:xfrm>
            <a:off x="3168386" y="1709530"/>
            <a:ext cx="4857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7115EA1-6793-4E61-A057-B96AB5CA61B1}"/>
              </a:ext>
            </a:extLst>
          </p:cNvPr>
          <p:cNvCxnSpPr/>
          <p:nvPr/>
        </p:nvCxnSpPr>
        <p:spPr>
          <a:xfrm>
            <a:off x="4105850" y="3509039"/>
            <a:ext cx="649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8048226-8954-4801-9D2B-F991AB6BA3FE}"/>
              </a:ext>
            </a:extLst>
          </p:cNvPr>
          <p:cNvCxnSpPr/>
          <p:nvPr/>
        </p:nvCxnSpPr>
        <p:spPr>
          <a:xfrm>
            <a:off x="4823790" y="4532243"/>
            <a:ext cx="503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F6143B4-A2FF-4552-9DB8-564E08FCAB7C}"/>
              </a:ext>
            </a:extLst>
          </p:cNvPr>
          <p:cNvCxnSpPr/>
          <p:nvPr/>
        </p:nvCxnSpPr>
        <p:spPr>
          <a:xfrm>
            <a:off x="3874127" y="5443135"/>
            <a:ext cx="1049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CBC26CC-10BC-4B1B-AFDB-CBA03026451E}"/>
              </a:ext>
            </a:extLst>
          </p:cNvPr>
          <p:cNvSpPr/>
          <p:nvPr/>
        </p:nvSpPr>
        <p:spPr>
          <a:xfrm>
            <a:off x="3874127" y="5030153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t&gt;140</a:t>
            </a:r>
            <a:r>
              <a:rPr lang="en-US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73DD7AD-A912-48EA-BEE0-9DCA70BB9652}"/>
              </a:ext>
            </a:extLst>
          </p:cNvPr>
          <p:cNvCxnSpPr>
            <a:cxnSpLocks/>
          </p:cNvCxnSpPr>
          <p:nvPr/>
        </p:nvCxnSpPr>
        <p:spPr>
          <a:xfrm>
            <a:off x="5218706" y="2675992"/>
            <a:ext cx="5830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5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-39757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Bugun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 smtClean="0">
                <a:solidFill>
                  <a:schemeClr val="bg1"/>
                </a:solidFill>
                <a:cs typeface="Arial" pitchFamily="34" charset="0"/>
              </a:rPr>
              <a:t>darsda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1804E4-D1E2-4B8D-8A04-149AF0B437A6}"/>
              </a:ext>
            </a:extLst>
          </p:cNvPr>
          <p:cNvSpPr txBox="1"/>
          <p:nvPr/>
        </p:nvSpPr>
        <p:spPr>
          <a:xfrm>
            <a:off x="582282" y="1722218"/>
            <a:ext cx="116225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maslalar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anose="020B0604020202020204" pitchFamily="34" charset="0"/>
              </a:rPr>
              <a:t>Masalalar </a:t>
            </a:r>
            <a:r>
              <a:rPr lang="en-US" sz="4900" b="1" dirty="0" err="1">
                <a:solidFill>
                  <a:schemeClr val="bg1"/>
                </a:solidFill>
                <a:cs typeface="Arial" panose="020B0604020202020204" pitchFamily="34" charset="0"/>
              </a:rPr>
              <a:t>yechish</a:t>
            </a:r>
            <a:r>
              <a:rPr lang="en-US" sz="4000" dirty="0">
                <a:cs typeface="Arial" panose="020B0604020202020204" pitchFamily="34" charset="0"/>
              </a:rPr>
              <a:t/>
            </a:r>
            <a:br>
              <a:rPr lang="en-US" sz="4000" dirty="0"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8DC904F0-37F2-4935-B259-F9B07354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603" y="4969565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9365C1-AE54-473C-B0ED-C331E19EB333}"/>
              </a:ext>
            </a:extLst>
          </p:cNvPr>
          <p:cNvSpPr/>
          <p:nvPr/>
        </p:nvSpPr>
        <p:spPr>
          <a:xfrm>
            <a:off x="67831" y="1282113"/>
            <a:ext cx="11920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18,5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degidratlanishidan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4,5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BC7557-1EF2-4929-A24C-DA7ECF515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26043" y="3576242"/>
            <a:ext cx="2805786" cy="23934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009645-19B8-4E2D-97F8-3F2803593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16308" y="3484802"/>
            <a:ext cx="2805786" cy="24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anose="020B0604020202020204" pitchFamily="34" charset="0"/>
              </a:rPr>
              <a:t>Masalalar </a:t>
            </a:r>
            <a:r>
              <a:rPr lang="en-US" sz="4900" b="1" dirty="0" err="1">
                <a:solidFill>
                  <a:schemeClr val="bg1"/>
                </a:solidFill>
                <a:cs typeface="Arial" panose="020B0604020202020204" pitchFamily="34" charset="0"/>
              </a:rPr>
              <a:t>yechish</a:t>
            </a:r>
            <a:r>
              <a:rPr lang="en-US" sz="4000" dirty="0">
                <a:cs typeface="Arial" panose="020B0604020202020204" pitchFamily="34" charset="0"/>
              </a:rPr>
              <a:t/>
            </a:r>
            <a:br>
              <a:rPr lang="en-US" sz="4000" dirty="0"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908" y="5002696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975ACF-7E09-4B1F-BB43-E8BD78BB4B8F}"/>
              </a:ext>
            </a:extLst>
          </p:cNvPr>
          <p:cNvSpPr/>
          <p:nvPr/>
        </p:nvSpPr>
        <p:spPr>
          <a:xfrm>
            <a:off x="4007575" y="3435125"/>
            <a:ext cx="4128053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&gt; 140 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C,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z="2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308716-9E91-42F6-9820-1F2F52ACDEFA}"/>
              </a:ext>
            </a:extLst>
          </p:cNvPr>
          <p:cNvSpPr/>
          <p:nvPr/>
        </p:nvSpPr>
        <p:spPr>
          <a:xfrm>
            <a:off x="1365362" y="3667257"/>
            <a:ext cx="2537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2n+1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89284F-CAA6-4ACD-B420-AADBEF9EFA43}"/>
              </a:ext>
            </a:extLst>
          </p:cNvPr>
          <p:cNvSpPr/>
          <p:nvPr/>
        </p:nvSpPr>
        <p:spPr>
          <a:xfrm>
            <a:off x="8417497" y="3667257"/>
            <a:ext cx="249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6E3D114-D1F0-4EE2-B3EF-538ABF4AAD4D}"/>
              </a:ext>
            </a:extLst>
          </p:cNvPr>
          <p:cNvCxnSpPr/>
          <p:nvPr/>
        </p:nvCxnSpPr>
        <p:spPr>
          <a:xfrm>
            <a:off x="3903235" y="3990422"/>
            <a:ext cx="43855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08E14A8-25C5-4F84-909E-F8505D47F2EF}"/>
              </a:ext>
            </a:extLst>
          </p:cNvPr>
          <p:cNvSpPr txBox="1"/>
          <p:nvPr/>
        </p:nvSpPr>
        <p:spPr>
          <a:xfrm>
            <a:off x="1484243" y="4585252"/>
            <a:ext cx="204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spirt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E829BC-2CEC-4395-90BF-65DA65F3B24C}"/>
              </a:ext>
            </a:extLst>
          </p:cNvPr>
          <p:cNvSpPr txBox="1"/>
          <p:nvPr/>
        </p:nvSpPr>
        <p:spPr>
          <a:xfrm>
            <a:off x="8867414" y="4414486"/>
            <a:ext cx="204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alken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B7BE54-A60C-401A-B0C6-1F998D77A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3" y="1103313"/>
            <a:ext cx="11891772" cy="20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204845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Masalalar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B8057E-78BF-4B88-9F67-2ABECE78A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939" y="5400262"/>
            <a:ext cx="2182061" cy="145773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FE1332B-DDF2-4A40-9583-B74A3115C794}"/>
              </a:ext>
            </a:extLst>
          </p:cNvPr>
          <p:cNvSpPr/>
          <p:nvPr/>
        </p:nvSpPr>
        <p:spPr>
          <a:xfrm>
            <a:off x="339634" y="3645936"/>
            <a:ext cx="11273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ko‘rinib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turibdiki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0,25 mol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0,25 mol spirt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degidratlangan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12B32D-D95E-47DE-B90D-EF8807EA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1103313"/>
            <a:ext cx="11686510" cy="15119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A1CCBB-020C-4F29-A9F7-24BB47043370}"/>
              </a:ext>
            </a:extLst>
          </p:cNvPr>
          <p:cNvSpPr txBox="1"/>
          <p:nvPr/>
        </p:nvSpPr>
        <p:spPr>
          <a:xfrm>
            <a:off x="3065170" y="2601626"/>
            <a:ext cx="95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15D4DE-389B-45A6-91BF-E12CE0ACCD02}"/>
              </a:ext>
            </a:extLst>
          </p:cNvPr>
          <p:cNvSpPr txBox="1"/>
          <p:nvPr/>
        </p:nvSpPr>
        <p:spPr>
          <a:xfrm>
            <a:off x="3862858" y="2884095"/>
            <a:ext cx="95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360409-03D5-4328-916B-D966C85C4882}"/>
              </a:ext>
            </a:extLst>
          </p:cNvPr>
          <p:cNvSpPr txBox="1"/>
          <p:nvPr/>
        </p:nvSpPr>
        <p:spPr>
          <a:xfrm>
            <a:off x="4704319" y="2605456"/>
            <a:ext cx="243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=0,25 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59EDDE-661A-439E-BE0E-946309154531}"/>
              </a:ext>
            </a:extLst>
          </p:cNvPr>
          <p:cNvSpPr txBox="1"/>
          <p:nvPr/>
        </p:nvSpPr>
        <p:spPr>
          <a:xfrm>
            <a:off x="3862858" y="2387046"/>
            <a:ext cx="95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4,5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5146343-DD91-4201-9548-7D5454A41FDD}"/>
              </a:ext>
            </a:extLst>
          </p:cNvPr>
          <p:cNvCxnSpPr/>
          <p:nvPr/>
        </p:nvCxnSpPr>
        <p:spPr>
          <a:xfrm>
            <a:off x="3862858" y="2884095"/>
            <a:ext cx="7886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8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Masalalar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1F0F45-1BF3-4DC3-B56F-0C05277A7A86}"/>
              </a:ext>
            </a:extLst>
          </p:cNvPr>
          <p:cNvSpPr/>
          <p:nvPr/>
        </p:nvSpPr>
        <p:spPr>
          <a:xfrm>
            <a:off x="795131" y="1375888"/>
            <a:ext cx="7288696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                0,25            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mol           1 mol        x=0,25 mol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2n+1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         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3E80A68-58DD-4F3C-8608-E0BB4EAAB0D8}"/>
              </a:ext>
            </a:extLst>
          </p:cNvPr>
          <p:cNvCxnSpPr/>
          <p:nvPr/>
        </p:nvCxnSpPr>
        <p:spPr>
          <a:xfrm>
            <a:off x="3198030" y="3080784"/>
            <a:ext cx="11794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1AE9F91-3210-4D8F-8A7E-6E0C798250C1}"/>
              </a:ext>
            </a:extLst>
          </p:cNvPr>
          <p:cNvCxnSpPr>
            <a:cxnSpLocks/>
          </p:cNvCxnSpPr>
          <p:nvPr/>
        </p:nvCxnSpPr>
        <p:spPr>
          <a:xfrm>
            <a:off x="1656521" y="1709530"/>
            <a:ext cx="12632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C24AEBF-F079-4548-8D1C-1090BF76BFC0}"/>
              </a:ext>
            </a:extLst>
          </p:cNvPr>
          <p:cNvCxnSpPr>
            <a:cxnSpLocks/>
          </p:cNvCxnSpPr>
          <p:nvPr/>
        </p:nvCxnSpPr>
        <p:spPr>
          <a:xfrm>
            <a:off x="2118324" y="2437688"/>
            <a:ext cx="1227850" cy="10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8AA9E20-65F8-48DE-95DA-4806FF3C962F}"/>
              </a:ext>
            </a:extLst>
          </p:cNvPr>
          <p:cNvSpPr/>
          <p:nvPr/>
        </p:nvSpPr>
        <p:spPr>
          <a:xfrm>
            <a:off x="238540" y="3440816"/>
            <a:ext cx="11635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D6A905-3436-480E-A6E7-B3AF8799FACE}"/>
              </a:ext>
            </a:extLst>
          </p:cNvPr>
          <p:cNvSpPr txBox="1"/>
          <p:nvPr/>
        </p:nvSpPr>
        <p:spPr>
          <a:xfrm>
            <a:off x="2732249" y="4959338"/>
            <a:ext cx="126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611F91-A0A0-494E-ADDF-8B923CB5D851}"/>
              </a:ext>
            </a:extLst>
          </p:cNvPr>
          <p:cNvSpPr txBox="1"/>
          <p:nvPr/>
        </p:nvSpPr>
        <p:spPr>
          <a:xfrm>
            <a:off x="4295409" y="5274668"/>
            <a:ext cx="169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0,25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AFCF1D-B877-477B-B6FA-C116ED6A877E}"/>
              </a:ext>
            </a:extLst>
          </p:cNvPr>
          <p:cNvSpPr txBox="1"/>
          <p:nvPr/>
        </p:nvSpPr>
        <p:spPr>
          <a:xfrm>
            <a:off x="3577249" y="5161007"/>
            <a:ext cx="80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8C4512-A2DC-49D1-AD23-B866C83DB389}"/>
              </a:ext>
            </a:extLst>
          </p:cNvPr>
          <p:cNvSpPr txBox="1"/>
          <p:nvPr/>
        </p:nvSpPr>
        <p:spPr>
          <a:xfrm>
            <a:off x="3512973" y="4800241"/>
            <a:ext cx="80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843F89-C258-4B95-BAA3-A4F522204231}"/>
              </a:ext>
            </a:extLst>
          </p:cNvPr>
          <p:cNvSpPr txBox="1"/>
          <p:nvPr/>
        </p:nvSpPr>
        <p:spPr>
          <a:xfrm>
            <a:off x="4236565" y="4796324"/>
            <a:ext cx="144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18,5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D955A7-FAD6-41A1-B14B-2479D3A2B481}"/>
              </a:ext>
            </a:extLst>
          </p:cNvPr>
          <p:cNvSpPr txBox="1"/>
          <p:nvPr/>
        </p:nvSpPr>
        <p:spPr>
          <a:xfrm>
            <a:off x="5230632" y="4984907"/>
            <a:ext cx="292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=74 g/mol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0D3E79A-F622-480A-82B5-74D250F4E810}"/>
              </a:ext>
            </a:extLst>
          </p:cNvPr>
          <p:cNvCxnSpPr/>
          <p:nvPr/>
        </p:nvCxnSpPr>
        <p:spPr>
          <a:xfrm>
            <a:off x="3533294" y="5308073"/>
            <a:ext cx="5106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48E9696-60B4-4F5A-82D9-DEDC14FF92F3}"/>
              </a:ext>
            </a:extLst>
          </p:cNvPr>
          <p:cNvSpPr/>
          <p:nvPr/>
        </p:nvSpPr>
        <p:spPr>
          <a:xfrm>
            <a:off x="3974304" y="5001157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CDCE0DF-C056-48D9-BAA8-57FBDD99E9E8}"/>
              </a:ext>
            </a:extLst>
          </p:cNvPr>
          <p:cNvCxnSpPr/>
          <p:nvPr/>
        </p:nvCxnSpPr>
        <p:spPr>
          <a:xfrm>
            <a:off x="4449908" y="5324322"/>
            <a:ext cx="7380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3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204845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Masalalar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yechish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7688C6-835F-4867-8574-7F5F03E4C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939" y="5400262"/>
            <a:ext cx="2182061" cy="14577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0F3CB4-1998-41B7-8610-3E9F2709C648}"/>
              </a:ext>
            </a:extLst>
          </p:cNvPr>
          <p:cNvSpPr/>
          <p:nvPr/>
        </p:nvSpPr>
        <p:spPr>
          <a:xfrm>
            <a:off x="138943" y="1103313"/>
            <a:ext cx="11939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Spirtlarning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69B3C4-AD3F-4728-9F98-6903927FD77D}"/>
              </a:ext>
            </a:extLst>
          </p:cNvPr>
          <p:cNvSpPr/>
          <p:nvPr/>
        </p:nvSpPr>
        <p:spPr>
          <a:xfrm>
            <a:off x="3570970" y="2328457"/>
            <a:ext cx="2707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2n+1 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id="{5EB50B52-75B6-4CDA-9B61-01670895806A}"/>
              </a:ext>
            </a:extLst>
          </p:cNvPr>
          <p:cNvSpPr/>
          <p:nvPr/>
        </p:nvSpPr>
        <p:spPr>
          <a:xfrm rot="16200000">
            <a:off x="4306656" y="2442632"/>
            <a:ext cx="240771" cy="130508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7F7AB926-04DA-404B-9EB2-2B61C1DD1419}"/>
              </a:ext>
            </a:extLst>
          </p:cNvPr>
          <p:cNvSpPr/>
          <p:nvPr/>
        </p:nvSpPr>
        <p:spPr>
          <a:xfrm rot="5400000">
            <a:off x="5540025" y="2847683"/>
            <a:ext cx="278296" cy="45421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99426-9F68-4F7A-B3A4-CD43FC8A8C8B}"/>
              </a:ext>
            </a:extLst>
          </p:cNvPr>
          <p:cNvSpPr txBox="1"/>
          <p:nvPr/>
        </p:nvSpPr>
        <p:spPr>
          <a:xfrm>
            <a:off x="3913392" y="3236882"/>
            <a:ext cx="116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14n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3B26A0-682A-42B3-B247-B183DABBB599}"/>
              </a:ext>
            </a:extLst>
          </p:cNvPr>
          <p:cNvSpPr txBox="1"/>
          <p:nvPr/>
        </p:nvSpPr>
        <p:spPr>
          <a:xfrm>
            <a:off x="5372554" y="3236881"/>
            <a:ext cx="105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44A7D5E-B362-4503-BFA3-0CC0A0FEFD95}"/>
              </a:ext>
            </a:extLst>
          </p:cNvPr>
          <p:cNvSpPr/>
          <p:nvPr/>
        </p:nvSpPr>
        <p:spPr>
          <a:xfrm>
            <a:off x="2169252" y="4034378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74-18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4A18D8-F2B2-4401-8C8C-C3B89A31A5E3}"/>
              </a:ext>
            </a:extLst>
          </p:cNvPr>
          <p:cNvSpPr/>
          <p:nvPr/>
        </p:nvSpPr>
        <p:spPr>
          <a:xfrm>
            <a:off x="2374436" y="4544391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14n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808F24C-A77C-4FA4-B34A-63A3F6B46634}"/>
              </a:ext>
            </a:extLst>
          </p:cNvPr>
          <p:cNvSpPr/>
          <p:nvPr/>
        </p:nvSpPr>
        <p:spPr>
          <a:xfrm>
            <a:off x="3560390" y="4221225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n=4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38622B2-5067-4543-B5DE-6A2059403B70}"/>
              </a:ext>
            </a:extLst>
          </p:cNvPr>
          <p:cNvCxnSpPr>
            <a:cxnSpLocks/>
          </p:cNvCxnSpPr>
          <p:nvPr/>
        </p:nvCxnSpPr>
        <p:spPr>
          <a:xfrm>
            <a:off x="2169251" y="4653100"/>
            <a:ext cx="13911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9DF06F4-4DAF-4989-820A-548446363F57}"/>
              </a:ext>
            </a:extLst>
          </p:cNvPr>
          <p:cNvSpPr/>
          <p:nvPr/>
        </p:nvSpPr>
        <p:spPr>
          <a:xfrm>
            <a:off x="423954" y="5718979"/>
            <a:ext cx="627287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spirti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623</Words>
  <Application>Microsoft Office PowerPoint</Application>
  <PresentationFormat>Широкоэкранный</PresentationFormat>
  <Paragraphs>141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SimSun</vt:lpstr>
      <vt:lpstr>Arial</vt:lpstr>
      <vt:lpstr>Book Antiqua</vt:lpstr>
      <vt:lpstr>Calibri</vt:lpstr>
      <vt:lpstr>Calibri Light</vt:lpstr>
      <vt:lpstr>Times New Roman</vt:lpstr>
      <vt:lpstr>Tw Cen MT</vt:lpstr>
      <vt:lpstr>Тема Office</vt:lpstr>
      <vt:lpstr>Kimyo</vt:lpstr>
      <vt:lpstr>Mustahkamlash </vt:lpstr>
      <vt:lpstr>Mustahkamlash </vt:lpstr>
      <vt:lpstr>Bugun darsda </vt:lpstr>
      <vt:lpstr>Masalalar yechish  </vt:lpstr>
      <vt:lpstr>Masalalar yechish  </vt:lpstr>
      <vt:lpstr>Masalalar yechish </vt:lpstr>
      <vt:lpstr>Masalalar yechish </vt:lpstr>
      <vt:lpstr>Masalalar yechish </vt:lpstr>
      <vt:lpstr>Masalalar yechish </vt:lpstr>
      <vt:lpstr>Masalalar yechish </vt:lpstr>
      <vt:lpstr>Masalalar yechish </vt:lpstr>
      <vt:lpstr>Masalalar yechish </vt:lpstr>
      <vt:lpstr>Masalalar yechish </vt:lpstr>
      <vt:lpstr>Masalalar yechish </vt:lpstr>
      <vt:lpstr>Masalalar yechish </vt:lpstr>
      <vt:lpstr>Masalalar yechish </vt:lpstr>
      <vt:lpstr>Masalalar yechish</vt:lpstr>
      <vt:lpstr>Masalalar yechish</vt:lpstr>
      <vt:lpstr>Mustaqil bajarish uchun topshiriqlar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Kimyo</dc:title>
  <dc:creator>ASUS</dc:creator>
  <cp:lastModifiedBy>User</cp:lastModifiedBy>
  <cp:revision>35</cp:revision>
  <dcterms:created xsi:type="dcterms:W3CDTF">2020-11-08T01:49:16Z</dcterms:created>
  <dcterms:modified xsi:type="dcterms:W3CDTF">2020-12-29T11:10:48Z</dcterms:modified>
</cp:coreProperties>
</file>