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15" r:id="rId3"/>
    <p:sldId id="323" r:id="rId4"/>
    <p:sldId id="322" r:id="rId5"/>
    <p:sldId id="321" r:id="rId6"/>
    <p:sldId id="320" r:id="rId7"/>
    <p:sldId id="319" r:id="rId8"/>
    <p:sldId id="318" r:id="rId9"/>
    <p:sldId id="314" r:id="rId10"/>
    <p:sldId id="313" r:id="rId11"/>
    <p:sldId id="312" r:id="rId12"/>
    <p:sldId id="311" r:id="rId13"/>
    <p:sldId id="325" r:id="rId14"/>
    <p:sldId id="326" r:id="rId15"/>
    <p:sldId id="327" r:id="rId16"/>
    <p:sldId id="329" r:id="rId17"/>
    <p:sldId id="33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D130B-88BC-4ECA-A615-92ABE9101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88347A-B24D-4DB1-9DF5-ECB323AB3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A66B2-13C5-4955-8C99-3AB1908C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91E98-50AF-4097-A492-07007C1C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FD43B-8C8B-4778-B40B-5EE7DA0B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2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3111C-E87F-4B2B-9051-319FC4BA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322FF0-8A3B-4B19-B682-6B240E1F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C7820-89C9-4945-A9A3-56B837837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A4964B-E2C2-4677-8274-8CBFC91B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44C228-36AA-4153-A0A1-54E5E8E9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3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90C190-E603-40B0-93F2-6F69FB371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32E86A-B302-4C30-B10C-EFED08294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030CE-B361-45E9-874E-09D117FD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91251-723E-4BB0-B11E-63F114EE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F61C2E-8FC2-4270-9FE4-31AFBCAA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1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B6613-0E30-4A82-BE24-362955C6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220FF7-FD90-4F74-9B0E-982ADCB5C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02DCB-CEF5-4189-8E39-34B33764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B36A4-A266-4BA2-998A-5DEE6C51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996E8-E323-46C4-8F34-5CC08182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6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5AFAE-8240-45A9-ADD2-C060309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8F2BA7-07FB-4807-BEF8-C939D1898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9CEEA3-087E-4D68-B8D8-E1BA6505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E42A5-CAB6-4DC6-BBE2-23E96FF0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B32F3-7AE9-40F6-A794-EF64C54C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4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58998-1E8D-4E57-875F-AACA32E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0B7C3-8A14-44A1-A8F7-3A24902CB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52A6C2-E01F-4886-9162-CFF74927C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FD9E4D-22FB-42C2-8D4E-B5CA09C6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770908-4F79-4AE0-A90D-37B04165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674394-2207-40AE-BD70-32FE6847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9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B3541-CA65-4AE9-9B94-87F8D628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D1D2FF-443F-4FE2-A041-5B174DFB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4F32DB-1057-487F-A0ED-57A61AB92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25501B-4DC1-4880-B0F4-7E2741C1C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FC50A1-90DA-4D46-87A2-BB359CF98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47C47A-D410-479B-AED6-968871D6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17E35C-1071-4590-BF15-32DCE49D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E0E153-E139-4612-95C6-D9186199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FC9CD-700F-4CF1-B158-E81B7D6A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0E0D09-B84F-4DAC-B57F-79EDF833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727A82-9A2F-489F-9577-06F6D13F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0E4CAB-4F98-4DE7-BD38-9F87D885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0020EE-65F7-4D60-8D88-44B238B8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27DF2E-35D7-4D80-BC61-E589B62C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5DE610-817C-4A73-A466-82937C4D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2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A2494-38F3-45EE-AE4F-DDC7190F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09B80E-0BF4-4974-8521-145C29688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4BC096-281A-456D-8690-BEE653801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99457-9322-47F4-AEE7-D1A1CD91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F3ACE1-CA2B-4B27-B942-EE0BDD73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0AA1F-CEB2-4A21-AA44-C9A68BDF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1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1B954-55E3-4041-8F89-DC92FB16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6E5392-84DA-4811-8793-C4F4E0A38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02658B-469D-4961-98DB-6009B48F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FBAED-B17D-4C82-9D1F-01EBD5DB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C499F-31B2-469A-8C65-427B3D55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1AF99-AFC8-4F64-A5FD-678389DA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8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6EF30-1A3B-4C00-B3FC-87CE80AF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D2826-C551-4944-B61D-3D7D6F549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C62E0-A094-40B0-921A-55F5C1B2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E898-A6F9-4026-A65A-678C618EF4A0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8DFBCB-3A19-4C35-A0BB-54FDCE052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E6F36-A359-4E48-AA62-0FDD37DA4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z.wikipedia.org/wiki/Kimy%C9%99vi_reaksiy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z.wikipedia.org/wiki/Kimy%C9%99vi_reaksiy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703"/>
            <a:ext cx="12192000" cy="210821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71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1954" y="475056"/>
            <a:ext cx="4934890" cy="1221130"/>
          </a:xfrm>
          <a:prstGeom prst="rect">
            <a:avLst/>
          </a:prstGeom>
        </p:spPr>
        <p:txBody>
          <a:bodyPr vert="horz" wrap="square" lIns="0" tIns="30153" rIns="0" bIns="0" rtlCol="0" anchor="ctr">
            <a:spAutoFit/>
          </a:bodyPr>
          <a:lstStyle/>
          <a:p>
            <a:pPr marL="26221">
              <a:spcBef>
                <a:spcPts val="234"/>
              </a:spcBef>
            </a:pPr>
            <a:r>
              <a:rPr lang="uz-Latn-UZ" sz="8597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sz="859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2305" y="2856801"/>
            <a:ext cx="9271306" cy="919306"/>
          </a:xfrm>
          <a:prstGeom prst="rect">
            <a:avLst/>
          </a:prstGeom>
        </p:spPr>
        <p:txBody>
          <a:bodyPr vert="horz" wrap="square" lIns="0" tIns="28844" rIns="0" bIns="0" rtlCol="0">
            <a:spAutoFit/>
          </a:bodyPr>
          <a:lstStyle/>
          <a:p>
            <a:pPr marL="38021">
              <a:lnSpc>
                <a:spcPct val="150000"/>
              </a:lnSpc>
              <a:spcBef>
                <a:spcPts val="227"/>
              </a:spcBef>
            </a:pPr>
            <a:r>
              <a:rPr lang="en-US" sz="4400" b="1" dirty="0" err="1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44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44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4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bject 5"/>
          <p:cNvSpPr/>
          <p:nvPr/>
        </p:nvSpPr>
        <p:spPr>
          <a:xfrm>
            <a:off x="700899" y="2663637"/>
            <a:ext cx="710603" cy="23469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71"/>
          </a:p>
        </p:txBody>
      </p:sp>
      <p:grpSp>
        <p:nvGrpSpPr>
          <p:cNvPr id="7" name="object 7"/>
          <p:cNvGrpSpPr/>
          <p:nvPr/>
        </p:nvGrpSpPr>
        <p:grpSpPr>
          <a:xfrm>
            <a:off x="9702629" y="550166"/>
            <a:ext cx="2333858" cy="1246833"/>
            <a:chOff x="4701997" y="228104"/>
            <a:chExt cx="603885" cy="603885"/>
          </a:xfrm>
        </p:grpSpPr>
        <p:sp>
          <p:nvSpPr>
            <p:cNvPr id="9" name="object 9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7871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7871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872057" y="799605"/>
            <a:ext cx="1962670" cy="747956"/>
          </a:xfrm>
          <a:prstGeom prst="rect">
            <a:avLst/>
          </a:prstGeom>
        </p:spPr>
        <p:txBody>
          <a:bodyPr vert="horz" wrap="square" lIns="0" tIns="32776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lang="uz-Latn-UZ" sz="4645" b="1" spc="21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4645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120" y="4344840"/>
            <a:ext cx="2739602" cy="21082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6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M</a:t>
            </a: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621189-DF44-47B2-AE35-BF7E8F98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504" y="5412711"/>
            <a:ext cx="1331843" cy="1317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EBD9B-2120-4515-9FF7-421CADF571EA}"/>
              </a:ext>
            </a:extLst>
          </p:cNvPr>
          <p:cNvSpPr txBox="1"/>
          <p:nvPr/>
        </p:nvSpPr>
        <p:spPr>
          <a:xfrm>
            <a:off x="168558" y="1280305"/>
            <a:ext cx="11880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8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Propil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spirt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13A59-44F8-41B8-A571-A73003F3A5FF}"/>
              </a:ext>
            </a:extLst>
          </p:cNvPr>
          <p:cNvSpPr txBox="1"/>
          <p:nvPr/>
        </p:nvSpPr>
        <p:spPr>
          <a:xfrm>
            <a:off x="417035" y="2607299"/>
            <a:ext cx="11383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A3D3D7-55B3-4FBB-A4F0-32A1732963A5}"/>
              </a:ext>
            </a:extLst>
          </p:cNvPr>
          <p:cNvSpPr/>
          <p:nvPr/>
        </p:nvSpPr>
        <p:spPr>
          <a:xfrm>
            <a:off x="6204450" y="3343000"/>
            <a:ext cx="3166251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00FB97-3FDB-489C-A7C8-BF58F8CBF379}"/>
              </a:ext>
            </a:extLst>
          </p:cNvPr>
          <p:cNvSpPr txBox="1"/>
          <p:nvPr/>
        </p:nvSpPr>
        <p:spPr>
          <a:xfrm>
            <a:off x="463826" y="1378226"/>
            <a:ext cx="1130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9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formulasini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0037FB-DE4F-4D40-B6A5-A03E6F285168}"/>
              </a:ext>
            </a:extLst>
          </p:cNvPr>
          <p:cNvSpPr/>
          <p:nvPr/>
        </p:nvSpPr>
        <p:spPr>
          <a:xfrm>
            <a:off x="606114" y="2483438"/>
            <a:ext cx="6096000" cy="2728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+2H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CO+2H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064DD7-BC82-4088-AF5D-997C13D88EDE}"/>
              </a:ext>
            </a:extLst>
          </p:cNvPr>
          <p:cNvSpPr/>
          <p:nvPr/>
        </p:nvSpPr>
        <p:spPr>
          <a:xfrm>
            <a:off x="5539881" y="3345148"/>
            <a:ext cx="2626040" cy="6420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 CO+2H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86FED-46F1-438E-9BEE-0B4EC3B1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9759664" y="5214729"/>
            <a:ext cx="2445181" cy="1643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DD25C-380A-489F-AF3E-FF587BBFA163}"/>
              </a:ext>
            </a:extLst>
          </p:cNvPr>
          <p:cNvSpPr txBox="1"/>
          <p:nvPr/>
        </p:nvSpPr>
        <p:spPr>
          <a:xfrm>
            <a:off x="185530" y="1326838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10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Alkenlarga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qoidaga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muvofiq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D8ABC-DEBD-4A42-BB41-CFCE0F575970}"/>
              </a:ext>
            </a:extLst>
          </p:cNvPr>
          <p:cNvSpPr txBox="1"/>
          <p:nvPr/>
        </p:nvSpPr>
        <p:spPr>
          <a:xfrm>
            <a:off x="251791" y="2517913"/>
            <a:ext cx="11423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Markovnikov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Kekule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Korotkov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Berselius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FB5829-455C-4544-8034-2FF225F298EA}"/>
              </a:ext>
            </a:extLst>
          </p:cNvPr>
          <p:cNvSpPr/>
          <p:nvPr/>
        </p:nvSpPr>
        <p:spPr>
          <a:xfrm>
            <a:off x="5855228" y="3245782"/>
            <a:ext cx="352532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742950" lvl="0" indent="-742950">
              <a:buFont typeface="+mj-lt"/>
              <a:buAutoNum type="alphaUcPeriod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Markovnikov</a:t>
            </a:r>
          </a:p>
        </p:txBody>
      </p:sp>
    </p:spTree>
    <p:extLst>
      <p:ext uri="{BB962C8B-B14F-4D97-AF65-F5344CB8AC3E}">
        <p14:creationId xmlns:p14="http://schemas.microsoft.com/office/powerpoint/2010/main" val="4805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-1" y="0"/>
            <a:ext cx="12204846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2" name="video_2020-12-28_23-14-41">
            <a:hlinkClick r:id="" action="ppaction://media"/>
            <a:extLst>
              <a:ext uri="{FF2B5EF4-FFF2-40B4-BE49-F238E27FC236}">
                <a16:creationId xmlns:a16="http://schemas.microsoft.com/office/drawing/2014/main" id="{18A18D6A-C344-4D9C-B3B4-41A71D25E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03313"/>
            <a:ext cx="12191999" cy="57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6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6BF8A1-25FF-4094-958D-8A2701CB293B}"/>
              </a:ext>
            </a:extLst>
          </p:cNvPr>
          <p:cNvSpPr txBox="1"/>
          <p:nvPr/>
        </p:nvSpPr>
        <p:spPr>
          <a:xfrm>
            <a:off x="291548" y="1457739"/>
            <a:ext cx="1115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alkagolyatlar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mumkinmi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4347E-0FCD-45AF-825E-19A209C41301}"/>
              </a:ext>
            </a:extLst>
          </p:cNvPr>
          <p:cNvSpPr txBox="1"/>
          <p:nvPr/>
        </p:nvSpPr>
        <p:spPr>
          <a:xfrm>
            <a:off x="2001079" y="3161636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A9BF3-4B35-4D5D-8FFD-567B76161FDD}"/>
              </a:ext>
            </a:extLst>
          </p:cNvPr>
          <p:cNvSpPr txBox="1"/>
          <p:nvPr/>
        </p:nvSpPr>
        <p:spPr>
          <a:xfrm>
            <a:off x="7368208" y="3105834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Yo’q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7C5C06-ADED-4DB5-B667-EBCFA8928D6D}"/>
              </a:ext>
            </a:extLst>
          </p:cNvPr>
          <p:cNvSpPr/>
          <p:nvPr/>
        </p:nvSpPr>
        <p:spPr>
          <a:xfrm>
            <a:off x="1577009" y="3012494"/>
            <a:ext cx="2197491" cy="8350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5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 dirty="0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6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26622-747E-463B-9D82-C004376D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9759664" y="5214729"/>
            <a:ext cx="2445181" cy="1643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60381-F1EB-4313-BBBF-EE228F311DB1}"/>
              </a:ext>
            </a:extLst>
          </p:cNvPr>
          <p:cNvSpPr txBox="1"/>
          <p:nvPr/>
        </p:nvSpPr>
        <p:spPr>
          <a:xfrm>
            <a:off x="450574" y="1497495"/>
            <a:ext cx="11290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etanolning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ratsional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nomenklatura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nomlanishimi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CF507-4C5B-4686-B0F3-FFA5709C3FE8}"/>
              </a:ext>
            </a:extLst>
          </p:cNvPr>
          <p:cNvSpPr txBox="1"/>
          <p:nvPr/>
        </p:nvSpPr>
        <p:spPr>
          <a:xfrm>
            <a:off x="2001079" y="3161636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183AF-FDD1-4241-B01E-B767D5884410}"/>
              </a:ext>
            </a:extLst>
          </p:cNvPr>
          <p:cNvSpPr txBox="1"/>
          <p:nvPr/>
        </p:nvSpPr>
        <p:spPr>
          <a:xfrm>
            <a:off x="6838121" y="3161635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0CB1D9-80B6-4992-8AB7-2C820780A15D}"/>
              </a:ext>
            </a:extLst>
          </p:cNvPr>
          <p:cNvSpPr/>
          <p:nvPr/>
        </p:nvSpPr>
        <p:spPr>
          <a:xfrm>
            <a:off x="1577009" y="3012494"/>
            <a:ext cx="2197491" cy="8350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4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7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A1B51-3C2D-4932-9980-82EEB8D55025}"/>
              </a:ext>
            </a:extLst>
          </p:cNvPr>
          <p:cNvSpPr txBox="1"/>
          <p:nvPr/>
        </p:nvSpPr>
        <p:spPr>
          <a:xfrm>
            <a:off x="344557" y="1431235"/>
            <a:ext cx="11423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D79E5-8729-47FE-A525-F370F5B3FF05}"/>
              </a:ext>
            </a:extLst>
          </p:cNvPr>
          <p:cNvSpPr txBox="1"/>
          <p:nvPr/>
        </p:nvSpPr>
        <p:spPr>
          <a:xfrm>
            <a:off x="2001079" y="3161636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70AC9-C81E-4BD4-A89F-3BB6033A6AE4}"/>
              </a:ext>
            </a:extLst>
          </p:cNvPr>
          <p:cNvSpPr txBox="1"/>
          <p:nvPr/>
        </p:nvSpPr>
        <p:spPr>
          <a:xfrm>
            <a:off x="6838121" y="3161635"/>
            <a:ext cx="282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Yo’q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3A7024-1EE3-462A-AF02-DAEB7EDDC49F}"/>
              </a:ext>
            </a:extLst>
          </p:cNvPr>
          <p:cNvSpPr/>
          <p:nvPr/>
        </p:nvSpPr>
        <p:spPr>
          <a:xfrm>
            <a:off x="6356441" y="3067282"/>
            <a:ext cx="2197491" cy="83503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Mustaqil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bajarish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uchun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topshiriqlar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600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09435F-1FFA-4C50-AB8B-DFE421DA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18" y="3937390"/>
            <a:ext cx="5222248" cy="2179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4FDE1-779D-4411-A82D-152C506A02EB}"/>
              </a:ext>
            </a:extLst>
          </p:cNvPr>
          <p:cNvSpPr txBox="1"/>
          <p:nvPr/>
        </p:nvSpPr>
        <p:spPr>
          <a:xfrm>
            <a:off x="278296" y="1366189"/>
            <a:ext cx="11343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259 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spirt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degidratlanishi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196 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5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Bugun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darsda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: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688C6-835F-4867-8574-7F5F03E4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B234C-1B64-4738-8400-B44AFFE40F61}"/>
              </a:ext>
            </a:extLst>
          </p:cNvPr>
          <p:cNvSpPr txBox="1"/>
          <p:nvPr/>
        </p:nvSpPr>
        <p:spPr>
          <a:xfrm>
            <a:off x="477078" y="1777329"/>
            <a:ext cx="1078727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Ugelvodorodlarning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manbalari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9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59635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M</a:t>
            </a: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7B2C05-2568-4A5B-8209-F93F2508C66E}"/>
              </a:ext>
            </a:extLst>
          </p:cNvPr>
          <p:cNvSpPr txBox="1"/>
          <p:nvPr/>
        </p:nvSpPr>
        <p:spPr>
          <a:xfrm>
            <a:off x="145774" y="1229104"/>
            <a:ext cx="11384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140</a:t>
            </a:r>
            <a:r>
              <a:rPr lang="en-US" sz="3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temperaturada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konsentrlangan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qizdirilganda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73552-731C-4A43-BCFE-3CDFF1C32614}"/>
              </a:ext>
            </a:extLst>
          </p:cNvPr>
          <p:cNvSpPr txBox="1"/>
          <p:nvPr/>
        </p:nvSpPr>
        <p:spPr>
          <a:xfrm>
            <a:off x="662202" y="2995138"/>
            <a:ext cx="10800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Etan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Etandiol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Dietil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efir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Etilen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Etilsulfat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67AB5B-DB8F-4877-9600-63D0FF964EB3}"/>
              </a:ext>
            </a:extLst>
          </p:cNvPr>
          <p:cNvSpPr/>
          <p:nvPr/>
        </p:nvSpPr>
        <p:spPr>
          <a:xfrm>
            <a:off x="5179723" y="3244334"/>
            <a:ext cx="256993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Dietil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efir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0" y="-39756"/>
            <a:ext cx="12204845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58670734-4F92-4873-9B85-74080243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137150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C6366-D579-439B-B2A1-1DD42DE70DBA}"/>
              </a:ext>
            </a:extLst>
          </p:cNvPr>
          <p:cNvSpPr txBox="1"/>
          <p:nvPr/>
        </p:nvSpPr>
        <p:spPr>
          <a:xfrm>
            <a:off x="145774" y="112068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konsentrlangan  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qizdirilsa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(170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4667-DFFD-47A8-9904-3B8B300EFD72}"/>
              </a:ext>
            </a:extLst>
          </p:cNvPr>
          <p:cNvSpPr txBox="1"/>
          <p:nvPr/>
        </p:nvSpPr>
        <p:spPr>
          <a:xfrm>
            <a:off x="384313" y="2520067"/>
            <a:ext cx="11237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Etanal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Etilen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Sirka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Butadiyen-1,2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Etilatsetat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ABF4E3-4815-4157-8EAD-C31B9ED9D46A}"/>
              </a:ext>
            </a:extLst>
          </p:cNvPr>
          <p:cNvSpPr/>
          <p:nvPr/>
        </p:nvSpPr>
        <p:spPr>
          <a:xfrm>
            <a:off x="5340024" y="3244334"/>
            <a:ext cx="1903085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Etilen</a:t>
            </a:r>
          </a:p>
        </p:txBody>
      </p:sp>
    </p:spTree>
    <p:extLst>
      <p:ext uri="{BB962C8B-B14F-4D97-AF65-F5344CB8AC3E}">
        <p14:creationId xmlns:p14="http://schemas.microsoft.com/office/powerpoint/2010/main" val="17065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6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Mu</a:t>
            </a: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919C8-D6C3-43D1-8558-6DA7AC21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CE4A6-B0A9-4609-9D7A-19DD1E1DDCEC}"/>
              </a:ext>
            </a:extLst>
          </p:cNvPr>
          <p:cNvSpPr txBox="1"/>
          <p:nvPr/>
        </p:nvSpPr>
        <p:spPr>
          <a:xfrm>
            <a:off x="172278" y="1364974"/>
            <a:ext cx="11860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40-200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yig‘ib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3A991-21D6-4931-9A13-FE165A28186C}"/>
              </a:ext>
            </a:extLst>
          </p:cNvPr>
          <p:cNvSpPr txBox="1"/>
          <p:nvPr/>
        </p:nvSpPr>
        <p:spPr>
          <a:xfrm>
            <a:off x="602973" y="2643956"/>
            <a:ext cx="8196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Gazolin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Ligroin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Mazut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EC2AC7-C26A-4AA5-893E-37022D6A8B8A}"/>
              </a:ext>
            </a:extLst>
          </p:cNvPr>
          <p:cNvSpPr/>
          <p:nvPr/>
        </p:nvSpPr>
        <p:spPr>
          <a:xfrm>
            <a:off x="5269427" y="3244334"/>
            <a:ext cx="2313454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Gazolin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7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C9549-34E2-44F4-A826-99452ABC2B03}"/>
              </a:ext>
            </a:extLst>
          </p:cNvPr>
          <p:cNvSpPr txBox="1"/>
          <p:nvPr/>
        </p:nvSpPr>
        <p:spPr>
          <a:xfrm>
            <a:off x="185530" y="1146788"/>
            <a:ext cx="11582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Ligroin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4AC6D0-FFB0-410D-85C6-A1D1A6FBEC16}"/>
              </a:ext>
            </a:extLst>
          </p:cNvPr>
          <p:cNvSpPr/>
          <p:nvPr/>
        </p:nvSpPr>
        <p:spPr>
          <a:xfrm>
            <a:off x="185530" y="2317382"/>
            <a:ext cx="6096000" cy="34235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gacha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gacha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gacha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gacha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yuqori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B88864-FA42-484E-9529-A9308F5F40DF}"/>
              </a:ext>
            </a:extLst>
          </p:cNvPr>
          <p:cNvSpPr/>
          <p:nvPr/>
        </p:nvSpPr>
        <p:spPr>
          <a:xfrm>
            <a:off x="6158394" y="3205495"/>
            <a:ext cx="5848076" cy="6420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gacha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6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7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8DC904F0-37F2-4935-B259-F9B07354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603" y="4969565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A4FD1-2FC0-43C7-AAF8-DB61ECD0DEEB}"/>
              </a:ext>
            </a:extLst>
          </p:cNvPr>
          <p:cNvSpPr txBox="1"/>
          <p:nvPr/>
        </p:nvSpPr>
        <p:spPr>
          <a:xfrm>
            <a:off x="331305" y="1206982"/>
            <a:ext cx="1186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haydashdan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qoldiqni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DBA1D-6655-498F-9700-7AA525239380}"/>
              </a:ext>
            </a:extLst>
          </p:cNvPr>
          <p:cNvSpPr txBox="1"/>
          <p:nvPr/>
        </p:nvSpPr>
        <p:spPr>
          <a:xfrm>
            <a:off x="589721" y="2235005"/>
            <a:ext cx="11343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Kerosin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Ligroin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Mazut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Gazoil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0CECAB-8287-4583-8728-F51370957153}"/>
              </a:ext>
            </a:extLst>
          </p:cNvPr>
          <p:cNvSpPr/>
          <p:nvPr/>
        </p:nvSpPr>
        <p:spPr>
          <a:xfrm>
            <a:off x="5314376" y="3244334"/>
            <a:ext cx="215956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D.  Mazut</a:t>
            </a:r>
          </a:p>
        </p:txBody>
      </p:sp>
    </p:spTree>
    <p:extLst>
      <p:ext uri="{BB962C8B-B14F-4D97-AF65-F5344CB8AC3E}">
        <p14:creationId xmlns:p14="http://schemas.microsoft.com/office/powerpoint/2010/main" val="19602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7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8057E-78BF-4B88-9F67-2ABECE78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8775E-820B-4EBE-A7D4-3F6E4A724F6E}"/>
              </a:ext>
            </a:extLst>
          </p:cNvPr>
          <p:cNvSpPr txBox="1"/>
          <p:nvPr/>
        </p:nvSpPr>
        <p:spPr>
          <a:xfrm>
            <a:off x="331304" y="1237811"/>
            <a:ext cx="1138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piroliz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qilinganda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koks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D300D-67E2-42E9-BF0F-750F2232F90A}"/>
              </a:ext>
            </a:extLst>
          </p:cNvPr>
          <p:cNvSpPr txBox="1"/>
          <p:nvPr/>
        </p:nvSpPr>
        <p:spPr>
          <a:xfrm>
            <a:off x="384313" y="2572638"/>
            <a:ext cx="1127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Etilen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3814DC-C97C-49AD-AE6B-B58715915D7E}"/>
              </a:ext>
            </a:extLst>
          </p:cNvPr>
          <p:cNvSpPr/>
          <p:nvPr/>
        </p:nvSpPr>
        <p:spPr>
          <a:xfrm>
            <a:off x="5198927" y="3244334"/>
            <a:ext cx="265348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</a:p>
        </p:txBody>
      </p:sp>
    </p:spTree>
    <p:extLst>
      <p:ext uri="{BB962C8B-B14F-4D97-AF65-F5344CB8AC3E}">
        <p14:creationId xmlns:p14="http://schemas.microsoft.com/office/powerpoint/2010/main" val="31318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-39757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86F6F-F224-4A1D-9C82-E403CD1530FB}"/>
              </a:ext>
            </a:extLst>
          </p:cNvPr>
          <p:cNvSpPr txBox="1"/>
          <p:nvPr/>
        </p:nvSpPr>
        <p:spPr>
          <a:xfrm>
            <a:off x="265043" y="1417983"/>
            <a:ext cx="1171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90D18-8098-4A84-9AF4-5A9DEC23EEE9}"/>
              </a:ext>
            </a:extLst>
          </p:cNvPr>
          <p:cNvSpPr txBox="1"/>
          <p:nvPr/>
        </p:nvSpPr>
        <p:spPr>
          <a:xfrm>
            <a:off x="212035" y="1290821"/>
            <a:ext cx="1150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7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ACD2D-9E8C-41E4-8AC1-CC8D95AB73E5}"/>
              </a:ext>
            </a:extLst>
          </p:cNvPr>
          <p:cNvSpPr txBox="1"/>
          <p:nvPr/>
        </p:nvSpPr>
        <p:spPr>
          <a:xfrm>
            <a:off x="423663" y="2668872"/>
            <a:ext cx="11317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Gidratlanish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Degidratlanish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Gidrogenlanish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Degidrogenlanish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5E3459-AEFA-44B3-9F29-C86F385F95D8}"/>
              </a:ext>
            </a:extLst>
          </p:cNvPr>
          <p:cNvSpPr/>
          <p:nvPr/>
        </p:nvSpPr>
        <p:spPr>
          <a:xfrm>
            <a:off x="6082341" y="3095708"/>
            <a:ext cx="382668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 Degidratlanish</a:t>
            </a:r>
          </a:p>
        </p:txBody>
      </p:sp>
    </p:spTree>
    <p:extLst>
      <p:ext uri="{BB962C8B-B14F-4D97-AF65-F5344CB8AC3E}">
        <p14:creationId xmlns:p14="http://schemas.microsoft.com/office/powerpoint/2010/main" val="6038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342</Words>
  <Application>Microsoft Office PowerPoint</Application>
  <PresentationFormat>Широкоэкранный</PresentationFormat>
  <Paragraphs>113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Tw Cen MT</vt:lpstr>
      <vt:lpstr>Тема Office</vt:lpstr>
      <vt:lpstr>Kimyo</vt:lpstr>
      <vt:lpstr>Bugun darsda: </vt:lpstr>
      <vt:lpstr>Mustahkamlash M</vt:lpstr>
      <vt:lpstr>Mustahkamlash </vt:lpstr>
      <vt:lpstr>Mustahkamlash Mu</vt:lpstr>
      <vt:lpstr>Mustahkamlash</vt:lpstr>
      <vt:lpstr>Mustahkamlash </vt:lpstr>
      <vt:lpstr>Mustahkamlash</vt:lpstr>
      <vt:lpstr>Mustahkamlash </vt:lpstr>
      <vt:lpstr>Mustahkamlash M</vt:lpstr>
      <vt:lpstr>Mustahkamlash </vt:lpstr>
      <vt:lpstr>Mustahkamlash </vt:lpstr>
      <vt:lpstr>Mustahkamlash </vt:lpstr>
      <vt:lpstr>Mustahkamlash </vt:lpstr>
      <vt:lpstr>Mustahkamlash </vt:lpstr>
      <vt:lpstr>Mustahkamlash </vt:lpstr>
      <vt:lpstr>Mustaqil bajarish uchun topshiriqlar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Kimyo</dc:title>
  <dc:creator>ASUS</dc:creator>
  <cp:lastModifiedBy>admin</cp:lastModifiedBy>
  <cp:revision>21</cp:revision>
  <dcterms:created xsi:type="dcterms:W3CDTF">2020-11-08T01:49:16Z</dcterms:created>
  <dcterms:modified xsi:type="dcterms:W3CDTF">2020-12-29T07:03:28Z</dcterms:modified>
</cp:coreProperties>
</file>