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7" r:id="rId2"/>
    <p:sldId id="1403" r:id="rId3"/>
    <p:sldId id="1400" r:id="rId4"/>
    <p:sldId id="1401" r:id="rId5"/>
    <p:sldId id="1402" r:id="rId6"/>
    <p:sldId id="1389" r:id="rId7"/>
    <p:sldId id="1388" r:id="rId8"/>
    <p:sldId id="1386" r:id="rId9"/>
    <p:sldId id="1385" r:id="rId10"/>
    <p:sldId id="1384" r:id="rId11"/>
    <p:sldId id="1383" r:id="rId12"/>
    <p:sldId id="1382" r:id="rId13"/>
    <p:sldId id="1381" r:id="rId14"/>
    <p:sldId id="1397" r:id="rId15"/>
    <p:sldId id="1396" r:id="rId16"/>
    <p:sldId id="1398" r:id="rId17"/>
    <p:sldId id="1399" r:id="rId18"/>
    <p:sldId id="1394" r:id="rId19"/>
    <p:sldId id="1393" r:id="rId20"/>
    <p:sldId id="33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0%D0%B1%D0%BB%D0%B5%D1%82%D0%BA%D0%B0" TargetMode="External"/><Relationship Id="rId7" Type="http://schemas.openxmlformats.org/officeDocument/2006/relationships/hyperlink" Target="https://pngimg.com/download/1649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ixabay.com/ko/%EB%AC%BC%EC%A7%91-%EC%9D%98%ED%95%99-%EC%95%8C-%EC%95%BD-%EC%9D%98%EC%82%AC-%EB%AC%BC%EC%A7%91-%ED%8C%A9-%EB%B3%B4%EA%B8%B0-%ED%8F%AC%EC%9E%A5-%EC%9D%98%EB%A3%8C-%EC%B9%98%EC%9C%A0-1992426/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59103" y="2166456"/>
            <a:ext cx="10850042" cy="4081505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70342" y="4119330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6103" y="667546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10673696" y="5440996"/>
            <a:ext cx="1379437" cy="13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usullari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D1A9B-FB3D-4294-AAA6-E4902D997CA1}"/>
              </a:ext>
            </a:extLst>
          </p:cNvPr>
          <p:cNvSpPr txBox="1"/>
          <p:nvPr/>
        </p:nvSpPr>
        <p:spPr>
          <a:xfrm>
            <a:off x="298174" y="1184728"/>
            <a:ext cx="11595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N.N.Zinin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467B7C31-1A08-4143-B6EC-377C0306587A}"/>
              </a:ext>
            </a:extLst>
          </p:cNvPr>
          <p:cNvSpPr/>
          <p:nvPr/>
        </p:nvSpPr>
        <p:spPr>
          <a:xfrm rot="16200000">
            <a:off x="2107101" y="3770527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D269292-ACD2-49AA-8083-BDBB5BAD12D4}"/>
              </a:ext>
            </a:extLst>
          </p:cNvPr>
          <p:cNvCxnSpPr>
            <a:cxnSpLocks/>
          </p:cNvCxnSpPr>
          <p:nvPr/>
        </p:nvCxnSpPr>
        <p:spPr>
          <a:xfrm flipV="1">
            <a:off x="2252870" y="3969311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5A7E6F6-0661-4BE1-B76A-94CB268EBA64}"/>
              </a:ext>
            </a:extLst>
          </p:cNvPr>
          <p:cNvCxnSpPr/>
          <p:nvPr/>
        </p:nvCxnSpPr>
        <p:spPr>
          <a:xfrm>
            <a:off x="2252870" y="477769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30FE8A2-EE10-4334-B34F-589C88A6FE76}"/>
              </a:ext>
            </a:extLst>
          </p:cNvPr>
          <p:cNvCxnSpPr/>
          <p:nvPr/>
        </p:nvCxnSpPr>
        <p:spPr>
          <a:xfrm>
            <a:off x="3339548" y="4207850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06802C-816C-4556-A219-593026BF39BC}"/>
              </a:ext>
            </a:extLst>
          </p:cNvPr>
          <p:cNvCxnSpPr/>
          <p:nvPr/>
        </p:nvCxnSpPr>
        <p:spPr>
          <a:xfrm>
            <a:off x="2849218" y="3545243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D87367-B7CC-4DA9-996A-B7E761FF3647}"/>
              </a:ext>
            </a:extLst>
          </p:cNvPr>
          <p:cNvSpPr txBox="1"/>
          <p:nvPr/>
        </p:nvSpPr>
        <p:spPr>
          <a:xfrm>
            <a:off x="2425141" y="29254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86E6E4-2ECD-47F5-B98E-E9281BAEE430}"/>
              </a:ext>
            </a:extLst>
          </p:cNvPr>
          <p:cNvSpPr txBox="1"/>
          <p:nvPr/>
        </p:nvSpPr>
        <p:spPr>
          <a:xfrm>
            <a:off x="1459418" y="5586077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3E0CB0-0504-4F66-90A9-C411CF59EED0}"/>
              </a:ext>
            </a:extLst>
          </p:cNvPr>
          <p:cNvSpPr/>
          <p:nvPr/>
        </p:nvSpPr>
        <p:spPr>
          <a:xfrm>
            <a:off x="3949148" y="4207850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6E5F5F8-94DF-4009-9EB6-466BEE93232C}"/>
              </a:ext>
            </a:extLst>
          </p:cNvPr>
          <p:cNvCxnSpPr/>
          <p:nvPr/>
        </p:nvCxnSpPr>
        <p:spPr>
          <a:xfrm>
            <a:off x="5565913" y="4492771"/>
            <a:ext cx="1099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948CF92B-C52E-479F-8910-A04EEB791A4D}"/>
              </a:ext>
            </a:extLst>
          </p:cNvPr>
          <p:cNvSpPr/>
          <p:nvPr/>
        </p:nvSpPr>
        <p:spPr>
          <a:xfrm rot="16200000">
            <a:off x="6890251" y="3770527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0846F9E-17A0-486E-A91B-A71527408C50}"/>
              </a:ext>
            </a:extLst>
          </p:cNvPr>
          <p:cNvCxnSpPr>
            <a:cxnSpLocks/>
          </p:cNvCxnSpPr>
          <p:nvPr/>
        </p:nvCxnSpPr>
        <p:spPr>
          <a:xfrm flipV="1">
            <a:off x="7036020" y="3969311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236890-C727-44DC-9758-964C57CB3695}"/>
              </a:ext>
            </a:extLst>
          </p:cNvPr>
          <p:cNvCxnSpPr/>
          <p:nvPr/>
        </p:nvCxnSpPr>
        <p:spPr>
          <a:xfrm>
            <a:off x="7036020" y="477769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07B052A-633D-4355-8F4A-FF5146930DDD}"/>
              </a:ext>
            </a:extLst>
          </p:cNvPr>
          <p:cNvCxnSpPr/>
          <p:nvPr/>
        </p:nvCxnSpPr>
        <p:spPr>
          <a:xfrm>
            <a:off x="8122698" y="4207850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35AB90-A4CA-4AA5-B1E3-25245326425A}"/>
              </a:ext>
            </a:extLst>
          </p:cNvPr>
          <p:cNvCxnSpPr/>
          <p:nvPr/>
        </p:nvCxnSpPr>
        <p:spPr>
          <a:xfrm>
            <a:off x="7632368" y="3545243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A8EDE3C-5D94-4206-A42C-FAB7945C2232}"/>
              </a:ext>
            </a:extLst>
          </p:cNvPr>
          <p:cNvSpPr txBox="1"/>
          <p:nvPr/>
        </p:nvSpPr>
        <p:spPr>
          <a:xfrm>
            <a:off x="7208291" y="29254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A8FBBE-753E-46AD-BB6F-035ED30EF39D}"/>
              </a:ext>
            </a:extLst>
          </p:cNvPr>
          <p:cNvSpPr/>
          <p:nvPr/>
        </p:nvSpPr>
        <p:spPr>
          <a:xfrm>
            <a:off x="6968298" y="558607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ru-RU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67E18-0285-481C-A18B-6653E8477E60}"/>
              </a:ext>
            </a:extLst>
          </p:cNvPr>
          <p:cNvSpPr txBox="1"/>
          <p:nvPr/>
        </p:nvSpPr>
        <p:spPr>
          <a:xfrm>
            <a:off x="8691649" y="4263598"/>
            <a:ext cx="236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2H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08CA-BC19-473D-A5C4-3226946F3CEC}"/>
              </a:ext>
            </a:extLst>
          </p:cNvPr>
          <p:cNvSpPr txBox="1"/>
          <p:nvPr/>
        </p:nvSpPr>
        <p:spPr>
          <a:xfrm>
            <a:off x="342900" y="1176478"/>
            <a:ext cx="11493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qo‘lansa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70BCB0-5A89-4AE2-954A-901438F75DB3}"/>
              </a:ext>
            </a:extLst>
          </p:cNvPr>
          <p:cNvSpPr txBox="1"/>
          <p:nvPr/>
        </p:nvSpPr>
        <p:spPr>
          <a:xfrm>
            <a:off x="279398" y="1582394"/>
            <a:ext cx="11658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halqasining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B6A5C-099E-40D5-BFB6-11A7736C028C}"/>
              </a:ext>
            </a:extLst>
          </p:cNvPr>
          <p:cNvSpPr txBox="1"/>
          <p:nvPr/>
        </p:nvSpPr>
        <p:spPr>
          <a:xfrm>
            <a:off x="292100" y="1204913"/>
            <a:ext cx="11697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tribromanilin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1AFC71D3-0391-4358-86BA-217A8149051B}"/>
              </a:ext>
            </a:extLst>
          </p:cNvPr>
          <p:cNvSpPr/>
          <p:nvPr/>
        </p:nvSpPr>
        <p:spPr>
          <a:xfrm rot="16200000">
            <a:off x="1457744" y="4251545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1D998B8-AC5B-4635-8B20-4E2C957B5257}"/>
              </a:ext>
            </a:extLst>
          </p:cNvPr>
          <p:cNvCxnSpPr/>
          <p:nvPr/>
        </p:nvCxnSpPr>
        <p:spPr>
          <a:xfrm>
            <a:off x="2199861" y="4026261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3204EA-6720-41E3-AAB7-F4FB5D741D05}"/>
              </a:ext>
            </a:extLst>
          </p:cNvPr>
          <p:cNvSpPr txBox="1"/>
          <p:nvPr/>
        </p:nvSpPr>
        <p:spPr>
          <a:xfrm>
            <a:off x="1775784" y="340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17D24B5-0AFC-4E22-B72B-A12CD9ABC80B}"/>
              </a:ext>
            </a:extLst>
          </p:cNvPr>
          <p:cNvSpPr/>
          <p:nvPr/>
        </p:nvSpPr>
        <p:spPr>
          <a:xfrm>
            <a:off x="1722783" y="4600617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35D875-B931-44FF-A65B-79D9A57A79A9}"/>
              </a:ext>
            </a:extLst>
          </p:cNvPr>
          <p:cNvSpPr/>
          <p:nvPr/>
        </p:nvSpPr>
        <p:spPr>
          <a:xfrm>
            <a:off x="3326295" y="4650623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3B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5D8FDDB-1E99-46F0-AB7C-94B5BFE237A2}"/>
              </a:ext>
            </a:extLst>
          </p:cNvPr>
          <p:cNvCxnSpPr>
            <a:stCxn id="12" idx="3"/>
          </p:cNvCxnSpPr>
          <p:nvPr/>
        </p:nvCxnSpPr>
        <p:spPr>
          <a:xfrm>
            <a:off x="4772525" y="4973789"/>
            <a:ext cx="992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BCF28C7A-0822-4AA1-83C0-97E6069873B2}"/>
              </a:ext>
            </a:extLst>
          </p:cNvPr>
          <p:cNvSpPr/>
          <p:nvPr/>
        </p:nvSpPr>
        <p:spPr>
          <a:xfrm rot="16200000">
            <a:off x="7224182" y="409011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CF84ED-0022-4833-A17A-8F9702741CD6}"/>
              </a:ext>
            </a:extLst>
          </p:cNvPr>
          <p:cNvCxnSpPr/>
          <p:nvPr/>
        </p:nvCxnSpPr>
        <p:spPr>
          <a:xfrm>
            <a:off x="7966299" y="386483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A2C9217E-2E43-42C7-9454-A84E0903A105}"/>
              </a:ext>
            </a:extLst>
          </p:cNvPr>
          <p:cNvSpPr/>
          <p:nvPr/>
        </p:nvSpPr>
        <p:spPr>
          <a:xfrm>
            <a:off x="7489221" y="4439191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A96CC-B087-4002-8865-5E49D3D03C2D}"/>
              </a:ext>
            </a:extLst>
          </p:cNvPr>
          <p:cNvSpPr txBox="1"/>
          <p:nvPr/>
        </p:nvSpPr>
        <p:spPr>
          <a:xfrm>
            <a:off x="6241774" y="4026261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439563-0D0B-45D3-89C5-00B930523237}"/>
              </a:ext>
            </a:extLst>
          </p:cNvPr>
          <p:cNvSpPr txBox="1"/>
          <p:nvPr/>
        </p:nvSpPr>
        <p:spPr>
          <a:xfrm>
            <a:off x="8998247" y="4005808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13047-6E7A-4554-8A43-46215084142F}"/>
              </a:ext>
            </a:extLst>
          </p:cNvPr>
          <p:cNvSpPr txBox="1"/>
          <p:nvPr/>
        </p:nvSpPr>
        <p:spPr>
          <a:xfrm>
            <a:off x="7701268" y="5682779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E4224-34BA-4689-BED5-EF5423672B77}"/>
              </a:ext>
            </a:extLst>
          </p:cNvPr>
          <p:cNvSpPr txBox="1"/>
          <p:nvPr/>
        </p:nvSpPr>
        <p:spPr>
          <a:xfrm>
            <a:off x="7701268" y="321850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0B03BCE-CC55-4ABD-ABF3-DE215176D70F}"/>
              </a:ext>
            </a:extLst>
          </p:cNvPr>
          <p:cNvCxnSpPr>
            <a:stCxn id="15" idx="5"/>
          </p:cNvCxnSpPr>
          <p:nvPr/>
        </p:nvCxnSpPr>
        <p:spPr>
          <a:xfrm flipH="1" flipV="1">
            <a:off x="6930890" y="4439191"/>
            <a:ext cx="280037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936E3F3-8490-405E-8993-753582875D01}"/>
              </a:ext>
            </a:extLst>
          </p:cNvPr>
          <p:cNvCxnSpPr>
            <a:stCxn id="15" idx="1"/>
          </p:cNvCxnSpPr>
          <p:nvPr/>
        </p:nvCxnSpPr>
        <p:spPr>
          <a:xfrm flipV="1">
            <a:off x="8655416" y="4439191"/>
            <a:ext cx="278305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C412F89-3B10-455E-B76C-5E2F976FD371}"/>
              </a:ext>
            </a:extLst>
          </p:cNvPr>
          <p:cNvCxnSpPr>
            <a:stCxn id="15" idx="3"/>
          </p:cNvCxnSpPr>
          <p:nvPr/>
        </p:nvCxnSpPr>
        <p:spPr>
          <a:xfrm flipH="1">
            <a:off x="7933170" y="5521353"/>
            <a:ext cx="2" cy="16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4545AB-B7F6-4EF3-A5D3-8B0FBE43F493}"/>
              </a:ext>
            </a:extLst>
          </p:cNvPr>
          <p:cNvSpPr txBox="1"/>
          <p:nvPr/>
        </p:nvSpPr>
        <p:spPr>
          <a:xfrm>
            <a:off x="9753620" y="4613582"/>
            <a:ext cx="216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72E26-38EC-4556-AB77-5842900A8FF7}"/>
              </a:ext>
            </a:extLst>
          </p:cNvPr>
          <p:cNvSpPr txBox="1"/>
          <p:nvPr/>
        </p:nvSpPr>
        <p:spPr>
          <a:xfrm>
            <a:off x="241300" y="1233696"/>
            <a:ext cx="117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Anilin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243C69B0-3693-409F-9B75-5821B7B31321}"/>
              </a:ext>
            </a:extLst>
          </p:cNvPr>
          <p:cNvSpPr/>
          <p:nvPr/>
        </p:nvSpPr>
        <p:spPr>
          <a:xfrm rot="16200000">
            <a:off x="1431239" y="3950944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F862406-DC2D-4573-B191-B2C8300FB283}"/>
              </a:ext>
            </a:extLst>
          </p:cNvPr>
          <p:cNvCxnSpPr/>
          <p:nvPr/>
        </p:nvCxnSpPr>
        <p:spPr>
          <a:xfrm>
            <a:off x="2173356" y="3725660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B681F4-9E4A-4EDA-BFB0-5C5A430AC63A}"/>
              </a:ext>
            </a:extLst>
          </p:cNvPr>
          <p:cNvSpPr txBox="1"/>
          <p:nvPr/>
        </p:nvSpPr>
        <p:spPr>
          <a:xfrm>
            <a:off x="1749279" y="31058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BB83C37-1D84-4D6E-A141-18EA012B30FC}"/>
              </a:ext>
            </a:extLst>
          </p:cNvPr>
          <p:cNvSpPr/>
          <p:nvPr/>
        </p:nvSpPr>
        <p:spPr>
          <a:xfrm>
            <a:off x="1696278" y="4300016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DD11B0-3894-4374-A64F-EC3FBCC0BAB7}"/>
              </a:ext>
            </a:extLst>
          </p:cNvPr>
          <p:cNvSpPr/>
          <p:nvPr/>
        </p:nvSpPr>
        <p:spPr>
          <a:xfrm>
            <a:off x="3273286" y="4350022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268B942A-0661-461B-8B23-AB5EBE15A291}"/>
              </a:ext>
            </a:extLst>
          </p:cNvPr>
          <p:cNvSpPr/>
          <p:nvPr/>
        </p:nvSpPr>
        <p:spPr>
          <a:xfrm>
            <a:off x="4317162" y="4300016"/>
            <a:ext cx="275245" cy="746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B8B916B-33B7-4ECE-90AE-BFD945C66350}"/>
              </a:ext>
            </a:extLst>
          </p:cNvPr>
          <p:cNvSpPr/>
          <p:nvPr/>
        </p:nvSpPr>
        <p:spPr>
          <a:xfrm>
            <a:off x="4727975" y="4435299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C4F0714-2C9C-4767-BC85-49665ACC8E3A}"/>
              </a:ext>
            </a:extLst>
          </p:cNvPr>
          <p:cNvSpPr/>
          <p:nvPr/>
        </p:nvSpPr>
        <p:spPr>
          <a:xfrm>
            <a:off x="4727975" y="4893645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2E199-F660-4DF4-99A1-FBE1C6FB709C}"/>
              </a:ext>
            </a:extLst>
          </p:cNvPr>
          <p:cNvSpPr txBox="1"/>
          <p:nvPr/>
        </p:nvSpPr>
        <p:spPr>
          <a:xfrm>
            <a:off x="5006277" y="4350022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12F767D-7ADD-4CA6-A678-EFF07544C37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715798" y="4673188"/>
            <a:ext cx="897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A9ACE39-0089-4C67-8317-55BAA792AAA0}"/>
              </a:ext>
            </a:extLst>
          </p:cNvPr>
          <p:cNvCxnSpPr/>
          <p:nvPr/>
        </p:nvCxnSpPr>
        <p:spPr>
          <a:xfrm>
            <a:off x="7023652" y="3538330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BF61B72-7BA3-493A-AF48-28DEA37554F1}"/>
              </a:ext>
            </a:extLst>
          </p:cNvPr>
          <p:cNvCxnSpPr/>
          <p:nvPr/>
        </p:nvCxnSpPr>
        <p:spPr>
          <a:xfrm>
            <a:off x="7023652" y="3538330"/>
            <a:ext cx="490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D39E39D-DEF7-44C8-ABAA-2E90AF81D8A7}"/>
              </a:ext>
            </a:extLst>
          </p:cNvPr>
          <p:cNvCxnSpPr/>
          <p:nvPr/>
        </p:nvCxnSpPr>
        <p:spPr>
          <a:xfrm>
            <a:off x="7023652" y="5181600"/>
            <a:ext cx="410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1F05864F-B3F2-4CB7-94B9-720F77771D86}"/>
              </a:ext>
            </a:extLst>
          </p:cNvPr>
          <p:cNvSpPr/>
          <p:nvPr/>
        </p:nvSpPr>
        <p:spPr>
          <a:xfrm rot="16200000">
            <a:off x="7699461" y="3615127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058CDA0-7545-4C11-8388-66271619783B}"/>
              </a:ext>
            </a:extLst>
          </p:cNvPr>
          <p:cNvCxnSpPr/>
          <p:nvPr/>
        </p:nvCxnSpPr>
        <p:spPr>
          <a:xfrm>
            <a:off x="8441578" y="3389843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C5EF26-D434-46F8-847D-D9E168429AC2}"/>
              </a:ext>
            </a:extLst>
          </p:cNvPr>
          <p:cNvSpPr txBox="1"/>
          <p:nvPr/>
        </p:nvSpPr>
        <p:spPr>
          <a:xfrm>
            <a:off x="8017501" y="27700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2148D0-7663-481F-B0BF-0ED6E83F92B9}"/>
              </a:ext>
            </a:extLst>
          </p:cNvPr>
          <p:cNvSpPr/>
          <p:nvPr/>
        </p:nvSpPr>
        <p:spPr>
          <a:xfrm>
            <a:off x="7964500" y="3964199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8DDEF5-FF47-4D96-8C13-F74B7B66A96D}"/>
              </a:ext>
            </a:extLst>
          </p:cNvPr>
          <p:cNvCxnSpPr/>
          <p:nvPr/>
        </p:nvCxnSpPr>
        <p:spPr>
          <a:xfrm>
            <a:off x="9799983" y="3571452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975D8DA-C3FB-44C5-A134-48E4D695297C}"/>
              </a:ext>
            </a:extLst>
          </p:cNvPr>
          <p:cNvCxnSpPr/>
          <p:nvPr/>
        </p:nvCxnSpPr>
        <p:spPr>
          <a:xfrm>
            <a:off x="9322905" y="3551582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86F84B9-51A1-4BEA-A143-B4F6A4E683FE}"/>
              </a:ext>
            </a:extLst>
          </p:cNvPr>
          <p:cNvCxnSpPr>
            <a:cxnSpLocks/>
          </p:cNvCxnSpPr>
          <p:nvPr/>
        </p:nvCxnSpPr>
        <p:spPr>
          <a:xfrm>
            <a:off x="9322905" y="5221340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C83295-A683-4773-B66C-3CB2200E054F}"/>
              </a:ext>
            </a:extLst>
          </p:cNvPr>
          <p:cNvSpPr/>
          <p:nvPr/>
        </p:nvSpPr>
        <p:spPr>
          <a:xfrm>
            <a:off x="10053717" y="3105834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6D389C-4A06-4201-B2FA-730B7627C298}"/>
              </a:ext>
            </a:extLst>
          </p:cNvPr>
          <p:cNvSpPr txBox="1"/>
          <p:nvPr/>
        </p:nvSpPr>
        <p:spPr>
          <a:xfrm>
            <a:off x="10064493" y="4163487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BAF9C96-2B54-49F7-8963-A12808346122}"/>
              </a:ext>
            </a:extLst>
          </p:cNvPr>
          <p:cNvCxnSpPr/>
          <p:nvPr/>
        </p:nvCxnSpPr>
        <p:spPr>
          <a:xfrm>
            <a:off x="10566093" y="4300016"/>
            <a:ext cx="207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Ishlatilishi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A4147-EDD8-49EA-A030-4436C9BCABC1}"/>
              </a:ext>
            </a:extLst>
          </p:cNvPr>
          <p:cNvSpPr txBox="1"/>
          <p:nvPr/>
        </p:nvSpPr>
        <p:spPr>
          <a:xfrm>
            <a:off x="238538" y="1205948"/>
            <a:ext cx="11794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Anilin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etganida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anilin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A1FC7-B293-4772-97E6-5F9BD44B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5806" y="4514516"/>
            <a:ext cx="2590800" cy="1980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7895F3-4C6C-4B25-8C1E-DE6B74EA8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8869" y="4514516"/>
            <a:ext cx="2506031" cy="1980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18093-C866-4DFD-83ED-CC60CACF0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98910" y="4514516"/>
            <a:ext cx="3401804" cy="1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3E6CF-0BF9-461C-AB29-62763B8E053B}"/>
              </a:ext>
            </a:extLst>
          </p:cNvPr>
          <p:cNvSpPr txBox="1"/>
          <p:nvPr/>
        </p:nvSpPr>
        <p:spPr>
          <a:xfrm>
            <a:off x="145773" y="1158785"/>
            <a:ext cx="116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DBF21-5634-42F2-90A4-19FD3A383E23}"/>
              </a:ext>
            </a:extLst>
          </p:cNvPr>
          <p:cNvSpPr txBox="1"/>
          <p:nvPr/>
        </p:nvSpPr>
        <p:spPr>
          <a:xfrm>
            <a:off x="318052" y="5087709"/>
            <a:ext cx="11734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N.N.Zinin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706E677D-0777-423D-9FC5-FC0DE34F2C07}"/>
              </a:ext>
            </a:extLst>
          </p:cNvPr>
          <p:cNvSpPr/>
          <p:nvPr/>
        </p:nvSpPr>
        <p:spPr>
          <a:xfrm rot="16200000">
            <a:off x="210710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6FBF178-C72F-4FBF-AC64-B1526860D55D}"/>
              </a:ext>
            </a:extLst>
          </p:cNvPr>
          <p:cNvCxnSpPr>
            <a:cxnSpLocks/>
          </p:cNvCxnSpPr>
          <p:nvPr/>
        </p:nvCxnSpPr>
        <p:spPr>
          <a:xfrm flipV="1">
            <a:off x="225287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F8ED04-4E2A-4015-A2C9-12BBE7123D2B}"/>
              </a:ext>
            </a:extLst>
          </p:cNvPr>
          <p:cNvCxnSpPr/>
          <p:nvPr/>
        </p:nvCxnSpPr>
        <p:spPr>
          <a:xfrm>
            <a:off x="225287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2A8087A-1ABF-4219-9E45-1CEEDD75FEF9}"/>
              </a:ext>
            </a:extLst>
          </p:cNvPr>
          <p:cNvCxnSpPr/>
          <p:nvPr/>
        </p:nvCxnSpPr>
        <p:spPr>
          <a:xfrm>
            <a:off x="333954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58B8D92-D15D-4080-9265-6E0C020DB3A1}"/>
              </a:ext>
            </a:extLst>
          </p:cNvPr>
          <p:cNvCxnSpPr/>
          <p:nvPr/>
        </p:nvCxnSpPr>
        <p:spPr>
          <a:xfrm>
            <a:off x="284921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752D7F-BDFF-4F5E-8A00-850C41C2F3B7}"/>
              </a:ext>
            </a:extLst>
          </p:cNvPr>
          <p:cNvSpPr txBox="1"/>
          <p:nvPr/>
        </p:nvSpPr>
        <p:spPr>
          <a:xfrm>
            <a:off x="242514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6FA7-83AB-4314-8583-79FFF828B698}"/>
              </a:ext>
            </a:extLst>
          </p:cNvPr>
          <p:cNvSpPr txBox="1"/>
          <p:nvPr/>
        </p:nvSpPr>
        <p:spPr>
          <a:xfrm>
            <a:off x="1459418" y="4401349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7B17A4-AB8A-498F-B0B7-98D6EEA117DB}"/>
              </a:ext>
            </a:extLst>
          </p:cNvPr>
          <p:cNvSpPr/>
          <p:nvPr/>
        </p:nvSpPr>
        <p:spPr>
          <a:xfrm>
            <a:off x="3949148" y="3023122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9EB929E-78EA-41AB-9C2F-4D2F6B59725D}"/>
              </a:ext>
            </a:extLst>
          </p:cNvPr>
          <p:cNvCxnSpPr/>
          <p:nvPr/>
        </p:nvCxnSpPr>
        <p:spPr>
          <a:xfrm>
            <a:off x="5565913" y="3308043"/>
            <a:ext cx="1099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E40CFBB6-04C0-4D37-830D-7B133FFE9067}"/>
              </a:ext>
            </a:extLst>
          </p:cNvPr>
          <p:cNvSpPr/>
          <p:nvPr/>
        </p:nvSpPr>
        <p:spPr>
          <a:xfrm rot="16200000">
            <a:off x="689025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E4E1449-E8F0-4A49-B38B-6E8EBC37D447}"/>
              </a:ext>
            </a:extLst>
          </p:cNvPr>
          <p:cNvCxnSpPr>
            <a:cxnSpLocks/>
          </p:cNvCxnSpPr>
          <p:nvPr/>
        </p:nvCxnSpPr>
        <p:spPr>
          <a:xfrm flipV="1">
            <a:off x="703602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99BD9C0-1CCC-41DF-B66E-B17FA58B9350}"/>
              </a:ext>
            </a:extLst>
          </p:cNvPr>
          <p:cNvCxnSpPr/>
          <p:nvPr/>
        </p:nvCxnSpPr>
        <p:spPr>
          <a:xfrm>
            <a:off x="703602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B893F3F-8E00-4FE9-ADAA-22344A735C1F}"/>
              </a:ext>
            </a:extLst>
          </p:cNvPr>
          <p:cNvCxnSpPr/>
          <p:nvPr/>
        </p:nvCxnSpPr>
        <p:spPr>
          <a:xfrm>
            <a:off x="812269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7A46142-698A-4717-9886-FCFD5480410B}"/>
              </a:ext>
            </a:extLst>
          </p:cNvPr>
          <p:cNvCxnSpPr/>
          <p:nvPr/>
        </p:nvCxnSpPr>
        <p:spPr>
          <a:xfrm>
            <a:off x="763236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81230B-C256-4149-86AC-01C6A8CF76D2}"/>
              </a:ext>
            </a:extLst>
          </p:cNvPr>
          <p:cNvSpPr txBox="1"/>
          <p:nvPr/>
        </p:nvSpPr>
        <p:spPr>
          <a:xfrm>
            <a:off x="720829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4F4AC0-2A23-4686-AE6E-876D11644D25}"/>
              </a:ext>
            </a:extLst>
          </p:cNvPr>
          <p:cNvSpPr/>
          <p:nvPr/>
        </p:nvSpPr>
        <p:spPr>
          <a:xfrm>
            <a:off x="6968298" y="4401349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ru-RU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45AA7-D8E3-464E-9935-B3348858C03B}"/>
              </a:ext>
            </a:extLst>
          </p:cNvPr>
          <p:cNvSpPr txBox="1"/>
          <p:nvPr/>
        </p:nvSpPr>
        <p:spPr>
          <a:xfrm>
            <a:off x="8691649" y="3078870"/>
            <a:ext cx="236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2H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16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1C015-9F92-4D66-88CA-8795F41A6D1A}"/>
              </a:ext>
            </a:extLst>
          </p:cNvPr>
          <p:cNvSpPr txBox="1"/>
          <p:nvPr/>
        </p:nvSpPr>
        <p:spPr>
          <a:xfrm>
            <a:off x="284718" y="1240720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43064F-4BD6-437A-A7E4-DEEF2577BCFC}"/>
              </a:ext>
            </a:extLst>
          </p:cNvPr>
          <p:cNvSpPr/>
          <p:nvPr/>
        </p:nvSpPr>
        <p:spPr>
          <a:xfrm rot="16200000">
            <a:off x="1577013" y="370287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2B782A-00D9-4DCE-8D0C-E9831DFE4602}"/>
              </a:ext>
            </a:extLst>
          </p:cNvPr>
          <p:cNvCxnSpPr/>
          <p:nvPr/>
        </p:nvCxnSpPr>
        <p:spPr>
          <a:xfrm>
            <a:off x="2319130" y="347758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D603C7-C143-4944-817E-45EDBC391DC3}"/>
              </a:ext>
            </a:extLst>
          </p:cNvPr>
          <p:cNvSpPr txBox="1"/>
          <p:nvPr/>
        </p:nvSpPr>
        <p:spPr>
          <a:xfrm>
            <a:off x="1895053" y="285776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DC6FF69-2B21-4FE7-9754-B29C9E32CE2D}"/>
              </a:ext>
            </a:extLst>
          </p:cNvPr>
          <p:cNvSpPr/>
          <p:nvPr/>
        </p:nvSpPr>
        <p:spPr>
          <a:xfrm>
            <a:off x="1842052" y="405194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751513-3155-4ABD-9D2C-DDAE1A28EA1A}"/>
              </a:ext>
            </a:extLst>
          </p:cNvPr>
          <p:cNvSpPr/>
          <p:nvPr/>
        </p:nvSpPr>
        <p:spPr>
          <a:xfrm>
            <a:off x="3419060" y="4101951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E0470624-223B-4A7E-BB02-DF2CED8B86A3}"/>
              </a:ext>
            </a:extLst>
          </p:cNvPr>
          <p:cNvSpPr/>
          <p:nvPr/>
        </p:nvSpPr>
        <p:spPr>
          <a:xfrm>
            <a:off x="4462936" y="4051945"/>
            <a:ext cx="275245" cy="746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DBBE23-3214-4E1C-9163-CDCB8B01CFCA}"/>
              </a:ext>
            </a:extLst>
          </p:cNvPr>
          <p:cNvSpPr/>
          <p:nvPr/>
        </p:nvSpPr>
        <p:spPr>
          <a:xfrm>
            <a:off x="4873749" y="4187228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21AAEF3-5EEE-453C-BA77-E12E37818CAD}"/>
              </a:ext>
            </a:extLst>
          </p:cNvPr>
          <p:cNvSpPr/>
          <p:nvPr/>
        </p:nvSpPr>
        <p:spPr>
          <a:xfrm>
            <a:off x="4873749" y="4645574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117DD-3DAD-44D0-AE37-52B889544D86}"/>
              </a:ext>
            </a:extLst>
          </p:cNvPr>
          <p:cNvSpPr txBox="1"/>
          <p:nvPr/>
        </p:nvSpPr>
        <p:spPr>
          <a:xfrm>
            <a:off x="5152051" y="4101951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2B5390D-419E-495D-A3B2-635AE43A4F2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861572" y="4425117"/>
            <a:ext cx="897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E6F0FFA-AE00-47C9-B814-77DA5A0B49D7}"/>
              </a:ext>
            </a:extLst>
          </p:cNvPr>
          <p:cNvCxnSpPr/>
          <p:nvPr/>
        </p:nvCxnSpPr>
        <p:spPr>
          <a:xfrm>
            <a:off x="7169426" y="3290259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9A8722E-505C-4566-8895-316B3C2090D1}"/>
              </a:ext>
            </a:extLst>
          </p:cNvPr>
          <p:cNvCxnSpPr/>
          <p:nvPr/>
        </p:nvCxnSpPr>
        <p:spPr>
          <a:xfrm>
            <a:off x="7169426" y="3290259"/>
            <a:ext cx="490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CD91368-1A2D-4D33-93E1-F5AE0056234E}"/>
              </a:ext>
            </a:extLst>
          </p:cNvPr>
          <p:cNvCxnSpPr/>
          <p:nvPr/>
        </p:nvCxnSpPr>
        <p:spPr>
          <a:xfrm>
            <a:off x="7169426" y="4933529"/>
            <a:ext cx="410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FBB3A33A-5314-47C2-993A-2C0C58E1DA07}"/>
              </a:ext>
            </a:extLst>
          </p:cNvPr>
          <p:cNvSpPr/>
          <p:nvPr/>
        </p:nvSpPr>
        <p:spPr>
          <a:xfrm rot="16200000">
            <a:off x="7845235" y="3367056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330515-F5BE-452E-96CB-A4AB72FB4A56}"/>
              </a:ext>
            </a:extLst>
          </p:cNvPr>
          <p:cNvCxnSpPr/>
          <p:nvPr/>
        </p:nvCxnSpPr>
        <p:spPr>
          <a:xfrm>
            <a:off x="8587352" y="3141772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D61CED4-9366-4B73-88E0-F1F9F9FEDB13}"/>
              </a:ext>
            </a:extLst>
          </p:cNvPr>
          <p:cNvSpPr txBox="1"/>
          <p:nvPr/>
        </p:nvSpPr>
        <p:spPr>
          <a:xfrm>
            <a:off x="8163275" y="252194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B4F8FCA-4E28-4C89-BF31-0CEEB28F4C7B}"/>
              </a:ext>
            </a:extLst>
          </p:cNvPr>
          <p:cNvSpPr/>
          <p:nvPr/>
        </p:nvSpPr>
        <p:spPr>
          <a:xfrm>
            <a:off x="8110274" y="3716128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E42FD0-67B5-4031-A813-D76469C8C62D}"/>
              </a:ext>
            </a:extLst>
          </p:cNvPr>
          <p:cNvCxnSpPr/>
          <p:nvPr/>
        </p:nvCxnSpPr>
        <p:spPr>
          <a:xfrm>
            <a:off x="9945757" y="3323381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0EBD9D4-E25E-4601-B7A9-C8D8D9757B2D}"/>
              </a:ext>
            </a:extLst>
          </p:cNvPr>
          <p:cNvCxnSpPr/>
          <p:nvPr/>
        </p:nvCxnSpPr>
        <p:spPr>
          <a:xfrm>
            <a:off x="9468679" y="3303511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A34081A-8C7E-4499-85E8-C499030FFCA5}"/>
              </a:ext>
            </a:extLst>
          </p:cNvPr>
          <p:cNvCxnSpPr>
            <a:cxnSpLocks/>
          </p:cNvCxnSpPr>
          <p:nvPr/>
        </p:nvCxnSpPr>
        <p:spPr>
          <a:xfrm>
            <a:off x="9468679" y="4973269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319AF7-29C6-475A-B9E2-7A3C1414E4AB}"/>
              </a:ext>
            </a:extLst>
          </p:cNvPr>
          <p:cNvSpPr/>
          <p:nvPr/>
        </p:nvSpPr>
        <p:spPr>
          <a:xfrm>
            <a:off x="10199491" y="2857763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90EAC-F49C-4656-A68C-56A5467E91CB}"/>
              </a:ext>
            </a:extLst>
          </p:cNvPr>
          <p:cNvSpPr txBox="1"/>
          <p:nvPr/>
        </p:nvSpPr>
        <p:spPr>
          <a:xfrm>
            <a:off x="10210267" y="3915416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854B5B-079E-4F6D-8770-CFA194B1FA08}"/>
              </a:ext>
            </a:extLst>
          </p:cNvPr>
          <p:cNvCxnSpPr/>
          <p:nvPr/>
        </p:nvCxnSpPr>
        <p:spPr>
          <a:xfrm>
            <a:off x="10711867" y="4051945"/>
            <a:ext cx="207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8" grpId="0" animBg="1"/>
      <p:bldP spid="20" grpId="0"/>
      <p:bldP spid="21" grpId="0" animBg="1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723AC-23DD-4832-95CD-1530925053B5}"/>
              </a:ext>
            </a:extLst>
          </p:cNvPr>
          <p:cNvSpPr txBox="1"/>
          <p:nvPr/>
        </p:nvSpPr>
        <p:spPr>
          <a:xfrm>
            <a:off x="330200" y="1195552"/>
            <a:ext cx="1172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4CA59D07-5A61-43E1-A050-7BD84743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04" y="271617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B06E9-62D6-41BB-8D68-56228605787C}"/>
              </a:ext>
            </a:extLst>
          </p:cNvPr>
          <p:cNvSpPr txBox="1"/>
          <p:nvPr/>
        </p:nvSpPr>
        <p:spPr>
          <a:xfrm>
            <a:off x="165100" y="5427246"/>
            <a:ext cx="1188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Anilin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tribromanilin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CD25BA0D-F12F-4B1C-85B7-72738A8AD3D0}"/>
              </a:ext>
            </a:extLst>
          </p:cNvPr>
          <p:cNvSpPr/>
          <p:nvPr/>
        </p:nvSpPr>
        <p:spPr>
          <a:xfrm rot="16200000">
            <a:off x="1320620" y="348291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E5F566-1BA5-4B5D-857B-FBC6D2A6A313}"/>
              </a:ext>
            </a:extLst>
          </p:cNvPr>
          <p:cNvCxnSpPr/>
          <p:nvPr/>
        </p:nvCxnSpPr>
        <p:spPr>
          <a:xfrm>
            <a:off x="2062737" y="325763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0915AD-F708-4E8E-882A-1294003FDC99}"/>
              </a:ext>
            </a:extLst>
          </p:cNvPr>
          <p:cNvSpPr txBox="1"/>
          <p:nvPr/>
        </p:nvSpPr>
        <p:spPr>
          <a:xfrm>
            <a:off x="1638660" y="263780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570387D-3FC0-4136-8883-934067F8E832}"/>
              </a:ext>
            </a:extLst>
          </p:cNvPr>
          <p:cNvSpPr/>
          <p:nvPr/>
        </p:nvSpPr>
        <p:spPr>
          <a:xfrm>
            <a:off x="1585659" y="3831991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ADBE42-1A0C-4EFE-910F-ADCF9EB46A96}"/>
              </a:ext>
            </a:extLst>
          </p:cNvPr>
          <p:cNvSpPr/>
          <p:nvPr/>
        </p:nvSpPr>
        <p:spPr>
          <a:xfrm>
            <a:off x="3189171" y="3881997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3B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CAA4DA5-6E82-491C-A8D4-718BE0C09AD1}"/>
              </a:ext>
            </a:extLst>
          </p:cNvPr>
          <p:cNvCxnSpPr>
            <a:stCxn id="13" idx="3"/>
          </p:cNvCxnSpPr>
          <p:nvPr/>
        </p:nvCxnSpPr>
        <p:spPr>
          <a:xfrm>
            <a:off x="4635401" y="4205163"/>
            <a:ext cx="992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0606CB8-7871-4E2C-A487-97AE18F351C7}"/>
              </a:ext>
            </a:extLst>
          </p:cNvPr>
          <p:cNvSpPr/>
          <p:nvPr/>
        </p:nvSpPr>
        <p:spPr>
          <a:xfrm rot="16200000">
            <a:off x="7087058" y="332149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B18C7F0-A9FB-494D-BB98-47C9709557FE}"/>
              </a:ext>
            </a:extLst>
          </p:cNvPr>
          <p:cNvCxnSpPr/>
          <p:nvPr/>
        </p:nvCxnSpPr>
        <p:spPr>
          <a:xfrm>
            <a:off x="7829175" y="309620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DC919A40-EED1-4444-B3DF-12A3DD289880}"/>
              </a:ext>
            </a:extLst>
          </p:cNvPr>
          <p:cNvSpPr/>
          <p:nvPr/>
        </p:nvSpPr>
        <p:spPr>
          <a:xfrm>
            <a:off x="7352097" y="367056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5CD73-C2A3-47D5-BBFA-0874F8294EBF}"/>
              </a:ext>
            </a:extLst>
          </p:cNvPr>
          <p:cNvSpPr txBox="1"/>
          <p:nvPr/>
        </p:nvSpPr>
        <p:spPr>
          <a:xfrm>
            <a:off x="6104650" y="3257635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8AB9D-F678-4246-A927-C181D10CE0D6}"/>
              </a:ext>
            </a:extLst>
          </p:cNvPr>
          <p:cNvSpPr txBox="1"/>
          <p:nvPr/>
        </p:nvSpPr>
        <p:spPr>
          <a:xfrm>
            <a:off x="8861123" y="3237182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F9124-8543-48BC-8C8F-E8DF22094972}"/>
              </a:ext>
            </a:extLst>
          </p:cNvPr>
          <p:cNvSpPr txBox="1"/>
          <p:nvPr/>
        </p:nvSpPr>
        <p:spPr>
          <a:xfrm>
            <a:off x="7564144" y="4914153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126E3-BAD0-4E61-8F15-57583B3A69BF}"/>
              </a:ext>
            </a:extLst>
          </p:cNvPr>
          <p:cNvSpPr txBox="1"/>
          <p:nvPr/>
        </p:nvSpPr>
        <p:spPr>
          <a:xfrm>
            <a:off x="7564144" y="244987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C2133AA-7284-41D3-ABC1-9CC4794B82A4}"/>
              </a:ext>
            </a:extLst>
          </p:cNvPr>
          <p:cNvCxnSpPr>
            <a:stCxn id="15" idx="5"/>
          </p:cNvCxnSpPr>
          <p:nvPr/>
        </p:nvCxnSpPr>
        <p:spPr>
          <a:xfrm flipH="1" flipV="1">
            <a:off x="6793766" y="3670565"/>
            <a:ext cx="280037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FEC3A25-9BCB-4924-928D-68978FD7A6D4}"/>
              </a:ext>
            </a:extLst>
          </p:cNvPr>
          <p:cNvCxnSpPr>
            <a:stCxn id="15" idx="1"/>
          </p:cNvCxnSpPr>
          <p:nvPr/>
        </p:nvCxnSpPr>
        <p:spPr>
          <a:xfrm flipV="1">
            <a:off x="8518292" y="3670565"/>
            <a:ext cx="278305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8588E76-100D-4185-914B-02E7F72259F5}"/>
              </a:ext>
            </a:extLst>
          </p:cNvPr>
          <p:cNvCxnSpPr>
            <a:stCxn id="15" idx="3"/>
          </p:cNvCxnSpPr>
          <p:nvPr/>
        </p:nvCxnSpPr>
        <p:spPr>
          <a:xfrm flipH="1">
            <a:off x="7796046" y="4752727"/>
            <a:ext cx="2" cy="16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932C4-9754-4F88-9470-966FF92EB632}"/>
              </a:ext>
            </a:extLst>
          </p:cNvPr>
          <p:cNvSpPr txBox="1"/>
          <p:nvPr/>
        </p:nvSpPr>
        <p:spPr>
          <a:xfrm>
            <a:off x="9616496" y="3844956"/>
            <a:ext cx="216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 animBg="1"/>
      <p:bldP spid="13" grpId="0"/>
      <p:bldP spid="15" grpId="0" animBg="1"/>
      <p:bldP spid="17" grpId="0" animBg="1"/>
      <p:bldP spid="18" grpId="0"/>
      <p:bldP spid="19" grpId="0"/>
      <p:bldP spid="20" grpId="0"/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477078" y="1298712"/>
            <a:ext cx="1123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 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C4770BBB-10B2-4528-970C-06D0518165DF}"/>
              </a:ext>
            </a:extLst>
          </p:cNvPr>
          <p:cNvSpPr/>
          <p:nvPr/>
        </p:nvSpPr>
        <p:spPr>
          <a:xfrm rot="16200000">
            <a:off x="848144" y="380758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D0A05B-4C97-4A24-B6BC-A78725F940D4}"/>
              </a:ext>
            </a:extLst>
          </p:cNvPr>
          <p:cNvCxnSpPr>
            <a:cxnSpLocks/>
          </p:cNvCxnSpPr>
          <p:nvPr/>
        </p:nvCxnSpPr>
        <p:spPr>
          <a:xfrm flipV="1">
            <a:off x="993913" y="400636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578772-C893-488B-AC64-C9CCACC1EFE5}"/>
              </a:ext>
            </a:extLst>
          </p:cNvPr>
          <p:cNvCxnSpPr/>
          <p:nvPr/>
        </p:nvCxnSpPr>
        <p:spPr>
          <a:xfrm>
            <a:off x="993913" y="481474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2C0F67-0897-43C1-892E-1E10B85C80F8}"/>
              </a:ext>
            </a:extLst>
          </p:cNvPr>
          <p:cNvCxnSpPr/>
          <p:nvPr/>
        </p:nvCxnSpPr>
        <p:spPr>
          <a:xfrm>
            <a:off x="2080591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E77A41C-FF2D-4061-BD77-F270590EA389}"/>
              </a:ext>
            </a:extLst>
          </p:cNvPr>
          <p:cNvCxnSpPr/>
          <p:nvPr/>
        </p:nvCxnSpPr>
        <p:spPr>
          <a:xfrm>
            <a:off x="1590261" y="358229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B0EA65-3313-4B3C-8386-6C9F36A114EC}"/>
              </a:ext>
            </a:extLst>
          </p:cNvPr>
          <p:cNvSpPr txBox="1"/>
          <p:nvPr/>
        </p:nvSpPr>
        <p:spPr>
          <a:xfrm>
            <a:off x="1166184" y="29624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9990026B-0982-4985-9517-987824AE4ADE}"/>
              </a:ext>
            </a:extLst>
          </p:cNvPr>
          <p:cNvSpPr/>
          <p:nvPr/>
        </p:nvSpPr>
        <p:spPr>
          <a:xfrm rot="16200000">
            <a:off x="4810543" y="380757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0B5742D-0A0F-4224-83BE-30CB2B4B39C5}"/>
              </a:ext>
            </a:extLst>
          </p:cNvPr>
          <p:cNvCxnSpPr>
            <a:cxnSpLocks/>
          </p:cNvCxnSpPr>
          <p:nvPr/>
        </p:nvCxnSpPr>
        <p:spPr>
          <a:xfrm flipV="1">
            <a:off x="4969565" y="4060399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B07597-5FAA-460A-90E5-3D52144600F3}"/>
              </a:ext>
            </a:extLst>
          </p:cNvPr>
          <p:cNvCxnSpPr/>
          <p:nvPr/>
        </p:nvCxnSpPr>
        <p:spPr>
          <a:xfrm>
            <a:off x="4956307" y="477704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B4CFD-FE9A-45C6-B2A4-DA5CF904A880}"/>
              </a:ext>
            </a:extLst>
          </p:cNvPr>
          <p:cNvCxnSpPr/>
          <p:nvPr/>
        </p:nvCxnSpPr>
        <p:spPr>
          <a:xfrm>
            <a:off x="6096000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635FA99-4800-4869-8555-24B7400B669B}"/>
              </a:ext>
            </a:extLst>
          </p:cNvPr>
          <p:cNvCxnSpPr/>
          <p:nvPr/>
        </p:nvCxnSpPr>
        <p:spPr>
          <a:xfrm>
            <a:off x="5519532" y="358229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A582DF-35CF-4D47-B244-C5AEBE40FC61}"/>
              </a:ext>
            </a:extLst>
          </p:cNvPr>
          <p:cNvSpPr txBox="1"/>
          <p:nvPr/>
        </p:nvSpPr>
        <p:spPr>
          <a:xfrm>
            <a:off x="5201463" y="29624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F654C-A18A-47E1-A0AB-E56AB4238C5C}"/>
              </a:ext>
            </a:extLst>
          </p:cNvPr>
          <p:cNvSpPr txBox="1"/>
          <p:nvPr/>
        </p:nvSpPr>
        <p:spPr>
          <a:xfrm>
            <a:off x="5022577" y="214044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95041B2-D73A-4F41-9C5D-FEB8F88D3DE2}"/>
              </a:ext>
            </a:extLst>
          </p:cNvPr>
          <p:cNvCxnSpPr/>
          <p:nvPr/>
        </p:nvCxnSpPr>
        <p:spPr>
          <a:xfrm>
            <a:off x="5459891" y="2773520"/>
            <a:ext cx="0" cy="188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BC5F1536-901B-4E38-8C3A-3CA7693537D9}"/>
              </a:ext>
            </a:extLst>
          </p:cNvPr>
          <p:cNvSpPr/>
          <p:nvPr/>
        </p:nvSpPr>
        <p:spPr>
          <a:xfrm rot="16200000">
            <a:off x="8275989" y="380758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0B79EE3-B600-4989-B2DC-AED0228CB587}"/>
              </a:ext>
            </a:extLst>
          </p:cNvPr>
          <p:cNvCxnSpPr>
            <a:cxnSpLocks/>
          </p:cNvCxnSpPr>
          <p:nvPr/>
        </p:nvCxnSpPr>
        <p:spPr>
          <a:xfrm flipV="1">
            <a:off x="8421758" y="400636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70BAED3-F9DA-4FA4-98BA-45CDE12C738E}"/>
              </a:ext>
            </a:extLst>
          </p:cNvPr>
          <p:cNvCxnSpPr/>
          <p:nvPr/>
        </p:nvCxnSpPr>
        <p:spPr>
          <a:xfrm>
            <a:off x="8421758" y="481474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54E0EA9-1ED0-4430-9E8F-02A0BA3505F8}"/>
              </a:ext>
            </a:extLst>
          </p:cNvPr>
          <p:cNvCxnSpPr/>
          <p:nvPr/>
        </p:nvCxnSpPr>
        <p:spPr>
          <a:xfrm>
            <a:off x="9508436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9578A2E-881B-4090-8B4E-B95E6F46F452}"/>
              </a:ext>
            </a:extLst>
          </p:cNvPr>
          <p:cNvCxnSpPr/>
          <p:nvPr/>
        </p:nvCxnSpPr>
        <p:spPr>
          <a:xfrm>
            <a:off x="9018106" y="358229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D57A59-9422-4848-82BB-BF63F97EB96F}"/>
              </a:ext>
            </a:extLst>
          </p:cNvPr>
          <p:cNvSpPr txBox="1"/>
          <p:nvPr/>
        </p:nvSpPr>
        <p:spPr>
          <a:xfrm>
            <a:off x="7381473" y="2790189"/>
            <a:ext cx="465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N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DE7F0-25D1-426B-BF61-8FA212FFE3AA}"/>
              </a:ext>
            </a:extLst>
          </p:cNvPr>
          <p:cNvSpPr txBox="1"/>
          <p:nvPr/>
        </p:nvSpPr>
        <p:spPr>
          <a:xfrm>
            <a:off x="7971183" y="5431254"/>
            <a:ext cx="406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5D204-A31B-43E7-BE1F-E60A50F6B115}"/>
              </a:ext>
            </a:extLst>
          </p:cNvPr>
          <p:cNvSpPr txBox="1"/>
          <p:nvPr/>
        </p:nvSpPr>
        <p:spPr>
          <a:xfrm>
            <a:off x="3705661" y="5431254"/>
            <a:ext cx="326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0DE-F20F-4458-9D00-401B3AD440A3}"/>
              </a:ext>
            </a:extLst>
          </p:cNvPr>
          <p:cNvSpPr txBox="1"/>
          <p:nvPr/>
        </p:nvSpPr>
        <p:spPr>
          <a:xfrm>
            <a:off x="611321" y="5431253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A4147-EDD8-49EA-A030-4436C9BCABC1}"/>
              </a:ext>
            </a:extLst>
          </p:cNvPr>
          <p:cNvSpPr txBox="1"/>
          <p:nvPr/>
        </p:nvSpPr>
        <p:spPr>
          <a:xfrm>
            <a:off x="238539" y="1205948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6B0D0-0D1E-4268-ADA7-FF3095317B89}"/>
              </a:ext>
            </a:extLst>
          </p:cNvPr>
          <p:cNvSpPr txBox="1"/>
          <p:nvPr/>
        </p:nvSpPr>
        <p:spPr>
          <a:xfrm>
            <a:off x="2570921" y="2558608"/>
            <a:ext cx="802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HCl    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4DBBF9-F1F6-4227-B51E-278C125B2A79}"/>
              </a:ext>
            </a:extLst>
          </p:cNvPr>
          <p:cNvCxnSpPr/>
          <p:nvPr/>
        </p:nvCxnSpPr>
        <p:spPr>
          <a:xfrm>
            <a:off x="5963478" y="2881773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40647F3-B4A6-4AF4-986C-28183AB38E63}"/>
              </a:ext>
            </a:extLst>
          </p:cNvPr>
          <p:cNvCxnSpPr/>
          <p:nvPr/>
        </p:nvCxnSpPr>
        <p:spPr>
          <a:xfrm>
            <a:off x="8481391" y="3254191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8068CCA7-8244-4B49-AE20-F7587792C017}"/>
              </a:ext>
            </a:extLst>
          </p:cNvPr>
          <p:cNvSpPr/>
          <p:nvPr/>
        </p:nvSpPr>
        <p:spPr>
          <a:xfrm>
            <a:off x="9143999" y="2880006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93585-6A2B-4833-AD64-5CBF82F1FBA3}"/>
              </a:ext>
            </a:extLst>
          </p:cNvPr>
          <p:cNvSpPr txBox="1"/>
          <p:nvPr/>
        </p:nvSpPr>
        <p:spPr>
          <a:xfrm>
            <a:off x="1113182" y="3260671"/>
            <a:ext cx="208059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4F1F7-07B7-4204-AB5F-491367F96ED3}"/>
              </a:ext>
            </a:extLst>
          </p:cNvPr>
          <p:cNvSpPr txBox="1"/>
          <p:nvPr/>
        </p:nvSpPr>
        <p:spPr>
          <a:xfrm>
            <a:off x="3551582" y="4242361"/>
            <a:ext cx="2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3F02A84-11D8-4FE0-8236-C2ABDC86A6A9}"/>
              </a:ext>
            </a:extLst>
          </p:cNvPr>
          <p:cNvSpPr/>
          <p:nvPr/>
        </p:nvSpPr>
        <p:spPr>
          <a:xfrm>
            <a:off x="2093843" y="4659341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9E6CB68-1E43-4DBD-BF4E-26D6E1EAD19B}"/>
              </a:ext>
            </a:extLst>
          </p:cNvPr>
          <p:cNvSpPr/>
          <p:nvPr/>
        </p:nvSpPr>
        <p:spPr>
          <a:xfrm>
            <a:off x="2093843" y="450200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3204E6D-A81C-4743-9E36-D20A4052078D}"/>
              </a:ext>
            </a:extLst>
          </p:cNvPr>
          <p:cNvSpPr/>
          <p:nvPr/>
        </p:nvSpPr>
        <p:spPr>
          <a:xfrm>
            <a:off x="2544416" y="4219502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BB69B7-DDC3-4134-A499-147530BDD82C}"/>
              </a:ext>
            </a:extLst>
          </p:cNvPr>
          <p:cNvSpPr/>
          <p:nvPr/>
        </p:nvSpPr>
        <p:spPr>
          <a:xfrm>
            <a:off x="2365512" y="4219503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31DE2D6-F9A8-4D28-823E-626054EB3175}"/>
              </a:ext>
            </a:extLst>
          </p:cNvPr>
          <p:cNvSpPr/>
          <p:nvPr/>
        </p:nvSpPr>
        <p:spPr>
          <a:xfrm>
            <a:off x="2504660" y="495856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026D13A-34B7-48EE-98B4-BC6DB1705787}"/>
              </a:ext>
            </a:extLst>
          </p:cNvPr>
          <p:cNvSpPr/>
          <p:nvPr/>
        </p:nvSpPr>
        <p:spPr>
          <a:xfrm>
            <a:off x="2299251" y="495856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8166A45-BB41-4203-9670-F762CBC0E847}"/>
              </a:ext>
            </a:extLst>
          </p:cNvPr>
          <p:cNvSpPr/>
          <p:nvPr/>
        </p:nvSpPr>
        <p:spPr>
          <a:xfrm>
            <a:off x="2716695" y="470506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CFD50DF-F493-4859-9711-97F4E6EAD87C}"/>
              </a:ext>
            </a:extLst>
          </p:cNvPr>
          <p:cNvSpPr/>
          <p:nvPr/>
        </p:nvSpPr>
        <p:spPr>
          <a:xfrm>
            <a:off x="2716695" y="450200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B08E2F6-7622-4AB5-A4E5-3DC474750257}"/>
              </a:ext>
            </a:extLst>
          </p:cNvPr>
          <p:cNvCxnSpPr/>
          <p:nvPr/>
        </p:nvCxnSpPr>
        <p:spPr>
          <a:xfrm flipV="1">
            <a:off x="4863547" y="4502004"/>
            <a:ext cx="1285461" cy="2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744ACD-1056-43E9-A0BA-3EDD9F6AFA79}"/>
              </a:ext>
            </a:extLst>
          </p:cNvPr>
          <p:cNvSpPr txBox="1"/>
          <p:nvPr/>
        </p:nvSpPr>
        <p:spPr>
          <a:xfrm>
            <a:off x="7129669" y="3272099"/>
            <a:ext cx="235888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H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056C888-CED2-477C-9BD6-913D79D0ED40}"/>
              </a:ext>
            </a:extLst>
          </p:cNvPr>
          <p:cNvSpPr/>
          <p:nvPr/>
        </p:nvSpPr>
        <p:spPr>
          <a:xfrm>
            <a:off x="8110330" y="4659195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D1D2CA1-6165-4386-8568-DB371D8AF2AD}"/>
              </a:ext>
            </a:extLst>
          </p:cNvPr>
          <p:cNvSpPr/>
          <p:nvPr/>
        </p:nvSpPr>
        <p:spPr>
          <a:xfrm>
            <a:off x="8110330" y="450185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E21C77B-5F62-4344-856C-9B771BEA1E2F}"/>
              </a:ext>
            </a:extLst>
          </p:cNvPr>
          <p:cNvSpPr/>
          <p:nvPr/>
        </p:nvSpPr>
        <p:spPr>
          <a:xfrm>
            <a:off x="8560903" y="4219356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A6E78C4-7B19-4FCD-A256-CBA9FE920064}"/>
              </a:ext>
            </a:extLst>
          </p:cNvPr>
          <p:cNvSpPr/>
          <p:nvPr/>
        </p:nvSpPr>
        <p:spPr>
          <a:xfrm>
            <a:off x="8381999" y="4219357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39ED70B-864B-4B02-AB85-41A804DBA899}"/>
              </a:ext>
            </a:extLst>
          </p:cNvPr>
          <p:cNvSpPr/>
          <p:nvPr/>
        </p:nvSpPr>
        <p:spPr>
          <a:xfrm>
            <a:off x="8521147" y="495841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DE7873D-4555-44D5-AAEF-29938F299D40}"/>
              </a:ext>
            </a:extLst>
          </p:cNvPr>
          <p:cNvSpPr/>
          <p:nvPr/>
        </p:nvSpPr>
        <p:spPr>
          <a:xfrm>
            <a:off x="8315738" y="495841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585D80B-070C-42EA-82BC-5856F2AB45F5}"/>
              </a:ext>
            </a:extLst>
          </p:cNvPr>
          <p:cNvSpPr/>
          <p:nvPr/>
        </p:nvSpPr>
        <p:spPr>
          <a:xfrm>
            <a:off x="8733182" y="470491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2240653-F680-4124-8530-527C0A86491F}"/>
              </a:ext>
            </a:extLst>
          </p:cNvPr>
          <p:cNvSpPr/>
          <p:nvPr/>
        </p:nvSpPr>
        <p:spPr>
          <a:xfrm>
            <a:off x="8733182" y="450185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0587F25-2BA5-44DF-876A-9BE707B75FF8}"/>
              </a:ext>
            </a:extLst>
          </p:cNvPr>
          <p:cNvCxnSpPr/>
          <p:nvPr/>
        </p:nvCxnSpPr>
        <p:spPr>
          <a:xfrm>
            <a:off x="6718852" y="3484152"/>
            <a:ext cx="0" cy="225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7536DA-4C60-40DE-BE20-C851CD28F82A}"/>
              </a:ext>
            </a:extLst>
          </p:cNvPr>
          <p:cNvCxnSpPr/>
          <p:nvPr/>
        </p:nvCxnSpPr>
        <p:spPr>
          <a:xfrm>
            <a:off x="6705600" y="3479478"/>
            <a:ext cx="5830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79F470-9BDD-4338-9C62-2674E97BA81D}"/>
              </a:ext>
            </a:extLst>
          </p:cNvPr>
          <p:cNvCxnSpPr>
            <a:cxnSpLocks/>
          </p:cNvCxnSpPr>
          <p:nvPr/>
        </p:nvCxnSpPr>
        <p:spPr>
          <a:xfrm>
            <a:off x="6718852" y="5743192"/>
            <a:ext cx="569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321A5C5-29B1-4ABA-95D4-84A132B60B17}"/>
              </a:ext>
            </a:extLst>
          </p:cNvPr>
          <p:cNvCxnSpPr>
            <a:cxnSpLocks/>
          </p:cNvCxnSpPr>
          <p:nvPr/>
        </p:nvCxnSpPr>
        <p:spPr>
          <a:xfrm>
            <a:off x="9501809" y="3479478"/>
            <a:ext cx="0" cy="2246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1C46589-F47A-4781-AE7C-7178A5768595}"/>
              </a:ext>
            </a:extLst>
          </p:cNvPr>
          <p:cNvCxnSpPr/>
          <p:nvPr/>
        </p:nvCxnSpPr>
        <p:spPr>
          <a:xfrm>
            <a:off x="8998226" y="3479478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F9AD537-52A0-4472-94AC-4DB4D18565E2}"/>
              </a:ext>
            </a:extLst>
          </p:cNvPr>
          <p:cNvCxnSpPr>
            <a:cxnSpLocks/>
          </p:cNvCxnSpPr>
          <p:nvPr/>
        </p:nvCxnSpPr>
        <p:spPr>
          <a:xfrm>
            <a:off x="8998226" y="5743192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D29804BE-76AF-41C8-A95D-1148EDC51DFD}"/>
              </a:ext>
            </a:extLst>
          </p:cNvPr>
          <p:cNvSpPr/>
          <p:nvPr/>
        </p:nvSpPr>
        <p:spPr>
          <a:xfrm>
            <a:off x="9733724" y="4456139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816E9A8-18BD-460F-8CAF-6FE163170A57}"/>
              </a:ext>
            </a:extLst>
          </p:cNvPr>
          <p:cNvSpPr/>
          <p:nvPr/>
        </p:nvSpPr>
        <p:spPr>
          <a:xfrm>
            <a:off x="9869039" y="4203699"/>
            <a:ext cx="723275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C852CA-DE8D-409E-A30C-05D276F04417}"/>
              </a:ext>
            </a:extLst>
          </p:cNvPr>
          <p:cNvSpPr/>
          <p:nvPr/>
        </p:nvSpPr>
        <p:spPr>
          <a:xfrm>
            <a:off x="9478537" y="3141263"/>
            <a:ext cx="453970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70" y="4222864"/>
            <a:ext cx="5222248" cy="217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A431-7CCE-4AD1-8240-79E7AB384443}"/>
              </a:ext>
            </a:extLst>
          </p:cNvPr>
          <p:cNvSpPr/>
          <p:nvPr/>
        </p:nvSpPr>
        <p:spPr>
          <a:xfrm>
            <a:off x="317500" y="1315941"/>
            <a:ext cx="11384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“Aromatik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-sahifadagi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-topshiriqni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3E6CF-0BF9-461C-AB29-62763B8E053B}"/>
              </a:ext>
            </a:extLst>
          </p:cNvPr>
          <p:cNvSpPr txBox="1"/>
          <p:nvPr/>
        </p:nvSpPr>
        <p:spPr>
          <a:xfrm>
            <a:off x="348973" y="1184185"/>
            <a:ext cx="1176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60176-0629-40F1-B73C-FF1458D53602}"/>
              </a:ext>
            </a:extLst>
          </p:cNvPr>
          <p:cNvSpPr/>
          <p:nvPr/>
        </p:nvSpPr>
        <p:spPr>
          <a:xfrm>
            <a:off x="1510747" y="2512368"/>
            <a:ext cx="10827026" cy="223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+ 9O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4CO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+ 2N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8CO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+ 14H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+ 2N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0E8F22E-B093-4F6C-A0A4-7E2E0FFDB963}"/>
              </a:ext>
            </a:extLst>
          </p:cNvPr>
          <p:cNvCxnSpPr/>
          <p:nvPr/>
        </p:nvCxnSpPr>
        <p:spPr>
          <a:xfrm>
            <a:off x="4903304" y="3193774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CBB9D49-E82B-4A34-B36E-F651B9D8AEFA}"/>
              </a:ext>
            </a:extLst>
          </p:cNvPr>
          <p:cNvCxnSpPr/>
          <p:nvPr/>
        </p:nvCxnSpPr>
        <p:spPr>
          <a:xfrm>
            <a:off x="5261113" y="4426226"/>
            <a:ext cx="861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1C015-9F92-4D66-88CA-8795F41A6D1A}"/>
              </a:ext>
            </a:extLst>
          </p:cNvPr>
          <p:cNvSpPr txBox="1"/>
          <p:nvPr/>
        </p:nvSpPr>
        <p:spPr>
          <a:xfrm>
            <a:off x="284718" y="1348121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neylon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32440-036D-4B06-B92C-32F09B60747D}"/>
              </a:ext>
            </a:extLst>
          </p:cNvPr>
          <p:cNvSpPr txBox="1"/>
          <p:nvPr/>
        </p:nvSpPr>
        <p:spPr>
          <a:xfrm>
            <a:off x="583096" y="2652719"/>
            <a:ext cx="8587409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Tetrametilendiamin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A707CA-5977-4171-B188-CC3E93347CD7}"/>
              </a:ext>
            </a:extLst>
          </p:cNvPr>
          <p:cNvSpPr/>
          <p:nvPr/>
        </p:nvSpPr>
        <p:spPr>
          <a:xfrm>
            <a:off x="5550814" y="3268674"/>
            <a:ext cx="508344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 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145774" y="1205947"/>
            <a:ext cx="1204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2F1EC-4047-44B9-9ECC-2A39594D99AB}"/>
              </a:ext>
            </a:extLst>
          </p:cNvPr>
          <p:cNvSpPr txBox="1"/>
          <p:nvPr/>
        </p:nvSpPr>
        <p:spPr>
          <a:xfrm>
            <a:off x="556592" y="2406276"/>
            <a:ext cx="1054873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Alkillash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15C6C0-321A-4F4E-AC60-87F14CFAE04C}"/>
              </a:ext>
            </a:extLst>
          </p:cNvPr>
          <p:cNvSpPr/>
          <p:nvPr/>
        </p:nvSpPr>
        <p:spPr>
          <a:xfrm>
            <a:off x="5235125" y="3144940"/>
            <a:ext cx="587019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 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F222A-7B69-465A-896F-B3CC47B80DEA}"/>
              </a:ext>
            </a:extLst>
          </p:cNvPr>
          <p:cNvSpPr txBox="1"/>
          <p:nvPr/>
        </p:nvSpPr>
        <p:spPr>
          <a:xfrm>
            <a:off x="1137478" y="1935368"/>
            <a:ext cx="9047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Aromatik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aminlar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78F9D-1919-4B74-9D65-A95DDEBA858D}"/>
              </a:ext>
            </a:extLst>
          </p:cNvPr>
          <p:cNvSpPr txBox="1"/>
          <p:nvPr/>
        </p:nvSpPr>
        <p:spPr>
          <a:xfrm>
            <a:off x="292100" y="1425783"/>
            <a:ext cx="11620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deb,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halqasidagi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Aromatik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aminlar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D79D6-097A-415C-AB90-E59434965AE8}"/>
              </a:ext>
            </a:extLst>
          </p:cNvPr>
          <p:cNvSpPr txBox="1"/>
          <p:nvPr/>
        </p:nvSpPr>
        <p:spPr>
          <a:xfrm>
            <a:off x="4876800" y="127579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B8AFA706-FD65-4129-BC8F-2017C757037A}"/>
              </a:ext>
            </a:extLst>
          </p:cNvPr>
          <p:cNvSpPr/>
          <p:nvPr/>
        </p:nvSpPr>
        <p:spPr>
          <a:xfrm rot="16200000">
            <a:off x="609605" y="414792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58188D9-3FEC-4091-A3B7-08005865067D}"/>
              </a:ext>
            </a:extLst>
          </p:cNvPr>
          <p:cNvCxnSpPr>
            <a:cxnSpLocks/>
          </p:cNvCxnSpPr>
          <p:nvPr/>
        </p:nvCxnSpPr>
        <p:spPr>
          <a:xfrm flipV="1">
            <a:off x="755374" y="434671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2ED461-B793-4762-9709-EFDBC9B16DFB}"/>
              </a:ext>
            </a:extLst>
          </p:cNvPr>
          <p:cNvCxnSpPr/>
          <p:nvPr/>
        </p:nvCxnSpPr>
        <p:spPr>
          <a:xfrm>
            <a:off x="755374" y="515509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BAF01B-DA16-4397-9E1C-401B20A75DDD}"/>
              </a:ext>
            </a:extLst>
          </p:cNvPr>
          <p:cNvCxnSpPr/>
          <p:nvPr/>
        </p:nvCxnSpPr>
        <p:spPr>
          <a:xfrm>
            <a:off x="1842052" y="458525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29C242-D05D-4ED8-BFF1-CDA0526E259F}"/>
              </a:ext>
            </a:extLst>
          </p:cNvPr>
          <p:cNvCxnSpPr/>
          <p:nvPr/>
        </p:nvCxnSpPr>
        <p:spPr>
          <a:xfrm>
            <a:off x="1351722" y="392264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04CCF07B-3DA6-4955-8676-74EC0C488F61}"/>
              </a:ext>
            </a:extLst>
          </p:cNvPr>
          <p:cNvSpPr/>
          <p:nvPr/>
        </p:nvSpPr>
        <p:spPr>
          <a:xfrm rot="16200000">
            <a:off x="2902227" y="4107048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1D23F1C-F510-4BC4-AC80-97640FA8AF97}"/>
              </a:ext>
            </a:extLst>
          </p:cNvPr>
          <p:cNvCxnSpPr>
            <a:cxnSpLocks/>
          </p:cNvCxnSpPr>
          <p:nvPr/>
        </p:nvCxnSpPr>
        <p:spPr>
          <a:xfrm flipV="1">
            <a:off x="3054629" y="430639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2A04435-3603-4580-A6FE-F8BE2D86FCF6}"/>
              </a:ext>
            </a:extLst>
          </p:cNvPr>
          <p:cNvCxnSpPr/>
          <p:nvPr/>
        </p:nvCxnSpPr>
        <p:spPr>
          <a:xfrm>
            <a:off x="3127509" y="5100961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3BB54A-76F0-46C7-BA4D-ECA50CBB55B9}"/>
              </a:ext>
            </a:extLst>
          </p:cNvPr>
          <p:cNvCxnSpPr/>
          <p:nvPr/>
        </p:nvCxnSpPr>
        <p:spPr>
          <a:xfrm>
            <a:off x="4187686" y="454493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4E09E2-F26B-4764-B7E5-CA5223C3919E}"/>
              </a:ext>
            </a:extLst>
          </p:cNvPr>
          <p:cNvCxnSpPr>
            <a:cxnSpLocks/>
          </p:cNvCxnSpPr>
          <p:nvPr/>
        </p:nvCxnSpPr>
        <p:spPr>
          <a:xfrm flipH="1">
            <a:off x="4333462" y="4465982"/>
            <a:ext cx="304799" cy="12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9FA8663B-05F9-42D8-B627-2B097BCA97C5}"/>
              </a:ext>
            </a:extLst>
          </p:cNvPr>
          <p:cNvSpPr/>
          <p:nvPr/>
        </p:nvSpPr>
        <p:spPr>
          <a:xfrm rot="16200000">
            <a:off x="5685187" y="4147928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1F9721-FC19-4793-8238-FEA34D48F880}"/>
              </a:ext>
            </a:extLst>
          </p:cNvPr>
          <p:cNvCxnSpPr>
            <a:cxnSpLocks/>
          </p:cNvCxnSpPr>
          <p:nvPr/>
        </p:nvCxnSpPr>
        <p:spPr>
          <a:xfrm flipV="1">
            <a:off x="5817710" y="4372090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A352E29-4A67-4FD8-875E-7572AD4F642E}"/>
              </a:ext>
            </a:extLst>
          </p:cNvPr>
          <p:cNvCxnSpPr/>
          <p:nvPr/>
        </p:nvCxnSpPr>
        <p:spPr>
          <a:xfrm>
            <a:off x="5857464" y="5167222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528A941-592B-442D-8CB7-887912450745}"/>
              </a:ext>
            </a:extLst>
          </p:cNvPr>
          <p:cNvCxnSpPr/>
          <p:nvPr/>
        </p:nvCxnSpPr>
        <p:spPr>
          <a:xfrm>
            <a:off x="6997149" y="4585250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18BDB2-3ED8-4497-89CE-3AAA84240F69}"/>
              </a:ext>
            </a:extLst>
          </p:cNvPr>
          <p:cNvCxnSpPr>
            <a:cxnSpLocks/>
          </p:cNvCxnSpPr>
          <p:nvPr/>
        </p:nvCxnSpPr>
        <p:spPr>
          <a:xfrm>
            <a:off x="5357209" y="4525052"/>
            <a:ext cx="324672" cy="7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CB22D0EB-4125-4D62-AAA6-0BBABADFC704}"/>
              </a:ext>
            </a:extLst>
          </p:cNvPr>
          <p:cNvSpPr/>
          <p:nvPr/>
        </p:nvSpPr>
        <p:spPr>
          <a:xfrm rot="16200000">
            <a:off x="7818792" y="422687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DE2D153-72C9-4E28-BB65-B6AB6E7C4AE1}"/>
              </a:ext>
            </a:extLst>
          </p:cNvPr>
          <p:cNvCxnSpPr>
            <a:cxnSpLocks/>
          </p:cNvCxnSpPr>
          <p:nvPr/>
        </p:nvCxnSpPr>
        <p:spPr>
          <a:xfrm flipV="1">
            <a:off x="7964561" y="442566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D637AD-B6D7-4700-9D69-8F2B03C868E2}"/>
              </a:ext>
            </a:extLst>
          </p:cNvPr>
          <p:cNvCxnSpPr/>
          <p:nvPr/>
        </p:nvCxnSpPr>
        <p:spPr>
          <a:xfrm>
            <a:off x="7964561" y="523404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735B0F2-6AD3-415D-A152-635700856910}"/>
              </a:ext>
            </a:extLst>
          </p:cNvPr>
          <p:cNvCxnSpPr/>
          <p:nvPr/>
        </p:nvCxnSpPr>
        <p:spPr>
          <a:xfrm>
            <a:off x="9051239" y="466420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4C87C0E-22B1-4DD6-8F7E-77EABB36442F}"/>
              </a:ext>
            </a:extLst>
          </p:cNvPr>
          <p:cNvCxnSpPr>
            <a:cxnSpLocks/>
          </p:cNvCxnSpPr>
          <p:nvPr/>
        </p:nvCxnSpPr>
        <p:spPr>
          <a:xfrm flipH="1">
            <a:off x="9256648" y="4451602"/>
            <a:ext cx="225283" cy="146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3764C41F-1A78-4C9F-AEA4-FF95855CDAB0}"/>
              </a:ext>
            </a:extLst>
          </p:cNvPr>
          <p:cNvSpPr/>
          <p:nvPr/>
        </p:nvSpPr>
        <p:spPr>
          <a:xfrm rot="16200000">
            <a:off x="10508985" y="4292576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EB0FA08-72D6-4EE4-B519-10020D24719B}"/>
              </a:ext>
            </a:extLst>
          </p:cNvPr>
          <p:cNvCxnSpPr>
            <a:cxnSpLocks/>
          </p:cNvCxnSpPr>
          <p:nvPr/>
        </p:nvCxnSpPr>
        <p:spPr>
          <a:xfrm flipV="1">
            <a:off x="10654754" y="4491360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1A795B0-2EFD-47B8-BF67-6DEEF99F56AE}"/>
              </a:ext>
            </a:extLst>
          </p:cNvPr>
          <p:cNvCxnSpPr/>
          <p:nvPr/>
        </p:nvCxnSpPr>
        <p:spPr>
          <a:xfrm>
            <a:off x="10654754" y="529974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B6E6CF1-3DE2-4C03-AE37-57A1909FC465}"/>
              </a:ext>
            </a:extLst>
          </p:cNvPr>
          <p:cNvCxnSpPr/>
          <p:nvPr/>
        </p:nvCxnSpPr>
        <p:spPr>
          <a:xfrm>
            <a:off x="11741432" y="4729899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0E02041-ED68-4D35-B4D0-F0F6AD36A2EA}"/>
              </a:ext>
            </a:extLst>
          </p:cNvPr>
          <p:cNvCxnSpPr>
            <a:cxnSpLocks/>
          </p:cNvCxnSpPr>
          <p:nvPr/>
        </p:nvCxnSpPr>
        <p:spPr>
          <a:xfrm>
            <a:off x="10310191" y="4491359"/>
            <a:ext cx="185538" cy="172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C78D3F09-7E6A-4702-965C-4ED087661F07}"/>
              </a:ext>
            </a:extLst>
          </p:cNvPr>
          <p:cNvSpPr/>
          <p:nvPr/>
        </p:nvSpPr>
        <p:spPr>
          <a:xfrm rot="16200000">
            <a:off x="9223521" y="2237931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0E9A974-0671-4E66-8F44-474573B2AA7B}"/>
              </a:ext>
            </a:extLst>
          </p:cNvPr>
          <p:cNvCxnSpPr>
            <a:cxnSpLocks/>
          </p:cNvCxnSpPr>
          <p:nvPr/>
        </p:nvCxnSpPr>
        <p:spPr>
          <a:xfrm flipV="1">
            <a:off x="9369290" y="2436715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94B8445-01F4-4732-A284-4FF6A56EEBB9}"/>
              </a:ext>
            </a:extLst>
          </p:cNvPr>
          <p:cNvCxnSpPr/>
          <p:nvPr/>
        </p:nvCxnSpPr>
        <p:spPr>
          <a:xfrm>
            <a:off x="9369290" y="3245098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04A41B6-A91D-4C6C-8CEC-926DDB5472C4}"/>
              </a:ext>
            </a:extLst>
          </p:cNvPr>
          <p:cNvCxnSpPr/>
          <p:nvPr/>
        </p:nvCxnSpPr>
        <p:spPr>
          <a:xfrm>
            <a:off x="10455968" y="2675254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37BE2EF-6BD6-4EAA-B39F-C56327387561}"/>
              </a:ext>
            </a:extLst>
          </p:cNvPr>
          <p:cNvCxnSpPr/>
          <p:nvPr/>
        </p:nvCxnSpPr>
        <p:spPr>
          <a:xfrm>
            <a:off x="9965638" y="376305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5B1230-5E30-4907-BC30-2E8823A6214E}"/>
              </a:ext>
            </a:extLst>
          </p:cNvPr>
          <p:cNvSpPr txBox="1"/>
          <p:nvPr/>
        </p:nvSpPr>
        <p:spPr>
          <a:xfrm>
            <a:off x="927645" y="330281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A601FB0-91F3-42B5-A7D0-37111027D8E1}"/>
              </a:ext>
            </a:extLst>
          </p:cNvPr>
          <p:cNvSpPr/>
          <p:nvPr/>
        </p:nvSpPr>
        <p:spPr>
          <a:xfrm>
            <a:off x="4718268" y="338064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CFE5C2-BC7D-4C04-8D4F-EACD424EB845}"/>
              </a:ext>
            </a:extLst>
          </p:cNvPr>
          <p:cNvSpPr/>
          <p:nvPr/>
        </p:nvSpPr>
        <p:spPr>
          <a:xfrm>
            <a:off x="9680095" y="4048924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5E4303D-A8D3-4AF3-8FEB-3C9413275447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977314" y="4026977"/>
            <a:ext cx="0" cy="134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6902521-B3EC-43FD-BC70-508A45BAFCD0}"/>
              </a:ext>
            </a:extLst>
          </p:cNvPr>
          <p:cNvSpPr/>
          <p:nvPr/>
        </p:nvSpPr>
        <p:spPr>
          <a:xfrm>
            <a:off x="4677010" y="4254614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600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2E6115D-E18F-4825-B6F8-3AD540926DAF}"/>
              </a:ext>
            </a:extLst>
          </p:cNvPr>
          <p:cNvCxnSpPr/>
          <p:nvPr/>
        </p:nvCxnSpPr>
        <p:spPr>
          <a:xfrm>
            <a:off x="5141854" y="2081608"/>
            <a:ext cx="16569" cy="116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8C8EA01-E629-4473-822D-B485EB86A70B}"/>
              </a:ext>
            </a:extLst>
          </p:cNvPr>
          <p:cNvCxnSpPr/>
          <p:nvPr/>
        </p:nvCxnSpPr>
        <p:spPr>
          <a:xfrm flipH="1">
            <a:off x="2319127" y="2149767"/>
            <a:ext cx="2166734" cy="81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CC9FA15-EB24-40B5-831A-701AFE201BF6}"/>
              </a:ext>
            </a:extLst>
          </p:cNvPr>
          <p:cNvCxnSpPr/>
          <p:nvPr/>
        </p:nvCxnSpPr>
        <p:spPr>
          <a:xfrm>
            <a:off x="6404126" y="2023603"/>
            <a:ext cx="1802285" cy="101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9AA221A-2B45-49DB-8314-BBAB67B17CA7}"/>
              </a:ext>
            </a:extLst>
          </p:cNvPr>
          <p:cNvSpPr txBox="1"/>
          <p:nvPr/>
        </p:nvSpPr>
        <p:spPr>
          <a:xfrm>
            <a:off x="374061" y="5657668"/>
            <a:ext cx="216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Fenilamin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(anilin)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C041A6-1BDE-4A46-B015-EE81B77BAB7C}"/>
              </a:ext>
            </a:extLst>
          </p:cNvPr>
          <p:cNvSpPr txBox="1"/>
          <p:nvPr/>
        </p:nvSpPr>
        <p:spPr>
          <a:xfrm>
            <a:off x="3306426" y="5666990"/>
            <a:ext cx="343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Difenilamin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CA9C08-3C54-4934-A91E-BF493900390B}"/>
              </a:ext>
            </a:extLst>
          </p:cNvPr>
          <p:cNvSpPr txBox="1"/>
          <p:nvPr/>
        </p:nvSpPr>
        <p:spPr>
          <a:xfrm>
            <a:off x="8095432" y="5709429"/>
            <a:ext cx="343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trifenilamin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18E5B-AADB-4E16-AF94-FDB1A12FF9A0}"/>
              </a:ext>
            </a:extLst>
          </p:cNvPr>
          <p:cNvSpPr txBox="1"/>
          <p:nvPr/>
        </p:nvSpPr>
        <p:spPr>
          <a:xfrm>
            <a:off x="268400" y="1120685"/>
            <a:ext cx="1192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o‘qilishidan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4A044442-A246-4619-983B-E09A658E8732}"/>
              </a:ext>
            </a:extLst>
          </p:cNvPr>
          <p:cNvSpPr/>
          <p:nvPr/>
        </p:nvSpPr>
        <p:spPr>
          <a:xfrm rot="16200000">
            <a:off x="543344" y="427411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0A2618-B028-4D93-A2C7-8717EDCE0831}"/>
              </a:ext>
            </a:extLst>
          </p:cNvPr>
          <p:cNvCxnSpPr>
            <a:cxnSpLocks/>
          </p:cNvCxnSpPr>
          <p:nvPr/>
        </p:nvCxnSpPr>
        <p:spPr>
          <a:xfrm flipV="1">
            <a:off x="689113" y="447289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C363FFD-A570-476B-A627-233F97944A2E}"/>
              </a:ext>
            </a:extLst>
          </p:cNvPr>
          <p:cNvCxnSpPr/>
          <p:nvPr/>
        </p:nvCxnSpPr>
        <p:spPr>
          <a:xfrm>
            <a:off x="689113" y="528127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BC8B217-9E77-44DA-B328-8B4E939D1E61}"/>
              </a:ext>
            </a:extLst>
          </p:cNvPr>
          <p:cNvCxnSpPr/>
          <p:nvPr/>
        </p:nvCxnSpPr>
        <p:spPr>
          <a:xfrm>
            <a:off x="1775791" y="471143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8D3641-DC9E-48F5-A005-766938B323D9}"/>
              </a:ext>
            </a:extLst>
          </p:cNvPr>
          <p:cNvCxnSpPr/>
          <p:nvPr/>
        </p:nvCxnSpPr>
        <p:spPr>
          <a:xfrm>
            <a:off x="1285461" y="404882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A1AA6C-13EA-488F-B550-7306AEAE3ADB}"/>
              </a:ext>
            </a:extLst>
          </p:cNvPr>
          <p:cNvSpPr txBox="1"/>
          <p:nvPr/>
        </p:nvSpPr>
        <p:spPr>
          <a:xfrm>
            <a:off x="861384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716251DB-2F91-4F72-B6CD-CA17437FEB83}"/>
              </a:ext>
            </a:extLst>
          </p:cNvPr>
          <p:cNvSpPr/>
          <p:nvPr/>
        </p:nvSpPr>
        <p:spPr>
          <a:xfrm rot="16200000">
            <a:off x="4505743" y="427410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257E7A-45E6-49BD-AA04-905255BA66F7}"/>
              </a:ext>
            </a:extLst>
          </p:cNvPr>
          <p:cNvCxnSpPr>
            <a:cxnSpLocks/>
          </p:cNvCxnSpPr>
          <p:nvPr/>
        </p:nvCxnSpPr>
        <p:spPr>
          <a:xfrm flipV="1">
            <a:off x="4664765" y="4526929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8EC6F6B-98A6-42A1-82C1-EB3C806EBDD5}"/>
              </a:ext>
            </a:extLst>
          </p:cNvPr>
          <p:cNvCxnSpPr/>
          <p:nvPr/>
        </p:nvCxnSpPr>
        <p:spPr>
          <a:xfrm>
            <a:off x="4651507" y="524357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4DDF9C-927B-41B2-9FE7-D4398317C4D4}"/>
              </a:ext>
            </a:extLst>
          </p:cNvPr>
          <p:cNvCxnSpPr/>
          <p:nvPr/>
        </p:nvCxnSpPr>
        <p:spPr>
          <a:xfrm>
            <a:off x="5791200" y="471143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E1AF0C6-04EB-465C-A170-BFFBC234A246}"/>
              </a:ext>
            </a:extLst>
          </p:cNvPr>
          <p:cNvCxnSpPr/>
          <p:nvPr/>
        </p:nvCxnSpPr>
        <p:spPr>
          <a:xfrm>
            <a:off x="5214732" y="404882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3C04B0-308B-4522-AC55-17283D6AA166}"/>
              </a:ext>
            </a:extLst>
          </p:cNvPr>
          <p:cNvSpPr txBox="1"/>
          <p:nvPr/>
        </p:nvSpPr>
        <p:spPr>
          <a:xfrm>
            <a:off x="4896663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A807A-C19C-47BB-99DA-307963A06117}"/>
              </a:ext>
            </a:extLst>
          </p:cNvPr>
          <p:cNvSpPr txBox="1"/>
          <p:nvPr/>
        </p:nvSpPr>
        <p:spPr>
          <a:xfrm>
            <a:off x="4717777" y="260697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2163153-BA5D-4AC4-B8DC-196A8B9E6AE4}"/>
              </a:ext>
            </a:extLst>
          </p:cNvPr>
          <p:cNvCxnSpPr/>
          <p:nvPr/>
        </p:nvCxnSpPr>
        <p:spPr>
          <a:xfrm>
            <a:off x="5155091" y="3240050"/>
            <a:ext cx="0" cy="188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970EBD7D-C05E-4A05-B020-4A672489FDD7}"/>
              </a:ext>
            </a:extLst>
          </p:cNvPr>
          <p:cNvSpPr/>
          <p:nvPr/>
        </p:nvSpPr>
        <p:spPr>
          <a:xfrm rot="16200000">
            <a:off x="7971189" y="427411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DCE70A-4532-4BA2-B67E-61E11A646BCD}"/>
              </a:ext>
            </a:extLst>
          </p:cNvPr>
          <p:cNvCxnSpPr>
            <a:cxnSpLocks/>
          </p:cNvCxnSpPr>
          <p:nvPr/>
        </p:nvCxnSpPr>
        <p:spPr>
          <a:xfrm flipV="1">
            <a:off x="8116958" y="447289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306BD18-D53D-4BC4-B87E-1A94E99FDC66}"/>
              </a:ext>
            </a:extLst>
          </p:cNvPr>
          <p:cNvCxnSpPr/>
          <p:nvPr/>
        </p:nvCxnSpPr>
        <p:spPr>
          <a:xfrm>
            <a:off x="8116958" y="528127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93637E0-0CA1-4EA4-976A-EF053C27EBBC}"/>
              </a:ext>
            </a:extLst>
          </p:cNvPr>
          <p:cNvCxnSpPr/>
          <p:nvPr/>
        </p:nvCxnSpPr>
        <p:spPr>
          <a:xfrm>
            <a:off x="9203636" y="471143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45DF50F-9716-4257-9F16-76EC41E90369}"/>
              </a:ext>
            </a:extLst>
          </p:cNvPr>
          <p:cNvCxnSpPr/>
          <p:nvPr/>
        </p:nvCxnSpPr>
        <p:spPr>
          <a:xfrm>
            <a:off x="8713306" y="404882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C64D60E-3A65-4E44-82D1-D8886BF06F52}"/>
              </a:ext>
            </a:extLst>
          </p:cNvPr>
          <p:cNvSpPr txBox="1"/>
          <p:nvPr/>
        </p:nvSpPr>
        <p:spPr>
          <a:xfrm>
            <a:off x="7076673" y="3256719"/>
            <a:ext cx="465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N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5CF4B-5B49-4615-84BF-C240DE8F4969}"/>
              </a:ext>
            </a:extLst>
          </p:cNvPr>
          <p:cNvSpPr txBox="1"/>
          <p:nvPr/>
        </p:nvSpPr>
        <p:spPr>
          <a:xfrm>
            <a:off x="7666383" y="5897784"/>
            <a:ext cx="406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15AFD0-E47C-45A6-8F15-8796C94FF9BC}"/>
              </a:ext>
            </a:extLst>
          </p:cNvPr>
          <p:cNvSpPr txBox="1"/>
          <p:nvPr/>
        </p:nvSpPr>
        <p:spPr>
          <a:xfrm>
            <a:off x="3400861" y="5897784"/>
            <a:ext cx="326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E8DE5-86D1-4AAF-8E6A-44558B8B2967}"/>
              </a:ext>
            </a:extLst>
          </p:cNvPr>
          <p:cNvSpPr txBox="1"/>
          <p:nvPr/>
        </p:nvSpPr>
        <p:spPr>
          <a:xfrm>
            <a:off x="306521" y="5897783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513</Words>
  <Application>Microsoft Office PowerPoint</Application>
  <PresentationFormat>Широкоэкранный</PresentationFormat>
  <Paragraphs>143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Mustahkamlash </vt:lpstr>
      <vt:lpstr>Mustahkamlash </vt:lpstr>
      <vt:lpstr>Mustahkamlash </vt:lpstr>
      <vt:lpstr>Mustahkamlash </vt:lpstr>
      <vt:lpstr>Bugun darsda </vt:lpstr>
      <vt:lpstr>Aromatik aminlar </vt:lpstr>
      <vt:lpstr>Aromatik aminlar</vt:lpstr>
      <vt:lpstr>Nomenklaturasi </vt:lpstr>
      <vt:lpstr>Olinish usullari </vt:lpstr>
      <vt:lpstr>Fizik xossalari </vt:lpstr>
      <vt:lpstr>Kimyoviy xossalari </vt:lpstr>
      <vt:lpstr>Kimyoviy xossalari </vt:lpstr>
      <vt:lpstr>Kimyoviy xossalari </vt:lpstr>
      <vt:lpstr>Ishlatilishi </vt:lpstr>
      <vt:lpstr>Mustahkamlash </vt:lpstr>
      <vt:lpstr>Mustahkamlash </vt:lpstr>
      <vt:lpstr>Mustahkamlash </vt:lpstr>
      <vt:lpstr>Mustahkamlash 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133</cp:revision>
  <dcterms:created xsi:type="dcterms:W3CDTF">2020-11-08T01:33:30Z</dcterms:created>
  <dcterms:modified xsi:type="dcterms:W3CDTF">2021-02-24T04:38:40Z</dcterms:modified>
</cp:coreProperties>
</file>