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323" r:id="rId3"/>
    <p:sldId id="330" r:id="rId4"/>
    <p:sldId id="331" r:id="rId5"/>
    <p:sldId id="321" r:id="rId6"/>
    <p:sldId id="322" r:id="rId7"/>
    <p:sldId id="320" r:id="rId8"/>
    <p:sldId id="319" r:id="rId9"/>
    <p:sldId id="318" r:id="rId10"/>
    <p:sldId id="317" r:id="rId11"/>
    <p:sldId id="316" r:id="rId12"/>
    <p:sldId id="315" r:id="rId13"/>
    <p:sldId id="314" r:id="rId14"/>
    <p:sldId id="313" r:id="rId15"/>
    <p:sldId id="332" r:id="rId16"/>
    <p:sldId id="312" r:id="rId17"/>
    <p:sldId id="311" r:id="rId18"/>
    <p:sldId id="325" r:id="rId19"/>
    <p:sldId id="326" r:id="rId20"/>
    <p:sldId id="327" r:id="rId21"/>
    <p:sldId id="28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D130B-88BC-4ECA-A615-92ABE9101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88347A-B24D-4DB1-9DF5-ECB323AB3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7A66B2-13C5-4955-8C99-3AB1908C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91E98-50AF-4097-A492-07007C1C3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EFD43B-8C8B-4778-B40B-5EE7DA0B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2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3111C-E87F-4B2B-9051-319FC4BA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322FF0-8A3B-4B19-B682-6B240E1FB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C7820-89C9-4945-A9A3-56B837837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A4964B-E2C2-4677-8274-8CBFC91B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44C228-36AA-4153-A0A1-54E5E8E9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33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90C190-E603-40B0-93F2-6F69FB371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32E86A-B302-4C30-B10C-EFED08294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5030CE-B361-45E9-874E-09D117FD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91251-723E-4BB0-B11E-63F114EE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F61C2E-8FC2-4270-9FE4-31AFBCAA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1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B6613-0E30-4A82-BE24-362955C6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220FF7-FD90-4F74-9B0E-982ADCB5C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602DCB-CEF5-4189-8E39-34B33764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CB36A4-A266-4BA2-998A-5DEE6C51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4996E8-E323-46C4-8F34-5CC08182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6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5AFAE-8240-45A9-ADD2-C0603096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8F2BA7-07FB-4807-BEF8-C939D1898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9CEEA3-087E-4D68-B8D8-E1BA6505F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5E42A5-CAB6-4DC6-BBE2-23E96FF0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B32F3-7AE9-40F6-A794-EF64C54C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4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58998-1E8D-4E57-875F-AACA32E1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60B7C3-8A14-44A1-A8F7-3A24902CB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52A6C2-E01F-4886-9162-CFF74927C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FD9E4D-22FB-42C2-8D4E-B5CA09C6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770908-4F79-4AE0-A90D-37B04165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674394-2207-40AE-BD70-32FE6847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59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B3541-CA65-4AE9-9B94-87F8D628F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D1D2FF-443F-4FE2-A041-5B174DFB5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4F32DB-1057-487F-A0ED-57A61AB92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25501B-4DC1-4880-B0F4-7E2741C1C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FC50A1-90DA-4D46-87A2-BB359CF98A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47C47A-D410-479B-AED6-968871D6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17E35C-1071-4590-BF15-32DCE49D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E0E153-E139-4612-95C6-D9186199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FC9CD-700F-4CF1-B158-E81B7D6A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0E0D09-B84F-4DAC-B57F-79EDF833D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727A82-9A2F-489F-9577-06F6D13F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0E4CAB-4F98-4DE7-BD38-9F87D885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7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0020EE-65F7-4D60-8D88-44B238B88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27DF2E-35D7-4D80-BC61-E589B62C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5DE610-817C-4A73-A466-82937C4D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2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A2494-38F3-45EE-AE4F-DDC7190F8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09B80E-0BF4-4974-8521-145C29688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4BC096-281A-456D-8690-BEE653801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99457-9322-47F4-AEE7-D1A1CD91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F3ACE1-CA2B-4B27-B942-EE0BDD73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B0AA1F-CEB2-4A21-AA44-C9A68BDF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01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1B954-55E3-4041-8F89-DC92FB16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6E5392-84DA-4811-8793-C4F4E0A38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02658B-469D-4961-98DB-6009B48FE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FFBAED-B17D-4C82-9D1F-01EBD5DBB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CC499F-31B2-469A-8C65-427B3D55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A1AF99-AFC8-4F64-A5FD-678389DA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88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6EF30-1A3B-4C00-B3FC-87CE80AF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D2826-C551-4944-B61D-3D7D6F549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8C62E0-A094-40B0-921A-55F5C1B21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4E898-A6F9-4026-A65A-678C618EF4A0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8DFBCB-3A19-4C35-A0BB-54FDCE052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E6F36-A359-4E48-AA62-0FDD37DA4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2AAAF-23D7-4099-B4DC-D53976150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3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elta_uc_lc.sv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2%D0%B8%D0%BE%D1%84%D0%BB%D0%B0%D0%B2%D0%B8%D0%BD_T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ethanol-alcohol-molecule-3d-1094992/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z.wikipedia.org/wiki/Kimy%C9%99vi_reaksiya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terhaus.bg/bg/product/1057-spirt-za-gorene-pet-1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dsprava.com.ua/article/1354-yak-termometri-naydotslnshe-vikoristovuvati-v-praktits-medsestri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ornnisa.ru/wp/obezzarazhivayushchie-maski-dlya-ruk/" TargetMode="External"/><Relationship Id="rId3" Type="http://schemas.openxmlformats.org/officeDocument/2006/relationships/hyperlink" Target="https://bg.wikipedia.org/wiki/%D0%95%D1%82%D0%B0%D0%BD%D0%BE%D0%BB" TargetMode="External"/><Relationship Id="rId7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.wikipedia.org/wiki/%D9%83%D8%AD%D9%88%D9%84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0703"/>
            <a:ext cx="12192000" cy="210821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71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153" rIns="0" bIns="0" rtlCol="0" anchor="ctr">
            <a:spAutoFit/>
          </a:bodyPr>
          <a:lstStyle/>
          <a:p>
            <a:pPr marL="26221">
              <a:spcBef>
                <a:spcPts val="234"/>
              </a:spcBef>
            </a:pPr>
            <a:r>
              <a:rPr lang="uz-Latn-UZ" sz="8597" b="1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endParaRPr sz="859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C8747D-3D54-44C2-960A-9E35275E0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783" y="3597021"/>
            <a:ext cx="9879507" cy="2346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To‘yingan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atomli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Ishlatilishi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02061" y="2706036"/>
            <a:ext cx="10098912" cy="542087"/>
          </a:xfrm>
          <a:prstGeom prst="rect">
            <a:avLst/>
          </a:prstGeom>
        </p:spPr>
        <p:txBody>
          <a:bodyPr vert="horz" wrap="square" lIns="0" tIns="28844" rIns="0" bIns="0" rtlCol="0">
            <a:spAutoFit/>
          </a:bodyPr>
          <a:lstStyle/>
          <a:p>
            <a:pPr marL="38021">
              <a:lnSpc>
                <a:spcPts val="4037"/>
              </a:lnSpc>
              <a:spcBef>
                <a:spcPts val="227"/>
              </a:spcBef>
            </a:pPr>
            <a:r>
              <a:rPr sz="4000" b="1" dirty="0" err="1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uz-Latn-UZ" sz="4000" b="1" dirty="0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b="1" dirty="0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object 5"/>
          <p:cNvSpPr/>
          <p:nvPr/>
        </p:nvSpPr>
        <p:spPr>
          <a:xfrm>
            <a:off x="661710" y="2583267"/>
            <a:ext cx="710603" cy="23469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7871"/>
          </a:p>
        </p:txBody>
      </p:sp>
      <p:grpSp>
        <p:nvGrpSpPr>
          <p:cNvPr id="7" name="object 7"/>
          <p:cNvGrpSpPr/>
          <p:nvPr/>
        </p:nvGrpSpPr>
        <p:grpSpPr>
          <a:xfrm>
            <a:off x="9702629" y="550166"/>
            <a:ext cx="2333858" cy="1246833"/>
            <a:chOff x="4701997" y="228104"/>
            <a:chExt cx="603885" cy="603885"/>
          </a:xfrm>
        </p:grpSpPr>
        <p:sp>
          <p:nvSpPr>
            <p:cNvPr id="9" name="object 9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7871"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7871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872057" y="799605"/>
            <a:ext cx="1962670" cy="747956"/>
          </a:xfrm>
          <a:prstGeom prst="rect">
            <a:avLst/>
          </a:prstGeom>
        </p:spPr>
        <p:txBody>
          <a:bodyPr vert="horz" wrap="square" lIns="0" tIns="32776" rIns="0" bIns="0" rtlCol="0">
            <a:spAutoFit/>
          </a:bodyPr>
          <a:lstStyle/>
          <a:p>
            <a:pPr>
              <a:spcBef>
                <a:spcPts val="258"/>
              </a:spcBef>
            </a:pPr>
            <a:r>
              <a:rPr lang="uz-Latn-UZ" sz="4645" b="1" spc="21" dirty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sz="4645" dirty="0">
              <a:latin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610" y="4540960"/>
            <a:ext cx="2739602" cy="21082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Fizik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xossalari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956" y="5042797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19486-EB1F-4B8B-8664-D59E3AC93397}"/>
              </a:ext>
            </a:extLst>
          </p:cNvPr>
          <p:cNvSpPr txBox="1"/>
          <p:nvPr/>
        </p:nvSpPr>
        <p:spPr>
          <a:xfrm>
            <a:off x="198784" y="1117289"/>
            <a:ext cx="11694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spirt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spirt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3790F6-14C1-40D0-AD76-CCBCD1656133}"/>
              </a:ext>
            </a:extLst>
          </p:cNvPr>
          <p:cNvSpPr/>
          <p:nvPr/>
        </p:nvSpPr>
        <p:spPr>
          <a:xfrm>
            <a:off x="726500" y="3129229"/>
            <a:ext cx="6096000" cy="133741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     O  +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R    -  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H   - - - - -  O   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6A34962-469A-405F-8054-AABD0B3136E1}"/>
              </a:ext>
            </a:extLst>
          </p:cNvPr>
          <p:cNvCxnSpPr/>
          <p:nvPr/>
        </p:nvCxnSpPr>
        <p:spPr>
          <a:xfrm>
            <a:off x="1232452" y="3429000"/>
            <a:ext cx="4240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40950B1-3514-4C94-8BEB-E2FAA874C4BB}"/>
              </a:ext>
            </a:extLst>
          </p:cNvPr>
          <p:cNvCxnSpPr>
            <a:cxnSpLocks/>
          </p:cNvCxnSpPr>
          <p:nvPr/>
        </p:nvCxnSpPr>
        <p:spPr>
          <a:xfrm>
            <a:off x="7300763" y="3418921"/>
            <a:ext cx="258418" cy="3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74E1B4-142E-49AD-90DA-46C9F99E9A51}"/>
              </a:ext>
            </a:extLst>
          </p:cNvPr>
          <p:cNvCxnSpPr>
            <a:cxnSpLocks/>
          </p:cNvCxnSpPr>
          <p:nvPr/>
        </p:nvCxnSpPr>
        <p:spPr>
          <a:xfrm>
            <a:off x="4691270" y="4131365"/>
            <a:ext cx="1987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1928D0-E39A-40F6-95C5-0BFB3A93D39F}"/>
              </a:ext>
            </a:extLst>
          </p:cNvPr>
          <p:cNvSpPr/>
          <p:nvPr/>
        </p:nvSpPr>
        <p:spPr>
          <a:xfrm>
            <a:off x="6822500" y="3129228"/>
            <a:ext cx="6096000" cy="13374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   O                 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H - - - - -   O  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38290CC-4FC7-40D7-B602-12E4EEF4DA77}"/>
              </a:ext>
            </a:extLst>
          </p:cNvPr>
          <p:cNvCxnSpPr>
            <a:cxnSpLocks/>
          </p:cNvCxnSpPr>
          <p:nvPr/>
        </p:nvCxnSpPr>
        <p:spPr>
          <a:xfrm>
            <a:off x="10727634" y="4131365"/>
            <a:ext cx="1921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23745B0-CD21-4E8B-A911-3B2C178B760E}"/>
              </a:ext>
            </a:extLst>
          </p:cNvPr>
          <p:cNvCxnSpPr>
            <a:cxnSpLocks/>
          </p:cNvCxnSpPr>
          <p:nvPr/>
        </p:nvCxnSpPr>
        <p:spPr>
          <a:xfrm>
            <a:off x="10310191" y="3693143"/>
            <a:ext cx="185531" cy="18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1560186-8DDD-4140-9364-FCA0CBC393F0}"/>
              </a:ext>
            </a:extLst>
          </p:cNvPr>
          <p:cNvCxnSpPr>
            <a:cxnSpLocks/>
          </p:cNvCxnSpPr>
          <p:nvPr/>
        </p:nvCxnSpPr>
        <p:spPr>
          <a:xfrm>
            <a:off x="1984341" y="3713304"/>
            <a:ext cx="185531" cy="182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B5D1726-4C6F-4E97-A924-8B747DBFDF9D}"/>
              </a:ext>
            </a:extLst>
          </p:cNvPr>
          <p:cNvSpPr txBox="1"/>
          <p:nvPr/>
        </p:nvSpPr>
        <p:spPr>
          <a:xfrm>
            <a:off x="324271" y="4480259"/>
            <a:ext cx="11569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06ECAD-9A9A-4DC3-BDEF-26ED340FAFDE}"/>
              </a:ext>
            </a:extLst>
          </p:cNvPr>
          <p:cNvSpPr txBox="1"/>
          <p:nvPr/>
        </p:nvSpPr>
        <p:spPr>
          <a:xfrm>
            <a:off x="950490" y="6985384"/>
            <a:ext cx="393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3" tooltip="http://commons.wikimedia.org/wiki/File:Delta_uc_lc.svg"/>
              </a:rPr>
              <a:t>Эта фотография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4" tooltip="https://creativecommons.org/licenses/by-sa/3.0/"/>
              </a:rPr>
              <a:t>CC BY-SA</a:t>
            </a:r>
            <a:endParaRPr lang="ru-RU" sz="9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39D2D9-3D60-445B-BD4A-910B3EC9C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347" y="3201522"/>
            <a:ext cx="286031" cy="4347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879A1B5-AB59-4D4E-B3C9-14DE2B707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991" y="3278506"/>
            <a:ext cx="286031" cy="43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Fizik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xossalari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18268-F703-4361-BA68-8F0FFEB92B44}"/>
              </a:ext>
            </a:extLst>
          </p:cNvPr>
          <p:cNvSpPr txBox="1"/>
          <p:nvPr/>
        </p:nvSpPr>
        <p:spPr>
          <a:xfrm>
            <a:off x="352697" y="1245704"/>
            <a:ext cx="11415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4988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qaynashi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sarflanadigan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uzilishiga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ajralishiga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938968-B482-46FE-B88E-8C18BFBDF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91801" y="3666166"/>
            <a:ext cx="3838176" cy="1989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E5898F-7816-484B-B661-EF3EE15C3B7E}"/>
              </a:ext>
            </a:extLst>
          </p:cNvPr>
          <p:cNvSpPr txBox="1"/>
          <p:nvPr/>
        </p:nvSpPr>
        <p:spPr>
          <a:xfrm>
            <a:off x="4791075" y="4105275"/>
            <a:ext cx="2609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00E9A5-4EA7-4F59-A58D-717CA084A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64111" y="3777234"/>
            <a:ext cx="3124098" cy="175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9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Kimyoviy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xossalari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7688C6-835F-4867-8574-7F5F03E4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939" y="5400262"/>
            <a:ext cx="2182061" cy="1457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8EF13F-CE8D-4B54-8A37-73A6442441FB}"/>
              </a:ext>
            </a:extLst>
          </p:cNvPr>
          <p:cNvSpPr txBox="1"/>
          <p:nvPr/>
        </p:nvSpPr>
        <p:spPr>
          <a:xfrm>
            <a:off x="119270" y="1285461"/>
            <a:ext cx="11926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Spirtlar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molekulasidagi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gidroksil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guruhning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egallashi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alkagolyatlar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733A9C-BD99-40D0-996D-172F9B830E50}"/>
              </a:ext>
            </a:extLst>
          </p:cNvPr>
          <p:cNvSpPr/>
          <p:nvPr/>
        </p:nvSpPr>
        <p:spPr>
          <a:xfrm>
            <a:off x="2045730" y="3024131"/>
            <a:ext cx="7359707" cy="6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OH+2Na        2C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B0EC0B8-C304-4A9A-B2C2-4C27528C8C32}"/>
              </a:ext>
            </a:extLst>
          </p:cNvPr>
          <p:cNvCxnSpPr/>
          <p:nvPr/>
        </p:nvCxnSpPr>
        <p:spPr>
          <a:xfrm>
            <a:off x="5300870" y="3306937"/>
            <a:ext cx="8481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01A47E-6EA6-47AB-B39A-FDFEDC202E63}"/>
              </a:ext>
            </a:extLst>
          </p:cNvPr>
          <p:cNvSpPr txBox="1"/>
          <p:nvPr/>
        </p:nvSpPr>
        <p:spPr>
          <a:xfrm>
            <a:off x="490331" y="3692380"/>
            <a:ext cx="10999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Alkagolyatlar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gidrolizga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uchraydigan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noturg‘un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moddalardir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B4E44E-3CB7-4888-A18B-A051D53EEB1A}"/>
              </a:ext>
            </a:extLst>
          </p:cNvPr>
          <p:cNvSpPr/>
          <p:nvPr/>
        </p:nvSpPr>
        <p:spPr>
          <a:xfrm>
            <a:off x="1925504" y="4930504"/>
            <a:ext cx="7582525" cy="6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         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OH+NaOH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3E881F2-B8AF-42B7-AE73-00295F6F0A16}"/>
              </a:ext>
            </a:extLst>
          </p:cNvPr>
          <p:cNvCxnSpPr/>
          <p:nvPr/>
        </p:nvCxnSpPr>
        <p:spPr>
          <a:xfrm>
            <a:off x="4863548" y="5234609"/>
            <a:ext cx="10204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AB50BB1-4454-432F-BC36-631F6892E237}"/>
              </a:ext>
            </a:extLst>
          </p:cNvPr>
          <p:cNvCxnSpPr/>
          <p:nvPr/>
        </p:nvCxnSpPr>
        <p:spPr>
          <a:xfrm flipV="1">
            <a:off x="9382539" y="3099942"/>
            <a:ext cx="0" cy="445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892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Kimyoviy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xossalari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45" y="4863548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198F1-792E-433A-9940-4E2902A0EF0E}"/>
              </a:ext>
            </a:extLst>
          </p:cNvPr>
          <p:cNvSpPr txBox="1"/>
          <p:nvPr/>
        </p:nvSpPr>
        <p:spPr>
          <a:xfrm>
            <a:off x="119676" y="1238010"/>
            <a:ext cx="11832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Spirtlar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karbon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sulfat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ishtirokida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kirishib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efirlar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eterifikatsiya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B47222-B8AD-4773-872B-F521BF90889D}"/>
              </a:ext>
            </a:extLst>
          </p:cNvPr>
          <p:cNvSpPr/>
          <p:nvPr/>
        </p:nvSpPr>
        <p:spPr>
          <a:xfrm>
            <a:off x="695739" y="3491871"/>
            <a:ext cx="10800522" cy="133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-C-OH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-C-O-C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           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Sirka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kislota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etilasetat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47536FED-CFA5-494B-8A2D-81B1C29D4CBD}"/>
              </a:ext>
            </a:extLst>
          </p:cNvPr>
          <p:cNvCxnSpPr/>
          <p:nvPr/>
        </p:nvCxnSpPr>
        <p:spPr>
          <a:xfrm>
            <a:off x="5168753" y="3847530"/>
            <a:ext cx="15505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3F664F-5DAD-4B8B-8499-2A8963C7B796}"/>
              </a:ext>
            </a:extLst>
          </p:cNvPr>
          <p:cNvSpPr/>
          <p:nvPr/>
        </p:nvSpPr>
        <p:spPr>
          <a:xfrm>
            <a:off x="5371423" y="3345779"/>
            <a:ext cx="1228221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8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FDD8B-D41A-4F3D-9B80-4BCBA31DC460}"/>
              </a:ext>
            </a:extLst>
          </p:cNvPr>
          <p:cNvSpPr txBox="1"/>
          <p:nvPr/>
        </p:nvSpPr>
        <p:spPr>
          <a:xfrm>
            <a:off x="3649623" y="2915404"/>
            <a:ext cx="54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DF6B46-87EB-4DBA-B32C-70D164E70C2C}"/>
              </a:ext>
            </a:extLst>
          </p:cNvPr>
          <p:cNvSpPr txBox="1"/>
          <p:nvPr/>
        </p:nvSpPr>
        <p:spPr>
          <a:xfrm rot="16200000">
            <a:off x="3649624" y="3170484"/>
            <a:ext cx="54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FD0159-4EB8-42DC-AD2C-519CC829B9E8}"/>
              </a:ext>
            </a:extLst>
          </p:cNvPr>
          <p:cNvSpPr txBox="1"/>
          <p:nvPr/>
        </p:nvSpPr>
        <p:spPr>
          <a:xfrm>
            <a:off x="8043542" y="2848596"/>
            <a:ext cx="54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F983C-83FB-4D79-8845-B2F004C4275D}"/>
              </a:ext>
            </a:extLst>
          </p:cNvPr>
          <p:cNvSpPr txBox="1"/>
          <p:nvPr/>
        </p:nvSpPr>
        <p:spPr>
          <a:xfrm rot="16200000">
            <a:off x="8043541" y="3111807"/>
            <a:ext cx="54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Kimyoviy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xossalari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621189-DF44-47B2-AE35-BF7E8F985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504" y="5412711"/>
            <a:ext cx="1331843" cy="1317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9CE875-69CA-48E5-89F7-5C746ACC1764}"/>
              </a:ext>
            </a:extLst>
          </p:cNvPr>
          <p:cNvSpPr txBox="1"/>
          <p:nvPr/>
        </p:nvSpPr>
        <p:spPr>
          <a:xfrm>
            <a:off x="281078" y="1308216"/>
            <a:ext cx="11629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 startAt="3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sulfat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ishtirokida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temperaturada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qizdirilsa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to‘yinmagan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etanoldan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etilen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B16DBA-D733-4DF5-B373-123F12CA7985}"/>
              </a:ext>
            </a:extLst>
          </p:cNvPr>
          <p:cNvSpPr/>
          <p:nvPr/>
        </p:nvSpPr>
        <p:spPr>
          <a:xfrm>
            <a:off x="1092779" y="4126815"/>
            <a:ext cx="10378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             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413ED96-547D-455F-831A-4C6DCF20735A}"/>
              </a:ext>
            </a:extLst>
          </p:cNvPr>
          <p:cNvCxnSpPr>
            <a:cxnSpLocks/>
          </p:cNvCxnSpPr>
          <p:nvPr/>
        </p:nvCxnSpPr>
        <p:spPr>
          <a:xfrm>
            <a:off x="4366913" y="4463312"/>
            <a:ext cx="32202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97841B-F205-4293-9A17-72B7B1694A80}"/>
              </a:ext>
            </a:extLst>
          </p:cNvPr>
          <p:cNvSpPr/>
          <p:nvPr/>
        </p:nvSpPr>
        <p:spPr>
          <a:xfrm>
            <a:off x="4366913" y="4001647"/>
            <a:ext cx="3305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t&gt;140</a:t>
            </a:r>
            <a:r>
              <a:rPr lang="en-US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C, H</a:t>
            </a:r>
            <a:r>
              <a:rPr lang="en-US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en-US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97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12128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xossasi</a:t>
            </a:r>
            <a:endParaRPr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JEE Advanced 2019 Books for Physics, Chemistry &amp; Math |askIITians"/>
          <p:cNvSpPr>
            <a:spLocks noChangeAspect="1" noChangeArrowheads="1"/>
          </p:cNvSpPr>
          <p:nvPr/>
        </p:nvSpPr>
        <p:spPr bwMode="auto">
          <a:xfrm>
            <a:off x="295702" y="-141130"/>
            <a:ext cx="297769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pic>
        <p:nvPicPr>
          <p:cNvPr id="7" name="buvacha">
            <a:hlinkClick r:id="" action="ppaction://media"/>
            <a:extLst>
              <a:ext uri="{FF2B5EF4-FFF2-40B4-BE49-F238E27FC236}">
                <a16:creationId xmlns:a16="http://schemas.microsoft.com/office/drawing/2014/main" id="{80AD9D85-4BED-4CFC-AE11-0F9A8D3B3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21287"/>
            <a:ext cx="12191999" cy="573671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4D168A0-C0F2-42B5-8BB6-8A799F5927BE}"/>
              </a:ext>
            </a:extLst>
          </p:cNvPr>
          <p:cNvSpPr/>
          <p:nvPr/>
        </p:nvSpPr>
        <p:spPr>
          <a:xfrm>
            <a:off x="7419704" y="3918857"/>
            <a:ext cx="2730136" cy="7445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ETANOL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1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Kimyoviy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xossalari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753" y="5106563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0B1692-6DF3-4D9E-B6BE-630F56FFC9F3}"/>
              </a:ext>
            </a:extLst>
          </p:cNvPr>
          <p:cNvSpPr txBox="1"/>
          <p:nvPr/>
        </p:nvSpPr>
        <p:spPr>
          <a:xfrm>
            <a:off x="324475" y="1362798"/>
            <a:ext cx="11543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Spirtlar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pastroq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temperaturada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sulfat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qizdirilsa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efir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4C53F7-83C3-435D-869F-3E748E7F9371}"/>
              </a:ext>
            </a:extLst>
          </p:cNvPr>
          <p:cNvSpPr/>
          <p:nvPr/>
        </p:nvSpPr>
        <p:spPr>
          <a:xfrm>
            <a:off x="708146" y="3452826"/>
            <a:ext cx="10775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                           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-O-C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1685AC0-7579-44A1-9DA8-63877A35CC94}"/>
              </a:ext>
            </a:extLst>
          </p:cNvPr>
          <p:cNvCxnSpPr/>
          <p:nvPr/>
        </p:nvCxnSpPr>
        <p:spPr>
          <a:xfrm>
            <a:off x="4003882" y="3775991"/>
            <a:ext cx="27853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10D00B-0257-4828-B45A-0A812CC99E0E}"/>
              </a:ext>
            </a:extLst>
          </p:cNvPr>
          <p:cNvSpPr/>
          <p:nvPr/>
        </p:nvSpPr>
        <p:spPr>
          <a:xfrm>
            <a:off x="4003882" y="3253969"/>
            <a:ext cx="3305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t&lt;140</a:t>
            </a:r>
            <a:r>
              <a:rPr lang="en-US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C, H</a:t>
            </a:r>
            <a:r>
              <a:rPr lang="en-US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en-US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E917B-01F0-4D11-89D6-C84BDA275AB8}"/>
              </a:ext>
            </a:extLst>
          </p:cNvPr>
          <p:cNvSpPr txBox="1"/>
          <p:nvPr/>
        </p:nvSpPr>
        <p:spPr>
          <a:xfrm>
            <a:off x="600891" y="4506398"/>
            <a:ext cx="11011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ketadigan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reaksiyalar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degidratlanish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reaksiyasi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Kimyoviy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xossasi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F86FED-46F1-438E-9BEE-0B4EC3B13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9759664" y="5214729"/>
            <a:ext cx="2445181" cy="1643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D45A89-292F-45C3-8A71-352547E79CE5}"/>
              </a:ext>
            </a:extLst>
          </p:cNvPr>
          <p:cNvSpPr txBox="1"/>
          <p:nvPr/>
        </p:nvSpPr>
        <p:spPr>
          <a:xfrm>
            <a:off x="371061" y="1550504"/>
            <a:ext cx="11131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Spirtlar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kislorodda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yonib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B7CD46-3339-42B4-9331-D06D3A2A7C56}"/>
              </a:ext>
            </a:extLst>
          </p:cNvPr>
          <p:cNvSpPr/>
          <p:nvPr/>
        </p:nvSpPr>
        <p:spPr>
          <a:xfrm>
            <a:off x="993913" y="2750833"/>
            <a:ext cx="8958470" cy="3423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2n+1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OH+1,5n 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n CO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+(n+1) 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Etil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spirtning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yonishi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OH+3O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2 CO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+3H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Butil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spirtining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yonishi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OH+6O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4CO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+5H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683BE1C-69FB-44C7-8966-6374AE6910B6}"/>
              </a:ext>
            </a:extLst>
          </p:cNvPr>
          <p:cNvCxnSpPr/>
          <p:nvPr/>
        </p:nvCxnSpPr>
        <p:spPr>
          <a:xfrm>
            <a:off x="5155096" y="3008243"/>
            <a:ext cx="808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0D68EF1-DE16-4453-AA14-0D5C6376E8F8}"/>
              </a:ext>
            </a:extLst>
          </p:cNvPr>
          <p:cNvCxnSpPr/>
          <p:nvPr/>
        </p:nvCxnSpPr>
        <p:spPr>
          <a:xfrm>
            <a:off x="4068417" y="4412974"/>
            <a:ext cx="11529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90899DF-5135-468A-8441-3ADEDF2608D3}"/>
              </a:ext>
            </a:extLst>
          </p:cNvPr>
          <p:cNvCxnSpPr/>
          <p:nvPr/>
        </p:nvCxnSpPr>
        <p:spPr>
          <a:xfrm>
            <a:off x="4161183" y="5777948"/>
            <a:ext cx="11131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500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Ishlatilishi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C6A69F-DF50-47D0-A1B6-7B5551D7556E}"/>
              </a:ext>
            </a:extLst>
          </p:cNvPr>
          <p:cNvSpPr txBox="1"/>
          <p:nvPr/>
        </p:nvSpPr>
        <p:spPr>
          <a:xfrm>
            <a:off x="509451" y="1219200"/>
            <a:ext cx="112863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4988"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Etanol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tibbiyotda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dezinfeksiyalovchi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vosita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olchashda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termometrlarda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spirt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organizmga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ovqat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hazm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a’zolari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yurak-qon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tomirlarining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faoliyatini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buzib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kasalliklarga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3AEBD2-9FAA-4414-8F03-96491B4DD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36379" y="4342992"/>
            <a:ext cx="2150308" cy="21503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0D5AE2-3555-45BB-B376-182B9C6B0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837" y="4295464"/>
            <a:ext cx="2431745" cy="2139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AE3792-3F42-4E62-9B18-F1C1239F0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398053">
            <a:off x="7171470" y="4723976"/>
            <a:ext cx="2715488" cy="16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85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29457C6B-BFDC-49A5-8EDD-E48F24FE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45" y="4863548"/>
            <a:ext cx="169709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411E27-9669-4E1C-9FB3-5AE8703DAF4D}"/>
              </a:ext>
            </a:extLst>
          </p:cNvPr>
          <p:cNvSpPr txBox="1"/>
          <p:nvPr/>
        </p:nvSpPr>
        <p:spPr>
          <a:xfrm>
            <a:off x="291548" y="1240253"/>
            <a:ext cx="11714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javobni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toping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E399D-8071-4E1E-BDF3-2F86EFE2BF0C}"/>
              </a:ext>
            </a:extLst>
          </p:cNvPr>
          <p:cNvSpPr txBox="1"/>
          <p:nvPr/>
        </p:nvSpPr>
        <p:spPr>
          <a:xfrm>
            <a:off x="622445" y="2497903"/>
            <a:ext cx="944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Alkagolyadlar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Efir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Oksidlanadi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Yuqori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haroratiga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DF3EB0-8057-41C3-94A3-9B21D654DDC3}"/>
              </a:ext>
            </a:extLst>
          </p:cNvPr>
          <p:cNvSpPr/>
          <p:nvPr/>
        </p:nvSpPr>
        <p:spPr>
          <a:xfrm>
            <a:off x="1318184" y="5144869"/>
            <a:ext cx="805732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lphaUcPeriod" startAt="4"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haroratiga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endParaRPr lang="ru-RU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5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13113-7D4B-4AD5-B60F-8B46B44C57E0}"/>
              </a:ext>
            </a:extLst>
          </p:cNvPr>
          <p:cNvSpPr txBox="1"/>
          <p:nvPr/>
        </p:nvSpPr>
        <p:spPr>
          <a:xfrm>
            <a:off x="198782" y="1162839"/>
            <a:ext cx="11794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Tarkibi C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izomerlarini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266176-CF7F-466B-BB30-6D1E7F7187F7}"/>
              </a:ext>
            </a:extLst>
          </p:cNvPr>
          <p:cNvSpPr/>
          <p:nvPr/>
        </p:nvSpPr>
        <p:spPr>
          <a:xfrm>
            <a:off x="821634" y="2536831"/>
            <a:ext cx="9833113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 pentanol-1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pentanol-2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5EE7C2-210D-49B7-8C8F-700A894EBDC2}"/>
              </a:ext>
            </a:extLst>
          </p:cNvPr>
          <p:cNvSpPr/>
          <p:nvPr/>
        </p:nvSpPr>
        <p:spPr>
          <a:xfrm>
            <a:off x="821633" y="3839752"/>
            <a:ext cx="9833113" cy="2032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pentanol-3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OH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0DC7738-0A87-4E92-9DC8-DB734E4D8F09}"/>
              </a:ext>
            </a:extLst>
          </p:cNvPr>
          <p:cNvCxnSpPr/>
          <p:nvPr/>
        </p:nvCxnSpPr>
        <p:spPr>
          <a:xfrm>
            <a:off x="3644348" y="5074368"/>
            <a:ext cx="0" cy="1834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D3152A2-6A59-4DFF-9885-A0C072546BDB}"/>
              </a:ext>
            </a:extLst>
          </p:cNvPr>
          <p:cNvSpPr/>
          <p:nvPr/>
        </p:nvSpPr>
        <p:spPr>
          <a:xfrm>
            <a:off x="4358705" y="3847530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</a:t>
            </a:r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9B19C47-C62D-49EC-A553-768BFF86CF99}"/>
              </a:ext>
            </a:extLst>
          </p:cNvPr>
          <p:cNvCxnSpPr/>
          <p:nvPr/>
        </p:nvCxnSpPr>
        <p:spPr>
          <a:xfrm>
            <a:off x="4658139" y="3765650"/>
            <a:ext cx="0" cy="1834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909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F9F648-AF03-4F01-A327-2CCFCD0DBBBE}"/>
              </a:ext>
            </a:extLst>
          </p:cNvPr>
          <p:cNvSpPr txBox="1"/>
          <p:nvPr/>
        </p:nvSpPr>
        <p:spPr>
          <a:xfrm>
            <a:off x="83009" y="1295012"/>
            <a:ext cx="1192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 startAt="2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yonishi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javobda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C42E1C-EC62-4541-B987-CED7CB7ABDFB}"/>
              </a:ext>
            </a:extLst>
          </p:cNvPr>
          <p:cNvSpPr/>
          <p:nvPr/>
        </p:nvSpPr>
        <p:spPr>
          <a:xfrm>
            <a:off x="627747" y="2240001"/>
            <a:ext cx="8032968" cy="1835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OH+2Na        2C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ONa+H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endParaRPr lang="en-US" sz="3600" baseline="-25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F101043-6841-4DBA-A496-59BC47E8979E}"/>
              </a:ext>
            </a:extLst>
          </p:cNvPr>
          <p:cNvCxnSpPr/>
          <p:nvPr/>
        </p:nvCxnSpPr>
        <p:spPr>
          <a:xfrm>
            <a:off x="4660456" y="2545891"/>
            <a:ext cx="8481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CC16DC0-75AF-4EC9-BDDA-D38782280BD5}"/>
              </a:ext>
            </a:extLst>
          </p:cNvPr>
          <p:cNvCxnSpPr/>
          <p:nvPr/>
        </p:nvCxnSpPr>
        <p:spPr>
          <a:xfrm flipV="1">
            <a:off x="8660715" y="2324857"/>
            <a:ext cx="0" cy="445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3E062A-04BB-4FC5-A7D0-5969A113BCFE}"/>
              </a:ext>
            </a:extLst>
          </p:cNvPr>
          <p:cNvSpPr/>
          <p:nvPr/>
        </p:nvSpPr>
        <p:spPr>
          <a:xfrm>
            <a:off x="627747" y="3025334"/>
            <a:ext cx="8332730" cy="6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 startAt="2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Na+H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          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OH+NaOH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A32763B-21ED-44EF-9DC2-CCB83CE9D2EF}"/>
              </a:ext>
            </a:extLst>
          </p:cNvPr>
          <p:cNvCxnSpPr/>
          <p:nvPr/>
        </p:nvCxnSpPr>
        <p:spPr>
          <a:xfrm>
            <a:off x="4320485" y="3346351"/>
            <a:ext cx="10204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DA1D30C-FCD9-47A2-950E-5031ADE1A243}"/>
              </a:ext>
            </a:extLst>
          </p:cNvPr>
          <p:cNvCxnSpPr/>
          <p:nvPr/>
        </p:nvCxnSpPr>
        <p:spPr>
          <a:xfrm>
            <a:off x="4582157" y="4189009"/>
            <a:ext cx="712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915B46-D114-4532-A558-59F84148F3CE}"/>
              </a:ext>
            </a:extLst>
          </p:cNvPr>
          <p:cNvSpPr/>
          <p:nvPr/>
        </p:nvSpPr>
        <p:spPr>
          <a:xfrm>
            <a:off x="793724" y="5280707"/>
            <a:ext cx="10336696" cy="64203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42950" lvl="0" indent="-742950">
              <a:lnSpc>
                <a:spcPct val="107000"/>
              </a:lnSpc>
              <a:spcAft>
                <a:spcPts val="800"/>
              </a:spcAft>
              <a:buFont typeface="+mj-lt"/>
              <a:buAutoNum type="alphaUcPeriod" startAt="3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OH+3O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2 CO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+3H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54A7AA4-587A-4A72-AEC2-E1E1F69BC1D0}"/>
              </a:ext>
            </a:extLst>
          </p:cNvPr>
          <p:cNvCxnSpPr>
            <a:cxnSpLocks/>
          </p:cNvCxnSpPr>
          <p:nvPr/>
        </p:nvCxnSpPr>
        <p:spPr>
          <a:xfrm>
            <a:off x="4787828" y="5601724"/>
            <a:ext cx="72076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BBD8C47-7725-4248-B782-553DB7C18249}"/>
              </a:ext>
            </a:extLst>
          </p:cNvPr>
          <p:cNvSpPr/>
          <p:nvPr/>
        </p:nvSpPr>
        <p:spPr>
          <a:xfrm>
            <a:off x="627747" y="4547580"/>
            <a:ext cx="7742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>
              <a:buFont typeface="+mj-lt"/>
              <a:buAutoNum type="alphaUcPeriod" startAt="4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OH+6O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4CO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+5H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3600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E263702-CD2A-4E2F-AD69-539C9FFA7F69}"/>
              </a:ext>
            </a:extLst>
          </p:cNvPr>
          <p:cNvCxnSpPr/>
          <p:nvPr/>
        </p:nvCxnSpPr>
        <p:spPr>
          <a:xfrm>
            <a:off x="4499159" y="4870745"/>
            <a:ext cx="841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2BCDC8-58E9-4A40-AD26-CFB83EE97811}"/>
              </a:ext>
            </a:extLst>
          </p:cNvPr>
          <p:cNvSpPr txBox="1"/>
          <p:nvPr/>
        </p:nvSpPr>
        <p:spPr>
          <a:xfrm>
            <a:off x="627746" y="3865844"/>
            <a:ext cx="882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OH+3O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2 CO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+3H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12128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 anchor="ctr"/>
          <a:lstStyle/>
          <a:p>
            <a:pPr algn="ctr"/>
            <a:r>
              <a:rPr lang="uz-Latn-U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</a:t>
            </a:r>
            <a:endParaRPr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JEE Advanced 2019 Books for Physics, Chemistry &amp; Math |askIITians"/>
          <p:cNvSpPr>
            <a:spLocks noChangeAspect="1" noChangeArrowheads="1"/>
          </p:cNvSpPr>
          <p:nvPr/>
        </p:nvSpPr>
        <p:spPr bwMode="auto">
          <a:xfrm>
            <a:off x="295702" y="-141130"/>
            <a:ext cx="297769" cy="2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endParaRPr lang="ru-RU" sz="1758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26" y="3869634"/>
            <a:ext cx="4448855" cy="2499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36039-7B7C-4793-9EDF-75FF740498BA}"/>
              </a:ext>
            </a:extLst>
          </p:cNvPr>
          <p:cNvSpPr txBox="1"/>
          <p:nvPr/>
        </p:nvSpPr>
        <p:spPr>
          <a:xfrm>
            <a:off x="150961" y="1262417"/>
            <a:ext cx="11590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To‘yingan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Ishlatilishi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1,5-topshiriqlarni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3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13113-7D4B-4AD5-B60F-8B46B44C57E0}"/>
              </a:ext>
            </a:extLst>
          </p:cNvPr>
          <p:cNvSpPr txBox="1"/>
          <p:nvPr/>
        </p:nvSpPr>
        <p:spPr>
          <a:xfrm>
            <a:off x="198782" y="1162839"/>
            <a:ext cx="11794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Tarkibi C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izomerlarini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9EFE6F2-C09D-4893-B442-78EDD50E6B71}"/>
              </a:ext>
            </a:extLst>
          </p:cNvPr>
          <p:cNvSpPr/>
          <p:nvPr/>
        </p:nvSpPr>
        <p:spPr>
          <a:xfrm>
            <a:off x="450574" y="2538121"/>
            <a:ext cx="10429460" cy="133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2-metil  butanol-1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C6312B8-3AC9-4357-BB8E-F243E3F884E2}"/>
              </a:ext>
            </a:extLst>
          </p:cNvPr>
          <p:cNvCxnSpPr/>
          <p:nvPr/>
        </p:nvCxnSpPr>
        <p:spPr>
          <a:xfrm>
            <a:off x="3326296" y="3087757"/>
            <a:ext cx="0" cy="1722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812D69-D37C-4112-B5C1-82E5DB98D64E}"/>
              </a:ext>
            </a:extLst>
          </p:cNvPr>
          <p:cNvSpPr/>
          <p:nvPr/>
        </p:nvSpPr>
        <p:spPr>
          <a:xfrm>
            <a:off x="198782" y="4050491"/>
            <a:ext cx="9422296" cy="2032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2-metil butanol-2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89C2784-CA60-40D0-A6C2-074C0EF3BC46}"/>
              </a:ext>
            </a:extLst>
          </p:cNvPr>
          <p:cNvCxnSpPr/>
          <p:nvPr/>
        </p:nvCxnSpPr>
        <p:spPr>
          <a:xfrm>
            <a:off x="3034748" y="4611757"/>
            <a:ext cx="0" cy="1590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F960ECD-24E8-4598-B8B4-7D3137E01D75}"/>
              </a:ext>
            </a:extLst>
          </p:cNvPr>
          <p:cNvCxnSpPr/>
          <p:nvPr/>
        </p:nvCxnSpPr>
        <p:spPr>
          <a:xfrm>
            <a:off x="3034748" y="5307497"/>
            <a:ext cx="0" cy="1590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597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13113-7D4B-4AD5-B60F-8B46B44C57E0}"/>
              </a:ext>
            </a:extLst>
          </p:cNvPr>
          <p:cNvSpPr txBox="1"/>
          <p:nvPr/>
        </p:nvSpPr>
        <p:spPr>
          <a:xfrm>
            <a:off x="198782" y="1162839"/>
            <a:ext cx="11794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Tarkibi C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izomerlarini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70592A-CEC9-4273-9AB2-EDDD47AA3AB2}"/>
              </a:ext>
            </a:extLst>
          </p:cNvPr>
          <p:cNvSpPr/>
          <p:nvPr/>
        </p:nvSpPr>
        <p:spPr>
          <a:xfrm>
            <a:off x="755373" y="2462032"/>
            <a:ext cx="10151165" cy="2032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 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C-CH-CH-CH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3-metil butanol-2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5375C7-0446-493E-ACD1-06EACF9DAF81}"/>
              </a:ext>
            </a:extLst>
          </p:cNvPr>
          <p:cNvCxnSpPr>
            <a:cxnSpLocks/>
          </p:cNvCxnSpPr>
          <p:nvPr/>
        </p:nvCxnSpPr>
        <p:spPr>
          <a:xfrm>
            <a:off x="3458817" y="3042742"/>
            <a:ext cx="0" cy="1344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F871087-AE60-43E4-AE66-AC2C42B53EC8}"/>
              </a:ext>
            </a:extLst>
          </p:cNvPr>
          <p:cNvCxnSpPr/>
          <p:nvPr/>
        </p:nvCxnSpPr>
        <p:spPr>
          <a:xfrm>
            <a:off x="2610679" y="3790122"/>
            <a:ext cx="0" cy="1590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7F22B2-900F-48A6-BDCF-30957B6EFCE2}"/>
              </a:ext>
            </a:extLst>
          </p:cNvPr>
          <p:cNvSpPr/>
          <p:nvPr/>
        </p:nvSpPr>
        <p:spPr>
          <a:xfrm>
            <a:off x="755373" y="4660700"/>
            <a:ext cx="9289775" cy="2032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-C-CH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-OH       2,2-dimetil propanol-1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914ACD0-974B-4CD0-91FD-F090A149F5B7}"/>
              </a:ext>
            </a:extLst>
          </p:cNvPr>
          <p:cNvCxnSpPr/>
          <p:nvPr/>
        </p:nvCxnSpPr>
        <p:spPr>
          <a:xfrm>
            <a:off x="2630559" y="5890591"/>
            <a:ext cx="0" cy="1590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F8D7F9D-133E-4CF1-9543-986F97E3AA37}"/>
              </a:ext>
            </a:extLst>
          </p:cNvPr>
          <p:cNvCxnSpPr/>
          <p:nvPr/>
        </p:nvCxnSpPr>
        <p:spPr>
          <a:xfrm>
            <a:off x="2650436" y="5234610"/>
            <a:ext cx="0" cy="1590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68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6919C8-D6C3-43D1-8558-6DA7AC21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939" y="5400262"/>
            <a:ext cx="2182061" cy="145773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6A5C4E-5B03-472F-B13C-5ECCB9F3557E}"/>
              </a:ext>
            </a:extLst>
          </p:cNvPr>
          <p:cNvSpPr/>
          <p:nvPr/>
        </p:nvSpPr>
        <p:spPr>
          <a:xfrm>
            <a:off x="2027583" y="2831129"/>
            <a:ext cx="6096000" cy="20328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OH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- C- CH-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 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28D6CED-393C-405C-AA5D-BB3862C76916}"/>
              </a:ext>
            </a:extLst>
          </p:cNvPr>
          <p:cNvCxnSpPr/>
          <p:nvPr/>
        </p:nvCxnSpPr>
        <p:spPr>
          <a:xfrm>
            <a:off x="3432313" y="4094922"/>
            <a:ext cx="0" cy="1722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14A6275-3EE5-4DF1-85DC-094FA1EC5A49}"/>
              </a:ext>
            </a:extLst>
          </p:cNvPr>
          <p:cNvCxnSpPr/>
          <p:nvPr/>
        </p:nvCxnSpPr>
        <p:spPr>
          <a:xfrm>
            <a:off x="3478696" y="3398663"/>
            <a:ext cx="0" cy="1722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C115DF5-4A8F-4588-8C94-0777E9DF81AF}"/>
              </a:ext>
            </a:extLst>
          </p:cNvPr>
          <p:cNvCxnSpPr/>
          <p:nvPr/>
        </p:nvCxnSpPr>
        <p:spPr>
          <a:xfrm>
            <a:off x="4187687" y="4101548"/>
            <a:ext cx="0" cy="1722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C05349-5C96-43B1-A5C0-616F8E02D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9" y="1333103"/>
            <a:ext cx="1193090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Mustahkamlash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58670734-4F92-4873-9B85-74080243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25" y="5137150"/>
            <a:ext cx="17938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B24513-4DC2-4FC5-B14B-BC16BD79022B}"/>
              </a:ext>
            </a:extLst>
          </p:cNvPr>
          <p:cNvSpPr/>
          <p:nvPr/>
        </p:nvSpPr>
        <p:spPr>
          <a:xfrm>
            <a:off x="1616765" y="3178821"/>
            <a:ext cx="8044070" cy="133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 –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CH –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13597AB-47F1-4CC8-BE98-4A84094CA84A}"/>
              </a:ext>
            </a:extLst>
          </p:cNvPr>
          <p:cNvCxnSpPr/>
          <p:nvPr/>
        </p:nvCxnSpPr>
        <p:spPr>
          <a:xfrm>
            <a:off x="5559287" y="3750078"/>
            <a:ext cx="0" cy="181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A53EAC-9E18-4C0F-9DB3-DC4993705ACB}"/>
              </a:ext>
            </a:extLst>
          </p:cNvPr>
          <p:cNvSpPr txBox="1"/>
          <p:nvPr/>
        </p:nvSpPr>
        <p:spPr>
          <a:xfrm>
            <a:off x="225287" y="1391478"/>
            <a:ext cx="11251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metil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pentanol-1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formulasini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Bugun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cs typeface="Arial" pitchFamily="34" charset="0"/>
              </a:rPr>
              <a:t>darsda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FEDE7-1D93-462D-9720-17B16D7C5719}"/>
              </a:ext>
            </a:extLst>
          </p:cNvPr>
          <p:cNvSpPr txBox="1"/>
          <p:nvPr/>
        </p:nvSpPr>
        <p:spPr>
          <a:xfrm>
            <a:off x="450980" y="1533076"/>
            <a:ext cx="1131735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ishlatilishi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662C43-F2B5-442C-BCEE-24BC3C814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53017" y="4511384"/>
            <a:ext cx="2133600" cy="1704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CF089-EBEA-40E3-860F-AF9FA8365EF7}"/>
              </a:ext>
            </a:extLst>
          </p:cNvPr>
          <p:cNvSpPr txBox="1"/>
          <p:nvPr/>
        </p:nvSpPr>
        <p:spPr>
          <a:xfrm>
            <a:off x="-2486253" y="6976530"/>
            <a:ext cx="85822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3" tooltip="https://bg.wikipedia.org/wiki/%D0%95%D1%82%D0%B0%D0%BD%D0%BE%D0%BB"/>
              </a:rPr>
              <a:t>Эта фотография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4" tooltip="https://creativecommons.org/licenses/by-sa/3.0/"/>
              </a:rPr>
              <a:t>CC BY-SA</a:t>
            </a:r>
            <a:endParaRPr lang="ru-RU" sz="9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567303-8074-4762-9025-9AC1DC258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27450" y="4549795"/>
            <a:ext cx="2506278" cy="16151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0BAF78-B0E2-410D-8D3F-680A618F4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30950" y="4619654"/>
            <a:ext cx="2133600" cy="16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64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Fizik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xossalari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8DC904F0-37F2-4935-B259-F9B07354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603" y="4969565"/>
            <a:ext cx="17938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B9DE8B-E207-491C-9944-A6967F2A6C77}"/>
              </a:ext>
            </a:extLst>
          </p:cNvPr>
          <p:cNvSpPr txBox="1"/>
          <p:nvPr/>
        </p:nvSpPr>
        <p:spPr>
          <a:xfrm>
            <a:off x="339634" y="1285460"/>
            <a:ext cx="11415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27063"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vakillari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suyuqliklar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hidga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Yuqori spirtlar (C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 dan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moddalardir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erimaydi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molekulyar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ortishi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temperaturasi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220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Прямоугольник 25"/>
          <p:cNvSpPr>
            <a:spLocks noChangeArrowheads="1"/>
          </p:cNvSpPr>
          <p:nvPr/>
        </p:nvSpPr>
        <p:spPr bwMode="auto">
          <a:xfrm>
            <a:off x="3533728" y="3484802"/>
            <a:ext cx="240772" cy="3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757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ru-RU" altLang="ru-RU" sz="1757">
              <a:latin typeface="Tw Cen MT" panose="020B0602020104020603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Заголовок 1048622">
            <a:extLst>
              <a:ext uri="{FF2B5EF4-FFF2-40B4-BE49-F238E27FC236}">
                <a16:creationId xmlns:a16="http://schemas.microsoft.com/office/drawing/2014/main" id="{8C9B6551-0EA2-45FB-9AAB-5C6CEBBA090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2845" y="0"/>
            <a:ext cx="12192000" cy="1103313"/>
          </a:xfrm>
          <a:prstGeom prst="rect">
            <a:avLst/>
          </a:prstGeom>
          <a:solidFill>
            <a:srgbClr val="2365C7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numCol="1" anchor="t">
            <a:normAutofit fontScale="900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latinLnBrk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Fizik</a:t>
            </a:r>
            <a:r>
              <a:rPr lang="en-US" sz="49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4900" b="1" dirty="0" err="1">
                <a:solidFill>
                  <a:schemeClr val="bg1"/>
                </a:solidFill>
                <a:cs typeface="Arial" pitchFamily="34" charset="0"/>
              </a:rPr>
              <a:t>xossalari</a:t>
            </a:r>
            <a:br>
              <a:rPr lang="ru-RU" sz="4000" b="1" dirty="0">
                <a:solidFill>
                  <a:schemeClr val="bg1"/>
                </a:solidFill>
                <a:cs typeface="Arial" pitchFamily="34" charset="0"/>
              </a:rPr>
            </a:br>
            <a:endParaRPr lang="en-US" altLang="en-US" sz="3906" b="1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  <a:sym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B8057E-78BF-4B88-9F67-2ABECE78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939" y="5400262"/>
            <a:ext cx="2182061" cy="1457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2DFF9-92DD-484D-A29F-391850ACB8C4}"/>
              </a:ext>
            </a:extLst>
          </p:cNvPr>
          <p:cNvSpPr txBox="1"/>
          <p:nvPr/>
        </p:nvSpPr>
        <p:spPr>
          <a:xfrm>
            <a:off x="248194" y="1166842"/>
            <a:ext cx="115998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4988"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qaraganda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spirtlarda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molekulalararo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bog‘lanishning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borligidir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Spirtlar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molekulalarida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bog’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atomlaridagi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juftlar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molekulalararo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51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733</Words>
  <Application>Microsoft Office PowerPoint</Application>
  <PresentationFormat>Широкоэкранный</PresentationFormat>
  <Paragraphs>121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Tw Cen MT</vt:lpstr>
      <vt:lpstr>Тема Office</vt:lpstr>
      <vt:lpstr>Kimyo</vt:lpstr>
      <vt:lpstr>Mustahkamlash </vt:lpstr>
      <vt:lpstr>Mustahkamlash </vt:lpstr>
      <vt:lpstr>Mustahkamlash </vt:lpstr>
      <vt:lpstr>Mustahkamlash </vt:lpstr>
      <vt:lpstr>Mustahkamlash </vt:lpstr>
      <vt:lpstr>Bugun darsda </vt:lpstr>
      <vt:lpstr>Fizik xossalari  </vt:lpstr>
      <vt:lpstr>Fizik xossalari </vt:lpstr>
      <vt:lpstr>Fizik xossalari </vt:lpstr>
      <vt:lpstr>Fizik xossalari </vt:lpstr>
      <vt:lpstr>Kimyoviy xossalari </vt:lpstr>
      <vt:lpstr>Kimyoviy xossalari </vt:lpstr>
      <vt:lpstr>Kimyoviy xossalari </vt:lpstr>
      <vt:lpstr>Презентация PowerPoint</vt:lpstr>
      <vt:lpstr>Kimyoviy xossalari </vt:lpstr>
      <vt:lpstr>Kimyoviy xossasi </vt:lpstr>
      <vt:lpstr>Ishlatilishi </vt:lpstr>
      <vt:lpstr>Mustahkamlash </vt:lpstr>
      <vt:lpstr>Mustahkamlash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Kimyo</dc:title>
  <dc:creator>ASUS</dc:creator>
  <cp:lastModifiedBy>admin</cp:lastModifiedBy>
  <cp:revision>31</cp:revision>
  <dcterms:created xsi:type="dcterms:W3CDTF">2020-11-08T01:49:16Z</dcterms:created>
  <dcterms:modified xsi:type="dcterms:W3CDTF">2020-12-26T05:22:16Z</dcterms:modified>
</cp:coreProperties>
</file>