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23" r:id="rId3"/>
    <p:sldId id="322" r:id="rId4"/>
    <p:sldId id="321" r:id="rId5"/>
    <p:sldId id="320" r:id="rId6"/>
    <p:sldId id="328" r:id="rId7"/>
    <p:sldId id="319" r:id="rId8"/>
    <p:sldId id="318" r:id="rId9"/>
    <p:sldId id="315" r:id="rId10"/>
    <p:sldId id="314" r:id="rId11"/>
    <p:sldId id="317" r:id="rId12"/>
    <p:sldId id="316" r:id="rId13"/>
    <p:sldId id="313" r:id="rId14"/>
    <p:sldId id="312" r:id="rId15"/>
    <p:sldId id="311" r:id="rId16"/>
    <p:sldId id="325" r:id="rId17"/>
    <p:sldId id="326" r:id="rId18"/>
    <p:sldId id="327" r:id="rId19"/>
    <p:sldId id="329" r:id="rId20"/>
    <p:sldId id="324" r:id="rId21"/>
    <p:sldId id="33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D130B-88BC-4ECA-A615-92ABE91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88347A-B24D-4DB1-9DF5-ECB323AB3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7A66B2-13C5-4955-8C99-3AB1908C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91E98-50AF-4097-A492-07007C1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FD43B-8C8B-4778-B40B-5EE7DA0B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3111C-E87F-4B2B-9051-319FC4B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322FF0-8A3B-4B19-B682-6B240E1F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C7820-89C9-4945-A9A3-56B83783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A4964B-E2C2-4677-8274-8CBFC91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44C228-36AA-4153-A0A1-54E5E8E9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90C190-E603-40B0-93F2-6F69FB371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32E86A-B302-4C30-B10C-EFED0829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5030CE-B361-45E9-874E-09D117FD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591251-723E-4BB0-B11E-63F114EE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F61C2E-8FC2-4270-9FE4-31AFBCAA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B6613-0E30-4A82-BE24-362955C6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220FF7-FD90-4F74-9B0E-982ADCB5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602DCB-CEF5-4189-8E39-34B33764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CB36A4-A266-4BA2-998A-5DEE6C51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4996E8-E323-46C4-8F34-5CC08182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5AFAE-8240-45A9-ADD2-C0603096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8F2BA7-07FB-4807-BEF8-C939D189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9CEEA3-087E-4D68-B8D8-E1BA6505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5E42A5-CAB6-4DC6-BBE2-23E96FF0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EB32F3-7AE9-40F6-A794-EF64C54C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58998-1E8D-4E57-875F-AACA32E1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60B7C3-8A14-44A1-A8F7-3A24902C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52A6C2-E01F-4886-9162-CFF74927C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FD9E4D-22FB-42C2-8D4E-B5CA09C6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770908-4F79-4AE0-A90D-37B0416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674394-2207-40AE-BD70-32FE684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B3541-CA65-4AE9-9B94-87F8D628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D1D2FF-443F-4FE2-A041-5B174DF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4F32DB-1057-487F-A0ED-57A61AB9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25501B-4DC1-4880-B0F4-7E2741C1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FC50A1-90DA-4D46-87A2-BB359CF9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D47C47A-D410-479B-AED6-968871D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17E35C-1071-4590-BF15-32DCE49D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E0E153-E139-4612-95C6-D918619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FC9CD-700F-4CF1-B158-E81B7D6A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0E0D09-B84F-4DAC-B57F-79EDF833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27A82-9A2F-489F-9577-06F6D13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0E4CAB-4F98-4DE7-BD38-9F87D88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0020EE-65F7-4D60-8D88-44B238B8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27DF2E-35D7-4D80-BC61-E589B62C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5DE610-817C-4A73-A466-82937C4D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A2494-38F3-45EE-AE4F-DDC7190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09B80E-0BF4-4974-8521-145C2968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4BC096-281A-456D-8690-BEE65380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499457-9322-47F4-AEE7-D1A1CD9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F3ACE1-CA2B-4B27-B942-EE0BDD73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B0AA1F-CEB2-4A21-AA44-C9A68BD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1B954-55E3-4041-8F89-DC92FB16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16E5392-84DA-4811-8793-C4F4E0A38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02658B-469D-4961-98DB-6009B48F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FFBAED-B17D-4C82-9D1F-01EBD5DB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CC499F-31B2-469A-8C65-427B3D5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A1AF99-AFC8-4F64-A5FD-678389D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6EF30-1A3B-4C00-B3FC-87CE8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5D2826-C551-4944-B61D-3D7D6F54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8C62E0-A094-40B0-921A-55F5C1B2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8DFBCB-3A19-4C35-A0BB-54FDCE052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9E6F36-A359-4E48-AA62-0FDD37DA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.wikipedia.org/wiki/Kimy%C9%99vi_reaksiy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082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53" rIns="0" bIns="0" rtlCol="0" anchor="ctr">
            <a:spAutoFit/>
          </a:bodyPr>
          <a:lstStyle/>
          <a:p>
            <a:pPr marL="26221">
              <a:spcBef>
                <a:spcPts val="234"/>
              </a:spcBef>
            </a:pPr>
            <a:r>
              <a:rPr lang="uz-Latn-UZ" sz="8597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5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5488" y="3162538"/>
            <a:ext cx="10543673" cy="706234"/>
          </a:xfrm>
          <a:prstGeom prst="rect">
            <a:avLst/>
          </a:prstGeom>
        </p:spPr>
        <p:txBody>
          <a:bodyPr vert="horz" wrap="square" lIns="0" tIns="28844" rIns="0" bIns="0" rtlCol="0">
            <a:spAutoFit/>
          </a:bodyPr>
          <a:lstStyle/>
          <a:p>
            <a:pPr marL="38021">
              <a:spcAft>
                <a:spcPts val="1200"/>
              </a:spcAft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n w="0">
                <a:solidFill>
                  <a:srgbClr val="2365C7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02629" y="486666"/>
            <a:ext cx="2333858" cy="1246833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7871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871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72057" y="710705"/>
            <a:ext cx="1962670" cy="747956"/>
          </a:xfrm>
          <a:prstGeom prst="rect">
            <a:avLst/>
          </a:prstGeom>
        </p:spPr>
        <p:txBody>
          <a:bodyPr vert="horz" wrap="square" lIns="0" tIns="32776" rIns="0" bIns="0" rtlCol="0">
            <a:spAutoFit/>
          </a:bodyPr>
          <a:lstStyle/>
          <a:p>
            <a:pPr>
              <a:spcBef>
                <a:spcPts val="258"/>
              </a:spcBef>
            </a:pPr>
            <a:r>
              <a:rPr lang="uz-Latn-UZ" sz="4645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64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885" y="4607023"/>
            <a:ext cx="2739602" cy="2108211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84642" y="24334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95090" y="43733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massasini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4E13DF-D924-4190-BA79-6DFC72192AC0}"/>
              </a:ext>
            </a:extLst>
          </p:cNvPr>
          <p:cNvSpPr txBox="1"/>
          <p:nvPr/>
        </p:nvSpPr>
        <p:spPr>
          <a:xfrm>
            <a:off x="393699" y="1182937"/>
            <a:ext cx="1155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A2E558-FF04-47D8-B753-1A2E2F90292A}"/>
              </a:ext>
            </a:extLst>
          </p:cNvPr>
          <p:cNvSpPr/>
          <p:nvPr/>
        </p:nvSpPr>
        <p:spPr>
          <a:xfrm>
            <a:off x="887895" y="2649765"/>
            <a:ext cx="10005798" cy="346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1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 mol                  x                   x= 1,5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m= 1,5 mol * 26gr/m=39 gr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 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lgan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D14CB1F-B2D7-42B5-A4C9-620790648013}"/>
              </a:ext>
            </a:extLst>
          </p:cNvPr>
          <p:cNvCxnSpPr/>
          <p:nvPr/>
        </p:nvCxnSpPr>
        <p:spPr>
          <a:xfrm>
            <a:off x="3140765" y="2915478"/>
            <a:ext cx="1325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B7597AC-66AA-4C4A-B4CA-B5E7D74C9AE2}"/>
              </a:ext>
            </a:extLst>
          </p:cNvPr>
          <p:cNvCxnSpPr/>
          <p:nvPr/>
        </p:nvCxnSpPr>
        <p:spPr>
          <a:xfrm>
            <a:off x="2991505" y="3686044"/>
            <a:ext cx="1325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hajmini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M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70180E-F1EC-44D5-9C0F-A18241E5074C}"/>
              </a:ext>
            </a:extLst>
          </p:cNvPr>
          <p:cNvSpPr txBox="1"/>
          <p:nvPr/>
        </p:nvSpPr>
        <p:spPr>
          <a:xfrm>
            <a:off x="212035" y="1325217"/>
            <a:ext cx="1155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(n.sh.)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1BFD0A-9F23-47C3-9623-F5893BD43543}"/>
              </a:ext>
            </a:extLst>
          </p:cNvPr>
          <p:cNvSpPr/>
          <p:nvPr/>
        </p:nvSpPr>
        <p:spPr>
          <a:xfrm>
            <a:off x="2915478" y="2724041"/>
            <a:ext cx="559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47105286-5AC1-4074-BC2B-F9E4470D3FD4}"/>
              </a:ext>
            </a:extLst>
          </p:cNvPr>
          <p:cNvCxnSpPr>
            <a:cxnSpLocks/>
          </p:cNvCxnSpPr>
          <p:nvPr/>
        </p:nvCxnSpPr>
        <p:spPr>
          <a:xfrm>
            <a:off x="4240695" y="3047206"/>
            <a:ext cx="1060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39F684E-B9A0-4D23-8166-5A8816D7107D}"/>
              </a:ext>
            </a:extLst>
          </p:cNvPr>
          <p:cNvSpPr/>
          <p:nvPr/>
        </p:nvSpPr>
        <p:spPr>
          <a:xfrm>
            <a:off x="4081330" y="2642757"/>
            <a:ext cx="137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1500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A2ECC3C-3FA8-4102-A04E-72FA4FA48CBD}"/>
              </a:ext>
            </a:extLst>
          </p:cNvPr>
          <p:cNvSpPr/>
          <p:nvPr/>
        </p:nvSpPr>
        <p:spPr>
          <a:xfrm>
            <a:off x="212035" y="4088649"/>
            <a:ext cx="11789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mol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hajmini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7C42CC-3ADE-484E-A3E6-F98A7D831330}"/>
              </a:ext>
            </a:extLst>
          </p:cNvPr>
          <p:cNvSpPr txBox="1"/>
          <p:nvPr/>
        </p:nvSpPr>
        <p:spPr>
          <a:xfrm>
            <a:off x="251791" y="1338470"/>
            <a:ext cx="1164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8CECF9-8FB8-40FA-BDC2-0063850349D4}"/>
              </a:ext>
            </a:extLst>
          </p:cNvPr>
          <p:cNvSpPr/>
          <p:nvPr/>
        </p:nvSpPr>
        <p:spPr>
          <a:xfrm>
            <a:off x="973831" y="2791347"/>
            <a:ext cx="10508974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1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mol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x          x= 2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V=n*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V=2mol * 22,4 l=44,8 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5FD66DD-DF8C-42E9-9854-8D139D60541B}"/>
              </a:ext>
            </a:extLst>
          </p:cNvPr>
          <p:cNvCxnSpPr/>
          <p:nvPr/>
        </p:nvCxnSpPr>
        <p:spPr>
          <a:xfrm>
            <a:off x="3321693" y="3154017"/>
            <a:ext cx="1343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5648A19-2019-4B91-9EDE-AE0A8640E7A9}"/>
              </a:ext>
            </a:extLst>
          </p:cNvPr>
          <p:cNvCxnSpPr/>
          <p:nvPr/>
        </p:nvCxnSpPr>
        <p:spPr>
          <a:xfrm>
            <a:off x="3321693" y="3847530"/>
            <a:ext cx="1343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hajmini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Mo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4A3F81-23FE-4E2D-B450-85DD24D03F12}"/>
              </a:ext>
            </a:extLst>
          </p:cNvPr>
          <p:cNvSpPr txBox="1"/>
          <p:nvPr/>
        </p:nvSpPr>
        <p:spPr>
          <a:xfrm>
            <a:off x="198579" y="1357842"/>
            <a:ext cx="1179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92%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2%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3BFA55-C75C-42EB-9A64-B6492CFC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03" y="4260688"/>
            <a:ext cx="3403397" cy="1771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0A5FEE-A6EE-4A62-9350-020A44D0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76" y="4260688"/>
            <a:ext cx="3629638" cy="1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hajmini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067113-B9B8-450A-B3A7-201176254663}"/>
              </a:ext>
            </a:extLst>
          </p:cNvPr>
          <p:cNvSpPr txBox="1"/>
          <p:nvPr/>
        </p:nvSpPr>
        <p:spPr>
          <a:xfrm>
            <a:off x="172278" y="1945367"/>
            <a:ext cx="118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76418F-D480-49EF-B86A-12B6C7A30A46}"/>
              </a:ext>
            </a:extLst>
          </p:cNvPr>
          <p:cNvSpPr/>
          <p:nvPr/>
        </p:nvSpPr>
        <p:spPr>
          <a:xfrm>
            <a:off x="1150894" y="1317073"/>
            <a:ext cx="8267007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92%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3%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2%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 3% 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10CA72-4E06-4532-97E7-1BB26EEF56D6}"/>
              </a:ext>
            </a:extLst>
          </p:cNvPr>
          <p:cNvSpPr/>
          <p:nvPr/>
        </p:nvSpPr>
        <p:spPr>
          <a:xfrm>
            <a:off x="702365" y="3332599"/>
            <a:ext cx="10787270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 mol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2mol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x       x=184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084BFCF-A484-4949-A1C9-46BCD911967E}"/>
              </a:ext>
            </a:extLst>
          </p:cNvPr>
          <p:cNvCxnSpPr/>
          <p:nvPr/>
        </p:nvCxnSpPr>
        <p:spPr>
          <a:xfrm>
            <a:off x="4668171" y="4348999"/>
            <a:ext cx="1232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1E63D72-34F5-4786-BCC3-E76D7E8679AD}"/>
              </a:ext>
            </a:extLst>
          </p:cNvPr>
          <p:cNvCxnSpPr/>
          <p:nvPr/>
        </p:nvCxnSpPr>
        <p:spPr>
          <a:xfrm>
            <a:off x="4863548" y="5004982"/>
            <a:ext cx="1232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E2783D9E-878F-4035-845B-563722929A5C}"/>
              </a:ext>
            </a:extLst>
          </p:cNvPr>
          <p:cNvCxnSpPr/>
          <p:nvPr/>
        </p:nvCxnSpPr>
        <p:spPr>
          <a:xfrm>
            <a:off x="2584174" y="3657600"/>
            <a:ext cx="689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hajmini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F86FED-46F1-438E-9BEE-0B4EC3B1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59664" y="5214729"/>
            <a:ext cx="2445181" cy="16432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E84E68-7B7A-4D05-9508-BB8F6512B7C9}"/>
              </a:ext>
            </a:extLst>
          </p:cNvPr>
          <p:cNvSpPr/>
          <p:nvPr/>
        </p:nvSpPr>
        <p:spPr>
          <a:xfrm>
            <a:off x="795129" y="1452001"/>
            <a:ext cx="9846365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+3,5O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3CO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+4H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3,5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x           x=10,5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8AA61A0-0019-4639-905D-E850989C6E14}"/>
              </a:ext>
            </a:extLst>
          </p:cNvPr>
          <p:cNvCxnSpPr/>
          <p:nvPr/>
        </p:nvCxnSpPr>
        <p:spPr>
          <a:xfrm>
            <a:off x="3299791" y="1749287"/>
            <a:ext cx="967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710EEE6-066E-48B1-A323-B0D7E8DCC859}"/>
              </a:ext>
            </a:extLst>
          </p:cNvPr>
          <p:cNvCxnSpPr/>
          <p:nvPr/>
        </p:nvCxnSpPr>
        <p:spPr>
          <a:xfrm>
            <a:off x="3207026" y="2468401"/>
            <a:ext cx="1060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2C9FC8C-F070-452B-99E1-10CC12075550}"/>
              </a:ext>
            </a:extLst>
          </p:cNvPr>
          <p:cNvCxnSpPr>
            <a:cxnSpLocks/>
          </p:cNvCxnSpPr>
          <p:nvPr/>
        </p:nvCxnSpPr>
        <p:spPr>
          <a:xfrm>
            <a:off x="3207026" y="3154017"/>
            <a:ext cx="1060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19A650-5944-4396-A7EA-28F07825C0F3}"/>
              </a:ext>
            </a:extLst>
          </p:cNvPr>
          <p:cNvSpPr/>
          <p:nvPr/>
        </p:nvSpPr>
        <p:spPr>
          <a:xfrm>
            <a:off x="795129" y="3666166"/>
            <a:ext cx="8865704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+5O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3CO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+4H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5O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x          x=10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D84E6E82-8D55-47BA-956A-874761371820}"/>
              </a:ext>
            </a:extLst>
          </p:cNvPr>
          <p:cNvCxnSpPr>
            <a:cxnSpLocks/>
          </p:cNvCxnSpPr>
          <p:nvPr/>
        </p:nvCxnSpPr>
        <p:spPr>
          <a:xfrm>
            <a:off x="2990389" y="4033061"/>
            <a:ext cx="841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1274A25-4995-4EA0-AF47-BA98A4E1F683}"/>
              </a:ext>
            </a:extLst>
          </p:cNvPr>
          <p:cNvCxnSpPr/>
          <p:nvPr/>
        </p:nvCxnSpPr>
        <p:spPr>
          <a:xfrm>
            <a:off x="3207026" y="4682566"/>
            <a:ext cx="1060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A8DC943-0525-4FDC-A805-4ED0F655CD0B}"/>
              </a:ext>
            </a:extLst>
          </p:cNvPr>
          <p:cNvCxnSpPr/>
          <p:nvPr/>
        </p:nvCxnSpPr>
        <p:spPr>
          <a:xfrm>
            <a:off x="3273287" y="5380383"/>
            <a:ext cx="9541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hajmini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12A611-2295-4E60-8C3E-CE068898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095" y="5167255"/>
            <a:ext cx="1610139" cy="15922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A329275-4D2D-411E-9BB9-FE2D1D129EEE}"/>
              </a:ext>
            </a:extLst>
          </p:cNvPr>
          <p:cNvSpPr/>
          <p:nvPr/>
        </p:nvSpPr>
        <p:spPr>
          <a:xfrm>
            <a:off x="834886" y="1340397"/>
            <a:ext cx="8799443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2NO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1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mol N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x            x=3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D19694E8-EABE-4F51-9D9B-09022350C4F6}"/>
              </a:ext>
            </a:extLst>
          </p:cNvPr>
          <p:cNvCxnSpPr/>
          <p:nvPr/>
        </p:nvCxnSpPr>
        <p:spPr>
          <a:xfrm>
            <a:off x="2160104" y="1616765"/>
            <a:ext cx="88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00398F3-ED33-472E-8F58-CEE6C30BA0F3}"/>
              </a:ext>
            </a:extLst>
          </p:cNvPr>
          <p:cNvCxnSpPr/>
          <p:nvPr/>
        </p:nvCxnSpPr>
        <p:spPr>
          <a:xfrm>
            <a:off x="2716696" y="2356797"/>
            <a:ext cx="817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2E4F341-7BBE-4BF9-8BA6-C074731E1945}"/>
              </a:ext>
            </a:extLst>
          </p:cNvPr>
          <p:cNvCxnSpPr>
            <a:cxnSpLocks/>
          </p:cNvCxnSpPr>
          <p:nvPr/>
        </p:nvCxnSpPr>
        <p:spPr>
          <a:xfrm flipH="1">
            <a:off x="2716696" y="3048000"/>
            <a:ext cx="750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33D1075-0C3F-40CB-B615-94721D9EF9B0}"/>
              </a:ext>
            </a:extLst>
          </p:cNvPr>
          <p:cNvSpPr/>
          <p:nvPr/>
        </p:nvSpPr>
        <p:spPr>
          <a:xfrm>
            <a:off x="1364974" y="3510787"/>
            <a:ext cx="6096000" cy="2771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184+10,5+10+3=207,5 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207,5 mol* 22,4 l = 4648 l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4648*0,2 = 92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 m</a:t>
            </a:r>
            <a:r>
              <a:rPr lang="en-US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Ь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19697F-6CDA-4555-B926-5C2914B4CCFA}"/>
              </a:ext>
            </a:extLst>
          </p:cNvPr>
          <p:cNvSpPr txBox="1"/>
          <p:nvPr/>
        </p:nvSpPr>
        <p:spPr>
          <a:xfrm>
            <a:off x="265043" y="1470991"/>
            <a:ext cx="1126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mahsulotni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9DB2B5-E20F-45FE-8A05-0E52A5163A3C}"/>
              </a:ext>
            </a:extLst>
          </p:cNvPr>
          <p:cNvSpPr txBox="1"/>
          <p:nvPr/>
        </p:nvSpPr>
        <p:spPr>
          <a:xfrm>
            <a:off x="423663" y="2755520"/>
            <a:ext cx="4821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Torf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2DFB035-C311-4990-B406-8B12B13750C6}"/>
              </a:ext>
            </a:extLst>
          </p:cNvPr>
          <p:cNvSpPr/>
          <p:nvPr/>
        </p:nvSpPr>
        <p:spPr>
          <a:xfrm>
            <a:off x="6008617" y="3847530"/>
            <a:ext cx="29720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426622-747E-463B-9D82-C004376D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59664" y="5214729"/>
            <a:ext cx="2445181" cy="1643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29A81-FA70-47F8-9B6C-B0CF58EE1CBE}"/>
              </a:ext>
            </a:extLst>
          </p:cNvPr>
          <p:cNvSpPr txBox="1"/>
          <p:nvPr/>
        </p:nvSpPr>
        <p:spPr>
          <a:xfrm>
            <a:off x="317500" y="1378226"/>
            <a:ext cx="1142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BFB950-4BCF-449F-A684-D8BAFEFE046E}"/>
              </a:ext>
            </a:extLst>
          </p:cNvPr>
          <p:cNvSpPr txBox="1"/>
          <p:nvPr/>
        </p:nvSpPr>
        <p:spPr>
          <a:xfrm>
            <a:off x="424069" y="2634955"/>
            <a:ext cx="10760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Etilen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Izobutan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Pentan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Neopentan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Izooktan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918E5E0-7252-4BC4-991B-3ED7A7076673}"/>
              </a:ext>
            </a:extLst>
          </p:cNvPr>
          <p:cNvSpPr/>
          <p:nvPr/>
        </p:nvSpPr>
        <p:spPr>
          <a:xfrm>
            <a:off x="5192547" y="3244334"/>
            <a:ext cx="249299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Izooktan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M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6D5C25-E781-4EB9-AB46-07B9227E190A}"/>
              </a:ext>
            </a:extLst>
          </p:cNvPr>
          <p:cNvSpPr txBox="1"/>
          <p:nvPr/>
        </p:nvSpPr>
        <p:spPr>
          <a:xfrm>
            <a:off x="228599" y="1404730"/>
            <a:ext cx="1153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E3AA14-779F-4E1F-B789-D756AB13FD85}"/>
              </a:ext>
            </a:extLst>
          </p:cNvPr>
          <p:cNvSpPr txBox="1"/>
          <p:nvPr/>
        </p:nvSpPr>
        <p:spPr>
          <a:xfrm>
            <a:off x="410817" y="2292626"/>
            <a:ext cx="1089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Kichik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to’yingan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Sikloprafinlar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to’yingan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DC2C71C-BE1F-470D-BFA8-E6337D503729}"/>
              </a:ext>
            </a:extLst>
          </p:cNvPr>
          <p:cNvSpPr/>
          <p:nvPr/>
        </p:nvSpPr>
        <p:spPr>
          <a:xfrm>
            <a:off x="1345340" y="5372959"/>
            <a:ext cx="950131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22300" indent="-62230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Kichik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M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FF1754-43F6-454D-9157-E564F63C2335}"/>
              </a:ext>
            </a:extLst>
          </p:cNvPr>
          <p:cNvSpPr txBox="1"/>
          <p:nvPr/>
        </p:nvSpPr>
        <p:spPr>
          <a:xfrm>
            <a:off x="368299" y="1378226"/>
            <a:ext cx="1159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uchraydiganini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331AC9-C3BD-4878-9C65-6A0D8C15FD52}"/>
              </a:ext>
            </a:extLst>
          </p:cNvPr>
          <p:cNvSpPr/>
          <p:nvPr/>
        </p:nvSpPr>
        <p:spPr>
          <a:xfrm>
            <a:off x="726500" y="2756923"/>
            <a:ext cx="6096000" cy="2420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A14E72-7250-4EC1-BC88-2A6D115E244F}"/>
              </a:ext>
            </a:extLst>
          </p:cNvPr>
          <p:cNvSpPr/>
          <p:nvPr/>
        </p:nvSpPr>
        <p:spPr>
          <a:xfrm>
            <a:off x="5504331" y="3245392"/>
            <a:ext cx="1955985" cy="6851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m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FF7F7D-4C4E-4866-9771-171C0662CAB4}"/>
              </a:ext>
            </a:extLst>
          </p:cNvPr>
          <p:cNvSpPr txBox="1"/>
          <p:nvPr/>
        </p:nvSpPr>
        <p:spPr>
          <a:xfrm>
            <a:off x="251791" y="1417983"/>
            <a:ext cx="1151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qatorni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972A9-F05F-4AC4-9A4A-E5456D919755}"/>
              </a:ext>
            </a:extLst>
          </p:cNvPr>
          <p:cNvSpPr txBox="1"/>
          <p:nvPr/>
        </p:nvSpPr>
        <p:spPr>
          <a:xfrm>
            <a:off x="965200" y="2671321"/>
            <a:ext cx="10471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Gazolin,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ligroin,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gazolin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legroin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Gazolin,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ligroin</a:t>
            </a:r>
          </a:p>
          <a:p>
            <a:pPr marL="622300" indent="-62230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Gazolin, ligroin,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46F952-A9CF-4F98-B40C-591A191372A6}"/>
              </a:ext>
            </a:extLst>
          </p:cNvPr>
          <p:cNvSpPr/>
          <p:nvPr/>
        </p:nvSpPr>
        <p:spPr>
          <a:xfrm>
            <a:off x="1338469" y="5222537"/>
            <a:ext cx="785853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22300" lvl="0" indent="-622300">
              <a:buFont typeface="+mj-lt"/>
              <a:buAutoNum type="alphaU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Gazolin,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ligroin,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4B185D-559E-424F-B61E-53821C854FF5}"/>
              </a:ext>
            </a:extLst>
          </p:cNvPr>
          <p:cNvSpPr txBox="1"/>
          <p:nvPr/>
        </p:nvSpPr>
        <p:spPr>
          <a:xfrm>
            <a:off x="272221" y="1413607"/>
            <a:ext cx="114498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metanni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44,8 l (n.sh.)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11,2 l (n.sh.)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314" y="5001331"/>
            <a:ext cx="4046515" cy="1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58670734-4F92-4873-9B85-74080243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25" y="50736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048622">
            <a:extLst>
              <a:ext uri="{FF2B5EF4-FFF2-40B4-BE49-F238E27FC236}">
                <a16:creationId xmlns:a16="http://schemas.microsoft.com/office/drawing/2014/main" xmlns="" id="{7DA12B4F-8039-4B43-8C67-8E808B445312}"/>
              </a:ext>
            </a:extLst>
          </p:cNvPr>
          <p:cNvSpPr txBox="1">
            <a:spLocks/>
          </p:cNvSpPr>
          <p:nvPr/>
        </p:nvSpPr>
        <p:spPr bwMode="auto">
          <a:xfrm>
            <a:off x="0" y="-7540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numCol="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CF0DA5-0656-4D0F-85D0-0B639573E1DF}"/>
              </a:ext>
            </a:extLst>
          </p:cNvPr>
          <p:cNvSpPr txBox="1"/>
          <p:nvPr/>
        </p:nvSpPr>
        <p:spPr>
          <a:xfrm>
            <a:off x="185530" y="1338470"/>
            <a:ext cx="11767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uchraydiganlarini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A9DD0D3-8105-4AAC-9A5E-5920A6CC35A6}"/>
              </a:ext>
            </a:extLst>
          </p:cNvPr>
          <p:cNvSpPr/>
          <p:nvPr/>
        </p:nvSpPr>
        <p:spPr>
          <a:xfrm>
            <a:off x="726500" y="2849363"/>
            <a:ext cx="6096000" cy="2420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356317-0217-4746-89BA-B8E362932BBD}"/>
              </a:ext>
            </a:extLst>
          </p:cNvPr>
          <p:cNvSpPr/>
          <p:nvPr/>
        </p:nvSpPr>
        <p:spPr>
          <a:xfrm>
            <a:off x="5216592" y="3107983"/>
            <a:ext cx="1758815" cy="6420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Mus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6919C8-D6C3-43D1-8558-6DA7AC21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39" y="5400262"/>
            <a:ext cx="2182061" cy="145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6BEDE7-48D3-48D2-B7AF-4AFF0C77F52C}"/>
              </a:ext>
            </a:extLst>
          </p:cNvPr>
          <p:cNvSpPr txBox="1"/>
          <p:nvPr/>
        </p:nvSpPr>
        <p:spPr>
          <a:xfrm>
            <a:off x="330200" y="1404730"/>
            <a:ext cx="1171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uchraydiganlarini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078814-C7C2-4E2F-9FB2-7EE59365E4CD}"/>
              </a:ext>
            </a:extLst>
          </p:cNvPr>
          <p:cNvSpPr/>
          <p:nvPr/>
        </p:nvSpPr>
        <p:spPr>
          <a:xfrm>
            <a:off x="726500" y="2849363"/>
            <a:ext cx="6096000" cy="2420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C10H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0AD25C4-088E-47A0-BB68-AA17A8F75B48}"/>
              </a:ext>
            </a:extLst>
          </p:cNvPr>
          <p:cNvSpPr/>
          <p:nvPr/>
        </p:nvSpPr>
        <p:spPr>
          <a:xfrm>
            <a:off x="5794475" y="3244334"/>
            <a:ext cx="161294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22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CB7529-6688-4138-96F1-5B0ACF6780CA}"/>
              </a:ext>
            </a:extLst>
          </p:cNvPr>
          <p:cNvSpPr txBox="1"/>
          <p:nvPr/>
        </p:nvSpPr>
        <p:spPr>
          <a:xfrm>
            <a:off x="330200" y="1341230"/>
            <a:ext cx="1171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uchraydiganlarini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2A969E-D792-4163-B15F-394D2C264B67}"/>
              </a:ext>
            </a:extLst>
          </p:cNvPr>
          <p:cNvSpPr/>
          <p:nvPr/>
        </p:nvSpPr>
        <p:spPr>
          <a:xfrm>
            <a:off x="485728" y="2906476"/>
            <a:ext cx="6096000" cy="2463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Kumol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Sulfat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Osh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Benzol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C159AB-332F-467E-92A6-291DD3110C6A}"/>
              </a:ext>
            </a:extLst>
          </p:cNvPr>
          <p:cNvSpPr/>
          <p:nvPr/>
        </p:nvSpPr>
        <p:spPr>
          <a:xfrm>
            <a:off x="6118485" y="3429000"/>
            <a:ext cx="3836307" cy="6420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 Benzol –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A81B5F-0114-424B-9330-CABD0402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23" y="5176821"/>
            <a:ext cx="1570382" cy="155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61663-09EE-4B5D-8644-8FAFD6BE32F6}"/>
              </a:ext>
            </a:extLst>
          </p:cNvPr>
          <p:cNvSpPr txBox="1"/>
          <p:nvPr/>
        </p:nvSpPr>
        <p:spPr>
          <a:xfrm>
            <a:off x="344557" y="1704306"/>
            <a:ext cx="115553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manbalarning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manbalardan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D0406C-758D-45E1-8326-F5BE79F32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236764" y="4743705"/>
            <a:ext cx="2955235" cy="19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massasini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8DC904F0-37F2-4935-B259-F9B07354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9" y="4857919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EC8537-452B-4D95-968D-D8305303EEEE}"/>
              </a:ext>
            </a:extLst>
          </p:cNvPr>
          <p:cNvSpPr txBox="1"/>
          <p:nvPr/>
        </p:nvSpPr>
        <p:spPr>
          <a:xfrm>
            <a:off x="151993" y="1282113"/>
            <a:ext cx="11633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Tabiiy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gaz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tarkibidagi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metanni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yoqish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22,4 l (n.sh.)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kislorod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sarflangan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suvning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massasini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(g)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782BAA9-2C13-4A91-870D-357AAF015AD7}"/>
              </a:ext>
            </a:extLst>
          </p:cNvPr>
          <p:cNvSpPr/>
          <p:nvPr/>
        </p:nvSpPr>
        <p:spPr>
          <a:xfrm>
            <a:off x="3104871" y="3163784"/>
            <a:ext cx="484619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4A56D0F4-C484-41E4-907E-A9FE67957764}"/>
              </a:ext>
            </a:extLst>
          </p:cNvPr>
          <p:cNvCxnSpPr/>
          <p:nvPr/>
        </p:nvCxnSpPr>
        <p:spPr>
          <a:xfrm>
            <a:off x="5045349" y="3511341"/>
            <a:ext cx="556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C8B2A3-B397-4D5F-84A3-0C4AB5A81AE7}"/>
              </a:ext>
            </a:extLst>
          </p:cNvPr>
          <p:cNvSpPr txBox="1"/>
          <p:nvPr/>
        </p:nvSpPr>
        <p:spPr>
          <a:xfrm>
            <a:off x="8497980" y="4076002"/>
            <a:ext cx="266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25">
            <a:extLst>
              <a:ext uri="{FF2B5EF4-FFF2-40B4-BE49-F238E27FC236}">
                <a16:creationId xmlns:a16="http://schemas.microsoft.com/office/drawing/2014/main" xmlns="" id="{CB0D4AA8-0018-4CA6-90EC-E139A558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288" y="392672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23FB74-3BE1-498C-A1E3-2A611C2A0714}"/>
              </a:ext>
            </a:extLst>
          </p:cNvPr>
          <p:cNvSpPr txBox="1"/>
          <p:nvPr/>
        </p:nvSpPr>
        <p:spPr>
          <a:xfrm>
            <a:off x="3419934" y="4121760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n(O)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B2D49E-DDAD-47B3-9EAE-3ABF63B2C966}"/>
              </a:ext>
            </a:extLst>
          </p:cNvPr>
          <p:cNvSpPr txBox="1"/>
          <p:nvPr/>
        </p:nvSpPr>
        <p:spPr>
          <a:xfrm>
            <a:off x="4838789" y="3894115"/>
            <a:ext cx="15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22,4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D520BC-A487-410B-A0BE-0C4B9DB29E27}"/>
              </a:ext>
            </a:extLst>
          </p:cNvPr>
          <p:cNvSpPr txBox="1"/>
          <p:nvPr/>
        </p:nvSpPr>
        <p:spPr>
          <a:xfrm>
            <a:off x="6038855" y="4121760"/>
            <a:ext cx="27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1 mol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69766F-2591-4704-A34E-FC447B2D4CE2}"/>
              </a:ext>
            </a:extLst>
          </p:cNvPr>
          <p:cNvSpPr txBox="1"/>
          <p:nvPr/>
        </p:nvSpPr>
        <p:spPr>
          <a:xfrm>
            <a:off x="4838789" y="4376591"/>
            <a:ext cx="158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22,4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29C08-2575-4C9D-A9C0-C46317EF9EB9}"/>
              </a:ext>
            </a:extLst>
          </p:cNvPr>
          <p:cNvSpPr txBox="1"/>
          <p:nvPr/>
        </p:nvSpPr>
        <p:spPr>
          <a:xfrm>
            <a:off x="4409244" y="4135353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BA97BFE-7424-4083-9FA2-3AF2A6E8E8FA}"/>
              </a:ext>
            </a:extLst>
          </p:cNvPr>
          <p:cNvCxnSpPr/>
          <p:nvPr/>
        </p:nvCxnSpPr>
        <p:spPr>
          <a:xfrm flipV="1">
            <a:off x="4931622" y="4431332"/>
            <a:ext cx="1192696" cy="135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massasini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M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B8057E-78BF-4B88-9F67-2ABECE78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804" y="5092700"/>
            <a:ext cx="2452341" cy="16383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F57438-D011-49AA-AF68-D827CA2B3BAE}"/>
              </a:ext>
            </a:extLst>
          </p:cNvPr>
          <p:cNvSpPr/>
          <p:nvPr/>
        </p:nvSpPr>
        <p:spPr>
          <a:xfrm>
            <a:off x="181177" y="1103313"/>
            <a:ext cx="11745780" cy="193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lgan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tenglamasiga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O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sarflansa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H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ladi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45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 O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sarflangandachi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2F8CD0-406E-4B67-A27F-82DC26269769}"/>
              </a:ext>
            </a:extLst>
          </p:cNvPr>
          <p:cNvSpPr/>
          <p:nvPr/>
        </p:nvSpPr>
        <p:spPr>
          <a:xfrm>
            <a:off x="1596683" y="3026504"/>
            <a:ext cx="9720673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2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x                   x= 1mol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m= 1mol*18=18 gr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525714D-27BF-40B2-B128-901070CEFC7B}"/>
              </a:ext>
            </a:extLst>
          </p:cNvPr>
          <p:cNvCxnSpPr/>
          <p:nvPr/>
        </p:nvCxnSpPr>
        <p:spPr>
          <a:xfrm>
            <a:off x="3533728" y="3309730"/>
            <a:ext cx="1793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7A76BA3-4D4A-4491-899D-6C34CFC4D317}"/>
              </a:ext>
            </a:extLst>
          </p:cNvPr>
          <p:cNvCxnSpPr/>
          <p:nvPr/>
        </p:nvCxnSpPr>
        <p:spPr>
          <a:xfrm>
            <a:off x="3533728" y="4071730"/>
            <a:ext cx="1793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Moddaning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massasini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topish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7688C6-835F-4867-8574-7F5F03E4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839" y="5374862"/>
            <a:ext cx="2182061" cy="145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44E155-169B-435C-8CB8-B0F1DEEF7A33}"/>
              </a:ext>
            </a:extLst>
          </p:cNvPr>
          <p:cNvSpPr txBox="1"/>
          <p:nvPr/>
        </p:nvSpPr>
        <p:spPr>
          <a:xfrm>
            <a:off x="236306" y="1320967"/>
            <a:ext cx="1138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67,21 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(n.sh.)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668DC5-0736-4E85-BDEC-49ECA8CD8F6C}"/>
              </a:ext>
            </a:extLst>
          </p:cNvPr>
          <p:cNvSpPr/>
          <p:nvPr/>
        </p:nvSpPr>
        <p:spPr>
          <a:xfrm>
            <a:off x="2947000" y="2609752"/>
            <a:ext cx="421782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+3H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148B928-5512-438D-A594-F7B8C8E81EF0}"/>
              </a:ext>
            </a:extLst>
          </p:cNvPr>
          <p:cNvCxnSpPr/>
          <p:nvPr/>
        </p:nvCxnSpPr>
        <p:spPr>
          <a:xfrm>
            <a:off x="4081670" y="2930770"/>
            <a:ext cx="834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55E71B-1ED9-443E-9D64-E8106866962A}"/>
              </a:ext>
            </a:extLst>
          </p:cNvPr>
          <p:cNvSpPr txBox="1"/>
          <p:nvPr/>
        </p:nvSpPr>
        <p:spPr>
          <a:xfrm>
            <a:off x="746445" y="3709415"/>
            <a:ext cx="235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42AC81-5B44-4137-8055-3A1BFF61692D}"/>
              </a:ext>
            </a:extLst>
          </p:cNvPr>
          <p:cNvSpPr txBox="1"/>
          <p:nvPr/>
        </p:nvSpPr>
        <p:spPr>
          <a:xfrm>
            <a:off x="2577615" y="3943004"/>
            <a:ext cx="174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22,4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F3C0D8-EF94-4215-B3E9-6FA6A43E374B}"/>
              </a:ext>
            </a:extLst>
          </p:cNvPr>
          <p:cNvSpPr txBox="1"/>
          <p:nvPr/>
        </p:nvSpPr>
        <p:spPr>
          <a:xfrm>
            <a:off x="2597426" y="3475826"/>
            <a:ext cx="174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67,2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EB4FB1-1027-44C0-8991-72847D949965}"/>
              </a:ext>
            </a:extLst>
          </p:cNvPr>
          <p:cNvSpPr txBox="1"/>
          <p:nvPr/>
        </p:nvSpPr>
        <p:spPr>
          <a:xfrm>
            <a:off x="3738365" y="3713683"/>
            <a:ext cx="174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=3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86F54B2-4555-48D4-9D31-26918B364698}"/>
              </a:ext>
            </a:extLst>
          </p:cNvPr>
          <p:cNvCxnSpPr>
            <a:endCxn id="12" idx="1"/>
          </p:cNvCxnSpPr>
          <p:nvPr/>
        </p:nvCxnSpPr>
        <p:spPr>
          <a:xfrm>
            <a:off x="2597426" y="4032580"/>
            <a:ext cx="1140939" cy="42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B0C200-0883-4D00-9E7A-52094E65B20F}"/>
              </a:ext>
            </a:extLst>
          </p:cNvPr>
          <p:cNvSpPr txBox="1"/>
          <p:nvPr/>
        </p:nvSpPr>
        <p:spPr>
          <a:xfrm>
            <a:off x="249559" y="4612420"/>
            <a:ext cx="11050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703</Words>
  <Application>Microsoft Office PowerPoint</Application>
  <PresentationFormat>Широкоэкранный</PresentationFormat>
  <Paragraphs>155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Kimyo</vt:lpstr>
      <vt:lpstr>Mustahkamlash M</vt:lpstr>
      <vt:lpstr>Презентация PowerPoint</vt:lpstr>
      <vt:lpstr>Mustahkamlash Mus</vt:lpstr>
      <vt:lpstr>Mustahkamlash B</vt:lpstr>
      <vt:lpstr>Bugun darsda B</vt:lpstr>
      <vt:lpstr>Moddaning massasini topish </vt:lpstr>
      <vt:lpstr>Moddaning massasini topish M</vt:lpstr>
      <vt:lpstr>Moddaning massasini topish </vt:lpstr>
      <vt:lpstr>Moddaning massasini topish </vt:lpstr>
      <vt:lpstr>Moddaning hajmini topish M</vt:lpstr>
      <vt:lpstr>Moddaning hajmini topish </vt:lpstr>
      <vt:lpstr>Moddaning hajmini topish Mo</vt:lpstr>
      <vt:lpstr>Moddaning hajmini topish </vt:lpstr>
      <vt:lpstr>Moddaning hajmini topish</vt:lpstr>
      <vt:lpstr>Moddaning hajmini topish </vt:lpstr>
      <vt:lpstr>Mustahkamlash Ь</vt:lpstr>
      <vt:lpstr>Mustahkamlash </vt:lpstr>
      <vt:lpstr>Mustahkamlash M</vt:lpstr>
      <vt:lpstr>Mustahkamlash m</vt:lpstr>
      <vt:lpstr>Mustaqil bajarish uchun topshiriqlar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ASUS</dc:creator>
  <cp:lastModifiedBy>Teacher</cp:lastModifiedBy>
  <cp:revision>24</cp:revision>
  <dcterms:created xsi:type="dcterms:W3CDTF">2020-11-08T01:49:16Z</dcterms:created>
  <dcterms:modified xsi:type="dcterms:W3CDTF">2020-12-26T09:40:11Z</dcterms:modified>
</cp:coreProperties>
</file>