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4.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7.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8.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9.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26"/>
  </p:notesMasterIdLst>
  <p:sldIdLst>
    <p:sldId id="1356" r:id="rId11"/>
    <p:sldId id="1402" r:id="rId12"/>
    <p:sldId id="1449" r:id="rId13"/>
    <p:sldId id="1524" r:id="rId14"/>
    <p:sldId id="1481" r:id="rId15"/>
    <p:sldId id="1496" r:id="rId16"/>
    <p:sldId id="1505" r:id="rId17"/>
    <p:sldId id="1528" r:id="rId18"/>
    <p:sldId id="1527" r:id="rId19"/>
    <p:sldId id="1501" r:id="rId20"/>
    <p:sldId id="1531" r:id="rId21"/>
    <p:sldId id="1536" r:id="rId22"/>
    <p:sldId id="1503" r:id="rId23"/>
    <p:sldId id="1526" r:id="rId24"/>
    <p:sldId id="1433" r:id="rId25"/>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402"/>
            <p14:sldId id="1449"/>
            <p14:sldId id="1524"/>
            <p14:sldId id="1481"/>
            <p14:sldId id="1496"/>
            <p14:sldId id="1505"/>
            <p14:sldId id="1528"/>
            <p14:sldId id="1527"/>
            <p14:sldId id="1501"/>
            <p14:sldId id="1531"/>
            <p14:sldId id="1536"/>
            <p14:sldId id="1503"/>
            <p14:sldId id="1526"/>
          </p14:sldIdLst>
        </p14:section>
        <p14:section name="Custom icons" id="{AE7553D5-C09E-4928-A948-69A0E1F717F4}">
          <p14:sldIdLst>
            <p14:sldId id="1433"/>
          </p14:sldIdLst>
        </p14:section>
      </p14:sectionLst>
    </p:ext>
    <p:ext uri="{EFAFB233-063F-42B5-8137-9DF3F51BA10A}">
      <p15:sldGuideLst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000000"/>
    <a:srgbClr val="327880"/>
    <a:srgbClr val="328682"/>
    <a:srgbClr val="B2B2B2"/>
    <a:srgbClr val="FFFFFF"/>
    <a:srgbClr val="808080"/>
    <a:srgbClr val="5F5F5F"/>
    <a:srgbClr val="C0C0C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Objects="1">
      <p:cViewPr varScale="1">
        <p:scale>
          <a:sx n="229" d="100"/>
          <a:sy n="229" d="100"/>
        </p:scale>
        <p:origin x="612" y="180"/>
      </p:cViewPr>
      <p:guideLst>
        <p:guide orient="horz" pos="742"/>
        <p:guide pos="1882"/>
        <p:guide orient="horz" pos="517"/>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E8A05-4416-4961-B2C1-DDADAEA4DF7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3A309F7D-A2C2-430F-9A26-968C3BFFFB4D}">
      <dgm:prSet custT="1"/>
      <dgm:spPr>
        <a:solidFill>
          <a:schemeClr val="accent1">
            <a:lumMod val="20000"/>
            <a:lumOff val="80000"/>
          </a:schemeClr>
        </a:solidFill>
      </dgm:spPr>
      <dgm:t>
        <a:bodyPr/>
        <a:lstStyle/>
        <a:p>
          <a:pPr>
            <a:lnSpc>
              <a:spcPct val="100000"/>
            </a:lnSpc>
          </a:pPr>
          <a:r>
            <a:rPr lang="ms-MY" sz="1400" dirty="0" smtClean="0"/>
            <a:t>      </a:t>
          </a:r>
          <a:r>
            <a:rPr lang="ms-MY" sz="1500" dirty="0" smtClean="0">
              <a:latin typeface="Arial" panose="020B0604020202020204" pitchFamily="34" charset="0"/>
              <a:cs typeface="Arial" panose="020B0604020202020204" pitchFamily="34" charset="0"/>
            </a:rPr>
            <a:t>Afg‘onistonga SSSR, Fransiya, Xitoy yordam ko‘rsata boshladi, nemislar, yaponlar, hindlar hamkorlikdagi korxonalar  qurdi. Ijtimoiy hayotda o‘zgarishlar sekin kechdi, keskin   islohotlar amalga oshirilmadi. Bu o‘zgarishlar shohni ag‘darish tarafdorlarini faollashtirib yubordi.</a:t>
          </a:r>
          <a:endParaRPr lang="ru-RU" sz="1500" dirty="0">
            <a:latin typeface="Arial" panose="020B0604020202020204" pitchFamily="34" charset="0"/>
            <a:cs typeface="Arial" panose="020B0604020202020204" pitchFamily="34" charset="0"/>
          </a:endParaRPr>
        </a:p>
      </dgm:t>
    </dgm:pt>
    <dgm:pt modelId="{087D9A54-2EF7-4B0C-9E98-786D7A630E05}" type="parTrans" cxnId="{718F9F5E-6A4D-4EF5-91C3-F43E96AD95BE}">
      <dgm:prSet/>
      <dgm:spPr/>
      <dgm:t>
        <a:bodyPr/>
        <a:lstStyle/>
        <a:p>
          <a:endParaRPr lang="ru-RU"/>
        </a:p>
      </dgm:t>
    </dgm:pt>
    <dgm:pt modelId="{7A3E4F4F-BDF2-4C44-8C8A-1127EA55B336}" type="sibTrans" cxnId="{718F9F5E-6A4D-4EF5-91C3-F43E96AD95BE}">
      <dgm:prSet/>
      <dgm:spPr/>
      <dgm:t>
        <a:bodyPr/>
        <a:lstStyle/>
        <a:p>
          <a:endParaRPr lang="ru-RU"/>
        </a:p>
      </dgm:t>
    </dgm:pt>
    <dgm:pt modelId="{4F39C1B3-8734-4ADF-B123-CA66BB8D4E75}">
      <dgm:prSet custT="1"/>
      <dgm:spPr>
        <a:solidFill>
          <a:schemeClr val="tx1">
            <a:lumMod val="8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ms-MY" sz="1500" b="1" dirty="0" smtClean="0">
              <a:latin typeface="Arial" panose="020B0604020202020204" pitchFamily="34" charset="0"/>
              <a:cs typeface="Arial" panose="020B0604020202020204" pitchFamily="34" charset="0"/>
            </a:rPr>
            <a:t>1973-yili </a:t>
          </a:r>
          <a:r>
            <a:rPr lang="ms-MY" sz="1500" dirty="0" smtClean="0">
              <a:latin typeface="Arial" panose="020B0604020202020204" pitchFamily="34" charset="0"/>
              <a:cs typeface="Arial" panose="020B0604020202020204" pitchFamily="34" charset="0"/>
            </a:rPr>
            <a:t>shoh taxtdan ag‘darildi - </a:t>
          </a:r>
          <a:r>
            <a:rPr lang="ms-MY" sz="1500" b="1" dirty="0" smtClean="0">
              <a:latin typeface="Arial" panose="020B0604020202020204" pitchFamily="34" charset="0"/>
              <a:cs typeface="Arial" panose="020B0604020202020204" pitchFamily="34" charset="0"/>
            </a:rPr>
            <a:t>Muhammad  Dovud  </a:t>
          </a:r>
          <a:r>
            <a:rPr lang="ms-MY" sz="1500" dirty="0" smtClean="0">
              <a:latin typeface="Arial" panose="020B0604020202020204" pitchFamily="34" charset="0"/>
              <a:cs typeface="Arial" panose="020B0604020202020204" pitchFamily="34" charset="0"/>
            </a:rPr>
            <a:t>prezident deb e’lon qilindi. M.Dovud bir qator islohotlarni  amalga oshirdi. Ammo bular afg‘on xalqining juda kam qismiga  ta’sir qildi, xolos. Eng muhim tadbirlari - savodsizlikni tugatish bo‘yicha davlat boshqarmasi tuzildi.</a:t>
          </a:r>
          <a:endParaRPr lang="ru-RU" sz="1500" dirty="0">
            <a:latin typeface="Arial" panose="020B0604020202020204" pitchFamily="34" charset="0"/>
            <a:cs typeface="Arial" panose="020B0604020202020204" pitchFamily="34" charset="0"/>
          </a:endParaRPr>
        </a:p>
      </dgm:t>
    </dgm:pt>
    <dgm:pt modelId="{92937C76-3701-47BC-A465-EFB33AEFE274}" type="parTrans" cxnId="{32969AF7-341D-4182-B419-145045F4BBDF}">
      <dgm:prSet/>
      <dgm:spPr/>
      <dgm:t>
        <a:bodyPr/>
        <a:lstStyle/>
        <a:p>
          <a:endParaRPr lang="ru-RU"/>
        </a:p>
      </dgm:t>
    </dgm:pt>
    <dgm:pt modelId="{86BD955A-55C6-4F51-A2E7-D2D3C0FC3BC8}" type="sibTrans" cxnId="{32969AF7-341D-4182-B419-145045F4BBDF}">
      <dgm:prSet/>
      <dgm:spPr/>
      <dgm:t>
        <a:bodyPr/>
        <a:lstStyle/>
        <a:p>
          <a:endParaRPr lang="ru-RU"/>
        </a:p>
      </dgm:t>
    </dgm:pt>
    <dgm:pt modelId="{6557879C-4D22-467D-8F0F-CC3BE216DA42}" type="pres">
      <dgm:prSet presAssocID="{47FE8A05-4416-4961-B2C1-DDADAEA4DF73}" presName="Name0" presStyleCnt="0">
        <dgm:presLayoutVars>
          <dgm:dir/>
          <dgm:animLvl val="lvl"/>
          <dgm:resizeHandles val="exact"/>
        </dgm:presLayoutVars>
      </dgm:prSet>
      <dgm:spPr/>
      <dgm:t>
        <a:bodyPr/>
        <a:lstStyle/>
        <a:p>
          <a:endParaRPr lang="ru-RU"/>
        </a:p>
      </dgm:t>
    </dgm:pt>
    <dgm:pt modelId="{33C8878D-3A8C-4097-A96A-13EEF7A6F600}" type="pres">
      <dgm:prSet presAssocID="{4F39C1B3-8734-4ADF-B123-CA66BB8D4E75}" presName="boxAndChildren" presStyleCnt="0"/>
      <dgm:spPr/>
    </dgm:pt>
    <dgm:pt modelId="{57EF2410-1DAC-4060-AE35-3B09133CE7F0}" type="pres">
      <dgm:prSet presAssocID="{4F39C1B3-8734-4ADF-B123-CA66BB8D4E75}" presName="parentTextBox" presStyleLbl="node1" presStyleIdx="0" presStyleCnt="2"/>
      <dgm:spPr/>
      <dgm:t>
        <a:bodyPr/>
        <a:lstStyle/>
        <a:p>
          <a:endParaRPr lang="ru-RU"/>
        </a:p>
      </dgm:t>
    </dgm:pt>
    <dgm:pt modelId="{5679FB97-DAD7-4ABC-9406-47BEB40D001A}" type="pres">
      <dgm:prSet presAssocID="{7A3E4F4F-BDF2-4C44-8C8A-1127EA55B336}" presName="sp" presStyleCnt="0"/>
      <dgm:spPr/>
    </dgm:pt>
    <dgm:pt modelId="{EDB3A93E-0AED-4556-961A-F9486A5BEAEE}" type="pres">
      <dgm:prSet presAssocID="{3A309F7D-A2C2-430F-9A26-968C3BFFFB4D}" presName="arrowAndChildren" presStyleCnt="0"/>
      <dgm:spPr/>
    </dgm:pt>
    <dgm:pt modelId="{37D0340D-2F02-4D93-BD66-BF33673B51A3}" type="pres">
      <dgm:prSet presAssocID="{3A309F7D-A2C2-430F-9A26-968C3BFFFB4D}" presName="parentTextArrow" presStyleLbl="node1" presStyleIdx="1" presStyleCnt="2"/>
      <dgm:spPr/>
      <dgm:t>
        <a:bodyPr/>
        <a:lstStyle/>
        <a:p>
          <a:endParaRPr lang="ru-RU"/>
        </a:p>
      </dgm:t>
    </dgm:pt>
  </dgm:ptLst>
  <dgm:cxnLst>
    <dgm:cxn modelId="{85574F7F-FF3F-45F2-9F56-CA020BB1F715}" type="presOf" srcId="{3A309F7D-A2C2-430F-9A26-968C3BFFFB4D}" destId="{37D0340D-2F02-4D93-BD66-BF33673B51A3}" srcOrd="0" destOrd="0" presId="urn:microsoft.com/office/officeart/2005/8/layout/process4"/>
    <dgm:cxn modelId="{C822105A-BC49-4FB1-8D59-AE49E4FDA227}" type="presOf" srcId="{4F39C1B3-8734-4ADF-B123-CA66BB8D4E75}" destId="{57EF2410-1DAC-4060-AE35-3B09133CE7F0}" srcOrd="0" destOrd="0" presId="urn:microsoft.com/office/officeart/2005/8/layout/process4"/>
    <dgm:cxn modelId="{718F9F5E-6A4D-4EF5-91C3-F43E96AD95BE}" srcId="{47FE8A05-4416-4961-B2C1-DDADAEA4DF73}" destId="{3A309F7D-A2C2-430F-9A26-968C3BFFFB4D}" srcOrd="0" destOrd="0" parTransId="{087D9A54-2EF7-4B0C-9E98-786D7A630E05}" sibTransId="{7A3E4F4F-BDF2-4C44-8C8A-1127EA55B336}"/>
    <dgm:cxn modelId="{32969AF7-341D-4182-B419-145045F4BBDF}" srcId="{47FE8A05-4416-4961-B2C1-DDADAEA4DF73}" destId="{4F39C1B3-8734-4ADF-B123-CA66BB8D4E75}" srcOrd="1" destOrd="0" parTransId="{92937C76-3701-47BC-A465-EFB33AEFE274}" sibTransId="{86BD955A-55C6-4F51-A2E7-D2D3C0FC3BC8}"/>
    <dgm:cxn modelId="{7D6191AF-10A5-4C94-910F-DAB99586B8AB}" type="presOf" srcId="{47FE8A05-4416-4961-B2C1-DDADAEA4DF73}" destId="{6557879C-4D22-467D-8F0F-CC3BE216DA42}" srcOrd="0" destOrd="0" presId="urn:microsoft.com/office/officeart/2005/8/layout/process4"/>
    <dgm:cxn modelId="{F3097DF5-8B9B-4B8E-A312-FE5FE3E2C49F}" type="presParOf" srcId="{6557879C-4D22-467D-8F0F-CC3BE216DA42}" destId="{33C8878D-3A8C-4097-A96A-13EEF7A6F600}" srcOrd="0" destOrd="0" presId="urn:microsoft.com/office/officeart/2005/8/layout/process4"/>
    <dgm:cxn modelId="{9FCB3F78-26C6-4263-AB71-6FF90B6E4213}" type="presParOf" srcId="{33C8878D-3A8C-4097-A96A-13EEF7A6F600}" destId="{57EF2410-1DAC-4060-AE35-3B09133CE7F0}" srcOrd="0" destOrd="0" presId="urn:microsoft.com/office/officeart/2005/8/layout/process4"/>
    <dgm:cxn modelId="{99A23F7C-ED7E-4A83-AEAC-DD80DE6A63D1}" type="presParOf" srcId="{6557879C-4D22-467D-8F0F-CC3BE216DA42}" destId="{5679FB97-DAD7-4ABC-9406-47BEB40D001A}" srcOrd="1" destOrd="0" presId="urn:microsoft.com/office/officeart/2005/8/layout/process4"/>
    <dgm:cxn modelId="{FDE97AED-2C41-4F66-B42E-B5B4B7E44707}" type="presParOf" srcId="{6557879C-4D22-467D-8F0F-CC3BE216DA42}" destId="{EDB3A93E-0AED-4556-961A-F9486A5BEAEE}" srcOrd="2" destOrd="0" presId="urn:microsoft.com/office/officeart/2005/8/layout/process4"/>
    <dgm:cxn modelId="{9133605A-CECA-4FDE-9626-603C3EDAE97E}" type="presParOf" srcId="{EDB3A93E-0AED-4556-961A-F9486A5BEAEE}" destId="{37D0340D-2F02-4D93-BD66-BF33673B51A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FF1E3-2DD9-41F6-B15A-CE1A0C89108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80FE50C7-F1DF-4BC4-AEE8-688440BE5A33}">
      <dgm:prSet custT="1"/>
      <dgm:spPr>
        <a:solidFill>
          <a:schemeClr val="accent2">
            <a:lumMod val="20000"/>
            <a:lumOff val="80000"/>
          </a:schemeClr>
        </a:solidFill>
      </dgm:spPr>
      <dgm:t>
        <a:bodyPr/>
        <a:lstStyle/>
        <a:p>
          <a:pPr marL="177800" indent="180975" algn="l">
            <a:lnSpc>
              <a:spcPct val="100000"/>
            </a:lnSpc>
          </a:pPr>
          <a:r>
            <a:rPr lang="ms-MY" sz="1600" dirty="0" smtClean="0">
              <a:latin typeface="Arial" panose="020B0604020202020204" pitchFamily="34" charset="0"/>
              <a:cs typeface="Arial" panose="020B0604020202020204" pitchFamily="34" charset="0"/>
            </a:rPr>
            <a:t>Davlat ta’limni to‘liq o‘z nazoratiga oldi, barcha maktablar va o‘quv yurtlari Maorif vazirligi ixtiyoriga o‘tkazildi.</a:t>
          </a:r>
          <a:endParaRPr lang="ru-RU" sz="1600" dirty="0" smtClean="0">
            <a:latin typeface="Arial" panose="020B0604020202020204" pitchFamily="34" charset="0"/>
            <a:cs typeface="Arial" panose="020B0604020202020204" pitchFamily="34" charset="0"/>
          </a:endParaRPr>
        </a:p>
        <a:p>
          <a:pPr marL="177800" indent="180975" algn="l">
            <a:lnSpc>
              <a:spcPct val="100000"/>
            </a:lnSpc>
          </a:pPr>
          <a:r>
            <a:rPr lang="ms-MY" sz="1600" b="1" dirty="0" smtClean="0">
              <a:latin typeface="Arial" panose="020B0604020202020204" pitchFamily="34" charset="0"/>
              <a:cs typeface="Arial" panose="020B0604020202020204" pitchFamily="34" charset="0"/>
            </a:rPr>
            <a:t> 1977-yili </a:t>
          </a:r>
          <a:r>
            <a:rPr lang="ms-MY" sz="1600" dirty="0" smtClean="0">
              <a:latin typeface="Arial" panose="020B0604020202020204" pitchFamily="34" charset="0"/>
              <a:cs typeface="Arial" panose="020B0604020202020204" pitchFamily="34" charset="0"/>
            </a:rPr>
            <a:t>yangi Konstitutsiya qabul qilinib, unga ko‘ra M.Dovud umrbod prezident deb e’lon qilindi. Ammo M.Dovud armiya ustidan o‘z hukmronligini o‘rnata olmadi.</a:t>
          </a:r>
          <a:endParaRPr lang="ru-RU" sz="1600" dirty="0" smtClean="0">
            <a:latin typeface="Arial" panose="020B0604020202020204" pitchFamily="34" charset="0"/>
            <a:cs typeface="Arial" panose="020B0604020202020204" pitchFamily="34" charset="0"/>
          </a:endParaRPr>
        </a:p>
      </dgm:t>
    </dgm:pt>
    <dgm:pt modelId="{013A8EBE-4A43-4161-B4AA-5AD27490E8A0}" type="parTrans" cxnId="{C42C2744-0092-4B18-A6DD-D29D0669E231}">
      <dgm:prSet/>
      <dgm:spPr/>
      <dgm:t>
        <a:bodyPr/>
        <a:lstStyle/>
        <a:p>
          <a:endParaRPr lang="ru-RU"/>
        </a:p>
      </dgm:t>
    </dgm:pt>
    <dgm:pt modelId="{02D35AB5-D3DB-4E4A-BECC-68FDC183D544}" type="sibTrans" cxnId="{C42C2744-0092-4B18-A6DD-D29D0669E231}">
      <dgm:prSet/>
      <dgm:spPr/>
      <dgm:t>
        <a:bodyPr/>
        <a:lstStyle/>
        <a:p>
          <a:endParaRPr lang="ru-RU"/>
        </a:p>
      </dgm:t>
    </dgm:pt>
    <dgm:pt modelId="{22CE4F0B-2B86-41B7-8CDE-E6E37CE67CFC}" type="pres">
      <dgm:prSet presAssocID="{5C8FF1E3-2DD9-41F6-B15A-CE1A0C891084}" presName="linearFlow" presStyleCnt="0">
        <dgm:presLayoutVars>
          <dgm:dir/>
          <dgm:resizeHandles val="exact"/>
        </dgm:presLayoutVars>
      </dgm:prSet>
      <dgm:spPr/>
      <dgm:t>
        <a:bodyPr/>
        <a:lstStyle/>
        <a:p>
          <a:endParaRPr lang="ru-RU"/>
        </a:p>
      </dgm:t>
    </dgm:pt>
    <dgm:pt modelId="{2EF0B833-CAE5-4834-B24F-D847F3AD7E81}" type="pres">
      <dgm:prSet presAssocID="{80FE50C7-F1DF-4BC4-AEE8-688440BE5A33}" presName="composite" presStyleCnt="0"/>
      <dgm:spPr/>
    </dgm:pt>
    <dgm:pt modelId="{16627612-A5BB-4373-B794-F091EF647EF6}" type="pres">
      <dgm:prSet presAssocID="{80FE50C7-F1DF-4BC4-AEE8-688440BE5A33}" presName="imgShp" presStyleLbl="fgImgPlace1" presStyleIdx="0" presStyleCnt="1" custLinFactNeighborX="-10536" custLinFactNeighborY="903"/>
      <dgm:spPr>
        <a:blipFill rotWithShape="1">
          <a:blip xmlns:r="http://schemas.openxmlformats.org/officeDocument/2006/relationships" r:embed="rId1"/>
          <a:stretch>
            <a:fillRect/>
          </a:stretch>
        </a:blipFill>
      </dgm:spPr>
      <dgm:t>
        <a:bodyPr/>
        <a:lstStyle/>
        <a:p>
          <a:endParaRPr lang="ru-RU"/>
        </a:p>
      </dgm:t>
    </dgm:pt>
    <dgm:pt modelId="{3C4FA405-3B37-4BF9-8819-3894975C3C03}" type="pres">
      <dgm:prSet presAssocID="{80FE50C7-F1DF-4BC4-AEE8-688440BE5A33}" presName="txShp" presStyleLbl="node1" presStyleIdx="0" presStyleCnt="1" custScaleX="139339" custScaleY="128768">
        <dgm:presLayoutVars>
          <dgm:bulletEnabled val="1"/>
        </dgm:presLayoutVars>
      </dgm:prSet>
      <dgm:spPr/>
      <dgm:t>
        <a:bodyPr/>
        <a:lstStyle/>
        <a:p>
          <a:endParaRPr lang="ru-RU"/>
        </a:p>
      </dgm:t>
    </dgm:pt>
  </dgm:ptLst>
  <dgm:cxnLst>
    <dgm:cxn modelId="{50C5BFCF-F942-4046-8DA8-E5336330E1A7}" type="presOf" srcId="{80FE50C7-F1DF-4BC4-AEE8-688440BE5A33}" destId="{3C4FA405-3B37-4BF9-8819-3894975C3C03}" srcOrd="0" destOrd="0" presId="urn:microsoft.com/office/officeart/2005/8/layout/vList3"/>
    <dgm:cxn modelId="{8290F68D-AAF1-4C97-B20D-96C0887359C1}" type="presOf" srcId="{5C8FF1E3-2DD9-41F6-B15A-CE1A0C891084}" destId="{22CE4F0B-2B86-41B7-8CDE-E6E37CE67CFC}" srcOrd="0" destOrd="0" presId="urn:microsoft.com/office/officeart/2005/8/layout/vList3"/>
    <dgm:cxn modelId="{C42C2744-0092-4B18-A6DD-D29D0669E231}" srcId="{5C8FF1E3-2DD9-41F6-B15A-CE1A0C891084}" destId="{80FE50C7-F1DF-4BC4-AEE8-688440BE5A33}" srcOrd="0" destOrd="0" parTransId="{013A8EBE-4A43-4161-B4AA-5AD27490E8A0}" sibTransId="{02D35AB5-D3DB-4E4A-BECC-68FDC183D544}"/>
    <dgm:cxn modelId="{C71D9A56-6CE9-406C-9440-94094262C711}" type="presParOf" srcId="{22CE4F0B-2B86-41B7-8CDE-E6E37CE67CFC}" destId="{2EF0B833-CAE5-4834-B24F-D847F3AD7E81}" srcOrd="0" destOrd="0" presId="urn:microsoft.com/office/officeart/2005/8/layout/vList3"/>
    <dgm:cxn modelId="{92600C9E-C753-41C2-8E6A-38D94785F8D6}" type="presParOf" srcId="{2EF0B833-CAE5-4834-B24F-D847F3AD7E81}" destId="{16627612-A5BB-4373-B794-F091EF647EF6}" srcOrd="0" destOrd="0" presId="urn:microsoft.com/office/officeart/2005/8/layout/vList3"/>
    <dgm:cxn modelId="{7A6325C2-B41D-4E5E-A2DA-F61E59B26224}" type="presParOf" srcId="{2EF0B833-CAE5-4834-B24F-D847F3AD7E81}" destId="{3C4FA405-3B37-4BF9-8819-3894975C3C0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FF1E3-2DD9-41F6-B15A-CE1A0C89108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80FE50C7-F1DF-4BC4-AEE8-688440BE5A33}">
      <dgm:prSet custT="1"/>
      <dgm:spPr>
        <a:solidFill>
          <a:srgbClr val="0070C0"/>
        </a:solidFill>
      </dgm:spPr>
      <dgm:t>
        <a:bodyPr/>
        <a:lstStyle/>
        <a:p>
          <a:pPr marL="177800" indent="180975" algn="l"/>
          <a:r>
            <a:rPr lang="ms-MY" sz="1700" dirty="0" smtClean="0">
              <a:solidFill>
                <a:schemeClr val="tx1"/>
              </a:solidFill>
              <a:latin typeface="Arial" panose="020B0604020202020204" pitchFamily="34" charset="0"/>
              <a:cs typeface="Arial" panose="020B0604020202020204" pitchFamily="34" charset="0"/>
            </a:rPr>
            <a:t>1978-yil 27-aprelda Afg‘oniston harbiy-havo kuchlari qo‘mondoni polkovnik </a:t>
          </a:r>
          <a:r>
            <a:rPr lang="ms-MY" sz="1700" b="1" dirty="0" smtClean="0">
              <a:solidFill>
                <a:schemeClr val="tx1"/>
              </a:solidFill>
              <a:latin typeface="Arial" panose="020B0604020202020204" pitchFamily="34" charset="0"/>
              <a:cs typeface="Arial" panose="020B0604020202020204" pitchFamily="34" charset="0"/>
            </a:rPr>
            <a:t>Abdul Qodir</a:t>
          </a:r>
          <a:r>
            <a:rPr lang="ru-RU" sz="1700" b="1" dirty="0" smtClean="0">
              <a:solidFill>
                <a:schemeClr val="tx1"/>
              </a:solidFill>
              <a:latin typeface="Arial" panose="020B0604020202020204" pitchFamily="34" charset="0"/>
              <a:cs typeface="Arial" panose="020B0604020202020204" pitchFamily="34" charset="0"/>
            </a:rPr>
            <a:t> </a:t>
          </a:r>
          <a:r>
            <a:rPr lang="ms-MY" sz="1700" b="1" dirty="0" smtClean="0">
              <a:solidFill>
                <a:schemeClr val="tx1"/>
              </a:solidFill>
              <a:latin typeface="Arial" panose="020B0604020202020204" pitchFamily="34" charset="0"/>
              <a:cs typeface="Arial" panose="020B0604020202020204" pitchFamily="34" charset="0"/>
            </a:rPr>
            <a:t> </a:t>
          </a:r>
          <a:r>
            <a:rPr lang="ms-MY" sz="1700" dirty="0" smtClean="0">
              <a:solidFill>
                <a:schemeClr val="tx1"/>
              </a:solidFill>
              <a:latin typeface="Arial" panose="020B0604020202020204" pitchFamily="34" charset="0"/>
              <a:cs typeface="Arial" panose="020B0604020202020204" pitchFamily="34" charset="0"/>
            </a:rPr>
            <a:t>boshchiligida harbiylar davlat  to‘ntarishi;</a:t>
          </a:r>
        </a:p>
        <a:p>
          <a:pPr marL="177800" indent="180975" algn="l"/>
          <a:r>
            <a:rPr lang="ms-MY" sz="1700" b="1" dirty="0" smtClean="0">
              <a:solidFill>
                <a:schemeClr val="tx1"/>
              </a:solidFill>
              <a:latin typeface="Arial" panose="020B0604020202020204" pitchFamily="34" charset="0"/>
              <a:cs typeface="Arial" panose="020B0604020202020204" pitchFamily="34" charset="0"/>
            </a:rPr>
            <a:t>M.Dovud </a:t>
          </a:r>
          <a:r>
            <a:rPr lang="ms-MY" sz="1700" dirty="0" smtClean="0">
              <a:solidFill>
                <a:schemeClr val="tx1"/>
              </a:solidFill>
              <a:latin typeface="Arial" panose="020B0604020202020204" pitchFamily="34" charset="0"/>
              <a:cs typeface="Arial" panose="020B0604020202020204" pitchFamily="34" charset="0"/>
            </a:rPr>
            <a:t>hokimiyatdan chetlatildi. </a:t>
          </a:r>
          <a:r>
            <a:rPr lang="ms-MY" sz="1700" b="1" dirty="0" smtClean="0">
              <a:solidFill>
                <a:schemeClr val="tx1"/>
              </a:solidFill>
              <a:latin typeface="Arial" panose="020B0604020202020204" pitchFamily="34" charset="0"/>
              <a:cs typeface="Arial" panose="020B0604020202020204" pitchFamily="34" charset="0"/>
            </a:rPr>
            <a:t>Nur Muhammad  Tarakiy </a:t>
          </a:r>
          <a:r>
            <a:rPr lang="ms-MY" sz="1700" dirty="0" smtClean="0">
              <a:solidFill>
                <a:schemeClr val="tx1"/>
              </a:solidFill>
              <a:latin typeface="Arial" panose="020B0604020202020204" pitchFamily="34" charset="0"/>
              <a:cs typeface="Arial" panose="020B0604020202020204" pitchFamily="34" charset="0"/>
            </a:rPr>
            <a:t>boshchiligida – Inqilobiy kengash tuzildi.</a:t>
          </a:r>
          <a:endParaRPr lang="ru-RU" sz="1700" dirty="0">
            <a:solidFill>
              <a:schemeClr val="tx1"/>
            </a:solidFill>
            <a:latin typeface="Arial" panose="020B0604020202020204" pitchFamily="34" charset="0"/>
            <a:cs typeface="Arial" panose="020B0604020202020204" pitchFamily="34" charset="0"/>
          </a:endParaRPr>
        </a:p>
      </dgm:t>
    </dgm:pt>
    <dgm:pt modelId="{013A8EBE-4A43-4161-B4AA-5AD27490E8A0}" type="parTrans" cxnId="{C42C2744-0092-4B18-A6DD-D29D0669E231}">
      <dgm:prSet/>
      <dgm:spPr/>
      <dgm:t>
        <a:bodyPr/>
        <a:lstStyle/>
        <a:p>
          <a:endParaRPr lang="ru-RU"/>
        </a:p>
      </dgm:t>
    </dgm:pt>
    <dgm:pt modelId="{02D35AB5-D3DB-4E4A-BECC-68FDC183D544}" type="sibTrans" cxnId="{C42C2744-0092-4B18-A6DD-D29D0669E231}">
      <dgm:prSet/>
      <dgm:spPr/>
      <dgm:t>
        <a:bodyPr/>
        <a:lstStyle/>
        <a:p>
          <a:endParaRPr lang="ru-RU"/>
        </a:p>
      </dgm:t>
    </dgm:pt>
    <dgm:pt modelId="{22CE4F0B-2B86-41B7-8CDE-E6E37CE67CFC}" type="pres">
      <dgm:prSet presAssocID="{5C8FF1E3-2DD9-41F6-B15A-CE1A0C891084}" presName="linearFlow" presStyleCnt="0">
        <dgm:presLayoutVars>
          <dgm:dir/>
          <dgm:resizeHandles val="exact"/>
        </dgm:presLayoutVars>
      </dgm:prSet>
      <dgm:spPr/>
      <dgm:t>
        <a:bodyPr/>
        <a:lstStyle/>
        <a:p>
          <a:endParaRPr lang="ru-RU"/>
        </a:p>
      </dgm:t>
    </dgm:pt>
    <dgm:pt modelId="{2EF0B833-CAE5-4834-B24F-D847F3AD7E81}" type="pres">
      <dgm:prSet presAssocID="{80FE50C7-F1DF-4BC4-AEE8-688440BE5A33}" presName="composite" presStyleCnt="0"/>
      <dgm:spPr/>
    </dgm:pt>
    <dgm:pt modelId="{16627612-A5BB-4373-B794-F091EF647EF6}" type="pres">
      <dgm:prSet presAssocID="{80FE50C7-F1DF-4BC4-AEE8-688440BE5A33}" presName="imgShp" presStyleLbl="fgImgPlace1" presStyleIdx="0" presStyleCnt="1" custLinFactNeighborX="-10536" custLinFactNeighborY="903"/>
      <dgm:spPr>
        <a:blipFill rotWithShape="1">
          <a:blip xmlns:r="http://schemas.openxmlformats.org/officeDocument/2006/relationships" r:embed="rId1"/>
          <a:stretch>
            <a:fillRect/>
          </a:stretch>
        </a:blipFill>
      </dgm:spPr>
      <dgm:t>
        <a:bodyPr/>
        <a:lstStyle/>
        <a:p>
          <a:endParaRPr lang="ru-RU"/>
        </a:p>
      </dgm:t>
    </dgm:pt>
    <dgm:pt modelId="{3C4FA405-3B37-4BF9-8819-3894975C3C03}" type="pres">
      <dgm:prSet presAssocID="{80FE50C7-F1DF-4BC4-AEE8-688440BE5A33}" presName="txShp" presStyleLbl="node1" presStyleIdx="0" presStyleCnt="1" custScaleX="139339" custScaleY="128768">
        <dgm:presLayoutVars>
          <dgm:bulletEnabled val="1"/>
        </dgm:presLayoutVars>
      </dgm:prSet>
      <dgm:spPr/>
      <dgm:t>
        <a:bodyPr/>
        <a:lstStyle/>
        <a:p>
          <a:endParaRPr lang="ru-RU"/>
        </a:p>
      </dgm:t>
    </dgm:pt>
  </dgm:ptLst>
  <dgm:cxnLst>
    <dgm:cxn modelId="{E1C9513C-99FA-4133-9303-18F5D093A612}" type="presOf" srcId="{80FE50C7-F1DF-4BC4-AEE8-688440BE5A33}" destId="{3C4FA405-3B37-4BF9-8819-3894975C3C03}" srcOrd="0" destOrd="0" presId="urn:microsoft.com/office/officeart/2005/8/layout/vList3"/>
    <dgm:cxn modelId="{C42C2744-0092-4B18-A6DD-D29D0669E231}" srcId="{5C8FF1E3-2DD9-41F6-B15A-CE1A0C891084}" destId="{80FE50C7-F1DF-4BC4-AEE8-688440BE5A33}" srcOrd="0" destOrd="0" parTransId="{013A8EBE-4A43-4161-B4AA-5AD27490E8A0}" sibTransId="{02D35AB5-D3DB-4E4A-BECC-68FDC183D544}"/>
    <dgm:cxn modelId="{95FCE0D4-9385-46EB-9CA0-524A7818C23B}" type="presOf" srcId="{5C8FF1E3-2DD9-41F6-B15A-CE1A0C891084}" destId="{22CE4F0B-2B86-41B7-8CDE-E6E37CE67CFC}" srcOrd="0" destOrd="0" presId="urn:microsoft.com/office/officeart/2005/8/layout/vList3"/>
    <dgm:cxn modelId="{AE0FD84A-A7E2-4826-AEEE-96B6C9646E03}" type="presParOf" srcId="{22CE4F0B-2B86-41B7-8CDE-E6E37CE67CFC}" destId="{2EF0B833-CAE5-4834-B24F-D847F3AD7E81}" srcOrd="0" destOrd="0" presId="urn:microsoft.com/office/officeart/2005/8/layout/vList3"/>
    <dgm:cxn modelId="{41050FD8-57D1-4B87-9534-9EE5D07629BE}" type="presParOf" srcId="{2EF0B833-CAE5-4834-B24F-D847F3AD7E81}" destId="{16627612-A5BB-4373-B794-F091EF647EF6}" srcOrd="0" destOrd="0" presId="urn:microsoft.com/office/officeart/2005/8/layout/vList3"/>
    <dgm:cxn modelId="{DA775027-697E-43D3-B48F-424A6DA6F7DE}" type="presParOf" srcId="{2EF0B833-CAE5-4834-B24F-D847F3AD7E81}" destId="{3C4FA405-3B37-4BF9-8819-3894975C3C0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7B6BE3-7B71-42A7-8D8C-F848B6FA897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773DC801-BC2B-42C6-97F1-A0E741E0D343}">
      <dgm:prSet/>
      <dgm:spPr>
        <a:solidFill>
          <a:schemeClr val="accent1">
            <a:lumMod val="60000"/>
            <a:lumOff val="40000"/>
          </a:schemeClr>
        </a:solidFill>
      </dgm:spPr>
      <dgm:t>
        <a:bodyPr/>
        <a:lstStyle/>
        <a:p>
          <a:pPr rtl="0">
            <a:lnSpc>
              <a:spcPct val="100000"/>
            </a:lnSpc>
          </a:pPr>
          <a:r>
            <a:rPr lang="ms-MY" dirty="0" smtClean="0">
              <a:solidFill>
                <a:srgbClr val="002060"/>
              </a:solidFill>
            </a:rPr>
            <a:t> </a:t>
          </a:r>
          <a:r>
            <a:rPr lang="ms-MY" b="1" dirty="0" smtClean="0">
              <a:solidFill>
                <a:srgbClr val="002060"/>
              </a:solidFill>
              <a:latin typeface="Arial" panose="020B0604020202020204" pitchFamily="34" charset="0"/>
              <a:cs typeface="Arial" panose="020B0604020202020204" pitchFamily="34" charset="0"/>
            </a:rPr>
            <a:t>1979-yil dekabrda </a:t>
          </a:r>
          <a:r>
            <a:rPr lang="ms-MY" dirty="0" smtClean="0">
              <a:solidFill>
                <a:srgbClr val="002060"/>
              </a:solidFill>
              <a:latin typeface="Arial" panose="020B0604020202020204" pitchFamily="34" charset="0"/>
              <a:cs typeface="Arial" panose="020B0604020202020204" pitchFamily="34" charset="0"/>
            </a:rPr>
            <a:t>Afg‘onistonga sovet qo‘shinlari kiritildi. H.Amin o‘ldirildi.  Mamlakatda ahvol og‘irlashib, deyarli ocharchilik boshlandi. Millionlab kishilar   mamlakatni tark etdi, qo‘shni mamlakatlarda qochoqqa aylandi.  Hokimiyatda turgan Afg‘oniston xalq demokratik partiyasi (AXDP) ga raqib bo‘lgan jangari mujohidlar mamlakatning katta qismini nazorat qilardi</a:t>
          </a:r>
          <a:r>
            <a:rPr lang="ms-MY" dirty="0" smtClean="0">
              <a:solidFill>
                <a:srgbClr val="002060"/>
              </a:solidFill>
            </a:rPr>
            <a:t>.</a:t>
          </a:r>
          <a:endParaRPr lang="ru-RU" dirty="0">
            <a:solidFill>
              <a:srgbClr val="002060"/>
            </a:solidFill>
          </a:endParaRPr>
        </a:p>
      </dgm:t>
    </dgm:pt>
    <dgm:pt modelId="{86C4564F-61C0-4FA0-93D8-71678DD85729}" type="parTrans" cxnId="{DFFD03DB-CE90-4BC4-BB2D-86325D3A269E}">
      <dgm:prSet/>
      <dgm:spPr/>
      <dgm:t>
        <a:bodyPr/>
        <a:lstStyle/>
        <a:p>
          <a:endParaRPr lang="ru-RU"/>
        </a:p>
      </dgm:t>
    </dgm:pt>
    <dgm:pt modelId="{965A75DB-7C85-4A3D-9368-5265F7BA0ECC}" type="sibTrans" cxnId="{DFFD03DB-CE90-4BC4-BB2D-86325D3A269E}">
      <dgm:prSet/>
      <dgm:spPr/>
      <dgm:t>
        <a:bodyPr/>
        <a:lstStyle/>
        <a:p>
          <a:endParaRPr lang="ru-RU"/>
        </a:p>
      </dgm:t>
    </dgm:pt>
    <dgm:pt modelId="{9866DC03-D3A3-41E0-B248-25DA8113460D}" type="pres">
      <dgm:prSet presAssocID="{C37B6BE3-7B71-42A7-8D8C-F848B6FA897E}" presName="Name0" presStyleCnt="0">
        <dgm:presLayoutVars>
          <dgm:chMax val="7"/>
          <dgm:dir/>
          <dgm:animLvl val="lvl"/>
          <dgm:resizeHandles val="exact"/>
        </dgm:presLayoutVars>
      </dgm:prSet>
      <dgm:spPr/>
      <dgm:t>
        <a:bodyPr/>
        <a:lstStyle/>
        <a:p>
          <a:endParaRPr lang="ru-RU"/>
        </a:p>
      </dgm:t>
    </dgm:pt>
    <dgm:pt modelId="{B3493C98-6D65-472A-9D9D-8FA073204BCB}" type="pres">
      <dgm:prSet presAssocID="{773DC801-BC2B-42C6-97F1-A0E741E0D343}" presName="circle1" presStyleLbl="node1" presStyleIdx="0" presStyleCnt="1"/>
      <dgm:spPr/>
    </dgm:pt>
    <dgm:pt modelId="{69500598-B6A2-4A9F-B4E3-A216D3C10E2C}" type="pres">
      <dgm:prSet presAssocID="{773DC801-BC2B-42C6-97F1-A0E741E0D343}" presName="space" presStyleCnt="0"/>
      <dgm:spPr/>
    </dgm:pt>
    <dgm:pt modelId="{75FB415F-6107-4559-85DC-9511CAE0199A}" type="pres">
      <dgm:prSet presAssocID="{773DC801-BC2B-42C6-97F1-A0E741E0D343}" presName="rect1" presStyleLbl="alignAcc1" presStyleIdx="0" presStyleCnt="1"/>
      <dgm:spPr/>
      <dgm:t>
        <a:bodyPr/>
        <a:lstStyle/>
        <a:p>
          <a:endParaRPr lang="ru-RU"/>
        </a:p>
      </dgm:t>
    </dgm:pt>
    <dgm:pt modelId="{AF271F13-B309-46AB-A583-034AE66B695F}" type="pres">
      <dgm:prSet presAssocID="{773DC801-BC2B-42C6-97F1-A0E741E0D343}" presName="rect1ParTxNoCh" presStyleLbl="alignAcc1" presStyleIdx="0" presStyleCnt="1">
        <dgm:presLayoutVars>
          <dgm:chMax val="1"/>
          <dgm:bulletEnabled val="1"/>
        </dgm:presLayoutVars>
      </dgm:prSet>
      <dgm:spPr/>
      <dgm:t>
        <a:bodyPr/>
        <a:lstStyle/>
        <a:p>
          <a:endParaRPr lang="ru-RU"/>
        </a:p>
      </dgm:t>
    </dgm:pt>
  </dgm:ptLst>
  <dgm:cxnLst>
    <dgm:cxn modelId="{6CC4E314-0B0F-4D9A-BE10-ABA3C1D9208F}" type="presOf" srcId="{773DC801-BC2B-42C6-97F1-A0E741E0D343}" destId="{75FB415F-6107-4559-85DC-9511CAE0199A}" srcOrd="0" destOrd="0" presId="urn:microsoft.com/office/officeart/2005/8/layout/target3"/>
    <dgm:cxn modelId="{DFFD03DB-CE90-4BC4-BB2D-86325D3A269E}" srcId="{C37B6BE3-7B71-42A7-8D8C-F848B6FA897E}" destId="{773DC801-BC2B-42C6-97F1-A0E741E0D343}" srcOrd="0" destOrd="0" parTransId="{86C4564F-61C0-4FA0-93D8-71678DD85729}" sibTransId="{965A75DB-7C85-4A3D-9368-5265F7BA0ECC}"/>
    <dgm:cxn modelId="{0E7C131D-39A5-4BE3-822C-94588EDD88C9}" type="presOf" srcId="{773DC801-BC2B-42C6-97F1-A0E741E0D343}" destId="{AF271F13-B309-46AB-A583-034AE66B695F}" srcOrd="1" destOrd="0" presId="urn:microsoft.com/office/officeart/2005/8/layout/target3"/>
    <dgm:cxn modelId="{F061A8A6-4E32-437D-8ED6-D7C86083D01D}" type="presOf" srcId="{C37B6BE3-7B71-42A7-8D8C-F848B6FA897E}" destId="{9866DC03-D3A3-41E0-B248-25DA8113460D}" srcOrd="0" destOrd="0" presId="urn:microsoft.com/office/officeart/2005/8/layout/target3"/>
    <dgm:cxn modelId="{238D0056-4819-4D08-A75D-C855BF5560B5}" type="presParOf" srcId="{9866DC03-D3A3-41E0-B248-25DA8113460D}" destId="{B3493C98-6D65-472A-9D9D-8FA073204BCB}" srcOrd="0" destOrd="0" presId="urn:microsoft.com/office/officeart/2005/8/layout/target3"/>
    <dgm:cxn modelId="{AFD80D1F-C0E3-4540-A83D-210F7AF76140}" type="presParOf" srcId="{9866DC03-D3A3-41E0-B248-25DA8113460D}" destId="{69500598-B6A2-4A9F-B4E3-A216D3C10E2C}" srcOrd="1" destOrd="0" presId="urn:microsoft.com/office/officeart/2005/8/layout/target3"/>
    <dgm:cxn modelId="{D8DBF3E0-2516-4F08-8F3F-8713B4E77243}" type="presParOf" srcId="{9866DC03-D3A3-41E0-B248-25DA8113460D}" destId="{75FB415F-6107-4559-85DC-9511CAE0199A}" srcOrd="2" destOrd="0" presId="urn:microsoft.com/office/officeart/2005/8/layout/target3"/>
    <dgm:cxn modelId="{97077C3A-DF97-4D06-AABD-F66226240110}" type="presParOf" srcId="{9866DC03-D3A3-41E0-B248-25DA8113460D}" destId="{AF271F13-B309-46AB-A583-034AE66B695F}"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F2410-1DAC-4060-AE35-3B09133CE7F0}">
      <dsp:nvSpPr>
        <dsp:cNvPr id="0" name=""/>
        <dsp:cNvSpPr/>
      </dsp:nvSpPr>
      <dsp:spPr>
        <a:xfrm>
          <a:off x="0" y="1890537"/>
          <a:ext cx="5616624" cy="1240397"/>
        </a:xfrm>
        <a:prstGeom prst="rect">
          <a:avLst/>
        </a:prstGeom>
        <a:solidFill>
          <a:schemeClr val="tx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ms-MY" sz="1500" b="1" kern="1200" dirty="0" smtClean="0">
              <a:latin typeface="Arial" panose="020B0604020202020204" pitchFamily="34" charset="0"/>
              <a:cs typeface="Arial" panose="020B0604020202020204" pitchFamily="34" charset="0"/>
            </a:rPr>
            <a:t>1973-yili </a:t>
          </a:r>
          <a:r>
            <a:rPr lang="ms-MY" sz="1500" kern="1200" dirty="0" smtClean="0">
              <a:latin typeface="Arial" panose="020B0604020202020204" pitchFamily="34" charset="0"/>
              <a:cs typeface="Arial" panose="020B0604020202020204" pitchFamily="34" charset="0"/>
            </a:rPr>
            <a:t>shoh taxtdan ag‘darildi - </a:t>
          </a:r>
          <a:r>
            <a:rPr lang="ms-MY" sz="1500" b="1" kern="1200" dirty="0" smtClean="0">
              <a:latin typeface="Arial" panose="020B0604020202020204" pitchFamily="34" charset="0"/>
              <a:cs typeface="Arial" panose="020B0604020202020204" pitchFamily="34" charset="0"/>
            </a:rPr>
            <a:t>Muhammad  Dovud  </a:t>
          </a:r>
          <a:r>
            <a:rPr lang="ms-MY" sz="1500" kern="1200" dirty="0" smtClean="0">
              <a:latin typeface="Arial" panose="020B0604020202020204" pitchFamily="34" charset="0"/>
              <a:cs typeface="Arial" panose="020B0604020202020204" pitchFamily="34" charset="0"/>
            </a:rPr>
            <a:t>prezident deb e’lon qilindi. M.Dovud bir qator islohotlarni  amalga oshirdi. Ammo bular afg‘on xalqining juda kam qismiga  ta’sir qildi, xolos. Eng muhim tadbirlari - savodsizlikni tugatish bo‘yicha davlat boshqarmasi tuzildi.</a:t>
          </a:r>
          <a:endParaRPr lang="ru-RU" sz="1500" kern="1200" dirty="0">
            <a:latin typeface="Arial" panose="020B0604020202020204" pitchFamily="34" charset="0"/>
            <a:cs typeface="Arial" panose="020B0604020202020204" pitchFamily="34" charset="0"/>
          </a:endParaRPr>
        </a:p>
      </dsp:txBody>
      <dsp:txXfrm>
        <a:off x="0" y="1890537"/>
        <a:ext cx="5616624" cy="1240397"/>
      </dsp:txXfrm>
    </dsp:sp>
    <dsp:sp modelId="{37D0340D-2F02-4D93-BD66-BF33673B51A3}">
      <dsp:nvSpPr>
        <dsp:cNvPr id="0" name=""/>
        <dsp:cNvSpPr/>
      </dsp:nvSpPr>
      <dsp:spPr>
        <a:xfrm rot="10800000">
          <a:off x="0" y="1412"/>
          <a:ext cx="5616624" cy="1907730"/>
        </a:xfrm>
        <a:prstGeom prst="upArrowCallou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ct val="35000"/>
            </a:spcAft>
          </a:pPr>
          <a:r>
            <a:rPr lang="ms-MY" sz="1400" kern="1200" dirty="0" smtClean="0"/>
            <a:t>      </a:t>
          </a:r>
          <a:r>
            <a:rPr lang="ms-MY" sz="1500" kern="1200" dirty="0" smtClean="0">
              <a:latin typeface="Arial" panose="020B0604020202020204" pitchFamily="34" charset="0"/>
              <a:cs typeface="Arial" panose="020B0604020202020204" pitchFamily="34" charset="0"/>
            </a:rPr>
            <a:t>Afg‘onistonga SSSR, Fransiya, Xitoy yordam ko‘rsata boshladi, nemislar, yaponlar, hindlar hamkorlikdagi korxonalar  qurdi. Ijtimoiy hayotda o‘zgarishlar sekin kechdi, keskin   islohotlar amalga oshirilmadi. Bu o‘zgarishlar shohni ag‘darish tarafdorlarini faollashtirib yubordi.</a:t>
          </a:r>
          <a:endParaRPr lang="ru-RU" sz="1500" kern="1200" dirty="0">
            <a:latin typeface="Arial" panose="020B0604020202020204" pitchFamily="34" charset="0"/>
            <a:cs typeface="Arial" panose="020B0604020202020204" pitchFamily="34" charset="0"/>
          </a:endParaRPr>
        </a:p>
      </dsp:txBody>
      <dsp:txXfrm rot="10800000">
        <a:off x="0" y="1412"/>
        <a:ext cx="5616624" cy="1239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FA405-3B37-4BF9-8819-3894975C3C03}">
      <dsp:nvSpPr>
        <dsp:cNvPr id="0" name=""/>
        <dsp:cNvSpPr/>
      </dsp:nvSpPr>
      <dsp:spPr>
        <a:xfrm rot="10800000">
          <a:off x="302780" y="73167"/>
          <a:ext cx="5104303" cy="2373944"/>
        </a:xfrm>
        <a:prstGeom prst="homePlat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969" tIns="60960" rIns="113792" bIns="60960" numCol="1" spcCol="1270" anchor="ctr" anchorCtr="0">
          <a:noAutofit/>
        </a:bodyPr>
        <a:lstStyle/>
        <a:p>
          <a:pPr marL="177800" lvl="0" indent="180975" algn="l" defTabSz="711200">
            <a:lnSpc>
              <a:spcPct val="100000"/>
            </a:lnSpc>
            <a:spcBef>
              <a:spcPct val="0"/>
            </a:spcBef>
            <a:spcAft>
              <a:spcPct val="35000"/>
            </a:spcAft>
          </a:pPr>
          <a:r>
            <a:rPr lang="ms-MY" sz="1600" kern="1200" dirty="0" smtClean="0">
              <a:latin typeface="Arial" panose="020B0604020202020204" pitchFamily="34" charset="0"/>
              <a:cs typeface="Arial" panose="020B0604020202020204" pitchFamily="34" charset="0"/>
            </a:rPr>
            <a:t>Davlat ta’limni to‘liq o‘z nazoratiga oldi, barcha maktablar va o‘quv yurtlari Maorif vazirligi ixtiyoriga o‘tkazildi.</a:t>
          </a:r>
          <a:endParaRPr lang="ru-RU" sz="1600" kern="1200" dirty="0" smtClean="0">
            <a:latin typeface="Arial" panose="020B0604020202020204" pitchFamily="34" charset="0"/>
            <a:cs typeface="Arial" panose="020B0604020202020204" pitchFamily="34" charset="0"/>
          </a:endParaRPr>
        </a:p>
        <a:p>
          <a:pPr marL="177800" lvl="0" indent="180975" algn="l" defTabSz="711200">
            <a:lnSpc>
              <a:spcPct val="100000"/>
            </a:lnSpc>
            <a:spcBef>
              <a:spcPct val="0"/>
            </a:spcBef>
            <a:spcAft>
              <a:spcPct val="35000"/>
            </a:spcAft>
          </a:pPr>
          <a:r>
            <a:rPr lang="ms-MY" sz="1600" b="1" kern="1200" dirty="0" smtClean="0">
              <a:latin typeface="Arial" panose="020B0604020202020204" pitchFamily="34" charset="0"/>
              <a:cs typeface="Arial" panose="020B0604020202020204" pitchFamily="34" charset="0"/>
            </a:rPr>
            <a:t> 1977-yili </a:t>
          </a:r>
          <a:r>
            <a:rPr lang="ms-MY" sz="1600" kern="1200" dirty="0" smtClean="0">
              <a:latin typeface="Arial" panose="020B0604020202020204" pitchFamily="34" charset="0"/>
              <a:cs typeface="Arial" panose="020B0604020202020204" pitchFamily="34" charset="0"/>
            </a:rPr>
            <a:t>yangi Konstitutsiya qabul qilinib, unga ko‘ra M.Dovud umrbod prezident deb e’lon qilindi. Ammo M.Dovud armiya ustidan o‘z hukmronligini o‘rnata olmadi.</a:t>
          </a:r>
          <a:endParaRPr lang="ru-RU" sz="1600" kern="1200" dirty="0" smtClean="0">
            <a:latin typeface="Arial" panose="020B0604020202020204" pitchFamily="34" charset="0"/>
            <a:cs typeface="Arial" panose="020B0604020202020204" pitchFamily="34" charset="0"/>
          </a:endParaRPr>
        </a:p>
      </dsp:txBody>
      <dsp:txXfrm rot="10800000">
        <a:off x="896266" y="73167"/>
        <a:ext cx="4510817" cy="2373944"/>
      </dsp:txXfrm>
    </dsp:sp>
    <dsp:sp modelId="{16627612-A5BB-4373-B794-F091EF647EF6}">
      <dsp:nvSpPr>
        <dsp:cNvPr id="0" name=""/>
        <dsp:cNvSpPr/>
      </dsp:nvSpPr>
      <dsp:spPr>
        <a:xfrm>
          <a:off x="0" y="354996"/>
          <a:ext cx="1843582" cy="184358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FA405-3B37-4BF9-8819-3894975C3C03}">
      <dsp:nvSpPr>
        <dsp:cNvPr id="0" name=""/>
        <dsp:cNvSpPr/>
      </dsp:nvSpPr>
      <dsp:spPr>
        <a:xfrm rot="10800000">
          <a:off x="302780" y="73167"/>
          <a:ext cx="5104303" cy="2373944"/>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969" tIns="64770" rIns="120904" bIns="64770" numCol="1" spcCol="1270" anchor="ctr" anchorCtr="0">
          <a:noAutofit/>
        </a:bodyPr>
        <a:lstStyle/>
        <a:p>
          <a:pPr marL="177800" lvl="0" indent="180975" algn="l" defTabSz="755650">
            <a:lnSpc>
              <a:spcPct val="90000"/>
            </a:lnSpc>
            <a:spcBef>
              <a:spcPct val="0"/>
            </a:spcBef>
            <a:spcAft>
              <a:spcPct val="35000"/>
            </a:spcAft>
          </a:pPr>
          <a:r>
            <a:rPr lang="ms-MY" sz="1700" kern="1200" dirty="0" smtClean="0">
              <a:solidFill>
                <a:schemeClr val="tx1"/>
              </a:solidFill>
              <a:latin typeface="Arial" panose="020B0604020202020204" pitchFamily="34" charset="0"/>
              <a:cs typeface="Arial" panose="020B0604020202020204" pitchFamily="34" charset="0"/>
            </a:rPr>
            <a:t>1978-yil 27-aprelda Afg‘oniston harbiy-havo kuchlari qo‘mondoni polkovnik </a:t>
          </a:r>
          <a:r>
            <a:rPr lang="ms-MY" sz="1700" b="1" kern="1200" dirty="0" smtClean="0">
              <a:solidFill>
                <a:schemeClr val="tx1"/>
              </a:solidFill>
              <a:latin typeface="Arial" panose="020B0604020202020204" pitchFamily="34" charset="0"/>
              <a:cs typeface="Arial" panose="020B0604020202020204" pitchFamily="34" charset="0"/>
            </a:rPr>
            <a:t>Abdul Qodir</a:t>
          </a:r>
          <a:r>
            <a:rPr lang="ru-RU" sz="1700" b="1" kern="1200" dirty="0" smtClean="0">
              <a:solidFill>
                <a:schemeClr val="tx1"/>
              </a:solidFill>
              <a:latin typeface="Arial" panose="020B0604020202020204" pitchFamily="34" charset="0"/>
              <a:cs typeface="Arial" panose="020B0604020202020204" pitchFamily="34" charset="0"/>
            </a:rPr>
            <a:t> </a:t>
          </a:r>
          <a:r>
            <a:rPr lang="ms-MY" sz="1700" b="1" kern="1200" dirty="0" smtClean="0">
              <a:solidFill>
                <a:schemeClr val="tx1"/>
              </a:solidFill>
              <a:latin typeface="Arial" panose="020B0604020202020204" pitchFamily="34" charset="0"/>
              <a:cs typeface="Arial" panose="020B0604020202020204" pitchFamily="34" charset="0"/>
            </a:rPr>
            <a:t> </a:t>
          </a:r>
          <a:r>
            <a:rPr lang="ms-MY" sz="1700" kern="1200" dirty="0" smtClean="0">
              <a:solidFill>
                <a:schemeClr val="tx1"/>
              </a:solidFill>
              <a:latin typeface="Arial" panose="020B0604020202020204" pitchFamily="34" charset="0"/>
              <a:cs typeface="Arial" panose="020B0604020202020204" pitchFamily="34" charset="0"/>
            </a:rPr>
            <a:t>boshchiligida harbiylar davlat  to‘ntarishi;</a:t>
          </a:r>
        </a:p>
        <a:p>
          <a:pPr marL="177800" lvl="0" indent="180975" algn="l" defTabSz="755650">
            <a:lnSpc>
              <a:spcPct val="90000"/>
            </a:lnSpc>
            <a:spcBef>
              <a:spcPct val="0"/>
            </a:spcBef>
            <a:spcAft>
              <a:spcPct val="35000"/>
            </a:spcAft>
          </a:pPr>
          <a:r>
            <a:rPr lang="ms-MY" sz="1700" b="1" kern="1200" dirty="0" smtClean="0">
              <a:solidFill>
                <a:schemeClr val="tx1"/>
              </a:solidFill>
              <a:latin typeface="Arial" panose="020B0604020202020204" pitchFamily="34" charset="0"/>
              <a:cs typeface="Arial" panose="020B0604020202020204" pitchFamily="34" charset="0"/>
            </a:rPr>
            <a:t>M.Dovud </a:t>
          </a:r>
          <a:r>
            <a:rPr lang="ms-MY" sz="1700" kern="1200" dirty="0" smtClean="0">
              <a:solidFill>
                <a:schemeClr val="tx1"/>
              </a:solidFill>
              <a:latin typeface="Arial" panose="020B0604020202020204" pitchFamily="34" charset="0"/>
              <a:cs typeface="Arial" panose="020B0604020202020204" pitchFamily="34" charset="0"/>
            </a:rPr>
            <a:t>hokimiyatdan chetlatildi. </a:t>
          </a:r>
          <a:r>
            <a:rPr lang="ms-MY" sz="1700" b="1" kern="1200" dirty="0" smtClean="0">
              <a:solidFill>
                <a:schemeClr val="tx1"/>
              </a:solidFill>
              <a:latin typeface="Arial" panose="020B0604020202020204" pitchFamily="34" charset="0"/>
              <a:cs typeface="Arial" panose="020B0604020202020204" pitchFamily="34" charset="0"/>
            </a:rPr>
            <a:t>Nur Muhammad  Tarakiy </a:t>
          </a:r>
          <a:r>
            <a:rPr lang="ms-MY" sz="1700" kern="1200" dirty="0" smtClean="0">
              <a:solidFill>
                <a:schemeClr val="tx1"/>
              </a:solidFill>
              <a:latin typeface="Arial" panose="020B0604020202020204" pitchFamily="34" charset="0"/>
              <a:cs typeface="Arial" panose="020B0604020202020204" pitchFamily="34" charset="0"/>
            </a:rPr>
            <a:t>boshchiligida – Inqilobiy kengash tuzildi.</a:t>
          </a:r>
          <a:endParaRPr lang="ru-RU" sz="1700" kern="1200" dirty="0">
            <a:solidFill>
              <a:schemeClr val="tx1"/>
            </a:solidFill>
            <a:latin typeface="Arial" panose="020B0604020202020204" pitchFamily="34" charset="0"/>
            <a:cs typeface="Arial" panose="020B0604020202020204" pitchFamily="34" charset="0"/>
          </a:endParaRPr>
        </a:p>
      </dsp:txBody>
      <dsp:txXfrm rot="10800000">
        <a:off x="896266" y="73167"/>
        <a:ext cx="4510817" cy="2373944"/>
      </dsp:txXfrm>
    </dsp:sp>
    <dsp:sp modelId="{16627612-A5BB-4373-B794-F091EF647EF6}">
      <dsp:nvSpPr>
        <dsp:cNvPr id="0" name=""/>
        <dsp:cNvSpPr/>
      </dsp:nvSpPr>
      <dsp:spPr>
        <a:xfrm>
          <a:off x="0" y="354996"/>
          <a:ext cx="1843582" cy="184358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93C98-6D65-472A-9D9D-8FA073204BCB}">
      <dsp:nvSpPr>
        <dsp:cNvPr id="0" name=""/>
        <dsp:cNvSpPr/>
      </dsp:nvSpPr>
      <dsp:spPr>
        <a:xfrm>
          <a:off x="0" y="0"/>
          <a:ext cx="2585323" cy="258532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FB415F-6107-4559-85DC-9511CAE0199A}">
      <dsp:nvSpPr>
        <dsp:cNvPr id="0" name=""/>
        <dsp:cNvSpPr/>
      </dsp:nvSpPr>
      <dsp:spPr>
        <a:xfrm>
          <a:off x="1292661" y="0"/>
          <a:ext cx="4148953" cy="2585323"/>
        </a:xfrm>
        <a:prstGeom prst="rect">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100000"/>
            </a:lnSpc>
            <a:spcBef>
              <a:spcPct val="0"/>
            </a:spcBef>
            <a:spcAft>
              <a:spcPct val="35000"/>
            </a:spcAft>
          </a:pPr>
          <a:r>
            <a:rPr lang="ms-MY" sz="1600" kern="1200" dirty="0" smtClean="0">
              <a:solidFill>
                <a:srgbClr val="002060"/>
              </a:solidFill>
            </a:rPr>
            <a:t> </a:t>
          </a:r>
          <a:r>
            <a:rPr lang="ms-MY" sz="1600" b="1" kern="1200" dirty="0" smtClean="0">
              <a:solidFill>
                <a:srgbClr val="002060"/>
              </a:solidFill>
              <a:latin typeface="Arial" panose="020B0604020202020204" pitchFamily="34" charset="0"/>
              <a:cs typeface="Arial" panose="020B0604020202020204" pitchFamily="34" charset="0"/>
            </a:rPr>
            <a:t>1979-yil dekabrda </a:t>
          </a:r>
          <a:r>
            <a:rPr lang="ms-MY" sz="1600" kern="1200" dirty="0" smtClean="0">
              <a:solidFill>
                <a:srgbClr val="002060"/>
              </a:solidFill>
              <a:latin typeface="Arial" panose="020B0604020202020204" pitchFamily="34" charset="0"/>
              <a:cs typeface="Arial" panose="020B0604020202020204" pitchFamily="34" charset="0"/>
            </a:rPr>
            <a:t>Afg‘onistonga sovet qo‘shinlari kiritildi. H.Amin o‘ldirildi.  Mamlakatda ahvol og‘irlashib, deyarli ocharchilik boshlandi. Millionlab kishilar   mamlakatni tark etdi, qo‘shni mamlakatlarda qochoqqa aylandi.  Hokimiyatda turgan Afg‘oniston xalq demokratik partiyasi (AXDP) ga raqib bo‘lgan jangari mujohidlar mamlakatning katta qismini nazorat qilardi</a:t>
          </a:r>
          <a:r>
            <a:rPr lang="ms-MY" sz="1600" kern="1200" dirty="0" smtClean="0">
              <a:solidFill>
                <a:srgbClr val="002060"/>
              </a:solidFill>
            </a:rPr>
            <a:t>.</a:t>
          </a:r>
          <a:endParaRPr lang="ru-RU" sz="1600" kern="1200" dirty="0">
            <a:solidFill>
              <a:srgbClr val="002060"/>
            </a:solidFill>
          </a:endParaRPr>
        </a:p>
      </dsp:txBody>
      <dsp:txXfrm>
        <a:off x="1292661" y="0"/>
        <a:ext cx="4148953" cy="25853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3/2/2021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42" Type="http://schemas.openxmlformats.org/officeDocument/2006/relationships/slideLayout" Target="../slideLayouts/slideLayout572.xml"/><Relationship Id="rId47" Type="http://schemas.openxmlformats.org/officeDocument/2006/relationships/slideLayout" Target="../slideLayouts/slideLayout577.xml"/><Relationship Id="rId50" Type="http://schemas.openxmlformats.org/officeDocument/2006/relationships/slideLayout" Target="../slideLayouts/slideLayout580.xml"/><Relationship Id="rId55" Type="http://schemas.openxmlformats.org/officeDocument/2006/relationships/slideLayout" Target="../slideLayouts/slideLayout585.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slideLayout" Target="../slideLayouts/slideLayout571.xml"/><Relationship Id="rId54" Type="http://schemas.openxmlformats.org/officeDocument/2006/relationships/slideLayout" Target="../slideLayouts/slideLayout584.xml"/><Relationship Id="rId62" Type="http://schemas.openxmlformats.org/officeDocument/2006/relationships/hyperlink" Target="https://twitter.com/" TargetMode="Externa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45" Type="http://schemas.openxmlformats.org/officeDocument/2006/relationships/slideLayout" Target="../slideLayouts/slideLayout575.xml"/><Relationship Id="rId53" Type="http://schemas.openxmlformats.org/officeDocument/2006/relationships/slideLayout" Target="../slideLayouts/slideLayout583.xml"/><Relationship Id="rId58" Type="http://schemas.openxmlformats.org/officeDocument/2006/relationships/slideLayout" Target="../slideLayouts/slideLayout588.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49" Type="http://schemas.openxmlformats.org/officeDocument/2006/relationships/slideLayout" Target="../slideLayouts/slideLayout579.xml"/><Relationship Id="rId57" Type="http://schemas.openxmlformats.org/officeDocument/2006/relationships/slideLayout" Target="../slideLayouts/slideLayout587.xml"/><Relationship Id="rId61" Type="http://schemas.openxmlformats.org/officeDocument/2006/relationships/hyperlink" Target="https://www.linkedin.com/" TargetMode="Externa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4" Type="http://schemas.openxmlformats.org/officeDocument/2006/relationships/slideLayout" Target="../slideLayouts/slideLayout574.xml"/><Relationship Id="rId52" Type="http://schemas.openxmlformats.org/officeDocument/2006/relationships/slideLayout" Target="../slideLayouts/slideLayout582.xml"/><Relationship Id="rId60" Type="http://schemas.openxmlformats.org/officeDocument/2006/relationships/hyperlink" Target="https://www.facebook.com" TargetMode="Externa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43" Type="http://schemas.openxmlformats.org/officeDocument/2006/relationships/slideLayout" Target="../slideLayouts/slideLayout573.xml"/><Relationship Id="rId48" Type="http://schemas.openxmlformats.org/officeDocument/2006/relationships/slideLayout" Target="../slideLayouts/slideLayout578.xml"/><Relationship Id="rId56" Type="http://schemas.openxmlformats.org/officeDocument/2006/relationships/slideLayout" Target="../slideLayouts/slideLayout586.xml"/><Relationship Id="rId8" Type="http://schemas.openxmlformats.org/officeDocument/2006/relationships/slideLayout" Target="../slideLayouts/slideLayout538.xml"/><Relationship Id="rId51" Type="http://schemas.openxmlformats.org/officeDocument/2006/relationships/slideLayout" Target="../slideLayouts/slideLayout581.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 Id="rId46" Type="http://schemas.openxmlformats.org/officeDocument/2006/relationships/slideLayout" Target="../slideLayouts/slideLayout576.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theme" Target="../theme/theme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twitter.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linkedin.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62" Type="http://schemas.openxmlformats.org/officeDocument/2006/relationships/hyperlink" Target="https://twitter.com/" TargetMode="Externa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61" Type="http://schemas.openxmlformats.org/officeDocument/2006/relationships/hyperlink" Target="https://www.linkedin.com/" TargetMode="Externa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hyperlink" Target="https://www.facebook.com" TargetMode="Externa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hyperlink" Target="https://twitter.com/" TargetMode="Externa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hyperlink" Target="https://www.linkedin.com/" TargetMode="Externa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hyperlink" Target="https://www.facebook.com" TargetMode="Externa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hyperlink" Target="https://twitter.com/" TargetMode="Externa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hyperlink" Target="https://www.linkedin.com/" TargetMode="Externa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hyperlink" Target="https://www.facebook.com" TargetMode="Externa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slideLayout" Target="../slideLayouts/slideLayout345.xml"/><Relationship Id="rId50" Type="http://schemas.openxmlformats.org/officeDocument/2006/relationships/slideLayout" Target="../slideLayouts/slideLayout348.xml"/><Relationship Id="rId55" Type="http://schemas.openxmlformats.org/officeDocument/2006/relationships/slideLayout" Target="../slideLayouts/slideLayout353.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54" Type="http://schemas.openxmlformats.org/officeDocument/2006/relationships/slideLayout" Target="../slideLayouts/slideLayout352.xml"/><Relationship Id="rId62" Type="http://schemas.openxmlformats.org/officeDocument/2006/relationships/hyperlink" Target="https://twitter.com/" TargetMode="Externa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3" Type="http://schemas.openxmlformats.org/officeDocument/2006/relationships/slideLayout" Target="../slideLayouts/slideLayout351.xml"/><Relationship Id="rId58" Type="http://schemas.openxmlformats.org/officeDocument/2006/relationships/slideLayout" Target="../slideLayouts/slideLayout356.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49" Type="http://schemas.openxmlformats.org/officeDocument/2006/relationships/slideLayout" Target="../slideLayouts/slideLayout347.xml"/><Relationship Id="rId57" Type="http://schemas.openxmlformats.org/officeDocument/2006/relationships/slideLayout" Target="../slideLayouts/slideLayout355.xml"/><Relationship Id="rId61" Type="http://schemas.openxmlformats.org/officeDocument/2006/relationships/hyperlink" Target="https://www.linkedin.com/" TargetMode="Externa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52" Type="http://schemas.openxmlformats.org/officeDocument/2006/relationships/slideLayout" Target="../slideLayouts/slideLayout350.xml"/><Relationship Id="rId60" Type="http://schemas.openxmlformats.org/officeDocument/2006/relationships/hyperlink" Target="https://www.facebook.com" TargetMode="Externa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 Id="rId48" Type="http://schemas.openxmlformats.org/officeDocument/2006/relationships/slideLayout" Target="../slideLayouts/slideLayout346.xml"/><Relationship Id="rId56" Type="http://schemas.openxmlformats.org/officeDocument/2006/relationships/slideLayout" Target="../slideLayouts/slideLayout354.xml"/><Relationship Id="rId8" Type="http://schemas.openxmlformats.org/officeDocument/2006/relationships/slideLayout" Target="../slideLayouts/slideLayout306.xml"/><Relationship Id="rId51" Type="http://schemas.openxmlformats.org/officeDocument/2006/relationships/slideLayout" Target="../slideLayouts/slideLayout349.xml"/><Relationship Id="rId3" Type="http://schemas.openxmlformats.org/officeDocument/2006/relationships/slideLayout" Target="../slideLayouts/slideLayout301.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slideLayout" Target="../slideLayouts/slideLayout398.xml"/><Relationship Id="rId47" Type="http://schemas.openxmlformats.org/officeDocument/2006/relationships/slideLayout" Target="../slideLayouts/slideLayout403.xml"/><Relationship Id="rId50" Type="http://schemas.openxmlformats.org/officeDocument/2006/relationships/slideLayout" Target="../slideLayouts/slideLayout406.xml"/><Relationship Id="rId55" Type="http://schemas.openxmlformats.org/officeDocument/2006/relationships/slideLayout" Target="../slideLayouts/slideLayout411.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54" Type="http://schemas.openxmlformats.org/officeDocument/2006/relationships/slideLayout" Target="../slideLayouts/slideLayout410.xml"/><Relationship Id="rId62" Type="http://schemas.openxmlformats.org/officeDocument/2006/relationships/hyperlink" Target="https://twitter.com/" TargetMode="Externa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45" Type="http://schemas.openxmlformats.org/officeDocument/2006/relationships/slideLayout" Target="../slideLayouts/slideLayout401.xml"/><Relationship Id="rId53" Type="http://schemas.openxmlformats.org/officeDocument/2006/relationships/slideLayout" Target="../slideLayouts/slideLayout409.xml"/><Relationship Id="rId58" Type="http://schemas.openxmlformats.org/officeDocument/2006/relationships/slideLayout" Target="../slideLayouts/slideLayout414.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49" Type="http://schemas.openxmlformats.org/officeDocument/2006/relationships/slideLayout" Target="../slideLayouts/slideLayout405.xml"/><Relationship Id="rId57" Type="http://schemas.openxmlformats.org/officeDocument/2006/relationships/slideLayout" Target="../slideLayouts/slideLayout413.xml"/><Relationship Id="rId61" Type="http://schemas.openxmlformats.org/officeDocument/2006/relationships/hyperlink" Target="https://www.linkedin.com/" TargetMode="Externa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4" Type="http://schemas.openxmlformats.org/officeDocument/2006/relationships/slideLayout" Target="../slideLayouts/slideLayout400.xml"/><Relationship Id="rId52" Type="http://schemas.openxmlformats.org/officeDocument/2006/relationships/slideLayout" Target="../slideLayouts/slideLayout408.xml"/><Relationship Id="rId60" Type="http://schemas.openxmlformats.org/officeDocument/2006/relationships/hyperlink" Target="https://www.facebook.com" TargetMode="Externa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 Id="rId43" Type="http://schemas.openxmlformats.org/officeDocument/2006/relationships/slideLayout" Target="../slideLayouts/slideLayout399.xml"/><Relationship Id="rId48" Type="http://schemas.openxmlformats.org/officeDocument/2006/relationships/slideLayout" Target="../slideLayouts/slideLayout404.xml"/><Relationship Id="rId56" Type="http://schemas.openxmlformats.org/officeDocument/2006/relationships/slideLayout" Target="../slideLayouts/slideLayout412.xml"/><Relationship Id="rId8" Type="http://schemas.openxmlformats.org/officeDocument/2006/relationships/slideLayout" Target="../slideLayouts/slideLayout364.xml"/><Relationship Id="rId51" Type="http://schemas.openxmlformats.org/officeDocument/2006/relationships/slideLayout" Target="../slideLayouts/slideLayout407.xml"/><Relationship Id="rId3" Type="http://schemas.openxmlformats.org/officeDocument/2006/relationships/slideLayout" Target="../slideLayouts/slideLayout359.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46" Type="http://schemas.openxmlformats.org/officeDocument/2006/relationships/slideLayout" Target="../slideLayouts/slideLayout402.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slideLayout" Target="../slideLayouts/slideLayout461.xml"/><Relationship Id="rId50" Type="http://schemas.openxmlformats.org/officeDocument/2006/relationships/slideLayout" Target="../slideLayouts/slideLayout464.xml"/><Relationship Id="rId55" Type="http://schemas.openxmlformats.org/officeDocument/2006/relationships/slideLayout" Target="../slideLayouts/slideLayout469.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54" Type="http://schemas.openxmlformats.org/officeDocument/2006/relationships/slideLayout" Target="../slideLayouts/slideLayout468.xml"/><Relationship Id="rId62" Type="http://schemas.openxmlformats.org/officeDocument/2006/relationships/hyperlink" Target="https://twitter.com/" TargetMode="Externa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3" Type="http://schemas.openxmlformats.org/officeDocument/2006/relationships/slideLayout" Target="../slideLayouts/slideLayout467.xml"/><Relationship Id="rId58" Type="http://schemas.openxmlformats.org/officeDocument/2006/relationships/slideLayout" Target="../slideLayouts/slideLayout472.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slideLayout" Target="../slideLayouts/slideLayout463.xml"/><Relationship Id="rId57" Type="http://schemas.openxmlformats.org/officeDocument/2006/relationships/slideLayout" Target="../slideLayouts/slideLayout471.xml"/><Relationship Id="rId61" Type="http://schemas.openxmlformats.org/officeDocument/2006/relationships/hyperlink" Target="https://www.linkedin.com/" TargetMode="External"/><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52" Type="http://schemas.openxmlformats.org/officeDocument/2006/relationships/slideLayout" Target="../slideLayouts/slideLayout466.xml"/><Relationship Id="rId60" Type="http://schemas.openxmlformats.org/officeDocument/2006/relationships/hyperlink" Target="https://www.facebook.com" TargetMode="Externa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slideLayout" Target="../slideLayouts/slideLayout462.xml"/><Relationship Id="rId56" Type="http://schemas.openxmlformats.org/officeDocument/2006/relationships/slideLayout" Target="../slideLayouts/slideLayout470.xml"/><Relationship Id="rId8" Type="http://schemas.openxmlformats.org/officeDocument/2006/relationships/slideLayout" Target="../slideLayouts/slideLayout422.xml"/><Relationship Id="rId51" Type="http://schemas.openxmlformats.org/officeDocument/2006/relationships/slideLayout" Target="../slideLayouts/slideLayout465.xml"/><Relationship Id="rId3" Type="http://schemas.openxmlformats.org/officeDocument/2006/relationships/slideLayout" Target="../slideLayouts/slideLayout417.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slideLayout" Target="../slideLayouts/slideLayout460.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slideLayout" Target="../slideLayouts/slideLayout498.xml"/><Relationship Id="rId39" Type="http://schemas.openxmlformats.org/officeDocument/2006/relationships/slideLayout" Target="../slideLayouts/slideLayout511.xml"/><Relationship Id="rId21" Type="http://schemas.openxmlformats.org/officeDocument/2006/relationships/slideLayout" Target="../slideLayouts/slideLayout493.xml"/><Relationship Id="rId34" Type="http://schemas.openxmlformats.org/officeDocument/2006/relationships/slideLayout" Target="../slideLayouts/slideLayout506.xml"/><Relationship Id="rId42" Type="http://schemas.openxmlformats.org/officeDocument/2006/relationships/slideLayout" Target="../slideLayouts/slideLayout514.xml"/><Relationship Id="rId47" Type="http://schemas.openxmlformats.org/officeDocument/2006/relationships/slideLayout" Target="../slideLayouts/slideLayout519.xml"/><Relationship Id="rId50" Type="http://schemas.openxmlformats.org/officeDocument/2006/relationships/slideLayout" Target="../slideLayouts/slideLayout522.xml"/><Relationship Id="rId55" Type="http://schemas.openxmlformats.org/officeDocument/2006/relationships/slideLayout" Target="../slideLayouts/slideLayout527.xml"/><Relationship Id="rId7" Type="http://schemas.openxmlformats.org/officeDocument/2006/relationships/slideLayout" Target="../slideLayouts/slideLayout47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29" Type="http://schemas.openxmlformats.org/officeDocument/2006/relationships/slideLayout" Target="../slideLayouts/slideLayout501.xml"/><Relationship Id="rId41" Type="http://schemas.openxmlformats.org/officeDocument/2006/relationships/slideLayout" Target="../slideLayouts/slideLayout513.xml"/><Relationship Id="rId54" Type="http://schemas.openxmlformats.org/officeDocument/2006/relationships/slideLayout" Target="../slideLayouts/slideLayout526.xml"/><Relationship Id="rId62" Type="http://schemas.openxmlformats.org/officeDocument/2006/relationships/hyperlink" Target="https://twitter.com/" TargetMode="Externa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32" Type="http://schemas.openxmlformats.org/officeDocument/2006/relationships/slideLayout" Target="../slideLayouts/slideLayout504.xml"/><Relationship Id="rId37" Type="http://schemas.openxmlformats.org/officeDocument/2006/relationships/slideLayout" Target="../slideLayouts/slideLayout509.xml"/><Relationship Id="rId40" Type="http://schemas.openxmlformats.org/officeDocument/2006/relationships/slideLayout" Target="../slideLayouts/slideLayout512.xml"/><Relationship Id="rId45" Type="http://schemas.openxmlformats.org/officeDocument/2006/relationships/slideLayout" Target="../slideLayouts/slideLayout517.xml"/><Relationship Id="rId53" Type="http://schemas.openxmlformats.org/officeDocument/2006/relationships/slideLayout" Target="../slideLayouts/slideLayout525.xml"/><Relationship Id="rId58" Type="http://schemas.openxmlformats.org/officeDocument/2006/relationships/slideLayout" Target="../slideLayouts/slideLayout530.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28" Type="http://schemas.openxmlformats.org/officeDocument/2006/relationships/slideLayout" Target="../slideLayouts/slideLayout500.xml"/><Relationship Id="rId36" Type="http://schemas.openxmlformats.org/officeDocument/2006/relationships/slideLayout" Target="../slideLayouts/slideLayout508.xml"/><Relationship Id="rId49" Type="http://schemas.openxmlformats.org/officeDocument/2006/relationships/slideLayout" Target="../slideLayouts/slideLayout521.xml"/><Relationship Id="rId57" Type="http://schemas.openxmlformats.org/officeDocument/2006/relationships/slideLayout" Target="../slideLayouts/slideLayout529.xml"/><Relationship Id="rId61" Type="http://schemas.openxmlformats.org/officeDocument/2006/relationships/hyperlink" Target="https://www.linkedin.com/" TargetMode="Externa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31" Type="http://schemas.openxmlformats.org/officeDocument/2006/relationships/slideLayout" Target="../slideLayouts/slideLayout503.xml"/><Relationship Id="rId44" Type="http://schemas.openxmlformats.org/officeDocument/2006/relationships/slideLayout" Target="../slideLayouts/slideLayout516.xml"/><Relationship Id="rId52" Type="http://schemas.openxmlformats.org/officeDocument/2006/relationships/slideLayout" Target="../slideLayouts/slideLayout524.xml"/><Relationship Id="rId60" Type="http://schemas.openxmlformats.org/officeDocument/2006/relationships/hyperlink" Target="https://www.facebook.com" TargetMode="Externa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 Id="rId27" Type="http://schemas.openxmlformats.org/officeDocument/2006/relationships/slideLayout" Target="../slideLayouts/slideLayout499.xml"/><Relationship Id="rId30" Type="http://schemas.openxmlformats.org/officeDocument/2006/relationships/slideLayout" Target="../slideLayouts/slideLayout502.xml"/><Relationship Id="rId35" Type="http://schemas.openxmlformats.org/officeDocument/2006/relationships/slideLayout" Target="../slideLayouts/slideLayout507.xml"/><Relationship Id="rId43" Type="http://schemas.openxmlformats.org/officeDocument/2006/relationships/slideLayout" Target="../slideLayouts/slideLayout515.xml"/><Relationship Id="rId48" Type="http://schemas.openxmlformats.org/officeDocument/2006/relationships/slideLayout" Target="../slideLayouts/slideLayout520.xml"/><Relationship Id="rId56" Type="http://schemas.openxmlformats.org/officeDocument/2006/relationships/slideLayout" Target="../slideLayouts/slideLayout528.xml"/><Relationship Id="rId8" Type="http://schemas.openxmlformats.org/officeDocument/2006/relationships/slideLayout" Target="../slideLayouts/slideLayout480.xml"/><Relationship Id="rId51" Type="http://schemas.openxmlformats.org/officeDocument/2006/relationships/slideLayout" Target="../slideLayouts/slideLayout523.xml"/><Relationship Id="rId3" Type="http://schemas.openxmlformats.org/officeDocument/2006/relationships/slideLayout" Target="../slideLayouts/slideLayout475.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slideLayout" Target="../slideLayouts/slideLayout497.xml"/><Relationship Id="rId33" Type="http://schemas.openxmlformats.org/officeDocument/2006/relationships/slideLayout" Target="../slideLayouts/slideLayout505.xml"/><Relationship Id="rId38" Type="http://schemas.openxmlformats.org/officeDocument/2006/relationships/slideLayout" Target="../slideLayouts/slideLayout510.xml"/><Relationship Id="rId46" Type="http://schemas.openxmlformats.org/officeDocument/2006/relationships/slideLayout" Target="../slideLayouts/slideLayout518.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4" name="object 3">
            <a:extLst>
              <a:ext uri="{FF2B5EF4-FFF2-40B4-BE49-F238E27FC236}">
                <a16:creationId xmlns:a16="http://schemas.microsoft.com/office/drawing/2014/main" id="{648E54F6-8C15-4BB3-94E3-7B81F0C680D4}"/>
              </a:ext>
            </a:extLst>
          </p:cNvPr>
          <p:cNvSpPr txBox="1">
            <a:spLocks noGrp="1"/>
          </p:cNvSpPr>
          <p:nvPr>
            <p:ph type="title"/>
          </p:nvPr>
        </p:nvSpPr>
        <p:spPr>
          <a:xfrm>
            <a:off x="986389" y="219796"/>
            <a:ext cx="3369499" cy="537176"/>
          </a:xfrm>
          <a:prstGeom prst="rect">
            <a:avLst/>
          </a:prstGeom>
        </p:spPr>
        <p:txBody>
          <a:bodyPr vert="horz" wrap="square" lIns="0" tIns="14583" rIns="0" bIns="0" rtlCol="0" anchor="ctr">
            <a:spAutoFit/>
          </a:bodyPr>
          <a:lstStyle/>
          <a:p>
            <a:pPr marL="12681" algn="l">
              <a:lnSpc>
                <a:spcPct val="100000"/>
              </a:lnSpc>
              <a:spcBef>
                <a:spcPts val="114"/>
              </a:spcBef>
            </a:pPr>
            <a:r>
              <a:rPr lang="en-US" sz="3395" b="1" dirty="0" smtClean="0">
                <a:solidFill>
                  <a:schemeClr val="bg1"/>
                </a:solidFill>
                <a:latin typeface="Arial" panose="020B0604020202020204" pitchFamily="34" charset="0"/>
                <a:cs typeface="Arial" panose="020B0604020202020204" pitchFamily="34" charset="0"/>
              </a:rPr>
              <a:t>JAHON TARIXI</a:t>
            </a:r>
            <a:endParaRPr sz="3395" b="1" dirty="0">
              <a:solidFill>
                <a:schemeClr val="bg1"/>
              </a:solidFill>
              <a:latin typeface="Arial" panose="020B0604020202020204" pitchFamily="34" charset="0"/>
              <a:cs typeface="Arial" panose="020B0604020202020204" pitchFamily="34" charset="0"/>
            </a:endParaRPr>
          </a:p>
        </p:txBody>
      </p:sp>
      <p:sp>
        <p:nvSpPr>
          <p:cNvPr id="15" name="object 4">
            <a:extLst>
              <a:ext uri="{FF2B5EF4-FFF2-40B4-BE49-F238E27FC236}">
                <a16:creationId xmlns:a16="http://schemas.microsoft.com/office/drawing/2014/main" id="{96789AA7-9596-4F83-89FD-AEC28EE179F1}"/>
              </a:ext>
            </a:extLst>
          </p:cNvPr>
          <p:cNvSpPr txBox="1"/>
          <p:nvPr/>
        </p:nvSpPr>
        <p:spPr>
          <a:xfrm>
            <a:off x="673937" y="1143095"/>
            <a:ext cx="4925391" cy="1460635"/>
          </a:xfrm>
          <a:prstGeom prst="rect">
            <a:avLst/>
          </a:prstGeom>
        </p:spPr>
        <p:txBody>
          <a:bodyPr vert="horz" wrap="square" lIns="0" tIns="13949" rIns="0" bIns="0" rtlCol="0">
            <a:spAutoFit/>
          </a:bodyPr>
          <a:lstStyle/>
          <a:p>
            <a:pPr marL="87313" lvl="1">
              <a:spcAft>
                <a:spcPts val="1200"/>
              </a:spcAft>
            </a:pPr>
            <a:r>
              <a:rPr lang="ms-MY" sz="2800" dirty="0" smtClean="0">
                <a:solidFill>
                  <a:srgbClr val="002060"/>
                </a:solidFill>
                <a:latin typeface="Arial" panose="020B0604020202020204" pitchFamily="34" charset="0"/>
                <a:cs typeface="Arial" panose="020B0604020202020204" pitchFamily="34" charset="0"/>
              </a:rPr>
              <a:t>Mavzu:</a:t>
            </a:r>
            <a:endParaRPr lang="ru-RU" sz="2800" dirty="0" smtClean="0">
              <a:solidFill>
                <a:srgbClr val="002060"/>
              </a:solidFill>
              <a:latin typeface="Arial" panose="020B0604020202020204" pitchFamily="34" charset="0"/>
              <a:cs typeface="Arial" panose="020B0604020202020204" pitchFamily="34" charset="0"/>
            </a:endParaRPr>
          </a:p>
          <a:p>
            <a:pPr marL="87313" lvl="1"/>
            <a:r>
              <a:rPr lang="en-US" sz="2800" b="1" dirty="0" smtClean="0">
                <a:solidFill>
                  <a:srgbClr val="002060"/>
                </a:solidFill>
                <a:latin typeface="Arial" panose="020B0604020202020204" pitchFamily="34" charset="0"/>
                <a:cs typeface="Arial" panose="020B0604020202020204" pitchFamily="34" charset="0"/>
              </a:rPr>
              <a:t>1946-1991-yillarda </a:t>
            </a:r>
            <a:r>
              <a:rPr lang="en-US" sz="2800" b="1" dirty="0" err="1">
                <a:solidFill>
                  <a:srgbClr val="002060"/>
                </a:solidFill>
                <a:latin typeface="Arial" panose="020B0604020202020204" pitchFamily="34" charset="0"/>
                <a:cs typeface="Arial" panose="020B0604020202020204" pitchFamily="34" charset="0"/>
              </a:rPr>
              <a:t>Turkiya</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Eron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va</a:t>
            </a:r>
            <a:r>
              <a:rPr lang="en-US" sz="2800" b="1" dirty="0">
                <a:solidFill>
                  <a:srgbClr val="002060"/>
                </a:solidFill>
                <a:latin typeface="Arial" panose="020B0604020202020204" pitchFamily="34" charset="0"/>
                <a:cs typeface="Arial" panose="020B0604020202020204" pitchFamily="34" charset="0"/>
              </a:rPr>
              <a:t> </a:t>
            </a:r>
            <a:r>
              <a:rPr lang="en-US" sz="2800" b="1" dirty="0" err="1" smtClean="0">
                <a:solidFill>
                  <a:srgbClr val="002060"/>
                </a:solidFill>
                <a:latin typeface="Arial" panose="020B0604020202020204" pitchFamily="34" charset="0"/>
                <a:cs typeface="Arial" panose="020B0604020202020204" pitchFamily="34" charset="0"/>
              </a:rPr>
              <a:t>Afg‘oniston</a:t>
            </a:r>
            <a:r>
              <a:rPr lang="en-US" sz="2800" b="1" dirty="0" smtClean="0">
                <a:solidFill>
                  <a:srgbClr val="002060"/>
                </a:solidFill>
                <a:latin typeface="Arial" panose="020B0604020202020204" pitchFamily="34" charset="0"/>
                <a:cs typeface="Arial" panose="020B0604020202020204" pitchFamily="34" charset="0"/>
              </a:rPr>
              <a:t>. </a:t>
            </a:r>
            <a:endParaRPr lang="ms-MY" sz="2800" b="1" dirty="0" smtClean="0">
              <a:solidFill>
                <a:srgbClr val="002060"/>
              </a:solidFill>
              <a:latin typeface="Arial" panose="020B0604020202020204" pitchFamily="34" charset="0"/>
              <a:cs typeface="Arial" panose="020B0604020202020204" pitchFamily="34" charset="0"/>
            </a:endParaRPr>
          </a:p>
        </p:txBody>
      </p:sp>
      <p:sp>
        <p:nvSpPr>
          <p:cNvPr id="20" name="object 9">
            <a:extLst>
              <a:ext uri="{FF2B5EF4-FFF2-40B4-BE49-F238E27FC236}">
                <a16:creationId xmlns:a16="http://schemas.microsoft.com/office/drawing/2014/main" id="{F294EAD7-CAB8-401C-B12D-6064AA1177E0}"/>
              </a:ext>
            </a:extLst>
          </p:cNvPr>
          <p:cNvSpPr/>
          <p:nvPr/>
        </p:nvSpPr>
        <p:spPr>
          <a:xfrm>
            <a:off x="4505395" y="227770"/>
            <a:ext cx="894610"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a16="http://schemas.microsoft.com/office/drawing/2014/main" id="{27824596-7DE1-4136-95E4-49A51856B6D3}"/>
              </a:ext>
            </a:extLst>
          </p:cNvPr>
          <p:cNvSpPr/>
          <p:nvPr/>
        </p:nvSpPr>
        <p:spPr>
          <a:xfrm>
            <a:off x="4505395" y="227770"/>
            <a:ext cx="894610"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a16="http://schemas.microsoft.com/office/drawing/2014/main" id="{CAFE6579-511C-4CCB-9A5C-300ACC2F553A}"/>
              </a:ext>
            </a:extLst>
          </p:cNvPr>
          <p:cNvSpPr txBox="1"/>
          <p:nvPr/>
        </p:nvSpPr>
        <p:spPr>
          <a:xfrm>
            <a:off x="4535909" y="353378"/>
            <a:ext cx="894609" cy="323783"/>
          </a:xfrm>
          <a:prstGeom prst="rect">
            <a:avLst/>
          </a:prstGeom>
        </p:spPr>
        <p:txBody>
          <a:bodyPr vert="horz" wrap="square" lIns="0" tIns="15852" rIns="0" bIns="0" rtlCol="0">
            <a:spAutoFit/>
          </a:bodyPr>
          <a:lstStyle/>
          <a:p>
            <a:pPr>
              <a:spcBef>
                <a:spcPts val="125"/>
              </a:spcBef>
            </a:pPr>
            <a:r>
              <a:rPr lang="ru-RU" sz="2000" b="1" dirty="0" smtClean="0">
                <a:solidFill>
                  <a:schemeClr val="bg1"/>
                </a:solidFill>
                <a:latin typeface="Arial"/>
                <a:cs typeface="Arial"/>
              </a:rPr>
              <a:t>10-</a:t>
            </a:r>
            <a:r>
              <a:rPr lang="en-US" sz="2000" b="1" dirty="0" err="1" smtClean="0">
                <a:solidFill>
                  <a:schemeClr val="bg1"/>
                </a:solidFill>
                <a:latin typeface="Arial"/>
                <a:cs typeface="Arial"/>
              </a:rPr>
              <a:t>sinf</a:t>
            </a:r>
            <a:endParaRPr sz="2000" b="1" dirty="0">
              <a:solidFill>
                <a:schemeClr val="bg1"/>
              </a:solidFill>
              <a:latin typeface="Arial"/>
              <a:cs typeface="Arial"/>
            </a:endParaRPr>
          </a:p>
        </p:txBody>
      </p:sp>
      <p:sp>
        <p:nvSpPr>
          <p:cNvPr id="19" name="Freeform 141"/>
          <p:cNvSpPr>
            <a:spLocks noEditPoints="1"/>
          </p:cNvSpPr>
          <p:nvPr/>
        </p:nvSpPr>
        <p:spPr bwMode="auto">
          <a:xfrm>
            <a:off x="395448" y="248656"/>
            <a:ext cx="441435" cy="450607"/>
          </a:xfrm>
          <a:custGeom>
            <a:avLst/>
            <a:gdLst>
              <a:gd name="T0" fmla="*/ 472 w 792"/>
              <a:gd name="T1" fmla="*/ 296 h 792"/>
              <a:gd name="T2" fmla="*/ 690 w 792"/>
              <a:gd name="T3" fmla="*/ 661 h 792"/>
              <a:gd name="T4" fmla="*/ 100 w 792"/>
              <a:gd name="T5" fmla="*/ 658 h 792"/>
              <a:gd name="T6" fmla="*/ 100 w 792"/>
              <a:gd name="T7" fmla="*/ 133 h 792"/>
              <a:gd name="T8" fmla="*/ 287 w 792"/>
              <a:gd name="T9" fmla="*/ 16 h 792"/>
              <a:gd name="T10" fmla="*/ 326 w 792"/>
              <a:gd name="T11" fmla="*/ 7 h 792"/>
              <a:gd name="T12" fmla="*/ 369 w 792"/>
              <a:gd name="T13" fmla="*/ 1 h 792"/>
              <a:gd name="T14" fmla="*/ 430 w 792"/>
              <a:gd name="T15" fmla="*/ 2 h 792"/>
              <a:gd name="T16" fmla="*/ 480 w 792"/>
              <a:gd name="T17" fmla="*/ 9 h 792"/>
              <a:gd name="T18" fmla="*/ 529 w 792"/>
              <a:gd name="T19" fmla="*/ 23 h 792"/>
              <a:gd name="T20" fmla="*/ 769 w 792"/>
              <a:gd name="T21" fmla="*/ 265 h 792"/>
              <a:gd name="T22" fmla="*/ 110 w 792"/>
              <a:gd name="T23" fmla="*/ 648 h 792"/>
              <a:gd name="T24" fmla="*/ 195 w 792"/>
              <a:gd name="T25" fmla="*/ 389 h 792"/>
              <a:gd name="T26" fmla="*/ 218 w 792"/>
              <a:gd name="T27" fmla="*/ 210 h 792"/>
              <a:gd name="T28" fmla="*/ 232 w 792"/>
              <a:gd name="T29" fmla="*/ 67 h 792"/>
              <a:gd name="T30" fmla="*/ 272 w 792"/>
              <a:gd name="T31" fmla="*/ 286 h 792"/>
              <a:gd name="T32" fmla="*/ 439 w 792"/>
              <a:gd name="T33" fmla="*/ 379 h 792"/>
              <a:gd name="T34" fmla="*/ 326 w 792"/>
              <a:gd name="T35" fmla="*/ 312 h 792"/>
              <a:gd name="T36" fmla="*/ 399 w 792"/>
              <a:gd name="T37" fmla="*/ 241 h 792"/>
              <a:gd name="T38" fmla="*/ 452 w 792"/>
              <a:gd name="T39" fmla="*/ 200 h 792"/>
              <a:gd name="T40" fmla="*/ 422 w 792"/>
              <a:gd name="T41" fmla="*/ 110 h 792"/>
              <a:gd name="T42" fmla="*/ 487 w 792"/>
              <a:gd name="T43" fmla="*/ 48 h 792"/>
              <a:gd name="T44" fmla="*/ 521 w 792"/>
              <a:gd name="T45" fmla="*/ 35 h 792"/>
              <a:gd name="T46" fmla="*/ 475 w 792"/>
              <a:gd name="T47" fmla="*/ 23 h 792"/>
              <a:gd name="T48" fmla="*/ 428 w 792"/>
              <a:gd name="T49" fmla="*/ 16 h 792"/>
              <a:gd name="T50" fmla="*/ 374 w 792"/>
              <a:gd name="T51" fmla="*/ 15 h 792"/>
              <a:gd name="T52" fmla="*/ 341 w 792"/>
              <a:gd name="T53" fmla="*/ 18 h 792"/>
              <a:gd name="T54" fmla="*/ 308 w 792"/>
              <a:gd name="T55" fmla="*/ 24 h 792"/>
              <a:gd name="T56" fmla="*/ 585 w 792"/>
              <a:gd name="T57" fmla="*/ 259 h 792"/>
              <a:gd name="T58" fmla="*/ 719 w 792"/>
              <a:gd name="T59" fmla="*/ 460 h 792"/>
              <a:gd name="T60" fmla="*/ 403 w 792"/>
              <a:gd name="T61" fmla="*/ 519 h 792"/>
              <a:gd name="T62" fmla="*/ 482 w 792"/>
              <a:gd name="T63" fmla="*/ 533 h 792"/>
              <a:gd name="T64" fmla="*/ 221 w 792"/>
              <a:gd name="T65" fmla="*/ 259 h 792"/>
              <a:gd name="T66" fmla="*/ 389 w 792"/>
              <a:gd name="T67" fmla="*/ 366 h 792"/>
              <a:gd name="T68" fmla="*/ 219 w 792"/>
              <a:gd name="T69" fmla="*/ 273 h 792"/>
              <a:gd name="T70" fmla="*/ 423 w 792"/>
              <a:gd name="T71" fmla="*/ 389 h 792"/>
              <a:gd name="T72" fmla="*/ 495 w 792"/>
              <a:gd name="T73" fmla="*/ 373 h 792"/>
              <a:gd name="T74" fmla="*/ 457 w 792"/>
              <a:gd name="T75" fmla="*/ 273 h 792"/>
              <a:gd name="T76" fmla="*/ 403 w 792"/>
              <a:gd name="T77" fmla="*/ 303 h 792"/>
              <a:gd name="T78" fmla="*/ 403 w 792"/>
              <a:gd name="T79" fmla="*/ 259 h 792"/>
              <a:gd name="T80" fmla="*/ 359 w 792"/>
              <a:gd name="T81" fmla="*/ 259 h 792"/>
              <a:gd name="T82" fmla="*/ 389 w 792"/>
              <a:gd name="T83" fmla="*/ 306 h 792"/>
              <a:gd name="T84" fmla="*/ 587 w 792"/>
              <a:gd name="T85" fmla="*/ 273 h 792"/>
              <a:gd name="T86" fmla="*/ 464 w 792"/>
              <a:gd name="T87" fmla="*/ 207 h 792"/>
              <a:gd name="T88" fmla="*/ 389 w 792"/>
              <a:gd name="T89" fmla="*/ 76 h 792"/>
              <a:gd name="T90" fmla="*/ 436 w 792"/>
              <a:gd name="T91" fmla="*/ 90 h 792"/>
              <a:gd name="T92" fmla="*/ 403 w 792"/>
              <a:gd name="T93" fmla="*/ 67 h 792"/>
              <a:gd name="T94" fmla="*/ 14 w 792"/>
              <a:gd name="T95" fmla="*/ 403 h 792"/>
              <a:gd name="T96" fmla="*/ 262 w 792"/>
              <a:gd name="T97" fmla="*/ 662 h 792"/>
              <a:gd name="T98" fmla="*/ 446 w 792"/>
              <a:gd name="T99" fmla="*/ 734 h 792"/>
              <a:gd name="T100" fmla="*/ 674 w 792"/>
              <a:gd name="T101" fmla="*/ 536 h 792"/>
              <a:gd name="T102" fmla="*/ 560 w 792"/>
              <a:gd name="T103" fmla="*/ 383 h 792"/>
              <a:gd name="T104" fmla="*/ 483 w 792"/>
              <a:gd name="T105" fmla="*/ 392 h 792"/>
              <a:gd name="T106" fmla="*/ 490 w 792"/>
              <a:gd name="T107" fmla="*/ 521 h 792"/>
              <a:gd name="T108" fmla="*/ 470 w 792"/>
              <a:gd name="T109" fmla="*/ 741 h 792"/>
              <a:gd name="T110" fmla="*/ 682 w 792"/>
              <a:gd name="T111" fmla="*/ 648 h 792"/>
              <a:gd name="T112" fmla="*/ 542 w 792"/>
              <a:gd name="T113" fmla="*/ 79 h 792"/>
              <a:gd name="T114" fmla="*/ 123 w 792"/>
              <a:gd name="T115" fmla="*/ 130 h 792"/>
              <a:gd name="T116" fmla="*/ 333 w 792"/>
              <a:gd name="T117" fmla="*/ 772 h 792"/>
              <a:gd name="T118" fmla="*/ 560 w 792"/>
              <a:gd name="T119"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2" h="792">
                <a:moveTo>
                  <a:pt x="516" y="332"/>
                </a:moveTo>
                <a:cubicBezTo>
                  <a:pt x="508" y="328"/>
                  <a:pt x="499" y="323"/>
                  <a:pt x="493" y="321"/>
                </a:cubicBezTo>
                <a:cubicBezTo>
                  <a:pt x="487" y="319"/>
                  <a:pt x="482" y="317"/>
                  <a:pt x="477" y="316"/>
                </a:cubicBezTo>
                <a:cubicBezTo>
                  <a:pt x="464" y="312"/>
                  <a:pt x="459" y="310"/>
                  <a:pt x="459" y="304"/>
                </a:cubicBezTo>
                <a:cubicBezTo>
                  <a:pt x="459" y="301"/>
                  <a:pt x="460" y="298"/>
                  <a:pt x="465" y="297"/>
                </a:cubicBezTo>
                <a:cubicBezTo>
                  <a:pt x="466" y="296"/>
                  <a:pt x="469" y="296"/>
                  <a:pt x="472" y="296"/>
                </a:cubicBezTo>
                <a:cubicBezTo>
                  <a:pt x="489" y="296"/>
                  <a:pt x="535" y="306"/>
                  <a:pt x="543" y="331"/>
                </a:cubicBezTo>
                <a:cubicBezTo>
                  <a:pt x="544" y="333"/>
                  <a:pt x="543" y="336"/>
                  <a:pt x="542" y="337"/>
                </a:cubicBezTo>
                <a:cubicBezTo>
                  <a:pt x="541" y="339"/>
                  <a:pt x="538" y="340"/>
                  <a:pt x="536" y="340"/>
                </a:cubicBezTo>
                <a:cubicBezTo>
                  <a:pt x="536" y="340"/>
                  <a:pt x="536" y="340"/>
                  <a:pt x="536" y="340"/>
                </a:cubicBezTo>
                <a:cubicBezTo>
                  <a:pt x="533" y="340"/>
                  <a:pt x="529" y="339"/>
                  <a:pt x="516" y="332"/>
                </a:cubicBezTo>
                <a:close/>
                <a:moveTo>
                  <a:pt x="690" y="661"/>
                </a:moveTo>
                <a:cubicBezTo>
                  <a:pt x="617" y="741"/>
                  <a:pt x="512" y="792"/>
                  <a:pt x="396" y="792"/>
                </a:cubicBezTo>
                <a:cubicBezTo>
                  <a:pt x="396" y="792"/>
                  <a:pt x="396" y="792"/>
                  <a:pt x="396" y="792"/>
                </a:cubicBezTo>
                <a:cubicBezTo>
                  <a:pt x="396" y="792"/>
                  <a:pt x="396" y="792"/>
                  <a:pt x="396" y="792"/>
                </a:cubicBezTo>
                <a:cubicBezTo>
                  <a:pt x="396" y="792"/>
                  <a:pt x="396" y="792"/>
                  <a:pt x="396" y="792"/>
                </a:cubicBezTo>
                <a:cubicBezTo>
                  <a:pt x="279" y="792"/>
                  <a:pt x="175" y="741"/>
                  <a:pt x="102" y="661"/>
                </a:cubicBezTo>
                <a:cubicBezTo>
                  <a:pt x="101" y="660"/>
                  <a:pt x="101" y="659"/>
                  <a:pt x="100" y="658"/>
                </a:cubicBezTo>
                <a:cubicBezTo>
                  <a:pt x="67" y="621"/>
                  <a:pt x="40" y="577"/>
                  <a:pt x="23" y="529"/>
                </a:cubicBezTo>
                <a:cubicBezTo>
                  <a:pt x="23" y="528"/>
                  <a:pt x="23" y="527"/>
                  <a:pt x="22" y="527"/>
                </a:cubicBezTo>
                <a:cubicBezTo>
                  <a:pt x="8" y="486"/>
                  <a:pt x="0" y="442"/>
                  <a:pt x="0" y="396"/>
                </a:cubicBezTo>
                <a:cubicBezTo>
                  <a:pt x="0" y="350"/>
                  <a:pt x="8" y="306"/>
                  <a:pt x="22" y="265"/>
                </a:cubicBezTo>
                <a:cubicBezTo>
                  <a:pt x="23" y="264"/>
                  <a:pt x="23" y="264"/>
                  <a:pt x="23" y="263"/>
                </a:cubicBezTo>
                <a:cubicBezTo>
                  <a:pt x="40" y="215"/>
                  <a:pt x="67" y="171"/>
                  <a:pt x="100" y="133"/>
                </a:cubicBezTo>
                <a:cubicBezTo>
                  <a:pt x="101" y="133"/>
                  <a:pt x="101" y="132"/>
                  <a:pt x="102" y="131"/>
                </a:cubicBezTo>
                <a:cubicBezTo>
                  <a:pt x="125" y="105"/>
                  <a:pt x="152" y="83"/>
                  <a:pt x="181" y="64"/>
                </a:cubicBezTo>
                <a:cubicBezTo>
                  <a:pt x="181" y="64"/>
                  <a:pt x="182" y="63"/>
                  <a:pt x="182" y="63"/>
                </a:cubicBezTo>
                <a:cubicBezTo>
                  <a:pt x="212" y="44"/>
                  <a:pt x="244" y="29"/>
                  <a:pt x="277" y="19"/>
                </a:cubicBezTo>
                <a:cubicBezTo>
                  <a:pt x="278" y="18"/>
                  <a:pt x="279" y="18"/>
                  <a:pt x="280" y="18"/>
                </a:cubicBezTo>
                <a:cubicBezTo>
                  <a:pt x="282" y="17"/>
                  <a:pt x="285" y="16"/>
                  <a:pt x="287" y="16"/>
                </a:cubicBezTo>
                <a:cubicBezTo>
                  <a:pt x="289" y="15"/>
                  <a:pt x="291" y="15"/>
                  <a:pt x="292" y="14"/>
                </a:cubicBezTo>
                <a:cubicBezTo>
                  <a:pt x="295" y="13"/>
                  <a:pt x="299" y="12"/>
                  <a:pt x="302" y="12"/>
                </a:cubicBezTo>
                <a:cubicBezTo>
                  <a:pt x="304" y="11"/>
                  <a:pt x="307" y="10"/>
                  <a:pt x="309" y="10"/>
                </a:cubicBezTo>
                <a:cubicBezTo>
                  <a:pt x="311" y="10"/>
                  <a:pt x="312" y="9"/>
                  <a:pt x="314" y="9"/>
                </a:cubicBezTo>
                <a:cubicBezTo>
                  <a:pt x="317" y="8"/>
                  <a:pt x="320" y="8"/>
                  <a:pt x="323" y="7"/>
                </a:cubicBezTo>
                <a:cubicBezTo>
                  <a:pt x="324" y="7"/>
                  <a:pt x="325" y="7"/>
                  <a:pt x="326" y="7"/>
                </a:cubicBezTo>
                <a:cubicBezTo>
                  <a:pt x="330" y="6"/>
                  <a:pt x="334" y="5"/>
                  <a:pt x="338" y="5"/>
                </a:cubicBezTo>
                <a:cubicBezTo>
                  <a:pt x="339" y="4"/>
                  <a:pt x="340" y="4"/>
                  <a:pt x="341" y="4"/>
                </a:cubicBezTo>
                <a:cubicBezTo>
                  <a:pt x="345" y="4"/>
                  <a:pt x="348" y="3"/>
                  <a:pt x="351" y="3"/>
                </a:cubicBezTo>
                <a:cubicBezTo>
                  <a:pt x="352" y="3"/>
                  <a:pt x="353" y="3"/>
                  <a:pt x="354" y="3"/>
                </a:cubicBezTo>
                <a:cubicBezTo>
                  <a:pt x="358" y="2"/>
                  <a:pt x="362" y="2"/>
                  <a:pt x="367" y="1"/>
                </a:cubicBezTo>
                <a:cubicBezTo>
                  <a:pt x="368" y="1"/>
                  <a:pt x="368" y="1"/>
                  <a:pt x="369" y="1"/>
                </a:cubicBezTo>
                <a:cubicBezTo>
                  <a:pt x="373" y="1"/>
                  <a:pt x="376" y="1"/>
                  <a:pt x="380" y="1"/>
                </a:cubicBezTo>
                <a:cubicBezTo>
                  <a:pt x="381" y="1"/>
                  <a:pt x="382" y="1"/>
                  <a:pt x="383" y="1"/>
                </a:cubicBezTo>
                <a:cubicBezTo>
                  <a:pt x="387" y="0"/>
                  <a:pt x="392" y="0"/>
                  <a:pt x="396" y="0"/>
                </a:cubicBezTo>
                <a:cubicBezTo>
                  <a:pt x="401" y="0"/>
                  <a:pt x="407" y="0"/>
                  <a:pt x="412" y="1"/>
                </a:cubicBezTo>
                <a:cubicBezTo>
                  <a:pt x="413" y="1"/>
                  <a:pt x="414" y="1"/>
                  <a:pt x="415" y="1"/>
                </a:cubicBezTo>
                <a:cubicBezTo>
                  <a:pt x="420" y="1"/>
                  <a:pt x="425" y="1"/>
                  <a:pt x="430" y="2"/>
                </a:cubicBezTo>
                <a:cubicBezTo>
                  <a:pt x="431" y="2"/>
                  <a:pt x="432" y="2"/>
                  <a:pt x="433" y="2"/>
                </a:cubicBezTo>
                <a:cubicBezTo>
                  <a:pt x="438" y="3"/>
                  <a:pt x="443" y="3"/>
                  <a:pt x="447" y="4"/>
                </a:cubicBezTo>
                <a:cubicBezTo>
                  <a:pt x="449" y="4"/>
                  <a:pt x="450" y="4"/>
                  <a:pt x="451" y="4"/>
                </a:cubicBezTo>
                <a:cubicBezTo>
                  <a:pt x="456" y="5"/>
                  <a:pt x="460" y="6"/>
                  <a:pt x="464" y="6"/>
                </a:cubicBezTo>
                <a:cubicBezTo>
                  <a:pt x="466" y="7"/>
                  <a:pt x="468" y="7"/>
                  <a:pt x="469" y="7"/>
                </a:cubicBezTo>
                <a:cubicBezTo>
                  <a:pt x="473" y="8"/>
                  <a:pt x="477" y="9"/>
                  <a:pt x="480" y="9"/>
                </a:cubicBezTo>
                <a:cubicBezTo>
                  <a:pt x="482" y="10"/>
                  <a:pt x="484" y="10"/>
                  <a:pt x="485" y="11"/>
                </a:cubicBezTo>
                <a:cubicBezTo>
                  <a:pt x="489" y="11"/>
                  <a:pt x="493" y="12"/>
                  <a:pt x="497" y="13"/>
                </a:cubicBezTo>
                <a:cubicBezTo>
                  <a:pt x="499" y="14"/>
                  <a:pt x="501" y="15"/>
                  <a:pt x="503" y="15"/>
                </a:cubicBezTo>
                <a:cubicBezTo>
                  <a:pt x="507" y="16"/>
                  <a:pt x="511" y="17"/>
                  <a:pt x="514" y="18"/>
                </a:cubicBezTo>
                <a:cubicBezTo>
                  <a:pt x="517" y="19"/>
                  <a:pt x="519" y="20"/>
                  <a:pt x="521" y="21"/>
                </a:cubicBezTo>
                <a:cubicBezTo>
                  <a:pt x="524" y="22"/>
                  <a:pt x="527" y="23"/>
                  <a:pt x="529" y="23"/>
                </a:cubicBezTo>
                <a:cubicBezTo>
                  <a:pt x="531" y="24"/>
                  <a:pt x="533" y="25"/>
                  <a:pt x="534" y="25"/>
                </a:cubicBezTo>
                <a:cubicBezTo>
                  <a:pt x="535" y="25"/>
                  <a:pt x="535" y="25"/>
                  <a:pt x="535" y="26"/>
                </a:cubicBezTo>
                <a:cubicBezTo>
                  <a:pt x="595" y="48"/>
                  <a:pt x="648" y="85"/>
                  <a:pt x="690" y="131"/>
                </a:cubicBezTo>
                <a:cubicBezTo>
                  <a:pt x="690" y="132"/>
                  <a:pt x="691" y="133"/>
                  <a:pt x="692" y="133"/>
                </a:cubicBezTo>
                <a:cubicBezTo>
                  <a:pt x="725" y="171"/>
                  <a:pt x="751" y="215"/>
                  <a:pt x="769" y="263"/>
                </a:cubicBezTo>
                <a:cubicBezTo>
                  <a:pt x="769" y="264"/>
                  <a:pt x="769" y="264"/>
                  <a:pt x="769" y="265"/>
                </a:cubicBezTo>
                <a:cubicBezTo>
                  <a:pt x="784" y="306"/>
                  <a:pt x="792" y="350"/>
                  <a:pt x="792" y="396"/>
                </a:cubicBezTo>
                <a:cubicBezTo>
                  <a:pt x="792" y="442"/>
                  <a:pt x="784" y="486"/>
                  <a:pt x="769" y="527"/>
                </a:cubicBezTo>
                <a:cubicBezTo>
                  <a:pt x="769" y="527"/>
                  <a:pt x="769" y="528"/>
                  <a:pt x="769" y="529"/>
                </a:cubicBezTo>
                <a:cubicBezTo>
                  <a:pt x="751" y="577"/>
                  <a:pt x="725" y="621"/>
                  <a:pt x="692" y="659"/>
                </a:cubicBezTo>
                <a:cubicBezTo>
                  <a:pt x="691" y="659"/>
                  <a:pt x="690" y="660"/>
                  <a:pt x="690" y="661"/>
                </a:cubicBezTo>
                <a:close/>
                <a:moveTo>
                  <a:pt x="110" y="648"/>
                </a:moveTo>
                <a:cubicBezTo>
                  <a:pt x="240" y="648"/>
                  <a:pt x="240" y="648"/>
                  <a:pt x="240" y="648"/>
                </a:cubicBezTo>
                <a:cubicBezTo>
                  <a:pt x="226" y="613"/>
                  <a:pt x="214" y="574"/>
                  <a:pt x="207" y="533"/>
                </a:cubicBezTo>
                <a:cubicBezTo>
                  <a:pt x="39" y="533"/>
                  <a:pt x="39" y="533"/>
                  <a:pt x="39" y="533"/>
                </a:cubicBezTo>
                <a:cubicBezTo>
                  <a:pt x="56" y="575"/>
                  <a:pt x="80" y="614"/>
                  <a:pt x="110" y="648"/>
                </a:cubicBezTo>
                <a:close/>
                <a:moveTo>
                  <a:pt x="14" y="389"/>
                </a:moveTo>
                <a:cubicBezTo>
                  <a:pt x="195" y="389"/>
                  <a:pt x="195" y="389"/>
                  <a:pt x="195" y="389"/>
                </a:cubicBezTo>
                <a:cubicBezTo>
                  <a:pt x="195" y="350"/>
                  <a:pt x="198" y="311"/>
                  <a:pt x="204" y="273"/>
                </a:cubicBezTo>
                <a:cubicBezTo>
                  <a:pt x="34" y="273"/>
                  <a:pt x="34" y="273"/>
                  <a:pt x="34" y="273"/>
                </a:cubicBezTo>
                <a:cubicBezTo>
                  <a:pt x="22" y="310"/>
                  <a:pt x="15" y="349"/>
                  <a:pt x="14" y="389"/>
                </a:cubicBezTo>
                <a:close/>
                <a:moveTo>
                  <a:pt x="39" y="259"/>
                </a:moveTo>
                <a:cubicBezTo>
                  <a:pt x="207" y="259"/>
                  <a:pt x="207" y="259"/>
                  <a:pt x="207" y="259"/>
                </a:cubicBezTo>
                <a:cubicBezTo>
                  <a:pt x="210" y="242"/>
                  <a:pt x="214" y="226"/>
                  <a:pt x="218" y="210"/>
                </a:cubicBezTo>
                <a:cubicBezTo>
                  <a:pt x="215" y="185"/>
                  <a:pt x="216" y="161"/>
                  <a:pt x="219" y="150"/>
                </a:cubicBezTo>
                <a:cubicBezTo>
                  <a:pt x="219" y="148"/>
                  <a:pt x="220" y="146"/>
                  <a:pt x="220" y="144"/>
                </a:cubicBezTo>
                <a:cubicBezTo>
                  <a:pt x="110" y="144"/>
                  <a:pt x="110" y="144"/>
                  <a:pt x="110" y="144"/>
                </a:cubicBezTo>
                <a:cubicBezTo>
                  <a:pt x="80" y="178"/>
                  <a:pt x="56" y="217"/>
                  <a:pt x="39" y="259"/>
                </a:cubicBezTo>
                <a:close/>
                <a:moveTo>
                  <a:pt x="220" y="57"/>
                </a:moveTo>
                <a:cubicBezTo>
                  <a:pt x="227" y="59"/>
                  <a:pt x="231" y="63"/>
                  <a:pt x="232" y="67"/>
                </a:cubicBezTo>
                <a:cubicBezTo>
                  <a:pt x="242" y="91"/>
                  <a:pt x="238" y="132"/>
                  <a:pt x="232" y="153"/>
                </a:cubicBezTo>
                <a:cubicBezTo>
                  <a:pt x="230" y="165"/>
                  <a:pt x="229" y="188"/>
                  <a:pt x="232" y="210"/>
                </a:cubicBezTo>
                <a:cubicBezTo>
                  <a:pt x="232" y="210"/>
                  <a:pt x="232" y="210"/>
                  <a:pt x="232" y="210"/>
                </a:cubicBezTo>
                <a:cubicBezTo>
                  <a:pt x="234" y="231"/>
                  <a:pt x="239" y="250"/>
                  <a:pt x="246" y="260"/>
                </a:cubicBezTo>
                <a:cubicBezTo>
                  <a:pt x="249" y="260"/>
                  <a:pt x="251" y="262"/>
                  <a:pt x="252" y="265"/>
                </a:cubicBezTo>
                <a:cubicBezTo>
                  <a:pt x="259" y="271"/>
                  <a:pt x="265" y="278"/>
                  <a:pt x="272" y="286"/>
                </a:cubicBezTo>
                <a:cubicBezTo>
                  <a:pt x="285" y="301"/>
                  <a:pt x="298" y="317"/>
                  <a:pt x="322" y="326"/>
                </a:cubicBezTo>
                <a:cubicBezTo>
                  <a:pt x="330" y="329"/>
                  <a:pt x="337" y="332"/>
                  <a:pt x="345" y="334"/>
                </a:cubicBezTo>
                <a:cubicBezTo>
                  <a:pt x="364" y="341"/>
                  <a:pt x="383" y="348"/>
                  <a:pt x="398" y="355"/>
                </a:cubicBezTo>
                <a:cubicBezTo>
                  <a:pt x="399" y="355"/>
                  <a:pt x="399" y="355"/>
                  <a:pt x="399" y="356"/>
                </a:cubicBezTo>
                <a:cubicBezTo>
                  <a:pt x="412" y="362"/>
                  <a:pt x="422" y="368"/>
                  <a:pt x="427" y="374"/>
                </a:cubicBezTo>
                <a:cubicBezTo>
                  <a:pt x="429" y="377"/>
                  <a:pt x="433" y="378"/>
                  <a:pt x="439" y="379"/>
                </a:cubicBezTo>
                <a:cubicBezTo>
                  <a:pt x="434" y="377"/>
                  <a:pt x="432" y="373"/>
                  <a:pt x="431" y="368"/>
                </a:cubicBezTo>
                <a:cubicBezTo>
                  <a:pt x="431" y="363"/>
                  <a:pt x="415" y="340"/>
                  <a:pt x="409" y="330"/>
                </a:cubicBezTo>
                <a:cubicBezTo>
                  <a:pt x="405" y="324"/>
                  <a:pt x="402" y="320"/>
                  <a:pt x="400" y="318"/>
                </a:cubicBezTo>
                <a:cubicBezTo>
                  <a:pt x="397" y="318"/>
                  <a:pt x="392" y="320"/>
                  <a:pt x="387" y="321"/>
                </a:cubicBezTo>
                <a:cubicBezTo>
                  <a:pt x="375" y="325"/>
                  <a:pt x="361" y="329"/>
                  <a:pt x="349" y="329"/>
                </a:cubicBezTo>
                <a:cubicBezTo>
                  <a:pt x="331" y="329"/>
                  <a:pt x="327" y="319"/>
                  <a:pt x="326" y="312"/>
                </a:cubicBezTo>
                <a:cubicBezTo>
                  <a:pt x="324" y="297"/>
                  <a:pt x="329" y="278"/>
                  <a:pt x="339" y="263"/>
                </a:cubicBezTo>
                <a:cubicBezTo>
                  <a:pt x="339" y="263"/>
                  <a:pt x="339" y="262"/>
                  <a:pt x="339" y="262"/>
                </a:cubicBezTo>
                <a:cubicBezTo>
                  <a:pt x="341" y="259"/>
                  <a:pt x="343" y="256"/>
                  <a:pt x="345" y="254"/>
                </a:cubicBezTo>
                <a:cubicBezTo>
                  <a:pt x="358" y="239"/>
                  <a:pt x="373" y="234"/>
                  <a:pt x="389" y="238"/>
                </a:cubicBezTo>
                <a:cubicBezTo>
                  <a:pt x="392" y="238"/>
                  <a:pt x="395" y="239"/>
                  <a:pt x="398" y="240"/>
                </a:cubicBezTo>
                <a:cubicBezTo>
                  <a:pt x="398" y="241"/>
                  <a:pt x="399" y="241"/>
                  <a:pt x="399" y="241"/>
                </a:cubicBezTo>
                <a:cubicBezTo>
                  <a:pt x="414" y="247"/>
                  <a:pt x="426" y="256"/>
                  <a:pt x="435" y="263"/>
                </a:cubicBezTo>
                <a:cubicBezTo>
                  <a:pt x="437" y="264"/>
                  <a:pt x="440" y="266"/>
                  <a:pt x="442" y="267"/>
                </a:cubicBezTo>
                <a:cubicBezTo>
                  <a:pt x="440" y="263"/>
                  <a:pt x="437" y="258"/>
                  <a:pt x="435" y="254"/>
                </a:cubicBezTo>
                <a:cubicBezTo>
                  <a:pt x="429" y="242"/>
                  <a:pt x="425" y="233"/>
                  <a:pt x="428" y="227"/>
                </a:cubicBezTo>
                <a:cubicBezTo>
                  <a:pt x="429" y="225"/>
                  <a:pt x="432" y="222"/>
                  <a:pt x="436" y="222"/>
                </a:cubicBezTo>
                <a:cubicBezTo>
                  <a:pt x="440" y="220"/>
                  <a:pt x="447" y="208"/>
                  <a:pt x="452" y="200"/>
                </a:cubicBezTo>
                <a:cubicBezTo>
                  <a:pt x="462" y="182"/>
                  <a:pt x="473" y="164"/>
                  <a:pt x="487" y="159"/>
                </a:cubicBezTo>
                <a:cubicBezTo>
                  <a:pt x="496" y="156"/>
                  <a:pt x="519" y="149"/>
                  <a:pt x="522" y="139"/>
                </a:cubicBezTo>
                <a:cubicBezTo>
                  <a:pt x="523" y="136"/>
                  <a:pt x="521" y="132"/>
                  <a:pt x="518" y="127"/>
                </a:cubicBezTo>
                <a:cubicBezTo>
                  <a:pt x="504" y="110"/>
                  <a:pt x="472" y="87"/>
                  <a:pt x="456" y="87"/>
                </a:cubicBezTo>
                <a:cubicBezTo>
                  <a:pt x="452" y="87"/>
                  <a:pt x="450" y="88"/>
                  <a:pt x="450" y="93"/>
                </a:cubicBezTo>
                <a:cubicBezTo>
                  <a:pt x="447" y="104"/>
                  <a:pt x="437" y="110"/>
                  <a:pt x="422" y="110"/>
                </a:cubicBezTo>
                <a:cubicBezTo>
                  <a:pt x="404" y="110"/>
                  <a:pt x="375" y="100"/>
                  <a:pt x="371" y="84"/>
                </a:cubicBezTo>
                <a:cubicBezTo>
                  <a:pt x="370" y="79"/>
                  <a:pt x="370" y="70"/>
                  <a:pt x="383" y="63"/>
                </a:cubicBezTo>
                <a:cubicBezTo>
                  <a:pt x="388" y="60"/>
                  <a:pt x="392" y="57"/>
                  <a:pt x="397" y="55"/>
                </a:cubicBezTo>
                <a:cubicBezTo>
                  <a:pt x="415" y="44"/>
                  <a:pt x="428" y="36"/>
                  <a:pt x="445" y="36"/>
                </a:cubicBezTo>
                <a:cubicBezTo>
                  <a:pt x="451" y="36"/>
                  <a:pt x="458" y="38"/>
                  <a:pt x="467" y="40"/>
                </a:cubicBezTo>
                <a:cubicBezTo>
                  <a:pt x="473" y="42"/>
                  <a:pt x="480" y="45"/>
                  <a:pt x="487" y="48"/>
                </a:cubicBezTo>
                <a:cubicBezTo>
                  <a:pt x="489" y="47"/>
                  <a:pt x="492" y="47"/>
                  <a:pt x="494" y="49"/>
                </a:cubicBezTo>
                <a:cubicBezTo>
                  <a:pt x="494" y="50"/>
                  <a:pt x="495" y="51"/>
                  <a:pt x="496" y="52"/>
                </a:cubicBezTo>
                <a:cubicBezTo>
                  <a:pt x="499" y="54"/>
                  <a:pt x="503" y="55"/>
                  <a:pt x="507" y="57"/>
                </a:cubicBezTo>
                <a:cubicBezTo>
                  <a:pt x="517" y="62"/>
                  <a:pt x="527" y="67"/>
                  <a:pt x="532" y="68"/>
                </a:cubicBezTo>
                <a:cubicBezTo>
                  <a:pt x="533" y="63"/>
                  <a:pt x="531" y="51"/>
                  <a:pt x="526" y="37"/>
                </a:cubicBezTo>
                <a:cubicBezTo>
                  <a:pt x="525" y="37"/>
                  <a:pt x="523" y="36"/>
                  <a:pt x="521" y="35"/>
                </a:cubicBezTo>
                <a:cubicBezTo>
                  <a:pt x="519" y="35"/>
                  <a:pt x="517" y="34"/>
                  <a:pt x="516" y="34"/>
                </a:cubicBezTo>
                <a:cubicBezTo>
                  <a:pt x="512" y="33"/>
                  <a:pt x="509" y="32"/>
                  <a:pt x="506" y="31"/>
                </a:cubicBezTo>
                <a:cubicBezTo>
                  <a:pt x="503" y="30"/>
                  <a:pt x="501" y="29"/>
                  <a:pt x="498" y="28"/>
                </a:cubicBezTo>
                <a:cubicBezTo>
                  <a:pt x="496" y="28"/>
                  <a:pt x="494" y="27"/>
                  <a:pt x="492" y="27"/>
                </a:cubicBezTo>
                <a:cubicBezTo>
                  <a:pt x="488" y="26"/>
                  <a:pt x="485" y="25"/>
                  <a:pt x="481" y="24"/>
                </a:cubicBezTo>
                <a:cubicBezTo>
                  <a:pt x="479" y="23"/>
                  <a:pt x="477" y="23"/>
                  <a:pt x="475" y="23"/>
                </a:cubicBezTo>
                <a:cubicBezTo>
                  <a:pt x="472" y="22"/>
                  <a:pt x="468" y="21"/>
                  <a:pt x="464" y="20"/>
                </a:cubicBezTo>
                <a:cubicBezTo>
                  <a:pt x="462" y="20"/>
                  <a:pt x="461" y="20"/>
                  <a:pt x="459" y="20"/>
                </a:cubicBezTo>
                <a:cubicBezTo>
                  <a:pt x="456" y="19"/>
                  <a:pt x="452" y="18"/>
                  <a:pt x="448" y="18"/>
                </a:cubicBezTo>
                <a:cubicBezTo>
                  <a:pt x="447" y="18"/>
                  <a:pt x="446" y="18"/>
                  <a:pt x="445" y="17"/>
                </a:cubicBezTo>
                <a:cubicBezTo>
                  <a:pt x="440" y="17"/>
                  <a:pt x="436" y="16"/>
                  <a:pt x="431" y="16"/>
                </a:cubicBezTo>
                <a:cubicBezTo>
                  <a:pt x="430" y="16"/>
                  <a:pt x="429" y="16"/>
                  <a:pt x="428" y="16"/>
                </a:cubicBezTo>
                <a:cubicBezTo>
                  <a:pt x="423" y="15"/>
                  <a:pt x="418" y="15"/>
                  <a:pt x="414" y="15"/>
                </a:cubicBezTo>
                <a:cubicBezTo>
                  <a:pt x="413" y="15"/>
                  <a:pt x="412" y="15"/>
                  <a:pt x="411" y="15"/>
                </a:cubicBezTo>
                <a:cubicBezTo>
                  <a:pt x="406" y="14"/>
                  <a:pt x="401" y="14"/>
                  <a:pt x="396" y="14"/>
                </a:cubicBezTo>
                <a:cubicBezTo>
                  <a:pt x="392" y="14"/>
                  <a:pt x="389" y="14"/>
                  <a:pt x="385" y="14"/>
                </a:cubicBezTo>
                <a:cubicBezTo>
                  <a:pt x="384" y="15"/>
                  <a:pt x="383" y="15"/>
                  <a:pt x="382" y="15"/>
                </a:cubicBezTo>
                <a:cubicBezTo>
                  <a:pt x="379" y="15"/>
                  <a:pt x="377" y="15"/>
                  <a:pt x="374" y="15"/>
                </a:cubicBezTo>
                <a:cubicBezTo>
                  <a:pt x="373" y="15"/>
                  <a:pt x="372" y="15"/>
                  <a:pt x="370" y="15"/>
                </a:cubicBezTo>
                <a:cubicBezTo>
                  <a:pt x="368" y="15"/>
                  <a:pt x="366" y="16"/>
                  <a:pt x="363" y="16"/>
                </a:cubicBezTo>
                <a:cubicBezTo>
                  <a:pt x="362" y="16"/>
                  <a:pt x="361" y="16"/>
                  <a:pt x="359" y="16"/>
                </a:cubicBezTo>
                <a:cubicBezTo>
                  <a:pt x="357" y="16"/>
                  <a:pt x="355" y="17"/>
                  <a:pt x="353" y="17"/>
                </a:cubicBezTo>
                <a:cubicBezTo>
                  <a:pt x="351" y="17"/>
                  <a:pt x="350" y="17"/>
                  <a:pt x="349" y="17"/>
                </a:cubicBezTo>
                <a:cubicBezTo>
                  <a:pt x="346" y="18"/>
                  <a:pt x="344" y="18"/>
                  <a:pt x="341" y="18"/>
                </a:cubicBezTo>
                <a:cubicBezTo>
                  <a:pt x="340" y="18"/>
                  <a:pt x="339" y="19"/>
                  <a:pt x="338" y="19"/>
                </a:cubicBezTo>
                <a:cubicBezTo>
                  <a:pt x="335" y="19"/>
                  <a:pt x="331" y="20"/>
                  <a:pt x="328" y="20"/>
                </a:cubicBezTo>
                <a:cubicBezTo>
                  <a:pt x="327" y="21"/>
                  <a:pt x="325" y="21"/>
                  <a:pt x="323" y="21"/>
                </a:cubicBezTo>
                <a:cubicBezTo>
                  <a:pt x="322" y="22"/>
                  <a:pt x="320" y="22"/>
                  <a:pt x="318" y="22"/>
                </a:cubicBezTo>
                <a:cubicBezTo>
                  <a:pt x="316" y="23"/>
                  <a:pt x="314" y="23"/>
                  <a:pt x="312" y="24"/>
                </a:cubicBezTo>
                <a:cubicBezTo>
                  <a:pt x="311" y="24"/>
                  <a:pt x="310" y="24"/>
                  <a:pt x="308" y="24"/>
                </a:cubicBezTo>
                <a:cubicBezTo>
                  <a:pt x="306" y="25"/>
                  <a:pt x="304" y="26"/>
                  <a:pt x="302" y="26"/>
                </a:cubicBezTo>
                <a:cubicBezTo>
                  <a:pt x="301" y="26"/>
                  <a:pt x="300" y="27"/>
                  <a:pt x="299" y="27"/>
                </a:cubicBezTo>
                <a:cubicBezTo>
                  <a:pt x="271" y="34"/>
                  <a:pt x="245" y="44"/>
                  <a:pt x="220" y="57"/>
                </a:cubicBezTo>
                <a:close/>
                <a:moveTo>
                  <a:pt x="682" y="144"/>
                </a:moveTo>
                <a:cubicBezTo>
                  <a:pt x="551" y="144"/>
                  <a:pt x="551" y="144"/>
                  <a:pt x="551" y="144"/>
                </a:cubicBezTo>
                <a:cubicBezTo>
                  <a:pt x="566" y="178"/>
                  <a:pt x="577" y="217"/>
                  <a:pt x="585" y="259"/>
                </a:cubicBezTo>
                <a:cubicBezTo>
                  <a:pt x="752" y="259"/>
                  <a:pt x="752" y="259"/>
                  <a:pt x="752" y="259"/>
                </a:cubicBezTo>
                <a:cubicBezTo>
                  <a:pt x="736" y="217"/>
                  <a:pt x="712" y="178"/>
                  <a:pt x="682" y="144"/>
                </a:cubicBezTo>
                <a:close/>
                <a:moveTo>
                  <a:pt x="777" y="403"/>
                </a:moveTo>
                <a:cubicBezTo>
                  <a:pt x="625" y="403"/>
                  <a:pt x="625" y="403"/>
                  <a:pt x="625" y="403"/>
                </a:cubicBezTo>
                <a:cubicBezTo>
                  <a:pt x="626" y="403"/>
                  <a:pt x="626" y="404"/>
                  <a:pt x="627" y="404"/>
                </a:cubicBezTo>
                <a:cubicBezTo>
                  <a:pt x="678" y="429"/>
                  <a:pt x="712" y="446"/>
                  <a:pt x="719" y="460"/>
                </a:cubicBezTo>
                <a:cubicBezTo>
                  <a:pt x="723" y="471"/>
                  <a:pt x="715" y="493"/>
                  <a:pt x="701" y="519"/>
                </a:cubicBezTo>
                <a:cubicBezTo>
                  <a:pt x="757" y="519"/>
                  <a:pt x="757" y="519"/>
                  <a:pt x="757" y="519"/>
                </a:cubicBezTo>
                <a:cubicBezTo>
                  <a:pt x="770" y="482"/>
                  <a:pt x="777" y="443"/>
                  <a:pt x="777" y="403"/>
                </a:cubicBezTo>
                <a:close/>
                <a:moveTo>
                  <a:pt x="473" y="403"/>
                </a:moveTo>
                <a:cubicBezTo>
                  <a:pt x="403" y="403"/>
                  <a:pt x="403" y="403"/>
                  <a:pt x="403" y="403"/>
                </a:cubicBezTo>
                <a:cubicBezTo>
                  <a:pt x="403" y="519"/>
                  <a:pt x="403" y="519"/>
                  <a:pt x="403" y="519"/>
                </a:cubicBezTo>
                <a:cubicBezTo>
                  <a:pt x="468" y="519"/>
                  <a:pt x="468" y="519"/>
                  <a:pt x="468" y="519"/>
                </a:cubicBezTo>
                <a:cubicBezTo>
                  <a:pt x="456" y="507"/>
                  <a:pt x="447" y="495"/>
                  <a:pt x="445" y="479"/>
                </a:cubicBezTo>
                <a:cubicBezTo>
                  <a:pt x="442" y="457"/>
                  <a:pt x="454" y="439"/>
                  <a:pt x="463" y="424"/>
                </a:cubicBezTo>
                <a:cubicBezTo>
                  <a:pt x="470" y="414"/>
                  <a:pt x="474" y="407"/>
                  <a:pt x="473" y="403"/>
                </a:cubicBezTo>
                <a:close/>
                <a:moveTo>
                  <a:pt x="512" y="584"/>
                </a:moveTo>
                <a:cubicBezTo>
                  <a:pt x="510" y="562"/>
                  <a:pt x="496" y="547"/>
                  <a:pt x="482" y="533"/>
                </a:cubicBezTo>
                <a:cubicBezTo>
                  <a:pt x="403" y="533"/>
                  <a:pt x="403" y="533"/>
                  <a:pt x="403" y="533"/>
                </a:cubicBezTo>
                <a:cubicBezTo>
                  <a:pt x="403" y="648"/>
                  <a:pt x="403" y="648"/>
                  <a:pt x="403" y="648"/>
                </a:cubicBezTo>
                <a:cubicBezTo>
                  <a:pt x="492" y="648"/>
                  <a:pt x="492" y="648"/>
                  <a:pt x="492" y="648"/>
                </a:cubicBezTo>
                <a:cubicBezTo>
                  <a:pt x="504" y="625"/>
                  <a:pt x="514" y="602"/>
                  <a:pt x="512" y="584"/>
                </a:cubicBezTo>
                <a:close/>
                <a:moveTo>
                  <a:pt x="224" y="244"/>
                </a:moveTo>
                <a:cubicBezTo>
                  <a:pt x="223" y="249"/>
                  <a:pt x="222" y="254"/>
                  <a:pt x="221" y="259"/>
                </a:cubicBezTo>
                <a:cubicBezTo>
                  <a:pt x="230" y="259"/>
                  <a:pt x="230" y="259"/>
                  <a:pt x="230" y="259"/>
                </a:cubicBezTo>
                <a:cubicBezTo>
                  <a:pt x="228" y="255"/>
                  <a:pt x="226" y="250"/>
                  <a:pt x="224" y="244"/>
                </a:cubicBezTo>
                <a:close/>
                <a:moveTo>
                  <a:pt x="219" y="273"/>
                </a:moveTo>
                <a:cubicBezTo>
                  <a:pt x="212" y="311"/>
                  <a:pt x="209" y="350"/>
                  <a:pt x="209" y="389"/>
                </a:cubicBezTo>
                <a:cubicBezTo>
                  <a:pt x="389" y="389"/>
                  <a:pt x="389" y="389"/>
                  <a:pt x="389" y="389"/>
                </a:cubicBezTo>
                <a:cubicBezTo>
                  <a:pt x="389" y="366"/>
                  <a:pt x="389" y="366"/>
                  <a:pt x="389" y="366"/>
                </a:cubicBezTo>
                <a:cubicBezTo>
                  <a:pt x="374" y="360"/>
                  <a:pt x="357" y="354"/>
                  <a:pt x="340" y="348"/>
                </a:cubicBezTo>
                <a:cubicBezTo>
                  <a:pt x="332" y="345"/>
                  <a:pt x="325" y="342"/>
                  <a:pt x="318" y="339"/>
                </a:cubicBezTo>
                <a:cubicBezTo>
                  <a:pt x="290" y="329"/>
                  <a:pt x="274" y="311"/>
                  <a:pt x="261" y="295"/>
                </a:cubicBezTo>
                <a:cubicBezTo>
                  <a:pt x="254" y="287"/>
                  <a:pt x="248" y="279"/>
                  <a:pt x="241" y="274"/>
                </a:cubicBezTo>
                <a:cubicBezTo>
                  <a:pt x="241" y="274"/>
                  <a:pt x="241" y="274"/>
                  <a:pt x="240" y="273"/>
                </a:cubicBezTo>
                <a:lnTo>
                  <a:pt x="219" y="273"/>
                </a:lnTo>
                <a:close/>
                <a:moveTo>
                  <a:pt x="209" y="403"/>
                </a:moveTo>
                <a:cubicBezTo>
                  <a:pt x="209" y="443"/>
                  <a:pt x="212" y="482"/>
                  <a:pt x="218" y="519"/>
                </a:cubicBezTo>
                <a:cubicBezTo>
                  <a:pt x="389" y="519"/>
                  <a:pt x="389" y="519"/>
                  <a:pt x="389" y="519"/>
                </a:cubicBezTo>
                <a:cubicBezTo>
                  <a:pt x="389" y="403"/>
                  <a:pt x="389" y="403"/>
                  <a:pt x="389" y="403"/>
                </a:cubicBezTo>
                <a:lnTo>
                  <a:pt x="209" y="403"/>
                </a:lnTo>
                <a:close/>
                <a:moveTo>
                  <a:pt x="423" y="389"/>
                </a:moveTo>
                <a:cubicBezTo>
                  <a:pt x="420" y="387"/>
                  <a:pt x="417" y="385"/>
                  <a:pt x="415" y="383"/>
                </a:cubicBezTo>
                <a:cubicBezTo>
                  <a:pt x="413" y="380"/>
                  <a:pt x="409" y="376"/>
                  <a:pt x="403" y="373"/>
                </a:cubicBezTo>
                <a:cubicBezTo>
                  <a:pt x="403" y="389"/>
                  <a:pt x="403" y="389"/>
                  <a:pt x="403" y="389"/>
                </a:cubicBezTo>
                <a:lnTo>
                  <a:pt x="423" y="389"/>
                </a:lnTo>
                <a:close/>
                <a:moveTo>
                  <a:pt x="467" y="369"/>
                </a:moveTo>
                <a:cubicBezTo>
                  <a:pt x="477" y="370"/>
                  <a:pt x="487" y="371"/>
                  <a:pt x="495" y="373"/>
                </a:cubicBezTo>
                <a:cubicBezTo>
                  <a:pt x="497" y="374"/>
                  <a:pt x="503" y="372"/>
                  <a:pt x="509" y="369"/>
                </a:cubicBezTo>
                <a:cubicBezTo>
                  <a:pt x="517" y="364"/>
                  <a:pt x="527" y="359"/>
                  <a:pt x="539" y="359"/>
                </a:cubicBezTo>
                <a:cubicBezTo>
                  <a:pt x="549" y="359"/>
                  <a:pt x="560" y="364"/>
                  <a:pt x="569" y="373"/>
                </a:cubicBezTo>
                <a:cubicBezTo>
                  <a:pt x="572" y="375"/>
                  <a:pt x="577" y="378"/>
                  <a:pt x="583" y="382"/>
                </a:cubicBezTo>
                <a:cubicBezTo>
                  <a:pt x="582" y="344"/>
                  <a:pt x="579" y="308"/>
                  <a:pt x="573" y="273"/>
                </a:cubicBezTo>
                <a:cubicBezTo>
                  <a:pt x="457" y="273"/>
                  <a:pt x="457" y="273"/>
                  <a:pt x="457" y="273"/>
                </a:cubicBezTo>
                <a:cubicBezTo>
                  <a:pt x="457" y="275"/>
                  <a:pt x="456" y="277"/>
                  <a:pt x="456" y="279"/>
                </a:cubicBezTo>
                <a:cubicBezTo>
                  <a:pt x="454" y="282"/>
                  <a:pt x="450" y="284"/>
                  <a:pt x="447" y="284"/>
                </a:cubicBezTo>
                <a:cubicBezTo>
                  <a:pt x="441" y="284"/>
                  <a:pt x="435" y="280"/>
                  <a:pt x="427" y="274"/>
                </a:cubicBezTo>
                <a:cubicBezTo>
                  <a:pt x="427" y="274"/>
                  <a:pt x="426" y="274"/>
                  <a:pt x="426" y="273"/>
                </a:cubicBezTo>
                <a:cubicBezTo>
                  <a:pt x="403" y="273"/>
                  <a:pt x="403" y="273"/>
                  <a:pt x="403" y="273"/>
                </a:cubicBezTo>
                <a:cubicBezTo>
                  <a:pt x="403" y="303"/>
                  <a:pt x="403" y="303"/>
                  <a:pt x="403" y="303"/>
                </a:cubicBezTo>
                <a:cubicBezTo>
                  <a:pt x="408" y="304"/>
                  <a:pt x="410" y="307"/>
                  <a:pt x="411" y="308"/>
                </a:cubicBezTo>
                <a:cubicBezTo>
                  <a:pt x="412" y="310"/>
                  <a:pt x="416" y="317"/>
                  <a:pt x="420" y="322"/>
                </a:cubicBezTo>
                <a:cubicBezTo>
                  <a:pt x="434" y="342"/>
                  <a:pt x="444" y="357"/>
                  <a:pt x="445" y="366"/>
                </a:cubicBezTo>
                <a:cubicBezTo>
                  <a:pt x="448" y="368"/>
                  <a:pt x="460" y="369"/>
                  <a:pt x="467" y="369"/>
                </a:cubicBezTo>
                <a:close/>
                <a:moveTo>
                  <a:pt x="403" y="258"/>
                </a:moveTo>
                <a:cubicBezTo>
                  <a:pt x="403" y="259"/>
                  <a:pt x="403" y="259"/>
                  <a:pt x="403" y="259"/>
                </a:cubicBezTo>
                <a:cubicBezTo>
                  <a:pt x="406" y="259"/>
                  <a:pt x="406" y="259"/>
                  <a:pt x="406" y="259"/>
                </a:cubicBezTo>
                <a:cubicBezTo>
                  <a:pt x="405" y="259"/>
                  <a:pt x="404" y="258"/>
                  <a:pt x="403" y="258"/>
                </a:cubicBezTo>
                <a:close/>
                <a:moveTo>
                  <a:pt x="389" y="252"/>
                </a:moveTo>
                <a:cubicBezTo>
                  <a:pt x="388" y="252"/>
                  <a:pt x="387" y="252"/>
                  <a:pt x="386" y="251"/>
                </a:cubicBezTo>
                <a:cubicBezTo>
                  <a:pt x="384" y="251"/>
                  <a:pt x="381" y="250"/>
                  <a:pt x="379" y="250"/>
                </a:cubicBezTo>
                <a:cubicBezTo>
                  <a:pt x="371" y="250"/>
                  <a:pt x="364" y="255"/>
                  <a:pt x="359" y="259"/>
                </a:cubicBezTo>
                <a:cubicBezTo>
                  <a:pt x="389" y="259"/>
                  <a:pt x="389" y="259"/>
                  <a:pt x="389" y="259"/>
                </a:cubicBezTo>
                <a:lnTo>
                  <a:pt x="389" y="252"/>
                </a:lnTo>
                <a:close/>
                <a:moveTo>
                  <a:pt x="340" y="310"/>
                </a:moveTo>
                <a:cubicBezTo>
                  <a:pt x="340" y="312"/>
                  <a:pt x="341" y="315"/>
                  <a:pt x="349" y="315"/>
                </a:cubicBezTo>
                <a:cubicBezTo>
                  <a:pt x="359" y="315"/>
                  <a:pt x="372" y="311"/>
                  <a:pt x="383" y="308"/>
                </a:cubicBezTo>
                <a:cubicBezTo>
                  <a:pt x="385" y="307"/>
                  <a:pt x="387" y="307"/>
                  <a:pt x="389" y="306"/>
                </a:cubicBezTo>
                <a:cubicBezTo>
                  <a:pt x="389" y="273"/>
                  <a:pt x="389" y="273"/>
                  <a:pt x="389" y="273"/>
                </a:cubicBezTo>
                <a:cubicBezTo>
                  <a:pt x="349" y="273"/>
                  <a:pt x="349" y="273"/>
                  <a:pt x="349" y="273"/>
                </a:cubicBezTo>
                <a:cubicBezTo>
                  <a:pt x="342" y="285"/>
                  <a:pt x="339" y="300"/>
                  <a:pt x="340" y="310"/>
                </a:cubicBezTo>
                <a:close/>
                <a:moveTo>
                  <a:pt x="777" y="389"/>
                </a:moveTo>
                <a:cubicBezTo>
                  <a:pt x="777" y="349"/>
                  <a:pt x="770" y="310"/>
                  <a:pt x="757" y="273"/>
                </a:cubicBezTo>
                <a:cubicBezTo>
                  <a:pt x="587" y="273"/>
                  <a:pt x="587" y="273"/>
                  <a:pt x="587" y="273"/>
                </a:cubicBezTo>
                <a:cubicBezTo>
                  <a:pt x="593" y="310"/>
                  <a:pt x="597" y="349"/>
                  <a:pt x="597" y="389"/>
                </a:cubicBezTo>
                <a:lnTo>
                  <a:pt x="777" y="389"/>
                </a:lnTo>
                <a:close/>
                <a:moveTo>
                  <a:pt x="536" y="144"/>
                </a:moveTo>
                <a:cubicBezTo>
                  <a:pt x="535" y="144"/>
                  <a:pt x="535" y="144"/>
                  <a:pt x="535" y="144"/>
                </a:cubicBezTo>
                <a:cubicBezTo>
                  <a:pt x="530" y="158"/>
                  <a:pt x="511" y="166"/>
                  <a:pt x="491" y="173"/>
                </a:cubicBezTo>
                <a:cubicBezTo>
                  <a:pt x="482" y="175"/>
                  <a:pt x="472" y="194"/>
                  <a:pt x="464" y="207"/>
                </a:cubicBezTo>
                <a:cubicBezTo>
                  <a:pt x="456" y="221"/>
                  <a:pt x="449" y="231"/>
                  <a:pt x="442" y="235"/>
                </a:cubicBezTo>
                <a:cubicBezTo>
                  <a:pt x="443" y="238"/>
                  <a:pt x="446" y="244"/>
                  <a:pt x="448" y="248"/>
                </a:cubicBezTo>
                <a:cubicBezTo>
                  <a:pt x="450" y="252"/>
                  <a:pt x="452" y="256"/>
                  <a:pt x="453" y="259"/>
                </a:cubicBezTo>
                <a:cubicBezTo>
                  <a:pt x="571" y="259"/>
                  <a:pt x="571" y="259"/>
                  <a:pt x="571" y="259"/>
                </a:cubicBezTo>
                <a:cubicBezTo>
                  <a:pt x="563" y="217"/>
                  <a:pt x="551" y="178"/>
                  <a:pt x="536" y="144"/>
                </a:cubicBezTo>
                <a:close/>
                <a:moveTo>
                  <a:pt x="389" y="76"/>
                </a:moveTo>
                <a:cubicBezTo>
                  <a:pt x="387" y="77"/>
                  <a:pt x="384" y="79"/>
                  <a:pt x="385" y="80"/>
                </a:cubicBezTo>
                <a:cubicBezTo>
                  <a:pt x="385" y="82"/>
                  <a:pt x="387" y="84"/>
                  <a:pt x="389" y="85"/>
                </a:cubicBezTo>
                <a:lnTo>
                  <a:pt x="389" y="76"/>
                </a:lnTo>
                <a:close/>
                <a:moveTo>
                  <a:pt x="403" y="93"/>
                </a:moveTo>
                <a:cubicBezTo>
                  <a:pt x="409" y="95"/>
                  <a:pt x="415" y="96"/>
                  <a:pt x="422" y="96"/>
                </a:cubicBezTo>
                <a:cubicBezTo>
                  <a:pt x="427" y="96"/>
                  <a:pt x="435" y="95"/>
                  <a:pt x="436" y="90"/>
                </a:cubicBezTo>
                <a:cubicBezTo>
                  <a:pt x="438" y="79"/>
                  <a:pt x="445" y="73"/>
                  <a:pt x="456" y="73"/>
                </a:cubicBezTo>
                <a:cubicBezTo>
                  <a:pt x="474" y="73"/>
                  <a:pt x="500" y="91"/>
                  <a:pt x="518" y="107"/>
                </a:cubicBezTo>
                <a:cubicBezTo>
                  <a:pt x="508" y="91"/>
                  <a:pt x="498" y="76"/>
                  <a:pt x="487" y="63"/>
                </a:cubicBezTo>
                <a:cubicBezTo>
                  <a:pt x="479" y="59"/>
                  <a:pt x="471" y="56"/>
                  <a:pt x="463" y="53"/>
                </a:cubicBezTo>
                <a:cubicBezTo>
                  <a:pt x="439" y="46"/>
                  <a:pt x="428" y="52"/>
                  <a:pt x="404" y="67"/>
                </a:cubicBezTo>
                <a:cubicBezTo>
                  <a:pt x="403" y="67"/>
                  <a:pt x="403" y="67"/>
                  <a:pt x="403" y="67"/>
                </a:cubicBezTo>
                <a:lnTo>
                  <a:pt x="403" y="93"/>
                </a:lnTo>
                <a:close/>
                <a:moveTo>
                  <a:pt x="14" y="403"/>
                </a:moveTo>
                <a:cubicBezTo>
                  <a:pt x="15" y="443"/>
                  <a:pt x="22" y="482"/>
                  <a:pt x="34" y="519"/>
                </a:cubicBezTo>
                <a:cubicBezTo>
                  <a:pt x="204" y="519"/>
                  <a:pt x="204" y="519"/>
                  <a:pt x="204" y="519"/>
                </a:cubicBezTo>
                <a:cubicBezTo>
                  <a:pt x="198" y="482"/>
                  <a:pt x="195" y="443"/>
                  <a:pt x="195" y="403"/>
                </a:cubicBezTo>
                <a:lnTo>
                  <a:pt x="14" y="403"/>
                </a:lnTo>
                <a:close/>
                <a:moveTo>
                  <a:pt x="255" y="648"/>
                </a:moveTo>
                <a:cubicBezTo>
                  <a:pt x="389" y="648"/>
                  <a:pt x="389" y="648"/>
                  <a:pt x="389" y="648"/>
                </a:cubicBezTo>
                <a:cubicBezTo>
                  <a:pt x="389" y="533"/>
                  <a:pt x="389" y="533"/>
                  <a:pt x="389" y="533"/>
                </a:cubicBezTo>
                <a:cubicBezTo>
                  <a:pt x="221" y="533"/>
                  <a:pt x="221" y="533"/>
                  <a:pt x="221" y="533"/>
                </a:cubicBezTo>
                <a:cubicBezTo>
                  <a:pt x="229" y="575"/>
                  <a:pt x="241" y="614"/>
                  <a:pt x="255" y="648"/>
                </a:cubicBezTo>
                <a:close/>
                <a:moveTo>
                  <a:pt x="262" y="662"/>
                </a:moveTo>
                <a:cubicBezTo>
                  <a:pt x="294" y="730"/>
                  <a:pt x="339" y="774"/>
                  <a:pt x="389" y="777"/>
                </a:cubicBezTo>
                <a:cubicBezTo>
                  <a:pt x="389" y="662"/>
                  <a:pt x="389" y="662"/>
                  <a:pt x="389" y="662"/>
                </a:cubicBezTo>
                <a:lnTo>
                  <a:pt x="262" y="662"/>
                </a:lnTo>
                <a:close/>
                <a:moveTo>
                  <a:pt x="403" y="777"/>
                </a:moveTo>
                <a:cubicBezTo>
                  <a:pt x="422" y="776"/>
                  <a:pt x="441" y="768"/>
                  <a:pt x="459" y="755"/>
                </a:cubicBezTo>
                <a:cubicBezTo>
                  <a:pt x="452" y="752"/>
                  <a:pt x="447" y="745"/>
                  <a:pt x="446" y="734"/>
                </a:cubicBezTo>
                <a:cubicBezTo>
                  <a:pt x="446" y="724"/>
                  <a:pt x="455" y="709"/>
                  <a:pt x="471" y="683"/>
                </a:cubicBezTo>
                <a:cubicBezTo>
                  <a:pt x="475" y="676"/>
                  <a:pt x="479" y="669"/>
                  <a:pt x="484" y="662"/>
                </a:cubicBezTo>
                <a:cubicBezTo>
                  <a:pt x="403" y="662"/>
                  <a:pt x="403" y="662"/>
                  <a:pt x="403" y="662"/>
                </a:cubicBezTo>
                <a:lnTo>
                  <a:pt x="403" y="777"/>
                </a:lnTo>
                <a:close/>
                <a:moveTo>
                  <a:pt x="618" y="603"/>
                </a:moveTo>
                <a:cubicBezTo>
                  <a:pt x="628" y="598"/>
                  <a:pt x="652" y="569"/>
                  <a:pt x="674" y="536"/>
                </a:cubicBezTo>
                <a:cubicBezTo>
                  <a:pt x="700" y="496"/>
                  <a:pt x="708" y="471"/>
                  <a:pt x="706" y="466"/>
                </a:cubicBezTo>
                <a:cubicBezTo>
                  <a:pt x="701" y="456"/>
                  <a:pt x="653" y="432"/>
                  <a:pt x="621" y="416"/>
                </a:cubicBezTo>
                <a:cubicBezTo>
                  <a:pt x="611" y="411"/>
                  <a:pt x="601" y="407"/>
                  <a:pt x="593" y="403"/>
                </a:cubicBezTo>
                <a:cubicBezTo>
                  <a:pt x="592" y="403"/>
                  <a:pt x="591" y="403"/>
                  <a:pt x="590" y="403"/>
                </a:cubicBezTo>
                <a:cubicBezTo>
                  <a:pt x="587" y="403"/>
                  <a:pt x="584" y="401"/>
                  <a:pt x="583" y="398"/>
                </a:cubicBezTo>
                <a:cubicBezTo>
                  <a:pt x="573" y="392"/>
                  <a:pt x="564" y="387"/>
                  <a:pt x="560" y="383"/>
                </a:cubicBezTo>
                <a:cubicBezTo>
                  <a:pt x="553" y="376"/>
                  <a:pt x="546" y="373"/>
                  <a:pt x="539" y="373"/>
                </a:cubicBezTo>
                <a:cubicBezTo>
                  <a:pt x="530" y="373"/>
                  <a:pt x="523" y="377"/>
                  <a:pt x="515" y="381"/>
                </a:cubicBezTo>
                <a:cubicBezTo>
                  <a:pt x="509" y="384"/>
                  <a:pt x="502" y="388"/>
                  <a:pt x="496" y="388"/>
                </a:cubicBezTo>
                <a:cubicBezTo>
                  <a:pt x="494" y="388"/>
                  <a:pt x="491" y="387"/>
                  <a:pt x="489" y="387"/>
                </a:cubicBezTo>
                <a:cubicBezTo>
                  <a:pt x="486" y="385"/>
                  <a:pt x="480" y="384"/>
                  <a:pt x="474" y="384"/>
                </a:cubicBezTo>
                <a:cubicBezTo>
                  <a:pt x="477" y="386"/>
                  <a:pt x="481" y="388"/>
                  <a:pt x="483" y="392"/>
                </a:cubicBezTo>
                <a:cubicBezTo>
                  <a:pt x="483" y="392"/>
                  <a:pt x="483" y="392"/>
                  <a:pt x="483" y="392"/>
                </a:cubicBezTo>
                <a:cubicBezTo>
                  <a:pt x="484" y="392"/>
                  <a:pt x="484" y="392"/>
                  <a:pt x="484" y="392"/>
                </a:cubicBezTo>
                <a:cubicBezTo>
                  <a:pt x="493" y="405"/>
                  <a:pt x="484" y="419"/>
                  <a:pt x="475" y="432"/>
                </a:cubicBezTo>
                <a:cubicBezTo>
                  <a:pt x="466" y="445"/>
                  <a:pt x="456" y="460"/>
                  <a:pt x="458" y="477"/>
                </a:cubicBezTo>
                <a:cubicBezTo>
                  <a:pt x="461" y="492"/>
                  <a:pt x="473" y="505"/>
                  <a:pt x="487" y="518"/>
                </a:cubicBezTo>
                <a:cubicBezTo>
                  <a:pt x="488" y="519"/>
                  <a:pt x="489" y="520"/>
                  <a:pt x="490" y="521"/>
                </a:cubicBezTo>
                <a:cubicBezTo>
                  <a:pt x="490" y="521"/>
                  <a:pt x="490" y="521"/>
                  <a:pt x="490" y="521"/>
                </a:cubicBezTo>
                <a:cubicBezTo>
                  <a:pt x="506" y="537"/>
                  <a:pt x="523" y="555"/>
                  <a:pt x="526" y="583"/>
                </a:cubicBezTo>
                <a:cubicBezTo>
                  <a:pt x="530" y="614"/>
                  <a:pt x="504" y="657"/>
                  <a:pt x="483" y="690"/>
                </a:cubicBezTo>
                <a:cubicBezTo>
                  <a:pt x="472" y="708"/>
                  <a:pt x="460" y="727"/>
                  <a:pt x="460" y="734"/>
                </a:cubicBezTo>
                <a:cubicBezTo>
                  <a:pt x="461" y="739"/>
                  <a:pt x="463" y="743"/>
                  <a:pt x="466" y="743"/>
                </a:cubicBezTo>
                <a:cubicBezTo>
                  <a:pt x="467" y="743"/>
                  <a:pt x="469" y="742"/>
                  <a:pt x="470" y="741"/>
                </a:cubicBezTo>
                <a:cubicBezTo>
                  <a:pt x="471" y="739"/>
                  <a:pt x="472" y="736"/>
                  <a:pt x="472" y="732"/>
                </a:cubicBezTo>
                <a:cubicBezTo>
                  <a:pt x="471" y="723"/>
                  <a:pt x="482" y="713"/>
                  <a:pt x="503" y="694"/>
                </a:cubicBezTo>
                <a:cubicBezTo>
                  <a:pt x="509" y="689"/>
                  <a:pt x="515" y="684"/>
                  <a:pt x="521" y="678"/>
                </a:cubicBezTo>
                <a:cubicBezTo>
                  <a:pt x="553" y="648"/>
                  <a:pt x="600" y="611"/>
                  <a:pt x="618" y="603"/>
                </a:cubicBezTo>
                <a:close/>
                <a:moveTo>
                  <a:pt x="577" y="648"/>
                </a:moveTo>
                <a:cubicBezTo>
                  <a:pt x="682" y="648"/>
                  <a:pt x="682" y="648"/>
                  <a:pt x="682" y="648"/>
                </a:cubicBezTo>
                <a:cubicBezTo>
                  <a:pt x="712" y="614"/>
                  <a:pt x="736" y="575"/>
                  <a:pt x="752" y="533"/>
                </a:cubicBezTo>
                <a:cubicBezTo>
                  <a:pt x="693" y="533"/>
                  <a:pt x="693" y="533"/>
                  <a:pt x="693" y="533"/>
                </a:cubicBezTo>
                <a:cubicBezTo>
                  <a:pt x="670" y="570"/>
                  <a:pt x="638" y="609"/>
                  <a:pt x="624" y="616"/>
                </a:cubicBezTo>
                <a:cubicBezTo>
                  <a:pt x="615" y="620"/>
                  <a:pt x="598" y="632"/>
                  <a:pt x="577" y="648"/>
                </a:cubicBezTo>
                <a:close/>
                <a:moveTo>
                  <a:pt x="543" y="44"/>
                </a:moveTo>
                <a:cubicBezTo>
                  <a:pt x="547" y="58"/>
                  <a:pt x="549" y="73"/>
                  <a:pt x="542" y="79"/>
                </a:cubicBezTo>
                <a:cubicBezTo>
                  <a:pt x="540" y="81"/>
                  <a:pt x="537" y="82"/>
                  <a:pt x="533" y="82"/>
                </a:cubicBezTo>
                <a:cubicBezTo>
                  <a:pt x="529" y="82"/>
                  <a:pt x="522" y="80"/>
                  <a:pt x="515" y="77"/>
                </a:cubicBezTo>
                <a:cubicBezTo>
                  <a:pt x="526" y="92"/>
                  <a:pt x="536" y="110"/>
                  <a:pt x="545" y="130"/>
                </a:cubicBezTo>
                <a:cubicBezTo>
                  <a:pt x="669" y="130"/>
                  <a:pt x="669" y="130"/>
                  <a:pt x="669" y="130"/>
                </a:cubicBezTo>
                <a:cubicBezTo>
                  <a:pt x="634" y="93"/>
                  <a:pt x="591" y="64"/>
                  <a:pt x="543" y="44"/>
                </a:cubicBezTo>
                <a:close/>
                <a:moveTo>
                  <a:pt x="123" y="130"/>
                </a:moveTo>
                <a:cubicBezTo>
                  <a:pt x="222" y="130"/>
                  <a:pt x="222" y="130"/>
                  <a:pt x="222" y="130"/>
                </a:cubicBezTo>
                <a:cubicBezTo>
                  <a:pt x="225" y="109"/>
                  <a:pt x="224" y="85"/>
                  <a:pt x="219" y="72"/>
                </a:cubicBezTo>
                <a:cubicBezTo>
                  <a:pt x="219" y="71"/>
                  <a:pt x="217" y="70"/>
                  <a:pt x="213" y="70"/>
                </a:cubicBezTo>
                <a:cubicBezTo>
                  <a:pt x="207" y="70"/>
                  <a:pt x="199" y="72"/>
                  <a:pt x="189" y="75"/>
                </a:cubicBezTo>
                <a:cubicBezTo>
                  <a:pt x="165" y="91"/>
                  <a:pt x="143" y="109"/>
                  <a:pt x="123" y="130"/>
                </a:cubicBezTo>
                <a:close/>
                <a:moveTo>
                  <a:pt x="333" y="772"/>
                </a:moveTo>
                <a:cubicBezTo>
                  <a:pt x="303" y="753"/>
                  <a:pt x="275" y="720"/>
                  <a:pt x="252" y="674"/>
                </a:cubicBezTo>
                <a:cubicBezTo>
                  <a:pt x="250" y="670"/>
                  <a:pt x="248" y="666"/>
                  <a:pt x="247" y="662"/>
                </a:cubicBezTo>
                <a:cubicBezTo>
                  <a:pt x="123" y="662"/>
                  <a:pt x="123" y="662"/>
                  <a:pt x="123" y="662"/>
                </a:cubicBezTo>
                <a:cubicBezTo>
                  <a:pt x="178" y="719"/>
                  <a:pt x="251" y="759"/>
                  <a:pt x="333" y="772"/>
                </a:cubicBezTo>
                <a:close/>
                <a:moveTo>
                  <a:pt x="669" y="662"/>
                </a:moveTo>
                <a:cubicBezTo>
                  <a:pt x="560" y="662"/>
                  <a:pt x="560" y="662"/>
                  <a:pt x="560" y="662"/>
                </a:cubicBezTo>
                <a:cubicBezTo>
                  <a:pt x="551" y="670"/>
                  <a:pt x="541" y="678"/>
                  <a:pt x="533" y="686"/>
                </a:cubicBezTo>
                <a:cubicBezTo>
                  <a:pt x="511" y="726"/>
                  <a:pt x="485" y="755"/>
                  <a:pt x="458" y="773"/>
                </a:cubicBezTo>
                <a:cubicBezTo>
                  <a:pt x="540" y="759"/>
                  <a:pt x="613" y="719"/>
                  <a:pt x="669" y="662"/>
                </a:cubicBezTo>
                <a:close/>
              </a:path>
            </a:pathLst>
          </a:custGeom>
          <a:solidFill>
            <a:srgbClr val="0070C0"/>
          </a:solidFill>
          <a:ln>
            <a:solidFill>
              <a:schemeClr val="tx1"/>
            </a:solidFill>
          </a:ln>
        </p:spPr>
        <p:txBody>
          <a:bodyPr vert="horz" wrap="square" lIns="43196" tIns="21598" rIns="43196" bIns="21598" numCol="1" anchor="t" anchorCtr="0" compatLnSpc="1">
            <a:prstTxWarp prst="textNoShape">
              <a:avLst/>
            </a:prstTxWarp>
          </a:bodyPr>
          <a:lstStyle/>
          <a:p>
            <a:pPr defTabSz="575936"/>
            <a:endParaRPr lang="en-US">
              <a:latin typeface="Open Sans Light"/>
            </a:endParaRPr>
          </a:p>
        </p:txBody>
      </p:sp>
      <p:sp>
        <p:nvSpPr>
          <p:cNvPr id="11" name="object 5">
            <a:extLst>
              <a:ext uri="{FF2B5EF4-FFF2-40B4-BE49-F238E27FC236}">
                <a16:creationId xmlns:a16="http://schemas.microsoft.com/office/drawing/2014/main" id="{A8BAE388-D6D2-40E9-8208-E39C1E0E7029}"/>
              </a:ext>
            </a:extLst>
          </p:cNvPr>
          <p:cNvSpPr/>
          <p:nvPr/>
        </p:nvSpPr>
        <p:spPr>
          <a:xfrm>
            <a:off x="207680" y="1151992"/>
            <a:ext cx="371787" cy="823302"/>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2" name="object 6">
            <a:extLst>
              <a:ext uri="{FF2B5EF4-FFF2-40B4-BE49-F238E27FC236}">
                <a16:creationId xmlns:a16="http://schemas.microsoft.com/office/drawing/2014/main" id="{ACB4B4C4-B96E-4D3D-A3B1-019ECDA735A1}"/>
              </a:ext>
            </a:extLst>
          </p:cNvPr>
          <p:cNvSpPr/>
          <p:nvPr/>
        </p:nvSpPr>
        <p:spPr>
          <a:xfrm>
            <a:off x="207680" y="2106171"/>
            <a:ext cx="371787" cy="852693"/>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
        <p:nvSpPr>
          <p:cNvPr id="2" name="Прямоугольник 1"/>
          <p:cNvSpPr/>
          <p:nvPr/>
        </p:nvSpPr>
        <p:spPr>
          <a:xfrm>
            <a:off x="4535909" y="2664159"/>
            <a:ext cx="921528" cy="338554"/>
          </a:xfrm>
          <a:prstGeom prst="rect">
            <a:avLst/>
          </a:prstGeom>
        </p:spPr>
        <p:txBody>
          <a:bodyPr wrap="square">
            <a:spAutoFit/>
          </a:bodyPr>
          <a:lstStyle/>
          <a:p>
            <a:pPr marL="87313" lvl="1"/>
            <a:r>
              <a:rPr lang="en-US" sz="1600" b="1" dirty="0">
                <a:solidFill>
                  <a:srgbClr val="002060"/>
                </a:solidFill>
                <a:latin typeface="Arial" panose="020B0604020202020204" pitchFamily="34" charset="0"/>
                <a:cs typeface="Arial" panose="020B0604020202020204" pitchFamily="34" charset="0"/>
              </a:rPr>
              <a:t>2-dars</a:t>
            </a:r>
            <a:endParaRPr lang="ms-MY"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4222854355"/>
              </p:ext>
            </p:extLst>
          </p:nvPr>
        </p:nvGraphicFramePr>
        <p:xfrm>
          <a:off x="179425" y="579179"/>
          <a:ext cx="5441615"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3"/>
          <p:cNvSpPr>
            <a:spLocks noGrp="1"/>
          </p:cNvSpPr>
          <p:nvPr>
            <p:ph type="title"/>
          </p:nvPr>
        </p:nvSpPr>
        <p:spPr>
          <a:xfrm>
            <a:off x="431960" y="103042"/>
            <a:ext cx="4895533" cy="386260"/>
          </a:xfrm>
        </p:spPr>
        <p:txBody>
          <a:bodyPr/>
          <a:lstStyle/>
          <a:p>
            <a:r>
              <a:rPr lang="en-US" dirty="0" err="1" smtClean="0"/>
              <a:t>Afg‘on</a:t>
            </a:r>
            <a:r>
              <a:rPr lang="en-US" dirty="0" smtClean="0"/>
              <a:t> – </a:t>
            </a:r>
            <a:r>
              <a:rPr lang="en-US" dirty="0" err="1" smtClean="0"/>
              <a:t>sovet</a:t>
            </a:r>
            <a:r>
              <a:rPr lang="en-US" dirty="0" smtClean="0"/>
              <a:t> </a:t>
            </a:r>
            <a:r>
              <a:rPr lang="en-US" dirty="0" err="1" smtClean="0"/>
              <a:t>urushi</a:t>
            </a:r>
            <a:endParaRPr lang="ru-RU" dirty="0"/>
          </a:p>
        </p:txBody>
      </p:sp>
    </p:spTree>
    <p:extLst>
      <p:ext uri="{BB962C8B-B14F-4D97-AF65-F5344CB8AC3E}">
        <p14:creationId xmlns:p14="http://schemas.microsoft.com/office/powerpoint/2010/main" val="3346629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Заголовок 3"/>
          <p:cNvSpPr>
            <a:spLocks noGrp="1"/>
          </p:cNvSpPr>
          <p:nvPr>
            <p:ph type="title"/>
          </p:nvPr>
        </p:nvSpPr>
        <p:spPr>
          <a:xfrm>
            <a:off x="431960" y="107218"/>
            <a:ext cx="4895533" cy="386260"/>
          </a:xfrm>
        </p:spPr>
        <p:txBody>
          <a:bodyPr/>
          <a:lstStyle/>
          <a:p>
            <a:r>
              <a:rPr lang="en-US" dirty="0" err="1" smtClean="0"/>
              <a:t>Afg‘on</a:t>
            </a:r>
            <a:r>
              <a:rPr lang="en-US" dirty="0" smtClean="0"/>
              <a:t> </a:t>
            </a:r>
            <a:r>
              <a:rPr lang="en-US" dirty="0" err="1" smtClean="0"/>
              <a:t>urushi</a:t>
            </a:r>
            <a:endParaRPr lang="ru-RU" dirty="0"/>
          </a:p>
        </p:txBody>
      </p:sp>
      <p:sp>
        <p:nvSpPr>
          <p:cNvPr id="4" name="Прямоугольник 3"/>
          <p:cNvSpPr/>
          <p:nvPr/>
        </p:nvSpPr>
        <p:spPr>
          <a:xfrm>
            <a:off x="185174" y="615864"/>
            <a:ext cx="5363852" cy="2462213"/>
          </a:xfrm>
          <a:prstGeom prst="rect">
            <a:avLst/>
          </a:prstGeom>
          <a:solidFill>
            <a:schemeClr val="bg2">
              <a:lumMod val="20000"/>
              <a:lumOff val="80000"/>
            </a:schemeClr>
          </a:solidFill>
        </p:spPr>
        <p:txBody>
          <a:bodyPr wrap="square">
            <a:spAutoFit/>
          </a:bodyPr>
          <a:lstStyle/>
          <a:p>
            <a:pPr indent="179388" algn="just"/>
            <a:r>
              <a:rPr lang="en-US" sz="1400" dirty="0" err="1" smtClean="0">
                <a:solidFill>
                  <a:srgbClr val="002060"/>
                </a:solidFill>
                <a:latin typeface="PTSerif"/>
              </a:rPr>
              <a:t>Afg‘onistondagi</a:t>
            </a:r>
            <a:r>
              <a:rPr lang="en-US" sz="1400" dirty="0" smtClean="0">
                <a:solidFill>
                  <a:srgbClr val="002060"/>
                </a:solidFill>
                <a:latin typeface="PTSerif"/>
              </a:rPr>
              <a:t> </a:t>
            </a:r>
            <a:r>
              <a:rPr lang="en-US" sz="1400" dirty="0" err="1">
                <a:solidFill>
                  <a:srgbClr val="002060"/>
                </a:solidFill>
                <a:latin typeface="PTSerif"/>
              </a:rPr>
              <a:t>voqealarni</a:t>
            </a:r>
            <a:r>
              <a:rPr lang="en-US" sz="1400" dirty="0">
                <a:solidFill>
                  <a:srgbClr val="002060"/>
                </a:solidFill>
                <a:latin typeface="PTSerif"/>
              </a:rPr>
              <a:t> </a:t>
            </a:r>
            <a:r>
              <a:rPr lang="en-US" sz="1400" dirty="0" err="1" smtClean="0">
                <a:solidFill>
                  <a:srgbClr val="002060"/>
                </a:solidFill>
                <a:latin typeface="PTSerif"/>
              </a:rPr>
              <a:t>AQSh</a:t>
            </a:r>
            <a:r>
              <a:rPr lang="en-US" sz="1400" dirty="0" smtClean="0">
                <a:solidFill>
                  <a:srgbClr val="002060"/>
                </a:solidFill>
                <a:latin typeface="PTSerif"/>
              </a:rPr>
              <a:t> </a:t>
            </a:r>
            <a:r>
              <a:rPr lang="en-US" sz="1400" dirty="0" err="1">
                <a:solidFill>
                  <a:srgbClr val="002060"/>
                </a:solidFill>
                <a:latin typeface="PTSerif"/>
              </a:rPr>
              <a:t>va</a:t>
            </a:r>
            <a:r>
              <a:rPr lang="en-US" sz="1400" dirty="0">
                <a:solidFill>
                  <a:srgbClr val="002060"/>
                </a:solidFill>
                <a:latin typeface="PTSerif"/>
              </a:rPr>
              <a:t> SSSR </a:t>
            </a:r>
            <a:r>
              <a:rPr lang="en-US" sz="1400" dirty="0" err="1">
                <a:solidFill>
                  <a:srgbClr val="002060"/>
                </a:solidFill>
                <a:latin typeface="PTSerif"/>
              </a:rPr>
              <a:t>diqqat</a:t>
            </a:r>
            <a:r>
              <a:rPr lang="en-US" sz="1400" dirty="0">
                <a:solidFill>
                  <a:srgbClr val="002060"/>
                </a:solidFill>
                <a:latin typeface="PTSerif"/>
              </a:rPr>
              <a:t> </a:t>
            </a:r>
            <a:r>
              <a:rPr lang="en-US" sz="1400" dirty="0" err="1">
                <a:solidFill>
                  <a:srgbClr val="002060"/>
                </a:solidFill>
                <a:latin typeface="PTSerif"/>
              </a:rPr>
              <a:t>bilan</a:t>
            </a:r>
            <a:r>
              <a:rPr lang="en-US" sz="1400" dirty="0">
                <a:solidFill>
                  <a:srgbClr val="002060"/>
                </a:solidFill>
                <a:latin typeface="PTSerif"/>
              </a:rPr>
              <a:t> </a:t>
            </a:r>
            <a:r>
              <a:rPr lang="en-US" sz="1400" dirty="0" err="1">
                <a:solidFill>
                  <a:srgbClr val="002060"/>
                </a:solidFill>
                <a:latin typeface="PTSerif"/>
              </a:rPr>
              <a:t>kuzatayotgan</a:t>
            </a:r>
            <a:r>
              <a:rPr lang="en-US" sz="1400" dirty="0">
                <a:solidFill>
                  <a:srgbClr val="002060"/>
                </a:solidFill>
                <a:latin typeface="PTSerif"/>
              </a:rPr>
              <a:t> </a:t>
            </a:r>
            <a:r>
              <a:rPr lang="en-US" sz="1400" dirty="0" err="1">
                <a:solidFill>
                  <a:srgbClr val="002060"/>
                </a:solidFill>
                <a:latin typeface="PTSerif"/>
              </a:rPr>
              <a:t>va</a:t>
            </a:r>
            <a:r>
              <a:rPr lang="en-US" sz="1400" dirty="0">
                <a:solidFill>
                  <a:srgbClr val="002060"/>
                </a:solidFill>
                <a:latin typeface="PTSerif"/>
              </a:rPr>
              <a:t> </a:t>
            </a:r>
            <a:r>
              <a:rPr lang="en-US" sz="1400" dirty="0" err="1">
                <a:solidFill>
                  <a:srgbClr val="002060"/>
                </a:solidFill>
                <a:latin typeface="PTSerif"/>
              </a:rPr>
              <a:t>yangi</a:t>
            </a:r>
            <a:r>
              <a:rPr lang="en-US" sz="1400" dirty="0">
                <a:solidFill>
                  <a:srgbClr val="002060"/>
                </a:solidFill>
                <a:latin typeface="PTSerif"/>
              </a:rPr>
              <a:t> </a:t>
            </a:r>
            <a:r>
              <a:rPr lang="en-US" sz="1400" dirty="0" err="1">
                <a:solidFill>
                  <a:srgbClr val="002060"/>
                </a:solidFill>
                <a:latin typeface="PTSerif"/>
              </a:rPr>
              <a:t>hukumat</a:t>
            </a:r>
            <a:r>
              <a:rPr lang="en-US" sz="1400" dirty="0">
                <a:solidFill>
                  <a:srgbClr val="002060"/>
                </a:solidFill>
                <a:latin typeface="PTSerif"/>
              </a:rPr>
              <a:t> </a:t>
            </a:r>
            <a:r>
              <a:rPr lang="en-US" sz="1400" dirty="0" err="1">
                <a:solidFill>
                  <a:srgbClr val="002060"/>
                </a:solidFill>
                <a:latin typeface="PTSerif"/>
              </a:rPr>
              <a:t>bilan</a:t>
            </a:r>
            <a:r>
              <a:rPr lang="en-US" sz="1400" dirty="0">
                <a:solidFill>
                  <a:srgbClr val="002060"/>
                </a:solidFill>
                <a:latin typeface="PTSerif"/>
              </a:rPr>
              <a:t> </a:t>
            </a:r>
            <a:r>
              <a:rPr lang="en-US" sz="1400" dirty="0" err="1">
                <a:solidFill>
                  <a:srgbClr val="002060"/>
                </a:solidFill>
                <a:latin typeface="PTSerif"/>
              </a:rPr>
              <a:t>yaqin</a:t>
            </a:r>
            <a:r>
              <a:rPr lang="en-US" sz="1400" dirty="0">
                <a:solidFill>
                  <a:srgbClr val="002060"/>
                </a:solidFill>
                <a:latin typeface="PTSerif"/>
              </a:rPr>
              <a:t> </a:t>
            </a:r>
            <a:r>
              <a:rPr lang="en-US" sz="1400" dirty="0" err="1">
                <a:solidFill>
                  <a:srgbClr val="002060"/>
                </a:solidFill>
                <a:latin typeface="PTSerif"/>
              </a:rPr>
              <a:t>munosabat</a:t>
            </a:r>
            <a:r>
              <a:rPr lang="en-US" sz="1400" dirty="0">
                <a:solidFill>
                  <a:srgbClr val="002060"/>
                </a:solidFill>
                <a:latin typeface="PTSerif"/>
              </a:rPr>
              <a:t> </a:t>
            </a:r>
            <a:r>
              <a:rPr lang="en-US" sz="1400" dirty="0" err="1">
                <a:solidFill>
                  <a:srgbClr val="002060"/>
                </a:solidFill>
                <a:latin typeface="PTSerif"/>
              </a:rPr>
              <a:t>o‘rnatishga</a:t>
            </a:r>
            <a:r>
              <a:rPr lang="en-US" sz="1400" dirty="0">
                <a:solidFill>
                  <a:srgbClr val="002060"/>
                </a:solidFill>
                <a:latin typeface="PTSerif"/>
              </a:rPr>
              <a:t> </a:t>
            </a:r>
            <a:r>
              <a:rPr lang="en-US" sz="1400" dirty="0" err="1">
                <a:solidFill>
                  <a:srgbClr val="002060"/>
                </a:solidFill>
                <a:latin typeface="PTSerif"/>
              </a:rPr>
              <a:t>urinayotgan</a:t>
            </a:r>
            <a:r>
              <a:rPr lang="en-US" sz="1400" dirty="0">
                <a:solidFill>
                  <a:srgbClr val="002060"/>
                </a:solidFill>
                <a:latin typeface="PTSerif"/>
              </a:rPr>
              <a:t> </a:t>
            </a:r>
            <a:r>
              <a:rPr lang="en-US" sz="1400" dirty="0" err="1">
                <a:solidFill>
                  <a:srgbClr val="002060"/>
                </a:solidFill>
                <a:latin typeface="PTSerif"/>
              </a:rPr>
              <a:t>edi</a:t>
            </a:r>
            <a:r>
              <a:rPr lang="en-US" sz="1400" dirty="0">
                <a:solidFill>
                  <a:srgbClr val="002060"/>
                </a:solidFill>
                <a:latin typeface="PTSerif"/>
              </a:rPr>
              <a:t>.</a:t>
            </a:r>
          </a:p>
          <a:p>
            <a:pPr indent="179388" algn="just"/>
            <a:r>
              <a:rPr lang="en-US" sz="1400" dirty="0" err="1">
                <a:solidFill>
                  <a:srgbClr val="002060"/>
                </a:solidFill>
                <a:latin typeface="PTSerif"/>
              </a:rPr>
              <a:t>Nurmuhammad</a:t>
            </a:r>
            <a:r>
              <a:rPr lang="en-US" sz="1400" dirty="0">
                <a:solidFill>
                  <a:srgbClr val="002060"/>
                </a:solidFill>
                <a:latin typeface="PTSerif"/>
              </a:rPr>
              <a:t> </a:t>
            </a:r>
            <a:r>
              <a:rPr lang="en-US" sz="1400" dirty="0" err="1">
                <a:solidFill>
                  <a:srgbClr val="002060"/>
                </a:solidFill>
                <a:latin typeface="PTSerif"/>
              </a:rPr>
              <a:t>Tarakiy</a:t>
            </a:r>
            <a:r>
              <a:rPr lang="en-US" sz="1400" dirty="0">
                <a:solidFill>
                  <a:srgbClr val="002060"/>
                </a:solidFill>
                <a:latin typeface="PTSerif"/>
              </a:rPr>
              <a:t> SSSR </a:t>
            </a:r>
            <a:r>
              <a:rPr lang="en-US" sz="1400" dirty="0" err="1">
                <a:solidFill>
                  <a:srgbClr val="002060"/>
                </a:solidFill>
                <a:latin typeface="PTSerif"/>
              </a:rPr>
              <a:t>bilan</a:t>
            </a:r>
            <a:r>
              <a:rPr lang="en-US" sz="1400" dirty="0">
                <a:solidFill>
                  <a:srgbClr val="002060"/>
                </a:solidFill>
                <a:latin typeface="PTSerif"/>
              </a:rPr>
              <a:t>, </a:t>
            </a:r>
            <a:r>
              <a:rPr lang="en-US" sz="1400" dirty="0" err="1">
                <a:solidFill>
                  <a:srgbClr val="002060"/>
                </a:solidFill>
                <a:latin typeface="PTSerif"/>
              </a:rPr>
              <a:t>Hafizulloh</a:t>
            </a:r>
            <a:r>
              <a:rPr lang="en-US" sz="1400" dirty="0">
                <a:solidFill>
                  <a:srgbClr val="002060"/>
                </a:solidFill>
                <a:latin typeface="PTSerif"/>
              </a:rPr>
              <a:t> Amin </a:t>
            </a:r>
            <a:r>
              <a:rPr lang="en-US" sz="1400" dirty="0" err="1">
                <a:solidFill>
                  <a:srgbClr val="002060"/>
                </a:solidFill>
                <a:latin typeface="PTSerif"/>
              </a:rPr>
              <a:t>esa</a:t>
            </a:r>
            <a:r>
              <a:rPr lang="en-US" sz="1400" dirty="0">
                <a:solidFill>
                  <a:srgbClr val="002060"/>
                </a:solidFill>
                <a:latin typeface="PTSerif"/>
              </a:rPr>
              <a:t> AQSh </a:t>
            </a:r>
            <a:r>
              <a:rPr lang="en-US" sz="1400" dirty="0" err="1">
                <a:solidFill>
                  <a:srgbClr val="002060"/>
                </a:solidFill>
                <a:latin typeface="PTSerif"/>
              </a:rPr>
              <a:t>bilan</a:t>
            </a:r>
            <a:r>
              <a:rPr lang="en-US" sz="1400" dirty="0">
                <a:solidFill>
                  <a:srgbClr val="002060"/>
                </a:solidFill>
                <a:latin typeface="PTSerif"/>
              </a:rPr>
              <a:t> </a:t>
            </a:r>
            <a:r>
              <a:rPr lang="en-US" sz="1400" dirty="0" err="1">
                <a:solidFill>
                  <a:srgbClr val="002060"/>
                </a:solidFill>
                <a:latin typeface="PTSerif"/>
              </a:rPr>
              <a:t>yaqin</a:t>
            </a:r>
            <a:r>
              <a:rPr lang="en-US" sz="1400" dirty="0">
                <a:solidFill>
                  <a:srgbClr val="002060"/>
                </a:solidFill>
                <a:latin typeface="PTSerif"/>
              </a:rPr>
              <a:t> </a:t>
            </a:r>
            <a:r>
              <a:rPr lang="en-US" sz="1400" dirty="0" err="1">
                <a:solidFill>
                  <a:srgbClr val="002060"/>
                </a:solidFill>
                <a:latin typeface="PTSerif"/>
              </a:rPr>
              <a:t>aloqalar</a:t>
            </a:r>
            <a:r>
              <a:rPr lang="en-US" sz="1400" dirty="0">
                <a:solidFill>
                  <a:srgbClr val="002060"/>
                </a:solidFill>
                <a:latin typeface="PTSerif"/>
              </a:rPr>
              <a:t> </a:t>
            </a:r>
            <a:r>
              <a:rPr lang="en-US" sz="1400" dirty="0" err="1">
                <a:solidFill>
                  <a:srgbClr val="002060"/>
                </a:solidFill>
                <a:latin typeface="PTSerif"/>
              </a:rPr>
              <a:t>o‘rnatish</a:t>
            </a:r>
            <a:r>
              <a:rPr lang="en-US" sz="1400" dirty="0">
                <a:solidFill>
                  <a:srgbClr val="002060"/>
                </a:solidFill>
                <a:latin typeface="PTSerif"/>
              </a:rPr>
              <a:t> </a:t>
            </a:r>
            <a:r>
              <a:rPr lang="en-US" sz="1400" dirty="0" err="1">
                <a:solidFill>
                  <a:srgbClr val="002060"/>
                </a:solidFill>
                <a:latin typeface="PTSerif"/>
              </a:rPr>
              <a:t>tarafdori</a:t>
            </a:r>
            <a:r>
              <a:rPr lang="en-US" sz="1400" dirty="0">
                <a:solidFill>
                  <a:srgbClr val="002060"/>
                </a:solidFill>
                <a:latin typeface="PTSerif"/>
              </a:rPr>
              <a:t> </a:t>
            </a:r>
            <a:r>
              <a:rPr lang="en-US" sz="1400" dirty="0" err="1">
                <a:solidFill>
                  <a:srgbClr val="002060"/>
                </a:solidFill>
                <a:latin typeface="PTSerif"/>
              </a:rPr>
              <a:t>edi</a:t>
            </a:r>
            <a:r>
              <a:rPr lang="en-US" sz="1400" dirty="0">
                <a:solidFill>
                  <a:srgbClr val="002060"/>
                </a:solidFill>
                <a:latin typeface="PTSerif"/>
              </a:rPr>
              <a:t>.</a:t>
            </a:r>
          </a:p>
          <a:p>
            <a:pPr indent="179388" algn="just"/>
            <a:r>
              <a:rPr lang="en-US" sz="1400" dirty="0">
                <a:solidFill>
                  <a:srgbClr val="002060"/>
                </a:solidFill>
                <a:latin typeface="PTSerif"/>
              </a:rPr>
              <a:t>Ammo, </a:t>
            </a:r>
            <a:r>
              <a:rPr lang="en-US" sz="1400" dirty="0" err="1">
                <a:solidFill>
                  <a:srgbClr val="002060"/>
                </a:solidFill>
                <a:latin typeface="PTSerif"/>
              </a:rPr>
              <a:t>mamlakatda</a:t>
            </a:r>
            <a:r>
              <a:rPr lang="en-US" sz="1400" dirty="0">
                <a:solidFill>
                  <a:srgbClr val="002060"/>
                </a:solidFill>
                <a:latin typeface="PTSerif"/>
              </a:rPr>
              <a:t> </a:t>
            </a:r>
            <a:r>
              <a:rPr lang="en-US" sz="1400" dirty="0" err="1">
                <a:solidFill>
                  <a:srgbClr val="002060"/>
                </a:solidFill>
                <a:latin typeface="PTSerif"/>
              </a:rPr>
              <a:t>Tarakiy</a:t>
            </a:r>
            <a:r>
              <a:rPr lang="en-US" sz="1400" dirty="0">
                <a:solidFill>
                  <a:srgbClr val="002060"/>
                </a:solidFill>
                <a:latin typeface="PTSerif"/>
              </a:rPr>
              <a:t> </a:t>
            </a:r>
            <a:r>
              <a:rPr lang="en-US" sz="1400" dirty="0" err="1">
                <a:solidFill>
                  <a:srgbClr val="002060"/>
                </a:solidFill>
                <a:latin typeface="PTSerif"/>
              </a:rPr>
              <a:t>va</a:t>
            </a:r>
            <a:r>
              <a:rPr lang="en-US" sz="1400" dirty="0">
                <a:solidFill>
                  <a:srgbClr val="002060"/>
                </a:solidFill>
                <a:latin typeface="PTSerif"/>
              </a:rPr>
              <a:t> </a:t>
            </a:r>
            <a:r>
              <a:rPr lang="en-US" sz="1400" dirty="0" err="1">
                <a:solidFill>
                  <a:srgbClr val="002060"/>
                </a:solidFill>
                <a:latin typeface="PTSerif"/>
              </a:rPr>
              <a:t>Aminning</a:t>
            </a:r>
            <a:r>
              <a:rPr lang="en-US" sz="1400" dirty="0">
                <a:solidFill>
                  <a:srgbClr val="002060"/>
                </a:solidFill>
                <a:latin typeface="PTSerif"/>
              </a:rPr>
              <a:t> </a:t>
            </a:r>
            <a:r>
              <a:rPr lang="en-US" sz="1400" dirty="0" err="1">
                <a:solidFill>
                  <a:srgbClr val="002060"/>
                </a:solidFill>
                <a:latin typeface="PTSerif"/>
              </a:rPr>
              <a:t>qarashlariga</a:t>
            </a:r>
            <a:r>
              <a:rPr lang="en-US" sz="1400" dirty="0">
                <a:solidFill>
                  <a:srgbClr val="002060"/>
                </a:solidFill>
                <a:latin typeface="PTSerif"/>
              </a:rPr>
              <a:t> </a:t>
            </a:r>
            <a:r>
              <a:rPr lang="en-US" sz="1400" dirty="0" err="1">
                <a:solidFill>
                  <a:srgbClr val="002060"/>
                </a:solidFill>
                <a:latin typeface="PTSerif"/>
              </a:rPr>
              <a:t>qo‘shilmaydigan</a:t>
            </a:r>
            <a:r>
              <a:rPr lang="en-US" sz="1400" dirty="0">
                <a:solidFill>
                  <a:srgbClr val="002060"/>
                </a:solidFill>
                <a:latin typeface="PTSerif"/>
              </a:rPr>
              <a:t>, AQSh </a:t>
            </a:r>
            <a:r>
              <a:rPr lang="en-US" sz="1400" dirty="0" err="1">
                <a:solidFill>
                  <a:srgbClr val="002060"/>
                </a:solidFill>
                <a:latin typeface="PTSerif"/>
              </a:rPr>
              <a:t>va</a:t>
            </a:r>
            <a:r>
              <a:rPr lang="en-US" sz="1400" dirty="0">
                <a:solidFill>
                  <a:srgbClr val="002060"/>
                </a:solidFill>
                <a:latin typeface="PTSerif"/>
              </a:rPr>
              <a:t> SSSR </a:t>
            </a:r>
            <a:r>
              <a:rPr lang="en-US" sz="1400" dirty="0" err="1">
                <a:solidFill>
                  <a:srgbClr val="002060"/>
                </a:solidFill>
                <a:latin typeface="PTSerif"/>
              </a:rPr>
              <a:t>bilan</a:t>
            </a:r>
            <a:r>
              <a:rPr lang="en-US" sz="1400" dirty="0">
                <a:solidFill>
                  <a:srgbClr val="002060"/>
                </a:solidFill>
                <a:latin typeface="PTSerif"/>
              </a:rPr>
              <a:t> </a:t>
            </a:r>
            <a:r>
              <a:rPr lang="en-US" sz="1400" dirty="0" err="1">
                <a:solidFill>
                  <a:srgbClr val="002060"/>
                </a:solidFill>
                <a:latin typeface="PTSerif"/>
              </a:rPr>
              <a:t>birday</a:t>
            </a:r>
            <a:r>
              <a:rPr lang="en-US" sz="1400" dirty="0">
                <a:solidFill>
                  <a:srgbClr val="002060"/>
                </a:solidFill>
                <a:latin typeface="PTSerif"/>
              </a:rPr>
              <a:t> </a:t>
            </a:r>
            <a:r>
              <a:rPr lang="en-US" sz="1400" dirty="0" err="1">
                <a:solidFill>
                  <a:srgbClr val="002060"/>
                </a:solidFill>
                <a:latin typeface="PTSerif"/>
              </a:rPr>
              <a:t>oraliq</a:t>
            </a:r>
            <a:r>
              <a:rPr lang="en-US" sz="1400" dirty="0">
                <a:solidFill>
                  <a:srgbClr val="002060"/>
                </a:solidFill>
                <a:latin typeface="PTSerif"/>
              </a:rPr>
              <a:t> </a:t>
            </a:r>
            <a:r>
              <a:rPr lang="en-US" sz="1400" dirty="0" err="1">
                <a:solidFill>
                  <a:srgbClr val="002060"/>
                </a:solidFill>
                <a:latin typeface="PTSerif"/>
              </a:rPr>
              <a:t>masofa</a:t>
            </a:r>
            <a:r>
              <a:rPr lang="en-US" sz="1400" dirty="0">
                <a:solidFill>
                  <a:srgbClr val="002060"/>
                </a:solidFill>
                <a:latin typeface="PTSerif"/>
              </a:rPr>
              <a:t> </a:t>
            </a:r>
            <a:r>
              <a:rPr lang="en-US" sz="1400" dirty="0" err="1">
                <a:solidFill>
                  <a:srgbClr val="002060"/>
                </a:solidFill>
                <a:latin typeface="PTSerif"/>
              </a:rPr>
              <a:t>saqlagan</a:t>
            </a:r>
            <a:r>
              <a:rPr lang="en-US" sz="1400" dirty="0">
                <a:solidFill>
                  <a:srgbClr val="002060"/>
                </a:solidFill>
                <a:latin typeface="PTSerif"/>
              </a:rPr>
              <a:t> </a:t>
            </a:r>
            <a:r>
              <a:rPr lang="en-US" sz="1400" dirty="0" err="1">
                <a:solidFill>
                  <a:srgbClr val="002060"/>
                </a:solidFill>
                <a:latin typeface="PTSerif"/>
              </a:rPr>
              <a:t>holda</a:t>
            </a:r>
            <a:r>
              <a:rPr lang="en-US" sz="1400" dirty="0">
                <a:solidFill>
                  <a:srgbClr val="002060"/>
                </a:solidFill>
                <a:latin typeface="PTSerif"/>
              </a:rPr>
              <a:t> </a:t>
            </a:r>
            <a:r>
              <a:rPr lang="en-US" sz="1400" dirty="0" err="1">
                <a:solidFill>
                  <a:srgbClr val="002060"/>
                </a:solidFill>
                <a:latin typeface="PTSerif"/>
              </a:rPr>
              <a:t>munosabat</a:t>
            </a:r>
            <a:r>
              <a:rPr lang="en-US" sz="1400" dirty="0">
                <a:solidFill>
                  <a:srgbClr val="002060"/>
                </a:solidFill>
                <a:latin typeface="PTSerif"/>
              </a:rPr>
              <a:t> </a:t>
            </a:r>
            <a:r>
              <a:rPr lang="en-US" sz="1400" dirty="0" err="1">
                <a:solidFill>
                  <a:srgbClr val="002060"/>
                </a:solidFill>
                <a:latin typeface="PTSerif"/>
              </a:rPr>
              <a:t>o‘rnatish</a:t>
            </a:r>
            <a:r>
              <a:rPr lang="en-US" sz="1400" dirty="0">
                <a:solidFill>
                  <a:srgbClr val="002060"/>
                </a:solidFill>
                <a:latin typeface="PTSerif"/>
              </a:rPr>
              <a:t> </a:t>
            </a:r>
            <a:r>
              <a:rPr lang="en-US" sz="1400" dirty="0" err="1">
                <a:solidFill>
                  <a:srgbClr val="002060"/>
                </a:solidFill>
                <a:latin typeface="PTSerif"/>
              </a:rPr>
              <a:t>tarafdorlari</a:t>
            </a:r>
            <a:r>
              <a:rPr lang="en-US" sz="1400" dirty="0">
                <a:solidFill>
                  <a:srgbClr val="002060"/>
                </a:solidFill>
                <a:latin typeface="PTSerif"/>
              </a:rPr>
              <a:t> </a:t>
            </a:r>
            <a:r>
              <a:rPr lang="en-US" sz="1400" dirty="0" err="1">
                <a:solidFill>
                  <a:srgbClr val="002060"/>
                </a:solidFill>
                <a:latin typeface="PTSerif"/>
              </a:rPr>
              <a:t>bo‘lgan</a:t>
            </a:r>
            <a:r>
              <a:rPr lang="en-US" sz="1400" dirty="0">
                <a:solidFill>
                  <a:srgbClr val="002060"/>
                </a:solidFill>
                <a:latin typeface="PTSerif"/>
              </a:rPr>
              <a:t> </a:t>
            </a:r>
            <a:r>
              <a:rPr lang="en-US" sz="1400" dirty="0" err="1">
                <a:solidFill>
                  <a:srgbClr val="002060"/>
                </a:solidFill>
                <a:latin typeface="PTSerif"/>
              </a:rPr>
              <a:t>odamlar</a:t>
            </a:r>
            <a:r>
              <a:rPr lang="en-US" sz="1400" dirty="0">
                <a:solidFill>
                  <a:srgbClr val="002060"/>
                </a:solidFill>
                <a:latin typeface="PTSerif"/>
              </a:rPr>
              <a:t> ham </a:t>
            </a:r>
            <a:r>
              <a:rPr lang="en-US" sz="1400" dirty="0" err="1">
                <a:solidFill>
                  <a:srgbClr val="002060"/>
                </a:solidFill>
                <a:latin typeface="PTSerif"/>
              </a:rPr>
              <a:t>ko‘p</a:t>
            </a:r>
            <a:r>
              <a:rPr lang="en-US" sz="1400" dirty="0">
                <a:solidFill>
                  <a:srgbClr val="002060"/>
                </a:solidFill>
                <a:latin typeface="PTSerif"/>
              </a:rPr>
              <a:t> </a:t>
            </a:r>
            <a:r>
              <a:rPr lang="en-US" sz="1400" dirty="0" err="1">
                <a:solidFill>
                  <a:srgbClr val="002060"/>
                </a:solidFill>
                <a:latin typeface="PTSerif"/>
              </a:rPr>
              <a:t>edi</a:t>
            </a:r>
            <a:r>
              <a:rPr lang="en-US" sz="1400" dirty="0">
                <a:solidFill>
                  <a:srgbClr val="002060"/>
                </a:solidFill>
                <a:latin typeface="PTSerif"/>
              </a:rPr>
              <a:t>. </a:t>
            </a:r>
            <a:r>
              <a:rPr lang="en-US" sz="1400" dirty="0" err="1">
                <a:solidFill>
                  <a:srgbClr val="002060"/>
                </a:solidFill>
                <a:latin typeface="PTSerif"/>
              </a:rPr>
              <a:t>U</a:t>
            </a:r>
            <a:r>
              <a:rPr lang="en-US" sz="1400" dirty="0" err="1" smtClean="0">
                <a:solidFill>
                  <a:srgbClr val="002060"/>
                </a:solidFill>
                <a:latin typeface="PTSerif"/>
              </a:rPr>
              <a:t>lar</a:t>
            </a:r>
            <a:r>
              <a:rPr lang="en-US" sz="1400" dirty="0" smtClean="0">
                <a:solidFill>
                  <a:srgbClr val="002060"/>
                </a:solidFill>
                <a:latin typeface="PTSerif"/>
              </a:rPr>
              <a:t> </a:t>
            </a:r>
            <a:r>
              <a:rPr lang="en-US" sz="1400" dirty="0" err="1">
                <a:solidFill>
                  <a:srgbClr val="002060"/>
                </a:solidFill>
                <a:latin typeface="PTSerif"/>
              </a:rPr>
              <a:t>Tarakiy</a:t>
            </a:r>
            <a:r>
              <a:rPr lang="en-US" sz="1400" dirty="0">
                <a:solidFill>
                  <a:srgbClr val="002060"/>
                </a:solidFill>
                <a:latin typeface="PTSerif"/>
              </a:rPr>
              <a:t> </a:t>
            </a:r>
            <a:r>
              <a:rPr lang="en-US" sz="1400" dirty="0" err="1">
                <a:solidFill>
                  <a:srgbClr val="002060"/>
                </a:solidFill>
                <a:latin typeface="PTSerif"/>
              </a:rPr>
              <a:t>va</a:t>
            </a:r>
            <a:r>
              <a:rPr lang="en-US" sz="1400" dirty="0">
                <a:solidFill>
                  <a:srgbClr val="002060"/>
                </a:solidFill>
                <a:latin typeface="PTSerif"/>
              </a:rPr>
              <a:t> Amin </a:t>
            </a:r>
            <a:r>
              <a:rPr lang="en-US" sz="1400" dirty="0" err="1">
                <a:solidFill>
                  <a:srgbClr val="002060"/>
                </a:solidFill>
                <a:latin typeface="PTSerif"/>
              </a:rPr>
              <a:t>boshqarayotgan</a:t>
            </a:r>
            <a:r>
              <a:rPr lang="en-US" sz="1400" dirty="0">
                <a:solidFill>
                  <a:srgbClr val="002060"/>
                </a:solidFill>
                <a:latin typeface="PTSerif"/>
              </a:rPr>
              <a:t> </a:t>
            </a:r>
            <a:r>
              <a:rPr lang="en-US" sz="1400" dirty="0" err="1">
                <a:solidFill>
                  <a:srgbClr val="002060"/>
                </a:solidFill>
                <a:latin typeface="PTSerif"/>
              </a:rPr>
              <a:t>hukumatga</a:t>
            </a:r>
            <a:r>
              <a:rPr lang="en-US" sz="1400" dirty="0">
                <a:solidFill>
                  <a:srgbClr val="002060"/>
                </a:solidFill>
                <a:latin typeface="PTSerif"/>
              </a:rPr>
              <a:t> </a:t>
            </a:r>
            <a:r>
              <a:rPr lang="en-US" sz="1400" dirty="0" err="1">
                <a:solidFill>
                  <a:srgbClr val="002060"/>
                </a:solidFill>
                <a:latin typeface="PTSerif"/>
              </a:rPr>
              <a:t>qarshi</a:t>
            </a:r>
            <a:r>
              <a:rPr lang="en-US" sz="1400" dirty="0">
                <a:solidFill>
                  <a:srgbClr val="002060"/>
                </a:solidFill>
                <a:latin typeface="PTSerif"/>
              </a:rPr>
              <a:t> </a:t>
            </a:r>
            <a:r>
              <a:rPr lang="en-US" sz="1400" dirty="0" err="1">
                <a:solidFill>
                  <a:srgbClr val="002060"/>
                </a:solidFill>
                <a:latin typeface="PTSerif"/>
              </a:rPr>
              <a:t>qurol</a:t>
            </a:r>
            <a:r>
              <a:rPr lang="en-US" sz="1400" dirty="0">
                <a:solidFill>
                  <a:srgbClr val="002060"/>
                </a:solidFill>
                <a:latin typeface="PTSerif"/>
              </a:rPr>
              <a:t> </a:t>
            </a:r>
            <a:r>
              <a:rPr lang="en-US" sz="1400" dirty="0" err="1">
                <a:solidFill>
                  <a:srgbClr val="002060"/>
                </a:solidFill>
                <a:latin typeface="PTSerif"/>
              </a:rPr>
              <a:t>ko‘tarib</a:t>
            </a:r>
            <a:r>
              <a:rPr lang="en-US" sz="1400" dirty="0">
                <a:solidFill>
                  <a:srgbClr val="002060"/>
                </a:solidFill>
                <a:latin typeface="PTSerif"/>
              </a:rPr>
              <a:t> </a:t>
            </a:r>
            <a:r>
              <a:rPr lang="en-US" sz="1400" dirty="0" err="1">
                <a:solidFill>
                  <a:srgbClr val="002060"/>
                </a:solidFill>
                <a:latin typeface="PTSerif"/>
              </a:rPr>
              <a:t>chiqishadi</a:t>
            </a:r>
            <a:r>
              <a:rPr lang="en-US" sz="1400" dirty="0">
                <a:solidFill>
                  <a:srgbClr val="002060"/>
                </a:solidFill>
                <a:latin typeface="PTSerif"/>
              </a:rPr>
              <a:t>.</a:t>
            </a:r>
          </a:p>
          <a:p>
            <a:pPr indent="179388" algn="just"/>
            <a:r>
              <a:rPr lang="en-US" sz="1400" dirty="0">
                <a:solidFill>
                  <a:srgbClr val="002060"/>
                </a:solidFill>
                <a:latin typeface="PTSerif"/>
              </a:rPr>
              <a:t>Shu tariqa, </a:t>
            </a:r>
            <a:r>
              <a:rPr lang="en-US" sz="1400" dirty="0" err="1">
                <a:solidFill>
                  <a:srgbClr val="002060"/>
                </a:solidFill>
                <a:latin typeface="PTSerif"/>
              </a:rPr>
              <a:t>mamlakatda</a:t>
            </a:r>
            <a:r>
              <a:rPr lang="en-US" sz="1400" dirty="0">
                <a:solidFill>
                  <a:srgbClr val="002060"/>
                </a:solidFill>
                <a:latin typeface="PTSerif"/>
              </a:rPr>
              <a:t> </a:t>
            </a:r>
            <a:r>
              <a:rPr lang="en-US" sz="1400" dirty="0" err="1">
                <a:solidFill>
                  <a:srgbClr val="002060"/>
                </a:solidFill>
                <a:latin typeface="PTSerif"/>
              </a:rPr>
              <a:t>fuqarolar</a:t>
            </a:r>
            <a:r>
              <a:rPr lang="en-US" sz="1400" dirty="0">
                <a:solidFill>
                  <a:srgbClr val="002060"/>
                </a:solidFill>
                <a:latin typeface="PTSerif"/>
              </a:rPr>
              <a:t> </a:t>
            </a:r>
            <a:r>
              <a:rPr lang="en-US" sz="1400" dirty="0" err="1">
                <a:solidFill>
                  <a:srgbClr val="002060"/>
                </a:solidFill>
                <a:latin typeface="PTSerif"/>
              </a:rPr>
              <a:t>urushi</a:t>
            </a:r>
            <a:r>
              <a:rPr lang="en-US" sz="1400" dirty="0">
                <a:solidFill>
                  <a:srgbClr val="002060"/>
                </a:solidFill>
                <a:latin typeface="PTSerif"/>
              </a:rPr>
              <a:t> </a:t>
            </a:r>
            <a:r>
              <a:rPr lang="en-US" sz="1400" dirty="0" err="1">
                <a:solidFill>
                  <a:srgbClr val="002060"/>
                </a:solidFill>
                <a:latin typeface="PTSerif"/>
              </a:rPr>
              <a:t>boshlanib</a:t>
            </a:r>
            <a:r>
              <a:rPr lang="en-US" sz="1400" dirty="0">
                <a:solidFill>
                  <a:srgbClr val="002060"/>
                </a:solidFill>
                <a:latin typeface="PTSerif"/>
              </a:rPr>
              <a:t> </a:t>
            </a:r>
            <a:r>
              <a:rPr lang="en-US" sz="1400" dirty="0" err="1">
                <a:solidFill>
                  <a:srgbClr val="002060"/>
                </a:solidFill>
                <a:latin typeface="PTSerif"/>
              </a:rPr>
              <a:t>ketdi</a:t>
            </a:r>
            <a:r>
              <a:rPr lang="en-US" sz="1400" dirty="0">
                <a:solidFill>
                  <a:srgbClr val="002060"/>
                </a:solidFill>
                <a:latin typeface="PTSerif"/>
              </a:rPr>
              <a:t>.</a:t>
            </a:r>
            <a:endParaRPr lang="en-US" sz="1400" b="0" i="0" dirty="0">
              <a:solidFill>
                <a:srgbClr val="002060"/>
              </a:solidFill>
              <a:effectLst/>
              <a:latin typeface="PTSerif"/>
            </a:endParaRPr>
          </a:p>
        </p:txBody>
      </p:sp>
    </p:spTree>
    <p:extLst>
      <p:ext uri="{BB962C8B-B14F-4D97-AF65-F5344CB8AC3E}">
        <p14:creationId xmlns:p14="http://schemas.microsoft.com/office/powerpoint/2010/main" val="2631052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Прямоугольник 1"/>
          <p:cNvSpPr/>
          <p:nvPr/>
        </p:nvSpPr>
        <p:spPr>
          <a:xfrm>
            <a:off x="164609" y="719944"/>
            <a:ext cx="5441615" cy="2277547"/>
          </a:xfrm>
          <a:prstGeom prst="rect">
            <a:avLst/>
          </a:prstGeom>
          <a:solidFill>
            <a:schemeClr val="tx1">
              <a:lumMod val="85000"/>
            </a:schemeClr>
          </a:solidFill>
        </p:spPr>
        <p:txBody>
          <a:bodyPr wrap="square">
            <a:spAutoFit/>
          </a:bodyPr>
          <a:lstStyle/>
          <a:p>
            <a:pPr algn="just"/>
            <a:r>
              <a:rPr lang="en-US" sz="11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Afgʻon</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urushi</a:t>
            </a:r>
            <a:r>
              <a:rPr lang="en-US" sz="1600" dirty="0" smtClean="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1979-yil 25-dekabr-1989-yil </a:t>
            </a:r>
            <a:r>
              <a:rPr lang="en-US" sz="1600" dirty="0" smtClean="0">
                <a:solidFill>
                  <a:srgbClr val="002060"/>
                </a:solidFill>
                <a:latin typeface="Arial" panose="020B0604020202020204" pitchFamily="34" charset="0"/>
                <a:cs typeface="Arial" panose="020B0604020202020204" pitchFamily="34" charset="0"/>
              </a:rPr>
              <a:t>15-fevral.</a:t>
            </a:r>
            <a:endParaRPr lang="en-US" sz="1600" dirty="0">
              <a:solidFill>
                <a:srgbClr val="002060"/>
              </a:solidFill>
              <a:latin typeface="Arial" panose="020B0604020202020204" pitchFamily="34" charset="0"/>
              <a:cs typeface="Arial" panose="020B0604020202020204" pitchFamily="34" charset="0"/>
            </a:endParaRPr>
          </a:p>
          <a:p>
            <a:pPr algn="just"/>
            <a:r>
              <a:rPr lang="en-US" sz="1400" b="1" dirty="0">
                <a:solidFill>
                  <a:srgbClr val="002060"/>
                </a:solidFill>
                <a:latin typeface="Arial" panose="020B0604020202020204" pitchFamily="34" charset="0"/>
                <a:cs typeface="Arial" panose="020B0604020202020204" pitchFamily="34" charset="0"/>
              </a:rPr>
              <a:t>Mujohidlar</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islom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bayrogʻi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ostida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goʻyoki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kofirlarga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qarshi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kurashayapmiz</a:t>
            </a:r>
            <a:r>
              <a:rPr lang="en-US" sz="1400" dirty="0">
                <a:solidFill>
                  <a:srgbClr val="002060"/>
                </a:solidFill>
                <a:latin typeface="Arial" panose="020B0604020202020204" pitchFamily="34" charset="0"/>
                <a:cs typeface="Arial" panose="020B0604020202020204" pitchFamily="34" charset="0"/>
              </a:rPr>
              <a:t> deb </a:t>
            </a:r>
            <a:r>
              <a:rPr lang="en-US" sz="1400" dirty="0" err="1">
                <a:solidFill>
                  <a:srgbClr val="002060"/>
                </a:solidFill>
                <a:latin typeface="Arial" panose="020B0604020202020204" pitchFamily="34" charset="0"/>
                <a:cs typeface="Arial" panose="020B0604020202020204" pitchFamily="34" charset="0"/>
              </a:rPr>
              <a:t>islomiy</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shiorlarni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bayroq</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qilgan</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boʻlsalarda</a:t>
            </a:r>
            <a:r>
              <a:rPr lang="en-US" sz="1400" dirty="0">
                <a:solidFill>
                  <a:srgbClr val="002060"/>
                </a:solidFill>
                <a:latin typeface="Arial" panose="020B0604020202020204" pitchFamily="34" charset="0"/>
                <a:cs typeface="Arial" panose="020B0604020202020204" pitchFamily="34" charset="0"/>
              </a:rPr>
              <a:t>, </a:t>
            </a:r>
            <a:r>
              <a:rPr lang="en-US" sz="1400" dirty="0" smtClean="0">
                <a:solidFill>
                  <a:srgbClr val="002060"/>
                </a:solidFill>
                <a:latin typeface="Arial" panose="020B0604020202020204" pitchFamily="34" charset="0"/>
                <a:cs typeface="Arial" panose="020B0604020202020204" pitchFamily="34" charset="0"/>
              </a:rPr>
              <a:t>AQSh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Buyuk</a:t>
            </a:r>
            <a:r>
              <a:rPr lang="en-US" sz="1400" dirty="0">
                <a:solidFill>
                  <a:srgbClr val="002060"/>
                </a:solidFill>
                <a:latin typeface="Arial" panose="020B0604020202020204" pitchFamily="34" charset="0"/>
                <a:cs typeface="Arial" panose="020B0604020202020204" pitchFamily="34" charset="0"/>
              </a:rPr>
              <a:t> Britaniyadan </a:t>
            </a:r>
            <a:r>
              <a:rPr lang="en-US" sz="1400" dirty="0" err="1">
                <a:solidFill>
                  <a:srgbClr val="002060"/>
                </a:solidFill>
                <a:latin typeface="Arial" panose="020B0604020202020204" pitchFamily="34" charset="0"/>
                <a:cs typeface="Arial" panose="020B0604020202020204" pitchFamily="34" charset="0"/>
              </a:rPr>
              <a:t>qurol-yarogʻ</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olishgan</a:t>
            </a:r>
            <a:r>
              <a:rPr lang="en-US" sz="1400" dirty="0" smtClean="0">
                <a:solidFill>
                  <a:srgbClr val="002060"/>
                </a:solidFill>
                <a:latin typeface="Arial" panose="020B0604020202020204" pitchFamily="34" charset="0"/>
                <a:cs typeface="Arial" panose="020B0604020202020204" pitchFamily="34" charset="0"/>
              </a:rPr>
              <a:t>. </a:t>
            </a:r>
          </a:p>
          <a:p>
            <a:pPr algn="just"/>
            <a:r>
              <a:rPr lang="en-US" sz="1400" dirty="0">
                <a:solidFill>
                  <a:srgbClr val="002060"/>
                </a:solidFill>
                <a:latin typeface="Arial" panose="020B0604020202020204" pitchFamily="34" charset="0"/>
                <a:cs typeface="Arial" panose="020B0604020202020204" pitchFamily="34" charset="0"/>
              </a:rPr>
              <a:t> </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Sovet-Afgʻon</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urushi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davrida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mujohidlar</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biror</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marta</a:t>
            </a:r>
            <a:r>
              <a:rPr lang="en-US" sz="1400" dirty="0">
                <a:solidFill>
                  <a:srgbClr val="002060"/>
                </a:solidFill>
                <a:latin typeface="Arial" panose="020B0604020202020204" pitchFamily="34" charset="0"/>
                <a:cs typeface="Arial" panose="020B0604020202020204" pitchFamily="34" charset="0"/>
              </a:rPr>
              <a:t> ham </a:t>
            </a:r>
            <a:r>
              <a:rPr lang="en-US" sz="1400" dirty="0" err="1">
                <a:solidFill>
                  <a:srgbClr val="002060"/>
                </a:solidFill>
                <a:latin typeface="Arial" panose="020B0604020202020204" pitchFamily="34" charset="0"/>
                <a:cs typeface="Arial" panose="020B0604020202020204" pitchFamily="34" charset="0"/>
              </a:rPr>
              <a:t>yirik</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harbiy</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operatsiya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oʻtkazolmadi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hech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qaysi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shaharni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bosib</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ololmadi</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kichik</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toʻdalari</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qoʻporuvchilik</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usullar</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bilan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jang</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qilganlar</a:t>
            </a:r>
            <a:r>
              <a:rPr lang="en-US" sz="14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Sovet</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armiyasi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Afgʻonistonni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tark</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etgach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mujohidlar</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ancha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erkin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harakat</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qilib</a:t>
            </a:r>
            <a:r>
              <a:rPr lang="en-US" sz="1400" dirty="0" smtClean="0">
                <a:solidFill>
                  <a:srgbClr val="002060"/>
                </a:solidFill>
                <a:latin typeface="Arial" panose="020B0604020202020204" pitchFamily="34" charset="0"/>
                <a:cs typeface="Arial" panose="020B0604020202020204" pitchFamily="34" charset="0"/>
              </a:rPr>
              <a:t>,</a:t>
            </a:r>
            <a:r>
              <a:rPr lang="en-US" sz="1400" dirty="0">
                <a:solidFill>
                  <a:srgbClr val="002060"/>
                </a:solidFill>
                <a:latin typeface="Arial" panose="020B0604020202020204" pitchFamily="34" charset="0"/>
                <a:cs typeface="Arial" panose="020B0604020202020204" pitchFamily="34" charset="0"/>
              </a:rPr>
              <a:t> 1989-yilning </a:t>
            </a:r>
            <a:r>
              <a:rPr lang="en-US" sz="1400" dirty="0" err="1">
                <a:solidFill>
                  <a:srgbClr val="002060"/>
                </a:solidFill>
                <a:latin typeface="Arial" panose="020B0604020202020204" pitchFamily="34" charset="0"/>
                <a:cs typeface="Arial" panose="020B0604020202020204" pitchFamily="34" charset="0"/>
              </a:rPr>
              <a:t>oʻzida</a:t>
            </a:r>
            <a:r>
              <a:rPr lang="en-US" sz="1400" dirty="0">
                <a:solidFill>
                  <a:srgbClr val="002060"/>
                </a:solidFill>
                <a:latin typeface="Arial" panose="020B0604020202020204" pitchFamily="34" charset="0"/>
                <a:cs typeface="Arial" panose="020B0604020202020204" pitchFamily="34" charset="0"/>
              </a:rPr>
              <a:t> 250 </a:t>
            </a:r>
            <a:r>
              <a:rPr lang="en-US" sz="1400" dirty="0" err="1">
                <a:solidFill>
                  <a:srgbClr val="002060"/>
                </a:solidFill>
                <a:latin typeface="Arial" panose="020B0604020202020204" pitchFamily="34" charset="0"/>
                <a:cs typeface="Arial" panose="020B0604020202020204" pitchFamily="34" charset="0"/>
              </a:rPr>
              <a:t>marta</a:t>
            </a:r>
            <a:r>
              <a:rPr lang="en-US" sz="1400" dirty="0">
                <a:solidFill>
                  <a:srgbClr val="002060"/>
                </a:solidFill>
                <a:latin typeface="Arial" panose="020B0604020202020204" pitchFamily="34" charset="0"/>
                <a:cs typeface="Arial" panose="020B0604020202020204" pitchFamily="34" charset="0"/>
              </a:rPr>
              <a:t> SSSR </a:t>
            </a:r>
            <a:r>
              <a:rPr lang="en-US" sz="1400" dirty="0" err="1">
                <a:solidFill>
                  <a:srgbClr val="002060"/>
                </a:solidFill>
                <a:latin typeface="Arial" panose="020B0604020202020204" pitchFamily="34" charset="0"/>
                <a:cs typeface="Arial" panose="020B0604020202020204" pitchFamily="34" charset="0"/>
              </a:rPr>
              <a:t>chegarachilariga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qurolli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hujum</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uyushtirishdi</a:t>
            </a:r>
            <a:r>
              <a:rPr lang="en-US" sz="1400" dirty="0" smtClean="0">
                <a:solidFill>
                  <a:srgbClr val="002060"/>
                </a:solidFill>
                <a:latin typeface="Arial" panose="020B0604020202020204" pitchFamily="34" charset="0"/>
                <a:cs typeface="Arial" panose="020B0604020202020204" pitchFamily="34" charset="0"/>
              </a:rPr>
              <a:t>.</a:t>
            </a:r>
            <a:endParaRPr lang="en-US" sz="1400" dirty="0">
              <a:solidFill>
                <a:srgbClr val="002060"/>
              </a:solidFill>
              <a:latin typeface="Arial" panose="020B0604020202020204" pitchFamily="34" charset="0"/>
              <a:cs typeface="Arial" panose="020B0604020202020204" pitchFamily="34" charset="0"/>
            </a:endParaRPr>
          </a:p>
        </p:txBody>
      </p:sp>
      <p:sp>
        <p:nvSpPr>
          <p:cNvPr id="3" name="Заголовок 3"/>
          <p:cNvSpPr>
            <a:spLocks noGrp="1"/>
          </p:cNvSpPr>
          <p:nvPr>
            <p:ph type="title"/>
          </p:nvPr>
        </p:nvSpPr>
        <p:spPr>
          <a:xfrm>
            <a:off x="431960" y="103043"/>
            <a:ext cx="4895533" cy="386260"/>
          </a:xfrm>
        </p:spPr>
        <p:txBody>
          <a:bodyPr/>
          <a:lstStyle/>
          <a:p>
            <a:r>
              <a:rPr lang="en-US" dirty="0" err="1" smtClean="0"/>
              <a:t>Afg‘on</a:t>
            </a:r>
            <a:r>
              <a:rPr lang="en-US" dirty="0" smtClean="0"/>
              <a:t> </a:t>
            </a:r>
            <a:r>
              <a:rPr lang="en-US" dirty="0" err="1" smtClean="0"/>
              <a:t>urushi</a:t>
            </a:r>
            <a:endParaRPr lang="ru-RU" dirty="0"/>
          </a:p>
        </p:txBody>
      </p:sp>
    </p:spTree>
    <p:extLst>
      <p:ext uri="{BB962C8B-B14F-4D97-AF65-F5344CB8AC3E}">
        <p14:creationId xmlns:p14="http://schemas.microsoft.com/office/powerpoint/2010/main" val="25690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Прямоугольник 1"/>
          <p:cNvSpPr/>
          <p:nvPr/>
        </p:nvSpPr>
        <p:spPr>
          <a:xfrm>
            <a:off x="228990" y="976214"/>
            <a:ext cx="3348372" cy="1754326"/>
          </a:xfrm>
          <a:prstGeom prst="rect">
            <a:avLst/>
          </a:prstGeom>
          <a:solidFill>
            <a:schemeClr val="bg2">
              <a:lumMod val="20000"/>
              <a:lumOff val="80000"/>
            </a:schemeClr>
          </a:solidFill>
        </p:spPr>
        <p:txBody>
          <a:bodyPr wrap="square">
            <a:spAutoFit/>
          </a:bodyPr>
          <a:lstStyle/>
          <a:p>
            <a:pPr indent="179388"/>
            <a:r>
              <a:rPr lang="ms-MY" sz="1800" dirty="0" smtClean="0">
                <a:solidFill>
                  <a:srgbClr val="002060"/>
                </a:solidFill>
                <a:latin typeface="Arial" panose="020B0604020202020204" pitchFamily="34" charset="0"/>
                <a:cs typeface="Arial" panose="020B0604020202020204" pitchFamily="34" charset="0"/>
              </a:rPr>
              <a:t>1986-yili </a:t>
            </a:r>
            <a:r>
              <a:rPr lang="ms-MY" sz="1800" dirty="0">
                <a:solidFill>
                  <a:srgbClr val="002060"/>
                </a:solidFill>
                <a:latin typeface="Arial" panose="020B0604020202020204" pitchFamily="34" charset="0"/>
                <a:cs typeface="Arial" panose="020B0604020202020204" pitchFamily="34" charset="0"/>
              </a:rPr>
              <a:t>hokimiyatga  </a:t>
            </a:r>
            <a:r>
              <a:rPr lang="ms-MY" sz="1800" b="1" dirty="0">
                <a:solidFill>
                  <a:srgbClr val="002060"/>
                </a:solidFill>
                <a:latin typeface="Arial" panose="020B0604020202020204" pitchFamily="34" charset="0"/>
                <a:cs typeface="Arial" panose="020B0604020202020204" pitchFamily="34" charset="0"/>
              </a:rPr>
              <a:t>Muhammad </a:t>
            </a:r>
            <a:r>
              <a:rPr lang="ms-MY" sz="1800" b="1" dirty="0" smtClean="0">
                <a:solidFill>
                  <a:srgbClr val="002060"/>
                </a:solidFill>
                <a:latin typeface="Arial" panose="020B0604020202020204" pitchFamily="34" charset="0"/>
                <a:cs typeface="Arial" panose="020B0604020202020204" pitchFamily="34" charset="0"/>
              </a:rPr>
              <a:t>Najibullo </a:t>
            </a:r>
            <a:r>
              <a:rPr lang="ms-MY" sz="1800" dirty="0" smtClean="0">
                <a:solidFill>
                  <a:srgbClr val="002060"/>
                </a:solidFill>
                <a:latin typeface="Arial" panose="020B0604020202020204" pitchFamily="34" charset="0"/>
                <a:cs typeface="Arial" panose="020B0604020202020204" pitchFamily="34" charset="0"/>
              </a:rPr>
              <a:t>keldi</a:t>
            </a:r>
            <a:r>
              <a:rPr lang="ms-MY" sz="1800" dirty="0">
                <a:solidFill>
                  <a:srgbClr val="002060"/>
                </a:solidFill>
                <a:latin typeface="Arial" panose="020B0604020202020204" pitchFamily="34" charset="0"/>
                <a:cs typeface="Arial" panose="020B0604020202020204" pitchFamily="34" charset="0"/>
              </a:rPr>
              <a:t>. </a:t>
            </a:r>
            <a:endParaRPr lang="ms-MY" sz="1800" dirty="0" smtClean="0">
              <a:solidFill>
                <a:srgbClr val="002060"/>
              </a:solidFill>
              <a:latin typeface="Arial" panose="020B0604020202020204" pitchFamily="34" charset="0"/>
              <a:cs typeface="Arial" panose="020B0604020202020204" pitchFamily="34" charset="0"/>
            </a:endParaRPr>
          </a:p>
          <a:p>
            <a:pPr indent="179388"/>
            <a:r>
              <a:rPr lang="ms-MY" sz="1800" dirty="0" smtClean="0">
                <a:solidFill>
                  <a:srgbClr val="002060"/>
                </a:solidFill>
                <a:latin typeface="Arial" panose="020B0604020202020204" pitchFamily="34" charset="0"/>
                <a:cs typeface="Arial" panose="020B0604020202020204" pitchFamily="34" charset="0"/>
              </a:rPr>
              <a:t>U havfsizlik </a:t>
            </a:r>
            <a:r>
              <a:rPr lang="ms-MY" sz="1800" dirty="0">
                <a:solidFill>
                  <a:srgbClr val="002060"/>
                </a:solidFill>
                <a:latin typeface="Arial" panose="020B0604020202020204" pitchFamily="34" charset="0"/>
                <a:cs typeface="Arial" panose="020B0604020202020204" pitchFamily="34" charset="0"/>
              </a:rPr>
              <a:t>xizmatining boshlig‘i bo‘lib, qat’iyatli </a:t>
            </a:r>
            <a:r>
              <a:rPr lang="ms-MY" sz="1800" dirty="0" smtClean="0">
                <a:solidFill>
                  <a:srgbClr val="002060"/>
                </a:solidFill>
                <a:latin typeface="Arial" panose="020B0604020202020204" pitchFamily="34" charset="0"/>
                <a:cs typeface="Arial" panose="020B0604020202020204" pitchFamily="34" charset="0"/>
              </a:rPr>
              <a:t>va jasur kishi edi</a:t>
            </a:r>
            <a:r>
              <a:rPr lang="ms-MY" sz="1800" dirty="0">
                <a:solidFill>
                  <a:srgbClr val="002060"/>
                </a:solidFill>
                <a:latin typeface="Arial" panose="020B0604020202020204" pitchFamily="34" charset="0"/>
                <a:cs typeface="Arial" panose="020B0604020202020204" pitchFamily="34" charset="0"/>
              </a:rPr>
              <a:t>. </a:t>
            </a:r>
            <a:r>
              <a:rPr lang="ms-MY" sz="1800" dirty="0" smtClean="0">
                <a:solidFill>
                  <a:srgbClr val="002060"/>
                </a:solidFill>
                <a:latin typeface="Arial" panose="020B0604020202020204" pitchFamily="34" charset="0"/>
                <a:cs typeface="Arial" panose="020B0604020202020204" pitchFamily="34" charset="0"/>
              </a:rPr>
              <a:t>Uning siyosati </a:t>
            </a:r>
            <a:r>
              <a:rPr lang="ms-MY" sz="1800" dirty="0">
                <a:solidFill>
                  <a:srgbClr val="002060"/>
                </a:solidFill>
                <a:latin typeface="Arial" panose="020B0604020202020204" pitchFamily="34" charset="0"/>
                <a:cs typeface="Arial" panose="020B0604020202020204" pitchFamily="34" charset="0"/>
              </a:rPr>
              <a:t>ancha muvaffaqiyatli bo‘ldi. </a:t>
            </a:r>
            <a:endParaRPr lang="ru-RU" sz="1800" dirty="0">
              <a:solidFill>
                <a:srgbClr val="002060"/>
              </a:solidFill>
              <a:latin typeface="Arial" panose="020B0604020202020204" pitchFamily="34" charset="0"/>
              <a:cs typeface="Arial" panose="020B0604020202020204" pitchFamily="34" charset="0"/>
            </a:endParaRPr>
          </a:p>
        </p:txBody>
      </p:sp>
      <p:sp>
        <p:nvSpPr>
          <p:cNvPr id="3" name="Заголовок 3"/>
          <p:cNvSpPr>
            <a:spLocks noGrp="1"/>
          </p:cNvSpPr>
          <p:nvPr>
            <p:ph type="title"/>
          </p:nvPr>
        </p:nvSpPr>
        <p:spPr>
          <a:xfrm>
            <a:off x="431960" y="103042"/>
            <a:ext cx="4895533" cy="386260"/>
          </a:xfrm>
        </p:spPr>
        <p:txBody>
          <a:bodyPr/>
          <a:lstStyle/>
          <a:p>
            <a:r>
              <a:rPr lang="en-US" dirty="0" smtClean="0"/>
              <a:t>Muhammad </a:t>
            </a:r>
            <a:r>
              <a:rPr lang="en-US" dirty="0" err="1" smtClean="0"/>
              <a:t>Najibullo</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817" y="683940"/>
            <a:ext cx="1933575" cy="2362200"/>
          </a:xfrm>
          <a:prstGeom prst="rect">
            <a:avLst/>
          </a:prstGeom>
        </p:spPr>
      </p:pic>
    </p:spTree>
    <p:extLst>
      <p:ext uri="{BB962C8B-B14F-4D97-AF65-F5344CB8AC3E}">
        <p14:creationId xmlns:p14="http://schemas.microsoft.com/office/powerpoint/2010/main" val="1947835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Прямоугольник 1"/>
          <p:cNvSpPr/>
          <p:nvPr/>
        </p:nvSpPr>
        <p:spPr>
          <a:xfrm>
            <a:off x="70829" y="67697"/>
            <a:ext cx="5653212" cy="1661993"/>
          </a:xfrm>
          <a:prstGeom prst="rect">
            <a:avLst/>
          </a:prstGeom>
          <a:solidFill>
            <a:schemeClr val="accent1">
              <a:lumMod val="20000"/>
              <a:lumOff val="80000"/>
            </a:schemeClr>
          </a:solidFill>
        </p:spPr>
        <p:txBody>
          <a:bodyPr wrap="square">
            <a:spAutoFit/>
          </a:bodyPr>
          <a:lstStyle/>
          <a:p>
            <a:pPr algn="just"/>
            <a:r>
              <a:rPr lang="ms-MY" sz="1600" b="1" dirty="0" smtClean="0">
                <a:solidFill>
                  <a:srgbClr val="002060"/>
                </a:solidFill>
                <a:latin typeface="Arial" panose="020B0604020202020204" pitchFamily="34" charset="0"/>
                <a:cs typeface="Arial" panose="020B0604020202020204" pitchFamily="34" charset="0"/>
              </a:rPr>
              <a:t>     </a:t>
            </a:r>
            <a:r>
              <a:rPr lang="ms-MY" sz="1700" b="1" dirty="0" smtClean="0">
                <a:solidFill>
                  <a:srgbClr val="002060"/>
                </a:solidFill>
                <a:latin typeface="Arial" panose="020B0604020202020204" pitchFamily="34" charset="0"/>
                <a:cs typeface="Arial" panose="020B0604020202020204" pitchFamily="34" charset="0"/>
              </a:rPr>
              <a:t>1989-yili 15-aprelda </a:t>
            </a:r>
            <a:r>
              <a:rPr lang="ms-MY" sz="1700" dirty="0" smtClean="0">
                <a:solidFill>
                  <a:srgbClr val="002060"/>
                </a:solidFill>
                <a:latin typeface="Arial" panose="020B0604020202020204" pitchFamily="34" charset="0"/>
                <a:cs typeface="Arial" panose="020B0604020202020204" pitchFamily="34" charset="0"/>
              </a:rPr>
              <a:t>SSSR </a:t>
            </a:r>
            <a:r>
              <a:rPr lang="ms-MY" sz="1700" dirty="0">
                <a:solidFill>
                  <a:srgbClr val="002060"/>
                </a:solidFill>
                <a:latin typeface="Arial" panose="020B0604020202020204" pitchFamily="34" charset="0"/>
                <a:cs typeface="Arial" panose="020B0604020202020204" pitchFamily="34" charset="0"/>
              </a:rPr>
              <a:t>o‘z qo‘shinlarini olib  chiqib ketdi, </a:t>
            </a:r>
            <a:r>
              <a:rPr lang="ms-MY" sz="1700" dirty="0" smtClean="0">
                <a:solidFill>
                  <a:srgbClr val="002060"/>
                </a:solidFill>
                <a:latin typeface="Arial" panose="020B0604020202020204" pitchFamily="34" charset="0"/>
                <a:cs typeface="Arial" panose="020B0604020202020204" pitchFamily="34" charset="0"/>
              </a:rPr>
              <a:t>AQSH </a:t>
            </a:r>
            <a:r>
              <a:rPr lang="ms-MY" sz="1700" dirty="0">
                <a:solidFill>
                  <a:srgbClr val="002060"/>
                </a:solidFill>
                <a:latin typeface="Arial" panose="020B0604020202020204" pitchFamily="34" charset="0"/>
                <a:cs typeface="Arial" panose="020B0604020202020204" pitchFamily="34" charset="0"/>
              </a:rPr>
              <a:t>va </a:t>
            </a:r>
            <a:r>
              <a:rPr lang="ms-MY" sz="1700" dirty="0" smtClean="0">
                <a:solidFill>
                  <a:srgbClr val="002060"/>
                </a:solidFill>
                <a:latin typeface="Arial" panose="020B0604020202020204" pitchFamily="34" charset="0"/>
                <a:cs typeface="Arial" panose="020B0604020202020204" pitchFamily="34" charset="0"/>
              </a:rPr>
              <a:t>Pokiston esa isyonchilarga qurol  </a:t>
            </a:r>
            <a:r>
              <a:rPr lang="ms-MY" sz="1700" dirty="0">
                <a:solidFill>
                  <a:srgbClr val="002060"/>
                </a:solidFill>
                <a:latin typeface="Arial" panose="020B0604020202020204" pitchFamily="34" charset="0"/>
                <a:cs typeface="Arial" panose="020B0604020202020204" pitchFamily="34" charset="0"/>
              </a:rPr>
              <a:t>yetkazib </a:t>
            </a:r>
            <a:r>
              <a:rPr lang="ms-MY" sz="1700" dirty="0" smtClean="0">
                <a:solidFill>
                  <a:srgbClr val="002060"/>
                </a:solidFill>
                <a:latin typeface="Arial" panose="020B0604020202020204" pitchFamily="34" charset="0"/>
                <a:cs typeface="Arial" panose="020B0604020202020204" pitchFamily="34" charset="0"/>
              </a:rPr>
              <a:t>berishni </a:t>
            </a:r>
            <a:r>
              <a:rPr lang="ms-MY" sz="1700" dirty="0">
                <a:solidFill>
                  <a:srgbClr val="002060"/>
                </a:solidFill>
                <a:latin typeface="Arial" panose="020B0604020202020204" pitchFamily="34" charset="0"/>
                <a:cs typeface="Arial" panose="020B0604020202020204" pitchFamily="34" charset="0"/>
              </a:rPr>
              <a:t>to‘xtatdi. </a:t>
            </a:r>
            <a:r>
              <a:rPr lang="ms-MY" sz="1700" dirty="0" smtClean="0">
                <a:solidFill>
                  <a:srgbClr val="002060"/>
                </a:solidFill>
                <a:latin typeface="Arial" panose="020B0604020202020204" pitchFamily="34" charset="0"/>
                <a:cs typeface="Arial" panose="020B0604020202020204" pitchFamily="34" charset="0"/>
              </a:rPr>
              <a:t>M.Najibullo </a:t>
            </a:r>
            <a:r>
              <a:rPr lang="ms-MY" sz="1700" dirty="0">
                <a:solidFill>
                  <a:srgbClr val="002060"/>
                </a:solidFill>
                <a:latin typeface="Arial" panose="020B0604020202020204" pitchFamily="34" charset="0"/>
                <a:cs typeface="Arial" panose="020B0604020202020204" pitchFamily="34" charset="0"/>
              </a:rPr>
              <a:t>hokimiyatni </a:t>
            </a:r>
            <a:r>
              <a:rPr lang="ms-MY" sz="1700" dirty="0" smtClean="0">
                <a:solidFill>
                  <a:srgbClr val="002060"/>
                </a:solidFill>
                <a:latin typeface="Arial" panose="020B0604020202020204" pitchFamily="34" charset="0"/>
                <a:cs typeface="Arial" panose="020B0604020202020204" pitchFamily="34" charset="0"/>
              </a:rPr>
              <a:t>saqlab qoldi</a:t>
            </a:r>
            <a:r>
              <a:rPr lang="ms-MY" sz="1700" dirty="0">
                <a:solidFill>
                  <a:srgbClr val="002060"/>
                </a:solidFill>
                <a:latin typeface="Arial" panose="020B0604020202020204" pitchFamily="34" charset="0"/>
                <a:cs typeface="Arial" panose="020B0604020202020204" pitchFamily="34" charset="0"/>
              </a:rPr>
              <a:t>, </a:t>
            </a:r>
            <a:r>
              <a:rPr lang="ms-MY" sz="1700" dirty="0" smtClean="0">
                <a:solidFill>
                  <a:srgbClr val="002060"/>
                </a:solidFill>
                <a:latin typeface="Arial" panose="020B0604020202020204" pitchFamily="34" charset="0"/>
                <a:cs typeface="Arial" panose="020B0604020202020204" pitchFamily="34" charset="0"/>
              </a:rPr>
              <a:t>ammo bu uzoq </a:t>
            </a:r>
            <a:r>
              <a:rPr lang="ms-MY" sz="1700" dirty="0">
                <a:solidFill>
                  <a:srgbClr val="002060"/>
                </a:solidFill>
                <a:latin typeface="Arial" panose="020B0604020202020204" pitchFamily="34" charset="0"/>
                <a:cs typeface="Arial" panose="020B0604020202020204" pitchFamily="34" charset="0"/>
              </a:rPr>
              <a:t>cho‘zilmadi. </a:t>
            </a:r>
            <a:endParaRPr lang="ms-MY" sz="1700" dirty="0" smtClean="0">
              <a:solidFill>
                <a:srgbClr val="002060"/>
              </a:solidFill>
              <a:latin typeface="Arial" panose="020B0604020202020204" pitchFamily="34" charset="0"/>
              <a:cs typeface="Arial" panose="020B0604020202020204" pitchFamily="34" charset="0"/>
            </a:endParaRPr>
          </a:p>
          <a:p>
            <a:pPr algn="just"/>
            <a:r>
              <a:rPr lang="ms-MY" sz="1700" b="1" dirty="0">
                <a:solidFill>
                  <a:srgbClr val="002060"/>
                </a:solidFill>
                <a:latin typeface="Arial" panose="020B0604020202020204" pitchFamily="34" charset="0"/>
                <a:cs typeface="Arial" panose="020B0604020202020204" pitchFamily="34" charset="0"/>
              </a:rPr>
              <a:t> </a:t>
            </a:r>
            <a:r>
              <a:rPr lang="ms-MY" sz="1700" b="1" dirty="0" smtClean="0">
                <a:solidFill>
                  <a:srgbClr val="002060"/>
                </a:solidFill>
                <a:latin typeface="Arial" panose="020B0604020202020204" pitchFamily="34" charset="0"/>
                <a:cs typeface="Arial" panose="020B0604020202020204" pitchFamily="34" charset="0"/>
              </a:rPr>
              <a:t>   1991-yil</a:t>
            </a:r>
            <a:r>
              <a:rPr lang="ms-MY" sz="1700" dirty="0" smtClean="0">
                <a:solidFill>
                  <a:srgbClr val="002060"/>
                </a:solidFill>
                <a:latin typeface="Arial" panose="020B0604020202020204" pitchFamily="34" charset="0"/>
                <a:cs typeface="Arial" panose="020B0604020202020204" pitchFamily="34" charset="0"/>
              </a:rPr>
              <a:t> </a:t>
            </a:r>
            <a:r>
              <a:rPr lang="ms-MY" sz="1700" dirty="0">
                <a:solidFill>
                  <a:srgbClr val="002060"/>
                </a:solidFill>
                <a:latin typeface="Arial" panose="020B0604020202020204" pitchFamily="34" charset="0"/>
                <a:cs typeface="Arial" panose="020B0604020202020204" pitchFamily="34" charset="0"/>
              </a:rPr>
              <a:t>oxiriga kelib SSSR </a:t>
            </a:r>
            <a:r>
              <a:rPr lang="ms-MY" sz="1700" dirty="0" smtClean="0">
                <a:solidFill>
                  <a:srgbClr val="002060"/>
                </a:solidFill>
                <a:latin typeface="Arial" panose="020B0604020202020204" pitchFamily="34" charset="0"/>
                <a:cs typeface="Arial" panose="020B0604020202020204" pitchFamily="34" charset="0"/>
              </a:rPr>
              <a:t>tugatilgandan so‘ng </a:t>
            </a:r>
            <a:r>
              <a:rPr lang="ms-MY" sz="17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M.Najibullo </a:t>
            </a:r>
            <a:r>
              <a:rPr lang="ms-MY"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hukumati og‘ir ahvolda </a:t>
            </a:r>
            <a:r>
              <a:rPr lang="ms-MY" sz="17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qoldi.</a:t>
            </a:r>
            <a:endParaRPr lang="ru-RU" sz="1700" dirty="0">
              <a:solidFill>
                <a:srgbClr val="00206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597" y="1733865"/>
            <a:ext cx="2628900" cy="1404156"/>
          </a:xfrm>
          <a:prstGeom prst="rect">
            <a:avLst/>
          </a:prstGeom>
        </p:spPr>
      </p:pic>
    </p:spTree>
    <p:extLst>
      <p:ext uri="{BB962C8B-B14F-4D97-AF65-F5344CB8AC3E}">
        <p14:creationId xmlns:p14="http://schemas.microsoft.com/office/powerpoint/2010/main" val="2011408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269723" y="133411"/>
            <a:ext cx="5112568" cy="324424"/>
          </a:xfrm>
          <a:prstGeom prst="rect">
            <a:avLst/>
          </a:prstGeom>
        </p:spPr>
        <p:txBody>
          <a:bodyPr vert="horz" wrap="square" lIns="0" tIns="16486" rIns="0" bIns="0" rtlCol="0" anchor="ctr">
            <a:spAutoFit/>
          </a:bodyPr>
          <a:lstStyle/>
          <a:p>
            <a:pPr marL="12681">
              <a:lnSpc>
                <a:spcPct val="100000"/>
              </a:lnSpc>
              <a:spcBef>
                <a:spcPts val="130"/>
              </a:spcBef>
            </a:pPr>
            <a:r>
              <a:rPr lang="en-US" sz="2000" dirty="0" err="1" smtClean="0"/>
              <a:t>Mustaqil</a:t>
            </a:r>
            <a:r>
              <a:rPr lang="en-US" sz="2000" dirty="0" smtClean="0"/>
              <a:t> </a:t>
            </a:r>
            <a:r>
              <a:rPr lang="en-US" sz="2000" dirty="0" err="1" smtClean="0"/>
              <a:t>bajarish</a:t>
            </a:r>
            <a:r>
              <a:rPr lang="en-US" sz="2000" dirty="0" smtClean="0"/>
              <a:t> </a:t>
            </a:r>
            <a:r>
              <a:rPr lang="en-US" sz="2000" dirty="0" err="1" smtClean="0"/>
              <a:t>uchun</a:t>
            </a:r>
            <a:r>
              <a:rPr lang="en-US" sz="2000" dirty="0" smtClean="0"/>
              <a:t> </a:t>
            </a:r>
            <a:r>
              <a:rPr lang="en-US" sz="2000" dirty="0" err="1" smtClean="0"/>
              <a:t>topshiriqlar</a:t>
            </a:r>
            <a:endParaRPr sz="2000" dirty="0"/>
          </a:p>
        </p:txBody>
      </p:sp>
      <p:sp>
        <p:nvSpPr>
          <p:cNvPr id="24" name="Freeform 105">
            <a:extLst>
              <a:ext uri="{FF2B5EF4-FFF2-40B4-BE49-F238E27FC236}">
                <a16:creationId xmlns:a16="http://schemas.microsoft.com/office/drawing/2014/main" id="{958BDEDB-0A0D-4F5A-A9B9-99ACA3199C62}"/>
              </a:ext>
            </a:extLst>
          </p:cNvPr>
          <p:cNvSpPr>
            <a:spLocks noEditPoints="1"/>
          </p:cNvSpPr>
          <p:nvPr/>
        </p:nvSpPr>
        <p:spPr bwMode="auto">
          <a:xfrm>
            <a:off x="567151" y="827476"/>
            <a:ext cx="239784" cy="342611"/>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26" name="Freeform 140">
            <a:extLst>
              <a:ext uri="{FF2B5EF4-FFF2-40B4-BE49-F238E27FC236}">
                <a16:creationId xmlns:a16="http://schemas.microsoft.com/office/drawing/2014/main" id="{E7C20720-FE14-4B8A-8DB6-7896C094EDB1}"/>
              </a:ext>
            </a:extLst>
          </p:cNvPr>
          <p:cNvSpPr>
            <a:spLocks noEditPoints="1"/>
          </p:cNvSpPr>
          <p:nvPr/>
        </p:nvSpPr>
        <p:spPr bwMode="auto">
          <a:xfrm>
            <a:off x="2253034" y="827476"/>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2826007" y="453278"/>
            <a:ext cx="2933443" cy="1980220"/>
          </a:xfrm>
          <a:prstGeom prst="rect">
            <a:avLst/>
          </a:prstGeom>
        </p:spPr>
        <p:txBody>
          <a:bodyPr vert="horz" lIns="0" tIns="0" rIns="0" bIns="0" rtlCol="0" anchor="ctr">
            <a:norm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endParaRPr lang="ru-RU" sz="3000" i="1" dirty="0">
              <a:solidFill>
                <a:schemeClr val="bg1"/>
              </a:solidFill>
              <a:latin typeface="Calibri" panose="020F0502020204030204" pitchFamily="34" charset="0"/>
              <a:cs typeface="Calibri" panose="020F0502020204030204" pitchFamily="34" charset="0"/>
            </a:endParaRPr>
          </a:p>
        </p:txBody>
      </p:sp>
      <p:sp>
        <p:nvSpPr>
          <p:cNvPr id="6" name="Прямоугольник 5"/>
          <p:cNvSpPr/>
          <p:nvPr/>
        </p:nvSpPr>
        <p:spPr>
          <a:xfrm>
            <a:off x="132167" y="714738"/>
            <a:ext cx="5500562" cy="2062103"/>
          </a:xfrm>
          <a:prstGeom prst="rect">
            <a:avLst/>
          </a:prstGeom>
          <a:solidFill>
            <a:schemeClr val="tx1">
              <a:lumMod val="95000"/>
            </a:schemeClr>
          </a:solidFill>
        </p:spPr>
        <p:txBody>
          <a:bodyPr wrap="square">
            <a:spAutoFit/>
          </a:bodyPr>
          <a:lstStyle/>
          <a:p>
            <a:pPr marL="285750" indent="-285750" algn="just">
              <a:spcAft>
                <a:spcPts val="1200"/>
              </a:spcAft>
              <a:buFont typeface="Wingdings" panose="05000000000000000000" pitchFamily="2" charset="2"/>
              <a:buChar char="Ø"/>
            </a:pPr>
            <a:r>
              <a:rPr lang="en-US" sz="1800" dirty="0" err="1" smtClean="0">
                <a:solidFill>
                  <a:srgbClr val="002060"/>
                </a:solidFill>
                <a:latin typeface="Arial" panose="020B0604020202020204" pitchFamily="34" charset="0"/>
                <a:cs typeface="Arial" panose="020B0604020202020204" pitchFamily="34" charset="0"/>
              </a:rPr>
              <a:t>Darslikning</a:t>
            </a:r>
            <a:r>
              <a:rPr lang="en-US" sz="1800" dirty="0" smtClean="0">
                <a:solidFill>
                  <a:srgbClr val="002060"/>
                </a:solidFill>
                <a:latin typeface="Arial" panose="020B0604020202020204" pitchFamily="34" charset="0"/>
                <a:cs typeface="Arial" panose="020B0604020202020204" pitchFamily="34" charset="0"/>
              </a:rPr>
              <a:t> 126-sahifasida </a:t>
            </a:r>
            <a:r>
              <a:rPr lang="en-US" sz="1800" dirty="0" err="1" smtClean="0">
                <a:solidFill>
                  <a:srgbClr val="002060"/>
                </a:solidFill>
                <a:latin typeface="Arial" panose="020B0604020202020204" pitchFamily="34" charset="0"/>
                <a:cs typeface="Arial" panose="020B0604020202020204" pitchFamily="34" charset="0"/>
              </a:rPr>
              <a:t>berilgan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savollarga</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javob</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yozing</a:t>
            </a:r>
            <a:r>
              <a:rPr lang="en-US" sz="1800" dirty="0" smtClean="0">
                <a:solidFill>
                  <a:srgbClr val="002060"/>
                </a:solidFill>
                <a:latin typeface="Arial" panose="020B0604020202020204" pitchFamily="34" charset="0"/>
                <a:cs typeface="Arial" panose="020B0604020202020204" pitchFamily="34" charset="0"/>
              </a:rPr>
              <a:t>.</a:t>
            </a:r>
          </a:p>
          <a:p>
            <a:pPr marL="285750" indent="-285750" algn="just">
              <a:spcAft>
                <a:spcPts val="1200"/>
              </a:spcAft>
              <a:buFont typeface="Wingdings" panose="05000000000000000000" pitchFamily="2" charset="2"/>
              <a:buChar char="Ø"/>
            </a:pPr>
            <a:r>
              <a:rPr lang="en-US" sz="1800" dirty="0" smtClean="0">
                <a:solidFill>
                  <a:srgbClr val="002060"/>
                </a:solidFill>
                <a:latin typeface="Arial" panose="020B0604020202020204" pitchFamily="34" charset="0"/>
                <a:cs typeface="Arial" panose="020B0604020202020204" pitchFamily="34" charset="0"/>
              </a:rPr>
              <a:t>Internet </a:t>
            </a:r>
            <a:r>
              <a:rPr lang="en-US" sz="1800" dirty="0" err="1" smtClean="0">
                <a:solidFill>
                  <a:srgbClr val="002060"/>
                </a:solidFill>
                <a:latin typeface="Arial" panose="020B0604020202020204" pitchFamily="34" charset="0"/>
                <a:cs typeface="Arial" panose="020B0604020202020204" pitchFamily="34" charset="0"/>
              </a:rPr>
              <a:t>yordamida</a:t>
            </a:r>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Afg‘oniston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tarixiga</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oid</a:t>
            </a:r>
            <a:r>
              <a:rPr lang="en-US" sz="1800" dirty="0" smtClean="0">
                <a:solidFill>
                  <a:srgbClr val="002060"/>
                </a:solidFill>
                <a:latin typeface="Arial" panose="020B0604020202020204" pitchFamily="34" charset="0"/>
                <a:cs typeface="Arial" panose="020B0604020202020204" pitchFamily="34" charset="0"/>
              </a:rPr>
              <a:t>  10 ta </a:t>
            </a:r>
            <a:r>
              <a:rPr lang="en-US" sz="1800" dirty="0" err="1" smtClean="0">
                <a:solidFill>
                  <a:srgbClr val="002060"/>
                </a:solidFill>
                <a:latin typeface="Arial" panose="020B0604020202020204" pitchFamily="34" charset="0"/>
                <a:cs typeface="Arial" panose="020B0604020202020204" pitchFamily="34" charset="0"/>
              </a:rPr>
              <a:t>ma‘lumot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topib</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yozing</a:t>
            </a:r>
            <a:r>
              <a:rPr lang="en-US" sz="1800" dirty="0" smtClean="0">
                <a:solidFill>
                  <a:srgbClr val="00206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r>
              <a:rPr lang="en-US" sz="1800" dirty="0" smtClean="0">
                <a:solidFill>
                  <a:srgbClr val="002060"/>
                </a:solidFill>
                <a:latin typeface="Arial" panose="020B0604020202020204" pitchFamily="34" charset="0"/>
                <a:cs typeface="Arial" panose="020B0604020202020204" pitchFamily="34" charset="0"/>
              </a:rPr>
              <a:t>1946-1991-yillarda </a:t>
            </a:r>
            <a:r>
              <a:rPr lang="en-US" sz="1800" dirty="0" err="1" smtClean="0">
                <a:solidFill>
                  <a:srgbClr val="002060"/>
                </a:solidFill>
                <a:latin typeface="Arial" panose="020B0604020202020204" pitchFamily="34" charset="0"/>
                <a:cs typeface="Arial" panose="020B0604020202020204" pitchFamily="34" charset="0"/>
              </a:rPr>
              <a:t>Turkiya</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Eron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Afg‘oniston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tarixiga</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oid</a:t>
            </a:r>
            <a:r>
              <a:rPr lang="en-US" sz="1800" dirty="0" smtClean="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m</a:t>
            </a:r>
            <a:r>
              <a:rPr lang="en-US" sz="1800" dirty="0" err="1" smtClean="0">
                <a:solidFill>
                  <a:srgbClr val="002060"/>
                </a:solidFill>
                <a:latin typeface="Arial" panose="020B0604020202020204" pitchFamily="34" charset="0"/>
                <a:cs typeface="Arial" panose="020B0604020202020204" pitchFamily="34" charset="0"/>
              </a:rPr>
              <a:t>avzu</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yuzasidan</a:t>
            </a:r>
            <a:r>
              <a:rPr lang="en-US" sz="1800" dirty="0" smtClean="0">
                <a:solidFill>
                  <a:srgbClr val="002060"/>
                </a:solidFill>
                <a:latin typeface="Arial" panose="020B0604020202020204" pitchFamily="34" charset="0"/>
                <a:cs typeface="Arial" panose="020B0604020202020204" pitchFamily="34" charset="0"/>
              </a:rPr>
              <a:t> KLASTER </a:t>
            </a:r>
            <a:r>
              <a:rPr lang="en-US" sz="1800" dirty="0" err="1" smtClean="0">
                <a:solidFill>
                  <a:srgbClr val="002060"/>
                </a:solidFill>
                <a:latin typeface="Arial" panose="020B0604020202020204" pitchFamily="34" charset="0"/>
                <a:cs typeface="Arial" panose="020B0604020202020204" pitchFamily="34" charset="0"/>
              </a:rPr>
              <a:t>tuzing</a:t>
            </a:r>
            <a:r>
              <a:rPr lang="en-US" sz="1800" dirty="0" smtClean="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59887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431960" y="82165"/>
            <a:ext cx="4895533" cy="386260"/>
          </a:xfrm>
        </p:spPr>
        <p:txBody>
          <a:bodyPr>
            <a:noAutofit/>
          </a:bodyPr>
          <a:lstStyle/>
          <a:p>
            <a:r>
              <a:rPr lang="en-US" sz="3200" dirty="0" err="1" smtClean="0"/>
              <a:t>Reja</a:t>
            </a:r>
            <a:endParaRPr lang="en-US" sz="3200" dirty="0"/>
          </a:p>
        </p:txBody>
      </p:sp>
      <p:sp>
        <p:nvSpPr>
          <p:cNvPr id="21" name="Oval 11"/>
          <p:cNvSpPr/>
          <p:nvPr/>
        </p:nvSpPr>
        <p:spPr>
          <a:xfrm>
            <a:off x="267103" y="843626"/>
            <a:ext cx="641103" cy="622683"/>
          </a:xfrm>
          <a:prstGeom prst="ellipse">
            <a:avLst/>
          </a:prstGeom>
          <a:solidFill>
            <a:srgbClr val="C0000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1</a:t>
            </a:r>
          </a:p>
        </p:txBody>
      </p:sp>
      <p:sp>
        <p:nvSpPr>
          <p:cNvPr id="22" name="Oval 13"/>
          <p:cNvSpPr/>
          <p:nvPr/>
        </p:nvSpPr>
        <p:spPr>
          <a:xfrm>
            <a:off x="271119" y="1923746"/>
            <a:ext cx="633071" cy="665639"/>
          </a:xfrm>
          <a:prstGeom prst="ellipse">
            <a:avLst/>
          </a:prstGeom>
          <a:solidFill>
            <a:srgbClr val="00B0F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2</a:t>
            </a:r>
          </a:p>
        </p:txBody>
      </p:sp>
      <p:sp>
        <p:nvSpPr>
          <p:cNvPr id="5" name="Прямоугольник 4"/>
          <p:cNvSpPr/>
          <p:nvPr/>
        </p:nvSpPr>
        <p:spPr>
          <a:xfrm>
            <a:off x="907861" y="724999"/>
            <a:ext cx="4644516" cy="830997"/>
          </a:xfrm>
          <a:prstGeom prst="rect">
            <a:avLst/>
          </a:prstGeom>
          <a:solidFill>
            <a:schemeClr val="tx1"/>
          </a:solidFill>
        </p:spPr>
        <p:txBody>
          <a:bodyPr wrap="square">
            <a:spAutoFit/>
          </a:bodyPr>
          <a:lstStyle/>
          <a:p>
            <a:r>
              <a:rPr lang="ms-MY" sz="2400" b="1" dirty="0" smtClean="0">
                <a:solidFill>
                  <a:srgbClr val="002060"/>
                </a:solidFill>
                <a:latin typeface="Arial" panose="020B0604020202020204" pitchFamily="34" charset="0"/>
                <a:cs typeface="Arial" panose="020B0604020202020204" pitchFamily="34" charset="0"/>
              </a:rPr>
              <a:t>Afg‘oniston urushdan keyingi yillarda. </a:t>
            </a:r>
            <a:endParaRPr lang="ru-RU" sz="1800" dirty="0">
              <a:solidFill>
                <a:srgbClr val="002060"/>
              </a:solidFill>
              <a:latin typeface="Arial" panose="020B0604020202020204" pitchFamily="34" charset="0"/>
              <a:cs typeface="Arial" panose="020B0604020202020204" pitchFamily="34" charset="0"/>
            </a:endParaRPr>
          </a:p>
        </p:txBody>
      </p:sp>
      <p:sp>
        <p:nvSpPr>
          <p:cNvPr id="9" name="Прямоугольник 8"/>
          <p:cNvSpPr/>
          <p:nvPr/>
        </p:nvSpPr>
        <p:spPr>
          <a:xfrm>
            <a:off x="912035" y="2029157"/>
            <a:ext cx="4644516" cy="461665"/>
          </a:xfrm>
          <a:prstGeom prst="rect">
            <a:avLst/>
          </a:prstGeom>
        </p:spPr>
        <p:txBody>
          <a:bodyPr wrap="square">
            <a:spAutoFit/>
          </a:bodyPr>
          <a:lstStyle/>
          <a:p>
            <a:r>
              <a:rPr lang="ms-MY" sz="2400" b="1" dirty="0" smtClean="0">
                <a:solidFill>
                  <a:srgbClr val="002060"/>
                </a:solidFill>
                <a:latin typeface="Arial" panose="020B0604020202020204" pitchFamily="34" charset="0"/>
                <a:cs typeface="Arial" panose="020B0604020202020204" pitchFamily="34" charset="0"/>
              </a:rPr>
              <a:t>Afg‘on – sovet urushi. </a:t>
            </a:r>
            <a:endParaRPr lang="ru-RU"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701470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95449" y="91388"/>
            <a:ext cx="4968552"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err="1" smtClean="0"/>
              <a:t>Afg‘oniston</a:t>
            </a:r>
            <a:r>
              <a:rPr lang="en-US" sz="2400" dirty="0" smtClean="0"/>
              <a:t> </a:t>
            </a:r>
            <a:r>
              <a:rPr lang="en-US" sz="2400" dirty="0" err="1" smtClean="0"/>
              <a:t>haqida</a:t>
            </a:r>
            <a:endParaRPr sz="2400" dirty="0"/>
          </a:p>
        </p:txBody>
      </p:sp>
      <p:sp>
        <p:nvSpPr>
          <p:cNvPr id="24" name="Freeform 105">
            <a:extLst>
              <a:ext uri="{FF2B5EF4-FFF2-40B4-BE49-F238E27FC236}">
                <a16:creationId xmlns:a16="http://schemas.microsoft.com/office/drawing/2014/main" id="{958BDEDB-0A0D-4F5A-A9B9-99ACA3199C62}"/>
              </a:ext>
            </a:extLst>
          </p:cNvPr>
          <p:cNvSpPr>
            <a:spLocks noEditPoints="1"/>
          </p:cNvSpPr>
          <p:nvPr/>
        </p:nvSpPr>
        <p:spPr bwMode="auto">
          <a:xfrm>
            <a:off x="567151" y="827476"/>
            <a:ext cx="239784" cy="342611"/>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2826007" y="453278"/>
            <a:ext cx="2933443" cy="1980220"/>
          </a:xfrm>
          <a:prstGeom prst="rect">
            <a:avLst/>
          </a:prstGeom>
        </p:spPr>
        <p:txBody>
          <a:bodyPr vert="horz" lIns="0" tIns="0" rIns="0" bIns="0" rtlCol="0" anchor="ctr">
            <a:norm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endParaRPr lang="ru-RU" sz="3000" i="1" dirty="0">
              <a:solidFill>
                <a:schemeClr val="bg1"/>
              </a:solidFill>
              <a:latin typeface="Calibri" panose="020F0502020204030204" pitchFamily="34" charset="0"/>
              <a:cs typeface="Calibri" panose="020F0502020204030204" pitchFamily="34" charset="0"/>
            </a:endParaRPr>
          </a:p>
        </p:txBody>
      </p:sp>
      <p:sp>
        <p:nvSpPr>
          <p:cNvPr id="13" name="Прямоугольник 12"/>
          <p:cNvSpPr/>
          <p:nvPr/>
        </p:nvSpPr>
        <p:spPr>
          <a:xfrm>
            <a:off x="167993" y="647936"/>
            <a:ext cx="3096344" cy="203132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p>
            <a:r>
              <a:rPr lang="en-US" sz="1800" b="1" dirty="0" err="1" smtClean="0">
                <a:solidFill>
                  <a:srgbClr val="002060"/>
                </a:solidFill>
                <a:latin typeface="Arial" panose="020B0604020202020204" pitchFamily="34" charset="0"/>
                <a:cs typeface="Arial" panose="020B0604020202020204" pitchFamily="34" charset="0"/>
              </a:rPr>
              <a:t>Afgʻoniston</a:t>
            </a:r>
            <a:r>
              <a:rPr lang="en-US" sz="1800" dirty="0" smtClean="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Islom</a:t>
            </a:r>
            <a:r>
              <a:rPr lang="en-US" sz="1800" b="1" dirty="0">
                <a:solidFill>
                  <a:srgbClr val="002060"/>
                </a:solidFill>
                <a:latin typeface="Arial" panose="020B0604020202020204" pitchFamily="34" charset="0"/>
                <a:cs typeface="Arial" panose="020B0604020202020204" pitchFamily="34" charset="0"/>
              </a:rPr>
              <a:t> </a:t>
            </a:r>
            <a:r>
              <a:rPr lang="en-US" sz="1800" b="1" dirty="0" err="1" smtClean="0">
                <a:solidFill>
                  <a:srgbClr val="002060"/>
                </a:solidFill>
                <a:latin typeface="Arial" panose="020B0604020202020204" pitchFamily="34" charset="0"/>
                <a:cs typeface="Arial" panose="020B0604020202020204" pitchFamily="34" charset="0"/>
              </a:rPr>
              <a:t>Respublikasi</a:t>
            </a:r>
            <a:r>
              <a:rPr lang="en-US" sz="1800" b="1" dirty="0" smtClean="0">
                <a:solidFill>
                  <a:srgbClr val="002060"/>
                </a:solidFill>
                <a:latin typeface="Arial" panose="020B0604020202020204" pitchFamily="34" charset="0"/>
                <a:cs typeface="Arial" panose="020B0604020202020204" pitchFamily="34" charset="0"/>
              </a:rPr>
              <a:t>.</a:t>
            </a:r>
          </a:p>
          <a:p>
            <a:r>
              <a:rPr lang="en-US" sz="1800" b="1" dirty="0" err="1" smtClean="0">
                <a:solidFill>
                  <a:srgbClr val="002060"/>
                </a:solidFill>
                <a:latin typeface="Arial" panose="020B0604020202020204" pitchFamily="34" charset="0"/>
                <a:cs typeface="Arial" panose="020B0604020202020204" pitchFamily="34" charset="0"/>
              </a:rPr>
              <a:t>Maydoni</a:t>
            </a:r>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 </a:t>
            </a:r>
            <a:r>
              <a:rPr lang="en-US" sz="1800" dirty="0" smtClean="0">
                <a:solidFill>
                  <a:srgbClr val="002060"/>
                </a:solidFill>
                <a:latin typeface="Arial" panose="020B0604020202020204" pitchFamily="34" charset="0"/>
                <a:cs typeface="Arial" panose="020B0604020202020204" pitchFamily="34" charset="0"/>
              </a:rPr>
              <a:t>652,2 </a:t>
            </a:r>
            <a:r>
              <a:rPr lang="en-US" sz="1800" dirty="0" err="1">
                <a:solidFill>
                  <a:srgbClr val="002060"/>
                </a:solidFill>
                <a:latin typeface="Arial" panose="020B0604020202020204" pitchFamily="34" charset="0"/>
                <a:cs typeface="Arial" panose="020B0604020202020204" pitchFamily="34" charset="0"/>
              </a:rPr>
              <a:t>ming</a:t>
            </a:r>
            <a:r>
              <a:rPr lang="en-US" sz="1800" dirty="0">
                <a:solidFill>
                  <a:srgbClr val="002060"/>
                </a:solidFill>
                <a:latin typeface="Arial" panose="020B0604020202020204" pitchFamily="34" charset="0"/>
                <a:cs typeface="Arial" panose="020B0604020202020204" pitchFamily="34" charset="0"/>
              </a:rPr>
              <a:t> km</a:t>
            </a:r>
            <a:r>
              <a:rPr lang="en-US" sz="1800" baseline="30000" dirty="0">
                <a:solidFill>
                  <a:srgbClr val="002060"/>
                </a:solidFill>
                <a:latin typeface="Arial" panose="020B0604020202020204" pitchFamily="34" charset="0"/>
                <a:cs typeface="Arial" panose="020B0604020202020204" pitchFamily="34" charset="0"/>
              </a:rPr>
              <a:t>2</a:t>
            </a:r>
            <a:r>
              <a:rPr lang="en-US" sz="1800"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Aholisi</a:t>
            </a:r>
            <a:r>
              <a:rPr lang="en-US" sz="1800" dirty="0">
                <a:solidFill>
                  <a:srgbClr val="002060"/>
                </a:solidFill>
                <a:latin typeface="Arial" panose="020B0604020202020204" pitchFamily="34" charset="0"/>
                <a:cs typeface="Arial" panose="020B0604020202020204" pitchFamily="34" charset="0"/>
              </a:rPr>
              <a:t> – </a:t>
            </a:r>
            <a:r>
              <a:rPr lang="en-US" sz="1800" dirty="0" smtClean="0">
                <a:solidFill>
                  <a:srgbClr val="002060"/>
                </a:solidFill>
                <a:latin typeface="Arial" panose="020B0604020202020204" pitchFamily="34" charset="0"/>
                <a:cs typeface="Arial" panose="020B0604020202020204" pitchFamily="34" charset="0"/>
              </a:rPr>
              <a:t>32 </a:t>
            </a:r>
            <a:r>
              <a:rPr lang="en-US" sz="1800" dirty="0">
                <a:solidFill>
                  <a:srgbClr val="002060"/>
                </a:solidFill>
                <a:latin typeface="Arial" panose="020B0604020202020204" pitchFamily="34" charset="0"/>
                <a:cs typeface="Arial" panose="020B0604020202020204" pitchFamily="34" charset="0"/>
              </a:rPr>
              <a:t>225 </a:t>
            </a:r>
            <a:r>
              <a:rPr lang="en-US" sz="1800" dirty="0" smtClean="0">
                <a:solidFill>
                  <a:srgbClr val="002060"/>
                </a:solidFill>
                <a:latin typeface="Arial" panose="020B0604020202020204" pitchFamily="34" charset="0"/>
                <a:cs typeface="Arial" panose="020B0604020202020204" pitchFamily="34" charset="0"/>
              </a:rPr>
              <a:t>560 </a:t>
            </a:r>
            <a:r>
              <a:rPr lang="en-US" sz="1800" dirty="0" err="1">
                <a:solidFill>
                  <a:srgbClr val="002060"/>
                </a:solidFill>
                <a:latin typeface="Arial" panose="020B0604020202020204" pitchFamily="34" charset="0"/>
                <a:cs typeface="Arial" panose="020B0604020202020204" pitchFamily="34" charset="0"/>
              </a:rPr>
              <a:t>kishi</a:t>
            </a:r>
            <a:r>
              <a:rPr lang="en-US" sz="1800" dirty="0">
                <a:solidFill>
                  <a:srgbClr val="002060"/>
                </a:solidFill>
                <a:latin typeface="Arial" panose="020B0604020202020204" pitchFamily="34" charset="0"/>
                <a:cs typeface="Arial" panose="020B0604020202020204" pitchFamily="34" charset="0"/>
              </a:rPr>
              <a:t> (2019). </a:t>
            </a:r>
            <a:endParaRPr lang="en-US" sz="1800" dirty="0" smtClean="0">
              <a:solidFill>
                <a:srgbClr val="002060"/>
              </a:solidFill>
              <a:latin typeface="Arial" panose="020B0604020202020204" pitchFamily="34" charset="0"/>
              <a:cs typeface="Arial" panose="020B0604020202020204" pitchFamily="34" charset="0"/>
            </a:endParaRPr>
          </a:p>
          <a:p>
            <a:r>
              <a:rPr lang="en-US" sz="1800" b="1" dirty="0" err="1" smtClean="0">
                <a:solidFill>
                  <a:srgbClr val="002060"/>
                </a:solidFill>
                <a:latin typeface="Arial" panose="020B0604020202020204" pitchFamily="34" charset="0"/>
                <a:cs typeface="Arial" panose="020B0604020202020204" pitchFamily="34" charset="0"/>
              </a:rPr>
              <a:t>Poytaxti</a:t>
            </a:r>
            <a:r>
              <a:rPr lang="en-US" sz="1800" dirty="0" smtClean="0">
                <a:solidFill>
                  <a:srgbClr val="002060"/>
                </a:solidFill>
                <a:latin typeface="Arial" panose="020B0604020202020204" pitchFamily="34" charset="0"/>
                <a:cs typeface="Arial" panose="020B0604020202020204" pitchFamily="34" charset="0"/>
              </a:rPr>
              <a:t> – </a:t>
            </a:r>
            <a:r>
              <a:rPr lang="en-US" sz="1800" dirty="0" err="1" smtClean="0">
                <a:solidFill>
                  <a:srgbClr val="002060"/>
                </a:solidFill>
                <a:latin typeface="Arial" panose="020B0604020202020204" pitchFamily="34" charset="0"/>
                <a:cs typeface="Arial" panose="020B0604020202020204" pitchFamily="34" charset="0"/>
              </a:rPr>
              <a:t>Kobul</a:t>
            </a:r>
            <a:r>
              <a:rPr lang="en-US" sz="1800" dirty="0" smtClean="0">
                <a:solidFill>
                  <a:srgbClr val="002060"/>
                </a:solidFill>
                <a:latin typeface="Arial" panose="020B0604020202020204" pitchFamily="34" charset="0"/>
                <a:cs typeface="Arial" panose="020B0604020202020204" pitchFamily="34" charset="0"/>
              </a:rPr>
              <a:t> shahri.</a:t>
            </a:r>
          </a:p>
          <a:p>
            <a:r>
              <a:rPr lang="en-US" sz="1800" b="1" dirty="0" smtClean="0">
                <a:solidFill>
                  <a:srgbClr val="002060"/>
                </a:solidFill>
                <a:latin typeface="Arial" panose="020B0604020202020204" pitchFamily="34" charset="0"/>
                <a:cs typeface="Arial" panose="020B0604020202020204" pitchFamily="34" charset="0"/>
              </a:rPr>
              <a:t>34</a:t>
            </a:r>
            <a:r>
              <a:rPr lang="en-US" sz="1800" dirty="0" smtClean="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viloyatga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boʻlinadi</a:t>
            </a:r>
            <a:r>
              <a:rPr lang="en-US" sz="1800" dirty="0">
                <a:solidFill>
                  <a:srgbClr val="002060"/>
                </a:solidFill>
                <a:latin typeface="Arial" panose="020B0604020202020204" pitchFamily="34" charset="0"/>
                <a:cs typeface="Arial" panose="020B0604020202020204" pitchFamily="34" charset="0"/>
              </a:rPr>
              <a:t>. </a:t>
            </a:r>
            <a:endParaRPr lang="ru-RU" sz="1800" dirty="0">
              <a:solidFill>
                <a:srgbClr val="002060"/>
              </a:solidFill>
              <a:latin typeface="Arial" panose="020B0604020202020204" pitchFamily="34" charset="0"/>
              <a:cs typeface="Arial" panose="020B0604020202020204" pitchFamily="34" charset="0"/>
            </a:endParaRPr>
          </a:p>
        </p:txBody>
      </p:sp>
      <p:pic>
        <p:nvPicPr>
          <p:cNvPr id="8" name="image104.jpeg"/>
          <p:cNvPicPr/>
          <p:nvPr/>
        </p:nvPicPr>
        <p:blipFill>
          <a:blip r:embed="rId2" cstate="print"/>
          <a:stretch>
            <a:fillRect/>
          </a:stretch>
        </p:blipFill>
        <p:spPr>
          <a:xfrm>
            <a:off x="3239765" y="575928"/>
            <a:ext cx="2448272" cy="2556284"/>
          </a:xfrm>
          <a:prstGeom prst="rect">
            <a:avLst/>
          </a:prstGeom>
        </p:spPr>
      </p:pic>
    </p:spTree>
    <p:extLst>
      <p:ext uri="{BB962C8B-B14F-4D97-AF65-F5344CB8AC3E}">
        <p14:creationId xmlns:p14="http://schemas.microsoft.com/office/powerpoint/2010/main" val="145054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418" y="86921"/>
            <a:ext cx="5580620" cy="386260"/>
          </a:xfrm>
        </p:spPr>
        <p:txBody>
          <a:bodyPr>
            <a:normAutofit/>
          </a:bodyPr>
          <a:lstStyle/>
          <a:p>
            <a:r>
              <a:rPr lang="en-US" dirty="0" err="1" smtClean="0"/>
              <a:t>Betaraf</a:t>
            </a:r>
            <a:r>
              <a:rPr lang="en-US" dirty="0" smtClean="0"/>
              <a:t> </a:t>
            </a:r>
            <a:r>
              <a:rPr lang="en-US" dirty="0" err="1" smtClean="0"/>
              <a:t>Afg‘oniston</a:t>
            </a:r>
            <a:endParaRPr lang="ru-RU" dirty="0"/>
          </a:p>
        </p:txBody>
      </p:sp>
      <p:sp>
        <p:nvSpPr>
          <p:cNvPr id="2" name="Прямоугольник 1"/>
          <p:cNvSpPr/>
          <p:nvPr/>
        </p:nvSpPr>
        <p:spPr>
          <a:xfrm>
            <a:off x="142122" y="614533"/>
            <a:ext cx="5508610" cy="2462213"/>
          </a:xfrm>
          <a:prstGeom prst="rect">
            <a:avLst/>
          </a:prstGeom>
          <a:solidFill>
            <a:schemeClr val="accent1">
              <a:lumMod val="20000"/>
              <a:lumOff val="80000"/>
            </a:schemeClr>
          </a:solidFill>
        </p:spPr>
        <p:txBody>
          <a:bodyPr wrap="square">
            <a:spAutoFit/>
          </a:bodyPr>
          <a:lstStyle/>
          <a:p>
            <a:pPr algn="just"/>
            <a:r>
              <a:rPr lang="en-US" sz="900" dirty="0"/>
              <a:t> </a:t>
            </a:r>
            <a:r>
              <a:rPr lang="en-US" sz="900" dirty="0">
                <a:solidFill>
                  <a:srgbClr val="002060"/>
                </a:solidFill>
                <a:latin typeface="Arial" panose="020B0604020202020204" pitchFamily="34" charset="0"/>
                <a:cs typeface="Arial" panose="020B0604020202020204" pitchFamily="34" charset="0"/>
              </a:rPr>
              <a:t> </a:t>
            </a:r>
            <a:r>
              <a:rPr lang="en-US" sz="1100" dirty="0" smtClean="0">
                <a:solidFill>
                  <a:srgbClr val="002060"/>
                </a:solidFill>
                <a:latin typeface="Arial" panose="020B0604020202020204" pitchFamily="34" charset="0"/>
                <a:cs typeface="Arial" panose="020B0604020202020204" pitchFamily="34" charset="0"/>
              </a:rPr>
              <a:t> </a:t>
            </a:r>
            <a:r>
              <a:rPr lang="en-US" sz="1100" dirty="0">
                <a:solidFill>
                  <a:srgbClr val="002060"/>
                </a:solidFill>
                <a:latin typeface="Arial" panose="020B0604020202020204" pitchFamily="34" charset="0"/>
                <a:cs typeface="Arial" panose="020B0604020202020204" pitchFamily="34" charset="0"/>
              </a:rPr>
              <a:t> </a:t>
            </a:r>
            <a:r>
              <a:rPr lang="en-US" sz="1100" dirty="0" smtClean="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Urushdan</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keyingi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yillarda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davlat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tizimini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demokratlashtirish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mamlakat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iqtisodiy</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taraqqiyotini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jadallashtirish</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uchun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muxolifat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harakati</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kuchaydi</a:t>
            </a:r>
            <a:r>
              <a:rPr lang="en-US" sz="1400" dirty="0" smtClean="0">
                <a:solidFill>
                  <a:srgbClr val="002060"/>
                </a:solidFill>
                <a:latin typeface="Arial" panose="020B0604020202020204" pitchFamily="34" charset="0"/>
                <a:cs typeface="Arial" panose="020B0604020202020204" pitchFamily="34" charset="0"/>
              </a:rPr>
              <a:t>. </a:t>
            </a:r>
          </a:p>
          <a:p>
            <a:pPr algn="just"/>
            <a:r>
              <a:rPr lang="en-US" sz="1400" dirty="0">
                <a:solidFill>
                  <a:srgbClr val="002060"/>
                </a:solidFill>
                <a:latin typeface="Arial" panose="020B0604020202020204" pitchFamily="34" charset="0"/>
                <a:cs typeface="Arial" panose="020B0604020202020204" pitchFamily="34" charset="0"/>
              </a:rPr>
              <a:t> </a:t>
            </a:r>
            <a:r>
              <a:rPr lang="en-US" sz="1400" dirty="0" smtClean="0">
                <a:solidFill>
                  <a:srgbClr val="002060"/>
                </a:solidFill>
                <a:latin typeface="Arial" panose="020B0604020202020204" pitchFamily="34" charset="0"/>
                <a:cs typeface="Arial" panose="020B0604020202020204" pitchFamily="34" charset="0"/>
              </a:rPr>
              <a:t>   1973-yil</a:t>
            </a:r>
            <a:r>
              <a:rPr lang="en-US" sz="1400" dirty="0">
                <a:solidFill>
                  <a:srgbClr val="002060"/>
                </a:solidFill>
                <a:latin typeface="Arial" panose="020B0604020202020204" pitchFamily="34" charset="0"/>
                <a:cs typeface="Arial" panose="020B0604020202020204" pitchFamily="34" charset="0"/>
              </a:rPr>
              <a:t> 17-iyuldagi </a:t>
            </a:r>
            <a:r>
              <a:rPr lang="en-US" sz="1400" dirty="0" err="1">
                <a:solidFill>
                  <a:srgbClr val="002060"/>
                </a:solidFill>
                <a:latin typeface="Arial" panose="020B0604020202020204" pitchFamily="34" charset="0"/>
                <a:cs typeface="Arial" panose="020B0604020202020204" pitchFamily="34" charset="0"/>
              </a:rPr>
              <a:t>qon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toʻkilmay</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oʻtkazilgan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davlat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toʻntarishi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natijasida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monarxiya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tugatildi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mamlakat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respublika</a:t>
            </a:r>
            <a:r>
              <a:rPr lang="en-US" sz="1400" dirty="0">
                <a:solidFill>
                  <a:srgbClr val="002060"/>
                </a:solidFill>
                <a:latin typeface="Arial" panose="020B0604020202020204" pitchFamily="34" charset="0"/>
                <a:cs typeface="Arial" panose="020B0604020202020204" pitchFamily="34" charset="0"/>
              </a:rPr>
              <a:t> deb </a:t>
            </a:r>
            <a:r>
              <a:rPr lang="en-US" sz="1400" dirty="0" err="1">
                <a:solidFill>
                  <a:srgbClr val="002060"/>
                </a:solidFill>
                <a:latin typeface="Arial" panose="020B0604020202020204" pitchFamily="34" charset="0"/>
                <a:cs typeface="Arial" panose="020B0604020202020204" pitchFamily="34" charset="0"/>
              </a:rPr>
              <a:t>eʼlon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qilindi</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Chuqur</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islohotlarni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oʻtkazishga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soʻz</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bergan</a:t>
            </a:r>
            <a:r>
              <a:rPr lang="en-US" sz="1400" dirty="0">
                <a:solidFill>
                  <a:srgbClr val="002060"/>
                </a:solidFill>
                <a:latin typeface="Arial" panose="020B0604020202020204" pitchFamily="34" charset="0"/>
                <a:cs typeface="Arial" panose="020B0604020202020204" pitchFamily="34" charset="0"/>
              </a:rPr>
              <a:t> Muhammad </a:t>
            </a:r>
            <a:r>
              <a:rPr lang="en-US" sz="1400" dirty="0" err="1">
                <a:solidFill>
                  <a:srgbClr val="002060"/>
                </a:solidFill>
                <a:latin typeface="Arial" panose="020B0604020202020204" pitchFamily="34" charset="0"/>
                <a:cs typeface="Arial" panose="020B0604020202020204" pitchFamily="34" charset="0"/>
              </a:rPr>
              <a:t>Dovud</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hukumati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oʻz</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vaʼdasini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bajarmadi</a:t>
            </a:r>
            <a:r>
              <a:rPr lang="en-US" sz="1400" dirty="0">
                <a:solidFill>
                  <a:srgbClr val="002060"/>
                </a:solidFill>
                <a:latin typeface="Arial" panose="020B0604020202020204" pitchFamily="34" charset="0"/>
                <a:cs typeface="Arial" panose="020B0604020202020204" pitchFamily="34" charset="0"/>
              </a:rPr>
              <a:t>. </a:t>
            </a:r>
            <a:endParaRPr lang="en-US" sz="1400" dirty="0" smtClean="0">
              <a:solidFill>
                <a:srgbClr val="002060"/>
              </a:solidFill>
              <a:latin typeface="Arial" panose="020B0604020202020204" pitchFamily="34" charset="0"/>
              <a:cs typeface="Arial" panose="020B0604020202020204" pitchFamily="34" charset="0"/>
            </a:endParaRPr>
          </a:p>
          <a:p>
            <a:pPr algn="just"/>
            <a:r>
              <a:rPr lang="en-US" sz="1400" dirty="0">
                <a:solidFill>
                  <a:srgbClr val="002060"/>
                </a:solidFill>
                <a:latin typeface="Arial" panose="020B0604020202020204" pitchFamily="34" charset="0"/>
                <a:cs typeface="Arial" panose="020B0604020202020204" pitchFamily="34" charset="0"/>
              </a:rPr>
              <a:t> </a:t>
            </a:r>
            <a:r>
              <a:rPr lang="en-US" sz="1400" dirty="0" smtClean="0">
                <a:solidFill>
                  <a:srgbClr val="002060"/>
                </a:solidFill>
                <a:latin typeface="Arial" panose="020B0604020202020204" pitchFamily="34" charset="0"/>
                <a:cs typeface="Arial" panose="020B0604020202020204" pitchFamily="34" charset="0"/>
              </a:rPr>
              <a:t>   1978-yilning</a:t>
            </a:r>
            <a:r>
              <a:rPr lang="en-US" sz="1400" dirty="0">
                <a:solidFill>
                  <a:srgbClr val="002060"/>
                </a:solidFill>
                <a:latin typeface="Arial" panose="020B0604020202020204" pitchFamily="34" charset="0"/>
                <a:cs typeface="Arial" panose="020B0604020202020204" pitchFamily="34" charset="0"/>
              </a:rPr>
              <a:t> 27-aprelda </a:t>
            </a:r>
            <a:r>
              <a:rPr lang="en-US" sz="1400" dirty="0" err="1">
                <a:solidFill>
                  <a:srgbClr val="002060"/>
                </a:solidFill>
                <a:latin typeface="Arial" panose="020B0604020202020204" pitchFamily="34" charset="0"/>
                <a:cs typeface="Arial" panose="020B0604020202020204" pitchFamily="34" charset="0"/>
              </a:rPr>
              <a:t>yana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davlat</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toʻntarishi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amalga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oshirildi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Hokimiyatga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Afgʻoniston</a:t>
            </a:r>
            <a:r>
              <a:rPr lang="en-US" sz="1400" dirty="0">
                <a:solidFill>
                  <a:srgbClr val="002060"/>
                </a:solidFill>
                <a:latin typeface="Arial" panose="020B0604020202020204" pitchFamily="34" charset="0"/>
                <a:cs typeface="Arial" panose="020B0604020202020204" pitchFamily="34" charset="0"/>
              </a:rPr>
              <a:t> </a:t>
            </a:r>
            <a:r>
              <a:rPr lang="en-US" sz="1400" dirty="0" smtClean="0">
                <a:solidFill>
                  <a:srgbClr val="002060"/>
                </a:solidFill>
                <a:latin typeface="Arial" panose="020B0604020202020204" pitchFamily="34" charset="0"/>
                <a:cs typeface="Arial" panose="020B0604020202020204" pitchFamily="34" charset="0"/>
              </a:rPr>
              <a:t>XDP </a:t>
            </a:r>
            <a:r>
              <a:rPr lang="en-US" sz="1400" dirty="0" err="1">
                <a:solidFill>
                  <a:srgbClr val="002060"/>
                </a:solidFill>
                <a:latin typeface="Arial" panose="020B0604020202020204" pitchFamily="34" charset="0"/>
                <a:cs typeface="Arial" panose="020B0604020202020204" pitchFamily="34" charset="0"/>
              </a:rPr>
              <a:t>rahbari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Nurmuhammad</a:t>
            </a:r>
            <a:r>
              <a:rPr lang="en-US" sz="1400" dirty="0">
                <a:solidFill>
                  <a:srgbClr val="002060"/>
                </a:solidFill>
                <a:latin typeface="Arial" panose="020B0604020202020204" pitchFamily="34" charset="0"/>
                <a:cs typeface="Arial" panose="020B0604020202020204" pitchFamily="34" charset="0"/>
              </a:rPr>
              <a:t> </a:t>
            </a:r>
            <a:r>
              <a:rPr lang="en-US" sz="1400" dirty="0" err="1" smtClean="0">
                <a:solidFill>
                  <a:srgbClr val="002060"/>
                </a:solidFill>
                <a:latin typeface="Arial" panose="020B0604020202020204" pitchFamily="34" charset="0"/>
                <a:cs typeface="Arial" panose="020B0604020202020204" pitchFamily="34" charset="0"/>
              </a:rPr>
              <a:t>Tarakiy</a:t>
            </a:r>
            <a:r>
              <a:rPr lang="en-US" sz="1400" dirty="0" smtClean="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boshchiligidagi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kuchlar</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keldi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va</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mamlakat</a:t>
            </a:r>
            <a:r>
              <a:rPr lang="en-US" sz="1400" dirty="0">
                <a:solidFill>
                  <a:srgbClr val="002060"/>
                </a:solidFill>
                <a:latin typeface="Arial" panose="020B0604020202020204" pitchFamily="34" charset="0"/>
                <a:cs typeface="Arial" panose="020B0604020202020204" pitchFamily="34" charset="0"/>
              </a:rPr>
              <a:t> ADR </a:t>
            </a:r>
            <a:r>
              <a:rPr lang="en-US" sz="1400" dirty="0" smtClean="0">
                <a:solidFill>
                  <a:srgbClr val="002060"/>
                </a:solidFill>
                <a:latin typeface="Arial" panose="020B0604020202020204" pitchFamily="34" charset="0"/>
                <a:cs typeface="Arial" panose="020B0604020202020204" pitchFamily="34" charset="0"/>
              </a:rPr>
              <a:t>1987-yildan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Afgʻoniston</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Respublikasi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nomini</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oldi</a:t>
            </a:r>
            <a:r>
              <a:rPr lang="en-US" sz="1400" dirty="0">
                <a:solidFill>
                  <a:srgbClr val="002060"/>
                </a:solidFill>
                <a:latin typeface="Arial" panose="020B0604020202020204" pitchFamily="34" charset="0"/>
                <a:cs typeface="Arial" panose="020B0604020202020204" pitchFamily="34" charset="0"/>
              </a:rPr>
              <a:t>. </a:t>
            </a:r>
            <a:endParaRPr lang="en-US" sz="1400" b="0" i="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964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31960" y="94692"/>
            <a:ext cx="4895533" cy="386260"/>
          </a:xfrm>
        </p:spPr>
        <p:txBody>
          <a:bodyPr/>
          <a:lstStyle/>
          <a:p>
            <a:r>
              <a:rPr lang="en-US" dirty="0" err="1" smtClean="0"/>
              <a:t>Siyosat</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837" y="611932"/>
            <a:ext cx="1714500" cy="2477455"/>
          </a:xfrm>
          <a:prstGeom prst="rect">
            <a:avLst/>
          </a:prstGeom>
        </p:spPr>
      </p:pic>
      <p:sp>
        <p:nvSpPr>
          <p:cNvPr id="7" name="Прямоугольник 6"/>
          <p:cNvSpPr/>
          <p:nvPr/>
        </p:nvSpPr>
        <p:spPr>
          <a:xfrm>
            <a:off x="244292" y="683940"/>
            <a:ext cx="3600400" cy="2246769"/>
          </a:xfrm>
          <a:prstGeom prst="rect">
            <a:avLst/>
          </a:prstGeom>
          <a:solidFill>
            <a:schemeClr val="accent2">
              <a:lumMod val="20000"/>
              <a:lumOff val="80000"/>
            </a:schemeClr>
          </a:solidFill>
        </p:spPr>
        <p:txBody>
          <a:bodyPr wrap="square">
            <a:spAutoFit/>
          </a:bodyPr>
          <a:lstStyle/>
          <a:p>
            <a:r>
              <a:rPr lang="ms-MY" sz="1800" dirty="0" smtClean="0">
                <a:solidFill>
                  <a:srgbClr val="002060"/>
                </a:solidFill>
                <a:latin typeface="Arial" panose="020B0604020202020204" pitchFamily="34" charset="0"/>
                <a:cs typeface="Arial" panose="020B0604020202020204" pitchFamily="34" charset="0"/>
              </a:rPr>
              <a:t>    </a:t>
            </a:r>
            <a:r>
              <a:rPr lang="ms-MY" sz="2000" dirty="0" smtClean="0">
                <a:solidFill>
                  <a:srgbClr val="002060"/>
                </a:solidFill>
                <a:latin typeface="Arial" panose="020B0604020202020204" pitchFamily="34" charset="0"/>
                <a:cs typeface="Arial" panose="020B0604020202020204" pitchFamily="34" charset="0"/>
              </a:rPr>
              <a:t>Afg‘oniston shohi </a:t>
            </a:r>
            <a:br>
              <a:rPr lang="ms-MY" sz="2000" dirty="0" smtClean="0">
                <a:solidFill>
                  <a:srgbClr val="002060"/>
                </a:solidFill>
                <a:latin typeface="Arial" panose="020B0604020202020204" pitchFamily="34" charset="0"/>
                <a:cs typeface="Arial" panose="020B0604020202020204" pitchFamily="34" charset="0"/>
              </a:rPr>
            </a:br>
            <a:r>
              <a:rPr lang="ms-MY" sz="2000" dirty="0" smtClean="0">
                <a:solidFill>
                  <a:srgbClr val="002060"/>
                </a:solidFill>
                <a:latin typeface="Arial" panose="020B0604020202020204" pitchFamily="34" charset="0"/>
                <a:cs typeface="Arial" panose="020B0604020202020204" pitchFamily="34" charset="0"/>
              </a:rPr>
              <a:t>1933-yildan taxtga o‘tirgan  </a:t>
            </a:r>
            <a:r>
              <a:rPr lang="ms-MY" sz="2000" b="1" dirty="0">
                <a:solidFill>
                  <a:srgbClr val="002060"/>
                </a:solidFill>
                <a:latin typeface="Arial" panose="020B0604020202020204" pitchFamily="34" charset="0"/>
                <a:cs typeface="Arial" panose="020B0604020202020204" pitchFamily="34" charset="0"/>
              </a:rPr>
              <a:t>Muhammad </a:t>
            </a:r>
            <a:r>
              <a:rPr lang="ms-MY" sz="2000" b="1" dirty="0" smtClean="0">
                <a:solidFill>
                  <a:srgbClr val="002060"/>
                </a:solidFill>
                <a:latin typeface="Arial" panose="020B0604020202020204" pitchFamily="34" charset="0"/>
                <a:cs typeface="Arial" panose="020B0604020202020204" pitchFamily="34" charset="0"/>
              </a:rPr>
              <a:t>Zohirshoh  </a:t>
            </a:r>
            <a:r>
              <a:rPr lang="ms-MY" sz="2000" dirty="0" smtClean="0">
                <a:solidFill>
                  <a:srgbClr val="002060"/>
                </a:solidFill>
                <a:latin typeface="Arial" panose="020B0604020202020204" pitchFamily="34" charset="0"/>
                <a:cs typeface="Arial" panose="020B0604020202020204" pitchFamily="34" charset="0"/>
              </a:rPr>
              <a:t>millat otasi sifatida afg‘on xalqi va jamiyati uchun  </a:t>
            </a:r>
            <a:r>
              <a:rPr lang="ms-MY" sz="2000" dirty="0">
                <a:solidFill>
                  <a:srgbClr val="002060"/>
                </a:solidFill>
                <a:latin typeface="Arial" panose="020B0604020202020204" pitchFamily="34" charset="0"/>
                <a:cs typeface="Arial" panose="020B0604020202020204" pitchFamily="34" charset="0"/>
              </a:rPr>
              <a:t>modernizatsiyalashning muhimligini chuqur </a:t>
            </a:r>
            <a:r>
              <a:rPr lang="ms-MY" sz="2000" dirty="0" smtClean="0">
                <a:solidFill>
                  <a:srgbClr val="002060"/>
                </a:solidFill>
                <a:latin typeface="Arial" panose="020B0604020202020204" pitchFamily="34" charset="0"/>
                <a:cs typeface="Arial" panose="020B0604020202020204" pitchFamily="34" charset="0"/>
              </a:rPr>
              <a:t>his </a:t>
            </a:r>
            <a:r>
              <a:rPr lang="ms-MY" sz="2000" dirty="0">
                <a:solidFill>
                  <a:srgbClr val="002060"/>
                </a:solidFill>
                <a:latin typeface="Arial" panose="020B0604020202020204" pitchFamily="34" charset="0"/>
                <a:cs typeface="Arial" panose="020B0604020202020204" pitchFamily="34" charset="0"/>
              </a:rPr>
              <a:t>etardi.</a:t>
            </a:r>
            <a:endParaRPr lang="ru-RU"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18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71413" y="102633"/>
            <a:ext cx="5508612"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smtClean="0"/>
              <a:t>    </a:t>
            </a:r>
            <a:r>
              <a:rPr lang="en-US" sz="2400" dirty="0" err="1" smtClean="0"/>
              <a:t>Pokiston</a:t>
            </a:r>
            <a:r>
              <a:rPr lang="en-US" sz="2400" dirty="0" smtClean="0"/>
              <a:t> </a:t>
            </a:r>
            <a:r>
              <a:rPr lang="en-US" sz="2400" dirty="0" err="1" smtClean="0"/>
              <a:t>haqida</a:t>
            </a:r>
            <a:endParaRPr sz="2400" dirty="0"/>
          </a:p>
        </p:txBody>
      </p:sp>
      <p:sp>
        <p:nvSpPr>
          <p:cNvPr id="24" name="Freeform 105">
            <a:extLst>
              <a:ext uri="{FF2B5EF4-FFF2-40B4-BE49-F238E27FC236}">
                <a16:creationId xmlns:a16="http://schemas.microsoft.com/office/drawing/2014/main" id="{958BDEDB-0A0D-4F5A-A9B9-99ACA3199C62}"/>
              </a:ext>
            </a:extLst>
          </p:cNvPr>
          <p:cNvSpPr>
            <a:spLocks noEditPoints="1"/>
          </p:cNvSpPr>
          <p:nvPr/>
        </p:nvSpPr>
        <p:spPr bwMode="auto">
          <a:xfrm>
            <a:off x="567151" y="827476"/>
            <a:ext cx="239784" cy="342611"/>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43196" tIns="21598" rIns="43196" bIns="21598" numCol="1" anchor="t" anchorCtr="0" compatLnSpc="1">
            <a:prstTxWarp prst="textNoShape">
              <a:avLst/>
            </a:prstTxWarp>
          </a:bodyPr>
          <a:lstStyle/>
          <a:p>
            <a:endParaRPr lang="en-US" sz="600">
              <a:solidFill>
                <a:schemeClr val="bg1"/>
              </a:solidFill>
              <a:latin typeface="Arial" panose="020B0604020202020204" pitchFamily="34" charset="0"/>
              <a:cs typeface="Arial" panose="020B0604020202020204" pitchFamily="34" charset="0"/>
            </a:endParaRPr>
          </a:p>
        </p:txBody>
      </p:sp>
      <p:sp>
        <p:nvSpPr>
          <p:cNvPr id="11" name="Заголовок 1"/>
          <p:cNvSpPr txBox="1">
            <a:spLocks/>
          </p:cNvSpPr>
          <p:nvPr/>
        </p:nvSpPr>
        <p:spPr>
          <a:xfrm>
            <a:off x="2826007" y="453278"/>
            <a:ext cx="2933443" cy="1980220"/>
          </a:xfrm>
          <a:prstGeom prst="rect">
            <a:avLst/>
          </a:prstGeom>
        </p:spPr>
        <p:txBody>
          <a:bodyPr vert="horz" lIns="0" tIns="0" rIns="0" bIns="0" rtlCol="0" anchor="ctr">
            <a:normAutofit/>
          </a:bodyPr>
          <a:lstStyle>
            <a:lvl1pPr algn="ctr" defTabSz="575936" rtl="0" eaLnBrk="1" latinLnBrk="0" hangingPunct="1">
              <a:lnSpc>
                <a:spcPct val="86000"/>
              </a:lnSpc>
              <a:spcBef>
                <a:spcPct val="0"/>
              </a:spcBef>
              <a:buNone/>
              <a:defRPr sz="2646" b="1" i="0" kern="800" spc="-25">
                <a:solidFill>
                  <a:srgbClr val="FEFEFE"/>
                </a:solidFill>
                <a:latin typeface="Arial"/>
                <a:ea typeface="+mj-ea"/>
                <a:cs typeface="Arial"/>
              </a:defRPr>
            </a:lvl1pPr>
          </a:lstStyle>
          <a:p>
            <a:endParaRPr lang="ru-RU" sz="3000" i="1" dirty="0">
              <a:solidFill>
                <a:schemeClr val="bg1"/>
              </a:solidFill>
              <a:latin typeface="Calibri" panose="020F0502020204030204" pitchFamily="34" charset="0"/>
              <a:cs typeface="Calibri" panose="020F0502020204030204" pitchFamily="34" charset="0"/>
            </a:endParaRPr>
          </a:p>
        </p:txBody>
      </p:sp>
      <p:graphicFrame>
        <p:nvGraphicFramePr>
          <p:cNvPr id="3" name="Схема 2"/>
          <p:cNvGraphicFramePr/>
          <p:nvPr>
            <p:extLst>
              <p:ext uri="{D42A27DB-BD31-4B8C-83A1-F6EECF244321}">
                <p14:modId xmlns:p14="http://schemas.microsoft.com/office/powerpoint/2010/main" val="4008293341"/>
              </p:ext>
            </p:extLst>
          </p:nvPr>
        </p:nvGraphicFramePr>
        <p:xfrm>
          <a:off x="71413" y="35868"/>
          <a:ext cx="5616624" cy="3132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89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56861092"/>
              </p:ext>
            </p:extLst>
          </p:nvPr>
        </p:nvGraphicFramePr>
        <p:xfrm>
          <a:off x="143421" y="575928"/>
          <a:ext cx="5508612"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ject 2"/>
          <p:cNvSpPr txBox="1">
            <a:spLocks noGrp="1"/>
          </p:cNvSpPr>
          <p:nvPr>
            <p:ph type="title"/>
          </p:nvPr>
        </p:nvSpPr>
        <p:spPr>
          <a:xfrm>
            <a:off x="71413" y="102633"/>
            <a:ext cx="5616624"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smtClean="0"/>
              <a:t>    Muhammad </a:t>
            </a:r>
            <a:r>
              <a:rPr lang="en-US" sz="2400" dirty="0" err="1" smtClean="0"/>
              <a:t>Dovud</a:t>
            </a:r>
            <a:endParaRPr sz="2400" dirty="0"/>
          </a:p>
        </p:txBody>
      </p:sp>
    </p:spTree>
    <p:extLst>
      <p:ext uri="{BB962C8B-B14F-4D97-AF65-F5344CB8AC3E}">
        <p14:creationId xmlns:p14="http://schemas.microsoft.com/office/powerpoint/2010/main" val="3702295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3674438591"/>
              </p:ext>
            </p:extLst>
          </p:nvPr>
        </p:nvGraphicFramePr>
        <p:xfrm>
          <a:off x="143421" y="575928"/>
          <a:ext cx="5508612"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ject 2"/>
          <p:cNvSpPr txBox="1">
            <a:spLocks noGrp="1"/>
          </p:cNvSpPr>
          <p:nvPr>
            <p:ph type="title"/>
          </p:nvPr>
        </p:nvSpPr>
        <p:spPr>
          <a:xfrm>
            <a:off x="71413" y="102633"/>
            <a:ext cx="5616624" cy="385979"/>
          </a:xfrm>
          <a:prstGeom prst="rect">
            <a:avLst/>
          </a:prstGeom>
        </p:spPr>
        <p:txBody>
          <a:bodyPr vert="horz" wrap="square" lIns="0" tIns="16486" rIns="0" bIns="0" rtlCol="0" anchor="ctr">
            <a:spAutoFit/>
          </a:bodyPr>
          <a:lstStyle/>
          <a:p>
            <a:pPr marL="12681">
              <a:lnSpc>
                <a:spcPct val="100000"/>
              </a:lnSpc>
              <a:spcBef>
                <a:spcPts val="130"/>
              </a:spcBef>
            </a:pPr>
            <a:r>
              <a:rPr lang="en-US" sz="2400" dirty="0" smtClean="0"/>
              <a:t>“</a:t>
            </a:r>
            <a:r>
              <a:rPr lang="en-US" sz="2400" dirty="0" err="1" smtClean="0"/>
              <a:t>Savr</a:t>
            </a:r>
            <a:r>
              <a:rPr lang="en-US" sz="2400" dirty="0" smtClean="0"/>
              <a:t> </a:t>
            </a:r>
            <a:r>
              <a:rPr lang="en-US" sz="2400" dirty="0" err="1" smtClean="0"/>
              <a:t>inqilobi</a:t>
            </a:r>
            <a:r>
              <a:rPr lang="en-US" sz="2400" dirty="0" smtClean="0"/>
              <a:t>”</a:t>
            </a:r>
            <a:endParaRPr sz="2400" dirty="0"/>
          </a:p>
        </p:txBody>
      </p:sp>
    </p:spTree>
    <p:extLst>
      <p:ext uri="{BB962C8B-B14F-4D97-AF65-F5344CB8AC3E}">
        <p14:creationId xmlns:p14="http://schemas.microsoft.com/office/powerpoint/2010/main" val="36869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Прямоугольник 1"/>
          <p:cNvSpPr/>
          <p:nvPr/>
        </p:nvSpPr>
        <p:spPr>
          <a:xfrm>
            <a:off x="179425" y="683940"/>
            <a:ext cx="3600399" cy="2308324"/>
          </a:xfrm>
          <a:prstGeom prst="rect">
            <a:avLst/>
          </a:prstGeom>
          <a:solidFill>
            <a:schemeClr val="tx1">
              <a:lumMod val="85000"/>
            </a:schemeClr>
          </a:solidFill>
        </p:spPr>
        <p:txBody>
          <a:bodyPr wrap="square">
            <a:spAutoFit/>
          </a:bodyPr>
          <a:lstStyle/>
          <a:p>
            <a:pPr indent="179388"/>
            <a:r>
              <a:rPr lang="ms-MY" sz="1800" dirty="0" smtClean="0">
                <a:solidFill>
                  <a:srgbClr val="002060"/>
                </a:solidFill>
                <a:latin typeface="Arial" panose="020B0604020202020204" pitchFamily="34" charset="0"/>
                <a:cs typeface="Arial" panose="020B0604020202020204" pitchFamily="34" charset="0"/>
              </a:rPr>
              <a:t>Hokimiyatga </a:t>
            </a:r>
            <a:r>
              <a:rPr lang="ms-MY" sz="1800" dirty="0">
                <a:solidFill>
                  <a:srgbClr val="002060"/>
                </a:solidFill>
                <a:latin typeface="Arial" panose="020B0604020202020204" pitchFamily="34" charset="0"/>
                <a:cs typeface="Arial" panose="020B0604020202020204" pitchFamily="34" charset="0"/>
              </a:rPr>
              <a:t>kelgan guruh ichida ham birlik yo‘q edi. </a:t>
            </a:r>
            <a:r>
              <a:rPr lang="ms-MY" sz="1800" dirty="0" smtClean="0">
                <a:solidFill>
                  <a:srgbClr val="002060"/>
                </a:solidFill>
                <a:latin typeface="Arial" panose="020B0604020202020204" pitchFamily="34" charset="0"/>
                <a:cs typeface="Arial" panose="020B0604020202020204" pitchFamily="34" charset="0"/>
              </a:rPr>
              <a:t>Natijada N.M.Tarakiy </a:t>
            </a:r>
            <a:r>
              <a:rPr lang="ms-MY" sz="1800" dirty="0">
                <a:solidFill>
                  <a:srgbClr val="002060"/>
                </a:solidFill>
                <a:latin typeface="Arial" panose="020B0604020202020204" pitchFamily="34" charset="0"/>
                <a:cs typeface="Arial" panose="020B0604020202020204" pitchFamily="34" charset="0"/>
              </a:rPr>
              <a:t>o‘ldirildi. Hokimiyatni </a:t>
            </a:r>
            <a:r>
              <a:rPr lang="ms-MY" sz="1800" b="1" dirty="0" smtClean="0">
                <a:solidFill>
                  <a:srgbClr val="002060"/>
                </a:solidFill>
                <a:latin typeface="Arial" panose="020B0604020202020204" pitchFamily="34" charset="0"/>
                <a:cs typeface="Arial" panose="020B0604020202020204" pitchFamily="34" charset="0"/>
              </a:rPr>
              <a:t>Hafizullo Amin </a:t>
            </a:r>
            <a:r>
              <a:rPr lang="ms-MY" sz="1800" dirty="0" smtClean="0">
                <a:solidFill>
                  <a:srgbClr val="002060"/>
                </a:solidFill>
                <a:latin typeface="Arial" panose="020B0604020202020204" pitchFamily="34" charset="0"/>
                <a:cs typeface="Arial" panose="020B0604020202020204" pitchFamily="34" charset="0"/>
              </a:rPr>
              <a:t>o‘z  </a:t>
            </a:r>
            <a:r>
              <a:rPr lang="ms-MY" sz="1800" dirty="0">
                <a:solidFill>
                  <a:srgbClr val="002060"/>
                </a:solidFill>
                <a:latin typeface="Arial" panose="020B0604020202020204" pitchFamily="34" charset="0"/>
                <a:cs typeface="Arial" panose="020B0604020202020204" pitchFamily="34" charset="0"/>
              </a:rPr>
              <a:t>qo‘liga </a:t>
            </a:r>
            <a:r>
              <a:rPr lang="ms-MY" sz="1800" dirty="0" smtClean="0">
                <a:solidFill>
                  <a:srgbClr val="002060"/>
                </a:solidFill>
                <a:latin typeface="Arial" panose="020B0604020202020204" pitchFamily="34" charset="0"/>
                <a:cs typeface="Arial" panose="020B0604020202020204" pitchFamily="34" charset="0"/>
              </a:rPr>
              <a:t>oldi</a:t>
            </a:r>
            <a:r>
              <a:rPr lang="ms-MY" sz="1800" dirty="0">
                <a:solidFill>
                  <a:srgbClr val="002060"/>
                </a:solidFill>
                <a:latin typeface="Arial" panose="020B0604020202020204" pitchFamily="34" charset="0"/>
                <a:cs typeface="Arial" panose="020B0604020202020204" pitchFamily="34" charset="0"/>
              </a:rPr>
              <a:t>.  </a:t>
            </a:r>
            <a:endParaRPr lang="ms-MY" sz="1800" dirty="0" smtClean="0">
              <a:solidFill>
                <a:srgbClr val="002060"/>
              </a:solidFill>
              <a:latin typeface="Arial" panose="020B0604020202020204" pitchFamily="34" charset="0"/>
              <a:cs typeface="Arial" panose="020B0604020202020204" pitchFamily="34" charset="0"/>
            </a:endParaRPr>
          </a:p>
          <a:p>
            <a:pPr indent="179388"/>
            <a:r>
              <a:rPr lang="ms-MY" sz="1800" dirty="0" smtClean="0">
                <a:solidFill>
                  <a:srgbClr val="002060"/>
                </a:solidFill>
                <a:latin typeface="Arial" panose="020B0604020202020204" pitchFamily="34" charset="0"/>
                <a:cs typeface="Arial" panose="020B0604020202020204" pitchFamily="34" charset="0"/>
              </a:rPr>
              <a:t>U </a:t>
            </a:r>
            <a:r>
              <a:rPr lang="ms-MY" sz="1800" dirty="0">
                <a:solidFill>
                  <a:srgbClr val="002060"/>
                </a:solidFill>
                <a:latin typeface="Arial" panose="020B0604020202020204" pitchFamily="34" charset="0"/>
                <a:cs typeface="Arial" panose="020B0604020202020204" pitchFamily="34" charset="0"/>
              </a:rPr>
              <a:t>SSSRga </a:t>
            </a:r>
            <a:r>
              <a:rPr lang="ms-MY" sz="1800" dirty="0" smtClean="0">
                <a:solidFill>
                  <a:srgbClr val="002060"/>
                </a:solidFill>
                <a:latin typeface="Arial" panose="020B0604020202020204" pitchFamily="34" charset="0"/>
                <a:cs typeface="Arial" panose="020B0604020202020204" pitchFamily="34" charset="0"/>
              </a:rPr>
              <a:t>murojaat </a:t>
            </a:r>
            <a:r>
              <a:rPr lang="ms-MY" sz="1800" dirty="0">
                <a:solidFill>
                  <a:srgbClr val="002060"/>
                </a:solidFill>
                <a:latin typeface="Arial" panose="020B0604020202020204" pitchFamily="34" charset="0"/>
                <a:cs typeface="Arial" panose="020B0604020202020204" pitchFamily="34" charset="0"/>
              </a:rPr>
              <a:t>qilib, Afg‘onistonga sovet qo‘shinlarini kiritishni so‘radi</a:t>
            </a:r>
            <a:r>
              <a:rPr lang="ms-MY" sz="1800" dirty="0" smtClean="0">
                <a:solidFill>
                  <a:srgbClr val="002060"/>
                </a:solidFill>
                <a:latin typeface="Arial" panose="020B0604020202020204" pitchFamily="34" charset="0"/>
                <a:cs typeface="Arial" panose="020B0604020202020204" pitchFamily="34" charset="0"/>
              </a:rPr>
              <a:t>.</a:t>
            </a:r>
            <a:endParaRPr lang="ru-RU" sz="1800" dirty="0">
              <a:solidFill>
                <a:srgbClr val="002060"/>
              </a:solidFill>
              <a:latin typeface="Arial" panose="020B0604020202020204" pitchFamily="34" charset="0"/>
              <a:cs typeface="Arial" panose="020B0604020202020204" pitchFamily="34" charset="0"/>
            </a:endParaRPr>
          </a:p>
        </p:txBody>
      </p:sp>
      <p:sp>
        <p:nvSpPr>
          <p:cNvPr id="3" name="Заголовок 3"/>
          <p:cNvSpPr>
            <a:spLocks noGrp="1"/>
          </p:cNvSpPr>
          <p:nvPr>
            <p:ph type="title"/>
          </p:nvPr>
        </p:nvSpPr>
        <p:spPr>
          <a:xfrm>
            <a:off x="431960" y="132269"/>
            <a:ext cx="4895533" cy="386260"/>
          </a:xfrm>
        </p:spPr>
        <p:txBody>
          <a:bodyPr/>
          <a:lstStyle/>
          <a:p>
            <a:r>
              <a:rPr lang="en-US" dirty="0" err="1" smtClean="0"/>
              <a:t>Hafizullo</a:t>
            </a:r>
            <a:r>
              <a:rPr lang="en-US" dirty="0" smtClean="0"/>
              <a:t> Amin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841" y="584278"/>
            <a:ext cx="1752600" cy="2542926"/>
          </a:xfrm>
          <a:prstGeom prst="rect">
            <a:avLst/>
          </a:prstGeom>
        </p:spPr>
      </p:pic>
    </p:spTree>
    <p:extLst>
      <p:ext uri="{BB962C8B-B14F-4D97-AF65-F5344CB8AC3E}">
        <p14:creationId xmlns:p14="http://schemas.microsoft.com/office/powerpoint/2010/main" val="1735477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154930</TotalTime>
  <Words>508</Words>
  <Application>Microsoft Office PowerPoint</Application>
  <PresentationFormat>Произвольный</PresentationFormat>
  <Paragraphs>53</Paragraphs>
  <Slides>15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10</vt:i4>
      </vt:variant>
      <vt:variant>
        <vt:lpstr>Заголовки слайдов</vt:lpstr>
      </vt:variant>
      <vt:variant>
        <vt:i4>15</vt:i4>
      </vt:variant>
    </vt:vector>
  </HeadingPairs>
  <TitlesOfParts>
    <vt:vector size="32" baseType="lpstr">
      <vt:lpstr>Arial</vt:lpstr>
      <vt:lpstr>Calibri</vt:lpstr>
      <vt:lpstr>Open Sans</vt:lpstr>
      <vt:lpstr>Open Sans Light</vt:lpstr>
      <vt:lpstr>PTSerif</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JAHON TARIXI</vt:lpstr>
      <vt:lpstr>Reja</vt:lpstr>
      <vt:lpstr>Afg‘oniston haqida</vt:lpstr>
      <vt:lpstr>Betaraf Afg‘oniston</vt:lpstr>
      <vt:lpstr>Siyosat</vt:lpstr>
      <vt:lpstr>    Pokiston haqida</vt:lpstr>
      <vt:lpstr>    Muhammad Dovud</vt:lpstr>
      <vt:lpstr>“Savr inqilobi”</vt:lpstr>
      <vt:lpstr>Hafizullo Amin</vt:lpstr>
      <vt:lpstr>Afg‘on – sovet urushi</vt:lpstr>
      <vt:lpstr>Afg‘on urushi</vt:lpstr>
      <vt:lpstr>Afg‘on urushi</vt:lpstr>
      <vt:lpstr>Muhammad Najibullo</vt:lpstr>
      <vt:lpstr>Презентация PowerPoint</vt:lpstr>
      <vt:lpstr>Mustaqil bajarish uchun topshiriqlar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User</cp:lastModifiedBy>
  <cp:revision>1648</cp:revision>
  <dcterms:created xsi:type="dcterms:W3CDTF">2014-10-08T23:03:32Z</dcterms:created>
  <dcterms:modified xsi:type="dcterms:W3CDTF">2021-03-02T12:34:37Z</dcterms:modified>
</cp:coreProperties>
</file>