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2"/>
  </p:notesMasterIdLst>
  <p:sldIdLst>
    <p:sldId id="1356" r:id="rId11"/>
    <p:sldId id="1402" r:id="rId12"/>
    <p:sldId id="1449" r:id="rId13"/>
    <p:sldId id="1489" r:id="rId14"/>
    <p:sldId id="1438" r:id="rId15"/>
    <p:sldId id="1483" r:id="rId16"/>
    <p:sldId id="1474" r:id="rId17"/>
    <p:sldId id="1493" r:id="rId18"/>
    <p:sldId id="1482" r:id="rId19"/>
    <p:sldId id="1484" r:id="rId20"/>
    <p:sldId id="1475" r:id="rId21"/>
    <p:sldId id="1506" r:id="rId22"/>
    <p:sldId id="1480" r:id="rId23"/>
    <p:sldId id="1476" r:id="rId24"/>
    <p:sldId id="1500" r:id="rId25"/>
    <p:sldId id="1477" r:id="rId26"/>
    <p:sldId id="1495" r:id="rId27"/>
    <p:sldId id="1478" r:id="rId28"/>
    <p:sldId id="1481" r:id="rId29"/>
    <p:sldId id="1486" r:id="rId30"/>
    <p:sldId id="1496" r:id="rId31"/>
    <p:sldId id="1505" r:id="rId32"/>
    <p:sldId id="1479" r:id="rId33"/>
    <p:sldId id="1488" r:id="rId34"/>
    <p:sldId id="1487" r:id="rId35"/>
    <p:sldId id="1494" r:id="rId36"/>
    <p:sldId id="1504" r:id="rId37"/>
    <p:sldId id="1499" r:id="rId38"/>
    <p:sldId id="1501" r:id="rId39"/>
    <p:sldId id="1503" r:id="rId40"/>
    <p:sldId id="1433" r:id="rId4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49"/>
            <p14:sldId id="1489"/>
            <p14:sldId id="1438"/>
            <p14:sldId id="1483"/>
            <p14:sldId id="1474"/>
            <p14:sldId id="1493"/>
            <p14:sldId id="1482"/>
            <p14:sldId id="1484"/>
            <p14:sldId id="1475"/>
            <p14:sldId id="1506"/>
            <p14:sldId id="1480"/>
            <p14:sldId id="1476"/>
            <p14:sldId id="1500"/>
            <p14:sldId id="1477"/>
            <p14:sldId id="1495"/>
            <p14:sldId id="1478"/>
            <p14:sldId id="1481"/>
            <p14:sldId id="1486"/>
            <p14:sldId id="1496"/>
            <p14:sldId id="1505"/>
            <p14:sldId id="1479"/>
            <p14:sldId id="1488"/>
            <p14:sldId id="1487"/>
            <p14:sldId id="1494"/>
            <p14:sldId id="1504"/>
            <p14:sldId id="1499"/>
            <p14:sldId id="1501"/>
            <p14:sldId id="1503"/>
          </p14:sldIdLst>
        </p14:section>
        <p14:section name="Custom icons" id="{AE7553D5-C09E-4928-A948-69A0E1F717F4}">
          <p14:sldIdLst>
            <p14:sldId id="1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00"/>
    <a:srgbClr val="327880"/>
    <a:srgbClr val="328682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1" autoAdjust="0"/>
    <p:restoredTop sz="94434" autoAdjust="0"/>
  </p:normalViewPr>
  <p:slideViewPr>
    <p:cSldViewPr snapToObjects="1">
      <p:cViewPr varScale="1">
        <p:scale>
          <a:sx n="229" d="100"/>
          <a:sy n="229" d="100"/>
        </p:scale>
        <p:origin x="600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EA597-86B3-4482-8B8B-03718DBBFF6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D9D2D-2761-47F4-94AC-543BD4FB8829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marL="0" indent="177800" algn="just" rtl="0">
            <a:lnSpc>
              <a:spcPct val="100000"/>
            </a:lnSpc>
          </a:pPr>
          <a:r>
            <a:rPr lang="ms-MY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Ikkinchi jahon urushi tugashi bilan Hindistondagi hind va musulmon diniy jamoalari o‘rtasida kelishmovchiliklar  yanada keskinlashdi. </a:t>
          </a:r>
        </a:p>
        <a:p>
          <a:pPr marL="0" indent="177800" algn="just" rtl="0">
            <a:lnSpc>
              <a:spcPct val="100000"/>
            </a:lnSpc>
          </a:pPr>
          <a:r>
            <a:rPr lang="ms-MY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Buning ustiga urushdan keyingi oziq-ovqat inqirozi Hindistonni ocharchilik holatiga olib kelib, ahvolni juda murakkablashtirdi. </a:t>
          </a:r>
        </a:p>
        <a:p>
          <a:pPr marL="0" indent="177800" algn="just" rtl="0">
            <a:lnSpc>
              <a:spcPct val="100000"/>
            </a:lnSpc>
          </a:pPr>
          <a:r>
            <a:rPr lang="ms-MY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 holat Buyuk Britaniyani tezroq Hindistonni tark etishga majbur qildi.</a:t>
          </a:r>
          <a:endParaRPr lang="ru-RU" sz="15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DC9F7-5DCC-4EEF-BC8B-B38A073A1320}" type="parTrans" cxnId="{D2BDC7B0-3933-42AE-A656-554390AE1AC9}">
      <dgm:prSet/>
      <dgm:spPr/>
      <dgm:t>
        <a:bodyPr/>
        <a:lstStyle/>
        <a:p>
          <a:endParaRPr lang="ru-RU"/>
        </a:p>
      </dgm:t>
    </dgm:pt>
    <dgm:pt modelId="{ED15A0C0-01D1-4EBC-BED6-804448D98B41}" type="sibTrans" cxnId="{D2BDC7B0-3933-42AE-A656-554390AE1AC9}">
      <dgm:prSet/>
      <dgm:spPr/>
      <dgm:t>
        <a:bodyPr/>
        <a:lstStyle/>
        <a:p>
          <a:endParaRPr lang="ru-RU"/>
        </a:p>
      </dgm:t>
    </dgm:pt>
    <dgm:pt modelId="{5C91F2B6-273B-43E4-AA90-6F4EC0A3EE3E}" type="pres">
      <dgm:prSet presAssocID="{831EA597-86B3-4482-8B8B-03718DBBFF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6C7111-093B-48A0-A04A-A49B2BCBE425}" type="pres">
      <dgm:prSet presAssocID="{831EA597-86B3-4482-8B8B-03718DBBFF68}" presName="fgShape" presStyleLbl="fgShp" presStyleIdx="0" presStyleCnt="1" custScaleX="65156" custScaleY="78507" custLinFactY="-200000" custLinFactNeighborX="-1000" custLinFactNeighborY="-290187"/>
      <dgm:spPr/>
    </dgm:pt>
    <dgm:pt modelId="{01EE62D2-4418-4128-9588-22860FCF53B3}" type="pres">
      <dgm:prSet presAssocID="{831EA597-86B3-4482-8B8B-03718DBBFF68}" presName="linComp" presStyleCnt="0"/>
      <dgm:spPr/>
    </dgm:pt>
    <dgm:pt modelId="{F03ADE55-45D0-4130-8B23-FDC4E613AE9B}" type="pres">
      <dgm:prSet presAssocID="{D18D9D2D-2761-47F4-94AC-543BD4FB8829}" presName="compNode" presStyleCnt="0"/>
      <dgm:spPr/>
    </dgm:pt>
    <dgm:pt modelId="{7D7BA210-D129-407A-A0E2-F1921AE8F4ED}" type="pres">
      <dgm:prSet presAssocID="{D18D9D2D-2761-47F4-94AC-543BD4FB8829}" presName="bkgdShape" presStyleLbl="node1" presStyleIdx="0" presStyleCnt="1" custLinFactNeighborY="4280"/>
      <dgm:spPr/>
      <dgm:t>
        <a:bodyPr/>
        <a:lstStyle/>
        <a:p>
          <a:endParaRPr lang="ru-RU"/>
        </a:p>
      </dgm:t>
    </dgm:pt>
    <dgm:pt modelId="{FD4EAD4F-BEFC-43EF-888E-565707B3F44C}" type="pres">
      <dgm:prSet presAssocID="{D18D9D2D-2761-47F4-94AC-543BD4FB8829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7D4D1-CA00-4A62-AFF7-BF8F2C12EB31}" type="pres">
      <dgm:prSet presAssocID="{D18D9D2D-2761-47F4-94AC-543BD4FB8829}" presName="invisiNode" presStyleLbl="node1" presStyleIdx="0" presStyleCnt="1"/>
      <dgm:spPr/>
    </dgm:pt>
    <dgm:pt modelId="{A7C79130-2486-490D-BED6-8B582FEA6119}" type="pres">
      <dgm:prSet presAssocID="{D18D9D2D-2761-47F4-94AC-543BD4FB8829}" presName="imagNode" presStyleLbl="fgImgPlace1" presStyleIdx="0" presStyleCnt="1" custScaleX="105135" custScaleY="59480" custLinFactX="100000" custLinFactNeighborX="156313" custLinFactNeighborY="-342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EC5E7B4-6522-469B-BE63-0AE2CDBFBADD}" type="presOf" srcId="{D18D9D2D-2761-47F4-94AC-543BD4FB8829}" destId="{7D7BA210-D129-407A-A0E2-F1921AE8F4ED}" srcOrd="0" destOrd="0" presId="urn:microsoft.com/office/officeart/2005/8/layout/hList7"/>
    <dgm:cxn modelId="{5FB91049-8E58-42CE-A25B-1F686AD520EF}" type="presOf" srcId="{D18D9D2D-2761-47F4-94AC-543BD4FB8829}" destId="{FD4EAD4F-BEFC-43EF-888E-565707B3F44C}" srcOrd="1" destOrd="0" presId="urn:microsoft.com/office/officeart/2005/8/layout/hList7"/>
    <dgm:cxn modelId="{250325F5-0588-4205-8E4D-1388802FD3D4}" type="presOf" srcId="{831EA597-86B3-4482-8B8B-03718DBBFF68}" destId="{5C91F2B6-273B-43E4-AA90-6F4EC0A3EE3E}" srcOrd="0" destOrd="0" presId="urn:microsoft.com/office/officeart/2005/8/layout/hList7"/>
    <dgm:cxn modelId="{D2BDC7B0-3933-42AE-A656-554390AE1AC9}" srcId="{831EA597-86B3-4482-8B8B-03718DBBFF68}" destId="{D18D9D2D-2761-47F4-94AC-543BD4FB8829}" srcOrd="0" destOrd="0" parTransId="{598DC9F7-5DCC-4EEF-BC8B-B38A073A1320}" sibTransId="{ED15A0C0-01D1-4EBC-BED6-804448D98B41}"/>
    <dgm:cxn modelId="{ECA0163B-BF83-4F07-9D90-98DCA7F650E3}" type="presParOf" srcId="{5C91F2B6-273B-43E4-AA90-6F4EC0A3EE3E}" destId="{526C7111-093B-48A0-A04A-A49B2BCBE425}" srcOrd="0" destOrd="0" presId="urn:microsoft.com/office/officeart/2005/8/layout/hList7"/>
    <dgm:cxn modelId="{95E804FC-98F5-4929-8672-82096A4F7483}" type="presParOf" srcId="{5C91F2B6-273B-43E4-AA90-6F4EC0A3EE3E}" destId="{01EE62D2-4418-4128-9588-22860FCF53B3}" srcOrd="1" destOrd="0" presId="urn:microsoft.com/office/officeart/2005/8/layout/hList7"/>
    <dgm:cxn modelId="{3BE8D9A9-F516-412C-8936-85F8E0FEA06F}" type="presParOf" srcId="{01EE62D2-4418-4128-9588-22860FCF53B3}" destId="{F03ADE55-45D0-4130-8B23-FDC4E613AE9B}" srcOrd="0" destOrd="0" presId="urn:microsoft.com/office/officeart/2005/8/layout/hList7"/>
    <dgm:cxn modelId="{BB158122-EFA6-4D5E-841F-41FE23A4F9F3}" type="presParOf" srcId="{F03ADE55-45D0-4130-8B23-FDC4E613AE9B}" destId="{7D7BA210-D129-407A-A0E2-F1921AE8F4ED}" srcOrd="0" destOrd="0" presId="urn:microsoft.com/office/officeart/2005/8/layout/hList7"/>
    <dgm:cxn modelId="{637235F5-B275-480F-9521-3FE2BE30A967}" type="presParOf" srcId="{F03ADE55-45D0-4130-8B23-FDC4E613AE9B}" destId="{FD4EAD4F-BEFC-43EF-888E-565707B3F44C}" srcOrd="1" destOrd="0" presId="urn:microsoft.com/office/officeart/2005/8/layout/hList7"/>
    <dgm:cxn modelId="{8BF6B325-2163-4CB1-9D0D-B0FC06E69136}" type="presParOf" srcId="{F03ADE55-45D0-4130-8B23-FDC4E613AE9B}" destId="{0637D4D1-CA00-4A62-AFF7-BF8F2C12EB31}" srcOrd="2" destOrd="0" presId="urn:microsoft.com/office/officeart/2005/8/layout/hList7"/>
    <dgm:cxn modelId="{7AEBE118-ED5D-40AF-978D-9EDA4F0267C0}" type="presParOf" srcId="{F03ADE55-45D0-4130-8B23-FDC4E613AE9B}" destId="{A7C79130-2486-490D-BED6-8B582FEA61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1C73A9-F050-4C0E-A58F-26D1895120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2A1B7-B974-4447-AC82-EC2F6D1E4C0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177800" algn="l" rtl="0">
            <a:lnSpc>
              <a:spcPct val="100000"/>
            </a:lnSpc>
          </a:pPr>
          <a:r>
            <a:rPr lang="ms-MY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Ammo u ahvolni sezilarli</a:t>
          </a:r>
          <a:r>
            <a:rPr lang="ru-RU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yaxshilamadi. Hind dehqonlari hali  ham ochlik darajasida kun kechirardi.</a:t>
          </a:r>
          <a:r>
            <a:rPr lang="ru-RU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Shunday holatda bosh vazir Indira Gandi 1970-yillarda bir qator muhim islohotlarni amalga oshirdi. </a:t>
          </a:r>
        </a:p>
        <a:p>
          <a:pPr marL="0" indent="177800" algn="l" rtl="0">
            <a:lnSpc>
              <a:spcPct val="100000"/>
            </a:lnSpc>
          </a:pPr>
          <a:r>
            <a:rPr lang="ms-MY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Ular, iqtisodga davlat aralashuvini kamaytirishga qaratilgan edi. Natijada sanoat va qishloq xo‘jaligining yillik o‘sishi keskin oshdi.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046A1-D380-4325-8ACF-B42C5288FC51}" type="parTrans" cxnId="{CD5C8F9B-A440-46F3-8164-EE8B2F88A6A5}">
      <dgm:prSet/>
      <dgm:spPr/>
      <dgm:t>
        <a:bodyPr/>
        <a:lstStyle/>
        <a:p>
          <a:endParaRPr lang="ru-RU"/>
        </a:p>
      </dgm:t>
    </dgm:pt>
    <dgm:pt modelId="{A61BD359-CDB2-4AE7-8B0D-52B77651E798}" type="sibTrans" cxnId="{CD5C8F9B-A440-46F3-8164-EE8B2F88A6A5}">
      <dgm:prSet/>
      <dgm:spPr/>
      <dgm:t>
        <a:bodyPr/>
        <a:lstStyle/>
        <a:p>
          <a:endParaRPr lang="ru-RU"/>
        </a:p>
      </dgm:t>
    </dgm:pt>
    <dgm:pt modelId="{7A0FDBBC-AF0D-4F21-BA39-53EEECEAAF2D}" type="pres">
      <dgm:prSet presAssocID="{771C73A9-F050-4C0E-A58F-26D1895120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67912-D7A3-4D77-A4C7-AEF1F06B2C2F}" type="pres">
      <dgm:prSet presAssocID="{5792A1B7-B974-4447-AC82-EC2F6D1E4C03}" presName="composite" presStyleCnt="0"/>
      <dgm:spPr/>
    </dgm:pt>
    <dgm:pt modelId="{49B1876B-A1D7-41B2-B36F-BAB2D185EEA1}" type="pres">
      <dgm:prSet presAssocID="{5792A1B7-B974-4447-AC82-EC2F6D1E4C03}" presName="imgShp" presStyleLbl="fgImgPlace1" presStyleIdx="0" presStyleCnt="1" custLinFactNeighborX="-15484" custLinFactNeighborY="2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18B581-1AB5-4F47-B021-671B6AFBB2F8}" type="pres">
      <dgm:prSet presAssocID="{5792A1B7-B974-4447-AC82-EC2F6D1E4C03}" presName="txShp" presStyleLbl="node1" presStyleIdx="0" presStyleCnt="1" custScaleX="132683" custScaleY="148286" custLinFactNeighborX="1020" custLinFactNeighborY="-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BBD2C-F271-43BB-BCDF-3F82C0A06309}" type="presOf" srcId="{5792A1B7-B974-4447-AC82-EC2F6D1E4C03}" destId="{3C18B581-1AB5-4F47-B021-671B6AFBB2F8}" srcOrd="0" destOrd="0" presId="urn:microsoft.com/office/officeart/2005/8/layout/vList3"/>
    <dgm:cxn modelId="{CD5C8F9B-A440-46F3-8164-EE8B2F88A6A5}" srcId="{771C73A9-F050-4C0E-A58F-26D1895120F4}" destId="{5792A1B7-B974-4447-AC82-EC2F6D1E4C03}" srcOrd="0" destOrd="0" parTransId="{538046A1-D380-4325-8ACF-B42C5288FC51}" sibTransId="{A61BD359-CDB2-4AE7-8B0D-52B77651E798}"/>
    <dgm:cxn modelId="{3715312A-E86D-4C92-B684-97D8AF4006D8}" type="presOf" srcId="{771C73A9-F050-4C0E-A58F-26D1895120F4}" destId="{7A0FDBBC-AF0D-4F21-BA39-53EEECEAAF2D}" srcOrd="0" destOrd="0" presId="urn:microsoft.com/office/officeart/2005/8/layout/vList3"/>
    <dgm:cxn modelId="{0F78366F-7E09-469A-A838-0709D45D9D9E}" type="presParOf" srcId="{7A0FDBBC-AF0D-4F21-BA39-53EEECEAAF2D}" destId="{57067912-D7A3-4D77-A4C7-AEF1F06B2C2F}" srcOrd="0" destOrd="0" presId="urn:microsoft.com/office/officeart/2005/8/layout/vList3"/>
    <dgm:cxn modelId="{114A750E-3EC1-4D0C-99AF-796DC34BEB73}" type="presParOf" srcId="{57067912-D7A3-4D77-A4C7-AEF1F06B2C2F}" destId="{49B1876B-A1D7-41B2-B36F-BAB2D185EEA1}" srcOrd="0" destOrd="0" presId="urn:microsoft.com/office/officeart/2005/8/layout/vList3"/>
    <dgm:cxn modelId="{8777E3E0-7E0D-4C50-9C69-80783C996EF9}" type="presParOf" srcId="{57067912-D7A3-4D77-A4C7-AEF1F06B2C2F}" destId="{3C18B581-1AB5-4F47-B021-671B6AFBB2F8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FE8A05-4416-4961-B2C1-DDADAEA4DF7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6FC6F9-276A-4852-A9A2-03D4ABC1AAD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boshchiligidagi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Hamdoʻstlik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tarkibiga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kiruvchi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islom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Amaldagi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konstitutsiyasi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1973-yil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1977-yil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ta‘qiqlangan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1985-yil 30-dekabrda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qayta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tiklangan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E5075-B4A6-4AE6-B246-87102FBFCE52}" type="parTrans" cxnId="{884621DE-AB66-4FD5-942D-6EBD864CE3FF}">
      <dgm:prSet/>
      <dgm:spPr/>
      <dgm:t>
        <a:bodyPr/>
        <a:lstStyle/>
        <a:p>
          <a:endParaRPr lang="ru-RU"/>
        </a:p>
      </dgm:t>
    </dgm:pt>
    <dgm:pt modelId="{B7462E39-E96D-4AD6-B350-2B5908C2E573}" type="sibTrans" cxnId="{884621DE-AB66-4FD5-942D-6EBD864CE3FF}">
      <dgm:prSet/>
      <dgm:spPr/>
      <dgm:t>
        <a:bodyPr/>
        <a:lstStyle/>
        <a:p>
          <a:endParaRPr lang="ru-RU"/>
        </a:p>
      </dgm:t>
    </dgm:pt>
    <dgm:pt modelId="{5DAAE6B0-F804-4175-A547-572B3D1D6DF4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boshligʻi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u 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saylanadi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Qonun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chiqaruvchi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2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palatali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parlament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Senat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assambleya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ijrochi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Bosh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vazirni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tayinlaydi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1947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-yildan BMT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a‘zosi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3BB8F-A434-44B2-8A4D-B90C077035F2}" type="parTrans" cxnId="{F3294B66-4ACC-452D-A8AA-10737AB1FA51}">
      <dgm:prSet/>
      <dgm:spPr/>
      <dgm:t>
        <a:bodyPr/>
        <a:lstStyle/>
        <a:p>
          <a:endParaRPr lang="ru-RU"/>
        </a:p>
      </dgm:t>
    </dgm:pt>
    <dgm:pt modelId="{EBF15450-3980-4EC2-BCC5-F2B30D7DAE07}" type="sibTrans" cxnId="{F3294B66-4ACC-452D-A8AA-10737AB1FA51}">
      <dgm:prSet/>
      <dgm:spPr/>
      <dgm:t>
        <a:bodyPr/>
        <a:lstStyle/>
        <a:p>
          <a:endParaRPr lang="ru-RU"/>
        </a:p>
      </dgm:t>
    </dgm:pt>
    <dgm:pt modelId="{6557879C-4D22-467D-8F0F-CC3BE216DA42}" type="pres">
      <dgm:prSet presAssocID="{47FE8A05-4416-4961-B2C1-DDADAEA4DF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0DA15-215E-4F64-BB6C-3B85B2F5526D}" type="pres">
      <dgm:prSet presAssocID="{5DAAE6B0-F804-4175-A547-572B3D1D6DF4}" presName="boxAndChildren" presStyleCnt="0"/>
      <dgm:spPr/>
    </dgm:pt>
    <dgm:pt modelId="{47C8EC98-8234-4203-A968-6CEADCB833E3}" type="pres">
      <dgm:prSet presAssocID="{5DAAE6B0-F804-4175-A547-572B3D1D6DF4}" presName="parentTextBox" presStyleLbl="node1" presStyleIdx="0" presStyleCnt="2" custLinFactNeighborY="114"/>
      <dgm:spPr/>
      <dgm:t>
        <a:bodyPr/>
        <a:lstStyle/>
        <a:p>
          <a:endParaRPr lang="ru-RU"/>
        </a:p>
      </dgm:t>
    </dgm:pt>
    <dgm:pt modelId="{C2094404-B898-4B8E-8F2B-736E85A2CA1D}" type="pres">
      <dgm:prSet presAssocID="{B7462E39-E96D-4AD6-B350-2B5908C2E573}" presName="sp" presStyleCnt="0"/>
      <dgm:spPr/>
    </dgm:pt>
    <dgm:pt modelId="{26115288-B947-4A84-BB10-D6EF0231C359}" type="pres">
      <dgm:prSet presAssocID="{D36FC6F9-276A-4852-A9A2-03D4ABC1AAD5}" presName="arrowAndChildren" presStyleCnt="0"/>
      <dgm:spPr/>
    </dgm:pt>
    <dgm:pt modelId="{8CEB37F7-334F-4180-8CF9-AA48443DDC07}" type="pres">
      <dgm:prSet presAssocID="{D36FC6F9-276A-4852-A9A2-03D4ABC1AAD5}" presName="parentTextArrow" presStyleLbl="node1" presStyleIdx="1" presStyleCnt="2" custLinFactNeighborX="-2910" custLinFactNeighborY="-74"/>
      <dgm:spPr/>
      <dgm:t>
        <a:bodyPr/>
        <a:lstStyle/>
        <a:p>
          <a:endParaRPr lang="ru-RU"/>
        </a:p>
      </dgm:t>
    </dgm:pt>
  </dgm:ptLst>
  <dgm:cxnLst>
    <dgm:cxn modelId="{884621DE-AB66-4FD5-942D-6EBD864CE3FF}" srcId="{47FE8A05-4416-4961-B2C1-DDADAEA4DF73}" destId="{D36FC6F9-276A-4852-A9A2-03D4ABC1AAD5}" srcOrd="0" destOrd="0" parTransId="{C4EE5075-B4A6-4AE6-B246-87102FBFCE52}" sibTransId="{B7462E39-E96D-4AD6-B350-2B5908C2E573}"/>
    <dgm:cxn modelId="{4B1A4607-4BFC-43FC-A93B-C410885287D4}" type="presOf" srcId="{5DAAE6B0-F804-4175-A547-572B3D1D6DF4}" destId="{47C8EC98-8234-4203-A968-6CEADCB833E3}" srcOrd="0" destOrd="0" presId="urn:microsoft.com/office/officeart/2005/8/layout/process4"/>
    <dgm:cxn modelId="{7DAE44A0-69B1-49BA-8EBE-25E9A0737C25}" type="presOf" srcId="{D36FC6F9-276A-4852-A9A2-03D4ABC1AAD5}" destId="{8CEB37F7-334F-4180-8CF9-AA48443DDC07}" srcOrd="0" destOrd="0" presId="urn:microsoft.com/office/officeart/2005/8/layout/process4"/>
    <dgm:cxn modelId="{7D6191AF-10A5-4C94-910F-DAB99586B8AB}" type="presOf" srcId="{47FE8A05-4416-4961-B2C1-DDADAEA4DF73}" destId="{6557879C-4D22-467D-8F0F-CC3BE216DA42}" srcOrd="0" destOrd="0" presId="urn:microsoft.com/office/officeart/2005/8/layout/process4"/>
    <dgm:cxn modelId="{F3294B66-4ACC-452D-A8AA-10737AB1FA51}" srcId="{47FE8A05-4416-4961-B2C1-DDADAEA4DF73}" destId="{5DAAE6B0-F804-4175-A547-572B3D1D6DF4}" srcOrd="1" destOrd="0" parTransId="{06B3BB8F-A434-44B2-8A4D-B90C077035F2}" sibTransId="{EBF15450-3980-4EC2-BCC5-F2B30D7DAE07}"/>
    <dgm:cxn modelId="{CEF7BC78-CE05-4B37-B67A-4790F5D9EBA1}" type="presParOf" srcId="{6557879C-4D22-467D-8F0F-CC3BE216DA42}" destId="{5CE0DA15-215E-4F64-BB6C-3B85B2F5526D}" srcOrd="0" destOrd="0" presId="urn:microsoft.com/office/officeart/2005/8/layout/process4"/>
    <dgm:cxn modelId="{68415E14-3AB7-4CCF-81F2-5BD1263509AC}" type="presParOf" srcId="{5CE0DA15-215E-4F64-BB6C-3B85B2F5526D}" destId="{47C8EC98-8234-4203-A968-6CEADCB833E3}" srcOrd="0" destOrd="0" presId="urn:microsoft.com/office/officeart/2005/8/layout/process4"/>
    <dgm:cxn modelId="{FD67B160-3A4B-4B64-A38E-37C475D4B6AE}" type="presParOf" srcId="{6557879C-4D22-467D-8F0F-CC3BE216DA42}" destId="{C2094404-B898-4B8E-8F2B-736E85A2CA1D}" srcOrd="1" destOrd="0" presId="urn:microsoft.com/office/officeart/2005/8/layout/process4"/>
    <dgm:cxn modelId="{097EA0DF-CC5D-4B42-BA7C-1D5AF1EE4A22}" type="presParOf" srcId="{6557879C-4D22-467D-8F0F-CC3BE216DA42}" destId="{26115288-B947-4A84-BB10-D6EF0231C359}" srcOrd="2" destOrd="0" presId="urn:microsoft.com/office/officeart/2005/8/layout/process4"/>
    <dgm:cxn modelId="{74903BDC-54F7-48A8-9483-581C68981AB9}" type="presParOf" srcId="{26115288-B947-4A84-BB10-D6EF0231C359}" destId="{8CEB37F7-334F-4180-8CF9-AA48443DDC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8FF1E3-2DD9-41F6-B15A-CE1A0C89108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FE50C7-F1DF-4BC4-AEE8-688440BE5A3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177800" indent="0" algn="ctr" rtl="0">
            <a:lnSpc>
              <a:spcPct val="100000"/>
            </a:lnSpc>
          </a:pP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Islom dini Pokiston uchun millatni jipslashtiruvchi omil  bo‘lib keldi. Ammo mustaqillikdan so‘ng mamlakat murakkab siyosiy jarayonlarni boshidan  kechirdi. 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A8EBE-4A43-4161-B4AA-5AD27490E8A0}" type="parTrans" cxnId="{C42C2744-0092-4B18-A6DD-D29D0669E231}">
      <dgm:prSet/>
      <dgm:spPr/>
      <dgm:t>
        <a:bodyPr/>
        <a:lstStyle/>
        <a:p>
          <a:endParaRPr lang="ru-RU"/>
        </a:p>
      </dgm:t>
    </dgm:pt>
    <dgm:pt modelId="{02D35AB5-D3DB-4E4A-BECC-68FDC183D544}" type="sibTrans" cxnId="{C42C2744-0092-4B18-A6DD-D29D0669E231}">
      <dgm:prSet/>
      <dgm:spPr/>
      <dgm:t>
        <a:bodyPr/>
        <a:lstStyle/>
        <a:p>
          <a:endParaRPr lang="ru-RU"/>
        </a:p>
      </dgm:t>
    </dgm:pt>
    <dgm:pt modelId="{22CE4F0B-2B86-41B7-8CDE-E6E37CE67CFC}" type="pres">
      <dgm:prSet presAssocID="{5C8FF1E3-2DD9-41F6-B15A-CE1A0C8910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0B833-CAE5-4834-B24F-D847F3AD7E81}" type="pres">
      <dgm:prSet presAssocID="{80FE50C7-F1DF-4BC4-AEE8-688440BE5A33}" presName="composite" presStyleCnt="0"/>
      <dgm:spPr/>
    </dgm:pt>
    <dgm:pt modelId="{16627612-A5BB-4373-B794-F091EF647EF6}" type="pres">
      <dgm:prSet presAssocID="{80FE50C7-F1DF-4BC4-AEE8-688440BE5A33}" presName="imgShp" presStyleLbl="fgImgPlace1" presStyleIdx="0" presStyleCnt="1" custLinFactNeighborX="-10536" custLinFactNeighborY="9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4FA405-3B37-4BF9-8819-3894975C3C03}" type="pres">
      <dgm:prSet presAssocID="{80FE50C7-F1DF-4BC4-AEE8-688440BE5A33}" presName="txShp" presStyleLbl="node1" presStyleIdx="0" presStyleCnt="1" custScaleX="139339" custScaleY="12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5BFCF-F942-4046-8DA8-E5336330E1A7}" type="presOf" srcId="{80FE50C7-F1DF-4BC4-AEE8-688440BE5A33}" destId="{3C4FA405-3B37-4BF9-8819-3894975C3C03}" srcOrd="0" destOrd="0" presId="urn:microsoft.com/office/officeart/2005/8/layout/vList3"/>
    <dgm:cxn modelId="{8290F68D-AAF1-4C97-B20D-96C0887359C1}" type="presOf" srcId="{5C8FF1E3-2DD9-41F6-B15A-CE1A0C891084}" destId="{22CE4F0B-2B86-41B7-8CDE-E6E37CE67CFC}" srcOrd="0" destOrd="0" presId="urn:microsoft.com/office/officeart/2005/8/layout/vList3"/>
    <dgm:cxn modelId="{C42C2744-0092-4B18-A6DD-D29D0669E231}" srcId="{5C8FF1E3-2DD9-41F6-B15A-CE1A0C891084}" destId="{80FE50C7-F1DF-4BC4-AEE8-688440BE5A33}" srcOrd="0" destOrd="0" parTransId="{013A8EBE-4A43-4161-B4AA-5AD27490E8A0}" sibTransId="{02D35AB5-D3DB-4E4A-BECC-68FDC183D544}"/>
    <dgm:cxn modelId="{C71D9A56-6CE9-406C-9440-94094262C711}" type="presParOf" srcId="{22CE4F0B-2B86-41B7-8CDE-E6E37CE67CFC}" destId="{2EF0B833-CAE5-4834-B24F-D847F3AD7E81}" srcOrd="0" destOrd="0" presId="urn:microsoft.com/office/officeart/2005/8/layout/vList3"/>
    <dgm:cxn modelId="{92600C9E-C753-41C2-8E6A-38D94785F8D6}" type="presParOf" srcId="{2EF0B833-CAE5-4834-B24F-D847F3AD7E81}" destId="{16627612-A5BB-4373-B794-F091EF647EF6}" srcOrd="0" destOrd="0" presId="urn:microsoft.com/office/officeart/2005/8/layout/vList3"/>
    <dgm:cxn modelId="{7A6325C2-B41D-4E5E-A2DA-F61E59B26224}" type="presParOf" srcId="{2EF0B833-CAE5-4834-B24F-D847F3AD7E81}" destId="{3C4FA405-3B37-4BF9-8819-3894975C3C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8FF1E3-2DD9-41F6-B15A-CE1A0C89108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FE50C7-F1DF-4BC4-AEE8-688440BE5A3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177800" indent="0" algn="ctr" rtl="0">
            <a:lnSpc>
              <a:spcPct val="100000"/>
            </a:lnSpc>
          </a:pP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Diniy va hududiy mojarolar   barqaror siyosiy tizimning shakllanishiga, iqtisodning  rivojlanishiga xalaqit berdi. Pokistonda mehnatkashlarning ahvoli  og‘irligicha qoldi.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A8EBE-4A43-4161-B4AA-5AD27490E8A0}" type="parTrans" cxnId="{C42C2744-0092-4B18-A6DD-D29D0669E231}">
      <dgm:prSet/>
      <dgm:spPr/>
      <dgm:t>
        <a:bodyPr/>
        <a:lstStyle/>
        <a:p>
          <a:endParaRPr lang="ru-RU"/>
        </a:p>
      </dgm:t>
    </dgm:pt>
    <dgm:pt modelId="{02D35AB5-D3DB-4E4A-BECC-68FDC183D544}" type="sibTrans" cxnId="{C42C2744-0092-4B18-A6DD-D29D0669E231}">
      <dgm:prSet/>
      <dgm:spPr/>
      <dgm:t>
        <a:bodyPr/>
        <a:lstStyle/>
        <a:p>
          <a:endParaRPr lang="ru-RU"/>
        </a:p>
      </dgm:t>
    </dgm:pt>
    <dgm:pt modelId="{22CE4F0B-2B86-41B7-8CDE-E6E37CE67CFC}" type="pres">
      <dgm:prSet presAssocID="{5C8FF1E3-2DD9-41F6-B15A-CE1A0C8910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0B833-CAE5-4834-B24F-D847F3AD7E81}" type="pres">
      <dgm:prSet presAssocID="{80FE50C7-F1DF-4BC4-AEE8-688440BE5A33}" presName="composite" presStyleCnt="0"/>
      <dgm:spPr/>
    </dgm:pt>
    <dgm:pt modelId="{16627612-A5BB-4373-B794-F091EF647EF6}" type="pres">
      <dgm:prSet presAssocID="{80FE50C7-F1DF-4BC4-AEE8-688440BE5A33}" presName="imgShp" presStyleLbl="fgImgPlace1" presStyleIdx="0" presStyleCnt="1" custLinFactNeighborX="-10536" custLinFactNeighborY="9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4FA405-3B37-4BF9-8819-3894975C3C03}" type="pres">
      <dgm:prSet presAssocID="{80FE50C7-F1DF-4BC4-AEE8-688440BE5A33}" presName="txShp" presStyleLbl="node1" presStyleIdx="0" presStyleCnt="1" custScaleX="139339" custScaleY="12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7DA391-990C-42B0-9C01-6B748ABC00E9}" type="presOf" srcId="{80FE50C7-F1DF-4BC4-AEE8-688440BE5A33}" destId="{3C4FA405-3B37-4BF9-8819-3894975C3C03}" srcOrd="0" destOrd="0" presId="urn:microsoft.com/office/officeart/2005/8/layout/vList3"/>
    <dgm:cxn modelId="{ACA564D6-3341-4619-A0E4-3E3889DB7963}" type="presOf" srcId="{5C8FF1E3-2DD9-41F6-B15A-CE1A0C891084}" destId="{22CE4F0B-2B86-41B7-8CDE-E6E37CE67CFC}" srcOrd="0" destOrd="0" presId="urn:microsoft.com/office/officeart/2005/8/layout/vList3"/>
    <dgm:cxn modelId="{C42C2744-0092-4B18-A6DD-D29D0669E231}" srcId="{5C8FF1E3-2DD9-41F6-B15A-CE1A0C891084}" destId="{80FE50C7-F1DF-4BC4-AEE8-688440BE5A33}" srcOrd="0" destOrd="0" parTransId="{013A8EBE-4A43-4161-B4AA-5AD27490E8A0}" sibTransId="{02D35AB5-D3DB-4E4A-BECC-68FDC183D544}"/>
    <dgm:cxn modelId="{4B097564-39C8-4391-8993-34E427E7C07D}" type="presParOf" srcId="{22CE4F0B-2B86-41B7-8CDE-E6E37CE67CFC}" destId="{2EF0B833-CAE5-4834-B24F-D847F3AD7E81}" srcOrd="0" destOrd="0" presId="urn:microsoft.com/office/officeart/2005/8/layout/vList3"/>
    <dgm:cxn modelId="{ABF3D714-C8F6-4351-9B3E-48D9B4318011}" type="presParOf" srcId="{2EF0B833-CAE5-4834-B24F-D847F3AD7E81}" destId="{16627612-A5BB-4373-B794-F091EF647EF6}" srcOrd="0" destOrd="0" presId="urn:microsoft.com/office/officeart/2005/8/layout/vList3"/>
    <dgm:cxn modelId="{700C3B80-3B68-468F-AD52-7744363DE98E}" type="presParOf" srcId="{2EF0B833-CAE5-4834-B24F-D847F3AD7E81}" destId="{3C4FA405-3B37-4BF9-8819-3894975C3C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DF01E3-662B-4704-BD9C-DB69AB0ECF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1F9BD-A42D-40A1-9246-510D50B0865F}">
      <dgm:prSet/>
      <dgm:spPr>
        <a:solidFill>
          <a:schemeClr val="tx1">
            <a:lumMod val="85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ms-MY" b="0" i="0" dirty="0" smtClean="0"/>
            <a:t> </a:t>
          </a: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1977-yili harbiy to‘ntarish   ro‘y berdi – hokimiyatga  general Ziyo ul-Haq keldi. </a:t>
          </a:r>
          <a:b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 parlamentni tarqatib yubordi, premyer-ministrni  vazifasidan ozod qildi va erkin saylovlar tayinladi. 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80448-1379-411C-9B1F-6C37D480EAEB}" type="parTrans" cxnId="{626DE0DF-AC61-4C51-BC31-4D2B63BAB19A}">
      <dgm:prSet/>
      <dgm:spPr/>
      <dgm:t>
        <a:bodyPr/>
        <a:lstStyle/>
        <a:p>
          <a:endParaRPr lang="ru-RU"/>
        </a:p>
      </dgm:t>
    </dgm:pt>
    <dgm:pt modelId="{300C2F32-3990-4FF0-AC8E-A4F3BA7AA017}" type="sibTrans" cxnId="{626DE0DF-AC61-4C51-BC31-4D2B63BAB19A}">
      <dgm:prSet/>
      <dgm:spPr/>
      <dgm:t>
        <a:bodyPr/>
        <a:lstStyle/>
        <a:p>
          <a:endParaRPr lang="ru-RU"/>
        </a:p>
      </dgm:t>
    </dgm:pt>
    <dgm:pt modelId="{A03D7832-0D9E-4703-88F6-6442904743D9}" type="pres">
      <dgm:prSet presAssocID="{EEDF01E3-662B-4704-BD9C-DB69AB0ECF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3F7B6-5489-41D6-A05A-17D0724A7DF6}" type="pres">
      <dgm:prSet presAssocID="{FC51F9BD-A42D-40A1-9246-510D50B0865F}" presName="composite" presStyleCnt="0"/>
      <dgm:spPr/>
    </dgm:pt>
    <dgm:pt modelId="{3783C1CF-4D9A-4562-A033-DDA38F22104E}" type="pres">
      <dgm:prSet presAssocID="{FC51F9BD-A42D-40A1-9246-510D50B0865F}" presName="imgShp" presStyleLbl="fgImgPlace1" presStyleIdx="0" presStyleCnt="1" custLinFactNeighborX="-9554" custLinFactNeighborY="-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0FDC78-4330-48F8-9F42-3D273E147A24}" type="pres">
      <dgm:prSet presAssocID="{FC51F9BD-A42D-40A1-9246-510D50B0865F}" presName="txShp" presStyleLbl="node1" presStyleIdx="0" presStyleCnt="1" custScaleX="123209" custScaleY="127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DE0DF-AC61-4C51-BC31-4D2B63BAB19A}" srcId="{EEDF01E3-662B-4704-BD9C-DB69AB0ECF79}" destId="{FC51F9BD-A42D-40A1-9246-510D50B0865F}" srcOrd="0" destOrd="0" parTransId="{63A80448-1379-411C-9B1F-6C37D480EAEB}" sibTransId="{300C2F32-3990-4FF0-AC8E-A4F3BA7AA017}"/>
    <dgm:cxn modelId="{F24E091D-8E9B-4912-80ED-523F7D57D454}" type="presOf" srcId="{FC51F9BD-A42D-40A1-9246-510D50B0865F}" destId="{C60FDC78-4330-48F8-9F42-3D273E147A24}" srcOrd="0" destOrd="0" presId="urn:microsoft.com/office/officeart/2005/8/layout/vList3"/>
    <dgm:cxn modelId="{4B6B3EF6-6FD1-4205-B21D-0F76DEF8CEF7}" type="presOf" srcId="{EEDF01E3-662B-4704-BD9C-DB69AB0ECF79}" destId="{A03D7832-0D9E-4703-88F6-6442904743D9}" srcOrd="0" destOrd="0" presId="urn:microsoft.com/office/officeart/2005/8/layout/vList3"/>
    <dgm:cxn modelId="{E4336B59-7F0F-4B00-89A9-CC5380981D8D}" type="presParOf" srcId="{A03D7832-0D9E-4703-88F6-6442904743D9}" destId="{76D3F7B6-5489-41D6-A05A-17D0724A7DF6}" srcOrd="0" destOrd="0" presId="urn:microsoft.com/office/officeart/2005/8/layout/vList3"/>
    <dgm:cxn modelId="{DA678189-28AD-4C1D-8F6F-6B5AD28CC94B}" type="presParOf" srcId="{76D3F7B6-5489-41D6-A05A-17D0724A7DF6}" destId="{3783C1CF-4D9A-4562-A033-DDA38F22104E}" srcOrd="0" destOrd="0" presId="urn:microsoft.com/office/officeart/2005/8/layout/vList3"/>
    <dgm:cxn modelId="{E4890C49-49A0-463F-B86E-4C64736814D8}" type="presParOf" srcId="{76D3F7B6-5489-41D6-A05A-17D0724A7DF6}" destId="{C60FDC78-4330-48F8-9F42-3D273E147A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DF01E3-662B-4704-BD9C-DB69AB0ECF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1F9BD-A42D-40A1-9246-510D50B0865F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92075" indent="0" rtl="0">
            <a:lnSpc>
              <a:spcPct val="100000"/>
            </a:lnSpc>
          </a:pPr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1988-yilgi saylovlar natijasida hokimiyatga Benazir Bxutto boshchiligidagi Pokiston xalq partiyasi keldi.</a:t>
          </a:r>
          <a:b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B. Bxutto mamlakatning bosh vaziri bo‘ldi. Ziyo ul-Haq davrida qamoqqa olingan barcha siyosiy arboblarga amnistiya berildi.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80448-1379-411C-9B1F-6C37D480EAEB}" type="parTrans" cxnId="{626DE0DF-AC61-4C51-BC31-4D2B63BAB19A}">
      <dgm:prSet/>
      <dgm:spPr/>
      <dgm:t>
        <a:bodyPr/>
        <a:lstStyle/>
        <a:p>
          <a:endParaRPr lang="ru-RU"/>
        </a:p>
      </dgm:t>
    </dgm:pt>
    <dgm:pt modelId="{300C2F32-3990-4FF0-AC8E-A4F3BA7AA017}" type="sibTrans" cxnId="{626DE0DF-AC61-4C51-BC31-4D2B63BAB19A}">
      <dgm:prSet/>
      <dgm:spPr/>
      <dgm:t>
        <a:bodyPr/>
        <a:lstStyle/>
        <a:p>
          <a:endParaRPr lang="ru-RU"/>
        </a:p>
      </dgm:t>
    </dgm:pt>
    <dgm:pt modelId="{A03D7832-0D9E-4703-88F6-6442904743D9}" type="pres">
      <dgm:prSet presAssocID="{EEDF01E3-662B-4704-BD9C-DB69AB0ECF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3F7B6-5489-41D6-A05A-17D0724A7DF6}" type="pres">
      <dgm:prSet presAssocID="{FC51F9BD-A42D-40A1-9246-510D50B0865F}" presName="composite" presStyleCnt="0"/>
      <dgm:spPr/>
    </dgm:pt>
    <dgm:pt modelId="{3783C1CF-4D9A-4562-A033-DDA38F22104E}" type="pres">
      <dgm:prSet presAssocID="{FC51F9BD-A42D-40A1-9246-510D50B0865F}" presName="imgShp" presStyleLbl="fgImgPlace1" presStyleIdx="0" presStyleCnt="1" custLinFactNeighborX="-9554" custLinFactNeighborY="-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0FDC78-4330-48F8-9F42-3D273E147A24}" type="pres">
      <dgm:prSet presAssocID="{FC51F9BD-A42D-40A1-9246-510D50B0865F}" presName="txShp" presStyleLbl="node1" presStyleIdx="0" presStyleCnt="1" custScaleX="139555" custScaleY="134512" custLinFactNeighborX="-1587" custLinFactNeighborY="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DE0DF-AC61-4C51-BC31-4D2B63BAB19A}" srcId="{EEDF01E3-662B-4704-BD9C-DB69AB0ECF79}" destId="{FC51F9BD-A42D-40A1-9246-510D50B0865F}" srcOrd="0" destOrd="0" parTransId="{63A80448-1379-411C-9B1F-6C37D480EAEB}" sibTransId="{300C2F32-3990-4FF0-AC8E-A4F3BA7AA017}"/>
    <dgm:cxn modelId="{1AD7DB7D-E7C6-493F-9F23-5AD277B3B951}" type="presOf" srcId="{FC51F9BD-A42D-40A1-9246-510D50B0865F}" destId="{C60FDC78-4330-48F8-9F42-3D273E147A24}" srcOrd="0" destOrd="0" presId="urn:microsoft.com/office/officeart/2005/8/layout/vList3"/>
    <dgm:cxn modelId="{7A82568A-CD24-462A-B098-114D42570375}" type="presOf" srcId="{EEDF01E3-662B-4704-BD9C-DB69AB0ECF79}" destId="{A03D7832-0D9E-4703-88F6-6442904743D9}" srcOrd="0" destOrd="0" presId="urn:microsoft.com/office/officeart/2005/8/layout/vList3"/>
    <dgm:cxn modelId="{B18C812D-D9AA-41AD-B0C9-96348FF6273A}" type="presParOf" srcId="{A03D7832-0D9E-4703-88F6-6442904743D9}" destId="{76D3F7B6-5489-41D6-A05A-17D0724A7DF6}" srcOrd="0" destOrd="0" presId="urn:microsoft.com/office/officeart/2005/8/layout/vList3"/>
    <dgm:cxn modelId="{C20111B9-4206-4453-9C10-F31F3EAD208C}" type="presParOf" srcId="{76D3F7B6-5489-41D6-A05A-17D0724A7DF6}" destId="{3783C1CF-4D9A-4562-A033-DDA38F22104E}" srcOrd="0" destOrd="0" presId="urn:microsoft.com/office/officeart/2005/8/layout/vList3"/>
    <dgm:cxn modelId="{D077560C-E869-495A-AF3B-1853C73DA182}" type="presParOf" srcId="{76D3F7B6-5489-41D6-A05A-17D0724A7DF6}" destId="{C60FDC78-4330-48F8-9F42-3D273E147A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DF01E3-662B-4704-BD9C-DB69AB0ECF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1F9BD-A42D-40A1-9246-510D50B0865F}">
      <dgm:prSet custT="1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marL="361950" indent="0" algn="ctr" rtl="0">
            <a:lnSpc>
              <a:spcPct val="100000"/>
            </a:lnSpc>
            <a:tabLst>
              <a:tab pos="361950" algn="l"/>
            </a:tabLst>
          </a:pPr>
          <a:r>
            <a:rPr lang="ms-MY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1990-yili Pokiston prezidenti B. Bxutto hukumatini korrupsiyada ayblab, bosh vazirni lavozimidan ozod qildi, yangi saylov o‘tkazdi va unda B. Bxutto mag‘lubiyatga uchradi</a:t>
          </a:r>
          <a:r>
            <a:rPr lang="ms-MY" sz="20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/>
        </a:p>
      </dgm:t>
    </dgm:pt>
    <dgm:pt modelId="{63A80448-1379-411C-9B1F-6C37D480EAEB}" type="parTrans" cxnId="{626DE0DF-AC61-4C51-BC31-4D2B63BAB19A}">
      <dgm:prSet/>
      <dgm:spPr/>
      <dgm:t>
        <a:bodyPr/>
        <a:lstStyle/>
        <a:p>
          <a:endParaRPr lang="ru-RU"/>
        </a:p>
      </dgm:t>
    </dgm:pt>
    <dgm:pt modelId="{300C2F32-3990-4FF0-AC8E-A4F3BA7AA017}" type="sibTrans" cxnId="{626DE0DF-AC61-4C51-BC31-4D2B63BAB19A}">
      <dgm:prSet/>
      <dgm:spPr/>
      <dgm:t>
        <a:bodyPr/>
        <a:lstStyle/>
        <a:p>
          <a:endParaRPr lang="ru-RU"/>
        </a:p>
      </dgm:t>
    </dgm:pt>
    <dgm:pt modelId="{A03D7832-0D9E-4703-88F6-6442904743D9}" type="pres">
      <dgm:prSet presAssocID="{EEDF01E3-662B-4704-BD9C-DB69AB0ECF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3F7B6-5489-41D6-A05A-17D0724A7DF6}" type="pres">
      <dgm:prSet presAssocID="{FC51F9BD-A42D-40A1-9246-510D50B0865F}" presName="composite" presStyleCnt="0"/>
      <dgm:spPr/>
    </dgm:pt>
    <dgm:pt modelId="{3783C1CF-4D9A-4562-A033-DDA38F22104E}" type="pres">
      <dgm:prSet presAssocID="{FC51F9BD-A42D-40A1-9246-510D50B0865F}" presName="imgShp" presStyleLbl="fgImgPlace1" presStyleIdx="0" presStyleCnt="1" custLinFactNeighborX="-9554" custLinFactNeighborY="-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0FDC78-4330-48F8-9F42-3D273E147A24}" type="pres">
      <dgm:prSet presAssocID="{FC51F9BD-A42D-40A1-9246-510D50B0865F}" presName="txShp" presStyleLbl="node1" presStyleIdx="0" presStyleCnt="1" custScaleX="143881" custScaleY="134512" custLinFactNeighborX="-1218" custLinFactNeighborY="4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DE0DF-AC61-4C51-BC31-4D2B63BAB19A}" srcId="{EEDF01E3-662B-4704-BD9C-DB69AB0ECF79}" destId="{FC51F9BD-A42D-40A1-9246-510D50B0865F}" srcOrd="0" destOrd="0" parTransId="{63A80448-1379-411C-9B1F-6C37D480EAEB}" sibTransId="{300C2F32-3990-4FF0-AC8E-A4F3BA7AA017}"/>
    <dgm:cxn modelId="{190A12F0-3DAA-4A7C-BD4E-671DF6E4FAAA}" type="presOf" srcId="{EEDF01E3-662B-4704-BD9C-DB69AB0ECF79}" destId="{A03D7832-0D9E-4703-88F6-6442904743D9}" srcOrd="0" destOrd="0" presId="urn:microsoft.com/office/officeart/2005/8/layout/vList3"/>
    <dgm:cxn modelId="{D6A9E7DA-FA49-4806-A08E-F112655FA09C}" type="presOf" srcId="{FC51F9BD-A42D-40A1-9246-510D50B0865F}" destId="{C60FDC78-4330-48F8-9F42-3D273E147A24}" srcOrd="0" destOrd="0" presId="urn:microsoft.com/office/officeart/2005/8/layout/vList3"/>
    <dgm:cxn modelId="{C08012CA-C6B1-47F8-8C56-2587DF86DD59}" type="presParOf" srcId="{A03D7832-0D9E-4703-88F6-6442904743D9}" destId="{76D3F7B6-5489-41D6-A05A-17D0724A7DF6}" srcOrd="0" destOrd="0" presId="urn:microsoft.com/office/officeart/2005/8/layout/vList3"/>
    <dgm:cxn modelId="{742EF519-B4EC-497A-96B1-F9FF63612868}" type="presParOf" srcId="{76D3F7B6-5489-41D6-A05A-17D0724A7DF6}" destId="{3783C1CF-4D9A-4562-A033-DDA38F22104E}" srcOrd="0" destOrd="0" presId="urn:microsoft.com/office/officeart/2005/8/layout/vList3"/>
    <dgm:cxn modelId="{01A58FE7-5648-44BD-B6C8-EFF3CEB98A79}" type="presParOf" srcId="{76D3F7B6-5489-41D6-A05A-17D0724A7DF6}" destId="{C60FDC78-4330-48F8-9F42-3D273E147A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0B174D-6943-48E3-889A-A64080F4A55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15EC2A-DBD5-4FCE-B0BF-507E0BA2231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Kashmir –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Osiyodagi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Hind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daryosining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havzasidagi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tarixiy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b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1947-yil 27-oktabrda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Kashmirning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ittifoqiga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kiritilgani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toʻgʻrisidagi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Yorliq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imzolandi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rtl="0">
            <a:lnSpc>
              <a:spcPct val="100000"/>
            </a:lnSpc>
          </a:pP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1948-yilning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boshida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ittifoqchi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pushtun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qabilalari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Kashmirga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bostirib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ED45A-D682-4D6A-A150-83D61154C2C8}" type="parTrans" cxnId="{1FC3A148-0EDE-4E3B-95C4-B59A44F044E0}">
      <dgm:prSet/>
      <dgm:spPr/>
      <dgm:t>
        <a:bodyPr/>
        <a:lstStyle/>
        <a:p>
          <a:endParaRPr lang="ru-RU"/>
        </a:p>
      </dgm:t>
    </dgm:pt>
    <dgm:pt modelId="{79E18C60-55D2-4173-8ADE-CA8D1FCE04AE}" type="sibTrans" cxnId="{1FC3A148-0EDE-4E3B-95C4-B59A44F044E0}">
      <dgm:prSet/>
      <dgm:spPr/>
      <dgm:t>
        <a:bodyPr/>
        <a:lstStyle/>
        <a:p>
          <a:endParaRPr lang="ru-RU"/>
        </a:p>
      </dgm:t>
    </dgm:pt>
    <dgm:pt modelId="{28F6EEA0-5DB6-49B5-9995-625E08914A53}" type="pres">
      <dgm:prSet presAssocID="{590B174D-6943-48E3-889A-A64080F4A5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E9DDFA-0BD4-4738-8833-EB276950AC88}" type="pres">
      <dgm:prSet presAssocID="{4515EC2A-DBD5-4FCE-B0BF-507E0BA2231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3A148-0EDE-4E3B-95C4-B59A44F044E0}" srcId="{590B174D-6943-48E3-889A-A64080F4A553}" destId="{4515EC2A-DBD5-4FCE-B0BF-507E0BA2231A}" srcOrd="0" destOrd="0" parTransId="{590ED45A-D682-4D6A-A150-83D61154C2C8}" sibTransId="{79E18C60-55D2-4173-8ADE-CA8D1FCE04AE}"/>
    <dgm:cxn modelId="{7B9F4F2C-4350-40C0-A400-F7D87D9E5868}" type="presOf" srcId="{4515EC2A-DBD5-4FCE-B0BF-507E0BA2231A}" destId="{07E9DDFA-0BD4-4738-8833-EB276950AC88}" srcOrd="0" destOrd="0" presId="urn:microsoft.com/office/officeart/2005/8/layout/hList6"/>
    <dgm:cxn modelId="{424909B7-CE02-40B1-8D67-1F8526781FD8}" type="presOf" srcId="{590B174D-6943-48E3-889A-A64080F4A553}" destId="{28F6EEA0-5DB6-49B5-9995-625E08914A53}" srcOrd="0" destOrd="0" presId="urn:microsoft.com/office/officeart/2005/8/layout/hList6"/>
    <dgm:cxn modelId="{13F15798-574A-4A87-A979-508A859D9AA3}" type="presParOf" srcId="{28F6EEA0-5DB6-49B5-9995-625E08914A53}" destId="{07E9DDFA-0BD4-4738-8833-EB276950AC88}" srcOrd="0" destOrd="0" presId="urn:microsoft.com/office/officeart/2005/8/layout/hList6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0B174D-6943-48E3-889A-A64080F4A55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67012-F07D-4634-A234-5721CA89928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Roja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Hay Singh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qo‘shilishini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e’lon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Kashmir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hududiga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qo‘shinlari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kiritildi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BMT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vositachiligida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1949-yil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yanvarida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to‘xtatildi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Kashmirning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uchdan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uchdan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Hindistonga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dastlabki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Hind-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17555-5BE8-4138-9032-816A42BD7569}" type="parTrans" cxnId="{C3D3AA18-B9EA-4E1F-9147-A249282014D9}">
      <dgm:prSet/>
      <dgm:spPr/>
      <dgm:t>
        <a:bodyPr/>
        <a:lstStyle/>
        <a:p>
          <a:endParaRPr lang="ru-RU"/>
        </a:p>
      </dgm:t>
    </dgm:pt>
    <dgm:pt modelId="{A8C791B9-92E1-44DC-B58A-BB8D1CA08A40}" type="sibTrans" cxnId="{C3D3AA18-B9EA-4E1F-9147-A249282014D9}">
      <dgm:prSet/>
      <dgm:spPr/>
      <dgm:t>
        <a:bodyPr/>
        <a:lstStyle/>
        <a:p>
          <a:endParaRPr lang="ru-RU"/>
        </a:p>
      </dgm:t>
    </dgm:pt>
    <dgm:pt modelId="{28F6EEA0-5DB6-49B5-9995-625E08914A53}" type="pres">
      <dgm:prSet presAssocID="{590B174D-6943-48E3-889A-A64080F4A5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8CA269-0450-4956-982D-147FAAF86680}" type="pres">
      <dgm:prSet presAssocID="{4C667012-F07D-4634-A234-5721CA89928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48C3A-A6CF-42AD-831D-4B78D3D64169}" type="presOf" srcId="{4C667012-F07D-4634-A234-5721CA89928E}" destId="{E68CA269-0450-4956-982D-147FAAF86680}" srcOrd="0" destOrd="0" presId="urn:microsoft.com/office/officeart/2005/8/layout/hList6"/>
    <dgm:cxn modelId="{C3D3AA18-B9EA-4E1F-9147-A249282014D9}" srcId="{590B174D-6943-48E3-889A-A64080F4A553}" destId="{4C667012-F07D-4634-A234-5721CA89928E}" srcOrd="0" destOrd="0" parTransId="{78117555-5BE8-4138-9032-816A42BD7569}" sibTransId="{A8C791B9-92E1-44DC-B58A-BB8D1CA08A40}"/>
    <dgm:cxn modelId="{CBAFC2D1-0DE9-4F65-AEB3-2792A1DF83C0}" type="presOf" srcId="{590B174D-6943-48E3-889A-A64080F4A553}" destId="{28F6EEA0-5DB6-49B5-9995-625E08914A53}" srcOrd="0" destOrd="0" presId="urn:microsoft.com/office/officeart/2005/8/layout/hList6"/>
    <dgm:cxn modelId="{585B84B7-648B-4D91-AA51-0FBDFB7FAEEF}" type="presParOf" srcId="{28F6EEA0-5DB6-49B5-9995-625E08914A53}" destId="{E68CA269-0450-4956-982D-147FAAF86680}" srcOrd="0" destOrd="0" presId="urn:microsoft.com/office/officeart/2005/8/layout/hList6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29F65-AC5A-49F2-809A-3EBD3005178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92A57-C449-4499-8E25-301D16656F26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pPr marL="361950" indent="0" algn="l" rtl="0">
            <a:lnSpc>
              <a:spcPct val="100000"/>
            </a:lnSpc>
          </a:pPr>
          <a:r>
            <a:rPr lang="ru-RU" b="0" i="0" dirty="0" smtClean="0"/>
            <a:t>     </a:t>
          </a:r>
          <a:r>
            <a:rPr lang="ms-MY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1946-yil 9-dekabrda </a:t>
          </a: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Ta’sis majlisi ochildi. Inglizlar Hindistonni ikkita davlatga – </a:t>
          </a:r>
          <a:r>
            <a:rPr lang="ms-MY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 va Pokistonga </a:t>
          </a: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bo‘lish rejasini ishlab chiqdi. Aholining hind va musulmon diniy jamoalariga mansubligi bo‘linish uchun asos qilib olindi.</a:t>
          </a:r>
        </a:p>
      </dgm:t>
    </dgm:pt>
    <dgm:pt modelId="{93FAD0BD-FF26-489D-A33C-124C23097DEA}" type="parTrans" cxnId="{8D72CC90-AC8D-4893-B5BA-8A8600B13CF4}">
      <dgm:prSet/>
      <dgm:spPr/>
      <dgm:t>
        <a:bodyPr/>
        <a:lstStyle/>
        <a:p>
          <a:endParaRPr lang="ru-RU"/>
        </a:p>
      </dgm:t>
    </dgm:pt>
    <dgm:pt modelId="{DD0210B2-FB6B-4903-8F76-E2B595DE92C7}" type="sibTrans" cxnId="{8D72CC90-AC8D-4893-B5BA-8A8600B13CF4}">
      <dgm:prSet/>
      <dgm:spPr/>
      <dgm:t>
        <a:bodyPr/>
        <a:lstStyle/>
        <a:p>
          <a:endParaRPr lang="ru-RU"/>
        </a:p>
      </dgm:t>
    </dgm:pt>
    <dgm:pt modelId="{4FBD5533-8CD5-40C4-862D-FDD6B11B1429}" type="pres">
      <dgm:prSet presAssocID="{59F29F65-AC5A-49F2-809A-3EBD300517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74355-B6B8-461B-BB27-F4B32DB229DE}" type="pres">
      <dgm:prSet presAssocID="{3DA92A57-C449-4499-8E25-301D16656F26}" presName="composite" presStyleCnt="0"/>
      <dgm:spPr/>
    </dgm:pt>
    <dgm:pt modelId="{9293FB6A-60AE-4844-BAF4-741EAF459748}" type="pres">
      <dgm:prSet presAssocID="{3DA92A57-C449-4499-8E25-301D16656F26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C2EAF0-0FE0-4864-A995-A5B051DBA155}" type="pres">
      <dgm:prSet presAssocID="{3DA92A57-C449-4499-8E25-301D16656F26}" presName="txShp" presStyleLbl="node1" presStyleIdx="0" presStyleCnt="1" custScaleX="140355" custScaleY="124760" custLinFactNeighborX="180" custLinFactNeighborY="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1F5A8-1BE4-4B8C-A298-4F020CB84AC9}" type="presOf" srcId="{3DA92A57-C449-4499-8E25-301D16656F26}" destId="{C7C2EAF0-0FE0-4864-A995-A5B051DBA155}" srcOrd="0" destOrd="0" presId="urn:microsoft.com/office/officeart/2005/8/layout/vList3"/>
    <dgm:cxn modelId="{8DDF0FEF-473E-4495-A572-53CDA3D6BEB5}" type="presOf" srcId="{59F29F65-AC5A-49F2-809A-3EBD30051785}" destId="{4FBD5533-8CD5-40C4-862D-FDD6B11B1429}" srcOrd="0" destOrd="0" presId="urn:microsoft.com/office/officeart/2005/8/layout/vList3"/>
    <dgm:cxn modelId="{8D72CC90-AC8D-4893-B5BA-8A8600B13CF4}" srcId="{59F29F65-AC5A-49F2-809A-3EBD30051785}" destId="{3DA92A57-C449-4499-8E25-301D16656F26}" srcOrd="0" destOrd="0" parTransId="{93FAD0BD-FF26-489D-A33C-124C23097DEA}" sibTransId="{DD0210B2-FB6B-4903-8F76-E2B595DE92C7}"/>
    <dgm:cxn modelId="{0A7A3473-9A56-4A4E-BCAE-164F32B9703B}" type="presParOf" srcId="{4FBD5533-8CD5-40C4-862D-FDD6B11B1429}" destId="{E9474355-B6B8-461B-BB27-F4B32DB229DE}" srcOrd="0" destOrd="0" presId="urn:microsoft.com/office/officeart/2005/8/layout/vList3"/>
    <dgm:cxn modelId="{7272384B-C4F9-45F6-9E46-BF86185BB132}" type="presParOf" srcId="{E9474355-B6B8-461B-BB27-F4B32DB229DE}" destId="{9293FB6A-60AE-4844-BAF4-741EAF459748}" srcOrd="0" destOrd="0" presId="urn:microsoft.com/office/officeart/2005/8/layout/vList3"/>
    <dgm:cxn modelId="{BF76B5D5-6685-48FB-998A-F7478B895548}" type="presParOf" srcId="{E9474355-B6B8-461B-BB27-F4B32DB229DE}" destId="{C7C2EAF0-0FE0-4864-A995-A5B051DBA1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F29F65-AC5A-49F2-809A-3EBD3005178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92A57-C449-4499-8E25-301D16656F2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361950" indent="0" algn="ctr" rtl="0"/>
          <a:r>
            <a:rPr lang="ms-MY" sz="2800" b="1" i="0" dirty="0" smtClean="0">
              <a:latin typeface="Arial" panose="020B0604020202020204" pitchFamily="34" charset="0"/>
              <a:cs typeface="Arial" panose="020B0604020202020204" pitchFamily="34" charset="0"/>
            </a:rPr>
            <a:t>1947-yil 15-avgust </a:t>
          </a:r>
          <a:r>
            <a:rPr lang="ms-MY" sz="2800" b="0" i="0" dirty="0" smtClean="0">
              <a:latin typeface="Arial" panose="020B0604020202020204" pitchFamily="34" charset="0"/>
              <a:cs typeface="Arial" panose="020B0604020202020204" pitchFamily="34" charset="0"/>
            </a:rPr>
            <a:t>kuni  ikkita  mustaqil  davlat – </a:t>
          </a:r>
          <a:r>
            <a:rPr lang="ms-MY" sz="2800" b="1" i="0" dirty="0" smtClean="0">
              <a:latin typeface="Arial" panose="020B0604020202020204" pitchFamily="34" charset="0"/>
              <a:cs typeface="Arial" panose="020B0604020202020204" pitchFamily="34" charset="0"/>
            </a:rPr>
            <a:t>Hindiston  va Pokiston </a:t>
          </a:r>
          <a:r>
            <a:rPr lang="ms-MY" sz="2800" b="0" i="0" dirty="0" smtClean="0">
              <a:latin typeface="Arial" panose="020B0604020202020204" pitchFamily="34" charset="0"/>
              <a:cs typeface="Arial" panose="020B0604020202020204" pitchFamily="34" charset="0"/>
            </a:rPr>
            <a:t>tashkil topganligi e’lon qilindi. </a:t>
          </a:r>
        </a:p>
      </dgm:t>
    </dgm:pt>
    <dgm:pt modelId="{93FAD0BD-FF26-489D-A33C-124C23097DEA}" type="parTrans" cxnId="{8D72CC90-AC8D-4893-B5BA-8A8600B13CF4}">
      <dgm:prSet/>
      <dgm:spPr/>
      <dgm:t>
        <a:bodyPr/>
        <a:lstStyle/>
        <a:p>
          <a:endParaRPr lang="ru-RU"/>
        </a:p>
      </dgm:t>
    </dgm:pt>
    <dgm:pt modelId="{DD0210B2-FB6B-4903-8F76-E2B595DE92C7}" type="sibTrans" cxnId="{8D72CC90-AC8D-4893-B5BA-8A8600B13CF4}">
      <dgm:prSet/>
      <dgm:spPr/>
      <dgm:t>
        <a:bodyPr/>
        <a:lstStyle/>
        <a:p>
          <a:endParaRPr lang="ru-RU"/>
        </a:p>
      </dgm:t>
    </dgm:pt>
    <dgm:pt modelId="{4FBD5533-8CD5-40C4-862D-FDD6B11B1429}" type="pres">
      <dgm:prSet presAssocID="{59F29F65-AC5A-49F2-809A-3EBD300517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74355-B6B8-461B-BB27-F4B32DB229DE}" type="pres">
      <dgm:prSet presAssocID="{3DA92A57-C449-4499-8E25-301D16656F26}" presName="composite" presStyleCnt="0"/>
      <dgm:spPr/>
    </dgm:pt>
    <dgm:pt modelId="{9293FB6A-60AE-4844-BAF4-741EAF459748}" type="pres">
      <dgm:prSet presAssocID="{3DA92A57-C449-4499-8E25-301D16656F26}" presName="imgShp" presStyleLbl="fgImgPlace1" presStyleIdx="0" presStyleCnt="1" custScaleX="89144" custScaleY="88507" custLinFactNeighborX="-1203" custLinFactNeighborY="-103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C2EAF0-0FE0-4864-A995-A5B051DBA155}" type="pres">
      <dgm:prSet presAssocID="{3DA92A57-C449-4499-8E25-301D16656F26}" presName="txShp" presStyleLbl="node1" presStyleIdx="0" presStyleCnt="1" custScaleX="145006" custScaleY="124760" custLinFactNeighborX="192" custLinFactNeighborY="-5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60410-BF03-4E67-AC0C-5DA2578F57CD}" type="presOf" srcId="{3DA92A57-C449-4499-8E25-301D16656F26}" destId="{C7C2EAF0-0FE0-4864-A995-A5B051DBA155}" srcOrd="0" destOrd="0" presId="urn:microsoft.com/office/officeart/2005/8/layout/vList3"/>
    <dgm:cxn modelId="{8D72CC90-AC8D-4893-B5BA-8A8600B13CF4}" srcId="{59F29F65-AC5A-49F2-809A-3EBD30051785}" destId="{3DA92A57-C449-4499-8E25-301D16656F26}" srcOrd="0" destOrd="0" parTransId="{93FAD0BD-FF26-489D-A33C-124C23097DEA}" sibTransId="{DD0210B2-FB6B-4903-8F76-E2B595DE92C7}"/>
    <dgm:cxn modelId="{FFB02DFF-B888-41D6-8A1E-665AE323A64F}" type="presOf" srcId="{59F29F65-AC5A-49F2-809A-3EBD30051785}" destId="{4FBD5533-8CD5-40C4-862D-FDD6B11B1429}" srcOrd="0" destOrd="0" presId="urn:microsoft.com/office/officeart/2005/8/layout/vList3"/>
    <dgm:cxn modelId="{D1BEB444-6EFD-40A5-96B8-0548A58B7892}" type="presParOf" srcId="{4FBD5533-8CD5-40C4-862D-FDD6B11B1429}" destId="{E9474355-B6B8-461B-BB27-F4B32DB229DE}" srcOrd="0" destOrd="0" presId="urn:microsoft.com/office/officeart/2005/8/layout/vList3"/>
    <dgm:cxn modelId="{E4301D45-1A72-4CC5-8C46-4129B9FDAF11}" type="presParOf" srcId="{E9474355-B6B8-461B-BB27-F4B32DB229DE}" destId="{9293FB6A-60AE-4844-BAF4-741EAF459748}" srcOrd="0" destOrd="0" presId="urn:microsoft.com/office/officeart/2005/8/layout/vList3"/>
    <dgm:cxn modelId="{2B6991A0-F57F-4F9B-8619-A6D497F66DF1}" type="presParOf" srcId="{E9474355-B6B8-461B-BB27-F4B32DB229DE}" destId="{C7C2EAF0-0FE0-4864-A995-A5B051DBA1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F29F65-AC5A-49F2-809A-3EBD3005178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92A57-C449-4499-8E25-301D16656F26}">
      <dgm:prSet custT="1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marL="450850" indent="177800" algn="l" rtl="0">
            <a:lnSpc>
              <a:spcPct val="100000"/>
            </a:lnSpc>
          </a:pPr>
          <a:r>
            <a:rPr lang="ms-MY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Hidistonning bo‘linishi ko‘plab muammolarni keltirib chiqardi. Bo‘linish paytidagi mojarolarda odamlarning ommaviy o‘ldirilishi uzoq yillarga Hindiston va Pokiston o‘rtasida o‘zaro dushmanlik hissini shakllantirdi. </a:t>
          </a:r>
        </a:p>
        <a:p>
          <a:pPr marL="450850" indent="177800" algn="l" rtl="0">
            <a:lnSpc>
              <a:spcPct val="100000"/>
            </a:lnSpc>
          </a:pPr>
          <a:r>
            <a:rPr lang="ms-MY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 yurtini tashlab, boshqa hududlarga ko‘chish ham millionlab kishilar hayotiga salbiy ta’sir ko‘rsatdi. 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AD0BD-FF26-489D-A33C-124C23097DEA}" type="parTrans" cxnId="{8D72CC90-AC8D-4893-B5BA-8A8600B13CF4}">
      <dgm:prSet/>
      <dgm:spPr/>
      <dgm:t>
        <a:bodyPr/>
        <a:lstStyle/>
        <a:p>
          <a:endParaRPr lang="ru-RU"/>
        </a:p>
      </dgm:t>
    </dgm:pt>
    <dgm:pt modelId="{DD0210B2-FB6B-4903-8F76-E2B595DE92C7}" type="sibTrans" cxnId="{8D72CC90-AC8D-4893-B5BA-8A8600B13CF4}">
      <dgm:prSet/>
      <dgm:spPr/>
      <dgm:t>
        <a:bodyPr/>
        <a:lstStyle/>
        <a:p>
          <a:endParaRPr lang="ru-RU"/>
        </a:p>
      </dgm:t>
    </dgm:pt>
    <dgm:pt modelId="{4FBD5533-8CD5-40C4-862D-FDD6B11B1429}" type="pres">
      <dgm:prSet presAssocID="{59F29F65-AC5A-49F2-809A-3EBD300517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74355-B6B8-461B-BB27-F4B32DB229DE}" type="pres">
      <dgm:prSet presAssocID="{3DA92A57-C449-4499-8E25-301D16656F26}" presName="composite" presStyleCnt="0"/>
      <dgm:spPr/>
    </dgm:pt>
    <dgm:pt modelId="{9293FB6A-60AE-4844-BAF4-741EAF459748}" type="pres">
      <dgm:prSet presAssocID="{3DA92A57-C449-4499-8E25-301D16656F26}" presName="imgShp" presStyleLbl="fgImgPlace1" presStyleIdx="0" presStyleCnt="1" custLinFactNeighborX="-12126" custLinFactNeighborY="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C2EAF0-0FE0-4864-A995-A5B051DBA155}" type="pres">
      <dgm:prSet presAssocID="{3DA92A57-C449-4499-8E25-301D16656F26}" presName="txShp" presStyleLbl="node1" presStyleIdx="0" presStyleCnt="1" custScaleX="150362" custScaleY="132478" custLinFactNeighborX="-1653" custLinFactNeighborY="1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336A4-A7C6-4CC4-9C57-B8CA91705254}" type="presOf" srcId="{59F29F65-AC5A-49F2-809A-3EBD30051785}" destId="{4FBD5533-8CD5-40C4-862D-FDD6B11B1429}" srcOrd="0" destOrd="0" presId="urn:microsoft.com/office/officeart/2005/8/layout/vList3"/>
    <dgm:cxn modelId="{FBAE5852-4C3D-46AC-981E-8CF2D6153E8A}" type="presOf" srcId="{3DA92A57-C449-4499-8E25-301D16656F26}" destId="{C7C2EAF0-0FE0-4864-A995-A5B051DBA155}" srcOrd="0" destOrd="0" presId="urn:microsoft.com/office/officeart/2005/8/layout/vList3"/>
    <dgm:cxn modelId="{8D72CC90-AC8D-4893-B5BA-8A8600B13CF4}" srcId="{59F29F65-AC5A-49F2-809A-3EBD30051785}" destId="{3DA92A57-C449-4499-8E25-301D16656F26}" srcOrd="0" destOrd="0" parTransId="{93FAD0BD-FF26-489D-A33C-124C23097DEA}" sibTransId="{DD0210B2-FB6B-4903-8F76-E2B595DE92C7}"/>
    <dgm:cxn modelId="{E21CFBDE-F6F5-4411-87E6-B68F8640E58A}" type="presParOf" srcId="{4FBD5533-8CD5-40C4-862D-FDD6B11B1429}" destId="{E9474355-B6B8-461B-BB27-F4B32DB229DE}" srcOrd="0" destOrd="0" presId="urn:microsoft.com/office/officeart/2005/8/layout/vList3"/>
    <dgm:cxn modelId="{2AEE0B0A-8054-4F08-A2B7-8D48AC53EAB8}" type="presParOf" srcId="{E9474355-B6B8-461B-BB27-F4B32DB229DE}" destId="{9293FB6A-60AE-4844-BAF4-741EAF459748}" srcOrd="0" destOrd="0" presId="urn:microsoft.com/office/officeart/2005/8/layout/vList3"/>
    <dgm:cxn modelId="{56ED58B8-99A6-4069-ABF5-0C72FC2BC05E}" type="presParOf" srcId="{E9474355-B6B8-461B-BB27-F4B32DB229DE}" destId="{C7C2EAF0-0FE0-4864-A995-A5B051DBA1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29F65-AC5A-49F2-809A-3EBD3005178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92A57-C449-4499-8E25-301D16656F2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269875" indent="0" rtl="0">
            <a:lnSpc>
              <a:spcPct val="100000"/>
            </a:lnSpc>
          </a:pPr>
          <a:r>
            <a:rPr lang="ms-MY" sz="17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Musulmonlarni himoya qilganlikda ayblangan Maxatma Gandi hind-mutaassibi tomonidan o‘ldirildi. </a:t>
          </a:r>
        </a:p>
        <a:p>
          <a:pPr marL="269875" indent="0" rtl="0">
            <a:lnSpc>
              <a:spcPct val="100000"/>
            </a:lnSpc>
          </a:pPr>
          <a:r>
            <a:rPr lang="ms-MY" sz="17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M. Gandining o‘limi hindlar uchun juda katta milliy fojia bo‘ldi. Bu fojia jazavaga tushgan olomonni biroz  jilovladi, o‘ylab ko‘rishga, qon to‘kishni to‘xtatishga majbur qildi.</a:t>
          </a:r>
          <a:endParaRPr lang="ru-RU" sz="17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AD0BD-FF26-489D-A33C-124C23097DEA}" type="parTrans" cxnId="{8D72CC90-AC8D-4893-B5BA-8A8600B13CF4}">
      <dgm:prSet/>
      <dgm:spPr/>
      <dgm:t>
        <a:bodyPr/>
        <a:lstStyle/>
        <a:p>
          <a:endParaRPr lang="ru-RU"/>
        </a:p>
      </dgm:t>
    </dgm:pt>
    <dgm:pt modelId="{DD0210B2-FB6B-4903-8F76-E2B595DE92C7}" type="sibTrans" cxnId="{8D72CC90-AC8D-4893-B5BA-8A8600B13CF4}">
      <dgm:prSet/>
      <dgm:spPr/>
      <dgm:t>
        <a:bodyPr/>
        <a:lstStyle/>
        <a:p>
          <a:endParaRPr lang="ru-RU"/>
        </a:p>
      </dgm:t>
    </dgm:pt>
    <dgm:pt modelId="{4FBD5533-8CD5-40C4-862D-FDD6B11B1429}" type="pres">
      <dgm:prSet presAssocID="{59F29F65-AC5A-49F2-809A-3EBD300517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74355-B6B8-461B-BB27-F4B32DB229DE}" type="pres">
      <dgm:prSet presAssocID="{3DA92A57-C449-4499-8E25-301D16656F26}" presName="composite" presStyleCnt="0"/>
      <dgm:spPr/>
    </dgm:pt>
    <dgm:pt modelId="{9293FB6A-60AE-4844-BAF4-741EAF459748}" type="pres">
      <dgm:prSet presAssocID="{3DA92A57-C449-4499-8E25-301D16656F26}" presName="imgShp" presStyleLbl="fgImgPlace1" presStyleIdx="0" presStyleCnt="1" custLinFactNeighborX="-12126" custLinFactNeighborY="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C2EAF0-0FE0-4864-A995-A5B051DBA155}" type="pres">
      <dgm:prSet presAssocID="{3DA92A57-C449-4499-8E25-301D16656F26}" presName="txShp" presStyleLbl="node1" presStyleIdx="0" presStyleCnt="1" custScaleX="140100" custScaleY="120722" custLinFactNeighborX="-1653" custLinFactNeighborY="1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AD3CC8-3FB3-40C3-AF6D-5D82580FD49B}" type="presOf" srcId="{59F29F65-AC5A-49F2-809A-3EBD30051785}" destId="{4FBD5533-8CD5-40C4-862D-FDD6B11B1429}" srcOrd="0" destOrd="0" presId="urn:microsoft.com/office/officeart/2005/8/layout/vList3"/>
    <dgm:cxn modelId="{36E68324-D4C4-4A3A-AB5B-B42B04917A1D}" type="presOf" srcId="{3DA92A57-C449-4499-8E25-301D16656F26}" destId="{C7C2EAF0-0FE0-4864-A995-A5B051DBA155}" srcOrd="0" destOrd="0" presId="urn:microsoft.com/office/officeart/2005/8/layout/vList3"/>
    <dgm:cxn modelId="{8D72CC90-AC8D-4893-B5BA-8A8600B13CF4}" srcId="{59F29F65-AC5A-49F2-809A-3EBD30051785}" destId="{3DA92A57-C449-4499-8E25-301D16656F26}" srcOrd="0" destOrd="0" parTransId="{93FAD0BD-FF26-489D-A33C-124C23097DEA}" sibTransId="{DD0210B2-FB6B-4903-8F76-E2B595DE92C7}"/>
    <dgm:cxn modelId="{99770E31-1F0F-4C41-9ABA-AFCC4EE368EE}" type="presParOf" srcId="{4FBD5533-8CD5-40C4-862D-FDD6B11B1429}" destId="{E9474355-B6B8-461B-BB27-F4B32DB229DE}" srcOrd="0" destOrd="0" presId="urn:microsoft.com/office/officeart/2005/8/layout/vList3"/>
    <dgm:cxn modelId="{46DEF308-BA64-4BB2-9F19-BC6305613F0A}" type="presParOf" srcId="{E9474355-B6B8-461B-BB27-F4B32DB229DE}" destId="{9293FB6A-60AE-4844-BAF4-741EAF459748}" srcOrd="0" destOrd="0" presId="urn:microsoft.com/office/officeart/2005/8/layout/vList3"/>
    <dgm:cxn modelId="{F0547926-ADD0-43DF-9FAA-8549D593960C}" type="presParOf" srcId="{E9474355-B6B8-461B-BB27-F4B32DB229DE}" destId="{C7C2EAF0-0FE0-4864-A995-A5B051DBA1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1869F6-9594-4CD1-8975-2F82C6FB1F0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5B46A7-40FB-4742-97C3-36DA73EDD75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Mustamlakachilikning iqtisodiy qoldiqlarini yengib o‘tish oson kechmadi. Hukumat keng  islohotlar olib  bordi. Iqtisodning barcha  sohalari erkin bozor siyosatiga jalb qilinib,  ular asosini xususiy tadbirkorlik va xususiy  investitsiyalar tashkil qildi.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BB264-60D6-41EB-91FA-8E71AABC9399}" type="parTrans" cxnId="{5AA4A3B1-D827-433F-849C-8E9DF76870CC}">
      <dgm:prSet/>
      <dgm:spPr/>
      <dgm:t>
        <a:bodyPr/>
        <a:lstStyle/>
        <a:p>
          <a:endParaRPr lang="ru-RU"/>
        </a:p>
      </dgm:t>
    </dgm:pt>
    <dgm:pt modelId="{217850E4-4CE5-4087-9DF0-597688FE76ED}" type="sibTrans" cxnId="{5AA4A3B1-D827-433F-849C-8E9DF76870CC}">
      <dgm:prSet/>
      <dgm:spPr/>
      <dgm:t>
        <a:bodyPr/>
        <a:lstStyle/>
        <a:p>
          <a:endParaRPr lang="ru-RU"/>
        </a:p>
      </dgm:t>
    </dgm:pt>
    <dgm:pt modelId="{F1C49F0B-448D-4111-A6CC-7D1E6665C8C4}" type="pres">
      <dgm:prSet presAssocID="{DF1869F6-9594-4CD1-8975-2F82C6FB1F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5EF99-67A9-4D75-9066-39BAC5E71189}" type="pres">
      <dgm:prSet presAssocID="{935B46A7-40FB-4742-97C3-36DA73EDD757}" presName="node" presStyleLbl="node1" presStyleIdx="0" presStyleCnt="1" custLinFactNeighborX="-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4A3B1-D827-433F-849C-8E9DF76870CC}" srcId="{DF1869F6-9594-4CD1-8975-2F82C6FB1F06}" destId="{935B46A7-40FB-4742-97C3-36DA73EDD757}" srcOrd="0" destOrd="0" parTransId="{F83BB264-60D6-41EB-91FA-8E71AABC9399}" sibTransId="{217850E4-4CE5-4087-9DF0-597688FE76ED}"/>
    <dgm:cxn modelId="{ECEF8A7D-52F1-420B-B2E8-22C9B5B74223}" type="presOf" srcId="{935B46A7-40FB-4742-97C3-36DA73EDD757}" destId="{6835EF99-67A9-4D75-9066-39BAC5E71189}" srcOrd="0" destOrd="0" presId="urn:microsoft.com/office/officeart/2005/8/layout/hList6"/>
    <dgm:cxn modelId="{ED459252-56D5-4DFA-A48F-80995C1EEAE7}" type="presOf" srcId="{DF1869F6-9594-4CD1-8975-2F82C6FB1F06}" destId="{F1C49F0B-448D-4111-A6CC-7D1E6665C8C4}" srcOrd="0" destOrd="0" presId="urn:microsoft.com/office/officeart/2005/8/layout/hList6"/>
    <dgm:cxn modelId="{BCAADC15-C9EE-451E-89B5-E32597B91E10}" type="presParOf" srcId="{F1C49F0B-448D-4111-A6CC-7D1E6665C8C4}" destId="{6835EF99-67A9-4D75-9066-39BAC5E71189}" srcOrd="0" destOrd="0" presId="urn:microsoft.com/office/officeart/2005/8/layout/hList6"/>
  </dgm:cxnLst>
  <dgm:bg>
    <a:solidFill>
      <a:schemeClr val="bg1">
        <a:lumMod val="25000"/>
        <a:lumOff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EF0772-E8D2-4CDF-8F76-0E11613D443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81E3B6-F7E0-4096-BBCF-E01351018CB7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XX asrda mustaqillikka erishgan  Osiyo va Afrika mamlakatlari  ichida Hindiston muqim parlament demokratiyasini  shakllantira olgan yagona davlat  bo‘ldi.  </a:t>
          </a:r>
        </a:p>
        <a:p>
          <a:pPr rtl="0">
            <a:lnSpc>
              <a:spcPct val="100000"/>
            </a:lnSpc>
          </a:pPr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1949-yili Hindistonning yangi  Konstitutsiyasi qabul qilindi.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3D18B-4E03-424F-8F8B-351572CFB0DF}" type="parTrans" cxnId="{9618E6C3-556E-408F-A4C2-23FC9294CB6A}">
      <dgm:prSet/>
      <dgm:spPr/>
      <dgm:t>
        <a:bodyPr/>
        <a:lstStyle/>
        <a:p>
          <a:endParaRPr lang="ru-RU"/>
        </a:p>
      </dgm:t>
    </dgm:pt>
    <dgm:pt modelId="{34EDE921-B47A-439D-82B2-9CD2B2C1757E}" type="sibTrans" cxnId="{9618E6C3-556E-408F-A4C2-23FC9294CB6A}">
      <dgm:prSet/>
      <dgm:spPr/>
      <dgm:t>
        <a:bodyPr/>
        <a:lstStyle/>
        <a:p>
          <a:endParaRPr lang="ru-RU"/>
        </a:p>
      </dgm:t>
    </dgm:pt>
    <dgm:pt modelId="{4D49356C-F18E-46DF-AF4E-95D896B97332}" type="pres">
      <dgm:prSet presAssocID="{21EF0772-E8D2-4CDF-8F76-0E11613D4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DF6D4-0BAE-4C18-9810-AE586787783D}" type="pres">
      <dgm:prSet presAssocID="{9B81E3B6-F7E0-4096-BBCF-E01351018CB7}" presName="node" presStyleLbl="node1" presStyleIdx="0" presStyleCnt="1" custLinFactNeighborX="-49" custLinFactNeighborY="-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F172B-EDFD-4BAE-91C6-E8FBA80FF83A}" type="presOf" srcId="{21EF0772-E8D2-4CDF-8F76-0E11613D4439}" destId="{4D49356C-F18E-46DF-AF4E-95D896B97332}" srcOrd="0" destOrd="0" presId="urn:microsoft.com/office/officeart/2005/8/layout/hList6"/>
    <dgm:cxn modelId="{411EF542-7CC7-458D-AA69-263B933C7C35}" type="presOf" srcId="{9B81E3B6-F7E0-4096-BBCF-E01351018CB7}" destId="{57ADF6D4-0BAE-4C18-9810-AE586787783D}" srcOrd="0" destOrd="0" presId="urn:microsoft.com/office/officeart/2005/8/layout/hList6"/>
    <dgm:cxn modelId="{9618E6C3-556E-408F-A4C2-23FC9294CB6A}" srcId="{21EF0772-E8D2-4CDF-8F76-0E11613D4439}" destId="{9B81E3B6-F7E0-4096-BBCF-E01351018CB7}" srcOrd="0" destOrd="0" parTransId="{F2F3D18B-4E03-424F-8F8B-351572CFB0DF}" sibTransId="{34EDE921-B47A-439D-82B2-9CD2B2C1757E}"/>
    <dgm:cxn modelId="{AD0901ED-E8FC-4192-B2B0-E13075BB2274}" type="presParOf" srcId="{4D49356C-F18E-46DF-AF4E-95D896B97332}" destId="{57ADF6D4-0BAE-4C18-9810-AE586787783D}" srcOrd="0" destOrd="0" presId="urn:microsoft.com/office/officeart/2005/8/layout/hList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EF0772-E8D2-4CDF-8F76-0E11613D443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81E3B6-F7E0-4096-BBCF-E01351018CB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5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1965-yil Hindiston bilan Pokiston o‘rtasida boshlangan urush Hindistonda ichki siyosiy  barqarorlikka ham salbiy ta’sir  ko‘rsatdi. Urushni to‘xtatish uchun  1966-yili Toshkentda Hindiston va Pokiston o‘rtasida muzokaralar bo‘lib, Toshkent deklaratsiyasi qabul qilindi</a:t>
          </a:r>
          <a:r>
            <a:rPr lang="ms-MY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3D18B-4E03-424F-8F8B-351572CFB0DF}" type="parTrans" cxnId="{9618E6C3-556E-408F-A4C2-23FC9294CB6A}">
      <dgm:prSet/>
      <dgm:spPr/>
      <dgm:t>
        <a:bodyPr/>
        <a:lstStyle/>
        <a:p>
          <a:endParaRPr lang="ru-RU"/>
        </a:p>
      </dgm:t>
    </dgm:pt>
    <dgm:pt modelId="{34EDE921-B47A-439D-82B2-9CD2B2C1757E}" type="sibTrans" cxnId="{9618E6C3-556E-408F-A4C2-23FC9294CB6A}">
      <dgm:prSet/>
      <dgm:spPr/>
      <dgm:t>
        <a:bodyPr/>
        <a:lstStyle/>
        <a:p>
          <a:endParaRPr lang="ru-RU"/>
        </a:p>
      </dgm:t>
    </dgm:pt>
    <dgm:pt modelId="{4D49356C-F18E-46DF-AF4E-95D896B97332}" type="pres">
      <dgm:prSet presAssocID="{21EF0772-E8D2-4CDF-8F76-0E11613D4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DF6D4-0BAE-4C18-9810-AE586787783D}" type="pres">
      <dgm:prSet presAssocID="{9B81E3B6-F7E0-4096-BBCF-E01351018CB7}" presName="node" presStyleLbl="node1" presStyleIdx="0" presStyleCnt="1" custLinFactNeighborX="5983" custLinFactNeighborY="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9415B-453E-4003-93AF-6E97939B7E89}" type="presOf" srcId="{9B81E3B6-F7E0-4096-BBCF-E01351018CB7}" destId="{57ADF6D4-0BAE-4C18-9810-AE586787783D}" srcOrd="0" destOrd="0" presId="urn:microsoft.com/office/officeart/2005/8/layout/hList6"/>
    <dgm:cxn modelId="{5C241BA5-4877-4E62-A1C5-7F7FE1EDFA96}" type="presOf" srcId="{21EF0772-E8D2-4CDF-8F76-0E11613D4439}" destId="{4D49356C-F18E-46DF-AF4E-95D896B97332}" srcOrd="0" destOrd="0" presId="urn:microsoft.com/office/officeart/2005/8/layout/hList6"/>
    <dgm:cxn modelId="{9618E6C3-556E-408F-A4C2-23FC9294CB6A}" srcId="{21EF0772-E8D2-4CDF-8F76-0E11613D4439}" destId="{9B81E3B6-F7E0-4096-BBCF-E01351018CB7}" srcOrd="0" destOrd="0" parTransId="{F2F3D18B-4E03-424F-8F8B-351572CFB0DF}" sibTransId="{34EDE921-B47A-439D-82B2-9CD2B2C1757E}"/>
    <dgm:cxn modelId="{9C57E2F8-6EEA-46BA-9143-18DC6A3DADFE}" type="presParOf" srcId="{4D49356C-F18E-46DF-AF4E-95D896B97332}" destId="{57ADF6D4-0BAE-4C18-9810-AE586787783D}" srcOrd="0" destOrd="0" presId="urn:microsoft.com/office/officeart/2005/8/layout/hList6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1C73A9-F050-4C0E-A58F-26D1895120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2A1B7-B974-4447-AC82-EC2F6D1E4C0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indent="177800" algn="l" rtl="0">
            <a:lnSpc>
              <a:spcPct val="100000"/>
            </a:lnSpc>
          </a:pPr>
          <a:r>
            <a:rPr lang="ms-MY" sz="19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 qiyinchiliklar ortib bordi. 1966 – 1967-yillarda iqtisodda turg‘unlik yuz berdi.  Sanoat o‘sishi past darajada  bo‘ldi. Mamlakatga ochlik   doimiy xavf solib turdi. </a:t>
          </a:r>
        </a:p>
        <a:p>
          <a:pPr marL="0" indent="177800" algn="l" rtl="0">
            <a:lnSpc>
              <a:spcPct val="100000"/>
            </a:lnSpc>
          </a:pPr>
          <a:r>
            <a:rPr lang="ms-MY" sz="19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1960-yillarda agrar islohot o‘tkazildi.</a:t>
          </a:r>
          <a:endParaRPr lang="ru-RU" sz="19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046A1-D380-4325-8ACF-B42C5288FC51}" type="parTrans" cxnId="{CD5C8F9B-A440-46F3-8164-EE8B2F88A6A5}">
      <dgm:prSet/>
      <dgm:spPr/>
      <dgm:t>
        <a:bodyPr/>
        <a:lstStyle/>
        <a:p>
          <a:endParaRPr lang="ru-RU"/>
        </a:p>
      </dgm:t>
    </dgm:pt>
    <dgm:pt modelId="{A61BD359-CDB2-4AE7-8B0D-52B77651E798}" type="sibTrans" cxnId="{CD5C8F9B-A440-46F3-8164-EE8B2F88A6A5}">
      <dgm:prSet/>
      <dgm:spPr/>
      <dgm:t>
        <a:bodyPr/>
        <a:lstStyle/>
        <a:p>
          <a:endParaRPr lang="ru-RU"/>
        </a:p>
      </dgm:t>
    </dgm:pt>
    <dgm:pt modelId="{7A0FDBBC-AF0D-4F21-BA39-53EEECEAAF2D}" type="pres">
      <dgm:prSet presAssocID="{771C73A9-F050-4C0E-A58F-26D1895120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67912-D7A3-4D77-A4C7-AEF1F06B2C2F}" type="pres">
      <dgm:prSet presAssocID="{5792A1B7-B974-4447-AC82-EC2F6D1E4C03}" presName="composite" presStyleCnt="0"/>
      <dgm:spPr/>
    </dgm:pt>
    <dgm:pt modelId="{49B1876B-A1D7-41B2-B36F-BAB2D185EEA1}" type="pres">
      <dgm:prSet presAssocID="{5792A1B7-B974-4447-AC82-EC2F6D1E4C03}" presName="imgShp" presStyleLbl="fgImgPlace1" presStyleIdx="0" presStyleCnt="1" custLinFactNeighborX="-15484" custLinFactNeighborY="2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C18B581-1AB5-4F47-B021-671B6AFBB2F8}" type="pres">
      <dgm:prSet presAssocID="{5792A1B7-B974-4447-AC82-EC2F6D1E4C03}" presName="txShp" presStyleLbl="node1" presStyleIdx="0" presStyleCnt="1" custScaleX="132683" custScaleY="148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1493A-878C-4728-8AB2-C79ED4ACCF2E}" type="presOf" srcId="{771C73A9-F050-4C0E-A58F-26D1895120F4}" destId="{7A0FDBBC-AF0D-4F21-BA39-53EEECEAAF2D}" srcOrd="0" destOrd="0" presId="urn:microsoft.com/office/officeart/2005/8/layout/vList3"/>
    <dgm:cxn modelId="{CD5C8F9B-A440-46F3-8164-EE8B2F88A6A5}" srcId="{771C73A9-F050-4C0E-A58F-26D1895120F4}" destId="{5792A1B7-B974-4447-AC82-EC2F6D1E4C03}" srcOrd="0" destOrd="0" parTransId="{538046A1-D380-4325-8ACF-B42C5288FC51}" sibTransId="{A61BD359-CDB2-4AE7-8B0D-52B77651E798}"/>
    <dgm:cxn modelId="{42D75D21-2D0C-4C66-89AE-1A9426837C67}" type="presOf" srcId="{5792A1B7-B974-4447-AC82-EC2F6D1E4C03}" destId="{3C18B581-1AB5-4F47-B021-671B6AFBB2F8}" srcOrd="0" destOrd="0" presId="urn:microsoft.com/office/officeart/2005/8/layout/vList3"/>
    <dgm:cxn modelId="{334721AC-E0CE-49F8-B367-0FD58590D4E6}" type="presParOf" srcId="{7A0FDBBC-AF0D-4F21-BA39-53EEECEAAF2D}" destId="{57067912-D7A3-4D77-A4C7-AEF1F06B2C2F}" srcOrd="0" destOrd="0" presId="urn:microsoft.com/office/officeart/2005/8/layout/vList3"/>
    <dgm:cxn modelId="{D415A185-8462-45A2-9574-8C33590C2C64}" type="presParOf" srcId="{57067912-D7A3-4D77-A4C7-AEF1F06B2C2F}" destId="{49B1876B-A1D7-41B2-B36F-BAB2D185EEA1}" srcOrd="0" destOrd="0" presId="urn:microsoft.com/office/officeart/2005/8/layout/vList3"/>
    <dgm:cxn modelId="{3CE5710F-3F90-460B-AECD-374B557F5389}" type="presParOf" srcId="{57067912-D7A3-4D77-A4C7-AEF1F06B2C2F}" destId="{3C18B581-1AB5-4F47-B021-671B6AFBB2F8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BA210-D129-407A-A0E2-F1921AE8F4ED}">
      <dsp:nvSpPr>
        <dsp:cNvPr id="0" name=""/>
        <dsp:cNvSpPr/>
      </dsp:nvSpPr>
      <dsp:spPr>
        <a:xfrm>
          <a:off x="0" y="0"/>
          <a:ext cx="5400600" cy="2520280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177800" algn="just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Ikkinchi jahon urushi tugashi bilan Hindistondagi hind va musulmon diniy jamoalari o‘rtasida kelishmovchiliklar  yanada keskinlashdi. </a:t>
          </a:r>
        </a:p>
        <a:p>
          <a:pPr marL="0" lvl="0" indent="177800" algn="just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Buning ustiga urushdan keyingi oziq-ovqat inqirozi Hindistonni ocharchilik holatiga olib kelib, ahvolni juda murakkablashtirdi. </a:t>
          </a:r>
        </a:p>
        <a:p>
          <a:pPr marL="0" lvl="0" indent="177800" algn="just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 holat Buyuk Britaniyani tezroq Hindistonni tark etishga majbur qildi.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8112"/>
        <a:ext cx="5400600" cy="1008112"/>
      </dsp:txXfrm>
    </dsp:sp>
    <dsp:sp modelId="{A7C79130-2486-490D-BED6-8B582FEA6119}">
      <dsp:nvSpPr>
        <dsp:cNvPr id="0" name=""/>
        <dsp:cNvSpPr/>
      </dsp:nvSpPr>
      <dsp:spPr>
        <a:xfrm>
          <a:off x="4410240" y="33922"/>
          <a:ext cx="882348" cy="4991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C7111-093B-48A0-A04A-A49B2BCBE425}">
      <dsp:nvSpPr>
        <dsp:cNvPr id="0" name=""/>
        <dsp:cNvSpPr/>
      </dsp:nvSpPr>
      <dsp:spPr>
        <a:xfrm>
          <a:off x="1031959" y="203737"/>
          <a:ext cx="3237309" cy="29678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B581-1AB5-4F47-B021-671B6AFBB2F8}">
      <dsp:nvSpPr>
        <dsp:cNvPr id="0" name=""/>
        <dsp:cNvSpPr/>
      </dsp:nvSpPr>
      <dsp:spPr>
        <a:xfrm rot="10800000">
          <a:off x="540049" y="93505"/>
          <a:ext cx="5018792" cy="2822818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48" tIns="60960" rIns="113792" bIns="60960" numCol="1" spcCol="1270" anchor="ctr" anchorCtr="0">
          <a:noAutofit/>
        </a:bodyPr>
        <a:lstStyle/>
        <a:p>
          <a:pPr marL="0" lvl="0" indent="17780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Ammo u ahvolni sezilarli</a:t>
          </a:r>
          <a:r>
            <a:rPr lang="ru-RU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yaxshilamadi. Hind dehqonlari hali  ham ochlik darajasida kun kechirardi.</a:t>
          </a:r>
          <a:r>
            <a:rPr lang="ru-RU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Shunday holatda bosh vazir Indira Gandi 1970-yillarda bir qator muhim islohotlarni amalga oshirdi. </a:t>
          </a:r>
        </a:p>
        <a:p>
          <a:pPr marL="0" lvl="0" indent="17780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Ular, iqtisodga davlat aralashuvini kamaytirishga qaratilgan edi. Natijada sanoat va qishloq xo‘jaligining yillik o‘sishi keskin oshdi.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45753" y="93505"/>
        <a:ext cx="4313088" cy="2822818"/>
      </dsp:txXfrm>
    </dsp:sp>
    <dsp:sp modelId="{49B1876B-A1D7-41B2-B36F-BAB2D185EEA1}">
      <dsp:nvSpPr>
        <dsp:cNvPr id="0" name=""/>
        <dsp:cNvSpPr/>
      </dsp:nvSpPr>
      <dsp:spPr>
        <a:xfrm>
          <a:off x="0" y="565377"/>
          <a:ext cx="1903631" cy="19036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8EC98-8234-4203-A968-6CEADCB833E3}">
      <dsp:nvSpPr>
        <dsp:cNvPr id="0" name=""/>
        <dsp:cNvSpPr/>
      </dsp:nvSpPr>
      <dsp:spPr>
        <a:xfrm>
          <a:off x="0" y="1891949"/>
          <a:ext cx="5616624" cy="1240397"/>
        </a:xfrm>
        <a:prstGeom prst="rect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boshligʻi</a:t>
          </a: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u </a:t>
          </a: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muddatga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saylanadi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Qonun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chiqaruvchi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2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palatali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parlament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Senat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assambleya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ijrochi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Bosh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vazirni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tayinlaydi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1947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-yildan BMT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a‘zosi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91949"/>
        <a:ext cx="5616624" cy="1240397"/>
      </dsp:txXfrm>
    </dsp:sp>
    <dsp:sp modelId="{8CEB37F7-334F-4180-8CF9-AA48443DDC07}">
      <dsp:nvSpPr>
        <dsp:cNvPr id="0" name=""/>
        <dsp:cNvSpPr/>
      </dsp:nvSpPr>
      <dsp:spPr>
        <a:xfrm rot="10800000">
          <a:off x="0" y="0"/>
          <a:ext cx="5616624" cy="1907730"/>
        </a:xfrm>
        <a:prstGeom prst="upArrowCallou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boshchiligidagi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Hamdoʻstlik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tarkibiga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kiruvchi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islom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Amaldagi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konstitutsiyasi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1973-yil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1977-yil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ta‘qiqlangan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1985-yil 30-dekabrda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qayta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tiklangan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0"/>
        <a:ext cx="5616624" cy="1239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FA405-3B37-4BF9-8819-3894975C3C03}">
      <dsp:nvSpPr>
        <dsp:cNvPr id="0" name=""/>
        <dsp:cNvSpPr/>
      </dsp:nvSpPr>
      <dsp:spPr>
        <a:xfrm rot="10800000">
          <a:off x="303231" y="72007"/>
          <a:ext cx="5104303" cy="2376265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64" tIns="80010" rIns="149352" bIns="80010" numCol="1" spcCol="1270" anchor="ctr" anchorCtr="0">
          <a:noAutofit/>
        </a:bodyPr>
        <a:lstStyle/>
        <a:p>
          <a:pPr marL="17780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1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Islom dini Pokiston uchun millatni jipslashtiruvchi omil  bo‘lib keldi. Ammo mustaqillikdan so‘ng mamlakat murakkab siyosiy jarayonlarni boshidan  kechirdi.  </a:t>
          </a:r>
          <a:endParaRPr lang="ru-RU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7297" y="72007"/>
        <a:ext cx="4510237" cy="2376265"/>
      </dsp:txXfrm>
    </dsp:sp>
    <dsp:sp modelId="{16627612-A5BB-4373-B794-F091EF647EF6}">
      <dsp:nvSpPr>
        <dsp:cNvPr id="0" name=""/>
        <dsp:cNvSpPr/>
      </dsp:nvSpPr>
      <dsp:spPr>
        <a:xfrm>
          <a:off x="0" y="354111"/>
          <a:ext cx="1845385" cy="18453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FA405-3B37-4BF9-8819-3894975C3C03}">
      <dsp:nvSpPr>
        <dsp:cNvPr id="0" name=""/>
        <dsp:cNvSpPr/>
      </dsp:nvSpPr>
      <dsp:spPr>
        <a:xfrm rot="10800000">
          <a:off x="303231" y="72007"/>
          <a:ext cx="5104303" cy="2376265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64" tIns="80010" rIns="149352" bIns="80010" numCol="1" spcCol="1270" anchor="ctr" anchorCtr="0">
          <a:noAutofit/>
        </a:bodyPr>
        <a:lstStyle/>
        <a:p>
          <a:pPr marL="17780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1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Diniy va hududiy mojarolar   barqaror siyosiy tizimning shakllanishiga, iqtisodning  rivojlanishiga xalaqit berdi. Pokistonda mehnatkashlarning ahvoli  og‘irligicha qoldi.</a:t>
          </a:r>
          <a:endParaRPr lang="ru-RU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7297" y="72007"/>
        <a:ext cx="4510237" cy="2376265"/>
      </dsp:txXfrm>
    </dsp:sp>
    <dsp:sp modelId="{16627612-A5BB-4373-B794-F091EF647EF6}">
      <dsp:nvSpPr>
        <dsp:cNvPr id="0" name=""/>
        <dsp:cNvSpPr/>
      </dsp:nvSpPr>
      <dsp:spPr>
        <a:xfrm>
          <a:off x="0" y="354111"/>
          <a:ext cx="1845385" cy="18453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FDC78-4330-48F8-9F42-3D273E147A24}">
      <dsp:nvSpPr>
        <dsp:cNvPr id="0" name=""/>
        <dsp:cNvSpPr/>
      </dsp:nvSpPr>
      <dsp:spPr>
        <a:xfrm rot="10800000">
          <a:off x="741511" y="72009"/>
          <a:ext cx="4483925" cy="2340256"/>
        </a:xfrm>
        <a:prstGeom prst="homePlate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844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i="0" kern="1200" dirty="0" smtClean="0"/>
            <a:t> </a:t>
          </a:r>
          <a:r>
            <a:rPr lang="ms-MY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1977-yili harbiy to‘ntarish   ro‘y berdi – hokimiyatga  general Ziyo ul-Haq keldi. </a:t>
          </a:r>
          <a:br>
            <a:rPr lang="ms-MY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 parlamentni tarqatib yubordi, premyer-ministrni  vazifasidan ozod qildi va erkin saylovlar tayinladi. 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26575" y="72009"/>
        <a:ext cx="3898861" cy="2340256"/>
      </dsp:txXfrm>
    </dsp:sp>
    <dsp:sp modelId="{3783C1CF-4D9A-4562-A033-DDA38F22104E}">
      <dsp:nvSpPr>
        <dsp:cNvPr id="0" name=""/>
        <dsp:cNvSpPr/>
      </dsp:nvSpPr>
      <dsp:spPr>
        <a:xfrm>
          <a:off x="72014" y="324027"/>
          <a:ext cx="1833323" cy="18333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FDC78-4330-48F8-9F42-3D273E147A24}">
      <dsp:nvSpPr>
        <dsp:cNvPr id="0" name=""/>
        <dsp:cNvSpPr/>
      </dsp:nvSpPr>
      <dsp:spPr>
        <a:xfrm rot="10800000">
          <a:off x="227303" y="1617"/>
          <a:ext cx="5078803" cy="2410650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286" tIns="68580" rIns="128016" bIns="68580" numCol="1" spcCol="1270" anchor="ctr" anchorCtr="0">
          <a:noAutofit/>
        </a:bodyPr>
        <a:lstStyle/>
        <a:p>
          <a:pPr marL="92075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1988-yilgi saylovlar natijasida hokimiyatga Benazir Bxutto boshchiligidagi Pokiston xalq partiyasi keldi.</a:t>
          </a:r>
          <a:b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B. Bxutto mamlakatning bosh vaziri bo‘ldi. Ziyo ul-Haq davrida qamoqqa olingan barcha siyosiy arboblarga amnistiya berildi.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29965" y="1617"/>
        <a:ext cx="4476141" cy="2410650"/>
      </dsp:txXfrm>
    </dsp:sp>
    <dsp:sp modelId="{3783C1CF-4D9A-4562-A033-DDA38F22104E}">
      <dsp:nvSpPr>
        <dsp:cNvPr id="0" name=""/>
        <dsp:cNvSpPr/>
      </dsp:nvSpPr>
      <dsp:spPr>
        <a:xfrm>
          <a:off x="0" y="308645"/>
          <a:ext cx="1792145" cy="1792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FDC78-4330-48F8-9F42-3D273E147A24}">
      <dsp:nvSpPr>
        <dsp:cNvPr id="0" name=""/>
        <dsp:cNvSpPr/>
      </dsp:nvSpPr>
      <dsp:spPr>
        <a:xfrm rot="10800000">
          <a:off x="102514" y="1976"/>
          <a:ext cx="5236238" cy="2302279"/>
        </a:xfrm>
        <a:prstGeom prst="homePlate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59" tIns="76200" rIns="142240" bIns="76200" numCol="1" spcCol="1270" anchor="ctr" anchorCtr="0">
          <a:noAutofit/>
        </a:bodyPr>
        <a:lstStyle/>
        <a:p>
          <a:pPr marL="36195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ms-MY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1990-yili Pokiston prezidenti B. Bxutto hukumatini korrupsiyada ayblab, bosh vazirni lavozimidan ozod qildi, yangi saylov o‘tkazdi va unda B. Bxutto mag‘lubiyatga uchradi</a:t>
          </a:r>
          <a:r>
            <a:rPr lang="ms-MY" sz="20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/>
        </a:p>
      </dsp:txBody>
      <dsp:txXfrm rot="10800000">
        <a:off x="678084" y="1976"/>
        <a:ext cx="4660668" cy="2302279"/>
      </dsp:txXfrm>
    </dsp:sp>
    <dsp:sp modelId="{3783C1CF-4D9A-4562-A033-DDA38F22104E}">
      <dsp:nvSpPr>
        <dsp:cNvPr id="0" name=""/>
        <dsp:cNvSpPr/>
      </dsp:nvSpPr>
      <dsp:spPr>
        <a:xfrm>
          <a:off x="0" y="294986"/>
          <a:ext cx="1711579" cy="17115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9DDFA-0BD4-4738-8833-EB276950AC88}">
      <dsp:nvSpPr>
        <dsp:cNvPr id="0" name=""/>
        <dsp:cNvSpPr/>
      </dsp:nvSpPr>
      <dsp:spPr>
        <a:xfrm rot="16200000">
          <a:off x="289080" y="-289080"/>
          <a:ext cx="3096344" cy="3674504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234" bIns="0" numCol="1" spcCol="1270" anchor="ctr" anchorCtr="0">
          <a:noAutofit/>
        </a:bodyPr>
        <a:lstStyle/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Kashmir –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Osiyodagi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Hind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daryosining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havzasidagi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tarixiy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b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1947-yil 27-oktabrda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Kashmirning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ittifoqiga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kiritilgani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toʻgʻrisidagi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Yorliq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imzolandi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1948-yilning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boshida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Pokistonga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ittifoqchi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pushtun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qabilalari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Kashmirga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bostirib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kirdi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19269"/>
        <a:ext cx="3674504" cy="18578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CA269-0450-4956-982D-147FAAF86680}">
      <dsp:nvSpPr>
        <dsp:cNvPr id="0" name=""/>
        <dsp:cNvSpPr/>
      </dsp:nvSpPr>
      <dsp:spPr>
        <a:xfrm rot="16200000">
          <a:off x="1260140" y="-1260140"/>
          <a:ext cx="3096344" cy="5616624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Roja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Hay Singh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Hindistonga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qo‘shilishini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e’lon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Kashmir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hududiga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qo‘shinlari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kiritildi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BMT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vositachiligida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1949-yil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yanvarida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to‘xtatildi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Kashmirning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uchdan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Pokistonga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uchdan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Hindistonga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dastlabki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Hind-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Pokiston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19269"/>
        <a:ext cx="5616624" cy="185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EAF0-0FE0-4864-A995-A5B051DBA155}">
      <dsp:nvSpPr>
        <dsp:cNvPr id="0" name=""/>
        <dsp:cNvSpPr/>
      </dsp:nvSpPr>
      <dsp:spPr>
        <a:xfrm rot="10800000">
          <a:off x="287438" y="100827"/>
          <a:ext cx="5242336" cy="2347445"/>
        </a:xfrm>
        <a:prstGeom prst="homePlat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720" tIns="68580" rIns="128016" bIns="68580" numCol="1" spcCol="1270" anchor="ctr" anchorCtr="0">
          <a:noAutofit/>
        </a:bodyPr>
        <a:lstStyle/>
        <a:p>
          <a:pPr marL="36195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     </a:t>
          </a:r>
          <a:r>
            <a:rPr lang="ms-MY" sz="18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1946-yil 9-dekabrda </a:t>
          </a: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Ta’sis majlisi ochildi. Inglizlar Hindistonni ikkita davlatga – </a:t>
          </a:r>
          <a:r>
            <a:rPr lang="ms-MY" sz="18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 va Pokistonga </a:t>
          </a: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bo‘lish rejasini ishlab chiqdi. Aholining hind va musulmon diniy jamoalariga mansubligi bo‘linish uchun asos qilib olindi.</a:t>
          </a:r>
        </a:p>
      </dsp:txBody>
      <dsp:txXfrm rot="10800000">
        <a:off x="874299" y="100827"/>
        <a:ext cx="4655475" cy="2347445"/>
      </dsp:txXfrm>
    </dsp:sp>
    <dsp:sp modelId="{9293FB6A-60AE-4844-BAF4-741EAF459748}">
      <dsp:nvSpPr>
        <dsp:cNvPr id="0" name=""/>
        <dsp:cNvSpPr/>
      </dsp:nvSpPr>
      <dsp:spPr>
        <a:xfrm>
          <a:off x="93571" y="283351"/>
          <a:ext cx="1881569" cy="18815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EAF0-0FE0-4864-A995-A5B051DBA155}">
      <dsp:nvSpPr>
        <dsp:cNvPr id="0" name=""/>
        <dsp:cNvSpPr/>
      </dsp:nvSpPr>
      <dsp:spPr>
        <a:xfrm rot="10800000">
          <a:off x="107456" y="72014"/>
          <a:ext cx="5416053" cy="2345153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909" tIns="106680" rIns="199136" bIns="106680" numCol="1" spcCol="1270" anchor="ctr" anchorCtr="0">
          <a:noAutofit/>
        </a:bodyPr>
        <a:lstStyle/>
        <a:p>
          <a:pPr marL="36195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1947-yil 15-avgust </a:t>
          </a:r>
          <a:r>
            <a:rPr lang="ms-MY" sz="2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kuni  ikkita  mustaqil  davlat – </a:t>
          </a:r>
          <a:r>
            <a:rPr lang="ms-MY" sz="2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Hindiston  va Pokiston </a:t>
          </a:r>
          <a:r>
            <a:rPr lang="ms-MY" sz="2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tashkil topganligi e’lon qilindi. </a:t>
          </a:r>
        </a:p>
      </dsp:txBody>
      <dsp:txXfrm rot="10800000">
        <a:off x="693744" y="72014"/>
        <a:ext cx="4829765" cy="2345153"/>
      </dsp:txXfrm>
    </dsp:sp>
    <dsp:sp modelId="{9293FB6A-60AE-4844-BAF4-741EAF459748}">
      <dsp:nvSpPr>
        <dsp:cNvPr id="0" name=""/>
        <dsp:cNvSpPr/>
      </dsp:nvSpPr>
      <dsp:spPr>
        <a:xfrm>
          <a:off x="80337" y="324039"/>
          <a:ext cx="1675667" cy="16636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EAF0-0FE0-4864-A995-A5B051DBA155}">
      <dsp:nvSpPr>
        <dsp:cNvPr id="0" name=""/>
        <dsp:cNvSpPr/>
      </dsp:nvSpPr>
      <dsp:spPr>
        <a:xfrm rot="10800000">
          <a:off x="0" y="87198"/>
          <a:ext cx="5508101" cy="2442341"/>
        </a:xfrm>
        <a:prstGeom prst="homePlate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969" tIns="60960" rIns="113792" bIns="60960" numCol="1" spcCol="1270" anchor="ctr" anchorCtr="0">
          <a:noAutofit/>
        </a:bodyPr>
        <a:lstStyle/>
        <a:p>
          <a:pPr marL="450850" lvl="0" indent="17780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Hidistonning bo‘linishi ko‘plab muammolarni keltirib chiqardi. Bo‘linish paytidagi mojarolarda odamlarning ommaviy o‘ldirilishi uzoq yillarga Hindiston va Pokiston o‘rtasida o‘zaro dushmanlik hissini shakllantirdi. </a:t>
          </a:r>
        </a:p>
        <a:p>
          <a:pPr marL="450850" lvl="0" indent="17780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 yurtini tashlab, boshqa hududlarga ko‘chish ham millionlab kishilar hayotiga salbiy ta’sir ko‘rsatdi. 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0585" y="87198"/>
        <a:ext cx="4897516" cy="2442341"/>
      </dsp:txXfrm>
    </dsp:sp>
    <dsp:sp modelId="{9293FB6A-60AE-4844-BAF4-741EAF459748}">
      <dsp:nvSpPr>
        <dsp:cNvPr id="0" name=""/>
        <dsp:cNvSpPr/>
      </dsp:nvSpPr>
      <dsp:spPr>
        <a:xfrm>
          <a:off x="0" y="374244"/>
          <a:ext cx="1843582" cy="18435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EAF0-0FE0-4864-A995-A5B051DBA155}">
      <dsp:nvSpPr>
        <dsp:cNvPr id="0" name=""/>
        <dsp:cNvSpPr/>
      </dsp:nvSpPr>
      <dsp:spPr>
        <a:xfrm rot="10800000">
          <a:off x="222766" y="188483"/>
          <a:ext cx="5165724" cy="2240156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282" tIns="64770" rIns="120904" bIns="64770" numCol="1" spcCol="1270" anchor="ctr" anchorCtr="0">
          <a:noAutofit/>
        </a:bodyPr>
        <a:lstStyle/>
        <a:p>
          <a:pPr marL="269875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7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Musulmonlarni himoya qilganlikda ayblangan Maxatma Gandi hind-mutaassibi tomonidan o‘ldirildi. </a:t>
          </a:r>
        </a:p>
        <a:p>
          <a:pPr marL="269875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7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M. Gandining o‘limi hindlar uchun juda katta milliy fojia bo‘ldi. Bu fojia jazavaga tushgan olomonni biroz  jilovladi, o‘ylab ko‘rishga, qon to‘kishni to‘xtatishga majbur qildi.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82805" y="188483"/>
        <a:ext cx="4605685" cy="2240156"/>
      </dsp:txXfrm>
    </dsp:sp>
    <dsp:sp modelId="{9293FB6A-60AE-4844-BAF4-741EAF459748}">
      <dsp:nvSpPr>
        <dsp:cNvPr id="0" name=""/>
        <dsp:cNvSpPr/>
      </dsp:nvSpPr>
      <dsp:spPr>
        <a:xfrm>
          <a:off x="0" y="368331"/>
          <a:ext cx="1855632" cy="18556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5EF99-67A9-4D75-9066-39BAC5E71189}">
      <dsp:nvSpPr>
        <dsp:cNvPr id="0" name=""/>
        <dsp:cNvSpPr/>
      </dsp:nvSpPr>
      <dsp:spPr>
        <a:xfrm rot="16200000">
          <a:off x="1259842" y="-1259842"/>
          <a:ext cx="3132347" cy="5652032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1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Mustamlakachilikning iqtisodiy qoldiqlarini yengib o‘tish oson kechmadi. Hukumat keng  islohotlar olib  bordi. Iqtisodning barcha  sohalari erkin bozor siyosatiga jalb qilinib,  ular asosini xususiy tadbirkorlik va xususiy  investitsiyalar tashkil qildi.</a:t>
          </a:r>
          <a:endParaRPr lang="ru-RU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26469"/>
        <a:ext cx="5652032" cy="1879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DF6D4-0BAE-4C18-9810-AE586787783D}">
      <dsp:nvSpPr>
        <dsp:cNvPr id="0" name=""/>
        <dsp:cNvSpPr/>
      </dsp:nvSpPr>
      <dsp:spPr>
        <a:xfrm rot="16200000">
          <a:off x="196331" y="-196331"/>
          <a:ext cx="3204220" cy="3596883"/>
        </a:xfrm>
        <a:prstGeom prst="flowChartManualOperation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XX asrda mustaqillikka erishgan  Osiyo va Afrika mamlakatlari  ichida Hindiston muqim parlament demokratiyasini  shakllantira olgan yagona davlat  bo‘ldi. 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1949-yili Hindistonning yangi  Konstitutsiyasi qabul qilindi.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40844"/>
        <a:ext cx="3596883" cy="19225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DF6D4-0BAE-4C18-9810-AE586787783D}">
      <dsp:nvSpPr>
        <dsp:cNvPr id="0" name=""/>
        <dsp:cNvSpPr/>
      </dsp:nvSpPr>
      <dsp:spPr>
        <a:xfrm rot="16200000">
          <a:off x="38427" y="-35331"/>
          <a:ext cx="3096344" cy="3167007"/>
        </a:xfrm>
        <a:prstGeom prst="flowChartManualOperati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5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1965-yil Hindiston bilan Pokiston o‘rtasida boshlangan urush Hindistonda ichki siyosiy  barqarorlikka ham salbiy ta’sir  ko‘rsatdi. Urushni to‘xtatish uchun  1966-yili Toshkentda Hindiston va Pokiston o‘rtasida muzokaralar bo‘lib, Toshkent deklaratsiyasi qabul qilindi</a:t>
          </a:r>
          <a:r>
            <a:rPr lang="ms-MY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096" y="619269"/>
        <a:ext cx="3167007" cy="18578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B581-1AB5-4F47-B021-671B6AFBB2F8}">
      <dsp:nvSpPr>
        <dsp:cNvPr id="0" name=""/>
        <dsp:cNvSpPr/>
      </dsp:nvSpPr>
      <dsp:spPr>
        <a:xfrm rot="10800000">
          <a:off x="504641" y="181412"/>
          <a:ext cx="5050560" cy="2841395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762" tIns="72390" rIns="135128" bIns="72390" numCol="1" spcCol="1270" anchor="ctr" anchorCtr="0">
          <a:noAutofit/>
        </a:bodyPr>
        <a:lstStyle/>
        <a:p>
          <a:pPr marL="0" lvl="0" indent="17780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9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 qiyinchiliklar ortib bordi. 1966 – 1967-yillarda iqtisodda turg‘unlik yuz berdi.  Sanoat o‘sishi past darajada  bo‘ldi. Mamlakatga ochlik   doimiy xavf solib turdi. </a:t>
          </a:r>
        </a:p>
        <a:p>
          <a:pPr marL="0" lvl="0" indent="17780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9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1960-yillarda agrar islohot o‘tkazildi.</a:t>
          </a:r>
          <a:endParaRPr lang="ru-RU" sz="19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14990" y="181412"/>
        <a:ext cx="4340211" cy="2841395"/>
      </dsp:txXfrm>
    </dsp:sp>
    <dsp:sp modelId="{49B1876B-A1D7-41B2-B36F-BAB2D185EEA1}">
      <dsp:nvSpPr>
        <dsp:cNvPr id="0" name=""/>
        <dsp:cNvSpPr/>
      </dsp:nvSpPr>
      <dsp:spPr>
        <a:xfrm>
          <a:off x="0" y="649327"/>
          <a:ext cx="1915680" cy="19156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36949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04169" y="1234134"/>
            <a:ext cx="3319672" cy="127596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87313" lvl="1">
              <a:spcAft>
                <a:spcPts val="1200"/>
              </a:spcAft>
            </a:pPr>
            <a:r>
              <a:rPr lang="ms-MY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ms-MY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7313" lvl="1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1946-1991-yillarda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Pokiston</a:t>
            </a:r>
            <a:endParaRPr lang="ms-MY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41"/>
          <p:cNvSpPr>
            <a:spLocks noEditPoints="1"/>
          </p:cNvSpPr>
          <p:nvPr/>
        </p:nvSpPr>
        <p:spPr bwMode="auto">
          <a:xfrm>
            <a:off x="395448" y="248656"/>
            <a:ext cx="441435" cy="450607"/>
          </a:xfrm>
          <a:custGeom>
            <a:avLst/>
            <a:gdLst>
              <a:gd name="T0" fmla="*/ 472 w 792"/>
              <a:gd name="T1" fmla="*/ 296 h 792"/>
              <a:gd name="T2" fmla="*/ 690 w 792"/>
              <a:gd name="T3" fmla="*/ 661 h 792"/>
              <a:gd name="T4" fmla="*/ 100 w 792"/>
              <a:gd name="T5" fmla="*/ 658 h 792"/>
              <a:gd name="T6" fmla="*/ 100 w 792"/>
              <a:gd name="T7" fmla="*/ 133 h 792"/>
              <a:gd name="T8" fmla="*/ 287 w 792"/>
              <a:gd name="T9" fmla="*/ 16 h 792"/>
              <a:gd name="T10" fmla="*/ 326 w 792"/>
              <a:gd name="T11" fmla="*/ 7 h 792"/>
              <a:gd name="T12" fmla="*/ 369 w 792"/>
              <a:gd name="T13" fmla="*/ 1 h 792"/>
              <a:gd name="T14" fmla="*/ 430 w 792"/>
              <a:gd name="T15" fmla="*/ 2 h 792"/>
              <a:gd name="T16" fmla="*/ 480 w 792"/>
              <a:gd name="T17" fmla="*/ 9 h 792"/>
              <a:gd name="T18" fmla="*/ 529 w 792"/>
              <a:gd name="T19" fmla="*/ 23 h 792"/>
              <a:gd name="T20" fmla="*/ 769 w 792"/>
              <a:gd name="T21" fmla="*/ 265 h 792"/>
              <a:gd name="T22" fmla="*/ 110 w 792"/>
              <a:gd name="T23" fmla="*/ 648 h 792"/>
              <a:gd name="T24" fmla="*/ 195 w 792"/>
              <a:gd name="T25" fmla="*/ 389 h 792"/>
              <a:gd name="T26" fmla="*/ 218 w 792"/>
              <a:gd name="T27" fmla="*/ 210 h 792"/>
              <a:gd name="T28" fmla="*/ 232 w 792"/>
              <a:gd name="T29" fmla="*/ 67 h 792"/>
              <a:gd name="T30" fmla="*/ 272 w 792"/>
              <a:gd name="T31" fmla="*/ 286 h 792"/>
              <a:gd name="T32" fmla="*/ 439 w 792"/>
              <a:gd name="T33" fmla="*/ 379 h 792"/>
              <a:gd name="T34" fmla="*/ 326 w 792"/>
              <a:gd name="T35" fmla="*/ 312 h 792"/>
              <a:gd name="T36" fmla="*/ 399 w 792"/>
              <a:gd name="T37" fmla="*/ 241 h 792"/>
              <a:gd name="T38" fmla="*/ 452 w 792"/>
              <a:gd name="T39" fmla="*/ 200 h 792"/>
              <a:gd name="T40" fmla="*/ 422 w 792"/>
              <a:gd name="T41" fmla="*/ 110 h 792"/>
              <a:gd name="T42" fmla="*/ 487 w 792"/>
              <a:gd name="T43" fmla="*/ 48 h 792"/>
              <a:gd name="T44" fmla="*/ 521 w 792"/>
              <a:gd name="T45" fmla="*/ 35 h 792"/>
              <a:gd name="T46" fmla="*/ 475 w 792"/>
              <a:gd name="T47" fmla="*/ 23 h 792"/>
              <a:gd name="T48" fmla="*/ 428 w 792"/>
              <a:gd name="T49" fmla="*/ 16 h 792"/>
              <a:gd name="T50" fmla="*/ 374 w 792"/>
              <a:gd name="T51" fmla="*/ 15 h 792"/>
              <a:gd name="T52" fmla="*/ 341 w 792"/>
              <a:gd name="T53" fmla="*/ 18 h 792"/>
              <a:gd name="T54" fmla="*/ 308 w 792"/>
              <a:gd name="T55" fmla="*/ 24 h 792"/>
              <a:gd name="T56" fmla="*/ 585 w 792"/>
              <a:gd name="T57" fmla="*/ 259 h 792"/>
              <a:gd name="T58" fmla="*/ 719 w 792"/>
              <a:gd name="T59" fmla="*/ 460 h 792"/>
              <a:gd name="T60" fmla="*/ 403 w 792"/>
              <a:gd name="T61" fmla="*/ 519 h 792"/>
              <a:gd name="T62" fmla="*/ 482 w 792"/>
              <a:gd name="T63" fmla="*/ 533 h 792"/>
              <a:gd name="T64" fmla="*/ 221 w 792"/>
              <a:gd name="T65" fmla="*/ 259 h 792"/>
              <a:gd name="T66" fmla="*/ 389 w 792"/>
              <a:gd name="T67" fmla="*/ 366 h 792"/>
              <a:gd name="T68" fmla="*/ 219 w 792"/>
              <a:gd name="T69" fmla="*/ 273 h 792"/>
              <a:gd name="T70" fmla="*/ 423 w 792"/>
              <a:gd name="T71" fmla="*/ 389 h 792"/>
              <a:gd name="T72" fmla="*/ 495 w 792"/>
              <a:gd name="T73" fmla="*/ 373 h 792"/>
              <a:gd name="T74" fmla="*/ 457 w 792"/>
              <a:gd name="T75" fmla="*/ 273 h 792"/>
              <a:gd name="T76" fmla="*/ 403 w 792"/>
              <a:gd name="T77" fmla="*/ 303 h 792"/>
              <a:gd name="T78" fmla="*/ 403 w 792"/>
              <a:gd name="T79" fmla="*/ 259 h 792"/>
              <a:gd name="T80" fmla="*/ 359 w 792"/>
              <a:gd name="T81" fmla="*/ 259 h 792"/>
              <a:gd name="T82" fmla="*/ 389 w 792"/>
              <a:gd name="T83" fmla="*/ 306 h 792"/>
              <a:gd name="T84" fmla="*/ 587 w 792"/>
              <a:gd name="T85" fmla="*/ 273 h 792"/>
              <a:gd name="T86" fmla="*/ 464 w 792"/>
              <a:gd name="T87" fmla="*/ 207 h 792"/>
              <a:gd name="T88" fmla="*/ 389 w 792"/>
              <a:gd name="T89" fmla="*/ 76 h 792"/>
              <a:gd name="T90" fmla="*/ 436 w 792"/>
              <a:gd name="T91" fmla="*/ 90 h 792"/>
              <a:gd name="T92" fmla="*/ 403 w 792"/>
              <a:gd name="T93" fmla="*/ 67 h 792"/>
              <a:gd name="T94" fmla="*/ 14 w 792"/>
              <a:gd name="T95" fmla="*/ 403 h 792"/>
              <a:gd name="T96" fmla="*/ 262 w 792"/>
              <a:gd name="T97" fmla="*/ 662 h 792"/>
              <a:gd name="T98" fmla="*/ 446 w 792"/>
              <a:gd name="T99" fmla="*/ 734 h 792"/>
              <a:gd name="T100" fmla="*/ 674 w 792"/>
              <a:gd name="T101" fmla="*/ 536 h 792"/>
              <a:gd name="T102" fmla="*/ 560 w 792"/>
              <a:gd name="T103" fmla="*/ 383 h 792"/>
              <a:gd name="T104" fmla="*/ 483 w 792"/>
              <a:gd name="T105" fmla="*/ 392 h 792"/>
              <a:gd name="T106" fmla="*/ 490 w 792"/>
              <a:gd name="T107" fmla="*/ 521 h 792"/>
              <a:gd name="T108" fmla="*/ 470 w 792"/>
              <a:gd name="T109" fmla="*/ 741 h 792"/>
              <a:gd name="T110" fmla="*/ 682 w 792"/>
              <a:gd name="T111" fmla="*/ 648 h 792"/>
              <a:gd name="T112" fmla="*/ 542 w 792"/>
              <a:gd name="T113" fmla="*/ 79 h 792"/>
              <a:gd name="T114" fmla="*/ 123 w 792"/>
              <a:gd name="T115" fmla="*/ 130 h 792"/>
              <a:gd name="T116" fmla="*/ 333 w 792"/>
              <a:gd name="T117" fmla="*/ 772 h 792"/>
              <a:gd name="T118" fmla="*/ 560 w 792"/>
              <a:gd name="T119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2" h="792">
                <a:moveTo>
                  <a:pt x="516" y="332"/>
                </a:moveTo>
                <a:cubicBezTo>
                  <a:pt x="508" y="328"/>
                  <a:pt x="499" y="323"/>
                  <a:pt x="493" y="321"/>
                </a:cubicBezTo>
                <a:cubicBezTo>
                  <a:pt x="487" y="319"/>
                  <a:pt x="482" y="317"/>
                  <a:pt x="477" y="316"/>
                </a:cubicBezTo>
                <a:cubicBezTo>
                  <a:pt x="464" y="312"/>
                  <a:pt x="459" y="310"/>
                  <a:pt x="459" y="304"/>
                </a:cubicBezTo>
                <a:cubicBezTo>
                  <a:pt x="459" y="301"/>
                  <a:pt x="460" y="298"/>
                  <a:pt x="465" y="297"/>
                </a:cubicBezTo>
                <a:cubicBezTo>
                  <a:pt x="466" y="296"/>
                  <a:pt x="469" y="296"/>
                  <a:pt x="472" y="296"/>
                </a:cubicBezTo>
                <a:cubicBezTo>
                  <a:pt x="489" y="296"/>
                  <a:pt x="535" y="306"/>
                  <a:pt x="543" y="331"/>
                </a:cubicBezTo>
                <a:cubicBezTo>
                  <a:pt x="544" y="333"/>
                  <a:pt x="543" y="336"/>
                  <a:pt x="542" y="337"/>
                </a:cubicBezTo>
                <a:cubicBezTo>
                  <a:pt x="541" y="339"/>
                  <a:pt x="538" y="340"/>
                  <a:pt x="536" y="340"/>
                </a:cubicBezTo>
                <a:cubicBezTo>
                  <a:pt x="536" y="340"/>
                  <a:pt x="536" y="340"/>
                  <a:pt x="536" y="340"/>
                </a:cubicBezTo>
                <a:cubicBezTo>
                  <a:pt x="533" y="340"/>
                  <a:pt x="529" y="339"/>
                  <a:pt x="516" y="332"/>
                </a:cubicBezTo>
                <a:close/>
                <a:moveTo>
                  <a:pt x="690" y="661"/>
                </a:moveTo>
                <a:cubicBezTo>
                  <a:pt x="617" y="741"/>
                  <a:pt x="512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279" y="792"/>
                  <a:pt x="175" y="741"/>
                  <a:pt x="102" y="661"/>
                </a:cubicBezTo>
                <a:cubicBezTo>
                  <a:pt x="101" y="660"/>
                  <a:pt x="101" y="659"/>
                  <a:pt x="100" y="658"/>
                </a:cubicBezTo>
                <a:cubicBezTo>
                  <a:pt x="67" y="621"/>
                  <a:pt x="40" y="577"/>
                  <a:pt x="23" y="529"/>
                </a:cubicBezTo>
                <a:cubicBezTo>
                  <a:pt x="23" y="528"/>
                  <a:pt x="23" y="527"/>
                  <a:pt x="22" y="527"/>
                </a:cubicBezTo>
                <a:cubicBezTo>
                  <a:pt x="8" y="486"/>
                  <a:pt x="0" y="442"/>
                  <a:pt x="0" y="396"/>
                </a:cubicBezTo>
                <a:cubicBezTo>
                  <a:pt x="0" y="350"/>
                  <a:pt x="8" y="306"/>
                  <a:pt x="22" y="265"/>
                </a:cubicBezTo>
                <a:cubicBezTo>
                  <a:pt x="23" y="264"/>
                  <a:pt x="23" y="264"/>
                  <a:pt x="23" y="263"/>
                </a:cubicBezTo>
                <a:cubicBezTo>
                  <a:pt x="40" y="215"/>
                  <a:pt x="67" y="171"/>
                  <a:pt x="100" y="133"/>
                </a:cubicBezTo>
                <a:cubicBezTo>
                  <a:pt x="101" y="133"/>
                  <a:pt x="101" y="132"/>
                  <a:pt x="102" y="131"/>
                </a:cubicBezTo>
                <a:cubicBezTo>
                  <a:pt x="125" y="105"/>
                  <a:pt x="152" y="83"/>
                  <a:pt x="181" y="64"/>
                </a:cubicBezTo>
                <a:cubicBezTo>
                  <a:pt x="181" y="64"/>
                  <a:pt x="182" y="63"/>
                  <a:pt x="182" y="63"/>
                </a:cubicBezTo>
                <a:cubicBezTo>
                  <a:pt x="212" y="44"/>
                  <a:pt x="244" y="29"/>
                  <a:pt x="277" y="19"/>
                </a:cubicBezTo>
                <a:cubicBezTo>
                  <a:pt x="278" y="18"/>
                  <a:pt x="279" y="18"/>
                  <a:pt x="280" y="18"/>
                </a:cubicBezTo>
                <a:cubicBezTo>
                  <a:pt x="282" y="17"/>
                  <a:pt x="285" y="16"/>
                  <a:pt x="287" y="16"/>
                </a:cubicBezTo>
                <a:cubicBezTo>
                  <a:pt x="289" y="15"/>
                  <a:pt x="291" y="15"/>
                  <a:pt x="292" y="14"/>
                </a:cubicBezTo>
                <a:cubicBezTo>
                  <a:pt x="295" y="13"/>
                  <a:pt x="299" y="12"/>
                  <a:pt x="302" y="12"/>
                </a:cubicBezTo>
                <a:cubicBezTo>
                  <a:pt x="304" y="11"/>
                  <a:pt x="307" y="10"/>
                  <a:pt x="309" y="10"/>
                </a:cubicBezTo>
                <a:cubicBezTo>
                  <a:pt x="311" y="10"/>
                  <a:pt x="312" y="9"/>
                  <a:pt x="314" y="9"/>
                </a:cubicBezTo>
                <a:cubicBezTo>
                  <a:pt x="317" y="8"/>
                  <a:pt x="320" y="8"/>
                  <a:pt x="323" y="7"/>
                </a:cubicBezTo>
                <a:cubicBezTo>
                  <a:pt x="324" y="7"/>
                  <a:pt x="325" y="7"/>
                  <a:pt x="326" y="7"/>
                </a:cubicBezTo>
                <a:cubicBezTo>
                  <a:pt x="330" y="6"/>
                  <a:pt x="334" y="5"/>
                  <a:pt x="338" y="5"/>
                </a:cubicBezTo>
                <a:cubicBezTo>
                  <a:pt x="339" y="4"/>
                  <a:pt x="340" y="4"/>
                  <a:pt x="341" y="4"/>
                </a:cubicBezTo>
                <a:cubicBezTo>
                  <a:pt x="345" y="4"/>
                  <a:pt x="348" y="3"/>
                  <a:pt x="351" y="3"/>
                </a:cubicBezTo>
                <a:cubicBezTo>
                  <a:pt x="352" y="3"/>
                  <a:pt x="353" y="3"/>
                  <a:pt x="354" y="3"/>
                </a:cubicBezTo>
                <a:cubicBezTo>
                  <a:pt x="358" y="2"/>
                  <a:pt x="362" y="2"/>
                  <a:pt x="367" y="1"/>
                </a:cubicBezTo>
                <a:cubicBezTo>
                  <a:pt x="368" y="1"/>
                  <a:pt x="368" y="1"/>
                  <a:pt x="369" y="1"/>
                </a:cubicBezTo>
                <a:cubicBezTo>
                  <a:pt x="373" y="1"/>
                  <a:pt x="376" y="1"/>
                  <a:pt x="380" y="1"/>
                </a:cubicBezTo>
                <a:cubicBezTo>
                  <a:pt x="381" y="1"/>
                  <a:pt x="382" y="1"/>
                  <a:pt x="383" y="1"/>
                </a:cubicBezTo>
                <a:cubicBezTo>
                  <a:pt x="387" y="0"/>
                  <a:pt x="392" y="0"/>
                  <a:pt x="396" y="0"/>
                </a:cubicBezTo>
                <a:cubicBezTo>
                  <a:pt x="401" y="0"/>
                  <a:pt x="407" y="0"/>
                  <a:pt x="412" y="1"/>
                </a:cubicBezTo>
                <a:cubicBezTo>
                  <a:pt x="413" y="1"/>
                  <a:pt x="414" y="1"/>
                  <a:pt x="415" y="1"/>
                </a:cubicBezTo>
                <a:cubicBezTo>
                  <a:pt x="420" y="1"/>
                  <a:pt x="425" y="1"/>
                  <a:pt x="430" y="2"/>
                </a:cubicBezTo>
                <a:cubicBezTo>
                  <a:pt x="431" y="2"/>
                  <a:pt x="432" y="2"/>
                  <a:pt x="433" y="2"/>
                </a:cubicBezTo>
                <a:cubicBezTo>
                  <a:pt x="438" y="3"/>
                  <a:pt x="443" y="3"/>
                  <a:pt x="447" y="4"/>
                </a:cubicBezTo>
                <a:cubicBezTo>
                  <a:pt x="449" y="4"/>
                  <a:pt x="450" y="4"/>
                  <a:pt x="451" y="4"/>
                </a:cubicBezTo>
                <a:cubicBezTo>
                  <a:pt x="456" y="5"/>
                  <a:pt x="460" y="6"/>
                  <a:pt x="464" y="6"/>
                </a:cubicBezTo>
                <a:cubicBezTo>
                  <a:pt x="466" y="7"/>
                  <a:pt x="468" y="7"/>
                  <a:pt x="469" y="7"/>
                </a:cubicBezTo>
                <a:cubicBezTo>
                  <a:pt x="473" y="8"/>
                  <a:pt x="477" y="9"/>
                  <a:pt x="480" y="9"/>
                </a:cubicBezTo>
                <a:cubicBezTo>
                  <a:pt x="482" y="10"/>
                  <a:pt x="484" y="10"/>
                  <a:pt x="485" y="11"/>
                </a:cubicBezTo>
                <a:cubicBezTo>
                  <a:pt x="489" y="11"/>
                  <a:pt x="493" y="12"/>
                  <a:pt x="497" y="13"/>
                </a:cubicBezTo>
                <a:cubicBezTo>
                  <a:pt x="499" y="14"/>
                  <a:pt x="501" y="15"/>
                  <a:pt x="503" y="15"/>
                </a:cubicBezTo>
                <a:cubicBezTo>
                  <a:pt x="507" y="16"/>
                  <a:pt x="511" y="17"/>
                  <a:pt x="514" y="18"/>
                </a:cubicBezTo>
                <a:cubicBezTo>
                  <a:pt x="517" y="19"/>
                  <a:pt x="519" y="20"/>
                  <a:pt x="521" y="21"/>
                </a:cubicBezTo>
                <a:cubicBezTo>
                  <a:pt x="524" y="22"/>
                  <a:pt x="527" y="23"/>
                  <a:pt x="529" y="23"/>
                </a:cubicBezTo>
                <a:cubicBezTo>
                  <a:pt x="531" y="24"/>
                  <a:pt x="533" y="25"/>
                  <a:pt x="534" y="25"/>
                </a:cubicBezTo>
                <a:cubicBezTo>
                  <a:pt x="535" y="25"/>
                  <a:pt x="535" y="25"/>
                  <a:pt x="535" y="26"/>
                </a:cubicBezTo>
                <a:cubicBezTo>
                  <a:pt x="595" y="48"/>
                  <a:pt x="648" y="85"/>
                  <a:pt x="690" y="131"/>
                </a:cubicBezTo>
                <a:cubicBezTo>
                  <a:pt x="690" y="132"/>
                  <a:pt x="691" y="133"/>
                  <a:pt x="692" y="133"/>
                </a:cubicBezTo>
                <a:cubicBezTo>
                  <a:pt x="725" y="171"/>
                  <a:pt x="751" y="215"/>
                  <a:pt x="769" y="263"/>
                </a:cubicBezTo>
                <a:cubicBezTo>
                  <a:pt x="769" y="264"/>
                  <a:pt x="769" y="264"/>
                  <a:pt x="769" y="265"/>
                </a:cubicBezTo>
                <a:cubicBezTo>
                  <a:pt x="784" y="306"/>
                  <a:pt x="792" y="350"/>
                  <a:pt x="792" y="396"/>
                </a:cubicBezTo>
                <a:cubicBezTo>
                  <a:pt x="792" y="442"/>
                  <a:pt x="784" y="486"/>
                  <a:pt x="769" y="527"/>
                </a:cubicBezTo>
                <a:cubicBezTo>
                  <a:pt x="769" y="527"/>
                  <a:pt x="769" y="528"/>
                  <a:pt x="769" y="529"/>
                </a:cubicBezTo>
                <a:cubicBezTo>
                  <a:pt x="751" y="577"/>
                  <a:pt x="725" y="621"/>
                  <a:pt x="692" y="659"/>
                </a:cubicBezTo>
                <a:cubicBezTo>
                  <a:pt x="691" y="659"/>
                  <a:pt x="690" y="660"/>
                  <a:pt x="690" y="661"/>
                </a:cubicBezTo>
                <a:close/>
                <a:moveTo>
                  <a:pt x="110" y="648"/>
                </a:moveTo>
                <a:cubicBezTo>
                  <a:pt x="240" y="648"/>
                  <a:pt x="240" y="648"/>
                  <a:pt x="240" y="648"/>
                </a:cubicBezTo>
                <a:cubicBezTo>
                  <a:pt x="226" y="613"/>
                  <a:pt x="214" y="574"/>
                  <a:pt x="207" y="533"/>
                </a:cubicBezTo>
                <a:cubicBezTo>
                  <a:pt x="39" y="533"/>
                  <a:pt x="39" y="533"/>
                  <a:pt x="39" y="533"/>
                </a:cubicBezTo>
                <a:cubicBezTo>
                  <a:pt x="56" y="575"/>
                  <a:pt x="80" y="614"/>
                  <a:pt x="110" y="648"/>
                </a:cubicBezTo>
                <a:close/>
                <a:moveTo>
                  <a:pt x="14" y="389"/>
                </a:moveTo>
                <a:cubicBezTo>
                  <a:pt x="195" y="389"/>
                  <a:pt x="195" y="389"/>
                  <a:pt x="195" y="389"/>
                </a:cubicBezTo>
                <a:cubicBezTo>
                  <a:pt x="195" y="350"/>
                  <a:pt x="198" y="311"/>
                  <a:pt x="204" y="273"/>
                </a:cubicBezTo>
                <a:cubicBezTo>
                  <a:pt x="34" y="273"/>
                  <a:pt x="34" y="273"/>
                  <a:pt x="34" y="273"/>
                </a:cubicBezTo>
                <a:cubicBezTo>
                  <a:pt x="22" y="310"/>
                  <a:pt x="15" y="349"/>
                  <a:pt x="14" y="389"/>
                </a:cubicBezTo>
                <a:close/>
                <a:moveTo>
                  <a:pt x="39" y="259"/>
                </a:moveTo>
                <a:cubicBezTo>
                  <a:pt x="207" y="259"/>
                  <a:pt x="207" y="259"/>
                  <a:pt x="207" y="259"/>
                </a:cubicBezTo>
                <a:cubicBezTo>
                  <a:pt x="210" y="242"/>
                  <a:pt x="214" y="226"/>
                  <a:pt x="218" y="210"/>
                </a:cubicBezTo>
                <a:cubicBezTo>
                  <a:pt x="215" y="185"/>
                  <a:pt x="216" y="161"/>
                  <a:pt x="219" y="150"/>
                </a:cubicBezTo>
                <a:cubicBezTo>
                  <a:pt x="219" y="148"/>
                  <a:pt x="220" y="146"/>
                  <a:pt x="220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80" y="178"/>
                  <a:pt x="56" y="217"/>
                  <a:pt x="39" y="259"/>
                </a:cubicBezTo>
                <a:close/>
                <a:moveTo>
                  <a:pt x="220" y="57"/>
                </a:moveTo>
                <a:cubicBezTo>
                  <a:pt x="227" y="59"/>
                  <a:pt x="231" y="63"/>
                  <a:pt x="232" y="67"/>
                </a:cubicBezTo>
                <a:cubicBezTo>
                  <a:pt x="242" y="91"/>
                  <a:pt x="238" y="132"/>
                  <a:pt x="232" y="153"/>
                </a:cubicBezTo>
                <a:cubicBezTo>
                  <a:pt x="230" y="165"/>
                  <a:pt x="229" y="188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4" y="231"/>
                  <a:pt x="239" y="250"/>
                  <a:pt x="246" y="260"/>
                </a:cubicBezTo>
                <a:cubicBezTo>
                  <a:pt x="249" y="260"/>
                  <a:pt x="251" y="262"/>
                  <a:pt x="252" y="265"/>
                </a:cubicBezTo>
                <a:cubicBezTo>
                  <a:pt x="259" y="271"/>
                  <a:pt x="265" y="278"/>
                  <a:pt x="272" y="286"/>
                </a:cubicBezTo>
                <a:cubicBezTo>
                  <a:pt x="285" y="301"/>
                  <a:pt x="298" y="317"/>
                  <a:pt x="322" y="326"/>
                </a:cubicBezTo>
                <a:cubicBezTo>
                  <a:pt x="330" y="329"/>
                  <a:pt x="337" y="332"/>
                  <a:pt x="345" y="334"/>
                </a:cubicBezTo>
                <a:cubicBezTo>
                  <a:pt x="364" y="341"/>
                  <a:pt x="383" y="348"/>
                  <a:pt x="398" y="355"/>
                </a:cubicBezTo>
                <a:cubicBezTo>
                  <a:pt x="399" y="355"/>
                  <a:pt x="399" y="355"/>
                  <a:pt x="399" y="356"/>
                </a:cubicBezTo>
                <a:cubicBezTo>
                  <a:pt x="412" y="362"/>
                  <a:pt x="422" y="368"/>
                  <a:pt x="427" y="374"/>
                </a:cubicBezTo>
                <a:cubicBezTo>
                  <a:pt x="429" y="377"/>
                  <a:pt x="433" y="378"/>
                  <a:pt x="439" y="379"/>
                </a:cubicBezTo>
                <a:cubicBezTo>
                  <a:pt x="434" y="377"/>
                  <a:pt x="432" y="373"/>
                  <a:pt x="431" y="368"/>
                </a:cubicBezTo>
                <a:cubicBezTo>
                  <a:pt x="431" y="363"/>
                  <a:pt x="415" y="340"/>
                  <a:pt x="409" y="330"/>
                </a:cubicBezTo>
                <a:cubicBezTo>
                  <a:pt x="405" y="324"/>
                  <a:pt x="402" y="320"/>
                  <a:pt x="400" y="318"/>
                </a:cubicBezTo>
                <a:cubicBezTo>
                  <a:pt x="397" y="318"/>
                  <a:pt x="392" y="320"/>
                  <a:pt x="387" y="321"/>
                </a:cubicBezTo>
                <a:cubicBezTo>
                  <a:pt x="375" y="325"/>
                  <a:pt x="361" y="329"/>
                  <a:pt x="349" y="329"/>
                </a:cubicBezTo>
                <a:cubicBezTo>
                  <a:pt x="331" y="329"/>
                  <a:pt x="327" y="319"/>
                  <a:pt x="326" y="312"/>
                </a:cubicBezTo>
                <a:cubicBezTo>
                  <a:pt x="324" y="297"/>
                  <a:pt x="329" y="278"/>
                  <a:pt x="339" y="263"/>
                </a:cubicBezTo>
                <a:cubicBezTo>
                  <a:pt x="339" y="263"/>
                  <a:pt x="339" y="262"/>
                  <a:pt x="339" y="262"/>
                </a:cubicBezTo>
                <a:cubicBezTo>
                  <a:pt x="341" y="259"/>
                  <a:pt x="343" y="256"/>
                  <a:pt x="345" y="254"/>
                </a:cubicBezTo>
                <a:cubicBezTo>
                  <a:pt x="358" y="239"/>
                  <a:pt x="373" y="234"/>
                  <a:pt x="389" y="238"/>
                </a:cubicBezTo>
                <a:cubicBezTo>
                  <a:pt x="392" y="238"/>
                  <a:pt x="395" y="239"/>
                  <a:pt x="398" y="240"/>
                </a:cubicBezTo>
                <a:cubicBezTo>
                  <a:pt x="398" y="241"/>
                  <a:pt x="399" y="241"/>
                  <a:pt x="399" y="241"/>
                </a:cubicBezTo>
                <a:cubicBezTo>
                  <a:pt x="414" y="247"/>
                  <a:pt x="426" y="256"/>
                  <a:pt x="435" y="263"/>
                </a:cubicBezTo>
                <a:cubicBezTo>
                  <a:pt x="437" y="264"/>
                  <a:pt x="440" y="266"/>
                  <a:pt x="442" y="267"/>
                </a:cubicBezTo>
                <a:cubicBezTo>
                  <a:pt x="440" y="263"/>
                  <a:pt x="437" y="258"/>
                  <a:pt x="435" y="254"/>
                </a:cubicBezTo>
                <a:cubicBezTo>
                  <a:pt x="429" y="242"/>
                  <a:pt x="425" y="233"/>
                  <a:pt x="428" y="227"/>
                </a:cubicBezTo>
                <a:cubicBezTo>
                  <a:pt x="429" y="225"/>
                  <a:pt x="432" y="222"/>
                  <a:pt x="436" y="222"/>
                </a:cubicBezTo>
                <a:cubicBezTo>
                  <a:pt x="440" y="220"/>
                  <a:pt x="447" y="208"/>
                  <a:pt x="452" y="200"/>
                </a:cubicBezTo>
                <a:cubicBezTo>
                  <a:pt x="462" y="182"/>
                  <a:pt x="473" y="164"/>
                  <a:pt x="487" y="159"/>
                </a:cubicBezTo>
                <a:cubicBezTo>
                  <a:pt x="496" y="156"/>
                  <a:pt x="519" y="149"/>
                  <a:pt x="522" y="139"/>
                </a:cubicBezTo>
                <a:cubicBezTo>
                  <a:pt x="523" y="136"/>
                  <a:pt x="521" y="132"/>
                  <a:pt x="518" y="127"/>
                </a:cubicBezTo>
                <a:cubicBezTo>
                  <a:pt x="504" y="110"/>
                  <a:pt x="472" y="87"/>
                  <a:pt x="456" y="87"/>
                </a:cubicBezTo>
                <a:cubicBezTo>
                  <a:pt x="452" y="87"/>
                  <a:pt x="450" y="88"/>
                  <a:pt x="450" y="93"/>
                </a:cubicBezTo>
                <a:cubicBezTo>
                  <a:pt x="447" y="104"/>
                  <a:pt x="437" y="110"/>
                  <a:pt x="422" y="110"/>
                </a:cubicBezTo>
                <a:cubicBezTo>
                  <a:pt x="404" y="110"/>
                  <a:pt x="375" y="100"/>
                  <a:pt x="371" y="84"/>
                </a:cubicBezTo>
                <a:cubicBezTo>
                  <a:pt x="370" y="79"/>
                  <a:pt x="370" y="70"/>
                  <a:pt x="383" y="63"/>
                </a:cubicBezTo>
                <a:cubicBezTo>
                  <a:pt x="388" y="60"/>
                  <a:pt x="392" y="57"/>
                  <a:pt x="397" y="55"/>
                </a:cubicBezTo>
                <a:cubicBezTo>
                  <a:pt x="415" y="44"/>
                  <a:pt x="428" y="36"/>
                  <a:pt x="445" y="36"/>
                </a:cubicBezTo>
                <a:cubicBezTo>
                  <a:pt x="451" y="36"/>
                  <a:pt x="458" y="38"/>
                  <a:pt x="467" y="40"/>
                </a:cubicBezTo>
                <a:cubicBezTo>
                  <a:pt x="473" y="42"/>
                  <a:pt x="480" y="45"/>
                  <a:pt x="487" y="48"/>
                </a:cubicBezTo>
                <a:cubicBezTo>
                  <a:pt x="489" y="47"/>
                  <a:pt x="492" y="47"/>
                  <a:pt x="494" y="49"/>
                </a:cubicBezTo>
                <a:cubicBezTo>
                  <a:pt x="494" y="50"/>
                  <a:pt x="495" y="51"/>
                  <a:pt x="496" y="52"/>
                </a:cubicBezTo>
                <a:cubicBezTo>
                  <a:pt x="499" y="54"/>
                  <a:pt x="503" y="55"/>
                  <a:pt x="507" y="57"/>
                </a:cubicBezTo>
                <a:cubicBezTo>
                  <a:pt x="517" y="62"/>
                  <a:pt x="527" y="67"/>
                  <a:pt x="532" y="68"/>
                </a:cubicBezTo>
                <a:cubicBezTo>
                  <a:pt x="533" y="63"/>
                  <a:pt x="531" y="51"/>
                  <a:pt x="526" y="37"/>
                </a:cubicBezTo>
                <a:cubicBezTo>
                  <a:pt x="525" y="37"/>
                  <a:pt x="523" y="36"/>
                  <a:pt x="521" y="35"/>
                </a:cubicBezTo>
                <a:cubicBezTo>
                  <a:pt x="519" y="35"/>
                  <a:pt x="517" y="34"/>
                  <a:pt x="516" y="34"/>
                </a:cubicBezTo>
                <a:cubicBezTo>
                  <a:pt x="512" y="33"/>
                  <a:pt x="509" y="32"/>
                  <a:pt x="506" y="31"/>
                </a:cubicBezTo>
                <a:cubicBezTo>
                  <a:pt x="503" y="30"/>
                  <a:pt x="501" y="29"/>
                  <a:pt x="498" y="28"/>
                </a:cubicBezTo>
                <a:cubicBezTo>
                  <a:pt x="496" y="28"/>
                  <a:pt x="494" y="27"/>
                  <a:pt x="492" y="27"/>
                </a:cubicBezTo>
                <a:cubicBezTo>
                  <a:pt x="488" y="26"/>
                  <a:pt x="485" y="25"/>
                  <a:pt x="481" y="24"/>
                </a:cubicBezTo>
                <a:cubicBezTo>
                  <a:pt x="479" y="23"/>
                  <a:pt x="477" y="23"/>
                  <a:pt x="475" y="23"/>
                </a:cubicBezTo>
                <a:cubicBezTo>
                  <a:pt x="472" y="22"/>
                  <a:pt x="468" y="21"/>
                  <a:pt x="464" y="20"/>
                </a:cubicBezTo>
                <a:cubicBezTo>
                  <a:pt x="462" y="20"/>
                  <a:pt x="461" y="20"/>
                  <a:pt x="459" y="20"/>
                </a:cubicBezTo>
                <a:cubicBezTo>
                  <a:pt x="456" y="19"/>
                  <a:pt x="452" y="18"/>
                  <a:pt x="448" y="18"/>
                </a:cubicBezTo>
                <a:cubicBezTo>
                  <a:pt x="447" y="18"/>
                  <a:pt x="446" y="18"/>
                  <a:pt x="445" y="17"/>
                </a:cubicBezTo>
                <a:cubicBezTo>
                  <a:pt x="440" y="17"/>
                  <a:pt x="436" y="16"/>
                  <a:pt x="431" y="16"/>
                </a:cubicBezTo>
                <a:cubicBezTo>
                  <a:pt x="430" y="16"/>
                  <a:pt x="429" y="16"/>
                  <a:pt x="428" y="16"/>
                </a:cubicBezTo>
                <a:cubicBezTo>
                  <a:pt x="423" y="15"/>
                  <a:pt x="418" y="15"/>
                  <a:pt x="414" y="15"/>
                </a:cubicBezTo>
                <a:cubicBezTo>
                  <a:pt x="413" y="15"/>
                  <a:pt x="412" y="15"/>
                  <a:pt x="411" y="15"/>
                </a:cubicBezTo>
                <a:cubicBezTo>
                  <a:pt x="406" y="14"/>
                  <a:pt x="401" y="14"/>
                  <a:pt x="396" y="14"/>
                </a:cubicBezTo>
                <a:cubicBezTo>
                  <a:pt x="392" y="14"/>
                  <a:pt x="389" y="14"/>
                  <a:pt x="385" y="14"/>
                </a:cubicBezTo>
                <a:cubicBezTo>
                  <a:pt x="384" y="15"/>
                  <a:pt x="383" y="15"/>
                  <a:pt x="382" y="15"/>
                </a:cubicBezTo>
                <a:cubicBezTo>
                  <a:pt x="379" y="15"/>
                  <a:pt x="377" y="15"/>
                  <a:pt x="374" y="15"/>
                </a:cubicBezTo>
                <a:cubicBezTo>
                  <a:pt x="373" y="15"/>
                  <a:pt x="372" y="15"/>
                  <a:pt x="370" y="15"/>
                </a:cubicBezTo>
                <a:cubicBezTo>
                  <a:pt x="368" y="15"/>
                  <a:pt x="366" y="16"/>
                  <a:pt x="363" y="16"/>
                </a:cubicBezTo>
                <a:cubicBezTo>
                  <a:pt x="362" y="16"/>
                  <a:pt x="361" y="16"/>
                  <a:pt x="359" y="16"/>
                </a:cubicBezTo>
                <a:cubicBezTo>
                  <a:pt x="357" y="16"/>
                  <a:pt x="355" y="17"/>
                  <a:pt x="353" y="17"/>
                </a:cubicBezTo>
                <a:cubicBezTo>
                  <a:pt x="351" y="17"/>
                  <a:pt x="350" y="17"/>
                  <a:pt x="349" y="17"/>
                </a:cubicBezTo>
                <a:cubicBezTo>
                  <a:pt x="346" y="18"/>
                  <a:pt x="344" y="18"/>
                  <a:pt x="341" y="18"/>
                </a:cubicBezTo>
                <a:cubicBezTo>
                  <a:pt x="340" y="18"/>
                  <a:pt x="339" y="19"/>
                  <a:pt x="338" y="19"/>
                </a:cubicBezTo>
                <a:cubicBezTo>
                  <a:pt x="335" y="19"/>
                  <a:pt x="331" y="20"/>
                  <a:pt x="328" y="20"/>
                </a:cubicBezTo>
                <a:cubicBezTo>
                  <a:pt x="327" y="21"/>
                  <a:pt x="325" y="21"/>
                  <a:pt x="323" y="21"/>
                </a:cubicBezTo>
                <a:cubicBezTo>
                  <a:pt x="322" y="22"/>
                  <a:pt x="320" y="22"/>
                  <a:pt x="318" y="22"/>
                </a:cubicBezTo>
                <a:cubicBezTo>
                  <a:pt x="316" y="23"/>
                  <a:pt x="314" y="23"/>
                  <a:pt x="312" y="24"/>
                </a:cubicBezTo>
                <a:cubicBezTo>
                  <a:pt x="311" y="24"/>
                  <a:pt x="310" y="24"/>
                  <a:pt x="308" y="24"/>
                </a:cubicBezTo>
                <a:cubicBezTo>
                  <a:pt x="306" y="25"/>
                  <a:pt x="304" y="26"/>
                  <a:pt x="302" y="26"/>
                </a:cubicBezTo>
                <a:cubicBezTo>
                  <a:pt x="301" y="26"/>
                  <a:pt x="300" y="27"/>
                  <a:pt x="299" y="27"/>
                </a:cubicBezTo>
                <a:cubicBezTo>
                  <a:pt x="271" y="34"/>
                  <a:pt x="245" y="44"/>
                  <a:pt x="220" y="57"/>
                </a:cubicBezTo>
                <a:close/>
                <a:moveTo>
                  <a:pt x="682" y="144"/>
                </a:moveTo>
                <a:cubicBezTo>
                  <a:pt x="551" y="144"/>
                  <a:pt x="551" y="144"/>
                  <a:pt x="551" y="144"/>
                </a:cubicBezTo>
                <a:cubicBezTo>
                  <a:pt x="566" y="178"/>
                  <a:pt x="577" y="217"/>
                  <a:pt x="585" y="259"/>
                </a:cubicBezTo>
                <a:cubicBezTo>
                  <a:pt x="752" y="259"/>
                  <a:pt x="752" y="259"/>
                  <a:pt x="752" y="259"/>
                </a:cubicBezTo>
                <a:cubicBezTo>
                  <a:pt x="736" y="217"/>
                  <a:pt x="712" y="178"/>
                  <a:pt x="682" y="144"/>
                </a:cubicBezTo>
                <a:close/>
                <a:moveTo>
                  <a:pt x="777" y="403"/>
                </a:moveTo>
                <a:cubicBezTo>
                  <a:pt x="625" y="403"/>
                  <a:pt x="625" y="403"/>
                  <a:pt x="625" y="403"/>
                </a:cubicBezTo>
                <a:cubicBezTo>
                  <a:pt x="626" y="403"/>
                  <a:pt x="626" y="404"/>
                  <a:pt x="627" y="404"/>
                </a:cubicBezTo>
                <a:cubicBezTo>
                  <a:pt x="678" y="429"/>
                  <a:pt x="712" y="446"/>
                  <a:pt x="719" y="460"/>
                </a:cubicBezTo>
                <a:cubicBezTo>
                  <a:pt x="723" y="471"/>
                  <a:pt x="715" y="493"/>
                  <a:pt x="701" y="519"/>
                </a:cubicBezTo>
                <a:cubicBezTo>
                  <a:pt x="757" y="519"/>
                  <a:pt x="757" y="519"/>
                  <a:pt x="757" y="519"/>
                </a:cubicBezTo>
                <a:cubicBezTo>
                  <a:pt x="770" y="482"/>
                  <a:pt x="777" y="443"/>
                  <a:pt x="777" y="403"/>
                </a:cubicBezTo>
                <a:close/>
                <a:moveTo>
                  <a:pt x="473" y="403"/>
                </a:moveTo>
                <a:cubicBezTo>
                  <a:pt x="403" y="403"/>
                  <a:pt x="403" y="403"/>
                  <a:pt x="403" y="403"/>
                </a:cubicBezTo>
                <a:cubicBezTo>
                  <a:pt x="403" y="519"/>
                  <a:pt x="403" y="519"/>
                  <a:pt x="403" y="519"/>
                </a:cubicBezTo>
                <a:cubicBezTo>
                  <a:pt x="468" y="519"/>
                  <a:pt x="468" y="519"/>
                  <a:pt x="468" y="519"/>
                </a:cubicBezTo>
                <a:cubicBezTo>
                  <a:pt x="456" y="507"/>
                  <a:pt x="447" y="495"/>
                  <a:pt x="445" y="479"/>
                </a:cubicBezTo>
                <a:cubicBezTo>
                  <a:pt x="442" y="457"/>
                  <a:pt x="454" y="439"/>
                  <a:pt x="463" y="424"/>
                </a:cubicBezTo>
                <a:cubicBezTo>
                  <a:pt x="470" y="414"/>
                  <a:pt x="474" y="407"/>
                  <a:pt x="473" y="403"/>
                </a:cubicBezTo>
                <a:close/>
                <a:moveTo>
                  <a:pt x="512" y="584"/>
                </a:moveTo>
                <a:cubicBezTo>
                  <a:pt x="510" y="562"/>
                  <a:pt x="496" y="547"/>
                  <a:pt x="482" y="533"/>
                </a:cubicBezTo>
                <a:cubicBezTo>
                  <a:pt x="403" y="533"/>
                  <a:pt x="403" y="533"/>
                  <a:pt x="403" y="533"/>
                </a:cubicBezTo>
                <a:cubicBezTo>
                  <a:pt x="403" y="648"/>
                  <a:pt x="403" y="648"/>
                  <a:pt x="403" y="648"/>
                </a:cubicBezTo>
                <a:cubicBezTo>
                  <a:pt x="492" y="648"/>
                  <a:pt x="492" y="648"/>
                  <a:pt x="492" y="648"/>
                </a:cubicBezTo>
                <a:cubicBezTo>
                  <a:pt x="504" y="625"/>
                  <a:pt x="514" y="602"/>
                  <a:pt x="512" y="584"/>
                </a:cubicBezTo>
                <a:close/>
                <a:moveTo>
                  <a:pt x="224" y="244"/>
                </a:moveTo>
                <a:cubicBezTo>
                  <a:pt x="223" y="249"/>
                  <a:pt x="222" y="254"/>
                  <a:pt x="221" y="259"/>
                </a:cubicBezTo>
                <a:cubicBezTo>
                  <a:pt x="230" y="259"/>
                  <a:pt x="230" y="259"/>
                  <a:pt x="230" y="259"/>
                </a:cubicBezTo>
                <a:cubicBezTo>
                  <a:pt x="228" y="255"/>
                  <a:pt x="226" y="250"/>
                  <a:pt x="224" y="244"/>
                </a:cubicBezTo>
                <a:close/>
                <a:moveTo>
                  <a:pt x="219" y="273"/>
                </a:moveTo>
                <a:cubicBezTo>
                  <a:pt x="212" y="311"/>
                  <a:pt x="209" y="350"/>
                  <a:pt x="209" y="389"/>
                </a:cubicBezTo>
                <a:cubicBezTo>
                  <a:pt x="389" y="389"/>
                  <a:pt x="389" y="389"/>
                  <a:pt x="389" y="389"/>
                </a:cubicBezTo>
                <a:cubicBezTo>
                  <a:pt x="389" y="366"/>
                  <a:pt x="389" y="366"/>
                  <a:pt x="389" y="366"/>
                </a:cubicBezTo>
                <a:cubicBezTo>
                  <a:pt x="374" y="360"/>
                  <a:pt x="357" y="354"/>
                  <a:pt x="340" y="348"/>
                </a:cubicBezTo>
                <a:cubicBezTo>
                  <a:pt x="332" y="345"/>
                  <a:pt x="325" y="342"/>
                  <a:pt x="318" y="339"/>
                </a:cubicBezTo>
                <a:cubicBezTo>
                  <a:pt x="290" y="329"/>
                  <a:pt x="274" y="311"/>
                  <a:pt x="261" y="295"/>
                </a:cubicBezTo>
                <a:cubicBezTo>
                  <a:pt x="254" y="287"/>
                  <a:pt x="248" y="279"/>
                  <a:pt x="241" y="274"/>
                </a:cubicBezTo>
                <a:cubicBezTo>
                  <a:pt x="241" y="274"/>
                  <a:pt x="241" y="274"/>
                  <a:pt x="240" y="273"/>
                </a:cubicBezTo>
                <a:lnTo>
                  <a:pt x="219" y="273"/>
                </a:lnTo>
                <a:close/>
                <a:moveTo>
                  <a:pt x="209" y="403"/>
                </a:moveTo>
                <a:cubicBezTo>
                  <a:pt x="209" y="443"/>
                  <a:pt x="212" y="482"/>
                  <a:pt x="218" y="519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89" y="403"/>
                  <a:pt x="389" y="403"/>
                  <a:pt x="389" y="403"/>
                </a:cubicBezTo>
                <a:lnTo>
                  <a:pt x="209" y="403"/>
                </a:lnTo>
                <a:close/>
                <a:moveTo>
                  <a:pt x="423" y="389"/>
                </a:moveTo>
                <a:cubicBezTo>
                  <a:pt x="420" y="387"/>
                  <a:pt x="417" y="385"/>
                  <a:pt x="415" y="383"/>
                </a:cubicBezTo>
                <a:cubicBezTo>
                  <a:pt x="413" y="380"/>
                  <a:pt x="409" y="376"/>
                  <a:pt x="403" y="373"/>
                </a:cubicBezTo>
                <a:cubicBezTo>
                  <a:pt x="403" y="389"/>
                  <a:pt x="403" y="389"/>
                  <a:pt x="403" y="389"/>
                </a:cubicBezTo>
                <a:lnTo>
                  <a:pt x="423" y="389"/>
                </a:lnTo>
                <a:close/>
                <a:moveTo>
                  <a:pt x="467" y="369"/>
                </a:moveTo>
                <a:cubicBezTo>
                  <a:pt x="477" y="370"/>
                  <a:pt x="487" y="371"/>
                  <a:pt x="495" y="373"/>
                </a:cubicBezTo>
                <a:cubicBezTo>
                  <a:pt x="497" y="374"/>
                  <a:pt x="503" y="372"/>
                  <a:pt x="509" y="369"/>
                </a:cubicBezTo>
                <a:cubicBezTo>
                  <a:pt x="517" y="364"/>
                  <a:pt x="527" y="359"/>
                  <a:pt x="539" y="359"/>
                </a:cubicBezTo>
                <a:cubicBezTo>
                  <a:pt x="549" y="359"/>
                  <a:pt x="560" y="364"/>
                  <a:pt x="569" y="373"/>
                </a:cubicBezTo>
                <a:cubicBezTo>
                  <a:pt x="572" y="375"/>
                  <a:pt x="577" y="378"/>
                  <a:pt x="583" y="382"/>
                </a:cubicBezTo>
                <a:cubicBezTo>
                  <a:pt x="582" y="344"/>
                  <a:pt x="579" y="308"/>
                  <a:pt x="573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57" y="275"/>
                  <a:pt x="456" y="277"/>
                  <a:pt x="456" y="279"/>
                </a:cubicBezTo>
                <a:cubicBezTo>
                  <a:pt x="454" y="282"/>
                  <a:pt x="450" y="284"/>
                  <a:pt x="447" y="284"/>
                </a:cubicBezTo>
                <a:cubicBezTo>
                  <a:pt x="441" y="284"/>
                  <a:pt x="435" y="280"/>
                  <a:pt x="427" y="274"/>
                </a:cubicBezTo>
                <a:cubicBezTo>
                  <a:pt x="427" y="274"/>
                  <a:pt x="426" y="274"/>
                  <a:pt x="426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3" y="303"/>
                  <a:pt x="403" y="303"/>
                  <a:pt x="403" y="303"/>
                </a:cubicBezTo>
                <a:cubicBezTo>
                  <a:pt x="408" y="304"/>
                  <a:pt x="410" y="307"/>
                  <a:pt x="411" y="308"/>
                </a:cubicBezTo>
                <a:cubicBezTo>
                  <a:pt x="412" y="310"/>
                  <a:pt x="416" y="317"/>
                  <a:pt x="420" y="322"/>
                </a:cubicBezTo>
                <a:cubicBezTo>
                  <a:pt x="434" y="342"/>
                  <a:pt x="444" y="357"/>
                  <a:pt x="445" y="366"/>
                </a:cubicBezTo>
                <a:cubicBezTo>
                  <a:pt x="448" y="368"/>
                  <a:pt x="460" y="369"/>
                  <a:pt x="467" y="369"/>
                </a:cubicBezTo>
                <a:close/>
                <a:moveTo>
                  <a:pt x="403" y="258"/>
                </a:moveTo>
                <a:cubicBezTo>
                  <a:pt x="403" y="259"/>
                  <a:pt x="403" y="259"/>
                  <a:pt x="403" y="259"/>
                </a:cubicBezTo>
                <a:cubicBezTo>
                  <a:pt x="406" y="259"/>
                  <a:pt x="406" y="259"/>
                  <a:pt x="406" y="259"/>
                </a:cubicBezTo>
                <a:cubicBezTo>
                  <a:pt x="405" y="259"/>
                  <a:pt x="404" y="258"/>
                  <a:pt x="403" y="258"/>
                </a:cubicBezTo>
                <a:close/>
                <a:moveTo>
                  <a:pt x="389" y="252"/>
                </a:moveTo>
                <a:cubicBezTo>
                  <a:pt x="388" y="252"/>
                  <a:pt x="387" y="252"/>
                  <a:pt x="386" y="251"/>
                </a:cubicBezTo>
                <a:cubicBezTo>
                  <a:pt x="384" y="251"/>
                  <a:pt x="381" y="250"/>
                  <a:pt x="379" y="250"/>
                </a:cubicBezTo>
                <a:cubicBezTo>
                  <a:pt x="371" y="250"/>
                  <a:pt x="364" y="255"/>
                  <a:pt x="359" y="259"/>
                </a:cubicBezTo>
                <a:cubicBezTo>
                  <a:pt x="389" y="259"/>
                  <a:pt x="389" y="259"/>
                  <a:pt x="389" y="259"/>
                </a:cubicBezTo>
                <a:lnTo>
                  <a:pt x="389" y="252"/>
                </a:lnTo>
                <a:close/>
                <a:moveTo>
                  <a:pt x="340" y="310"/>
                </a:moveTo>
                <a:cubicBezTo>
                  <a:pt x="340" y="312"/>
                  <a:pt x="341" y="315"/>
                  <a:pt x="349" y="315"/>
                </a:cubicBezTo>
                <a:cubicBezTo>
                  <a:pt x="359" y="315"/>
                  <a:pt x="372" y="311"/>
                  <a:pt x="383" y="308"/>
                </a:cubicBezTo>
                <a:cubicBezTo>
                  <a:pt x="385" y="307"/>
                  <a:pt x="387" y="307"/>
                  <a:pt x="389" y="306"/>
                </a:cubicBezTo>
                <a:cubicBezTo>
                  <a:pt x="389" y="273"/>
                  <a:pt x="389" y="273"/>
                  <a:pt x="389" y="273"/>
                </a:cubicBezTo>
                <a:cubicBezTo>
                  <a:pt x="349" y="273"/>
                  <a:pt x="349" y="273"/>
                  <a:pt x="349" y="273"/>
                </a:cubicBezTo>
                <a:cubicBezTo>
                  <a:pt x="342" y="285"/>
                  <a:pt x="339" y="300"/>
                  <a:pt x="340" y="310"/>
                </a:cubicBezTo>
                <a:close/>
                <a:moveTo>
                  <a:pt x="777" y="389"/>
                </a:moveTo>
                <a:cubicBezTo>
                  <a:pt x="777" y="349"/>
                  <a:pt x="770" y="310"/>
                  <a:pt x="757" y="273"/>
                </a:cubicBezTo>
                <a:cubicBezTo>
                  <a:pt x="587" y="273"/>
                  <a:pt x="587" y="273"/>
                  <a:pt x="587" y="273"/>
                </a:cubicBezTo>
                <a:cubicBezTo>
                  <a:pt x="593" y="310"/>
                  <a:pt x="597" y="349"/>
                  <a:pt x="597" y="389"/>
                </a:cubicBezTo>
                <a:lnTo>
                  <a:pt x="777" y="389"/>
                </a:lnTo>
                <a:close/>
                <a:moveTo>
                  <a:pt x="536" y="144"/>
                </a:moveTo>
                <a:cubicBezTo>
                  <a:pt x="535" y="144"/>
                  <a:pt x="535" y="144"/>
                  <a:pt x="535" y="144"/>
                </a:cubicBezTo>
                <a:cubicBezTo>
                  <a:pt x="530" y="158"/>
                  <a:pt x="511" y="166"/>
                  <a:pt x="491" y="173"/>
                </a:cubicBezTo>
                <a:cubicBezTo>
                  <a:pt x="482" y="175"/>
                  <a:pt x="472" y="194"/>
                  <a:pt x="464" y="207"/>
                </a:cubicBezTo>
                <a:cubicBezTo>
                  <a:pt x="456" y="221"/>
                  <a:pt x="449" y="231"/>
                  <a:pt x="442" y="235"/>
                </a:cubicBezTo>
                <a:cubicBezTo>
                  <a:pt x="443" y="238"/>
                  <a:pt x="446" y="244"/>
                  <a:pt x="448" y="248"/>
                </a:cubicBezTo>
                <a:cubicBezTo>
                  <a:pt x="450" y="252"/>
                  <a:pt x="452" y="256"/>
                  <a:pt x="453" y="259"/>
                </a:cubicBezTo>
                <a:cubicBezTo>
                  <a:pt x="571" y="259"/>
                  <a:pt x="571" y="259"/>
                  <a:pt x="571" y="259"/>
                </a:cubicBezTo>
                <a:cubicBezTo>
                  <a:pt x="563" y="217"/>
                  <a:pt x="551" y="178"/>
                  <a:pt x="536" y="144"/>
                </a:cubicBezTo>
                <a:close/>
                <a:moveTo>
                  <a:pt x="389" y="76"/>
                </a:moveTo>
                <a:cubicBezTo>
                  <a:pt x="387" y="77"/>
                  <a:pt x="384" y="79"/>
                  <a:pt x="385" y="80"/>
                </a:cubicBezTo>
                <a:cubicBezTo>
                  <a:pt x="385" y="82"/>
                  <a:pt x="387" y="84"/>
                  <a:pt x="389" y="85"/>
                </a:cubicBezTo>
                <a:lnTo>
                  <a:pt x="389" y="76"/>
                </a:lnTo>
                <a:close/>
                <a:moveTo>
                  <a:pt x="403" y="93"/>
                </a:moveTo>
                <a:cubicBezTo>
                  <a:pt x="409" y="95"/>
                  <a:pt x="415" y="96"/>
                  <a:pt x="422" y="96"/>
                </a:cubicBezTo>
                <a:cubicBezTo>
                  <a:pt x="427" y="96"/>
                  <a:pt x="435" y="95"/>
                  <a:pt x="436" y="90"/>
                </a:cubicBezTo>
                <a:cubicBezTo>
                  <a:pt x="438" y="79"/>
                  <a:pt x="445" y="73"/>
                  <a:pt x="456" y="73"/>
                </a:cubicBezTo>
                <a:cubicBezTo>
                  <a:pt x="474" y="73"/>
                  <a:pt x="500" y="91"/>
                  <a:pt x="518" y="107"/>
                </a:cubicBezTo>
                <a:cubicBezTo>
                  <a:pt x="508" y="91"/>
                  <a:pt x="498" y="76"/>
                  <a:pt x="487" y="63"/>
                </a:cubicBezTo>
                <a:cubicBezTo>
                  <a:pt x="479" y="59"/>
                  <a:pt x="471" y="56"/>
                  <a:pt x="463" y="53"/>
                </a:cubicBezTo>
                <a:cubicBezTo>
                  <a:pt x="439" y="46"/>
                  <a:pt x="428" y="52"/>
                  <a:pt x="404" y="67"/>
                </a:cubicBezTo>
                <a:cubicBezTo>
                  <a:pt x="403" y="67"/>
                  <a:pt x="403" y="67"/>
                  <a:pt x="403" y="67"/>
                </a:cubicBezTo>
                <a:lnTo>
                  <a:pt x="403" y="93"/>
                </a:lnTo>
                <a:close/>
                <a:moveTo>
                  <a:pt x="14" y="403"/>
                </a:moveTo>
                <a:cubicBezTo>
                  <a:pt x="15" y="443"/>
                  <a:pt x="22" y="482"/>
                  <a:pt x="34" y="519"/>
                </a:cubicBezTo>
                <a:cubicBezTo>
                  <a:pt x="204" y="519"/>
                  <a:pt x="204" y="519"/>
                  <a:pt x="204" y="519"/>
                </a:cubicBezTo>
                <a:cubicBezTo>
                  <a:pt x="198" y="482"/>
                  <a:pt x="195" y="443"/>
                  <a:pt x="195" y="403"/>
                </a:cubicBezTo>
                <a:lnTo>
                  <a:pt x="14" y="403"/>
                </a:lnTo>
                <a:close/>
                <a:moveTo>
                  <a:pt x="255" y="648"/>
                </a:moveTo>
                <a:cubicBezTo>
                  <a:pt x="389" y="648"/>
                  <a:pt x="389" y="648"/>
                  <a:pt x="389" y="648"/>
                </a:cubicBezTo>
                <a:cubicBezTo>
                  <a:pt x="389" y="533"/>
                  <a:pt x="389" y="533"/>
                  <a:pt x="389" y="533"/>
                </a:cubicBezTo>
                <a:cubicBezTo>
                  <a:pt x="221" y="533"/>
                  <a:pt x="221" y="533"/>
                  <a:pt x="221" y="533"/>
                </a:cubicBezTo>
                <a:cubicBezTo>
                  <a:pt x="229" y="575"/>
                  <a:pt x="241" y="614"/>
                  <a:pt x="255" y="648"/>
                </a:cubicBezTo>
                <a:close/>
                <a:moveTo>
                  <a:pt x="262" y="662"/>
                </a:moveTo>
                <a:cubicBezTo>
                  <a:pt x="294" y="730"/>
                  <a:pt x="339" y="774"/>
                  <a:pt x="389" y="777"/>
                </a:cubicBezTo>
                <a:cubicBezTo>
                  <a:pt x="389" y="662"/>
                  <a:pt x="389" y="662"/>
                  <a:pt x="389" y="662"/>
                </a:cubicBezTo>
                <a:lnTo>
                  <a:pt x="262" y="662"/>
                </a:lnTo>
                <a:close/>
                <a:moveTo>
                  <a:pt x="403" y="777"/>
                </a:moveTo>
                <a:cubicBezTo>
                  <a:pt x="422" y="776"/>
                  <a:pt x="441" y="768"/>
                  <a:pt x="459" y="755"/>
                </a:cubicBezTo>
                <a:cubicBezTo>
                  <a:pt x="452" y="752"/>
                  <a:pt x="447" y="745"/>
                  <a:pt x="446" y="734"/>
                </a:cubicBezTo>
                <a:cubicBezTo>
                  <a:pt x="446" y="724"/>
                  <a:pt x="455" y="709"/>
                  <a:pt x="471" y="683"/>
                </a:cubicBezTo>
                <a:cubicBezTo>
                  <a:pt x="475" y="676"/>
                  <a:pt x="479" y="669"/>
                  <a:pt x="484" y="662"/>
                </a:cubicBezTo>
                <a:cubicBezTo>
                  <a:pt x="403" y="662"/>
                  <a:pt x="403" y="662"/>
                  <a:pt x="403" y="662"/>
                </a:cubicBezTo>
                <a:lnTo>
                  <a:pt x="403" y="777"/>
                </a:lnTo>
                <a:close/>
                <a:moveTo>
                  <a:pt x="618" y="603"/>
                </a:moveTo>
                <a:cubicBezTo>
                  <a:pt x="628" y="598"/>
                  <a:pt x="652" y="569"/>
                  <a:pt x="674" y="536"/>
                </a:cubicBezTo>
                <a:cubicBezTo>
                  <a:pt x="700" y="496"/>
                  <a:pt x="708" y="471"/>
                  <a:pt x="706" y="466"/>
                </a:cubicBezTo>
                <a:cubicBezTo>
                  <a:pt x="701" y="456"/>
                  <a:pt x="653" y="432"/>
                  <a:pt x="621" y="416"/>
                </a:cubicBezTo>
                <a:cubicBezTo>
                  <a:pt x="611" y="411"/>
                  <a:pt x="601" y="407"/>
                  <a:pt x="593" y="403"/>
                </a:cubicBezTo>
                <a:cubicBezTo>
                  <a:pt x="592" y="403"/>
                  <a:pt x="591" y="403"/>
                  <a:pt x="590" y="403"/>
                </a:cubicBezTo>
                <a:cubicBezTo>
                  <a:pt x="587" y="403"/>
                  <a:pt x="584" y="401"/>
                  <a:pt x="583" y="398"/>
                </a:cubicBezTo>
                <a:cubicBezTo>
                  <a:pt x="573" y="392"/>
                  <a:pt x="564" y="387"/>
                  <a:pt x="560" y="383"/>
                </a:cubicBezTo>
                <a:cubicBezTo>
                  <a:pt x="553" y="376"/>
                  <a:pt x="546" y="373"/>
                  <a:pt x="539" y="373"/>
                </a:cubicBezTo>
                <a:cubicBezTo>
                  <a:pt x="530" y="373"/>
                  <a:pt x="523" y="377"/>
                  <a:pt x="515" y="381"/>
                </a:cubicBezTo>
                <a:cubicBezTo>
                  <a:pt x="509" y="384"/>
                  <a:pt x="502" y="388"/>
                  <a:pt x="496" y="388"/>
                </a:cubicBezTo>
                <a:cubicBezTo>
                  <a:pt x="494" y="388"/>
                  <a:pt x="491" y="387"/>
                  <a:pt x="489" y="387"/>
                </a:cubicBezTo>
                <a:cubicBezTo>
                  <a:pt x="486" y="385"/>
                  <a:pt x="480" y="384"/>
                  <a:pt x="474" y="384"/>
                </a:cubicBezTo>
                <a:cubicBezTo>
                  <a:pt x="477" y="386"/>
                  <a:pt x="481" y="388"/>
                  <a:pt x="483" y="392"/>
                </a:cubicBezTo>
                <a:cubicBezTo>
                  <a:pt x="483" y="392"/>
                  <a:pt x="483" y="392"/>
                  <a:pt x="483" y="392"/>
                </a:cubicBezTo>
                <a:cubicBezTo>
                  <a:pt x="484" y="392"/>
                  <a:pt x="484" y="392"/>
                  <a:pt x="484" y="392"/>
                </a:cubicBezTo>
                <a:cubicBezTo>
                  <a:pt x="493" y="405"/>
                  <a:pt x="484" y="419"/>
                  <a:pt x="475" y="432"/>
                </a:cubicBezTo>
                <a:cubicBezTo>
                  <a:pt x="466" y="445"/>
                  <a:pt x="456" y="460"/>
                  <a:pt x="458" y="477"/>
                </a:cubicBezTo>
                <a:cubicBezTo>
                  <a:pt x="461" y="492"/>
                  <a:pt x="473" y="505"/>
                  <a:pt x="487" y="518"/>
                </a:cubicBezTo>
                <a:cubicBezTo>
                  <a:pt x="488" y="519"/>
                  <a:pt x="489" y="520"/>
                  <a:pt x="490" y="521"/>
                </a:cubicBezTo>
                <a:cubicBezTo>
                  <a:pt x="490" y="521"/>
                  <a:pt x="490" y="521"/>
                  <a:pt x="490" y="521"/>
                </a:cubicBezTo>
                <a:cubicBezTo>
                  <a:pt x="506" y="537"/>
                  <a:pt x="523" y="555"/>
                  <a:pt x="526" y="583"/>
                </a:cubicBezTo>
                <a:cubicBezTo>
                  <a:pt x="530" y="614"/>
                  <a:pt x="504" y="657"/>
                  <a:pt x="483" y="690"/>
                </a:cubicBezTo>
                <a:cubicBezTo>
                  <a:pt x="472" y="708"/>
                  <a:pt x="460" y="727"/>
                  <a:pt x="460" y="734"/>
                </a:cubicBezTo>
                <a:cubicBezTo>
                  <a:pt x="461" y="739"/>
                  <a:pt x="463" y="743"/>
                  <a:pt x="466" y="743"/>
                </a:cubicBezTo>
                <a:cubicBezTo>
                  <a:pt x="467" y="743"/>
                  <a:pt x="469" y="742"/>
                  <a:pt x="470" y="741"/>
                </a:cubicBezTo>
                <a:cubicBezTo>
                  <a:pt x="471" y="739"/>
                  <a:pt x="472" y="736"/>
                  <a:pt x="472" y="732"/>
                </a:cubicBezTo>
                <a:cubicBezTo>
                  <a:pt x="471" y="723"/>
                  <a:pt x="482" y="713"/>
                  <a:pt x="503" y="694"/>
                </a:cubicBezTo>
                <a:cubicBezTo>
                  <a:pt x="509" y="689"/>
                  <a:pt x="515" y="684"/>
                  <a:pt x="521" y="678"/>
                </a:cubicBezTo>
                <a:cubicBezTo>
                  <a:pt x="553" y="648"/>
                  <a:pt x="600" y="611"/>
                  <a:pt x="618" y="603"/>
                </a:cubicBezTo>
                <a:close/>
                <a:moveTo>
                  <a:pt x="577" y="648"/>
                </a:moveTo>
                <a:cubicBezTo>
                  <a:pt x="682" y="648"/>
                  <a:pt x="682" y="648"/>
                  <a:pt x="682" y="648"/>
                </a:cubicBezTo>
                <a:cubicBezTo>
                  <a:pt x="712" y="614"/>
                  <a:pt x="736" y="575"/>
                  <a:pt x="752" y="533"/>
                </a:cubicBezTo>
                <a:cubicBezTo>
                  <a:pt x="693" y="533"/>
                  <a:pt x="693" y="533"/>
                  <a:pt x="693" y="533"/>
                </a:cubicBezTo>
                <a:cubicBezTo>
                  <a:pt x="670" y="570"/>
                  <a:pt x="638" y="609"/>
                  <a:pt x="624" y="616"/>
                </a:cubicBezTo>
                <a:cubicBezTo>
                  <a:pt x="615" y="620"/>
                  <a:pt x="598" y="632"/>
                  <a:pt x="577" y="648"/>
                </a:cubicBezTo>
                <a:close/>
                <a:moveTo>
                  <a:pt x="543" y="44"/>
                </a:moveTo>
                <a:cubicBezTo>
                  <a:pt x="547" y="58"/>
                  <a:pt x="549" y="73"/>
                  <a:pt x="542" y="79"/>
                </a:cubicBezTo>
                <a:cubicBezTo>
                  <a:pt x="540" y="81"/>
                  <a:pt x="537" y="82"/>
                  <a:pt x="533" y="82"/>
                </a:cubicBezTo>
                <a:cubicBezTo>
                  <a:pt x="529" y="82"/>
                  <a:pt x="522" y="80"/>
                  <a:pt x="515" y="77"/>
                </a:cubicBezTo>
                <a:cubicBezTo>
                  <a:pt x="526" y="92"/>
                  <a:pt x="536" y="110"/>
                  <a:pt x="545" y="130"/>
                </a:cubicBezTo>
                <a:cubicBezTo>
                  <a:pt x="669" y="130"/>
                  <a:pt x="669" y="130"/>
                  <a:pt x="669" y="130"/>
                </a:cubicBezTo>
                <a:cubicBezTo>
                  <a:pt x="634" y="93"/>
                  <a:pt x="591" y="64"/>
                  <a:pt x="543" y="44"/>
                </a:cubicBezTo>
                <a:close/>
                <a:moveTo>
                  <a:pt x="123" y="130"/>
                </a:moveTo>
                <a:cubicBezTo>
                  <a:pt x="222" y="130"/>
                  <a:pt x="222" y="130"/>
                  <a:pt x="222" y="130"/>
                </a:cubicBezTo>
                <a:cubicBezTo>
                  <a:pt x="225" y="109"/>
                  <a:pt x="224" y="85"/>
                  <a:pt x="219" y="72"/>
                </a:cubicBezTo>
                <a:cubicBezTo>
                  <a:pt x="219" y="71"/>
                  <a:pt x="217" y="70"/>
                  <a:pt x="213" y="70"/>
                </a:cubicBezTo>
                <a:cubicBezTo>
                  <a:pt x="207" y="70"/>
                  <a:pt x="199" y="72"/>
                  <a:pt x="189" y="75"/>
                </a:cubicBezTo>
                <a:cubicBezTo>
                  <a:pt x="165" y="91"/>
                  <a:pt x="143" y="109"/>
                  <a:pt x="123" y="130"/>
                </a:cubicBezTo>
                <a:close/>
                <a:moveTo>
                  <a:pt x="333" y="772"/>
                </a:moveTo>
                <a:cubicBezTo>
                  <a:pt x="303" y="753"/>
                  <a:pt x="275" y="720"/>
                  <a:pt x="252" y="674"/>
                </a:cubicBezTo>
                <a:cubicBezTo>
                  <a:pt x="250" y="670"/>
                  <a:pt x="248" y="666"/>
                  <a:pt x="247" y="662"/>
                </a:cubicBezTo>
                <a:cubicBezTo>
                  <a:pt x="123" y="662"/>
                  <a:pt x="123" y="662"/>
                  <a:pt x="123" y="662"/>
                </a:cubicBezTo>
                <a:cubicBezTo>
                  <a:pt x="178" y="719"/>
                  <a:pt x="251" y="759"/>
                  <a:pt x="333" y="772"/>
                </a:cubicBezTo>
                <a:close/>
                <a:moveTo>
                  <a:pt x="669" y="662"/>
                </a:moveTo>
                <a:cubicBezTo>
                  <a:pt x="560" y="662"/>
                  <a:pt x="560" y="662"/>
                  <a:pt x="560" y="662"/>
                </a:cubicBezTo>
                <a:cubicBezTo>
                  <a:pt x="551" y="670"/>
                  <a:pt x="541" y="678"/>
                  <a:pt x="533" y="686"/>
                </a:cubicBezTo>
                <a:cubicBezTo>
                  <a:pt x="511" y="726"/>
                  <a:pt x="485" y="755"/>
                  <a:pt x="458" y="773"/>
                </a:cubicBezTo>
                <a:cubicBezTo>
                  <a:pt x="540" y="759"/>
                  <a:pt x="613" y="719"/>
                  <a:pt x="669" y="662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latin typeface="Open Sans Ligh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64" y="1864941"/>
            <a:ext cx="1627054" cy="1256499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88376" y="1233009"/>
            <a:ext cx="315085" cy="8233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88376" y="2130712"/>
            <a:ext cx="315085" cy="8526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90010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11335" y="345811"/>
            <a:ext cx="799245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5839" y="229708"/>
            <a:ext cx="90010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4685679"/>
              </p:ext>
            </p:extLst>
          </p:nvPr>
        </p:nvGraphicFramePr>
        <p:xfrm>
          <a:off x="143421" y="568524"/>
          <a:ext cx="5544616" cy="255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/>
          <p:cNvSpPr txBox="1">
            <a:spLocks/>
          </p:cNvSpPr>
          <p:nvPr/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Hindiston</a:t>
            </a:r>
            <a:r>
              <a:rPr lang="en-US" sz="2400" dirty="0" smtClean="0"/>
              <a:t> – </a:t>
            </a:r>
            <a:r>
              <a:rPr lang="en-US" sz="2400" dirty="0" err="1" smtClean="0"/>
              <a:t>Pokiston</a:t>
            </a:r>
            <a:r>
              <a:rPr lang="en-US" sz="2400" dirty="0" smtClean="0"/>
              <a:t> </a:t>
            </a:r>
            <a:r>
              <a:rPr lang="en-US" sz="2400" dirty="0" err="1" smtClean="0"/>
              <a:t>ziddiyatlari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2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1171491"/>
              </p:ext>
            </p:extLst>
          </p:nvPr>
        </p:nvGraphicFramePr>
        <p:xfrm>
          <a:off x="0" y="71872"/>
          <a:ext cx="5652033" cy="313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19944"/>
            <a:ext cx="3888432" cy="2139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370205">
              <a:lnSpc>
                <a:spcPct val="95000"/>
              </a:lnSpc>
              <a:spcBef>
                <a:spcPts val="365"/>
              </a:spcBef>
              <a:spcAft>
                <a:spcPts val="0"/>
              </a:spcAft>
              <a:tabLst>
                <a:tab pos="573405" algn="l"/>
                <a:tab pos="624205" algn="l"/>
                <a:tab pos="706755" algn="l"/>
                <a:tab pos="974725" algn="l"/>
                <a:tab pos="1042670" algn="l"/>
                <a:tab pos="1305560" algn="l"/>
                <a:tab pos="1395095" algn="l"/>
                <a:tab pos="1443990" algn="l"/>
                <a:tab pos="1696085" algn="l"/>
                <a:tab pos="1804670" algn="l"/>
                <a:tab pos="1991360" algn="l"/>
                <a:tab pos="2014220" algn="l"/>
                <a:tab pos="2077720" algn="l"/>
                <a:tab pos="2171700" algn="l"/>
                <a:tab pos="2393950" algn="l"/>
                <a:tab pos="2449830" algn="l"/>
                <a:tab pos="2523490" algn="l"/>
                <a:tab pos="2718435" algn="l"/>
                <a:tab pos="2794635" algn="l"/>
                <a:tab pos="2978785" algn="l"/>
                <a:tab pos="3205480" algn="l"/>
                <a:tab pos="3244215" algn="l"/>
                <a:tab pos="3558540" algn="l"/>
                <a:tab pos="3724910" algn="l"/>
                <a:tab pos="4003675" algn="l"/>
                <a:tab pos="4201160" algn="l"/>
                <a:tab pos="4513580" algn="l"/>
                <a:tab pos="4575175" algn="l"/>
                <a:tab pos="4768215" algn="l"/>
              </a:tabLst>
            </a:pPr>
            <a:r>
              <a:rPr lang="ms-MY" sz="1600" spc="-3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ms-MY" sz="2000" spc="-3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 </a:t>
            </a:r>
            <a:r>
              <a:rPr lang="ms-MY" sz="20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katta </a:t>
            </a:r>
            <a:r>
              <a:rPr lang="ms-MY" sz="2000" spc="-4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islohot </a:t>
            </a:r>
            <a:r>
              <a:rPr lang="ms-MY" sz="20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agrar </a:t>
            </a:r>
            <a:r>
              <a:rPr lang="ms-MY" sz="2000" spc="-2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sohada </a:t>
            </a:r>
            <a:r>
              <a:rPr lang="ms-MY" sz="2000" spc="-3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o‘tkazildi</a:t>
            </a:r>
            <a:r>
              <a:rPr lang="ms-MY" sz="2000" spc="-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ms-MY" sz="2000" spc="-7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Yer </a:t>
            </a:r>
            <a:r>
              <a:rPr lang="ms-MY" sz="2000" spc="-7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ms-MY" sz="2000" spc="-3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ehqonlarga</a:t>
            </a:r>
            <a:r>
              <a:rPr lang="ms-MY" sz="2000" spc="-3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tarqatildi.	</a:t>
            </a:r>
            <a:r>
              <a:rPr lang="ms-MY" sz="2000" spc="-2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spc="-3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Biroq  </a:t>
            </a:r>
            <a:r>
              <a:rPr lang="ms-MY" sz="2000" spc="-2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mehnat </a:t>
            </a:r>
            <a:r>
              <a:rPr lang="ms-MY" sz="2000" spc="-3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unumdorligi </a:t>
            </a:r>
            <a:r>
              <a:rPr lang="ms-MY" sz="2000" spc="-4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o‘smadi</a:t>
            </a:r>
            <a:r>
              <a:rPr lang="ms-MY" sz="2000" spc="-4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ms-MY" sz="2000" spc="-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hosildorlik </a:t>
            </a:r>
            <a:r>
              <a:rPr lang="ms-MY" sz="20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juda</a:t>
            </a:r>
            <a:r>
              <a:rPr lang="ms-MY" sz="2000" spc="26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sekin </a:t>
            </a:r>
            <a:r>
              <a:rPr lang="ms-MY" sz="2000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o‘sdi, </a:t>
            </a:r>
            <a:r>
              <a:rPr lang="ms-MY" sz="2000" spc="-4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oziq-ovqat </a:t>
            </a:r>
            <a:r>
              <a:rPr lang="ms-MY" sz="20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muammosi </a:t>
            </a:r>
            <a:r>
              <a:rPr lang="ms-MY" sz="2000" spc="-2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yana </a:t>
            </a:r>
            <a:r>
              <a:rPr lang="ms-MY" sz="20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uzoq </a:t>
            </a:r>
            <a:r>
              <a:rPr lang="ms-MY" sz="20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vaqt </a:t>
            </a:r>
            <a:r>
              <a:rPr lang="ms-MY" sz="2000" spc="-2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saqlanib </a:t>
            </a:r>
            <a:r>
              <a:rPr lang="ms-MY" sz="2000" spc="-3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qoldi</a:t>
            </a:r>
            <a:r>
              <a:rPr lang="ms-MY" sz="2000" spc="-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60" y="106869"/>
            <a:ext cx="4895533" cy="386260"/>
          </a:xfrm>
        </p:spPr>
        <p:txBody>
          <a:bodyPr/>
          <a:lstStyle/>
          <a:p>
            <a:r>
              <a:rPr lang="en-US" dirty="0" err="1" smtClean="0"/>
              <a:t>Iqtisodiy</a:t>
            </a:r>
            <a:r>
              <a:rPr lang="en-US" dirty="0" smtClean="0"/>
              <a:t> </a:t>
            </a:r>
            <a:r>
              <a:rPr lang="en-US" dirty="0" err="1" smtClean="0"/>
              <a:t>ahvol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13" y="603365"/>
            <a:ext cx="2020243" cy="1320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9" y="2007717"/>
            <a:ext cx="2020243" cy="11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6363"/>
            <a:ext cx="5759451" cy="126188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R="370205" algn="ctr">
              <a:lnSpc>
                <a:spcPct val="95000"/>
              </a:lnSpc>
              <a:spcBef>
                <a:spcPts val="365"/>
              </a:spcBef>
              <a:spcAft>
                <a:spcPts val="0"/>
              </a:spcAft>
              <a:tabLst>
                <a:tab pos="573405" algn="l"/>
                <a:tab pos="624205" algn="l"/>
                <a:tab pos="706755" algn="l"/>
                <a:tab pos="974725" algn="l"/>
                <a:tab pos="1042670" algn="l"/>
                <a:tab pos="1305560" algn="l"/>
                <a:tab pos="1395095" algn="l"/>
                <a:tab pos="1443990" algn="l"/>
                <a:tab pos="1696085" algn="l"/>
                <a:tab pos="1804670" algn="l"/>
                <a:tab pos="1991360" algn="l"/>
                <a:tab pos="2014220" algn="l"/>
                <a:tab pos="2077720" algn="l"/>
                <a:tab pos="2171700" algn="l"/>
                <a:tab pos="2393950" algn="l"/>
                <a:tab pos="2449830" algn="l"/>
                <a:tab pos="2523490" algn="l"/>
                <a:tab pos="2718435" algn="l"/>
                <a:tab pos="2794635" algn="l"/>
                <a:tab pos="2978785" algn="l"/>
                <a:tab pos="3205480" algn="l"/>
                <a:tab pos="3244215" algn="l"/>
                <a:tab pos="3558540" algn="l"/>
                <a:tab pos="3724910" algn="l"/>
                <a:tab pos="4003675" algn="l"/>
                <a:tab pos="4201160" algn="l"/>
                <a:tab pos="4513580" algn="l"/>
                <a:tab pos="4575175" algn="l"/>
                <a:tab pos="4768215" algn="l"/>
              </a:tabLst>
            </a:pPr>
            <a:r>
              <a:rPr lang="ms-MY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1950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-yillarning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ms-MY" sz="2000" spc="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ikkinchi </a:t>
            </a:r>
            <a:r>
              <a:rPr lang="ms-MY" sz="2000" spc="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yarmi</a:t>
            </a:r>
            <a:r>
              <a:rPr lang="ms-MY" sz="2000" spc="-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ms-MY" sz="20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1960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-yillar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Hindistonda jadal industrlashtirish boshlandi.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Davlatga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qarashli </a:t>
            </a:r>
            <a:r>
              <a:rPr lang="ms-MY" sz="2000" spc="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yirik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sanoat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korxonalari qurildi.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" y="1421254"/>
            <a:ext cx="2484276" cy="1606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5" y="1404020"/>
            <a:ext cx="2478069" cy="1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4674260"/>
              </p:ext>
            </p:extLst>
          </p:nvPr>
        </p:nvGraphicFramePr>
        <p:xfrm>
          <a:off x="71413" y="35868"/>
          <a:ext cx="3600400" cy="32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13" y="35868"/>
            <a:ext cx="2016224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72" y="1656048"/>
            <a:ext cx="2001966" cy="15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87103408"/>
              </p:ext>
            </p:extLst>
          </p:nvPr>
        </p:nvGraphicFramePr>
        <p:xfrm>
          <a:off x="35409" y="71872"/>
          <a:ext cx="317010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13" y="71872"/>
            <a:ext cx="2543175" cy="1800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513" y="1872097"/>
            <a:ext cx="2446521" cy="12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0804282"/>
              </p:ext>
            </p:extLst>
          </p:nvPr>
        </p:nvGraphicFramePr>
        <p:xfrm>
          <a:off x="1" y="35868"/>
          <a:ext cx="5724040" cy="32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0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60898309"/>
              </p:ext>
            </p:extLst>
          </p:nvPr>
        </p:nvGraphicFramePr>
        <p:xfrm>
          <a:off x="71414" y="71872"/>
          <a:ext cx="56880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5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132269"/>
            <a:ext cx="5184072" cy="386260"/>
          </a:xfrm>
        </p:spPr>
        <p:txBody>
          <a:bodyPr/>
          <a:lstStyle/>
          <a:p>
            <a:r>
              <a:rPr lang="en-US" dirty="0" err="1" smtClean="0"/>
              <a:t>Iqtisodiy</a:t>
            </a:r>
            <a:r>
              <a:rPr lang="en-US" dirty="0" smtClean="0"/>
              <a:t> </a:t>
            </a:r>
            <a:r>
              <a:rPr lang="en-US" dirty="0" err="1" smtClean="0"/>
              <a:t>inqiroz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032" y="689898"/>
            <a:ext cx="5334989" cy="229806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66700" algn="just">
              <a:spcBef>
                <a:spcPts val="355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1980-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</a:t>
            </a:r>
            <a:r>
              <a:rPr lang="ms-MY" sz="2000" spc="3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o‘rtalaridan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mamlakat </a:t>
            </a:r>
            <a:r>
              <a:rPr lang="ms-MY" sz="2000" spc="-2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g‘alla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 </a:t>
            </a:r>
            <a:r>
              <a:rPr lang="ms-MY" sz="2000" spc="-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o‘zini </a:t>
            </a:r>
            <a:r>
              <a:rPr lang="ms-MY" sz="2000" spc="-3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ta’minlay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boshladi. Chet</a:t>
            </a:r>
            <a:r>
              <a:rPr lang="ms-MY" sz="2000" spc="3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 investitsiyalari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</a:t>
            </a:r>
            <a:r>
              <a:rPr lang="ms-MY" sz="2000" spc="26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spc="-2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ko‘paydi. </a:t>
            </a:r>
          </a:p>
          <a:p>
            <a:pPr indent="266700" algn="just">
              <a:spcBef>
                <a:spcPts val="355"/>
              </a:spcBef>
              <a:spcAft>
                <a:spcPts val="0"/>
              </a:spcAft>
            </a:pPr>
            <a:r>
              <a:rPr lang="ms-MY" sz="2000" spc="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Ammo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1990-yillar</a:t>
            </a:r>
            <a:r>
              <a:rPr lang="ms-MY" sz="2000" spc="3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boshida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Hindistonning iqtisodiy ahvoli yana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yomonlashdi. Iqtisodiy </a:t>
            </a:r>
            <a:r>
              <a:rPr lang="ms-MY" sz="2000" spc="-3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o‘sish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deyarli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to‘xtadi, inflyatsiya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kuchaydi,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ishsizlik</a:t>
            </a:r>
            <a:r>
              <a:rPr lang="ms-MY" sz="2000" spc="3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oshdi.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Tashqi</a:t>
            </a:r>
            <a:r>
              <a:rPr lang="en-US" dirty="0" smtClean="0"/>
              <a:t> </a:t>
            </a:r>
            <a:r>
              <a:rPr lang="en-US" dirty="0" err="1" smtClean="0"/>
              <a:t>siyosat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417" y="611932"/>
            <a:ext cx="3528392" cy="23302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82550">
              <a:lnSpc>
                <a:spcPct val="101000"/>
              </a:lnSpc>
              <a:spcAft>
                <a:spcPts val="0"/>
              </a:spcAft>
              <a:tabLst>
                <a:tab pos="92075" algn="l"/>
              </a:tabLst>
            </a:pP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1950-yillari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“J</a:t>
            </a:r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Neru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kursi”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shakllandi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ms-MY" sz="1600" spc="-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 </a:t>
            </a:r>
            <a:r>
              <a:rPr lang="ms-MY" sz="1600" spc="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buyuk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davlatlar o‘rtasidagi mojarolardan chetda </a:t>
            </a:r>
            <a:r>
              <a:rPr lang="ms-MY" sz="1600" spc="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turish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siyosati</a:t>
            </a:r>
            <a:r>
              <a:rPr lang="ms-MY" sz="1600" spc="16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edi. </a:t>
            </a:r>
          </a:p>
          <a:p>
            <a:pPr marR="82550">
              <a:lnSpc>
                <a:spcPct val="101000"/>
              </a:lnSpc>
              <a:spcAft>
                <a:spcPts val="0"/>
              </a:spcAft>
              <a:tabLst>
                <a:tab pos="92075" algn="l"/>
              </a:tabLst>
            </a:pPr>
            <a:r>
              <a:rPr lang="ms-MY" sz="1600" spc="-3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J.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Neru Qo‘shilmaslik </a:t>
            </a:r>
            <a:r>
              <a:rPr lang="ms-MY" sz="1600" spc="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harakatining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tashabbuskorlaridan biri </a:t>
            </a:r>
            <a:r>
              <a:rPr lang="ms-MY" sz="1600" spc="-2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bo‘ldi.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Qo‘shilmaslik harakati Hindistonning butun </a:t>
            </a:r>
            <a:r>
              <a:rPr lang="ms-MY" sz="1600" spc="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asrdagi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tashqi siyosatini</a:t>
            </a:r>
            <a:r>
              <a:rPr lang="ms-MY" sz="1600" spc="3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belgilab </a:t>
            </a:r>
            <a:r>
              <a:rPr lang="ms-MY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berdi.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997282"/>
            <a:ext cx="2020073" cy="16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60" y="100519"/>
            <a:ext cx="4895533" cy="38626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Reja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71978" y="646656"/>
            <a:ext cx="49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 mustaqilligining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 qilinishi.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499" y="1170930"/>
            <a:ext cx="498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 rivojlanish. </a:t>
            </a: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  tizimning </a:t>
            </a: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shakllanishi.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140469" y="580342"/>
            <a:ext cx="523214" cy="54006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132175" y="1215860"/>
            <a:ext cx="539803" cy="551965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598" y="1834623"/>
            <a:ext cx="498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1960-1970-yillardagi  inqiroz. </a:t>
            </a:r>
            <a:b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 siyosat.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132175" y="2510707"/>
            <a:ext cx="539803" cy="551965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Open Sans Light"/>
              </a:rPr>
              <a:t>4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132175" y="1863283"/>
            <a:ext cx="539803" cy="551965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264" y="2609862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800" b="1" spc="-2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Pokiston.</a:t>
            </a: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56" y="2232112"/>
            <a:ext cx="1627054" cy="8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58906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Pokiston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537" y="810433"/>
            <a:ext cx="2981657" cy="16312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940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2018-yil)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Islomobod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9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191" y="580182"/>
            <a:ext cx="2592288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50861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Pokiston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3155016"/>
              </p:ext>
            </p:extLst>
          </p:nvPr>
        </p:nvGraphicFramePr>
        <p:xfrm>
          <a:off x="71413" y="35868"/>
          <a:ext cx="5616624" cy="313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89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5292773"/>
              </p:ext>
            </p:extLst>
          </p:nvPr>
        </p:nvGraphicFramePr>
        <p:xfrm>
          <a:off x="143421" y="575928"/>
          <a:ext cx="550861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Pokiston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022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6719732"/>
              </p:ext>
            </p:extLst>
          </p:nvPr>
        </p:nvGraphicFramePr>
        <p:xfrm>
          <a:off x="143421" y="575928"/>
          <a:ext cx="550861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Pokiston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820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1052560"/>
              </p:ext>
            </p:extLst>
          </p:nvPr>
        </p:nvGraphicFramePr>
        <p:xfrm>
          <a:off x="143421" y="611932"/>
          <a:ext cx="5472608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71412" y="102633"/>
            <a:ext cx="5688037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Pokiston</a:t>
            </a:r>
            <a:r>
              <a:rPr lang="en-US" sz="2400" dirty="0" smtClean="0"/>
              <a:t> </a:t>
            </a:r>
            <a:r>
              <a:rPr lang="en-US" sz="2400" dirty="0" err="1" smtClean="0"/>
              <a:t>siyosiy</a:t>
            </a:r>
            <a:r>
              <a:rPr lang="en-US" sz="2400" dirty="0" smtClean="0"/>
              <a:t> </a:t>
            </a:r>
            <a:r>
              <a:rPr lang="en-US" sz="2400" dirty="0" err="1" smtClean="0"/>
              <a:t>hayoti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016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57676864"/>
              </p:ext>
            </p:extLst>
          </p:nvPr>
        </p:nvGraphicFramePr>
        <p:xfrm>
          <a:off x="143421" y="575928"/>
          <a:ext cx="5472608" cy="241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B.Bxutto</a:t>
            </a:r>
            <a:r>
              <a:rPr lang="en-US" sz="2400" dirty="0" smtClean="0"/>
              <a:t> </a:t>
            </a:r>
            <a:r>
              <a:rPr lang="en-US" sz="2400" dirty="0" err="1" smtClean="0"/>
              <a:t>davri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1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0054767"/>
              </p:ext>
            </p:extLst>
          </p:nvPr>
        </p:nvGraphicFramePr>
        <p:xfrm>
          <a:off x="143421" y="683940"/>
          <a:ext cx="54726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B.Bxutto</a:t>
            </a:r>
            <a:r>
              <a:rPr lang="en-US" sz="2400" dirty="0" smtClean="0"/>
              <a:t> </a:t>
            </a:r>
            <a:r>
              <a:rPr lang="en-US" sz="2400" dirty="0" err="1" smtClean="0"/>
              <a:t>davri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306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49407043"/>
              </p:ext>
            </p:extLst>
          </p:nvPr>
        </p:nvGraphicFramePr>
        <p:xfrm>
          <a:off x="71413" y="71872"/>
          <a:ext cx="367450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98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50072" y="611932"/>
            <a:ext cx="1978124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32653490"/>
              </p:ext>
            </p:extLst>
          </p:nvPr>
        </p:nvGraphicFramePr>
        <p:xfrm>
          <a:off x="71413" y="71872"/>
          <a:ext cx="561662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8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13" y="12700"/>
            <a:ext cx="5616624" cy="192360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177800"/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1965-yilning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aprelida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2-urush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nazoratida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Rani-Kutch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artilleriyadan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o‘qqa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tutilgach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miqyosdagi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/>
            <a:r>
              <a:rPr lang="en-US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Bitim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tuzilib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Rani-Kutch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Pokistonga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Sialkat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Hindistonga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1" y="1968054"/>
            <a:ext cx="2091891" cy="1175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17" y="1968054"/>
            <a:ext cx="2051765" cy="11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60785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Hindiston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670" y="683878"/>
            <a:ext cx="3092089" cy="2246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  <a:r>
              <a:rPr lang="en-US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2018-yil)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Dehli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9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760" y="563228"/>
            <a:ext cx="247550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92" y="0"/>
            <a:ext cx="5728457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66700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3-urushga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Pokistondagi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fojialar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1970-yil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dekabridagi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Pokistonni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Bangladesh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aylantirishni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Mujibir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boshchiligidagi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Hurlik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6700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o‘ldirildi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 million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qochib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1836068"/>
            <a:ext cx="2364854" cy="1324318"/>
          </a:xfrm>
          <a:prstGeom prst="rect">
            <a:avLst/>
          </a:prstGeom>
        </p:spPr>
      </p:pic>
      <p:pic>
        <p:nvPicPr>
          <p:cNvPr id="5" name="image9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1793" y="1811222"/>
            <a:ext cx="1980221" cy="13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23" y="133411"/>
            <a:ext cx="5112568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429" y="647936"/>
            <a:ext cx="5400600" cy="19389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119-120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-betlarida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Pokiston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8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76" y="721586"/>
            <a:ext cx="5412153" cy="217108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Hindiston</a:t>
            </a:r>
            <a:r>
              <a:rPr lang="en-US" sz="2000" b="0" dirty="0">
                <a:solidFill>
                  <a:srgbClr val="002060"/>
                </a:solidFill>
              </a:rPr>
              <a:t> – </a:t>
            </a:r>
            <a:r>
              <a:rPr lang="en-US" sz="2000" b="0" dirty="0" err="1">
                <a:solidFill>
                  <a:srgbClr val="002060"/>
                </a:solidFill>
              </a:rPr>
              <a:t>federativ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respublika</a:t>
            </a:r>
            <a:r>
              <a:rPr lang="en-US" sz="2000" b="0" dirty="0">
                <a:solidFill>
                  <a:srgbClr val="002060"/>
                </a:solidFill>
              </a:rPr>
              <a:t>. </a:t>
            </a:r>
            <a:r>
              <a:rPr lang="en-US" sz="2000" b="0" dirty="0" smtClean="0">
                <a:solidFill>
                  <a:srgbClr val="002060"/>
                </a:solidFill>
              </a:rPr>
              <a:t/>
            </a:r>
            <a:br>
              <a:rPr lang="en-US" sz="2000" b="0" dirty="0" smtClean="0">
                <a:solidFill>
                  <a:srgbClr val="002060"/>
                </a:solidFill>
              </a:rPr>
            </a:br>
            <a:r>
              <a:rPr lang="en-US" sz="2000" b="0" dirty="0" err="1" smtClean="0">
                <a:solidFill>
                  <a:srgbClr val="002060"/>
                </a:solidFill>
              </a:rPr>
              <a:t>Buyuk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Britaniya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boshchiligidagi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Hamdoʻstlik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tarkibiga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kiradi</a:t>
            </a:r>
            <a:r>
              <a:rPr lang="en-US" sz="2000" b="0" dirty="0">
                <a:solidFill>
                  <a:srgbClr val="002060"/>
                </a:solidFill>
              </a:rPr>
              <a:t>. </a:t>
            </a:r>
            <a:r>
              <a:rPr lang="en-US" sz="2000" b="0" dirty="0" err="1">
                <a:solidFill>
                  <a:srgbClr val="002060"/>
                </a:solidFill>
              </a:rPr>
              <a:t>Amaldagi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konstitutsiyasi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1950</a:t>
            </a:r>
            <a:r>
              <a:rPr lang="en-US" sz="2000" b="0" dirty="0" smtClean="0">
                <a:solidFill>
                  <a:srgbClr val="002060"/>
                </a:solidFill>
              </a:rPr>
              <a:t>-yil </a:t>
            </a:r>
            <a:r>
              <a:rPr lang="en-US" sz="2000" dirty="0" smtClean="0">
                <a:solidFill>
                  <a:srgbClr val="002060"/>
                </a:solidFill>
              </a:rPr>
              <a:t>26</a:t>
            </a:r>
            <a:r>
              <a:rPr lang="en-US" sz="2000" b="0" dirty="0" smtClean="0">
                <a:solidFill>
                  <a:srgbClr val="002060"/>
                </a:solidFill>
              </a:rPr>
              <a:t>-yanvardan </a:t>
            </a:r>
            <a:r>
              <a:rPr lang="en-US" sz="2000" b="0" dirty="0" err="1">
                <a:solidFill>
                  <a:srgbClr val="002060"/>
                </a:solidFill>
              </a:rPr>
              <a:t>kuchga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kirgan</a:t>
            </a:r>
            <a:r>
              <a:rPr lang="en-US" sz="2000" b="0" dirty="0">
                <a:solidFill>
                  <a:srgbClr val="002060"/>
                </a:solidFill>
              </a:rPr>
              <a:t>; </a:t>
            </a:r>
            <a:r>
              <a:rPr lang="en-US" sz="2000" b="0" dirty="0" err="1">
                <a:solidFill>
                  <a:srgbClr val="002060"/>
                </a:solidFill>
              </a:rPr>
              <a:t>keyinchalik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oʻzgartishlar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kiritilgan</a:t>
            </a:r>
            <a:r>
              <a:rPr lang="en-US" sz="2000" b="0" dirty="0">
                <a:solidFill>
                  <a:srgbClr val="002060"/>
                </a:solidFill>
              </a:rPr>
              <a:t>. </a:t>
            </a:r>
            <a:r>
              <a:rPr lang="en-US" sz="2000" b="0" dirty="0" smtClean="0">
                <a:solidFill>
                  <a:srgbClr val="002060"/>
                </a:solidFill>
              </a:rPr>
              <a:t/>
            </a:r>
            <a:br>
              <a:rPr lang="en-US" sz="2000" b="0" dirty="0" smtClean="0">
                <a:solidFill>
                  <a:srgbClr val="002060"/>
                </a:solidFill>
              </a:rPr>
            </a:br>
            <a:r>
              <a:rPr lang="en-US" sz="2000" dirty="0" err="1" smtClean="0">
                <a:solidFill>
                  <a:srgbClr val="002060"/>
                </a:solidFill>
              </a:rPr>
              <a:t>Davlat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boshligi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</a:rPr>
              <a:t>– </a:t>
            </a:r>
            <a:r>
              <a:rPr lang="en-US" sz="2000" b="0" dirty="0" err="1" smtClean="0">
                <a:solidFill>
                  <a:srgbClr val="002060"/>
                </a:solidFill>
              </a:rPr>
              <a:t>prezident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va</a:t>
            </a:r>
            <a:r>
              <a:rPr lang="en-US" sz="2000" b="0" dirty="0" smtClean="0">
                <a:solidFill>
                  <a:srgbClr val="002060"/>
                </a:solidFill>
              </a:rPr>
              <a:t> u </a:t>
            </a:r>
            <a:r>
              <a:rPr lang="en-US" sz="2000" dirty="0" smtClean="0">
                <a:solidFill>
                  <a:srgbClr val="002060"/>
                </a:solidFill>
              </a:rPr>
              <a:t>5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yil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muddatga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saylanadi</a:t>
            </a:r>
            <a:r>
              <a:rPr lang="en-US" sz="2000" b="0" dirty="0">
                <a:solidFill>
                  <a:srgbClr val="002060"/>
                </a:solidFill>
              </a:rPr>
              <a:t>. </a:t>
            </a:r>
            <a:r>
              <a:rPr lang="ms-MY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1945 - </a:t>
            </a:r>
            <a:r>
              <a:rPr lang="ms-MY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yildan </a:t>
            </a:r>
            <a:r>
              <a:rPr lang="ms-MY" sz="20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BMT aʼzosi. 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Hindiston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8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30330563"/>
              </p:ext>
            </p:extLst>
          </p:nvPr>
        </p:nvGraphicFramePr>
        <p:xfrm>
          <a:off x="259184" y="601947"/>
          <a:ext cx="54006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60" y="106869"/>
            <a:ext cx="4895533" cy="386260"/>
          </a:xfrm>
        </p:spPr>
        <p:txBody>
          <a:bodyPr/>
          <a:lstStyle/>
          <a:p>
            <a:r>
              <a:rPr lang="en-US" dirty="0" err="1" smtClean="0"/>
              <a:t>Urush</a:t>
            </a:r>
            <a:r>
              <a:rPr lang="en-US" dirty="0" smtClean="0"/>
              <a:t> </a:t>
            </a:r>
            <a:r>
              <a:rPr lang="en-US" dirty="0" err="1" smtClean="0"/>
              <a:t>oqibatlari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3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7212268"/>
              </p:ext>
            </p:extLst>
          </p:nvPr>
        </p:nvGraphicFramePr>
        <p:xfrm>
          <a:off x="0" y="539924"/>
          <a:ext cx="5616624" cy="244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3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60782134"/>
              </p:ext>
            </p:extLst>
          </p:nvPr>
        </p:nvGraphicFramePr>
        <p:xfrm>
          <a:off x="71413" y="539924"/>
          <a:ext cx="5616624" cy="270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/>
          <p:cNvSpPr txBox="1">
            <a:spLocks/>
          </p:cNvSpPr>
          <p:nvPr/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Hindistonning</a:t>
            </a:r>
            <a:r>
              <a:rPr lang="en-US" sz="2400" dirty="0" smtClean="0"/>
              <a:t> </a:t>
            </a:r>
            <a:r>
              <a:rPr lang="en-US" sz="2400" dirty="0" err="1" smtClean="0"/>
              <a:t>bo‘linishi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0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9" y="575928"/>
            <a:ext cx="1620180" cy="2239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4" y="560029"/>
            <a:ext cx="1677269" cy="225531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51633" y="567297"/>
            <a:ext cx="1584176" cy="1680073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Ikki</a:t>
            </a:r>
            <a:r>
              <a:rPr lang="en-US" dirty="0" smtClean="0"/>
              <a:t> </a:t>
            </a:r>
            <a:r>
              <a:rPr lang="en-US" dirty="0" err="1" smtClean="0"/>
              <a:t>davlat</a:t>
            </a:r>
            <a:r>
              <a:rPr lang="en-US" dirty="0" smtClean="0"/>
              <a:t> </a:t>
            </a:r>
            <a:r>
              <a:rPr lang="en-US" dirty="0" err="1" smtClean="0"/>
              <a:t>rahbarlari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1413" y="2813822"/>
            <a:ext cx="1822346" cy="246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err="1" smtClean="0">
                <a:solidFill>
                  <a:srgbClr val="002060"/>
                </a:solidFill>
              </a:rPr>
              <a:t>Liikat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Alixan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3"/>
          </p:nvPr>
        </p:nvSpPr>
        <p:spPr>
          <a:xfrm>
            <a:off x="3995849" y="2815339"/>
            <a:ext cx="1641265" cy="246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Javaharlal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Neru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665" y="2331477"/>
            <a:ext cx="971645" cy="7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7469174"/>
              </p:ext>
            </p:extLst>
          </p:nvPr>
        </p:nvGraphicFramePr>
        <p:xfrm>
          <a:off x="143421" y="568524"/>
          <a:ext cx="5508612" cy="255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/>
          <p:cNvSpPr txBox="1">
            <a:spLocks/>
          </p:cNvSpPr>
          <p:nvPr/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</a:t>
            </a:r>
            <a:r>
              <a:rPr lang="en-US" sz="2400" dirty="0" err="1" smtClean="0"/>
              <a:t>Bo‘linish</a:t>
            </a:r>
            <a:r>
              <a:rPr lang="en-US" sz="2400" dirty="0" smtClean="0"/>
              <a:t> </a:t>
            </a:r>
            <a:r>
              <a:rPr lang="en-US" sz="2400" dirty="0" err="1" smtClean="0"/>
              <a:t>oqibatlari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11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153981</TotalTime>
  <Words>866</Words>
  <Application>Microsoft Office PowerPoint</Application>
  <PresentationFormat>Произвольный</PresentationFormat>
  <Paragraphs>81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31</vt:i4>
      </vt:variant>
    </vt:vector>
  </HeadingPairs>
  <TitlesOfParts>
    <vt:vector size="47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JAHON TARIXI</vt:lpstr>
      <vt:lpstr>Reja</vt:lpstr>
      <vt:lpstr>    Hindiston haqida</vt:lpstr>
      <vt:lpstr>Hindiston – federativ respublika.  Buyuk Britaniya boshchiligidagi Hamdoʻstlik tarkibiga kiradi. Amaldagi konstitutsiyasi 1950-yil 26-yanvardan kuchga kirgan; keyinchalik oʻzgartishlar kiritilgan.  Davlat boshligi – prezident va u 5 yil muddatga saylanadi. 1945 - yildan BMT aʼzosi. </vt:lpstr>
      <vt:lpstr>Urush oqibatlari</vt:lpstr>
      <vt:lpstr>Презентация PowerPoint</vt:lpstr>
      <vt:lpstr>Презентация PowerPoint</vt:lpstr>
      <vt:lpstr>Ikki davlat rahbarlari</vt:lpstr>
      <vt:lpstr>Презентация PowerPoint</vt:lpstr>
      <vt:lpstr>Презентация PowerPoint</vt:lpstr>
      <vt:lpstr>Презентация PowerPoint</vt:lpstr>
      <vt:lpstr>Iqtisodiy ahvol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Iqtisodiy inqiroz</vt:lpstr>
      <vt:lpstr>Tashqi siyosat</vt:lpstr>
      <vt:lpstr>    Pokiston haqida</vt:lpstr>
      <vt:lpstr>    Pokiston haqida</vt:lpstr>
      <vt:lpstr>    Pokiston haqida</vt:lpstr>
      <vt:lpstr>    Pokiston haqida</vt:lpstr>
      <vt:lpstr>    Pokiston siyosiy hayoti</vt:lpstr>
      <vt:lpstr>B.Bxutto davri</vt:lpstr>
      <vt:lpstr>B.Bxutto davri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1609</cp:revision>
  <dcterms:created xsi:type="dcterms:W3CDTF">2014-10-08T23:03:32Z</dcterms:created>
  <dcterms:modified xsi:type="dcterms:W3CDTF">2021-02-13T14:40:18Z</dcterms:modified>
</cp:coreProperties>
</file>