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5"/>
  </p:notesMasterIdLst>
  <p:sldIdLst>
    <p:sldId id="1356" r:id="rId11"/>
    <p:sldId id="1402" r:id="rId12"/>
    <p:sldId id="1532" r:id="rId13"/>
    <p:sldId id="1512" r:id="rId14"/>
    <p:sldId id="1519" r:id="rId15"/>
    <p:sldId id="1548" r:id="rId16"/>
    <p:sldId id="1534" r:id="rId17"/>
    <p:sldId id="1535" r:id="rId18"/>
    <p:sldId id="1536" r:id="rId19"/>
    <p:sldId id="1533" r:id="rId20"/>
    <p:sldId id="1538" r:id="rId21"/>
    <p:sldId id="1537" r:id="rId22"/>
    <p:sldId id="1515" r:id="rId23"/>
    <p:sldId id="1542" r:id="rId24"/>
    <p:sldId id="1541" r:id="rId25"/>
    <p:sldId id="1539" r:id="rId26"/>
    <p:sldId id="1543" r:id="rId27"/>
    <p:sldId id="1544" r:id="rId28"/>
    <p:sldId id="1545" r:id="rId29"/>
    <p:sldId id="1546" r:id="rId30"/>
    <p:sldId id="1513" r:id="rId31"/>
    <p:sldId id="1547" r:id="rId32"/>
    <p:sldId id="1517" r:id="rId33"/>
    <p:sldId id="1438" r:id="rId34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532"/>
            <p14:sldId id="1512"/>
            <p14:sldId id="1519"/>
            <p14:sldId id="1548"/>
            <p14:sldId id="1534"/>
            <p14:sldId id="1535"/>
            <p14:sldId id="1536"/>
            <p14:sldId id="1533"/>
            <p14:sldId id="1538"/>
            <p14:sldId id="1537"/>
            <p14:sldId id="1515"/>
            <p14:sldId id="1542"/>
            <p14:sldId id="1541"/>
            <p14:sldId id="1539"/>
            <p14:sldId id="1543"/>
            <p14:sldId id="1544"/>
            <p14:sldId id="1545"/>
            <p14:sldId id="1546"/>
            <p14:sldId id="1513"/>
            <p14:sldId id="1547"/>
            <p14:sldId id="1517"/>
            <p14:sldId id="1438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CCFF"/>
    <a:srgbClr val="FFFFFF"/>
    <a:srgbClr val="002060"/>
    <a:srgbClr val="D844D1"/>
    <a:srgbClr val="DDDDDD"/>
    <a:srgbClr val="B2B2B2"/>
    <a:srgbClr val="7F7F7F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179" autoAdjust="0"/>
  </p:normalViewPr>
  <p:slideViewPr>
    <p:cSldViewPr snapToObjects="1">
      <p:cViewPr varScale="1">
        <p:scale>
          <a:sx n="219" d="100"/>
          <a:sy n="219" d="100"/>
        </p:scale>
        <p:origin x="768" y="16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7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452D2-662E-4C4C-9BE9-EFF994044D4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8451CD-2CC0-4F86-8B3C-3DBE9E2C844C}">
      <dgm:prSet custT="1"/>
      <dgm:spPr>
        <a:solidFill>
          <a:schemeClr val="tx1"/>
        </a:solidFill>
      </dgm:spPr>
      <dgm:t>
        <a:bodyPr/>
        <a:lstStyle/>
        <a:p>
          <a:pPr algn="l" rtl="0">
            <a:lnSpc>
              <a:spcPct val="100000"/>
            </a:lnSpc>
          </a:pPr>
          <a:r>
            <a:rPr lang="ms-MY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Urushda 27 mln sovet fuqarolari halok bo‘ldi, 12,5 mln kishi   nogiron bo‘lib  qoldi,  mamlakat  juda  katta moddiy  zarar ko‘rdi.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1A4045-CCAB-401D-9713-6E924B871AE0}" type="parTrans" cxnId="{31465DAF-ED41-436B-8C94-FDF8DC1BEA9A}">
      <dgm:prSet/>
      <dgm:spPr/>
      <dgm:t>
        <a:bodyPr/>
        <a:lstStyle/>
        <a:p>
          <a:endParaRPr lang="ru-RU"/>
        </a:p>
      </dgm:t>
    </dgm:pt>
    <dgm:pt modelId="{797EEA97-EF8D-4832-9E5F-99452B0F53A7}" type="sibTrans" cxnId="{31465DAF-ED41-436B-8C94-FDF8DC1BEA9A}">
      <dgm:prSet/>
      <dgm:spPr/>
      <dgm:t>
        <a:bodyPr/>
        <a:lstStyle/>
        <a:p>
          <a:endParaRPr lang="ru-RU"/>
        </a:p>
      </dgm:t>
    </dgm:pt>
    <dgm:pt modelId="{9133ED4E-BCE2-40B9-B559-A489B1FDE7C9}" type="pres">
      <dgm:prSet presAssocID="{EA4452D2-662E-4C4C-9BE9-EFF994044D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25FCAC-4110-4E71-88C6-3CE6EBD2BDFE}" type="pres">
      <dgm:prSet presAssocID="{648451CD-2CC0-4F86-8B3C-3DBE9E2C844C}" presName="node" presStyleLbl="node1" presStyleIdx="0" presStyleCnt="1" custLinFactNeighborX="0" custLinFactNeighborY="-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202E74-CDF8-412C-A4F8-500B42F6B03E}" type="presOf" srcId="{648451CD-2CC0-4F86-8B3C-3DBE9E2C844C}" destId="{F225FCAC-4110-4E71-88C6-3CE6EBD2BDFE}" srcOrd="0" destOrd="0" presId="urn:microsoft.com/office/officeart/2005/8/layout/hList6"/>
    <dgm:cxn modelId="{31465DAF-ED41-436B-8C94-FDF8DC1BEA9A}" srcId="{EA4452D2-662E-4C4C-9BE9-EFF994044D45}" destId="{648451CD-2CC0-4F86-8B3C-3DBE9E2C844C}" srcOrd="0" destOrd="0" parTransId="{691A4045-CCAB-401D-9713-6E924B871AE0}" sibTransId="{797EEA97-EF8D-4832-9E5F-99452B0F53A7}"/>
    <dgm:cxn modelId="{C11CAD5C-095E-443E-BDE1-5D159F303EF7}" type="presOf" srcId="{EA4452D2-662E-4C4C-9BE9-EFF994044D45}" destId="{9133ED4E-BCE2-40B9-B559-A489B1FDE7C9}" srcOrd="0" destOrd="0" presId="urn:microsoft.com/office/officeart/2005/8/layout/hList6"/>
    <dgm:cxn modelId="{03737227-6807-42E4-BDB3-5D8E9D818F9C}" type="presParOf" srcId="{9133ED4E-BCE2-40B9-B559-A489B1FDE7C9}" destId="{F225FCAC-4110-4E71-88C6-3CE6EBD2BDFE}" srcOrd="0" destOrd="0" presId="urn:microsoft.com/office/officeart/2005/8/layout/hList6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D08E39-53A6-4B7A-8790-C059A95797D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BAC38C-F908-43F3-994F-1AE8F93BA595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l" rtl="0">
            <a:lnSpc>
              <a:spcPct val="100000"/>
            </a:lnSpc>
          </a:pPr>
          <a:r>
            <a:rPr lang="ms-MY" sz="2000" dirty="0" smtClean="0">
              <a:latin typeface="Arial" panose="020B0604020202020204" pitchFamily="34" charset="0"/>
              <a:cs typeface="Arial" panose="020B0604020202020204" pitchFamily="34" charset="0"/>
            </a:rPr>
            <a:t>Ilmiy-texnik taraqqiyot, mashinasozlikni texnik qayta qurollantirish, inson  omilini  faollashtirish, mehnat   intizomini va ishchilarning  tashabbuskorligini  oshirishga asosiy kuch va g‘oya sifatida  qaraldi.</a:t>
          </a:r>
          <a:endParaRPr lang="ru-RU" sz="1800" dirty="0"/>
        </a:p>
      </dgm:t>
    </dgm:pt>
    <dgm:pt modelId="{E3FEE7BD-3D29-4D02-B8CA-49708F7B262D}" type="parTrans" cxnId="{8501F3F8-B279-4BF0-AC13-22032CBF533B}">
      <dgm:prSet/>
      <dgm:spPr/>
      <dgm:t>
        <a:bodyPr/>
        <a:lstStyle/>
        <a:p>
          <a:endParaRPr lang="ru-RU"/>
        </a:p>
      </dgm:t>
    </dgm:pt>
    <dgm:pt modelId="{D177868E-957E-4522-9FAD-34AF544B90B1}" type="sibTrans" cxnId="{8501F3F8-B279-4BF0-AC13-22032CBF533B}">
      <dgm:prSet/>
      <dgm:spPr/>
      <dgm:t>
        <a:bodyPr/>
        <a:lstStyle/>
        <a:p>
          <a:endParaRPr lang="ru-RU"/>
        </a:p>
      </dgm:t>
    </dgm:pt>
    <dgm:pt modelId="{35208704-F5ED-4A36-B6F2-CB8FAED74016}" type="pres">
      <dgm:prSet presAssocID="{74D08E39-53A6-4B7A-8790-C059A95797D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0F97EF-6A17-4C10-BFC1-D5D988475685}" type="pres">
      <dgm:prSet presAssocID="{B1BAC38C-F908-43F3-994F-1AE8F93BA595}" presName="composite" presStyleCnt="0"/>
      <dgm:spPr/>
    </dgm:pt>
    <dgm:pt modelId="{974E38A4-5A8B-4DA0-AE60-5FE7D1A81F1E}" type="pres">
      <dgm:prSet presAssocID="{B1BAC38C-F908-43F3-994F-1AE8F93BA595}" presName="imgShp" presStyleLbl="fgImgPlace1" presStyleIdx="0" presStyleCnt="1" custScaleX="104764" custScaleY="115090" custLinFactNeighborX="-20696" custLinFactNeighborY="-9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A263202-5093-43EA-B737-E38AF968E2BB}" type="pres">
      <dgm:prSet presAssocID="{B1BAC38C-F908-43F3-994F-1AE8F93BA595}" presName="txShp" presStyleLbl="node1" presStyleIdx="0" presStyleCnt="1" custScaleX="134205" custScaleY="145407" custLinFactNeighborX="10943" custLinFactNeighborY="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032A51-D0F6-41DF-A03F-82CA3ABB3B1B}" type="presOf" srcId="{B1BAC38C-F908-43F3-994F-1AE8F93BA595}" destId="{6A263202-5093-43EA-B737-E38AF968E2BB}" srcOrd="0" destOrd="0" presId="urn:microsoft.com/office/officeart/2005/8/layout/vList3"/>
    <dgm:cxn modelId="{99357A20-3B8E-4276-A670-28CA0E567DB2}" type="presOf" srcId="{74D08E39-53A6-4B7A-8790-C059A95797D4}" destId="{35208704-F5ED-4A36-B6F2-CB8FAED74016}" srcOrd="0" destOrd="0" presId="urn:microsoft.com/office/officeart/2005/8/layout/vList3"/>
    <dgm:cxn modelId="{8501F3F8-B279-4BF0-AC13-22032CBF533B}" srcId="{74D08E39-53A6-4B7A-8790-C059A95797D4}" destId="{B1BAC38C-F908-43F3-994F-1AE8F93BA595}" srcOrd="0" destOrd="0" parTransId="{E3FEE7BD-3D29-4D02-B8CA-49708F7B262D}" sibTransId="{D177868E-957E-4522-9FAD-34AF544B90B1}"/>
    <dgm:cxn modelId="{485D47A3-720A-4855-9E96-BB18CCEA04B6}" type="presParOf" srcId="{35208704-F5ED-4A36-B6F2-CB8FAED74016}" destId="{BA0F97EF-6A17-4C10-BFC1-D5D988475685}" srcOrd="0" destOrd="0" presId="urn:microsoft.com/office/officeart/2005/8/layout/vList3"/>
    <dgm:cxn modelId="{7AED5C67-BB78-41D5-A43D-3EBD4FFEACC2}" type="presParOf" srcId="{BA0F97EF-6A17-4C10-BFC1-D5D988475685}" destId="{974E38A4-5A8B-4DA0-AE60-5FE7D1A81F1E}" srcOrd="0" destOrd="0" presId="urn:microsoft.com/office/officeart/2005/8/layout/vList3"/>
    <dgm:cxn modelId="{64A3F2AF-9571-4DC4-819A-EAD4ED57595F}" type="presParOf" srcId="{BA0F97EF-6A17-4C10-BFC1-D5D988475685}" destId="{6A263202-5093-43EA-B737-E38AF968E2BB}" srcOrd="1" destOrd="0" presId="urn:microsoft.com/office/officeart/2005/8/layout/vList3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C04D85-3205-43BA-87C8-0ABEEE19B0B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0EC64B-07EB-4F1C-AF36-4ACA1E472DD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265113" indent="0" rtl="0">
            <a:lnSpc>
              <a:spcPct val="100000"/>
            </a:lnSpc>
          </a:pP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Darslikning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93-betida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izohli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atamalarni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daftaringizga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yozib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oling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savollarga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bering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09C260-4D0C-477E-8117-796FD0733824}" type="parTrans" cxnId="{E8B0A1F4-E43A-4871-836D-14967F587EF3}">
      <dgm:prSet/>
      <dgm:spPr/>
      <dgm:t>
        <a:bodyPr/>
        <a:lstStyle/>
        <a:p>
          <a:endParaRPr lang="ru-RU"/>
        </a:p>
      </dgm:t>
    </dgm:pt>
    <dgm:pt modelId="{B1F62619-4708-43C3-BE65-858D7A957272}" type="sibTrans" cxnId="{E8B0A1F4-E43A-4871-836D-14967F587EF3}">
      <dgm:prSet/>
      <dgm:spPr/>
      <dgm:t>
        <a:bodyPr/>
        <a:lstStyle/>
        <a:p>
          <a:endParaRPr lang="ru-RU"/>
        </a:p>
      </dgm:t>
    </dgm:pt>
    <dgm:pt modelId="{763C580E-38E9-4D68-AA8C-5EDED5DB2E05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265113" indent="0" rtl="0">
            <a:lnSpc>
              <a:spcPct val="100000"/>
            </a:lnSpc>
          </a:pP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Shuhrat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Ergashevning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Erk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istar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ko‘ngil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kitobidagi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Turg‘unlik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taraqqiyot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bo‘limini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o‘qing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sinkveyn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tuzing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E163FFA7-E11A-4618-B6F6-966D00D33B2C}" type="parTrans" cxnId="{83EAB688-175F-485D-A3A8-4E1D40C24646}">
      <dgm:prSet/>
      <dgm:spPr/>
      <dgm:t>
        <a:bodyPr/>
        <a:lstStyle/>
        <a:p>
          <a:endParaRPr lang="ru-RU"/>
        </a:p>
      </dgm:t>
    </dgm:pt>
    <dgm:pt modelId="{5FA1BB7C-4C1A-4041-AF3E-16E9E2414913}" type="sibTrans" cxnId="{83EAB688-175F-485D-A3A8-4E1D40C24646}">
      <dgm:prSet/>
      <dgm:spPr/>
      <dgm:t>
        <a:bodyPr/>
        <a:lstStyle/>
        <a:p>
          <a:endParaRPr lang="ru-RU"/>
        </a:p>
      </dgm:t>
    </dgm:pt>
    <dgm:pt modelId="{F57CD66B-F738-4D11-A189-4AF5086C62E3}" type="pres">
      <dgm:prSet presAssocID="{E6C04D85-3205-43BA-87C8-0ABEEE19B0B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5F1A7B-8290-40A8-8574-714222194ED7}" type="pres">
      <dgm:prSet presAssocID="{7F0EC64B-07EB-4F1C-AF36-4ACA1E472DD0}" presName="composite" presStyleCnt="0"/>
      <dgm:spPr/>
    </dgm:pt>
    <dgm:pt modelId="{EEF497F8-EA80-4914-A8A6-1FE73483875C}" type="pres">
      <dgm:prSet presAssocID="{7F0EC64B-07EB-4F1C-AF36-4ACA1E472DD0}" presName="imgShp" presStyleLbl="fgImgPlace1" presStyleIdx="0" presStyleCnt="2" custLinFactNeighborX="-58571" custLinFactNeighborY="130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82E9CB-DBC8-48DD-9548-E99B9660AC73}" type="pres">
      <dgm:prSet presAssocID="{7F0EC64B-07EB-4F1C-AF36-4ACA1E472DD0}" presName="txShp" presStyleLbl="node1" presStyleIdx="0" presStyleCnt="2" custScaleX="141089" custLinFactNeighborX="336" custLinFactNeighborY="13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27E10-D28E-4DF6-B5E5-7DA71BF772D9}" type="pres">
      <dgm:prSet presAssocID="{B1F62619-4708-43C3-BE65-858D7A957272}" presName="spacing" presStyleCnt="0"/>
      <dgm:spPr/>
    </dgm:pt>
    <dgm:pt modelId="{C28B4D76-F6E2-486A-A708-4BB07AB79637}" type="pres">
      <dgm:prSet presAssocID="{763C580E-38E9-4D68-AA8C-5EDED5DB2E05}" presName="composite" presStyleCnt="0"/>
      <dgm:spPr/>
    </dgm:pt>
    <dgm:pt modelId="{B8C211FB-2668-4B72-A261-C21126F2E507}" type="pres">
      <dgm:prSet presAssocID="{763C580E-38E9-4D68-AA8C-5EDED5DB2E05}" presName="imgShp" presStyleLbl="fgImgPlace1" presStyleIdx="1" presStyleCnt="2" custLinFactNeighborX="-58571" custLinFactNeighborY="562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E32141-EC0C-4AE2-BC95-78A395181449}" type="pres">
      <dgm:prSet presAssocID="{763C580E-38E9-4D68-AA8C-5EDED5DB2E05}" presName="txShp" presStyleLbl="node1" presStyleIdx="1" presStyleCnt="2" custScaleX="142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62939E-926B-4DC0-B15C-C35F0E34FC07}" type="presOf" srcId="{7F0EC64B-07EB-4F1C-AF36-4ACA1E472DD0}" destId="{0A82E9CB-DBC8-48DD-9548-E99B9660AC73}" srcOrd="0" destOrd="0" presId="urn:microsoft.com/office/officeart/2005/8/layout/vList3"/>
    <dgm:cxn modelId="{83EAB688-175F-485D-A3A8-4E1D40C24646}" srcId="{E6C04D85-3205-43BA-87C8-0ABEEE19B0B0}" destId="{763C580E-38E9-4D68-AA8C-5EDED5DB2E05}" srcOrd="1" destOrd="0" parTransId="{E163FFA7-E11A-4618-B6F6-966D00D33B2C}" sibTransId="{5FA1BB7C-4C1A-4041-AF3E-16E9E2414913}"/>
    <dgm:cxn modelId="{E8B0A1F4-E43A-4871-836D-14967F587EF3}" srcId="{E6C04D85-3205-43BA-87C8-0ABEEE19B0B0}" destId="{7F0EC64B-07EB-4F1C-AF36-4ACA1E472DD0}" srcOrd="0" destOrd="0" parTransId="{EA09C260-4D0C-477E-8117-796FD0733824}" sibTransId="{B1F62619-4708-43C3-BE65-858D7A957272}"/>
    <dgm:cxn modelId="{EF1F0416-EAD3-46E9-82A8-F7387FD1D43C}" type="presOf" srcId="{763C580E-38E9-4D68-AA8C-5EDED5DB2E05}" destId="{5CE32141-EC0C-4AE2-BC95-78A395181449}" srcOrd="0" destOrd="0" presId="urn:microsoft.com/office/officeart/2005/8/layout/vList3"/>
    <dgm:cxn modelId="{ACD5E261-0A43-4E5B-89D8-3C6FFBBEFDDA}" type="presOf" srcId="{E6C04D85-3205-43BA-87C8-0ABEEE19B0B0}" destId="{F57CD66B-F738-4D11-A189-4AF5086C62E3}" srcOrd="0" destOrd="0" presId="urn:microsoft.com/office/officeart/2005/8/layout/vList3"/>
    <dgm:cxn modelId="{39549302-9A4F-460C-B907-FA04F73BA697}" type="presParOf" srcId="{F57CD66B-F738-4D11-A189-4AF5086C62E3}" destId="{7F5F1A7B-8290-40A8-8574-714222194ED7}" srcOrd="0" destOrd="0" presId="urn:microsoft.com/office/officeart/2005/8/layout/vList3"/>
    <dgm:cxn modelId="{83D9BD4D-E85D-4453-982D-E5BA2E1C43CF}" type="presParOf" srcId="{7F5F1A7B-8290-40A8-8574-714222194ED7}" destId="{EEF497F8-EA80-4914-A8A6-1FE73483875C}" srcOrd="0" destOrd="0" presId="urn:microsoft.com/office/officeart/2005/8/layout/vList3"/>
    <dgm:cxn modelId="{616D0A71-7043-4F95-B9EF-45D7B459D662}" type="presParOf" srcId="{7F5F1A7B-8290-40A8-8574-714222194ED7}" destId="{0A82E9CB-DBC8-48DD-9548-E99B9660AC73}" srcOrd="1" destOrd="0" presId="urn:microsoft.com/office/officeart/2005/8/layout/vList3"/>
    <dgm:cxn modelId="{FC929711-3673-435B-8DC9-ACE8829E2CAF}" type="presParOf" srcId="{F57CD66B-F738-4D11-A189-4AF5086C62E3}" destId="{B9427E10-D28E-4DF6-B5E5-7DA71BF772D9}" srcOrd="1" destOrd="0" presId="urn:microsoft.com/office/officeart/2005/8/layout/vList3"/>
    <dgm:cxn modelId="{6A1C2B1D-515D-4C55-B055-414A1D55FCBF}" type="presParOf" srcId="{F57CD66B-F738-4D11-A189-4AF5086C62E3}" destId="{C28B4D76-F6E2-486A-A708-4BB07AB79637}" srcOrd="2" destOrd="0" presId="urn:microsoft.com/office/officeart/2005/8/layout/vList3"/>
    <dgm:cxn modelId="{1A6E6E56-94F0-4DB3-B0C0-D65DC8BE2660}" type="presParOf" srcId="{C28B4D76-F6E2-486A-A708-4BB07AB79637}" destId="{B8C211FB-2668-4B72-A261-C21126F2E507}" srcOrd="0" destOrd="0" presId="urn:microsoft.com/office/officeart/2005/8/layout/vList3"/>
    <dgm:cxn modelId="{A835D138-5FA2-4245-87C3-1430C75BB0DD}" type="presParOf" srcId="{C28B4D76-F6E2-486A-A708-4BB07AB79637}" destId="{5CE32141-EC0C-4AE2-BC95-78A39518144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452D2-662E-4C4C-9BE9-EFF994044D4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066AEE-B1CE-4321-818C-D7DE1C1EBD4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ms-MY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Xalqaro miqyosda SSSRning roli keskin oshganligiga, u dunyoning qudratli davlatlaridan   biriga   aylanganiga   qaramasdan,   urush   sovet xalqi uchun  juda  qimmatga  tushdi. 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86835-4B83-40EB-86B6-816BF7059A32}" type="parTrans" cxnId="{8276B4D9-3DDF-40F6-AD32-68A73B5735B4}">
      <dgm:prSet/>
      <dgm:spPr/>
      <dgm:t>
        <a:bodyPr/>
        <a:lstStyle/>
        <a:p>
          <a:pPr algn="ctr"/>
          <a:endParaRPr lang="ru-RU"/>
        </a:p>
      </dgm:t>
    </dgm:pt>
    <dgm:pt modelId="{9A1F090F-E470-4DD2-9A0E-5225E3C2B0B0}" type="sibTrans" cxnId="{8276B4D9-3DDF-40F6-AD32-68A73B5735B4}">
      <dgm:prSet/>
      <dgm:spPr/>
      <dgm:t>
        <a:bodyPr/>
        <a:lstStyle/>
        <a:p>
          <a:pPr algn="ctr"/>
          <a:endParaRPr lang="ru-RU"/>
        </a:p>
      </dgm:t>
    </dgm:pt>
    <dgm:pt modelId="{9133ED4E-BCE2-40B9-B559-A489B1FDE7C9}" type="pres">
      <dgm:prSet presAssocID="{EA4452D2-662E-4C4C-9BE9-EFF994044D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BF858B-CEAD-453E-AFED-9BE1B21D4B21}" type="pres">
      <dgm:prSet presAssocID="{CA066AEE-B1CE-4321-818C-D7DE1C1EBD4A}" presName="node" presStyleLbl="node1" presStyleIdx="0" presStyleCnt="1" custScaleX="100000" custLinFactNeighborX="-2982" custLinFactNeighborY="352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8276B4D9-3DDF-40F6-AD32-68A73B5735B4}" srcId="{EA4452D2-662E-4C4C-9BE9-EFF994044D45}" destId="{CA066AEE-B1CE-4321-818C-D7DE1C1EBD4A}" srcOrd="0" destOrd="0" parTransId="{A1786835-4B83-40EB-86B6-816BF7059A32}" sibTransId="{9A1F090F-E470-4DD2-9A0E-5225E3C2B0B0}"/>
    <dgm:cxn modelId="{853172C7-DA1D-448C-877D-820CA700BF5D}" type="presOf" srcId="{EA4452D2-662E-4C4C-9BE9-EFF994044D45}" destId="{9133ED4E-BCE2-40B9-B559-A489B1FDE7C9}" srcOrd="0" destOrd="0" presId="urn:microsoft.com/office/officeart/2005/8/layout/hList6"/>
    <dgm:cxn modelId="{1B5723F5-D456-4C58-A776-CE2F64AB2F50}" type="presOf" srcId="{CA066AEE-B1CE-4321-818C-D7DE1C1EBD4A}" destId="{69BF858B-CEAD-453E-AFED-9BE1B21D4B21}" srcOrd="0" destOrd="0" presId="urn:microsoft.com/office/officeart/2005/8/layout/hList6"/>
    <dgm:cxn modelId="{886FBFD6-CE8E-46E3-8311-1AA4D227F842}" type="presParOf" srcId="{9133ED4E-BCE2-40B9-B559-A489B1FDE7C9}" destId="{69BF858B-CEAD-453E-AFED-9BE1B21D4B21}" srcOrd="0" destOrd="0" presId="urn:microsoft.com/office/officeart/2005/8/layout/hList6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80EC20-20B7-41D1-9873-9A4FDDF0948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D99129-5A83-4156-B951-50DD60B9D776}">
      <dgm:prSet custT="1"/>
      <dgm:spPr>
        <a:solidFill>
          <a:schemeClr val="bg1">
            <a:lumMod val="10000"/>
            <a:lumOff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ms-MY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G‘arb  davlatlari “Marshall rejasi” bo‘yicha AQSHdan yordam olgan bir paytda SSSR iqtisodiyotini  to‘liq   ichki  resurslar  hisobiga,  o‘z kuchi bilan  tikladi. 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738D18-9303-45A4-9096-FEF7080457C4}" type="parTrans" cxnId="{814A0496-4040-4DC2-A0A2-F552D5ACC99A}">
      <dgm:prSet/>
      <dgm:spPr/>
      <dgm:t>
        <a:bodyPr/>
        <a:lstStyle/>
        <a:p>
          <a:endParaRPr lang="ru-RU"/>
        </a:p>
      </dgm:t>
    </dgm:pt>
    <dgm:pt modelId="{151D4F18-AE77-4586-9F16-A04EE0968D82}" type="sibTrans" cxnId="{814A0496-4040-4DC2-A0A2-F552D5ACC99A}">
      <dgm:prSet/>
      <dgm:spPr/>
      <dgm:t>
        <a:bodyPr/>
        <a:lstStyle/>
        <a:p>
          <a:endParaRPr lang="ru-RU"/>
        </a:p>
      </dgm:t>
    </dgm:pt>
    <dgm:pt modelId="{D041C3C7-F84D-4632-8281-FCFCCA1FBEBF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ms-MY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Xalqning matonatli  mehnati, ishtiyoqi tufayli                         -vayron bo‘lgan zavodlar, shaharlar qayta qurildi-infratuzilma tiklandi. 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5FD6FD-AB5C-464B-BC60-D747DA6CFBEF}" type="parTrans" cxnId="{3918328F-50AC-4D68-A3FB-50E77E306D70}">
      <dgm:prSet/>
      <dgm:spPr/>
      <dgm:t>
        <a:bodyPr/>
        <a:lstStyle/>
        <a:p>
          <a:endParaRPr lang="ru-RU"/>
        </a:p>
      </dgm:t>
    </dgm:pt>
    <dgm:pt modelId="{1482E16E-D60B-424F-BBD4-E5D9A4FE74BF}" type="sibTrans" cxnId="{3918328F-50AC-4D68-A3FB-50E77E306D70}">
      <dgm:prSet/>
      <dgm:spPr/>
      <dgm:t>
        <a:bodyPr/>
        <a:lstStyle/>
        <a:p>
          <a:endParaRPr lang="ru-RU"/>
        </a:p>
      </dgm:t>
    </dgm:pt>
    <dgm:pt modelId="{C40B1A6F-BD02-4500-8013-F783BEB43353}" type="pres">
      <dgm:prSet presAssocID="{9180EC20-20B7-41D1-9873-9A4FDDF094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8EC971-3D1A-474B-8BF0-41C628998F2F}" type="pres">
      <dgm:prSet presAssocID="{E7D99129-5A83-4156-B951-50DD60B9D77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F44B8-FBDB-4259-AF4F-006BC4C17E9C}" type="pres">
      <dgm:prSet presAssocID="{151D4F18-AE77-4586-9F16-A04EE0968D82}" presName="sibTrans" presStyleCnt="0"/>
      <dgm:spPr/>
    </dgm:pt>
    <dgm:pt modelId="{6702A0A9-3F19-4038-8BC9-CABB86ABA141}" type="pres">
      <dgm:prSet presAssocID="{D041C3C7-F84D-4632-8281-FCFCCA1FBEB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18328F-50AC-4D68-A3FB-50E77E306D70}" srcId="{9180EC20-20B7-41D1-9873-9A4FDDF0948F}" destId="{D041C3C7-F84D-4632-8281-FCFCCA1FBEBF}" srcOrd="1" destOrd="0" parTransId="{CF5FD6FD-AB5C-464B-BC60-D747DA6CFBEF}" sibTransId="{1482E16E-D60B-424F-BBD4-E5D9A4FE74BF}"/>
    <dgm:cxn modelId="{3B7CE08E-1CDD-43C3-A444-872B2ABA62B4}" type="presOf" srcId="{E7D99129-5A83-4156-B951-50DD60B9D776}" destId="{088EC971-3D1A-474B-8BF0-41C628998F2F}" srcOrd="0" destOrd="0" presId="urn:microsoft.com/office/officeart/2005/8/layout/hList6"/>
    <dgm:cxn modelId="{814A0496-4040-4DC2-A0A2-F552D5ACC99A}" srcId="{9180EC20-20B7-41D1-9873-9A4FDDF0948F}" destId="{E7D99129-5A83-4156-B951-50DD60B9D776}" srcOrd="0" destOrd="0" parTransId="{00738D18-9303-45A4-9096-FEF7080457C4}" sibTransId="{151D4F18-AE77-4586-9F16-A04EE0968D82}"/>
    <dgm:cxn modelId="{5B852F97-B2B1-4E92-AF86-9ABE0EDA3F18}" type="presOf" srcId="{9180EC20-20B7-41D1-9873-9A4FDDF0948F}" destId="{C40B1A6F-BD02-4500-8013-F783BEB43353}" srcOrd="0" destOrd="0" presId="urn:microsoft.com/office/officeart/2005/8/layout/hList6"/>
    <dgm:cxn modelId="{F6A3BFB6-B0D9-491A-A151-2F3FBA1B08A0}" type="presOf" srcId="{D041C3C7-F84D-4632-8281-FCFCCA1FBEBF}" destId="{6702A0A9-3F19-4038-8BC9-CABB86ABA141}" srcOrd="0" destOrd="0" presId="urn:microsoft.com/office/officeart/2005/8/layout/hList6"/>
    <dgm:cxn modelId="{9692EF71-E4A5-4D59-8D92-513271F0EB98}" type="presParOf" srcId="{C40B1A6F-BD02-4500-8013-F783BEB43353}" destId="{088EC971-3D1A-474B-8BF0-41C628998F2F}" srcOrd="0" destOrd="0" presId="urn:microsoft.com/office/officeart/2005/8/layout/hList6"/>
    <dgm:cxn modelId="{17368552-D363-48E1-8B34-96B3BC8AC3C7}" type="presParOf" srcId="{C40B1A6F-BD02-4500-8013-F783BEB43353}" destId="{A3CF44B8-FBDB-4259-AF4F-006BC4C17E9C}" srcOrd="1" destOrd="0" presId="urn:microsoft.com/office/officeart/2005/8/layout/hList6"/>
    <dgm:cxn modelId="{FD8DA6E2-D1D1-4A57-BD61-2F8DF0855982}" type="presParOf" srcId="{C40B1A6F-BD02-4500-8013-F783BEB43353}" destId="{6702A0A9-3F19-4038-8BC9-CABB86ABA141}" srcOrd="2" destOrd="0" presId="urn:microsoft.com/office/officeart/2005/8/layout/hList6"/>
  </dgm:cxnLst>
  <dgm:bg>
    <a:solidFill>
      <a:schemeClr val="tx1">
        <a:lumMod val="6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80EC20-20B7-41D1-9873-9A4FDDF0948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0B1A6F-BD02-4500-8013-F783BEB43353}" type="pres">
      <dgm:prSet presAssocID="{9180EC20-20B7-41D1-9873-9A4FDDF094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2D6A15A-3D95-405F-A2B7-8B32B0AF023C}" type="presOf" srcId="{9180EC20-20B7-41D1-9873-9A4FDDF0948F}" destId="{C40B1A6F-BD02-4500-8013-F783BEB43353}" srcOrd="0" destOrd="0" presId="urn:microsoft.com/office/officeart/2005/8/layout/hList6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43862F-151C-4A78-9F87-5F42ACAB59F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23ACB0-DF41-4200-8943-95D961D8ECD0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 rtl="0"/>
          <a:r>
            <a:rPr lang="ms-MY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oziq-ovqat muammosini hal qilish uchun  qishloq   xo‘jaligi  solig‘ini   pasaytirish  </a:t>
          </a:r>
          <a:endParaRPr lang="ru-RU" sz="15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FA0BC6-949D-40CA-B3DD-55B9257D0869}" type="parTrans" cxnId="{07973372-690B-43D0-8EBF-26CCC0325C74}">
      <dgm:prSet/>
      <dgm:spPr/>
      <dgm:t>
        <a:bodyPr/>
        <a:lstStyle/>
        <a:p>
          <a:endParaRPr lang="ru-RU"/>
        </a:p>
      </dgm:t>
    </dgm:pt>
    <dgm:pt modelId="{72210F58-9B2B-4DA5-82B5-8B378BC987D6}" type="sibTrans" cxnId="{07973372-690B-43D0-8EBF-26CCC0325C74}">
      <dgm:prSet/>
      <dgm:spPr/>
      <dgm:t>
        <a:bodyPr/>
        <a:lstStyle/>
        <a:p>
          <a:endParaRPr lang="ru-RU"/>
        </a:p>
      </dgm:t>
    </dgm:pt>
    <dgm:pt modelId="{688DF6A4-61AB-4C87-90AC-57D5FD8D1671}">
      <dgm:prSet custT="1"/>
      <dgm:spPr>
        <a:solidFill>
          <a:srgbClr val="00B0F0"/>
        </a:solidFill>
      </dgm:spPr>
      <dgm:t>
        <a:bodyPr/>
        <a:lstStyle/>
        <a:p>
          <a:pPr algn="ctr" rtl="0"/>
          <a:r>
            <a:rPr lang="ms-MY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boqimanda   qarzlardan  voz kechish 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D04741-491B-4333-AFDE-FC4461DD6A84}" type="parTrans" cxnId="{C851DC09-E635-4959-BA26-082824B8B412}">
      <dgm:prSet/>
      <dgm:spPr/>
      <dgm:t>
        <a:bodyPr/>
        <a:lstStyle/>
        <a:p>
          <a:endParaRPr lang="ru-RU"/>
        </a:p>
      </dgm:t>
    </dgm:pt>
    <dgm:pt modelId="{C8CC8BB9-0501-41C3-892B-086C1CF979CF}" type="sibTrans" cxnId="{C851DC09-E635-4959-BA26-082824B8B412}">
      <dgm:prSet/>
      <dgm:spPr/>
      <dgm:t>
        <a:bodyPr/>
        <a:lstStyle/>
        <a:p>
          <a:endParaRPr lang="ru-RU"/>
        </a:p>
      </dgm:t>
    </dgm:pt>
    <dgm:pt modelId="{D4289F94-724B-4198-A7B8-411506641B94}">
      <dgm:prSet custT="1"/>
      <dgm:spPr>
        <a:solidFill>
          <a:srgbClr val="FFFFFF"/>
        </a:solidFill>
      </dgm:spPr>
      <dgm:t>
        <a:bodyPr/>
        <a:lstStyle/>
        <a:p>
          <a:pPr algn="ctr" rtl="0"/>
          <a:r>
            <a:rPr lang="ms-MY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kolxozchilarning  tomorqalarini  kengaytirish 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2500B0-0756-47AC-A20E-A56087FF24F7}" type="parTrans" cxnId="{2E4DB728-C210-4E70-9C0C-FA37F88398CF}">
      <dgm:prSet/>
      <dgm:spPr/>
      <dgm:t>
        <a:bodyPr/>
        <a:lstStyle/>
        <a:p>
          <a:endParaRPr lang="ru-RU"/>
        </a:p>
      </dgm:t>
    </dgm:pt>
    <dgm:pt modelId="{DEFC9391-9B86-46DF-8AE9-A1A7A7D183FB}" type="sibTrans" cxnId="{2E4DB728-C210-4E70-9C0C-FA37F88398CF}">
      <dgm:prSet/>
      <dgm:spPr/>
      <dgm:t>
        <a:bodyPr/>
        <a:lstStyle/>
        <a:p>
          <a:endParaRPr lang="ru-RU"/>
        </a:p>
      </dgm:t>
    </dgm:pt>
    <dgm:pt modelId="{58BC1FB8-8238-474E-9EC8-21A1DFF7432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ms-MY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qishloq xo‘jalik mahsulotlariga davlat  xarid narxlarini va  kolxoz  bozori  imkoniyatlarini oshirish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885050-DA35-4C9B-B4C2-1287EFF8D6E9}" type="parTrans" cxnId="{3DC891EF-5548-42A4-BAE5-DCD40E31ED41}">
      <dgm:prSet/>
      <dgm:spPr/>
      <dgm:t>
        <a:bodyPr/>
        <a:lstStyle/>
        <a:p>
          <a:endParaRPr lang="ru-RU"/>
        </a:p>
      </dgm:t>
    </dgm:pt>
    <dgm:pt modelId="{7AFE2ACC-8D31-4913-BC1A-56010167EC14}" type="sibTrans" cxnId="{3DC891EF-5548-42A4-BAE5-DCD40E31ED41}">
      <dgm:prSet/>
      <dgm:spPr/>
      <dgm:t>
        <a:bodyPr/>
        <a:lstStyle/>
        <a:p>
          <a:endParaRPr lang="ru-RU"/>
        </a:p>
      </dgm:t>
    </dgm:pt>
    <dgm:pt modelId="{5D8FCCB9-E022-47CE-9B73-39D44F3D564A}">
      <dgm:prSet custT="1"/>
      <dgm:spPr>
        <a:solidFill>
          <a:schemeClr val="bg1">
            <a:lumMod val="10000"/>
            <a:lumOff val="90000"/>
          </a:schemeClr>
        </a:solidFill>
      </dgm:spPr>
      <dgm:t>
        <a:bodyPr/>
        <a:lstStyle/>
        <a:p>
          <a:pPr algn="ctr" rtl="0"/>
          <a:r>
            <a:rPr lang="ms-MY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qishloqqa  texnika yetkazib  berish uchun kapital  mablag‘larni  ko‘paytirish  ko‘zda tutildi.   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61984-BF76-4199-8526-0D56D5B697DB}" type="parTrans" cxnId="{5844018D-A023-4EE5-9D52-3F91DB84FB7F}">
      <dgm:prSet/>
      <dgm:spPr/>
      <dgm:t>
        <a:bodyPr/>
        <a:lstStyle/>
        <a:p>
          <a:endParaRPr lang="ru-RU"/>
        </a:p>
      </dgm:t>
    </dgm:pt>
    <dgm:pt modelId="{F21FB89D-D2C1-4833-A670-D3C9BBA36311}" type="sibTrans" cxnId="{5844018D-A023-4EE5-9D52-3F91DB84FB7F}">
      <dgm:prSet/>
      <dgm:spPr/>
      <dgm:t>
        <a:bodyPr/>
        <a:lstStyle/>
        <a:p>
          <a:endParaRPr lang="ru-RU"/>
        </a:p>
      </dgm:t>
    </dgm:pt>
    <dgm:pt modelId="{7874FD27-8595-444D-874A-476C4D6D256A}" type="pres">
      <dgm:prSet presAssocID="{7643862F-151C-4A78-9F87-5F42ACAB59F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03A1CF-5804-47D9-90BA-E7FC41114A45}" type="pres">
      <dgm:prSet presAssocID="{7643862F-151C-4A78-9F87-5F42ACAB59FC}" presName="dummyMaxCanvas" presStyleCnt="0">
        <dgm:presLayoutVars/>
      </dgm:prSet>
      <dgm:spPr/>
    </dgm:pt>
    <dgm:pt modelId="{E04E2F48-0550-4C58-8128-86DA886499CC}" type="pres">
      <dgm:prSet presAssocID="{7643862F-151C-4A78-9F87-5F42ACAB59FC}" presName="FiveNodes_1" presStyleLbl="node1" presStyleIdx="0" presStyleCnt="5" custLinFactNeighborX="-72" custLinFactNeighborY="1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74DD7-9CB8-4EB1-9EFD-D4730446352B}" type="pres">
      <dgm:prSet presAssocID="{7643862F-151C-4A78-9F87-5F42ACAB59F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3F408-027C-442A-B117-C0CB03EC0138}" type="pres">
      <dgm:prSet presAssocID="{7643862F-151C-4A78-9F87-5F42ACAB59F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68E34-F1E7-4ED1-9EE9-BF352E71F8EB}" type="pres">
      <dgm:prSet presAssocID="{7643862F-151C-4A78-9F87-5F42ACAB59F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F99FE-E1B2-4EEB-AD20-D54455CEF680}" type="pres">
      <dgm:prSet presAssocID="{7643862F-151C-4A78-9F87-5F42ACAB59F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BD3A7-F728-4C99-9CD7-265611273124}" type="pres">
      <dgm:prSet presAssocID="{7643862F-151C-4A78-9F87-5F42ACAB59F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01964-7B45-4D12-8DDE-87A219CD65BE}" type="pres">
      <dgm:prSet presAssocID="{7643862F-151C-4A78-9F87-5F42ACAB59F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FCD5F-C5F3-48F2-821E-EDAB847C0510}" type="pres">
      <dgm:prSet presAssocID="{7643862F-151C-4A78-9F87-5F42ACAB59F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E7C22-4D42-4594-85C4-A5B9E7A94CA3}" type="pres">
      <dgm:prSet presAssocID="{7643862F-151C-4A78-9F87-5F42ACAB59F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E90C4-75DD-4CC7-9983-12E8D080E74A}" type="pres">
      <dgm:prSet presAssocID="{7643862F-151C-4A78-9F87-5F42ACAB59F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0A084-747A-4ED8-9F04-58926B499580}" type="pres">
      <dgm:prSet presAssocID="{7643862F-151C-4A78-9F87-5F42ACAB59F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349EB-52FF-4A4B-AF3B-F5B833ED99B6}" type="pres">
      <dgm:prSet presAssocID="{7643862F-151C-4A78-9F87-5F42ACAB59F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D68AA-D5DC-4339-8465-67AF5F88EF94}" type="pres">
      <dgm:prSet presAssocID="{7643862F-151C-4A78-9F87-5F42ACAB59F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D80FE-79DF-4523-823A-C0E58C328D14}" type="pres">
      <dgm:prSet presAssocID="{7643862F-151C-4A78-9F87-5F42ACAB59F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73372-690B-43D0-8EBF-26CCC0325C74}" srcId="{7643862F-151C-4A78-9F87-5F42ACAB59FC}" destId="{4223ACB0-DF41-4200-8943-95D961D8ECD0}" srcOrd="0" destOrd="0" parTransId="{DCFA0BC6-949D-40CA-B3DD-55B9257D0869}" sibTransId="{72210F58-9B2B-4DA5-82B5-8B378BC987D6}"/>
    <dgm:cxn modelId="{2E4DB728-C210-4E70-9C0C-FA37F88398CF}" srcId="{7643862F-151C-4A78-9F87-5F42ACAB59FC}" destId="{D4289F94-724B-4198-A7B8-411506641B94}" srcOrd="2" destOrd="0" parTransId="{CE2500B0-0756-47AC-A20E-A56087FF24F7}" sibTransId="{DEFC9391-9B86-46DF-8AE9-A1A7A7D183FB}"/>
    <dgm:cxn modelId="{2EAE8CAA-A38A-4156-A999-82640BCDBBE5}" type="presOf" srcId="{5D8FCCB9-E022-47CE-9B73-39D44F3D564A}" destId="{164F99FE-E1B2-4EEB-AD20-D54455CEF680}" srcOrd="0" destOrd="0" presId="urn:microsoft.com/office/officeart/2005/8/layout/vProcess5"/>
    <dgm:cxn modelId="{3DC891EF-5548-42A4-BAE5-DCD40E31ED41}" srcId="{7643862F-151C-4A78-9F87-5F42ACAB59FC}" destId="{58BC1FB8-8238-474E-9EC8-21A1DFF74329}" srcOrd="3" destOrd="0" parTransId="{14885050-DA35-4C9B-B4C2-1287EFF8D6E9}" sibTransId="{7AFE2ACC-8D31-4913-BC1A-56010167EC14}"/>
    <dgm:cxn modelId="{F3340243-B027-4ECE-B722-0B11A5095652}" type="presOf" srcId="{D4289F94-724B-4198-A7B8-411506641B94}" destId="{0F3349EB-52FF-4A4B-AF3B-F5B833ED99B6}" srcOrd="1" destOrd="0" presId="urn:microsoft.com/office/officeart/2005/8/layout/vProcess5"/>
    <dgm:cxn modelId="{8460C7DA-E516-4177-BD65-B734AE811F10}" type="presOf" srcId="{DEFC9391-9B86-46DF-8AE9-A1A7A7D183FB}" destId="{403FCD5F-C5F3-48F2-821E-EDAB847C0510}" srcOrd="0" destOrd="0" presId="urn:microsoft.com/office/officeart/2005/8/layout/vProcess5"/>
    <dgm:cxn modelId="{5844018D-A023-4EE5-9D52-3F91DB84FB7F}" srcId="{7643862F-151C-4A78-9F87-5F42ACAB59FC}" destId="{5D8FCCB9-E022-47CE-9B73-39D44F3D564A}" srcOrd="4" destOrd="0" parTransId="{4EF61984-BF76-4199-8526-0D56D5B697DB}" sibTransId="{F21FB89D-D2C1-4833-A670-D3C9BBA36311}"/>
    <dgm:cxn modelId="{C851DC09-E635-4959-BA26-082824B8B412}" srcId="{7643862F-151C-4A78-9F87-5F42ACAB59FC}" destId="{688DF6A4-61AB-4C87-90AC-57D5FD8D1671}" srcOrd="1" destOrd="0" parTransId="{70D04741-491B-4333-AFDE-FC4461DD6A84}" sibTransId="{C8CC8BB9-0501-41C3-892B-086C1CF979CF}"/>
    <dgm:cxn modelId="{AA7D1E4D-5756-4CAA-B6E0-5ADF4F1FAB9A}" type="presOf" srcId="{D4289F94-724B-4198-A7B8-411506641B94}" destId="{8913F408-027C-442A-B117-C0CB03EC0138}" srcOrd="0" destOrd="0" presId="urn:microsoft.com/office/officeart/2005/8/layout/vProcess5"/>
    <dgm:cxn modelId="{74B3688D-D8D6-4DBD-A1C7-9B33D8D9DC02}" type="presOf" srcId="{58BC1FB8-8238-474E-9EC8-21A1DFF74329}" destId="{79DD68AA-D5DC-4339-8465-67AF5F88EF94}" srcOrd="1" destOrd="0" presId="urn:microsoft.com/office/officeart/2005/8/layout/vProcess5"/>
    <dgm:cxn modelId="{313CDBBA-9FAB-412C-AAFB-F3AE6976F4C0}" type="presOf" srcId="{4223ACB0-DF41-4200-8943-95D961D8ECD0}" destId="{E04E2F48-0550-4C58-8128-86DA886499CC}" srcOrd="0" destOrd="0" presId="urn:microsoft.com/office/officeart/2005/8/layout/vProcess5"/>
    <dgm:cxn modelId="{5AEAEC9A-A731-4F31-8A21-B7D74921B69E}" type="presOf" srcId="{7AFE2ACC-8D31-4913-BC1A-56010167EC14}" destId="{825E7C22-4D42-4594-85C4-A5B9E7A94CA3}" srcOrd="0" destOrd="0" presId="urn:microsoft.com/office/officeart/2005/8/layout/vProcess5"/>
    <dgm:cxn modelId="{25D0F89F-E2EE-4001-A5EB-7E99D1634F83}" type="presOf" srcId="{58BC1FB8-8238-474E-9EC8-21A1DFF74329}" destId="{90668E34-F1E7-4ED1-9EE9-BF352E71F8EB}" srcOrd="0" destOrd="0" presId="urn:microsoft.com/office/officeart/2005/8/layout/vProcess5"/>
    <dgm:cxn modelId="{228D39C4-FFCF-432B-8039-07ECE0B47291}" type="presOf" srcId="{5D8FCCB9-E022-47CE-9B73-39D44F3D564A}" destId="{3E6D80FE-79DF-4523-823A-C0E58C328D14}" srcOrd="1" destOrd="0" presId="urn:microsoft.com/office/officeart/2005/8/layout/vProcess5"/>
    <dgm:cxn modelId="{D48135F3-5A70-47F1-9200-D9573B8C2D3A}" type="presOf" srcId="{688DF6A4-61AB-4C87-90AC-57D5FD8D1671}" destId="{D0174DD7-9CB8-4EB1-9EFD-D4730446352B}" srcOrd="0" destOrd="0" presId="urn:microsoft.com/office/officeart/2005/8/layout/vProcess5"/>
    <dgm:cxn modelId="{FD114847-6E1B-4FB1-941B-F2B5592E27BA}" type="presOf" srcId="{4223ACB0-DF41-4200-8943-95D961D8ECD0}" destId="{D96E90C4-75DD-4CC7-9983-12E8D080E74A}" srcOrd="1" destOrd="0" presId="urn:microsoft.com/office/officeart/2005/8/layout/vProcess5"/>
    <dgm:cxn modelId="{2C11D0B1-B971-43CC-A7B0-7F3F06AD17BC}" type="presOf" srcId="{688DF6A4-61AB-4C87-90AC-57D5FD8D1671}" destId="{CE30A084-747A-4ED8-9F04-58926B499580}" srcOrd="1" destOrd="0" presId="urn:microsoft.com/office/officeart/2005/8/layout/vProcess5"/>
    <dgm:cxn modelId="{B8847E49-46B6-41D4-A279-5FA8A2E49E6D}" type="presOf" srcId="{72210F58-9B2B-4DA5-82B5-8B378BC987D6}" destId="{95DBD3A7-F728-4C99-9CD7-265611273124}" srcOrd="0" destOrd="0" presId="urn:microsoft.com/office/officeart/2005/8/layout/vProcess5"/>
    <dgm:cxn modelId="{1A23FDB6-6E4E-41A8-98CD-7C71003F66A5}" type="presOf" srcId="{C8CC8BB9-0501-41C3-892B-086C1CF979CF}" destId="{83801964-7B45-4D12-8DDE-87A219CD65BE}" srcOrd="0" destOrd="0" presId="urn:microsoft.com/office/officeart/2005/8/layout/vProcess5"/>
    <dgm:cxn modelId="{D024AEBD-3403-4B8E-BDF2-50CC65CD39A8}" type="presOf" srcId="{7643862F-151C-4A78-9F87-5F42ACAB59FC}" destId="{7874FD27-8595-444D-874A-476C4D6D256A}" srcOrd="0" destOrd="0" presId="urn:microsoft.com/office/officeart/2005/8/layout/vProcess5"/>
    <dgm:cxn modelId="{673EB360-5D87-4B13-B90A-DB429C3D79EC}" type="presParOf" srcId="{7874FD27-8595-444D-874A-476C4D6D256A}" destId="{8103A1CF-5804-47D9-90BA-E7FC41114A45}" srcOrd="0" destOrd="0" presId="urn:microsoft.com/office/officeart/2005/8/layout/vProcess5"/>
    <dgm:cxn modelId="{8335BB4A-F51D-4158-9FA6-BA78CF9B22DC}" type="presParOf" srcId="{7874FD27-8595-444D-874A-476C4D6D256A}" destId="{E04E2F48-0550-4C58-8128-86DA886499CC}" srcOrd="1" destOrd="0" presId="urn:microsoft.com/office/officeart/2005/8/layout/vProcess5"/>
    <dgm:cxn modelId="{FC588A77-33D3-40A5-A583-2ACC71FC7FDF}" type="presParOf" srcId="{7874FD27-8595-444D-874A-476C4D6D256A}" destId="{D0174DD7-9CB8-4EB1-9EFD-D4730446352B}" srcOrd="2" destOrd="0" presId="urn:microsoft.com/office/officeart/2005/8/layout/vProcess5"/>
    <dgm:cxn modelId="{01423D23-911F-4CB1-A6AA-C4FA9A03CD5D}" type="presParOf" srcId="{7874FD27-8595-444D-874A-476C4D6D256A}" destId="{8913F408-027C-442A-B117-C0CB03EC0138}" srcOrd="3" destOrd="0" presId="urn:microsoft.com/office/officeart/2005/8/layout/vProcess5"/>
    <dgm:cxn modelId="{BA1C0920-33E4-409A-BB0C-6B3DB1F62AB7}" type="presParOf" srcId="{7874FD27-8595-444D-874A-476C4D6D256A}" destId="{90668E34-F1E7-4ED1-9EE9-BF352E71F8EB}" srcOrd="4" destOrd="0" presId="urn:microsoft.com/office/officeart/2005/8/layout/vProcess5"/>
    <dgm:cxn modelId="{FD86EF9A-A4BD-47DD-ADD9-AECEFD62D50D}" type="presParOf" srcId="{7874FD27-8595-444D-874A-476C4D6D256A}" destId="{164F99FE-E1B2-4EEB-AD20-D54455CEF680}" srcOrd="5" destOrd="0" presId="urn:microsoft.com/office/officeart/2005/8/layout/vProcess5"/>
    <dgm:cxn modelId="{35CAC3FD-8069-4174-8347-96288111F3CE}" type="presParOf" srcId="{7874FD27-8595-444D-874A-476C4D6D256A}" destId="{95DBD3A7-F728-4C99-9CD7-265611273124}" srcOrd="6" destOrd="0" presId="urn:microsoft.com/office/officeart/2005/8/layout/vProcess5"/>
    <dgm:cxn modelId="{0D351ED1-4342-431B-8599-7B6710D2A512}" type="presParOf" srcId="{7874FD27-8595-444D-874A-476C4D6D256A}" destId="{83801964-7B45-4D12-8DDE-87A219CD65BE}" srcOrd="7" destOrd="0" presId="urn:microsoft.com/office/officeart/2005/8/layout/vProcess5"/>
    <dgm:cxn modelId="{D85E9CAD-2353-4939-B042-2B59A5FBE6DE}" type="presParOf" srcId="{7874FD27-8595-444D-874A-476C4D6D256A}" destId="{403FCD5F-C5F3-48F2-821E-EDAB847C0510}" srcOrd="8" destOrd="0" presId="urn:microsoft.com/office/officeart/2005/8/layout/vProcess5"/>
    <dgm:cxn modelId="{4C508032-882D-4BF6-A1FF-2ABF28CD293A}" type="presParOf" srcId="{7874FD27-8595-444D-874A-476C4D6D256A}" destId="{825E7C22-4D42-4594-85C4-A5B9E7A94CA3}" srcOrd="9" destOrd="0" presId="urn:microsoft.com/office/officeart/2005/8/layout/vProcess5"/>
    <dgm:cxn modelId="{B1128309-1A22-473E-B736-1740CC7C2B91}" type="presParOf" srcId="{7874FD27-8595-444D-874A-476C4D6D256A}" destId="{D96E90C4-75DD-4CC7-9983-12E8D080E74A}" srcOrd="10" destOrd="0" presId="urn:microsoft.com/office/officeart/2005/8/layout/vProcess5"/>
    <dgm:cxn modelId="{23F58592-D97F-4DC8-872C-F8A62B55F0F1}" type="presParOf" srcId="{7874FD27-8595-444D-874A-476C4D6D256A}" destId="{CE30A084-747A-4ED8-9F04-58926B499580}" srcOrd="11" destOrd="0" presId="urn:microsoft.com/office/officeart/2005/8/layout/vProcess5"/>
    <dgm:cxn modelId="{B73E0DDE-3867-4E24-BE58-64841CAB04AD}" type="presParOf" srcId="{7874FD27-8595-444D-874A-476C4D6D256A}" destId="{0F3349EB-52FF-4A4B-AF3B-F5B833ED99B6}" srcOrd="12" destOrd="0" presId="urn:microsoft.com/office/officeart/2005/8/layout/vProcess5"/>
    <dgm:cxn modelId="{BFFEB0AD-B1AB-4015-ABBB-A84CBA7D04E3}" type="presParOf" srcId="{7874FD27-8595-444D-874A-476C4D6D256A}" destId="{79DD68AA-D5DC-4339-8465-67AF5F88EF94}" srcOrd="13" destOrd="0" presId="urn:microsoft.com/office/officeart/2005/8/layout/vProcess5"/>
    <dgm:cxn modelId="{D98D8B51-1323-4D64-AEDB-6F12D59F40B5}" type="presParOf" srcId="{7874FD27-8595-444D-874A-476C4D6D256A}" destId="{3E6D80FE-79DF-4523-823A-C0E58C328D14}" srcOrd="14" destOrd="0" presId="urn:microsoft.com/office/officeart/2005/8/layout/vProcess5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0D400E-85F5-4B62-9955-74F575D87B2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05436D-A29B-412B-9845-7805092A0763}">
      <dgm:prSet custT="1"/>
      <dgm:spPr/>
      <dgm:t>
        <a:bodyPr/>
        <a:lstStyle/>
        <a:p>
          <a:pPr rtl="0"/>
          <a:r>
            <a:rPr lang="ms-MY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  totalitar   davlatining   xarakterini ochib berdi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9905DD-0043-4F6F-B149-A40055BBB78F}" type="parTrans" cxnId="{DDB9F170-57E7-4F8B-B876-5DFFA4556511}">
      <dgm:prSet/>
      <dgm:spPr/>
      <dgm:t>
        <a:bodyPr/>
        <a:lstStyle/>
        <a:p>
          <a:endParaRPr lang="ru-RU"/>
        </a:p>
      </dgm:t>
    </dgm:pt>
    <dgm:pt modelId="{C1E9D2EF-9A64-44D9-B8E1-7C0CD9BBCB4B}" type="sibTrans" cxnId="{DDB9F170-57E7-4F8B-B876-5DFFA4556511}">
      <dgm:prSet/>
      <dgm:spPr/>
      <dgm:t>
        <a:bodyPr/>
        <a:lstStyle/>
        <a:p>
          <a:endParaRPr lang="ru-RU"/>
        </a:p>
      </dgm:t>
    </dgm:pt>
    <dgm:pt modelId="{0E68F465-2328-4729-AB74-8E72A4E9D4F9}">
      <dgm:prSet custT="1"/>
      <dgm:spPr/>
      <dgm:t>
        <a:bodyPr/>
        <a:lstStyle/>
        <a:p>
          <a:pPr rtl="0"/>
          <a:r>
            <a:rPr lang="ms-MY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Stalin  davrida  qatag‘on qilinganlarni    oqlash  jarayoni  ommaviy  tus oldi. 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736EE9-7E85-45BE-88D3-3966569CA792}" type="parTrans" cxnId="{58041626-D82D-4DB1-9C60-4B1CFABB5E5A}">
      <dgm:prSet/>
      <dgm:spPr/>
      <dgm:t>
        <a:bodyPr/>
        <a:lstStyle/>
        <a:p>
          <a:endParaRPr lang="ru-RU"/>
        </a:p>
      </dgm:t>
    </dgm:pt>
    <dgm:pt modelId="{4AB31653-8451-4286-8BE8-03FB7AADFC61}" type="sibTrans" cxnId="{58041626-D82D-4DB1-9C60-4B1CFABB5E5A}">
      <dgm:prSet/>
      <dgm:spPr/>
      <dgm:t>
        <a:bodyPr/>
        <a:lstStyle/>
        <a:p>
          <a:endParaRPr lang="ru-RU"/>
        </a:p>
      </dgm:t>
    </dgm:pt>
    <dgm:pt modelId="{654B2879-2E0B-48CB-ACFA-85FA319233E8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ms-MY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Stalin va  uning sheriklari amalga   oshirgan   jinoyatlarni   ochib   tashladi, shaxsga  sig‘inishning  mohiyati  va  ko‘lamini  anglash  jarayonini boshlab berdi.  </a:t>
          </a:r>
        </a:p>
        <a:p>
          <a:pPr rtl="0">
            <a:lnSpc>
              <a:spcPct val="100000"/>
            </a:lnSpc>
          </a:pPr>
          <a:r>
            <a:rPr lang="ms-MY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Jamiyatda   o‘ta  ochiq   bo‘lmasa-da,   bu   muammolar   keng miqyosda  muhokama  qilina  boshlandi.  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D98ED2-9A7F-4684-B85E-1A4B67A6BB63}" type="sibTrans" cxnId="{932AD95D-1DD3-42A6-86E9-A1F60C83957B}">
      <dgm:prSet/>
      <dgm:spPr/>
      <dgm:t>
        <a:bodyPr/>
        <a:lstStyle/>
        <a:p>
          <a:endParaRPr lang="ru-RU"/>
        </a:p>
      </dgm:t>
    </dgm:pt>
    <dgm:pt modelId="{2A11B0E4-50C3-49AB-AC77-32068BE2B5EA}" type="parTrans" cxnId="{932AD95D-1DD3-42A6-86E9-A1F60C83957B}">
      <dgm:prSet/>
      <dgm:spPr/>
      <dgm:t>
        <a:bodyPr/>
        <a:lstStyle/>
        <a:p>
          <a:endParaRPr lang="ru-RU"/>
        </a:p>
      </dgm:t>
    </dgm:pt>
    <dgm:pt modelId="{ED5DCB86-6E26-40A7-AC3D-5C35BDBDFD31}" type="pres">
      <dgm:prSet presAssocID="{860D400E-85F5-4B62-9955-74F575D87B2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4B5641-DD3F-48E5-922C-356575A5B0B2}" type="pres">
      <dgm:prSet presAssocID="{6C05436D-A29B-412B-9845-7805092A0763}" presName="composite" presStyleCnt="0"/>
      <dgm:spPr/>
    </dgm:pt>
    <dgm:pt modelId="{90E8B040-0F0A-4A80-8255-16AC1F5B1A6C}" type="pres">
      <dgm:prSet presAssocID="{6C05436D-A29B-412B-9845-7805092A0763}" presName="imgShp" presStyleLbl="fgImgPlace1" presStyleIdx="0" presStyleCnt="3" custLinFactNeighborX="-57386" custLinFactNeighborY="-17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EDB0DCA-CAA5-4F3D-A2D7-538306E05BCD}" type="pres">
      <dgm:prSet presAssocID="{6C05436D-A29B-412B-9845-7805092A0763}" presName="txShp" presStyleLbl="node1" presStyleIdx="0" presStyleCnt="3" custScaleX="138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0107C-A8CF-4A6B-A3E6-33AEBF1D19BE}" type="pres">
      <dgm:prSet presAssocID="{C1E9D2EF-9A64-44D9-B8E1-7C0CD9BBCB4B}" presName="spacing" presStyleCnt="0"/>
      <dgm:spPr/>
    </dgm:pt>
    <dgm:pt modelId="{2E86DB86-DB7E-4A60-8949-2CE9832F98AB}" type="pres">
      <dgm:prSet presAssocID="{654B2879-2E0B-48CB-ACFA-85FA319233E8}" presName="composite" presStyleCnt="0"/>
      <dgm:spPr/>
    </dgm:pt>
    <dgm:pt modelId="{4A8B9B44-D770-40B9-8003-209A2E2FE4E2}" type="pres">
      <dgm:prSet presAssocID="{654B2879-2E0B-48CB-ACFA-85FA319233E8}" presName="imgShp" presStyleLbl="fgImgPlace1" presStyleIdx="1" presStyleCnt="3" custScaleX="106764" custScaleY="154241" custLinFactNeighborX="-72394" custLinFactNeighborY="-76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5064258-5628-469C-ADF9-15E39414CF6A}" type="pres">
      <dgm:prSet presAssocID="{654B2879-2E0B-48CB-ACFA-85FA319233E8}" presName="txShp" presStyleLbl="node1" presStyleIdx="1" presStyleCnt="3" custScaleX="140820" custScaleY="155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30F1D-4233-48C0-9C79-339532B0C01C}" type="pres">
      <dgm:prSet presAssocID="{7CD98ED2-9A7F-4684-B85E-1A4B67A6BB63}" presName="spacing" presStyleCnt="0"/>
      <dgm:spPr/>
    </dgm:pt>
    <dgm:pt modelId="{73D06395-C30B-43DC-9506-4C7435EFDADE}" type="pres">
      <dgm:prSet presAssocID="{0E68F465-2328-4729-AB74-8E72A4E9D4F9}" presName="composite" presStyleCnt="0"/>
      <dgm:spPr/>
    </dgm:pt>
    <dgm:pt modelId="{74D4787D-9CBE-421B-9802-240E152BFE61}" type="pres">
      <dgm:prSet presAssocID="{0E68F465-2328-4729-AB74-8E72A4E9D4F9}" presName="imgShp" presStyleLbl="fgImgPlace1" presStyleIdx="2" presStyleCnt="3" custLinFactNeighborX="-58936" custLinFactNeighborY="17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564DA17-84FB-4547-9A1F-4CFE1D724A8E}" type="pres">
      <dgm:prSet presAssocID="{0E68F465-2328-4729-AB74-8E72A4E9D4F9}" presName="txShp" presStyleLbl="node1" presStyleIdx="2" presStyleCnt="3" custScaleX="138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B9F170-57E7-4F8B-B876-5DFFA4556511}" srcId="{860D400E-85F5-4B62-9955-74F575D87B24}" destId="{6C05436D-A29B-412B-9845-7805092A0763}" srcOrd="0" destOrd="0" parTransId="{4E9905DD-0043-4F6F-B149-A40055BBB78F}" sibTransId="{C1E9D2EF-9A64-44D9-B8E1-7C0CD9BBCB4B}"/>
    <dgm:cxn modelId="{23CBE737-0BC0-4B54-BCC9-8C9CF482E9EF}" type="presOf" srcId="{860D400E-85F5-4B62-9955-74F575D87B24}" destId="{ED5DCB86-6E26-40A7-AC3D-5C35BDBDFD31}" srcOrd="0" destOrd="0" presId="urn:microsoft.com/office/officeart/2005/8/layout/vList3"/>
    <dgm:cxn modelId="{82C4081F-A749-4EE4-83D4-464FC5317FE5}" type="presOf" srcId="{6C05436D-A29B-412B-9845-7805092A0763}" destId="{7EDB0DCA-CAA5-4F3D-A2D7-538306E05BCD}" srcOrd="0" destOrd="0" presId="urn:microsoft.com/office/officeart/2005/8/layout/vList3"/>
    <dgm:cxn modelId="{932AD95D-1DD3-42A6-86E9-A1F60C83957B}" srcId="{860D400E-85F5-4B62-9955-74F575D87B24}" destId="{654B2879-2E0B-48CB-ACFA-85FA319233E8}" srcOrd="1" destOrd="0" parTransId="{2A11B0E4-50C3-49AB-AC77-32068BE2B5EA}" sibTransId="{7CD98ED2-9A7F-4684-B85E-1A4B67A6BB63}"/>
    <dgm:cxn modelId="{552671F7-246D-473D-9A73-EEF44751EE1C}" type="presOf" srcId="{0E68F465-2328-4729-AB74-8E72A4E9D4F9}" destId="{5564DA17-84FB-4547-9A1F-4CFE1D724A8E}" srcOrd="0" destOrd="0" presId="urn:microsoft.com/office/officeart/2005/8/layout/vList3"/>
    <dgm:cxn modelId="{58041626-D82D-4DB1-9C60-4B1CFABB5E5A}" srcId="{860D400E-85F5-4B62-9955-74F575D87B24}" destId="{0E68F465-2328-4729-AB74-8E72A4E9D4F9}" srcOrd="2" destOrd="0" parTransId="{9F736EE9-7E85-45BE-88D3-3966569CA792}" sibTransId="{4AB31653-8451-4286-8BE8-03FB7AADFC61}"/>
    <dgm:cxn modelId="{7DBB83E7-36FF-4FE1-A95E-7C6EDE2EA60A}" type="presOf" srcId="{654B2879-2E0B-48CB-ACFA-85FA319233E8}" destId="{15064258-5628-469C-ADF9-15E39414CF6A}" srcOrd="0" destOrd="0" presId="urn:microsoft.com/office/officeart/2005/8/layout/vList3"/>
    <dgm:cxn modelId="{7ED90F34-1421-49FE-A51F-ED391B5A8CC4}" type="presParOf" srcId="{ED5DCB86-6E26-40A7-AC3D-5C35BDBDFD31}" destId="{424B5641-DD3F-48E5-922C-356575A5B0B2}" srcOrd="0" destOrd="0" presId="urn:microsoft.com/office/officeart/2005/8/layout/vList3"/>
    <dgm:cxn modelId="{E315D9F4-01C1-4CDF-AA10-77867DB2382E}" type="presParOf" srcId="{424B5641-DD3F-48E5-922C-356575A5B0B2}" destId="{90E8B040-0F0A-4A80-8255-16AC1F5B1A6C}" srcOrd="0" destOrd="0" presId="urn:microsoft.com/office/officeart/2005/8/layout/vList3"/>
    <dgm:cxn modelId="{C32859A1-3B08-4524-9781-3C0C9066CF9E}" type="presParOf" srcId="{424B5641-DD3F-48E5-922C-356575A5B0B2}" destId="{7EDB0DCA-CAA5-4F3D-A2D7-538306E05BCD}" srcOrd="1" destOrd="0" presId="urn:microsoft.com/office/officeart/2005/8/layout/vList3"/>
    <dgm:cxn modelId="{CB234331-8B59-465F-971C-42574338A01E}" type="presParOf" srcId="{ED5DCB86-6E26-40A7-AC3D-5C35BDBDFD31}" destId="{0300107C-A8CF-4A6B-A3E6-33AEBF1D19BE}" srcOrd="1" destOrd="0" presId="urn:microsoft.com/office/officeart/2005/8/layout/vList3"/>
    <dgm:cxn modelId="{2440D793-5DB9-40CA-B675-F60BDEF28017}" type="presParOf" srcId="{ED5DCB86-6E26-40A7-AC3D-5C35BDBDFD31}" destId="{2E86DB86-DB7E-4A60-8949-2CE9832F98AB}" srcOrd="2" destOrd="0" presId="urn:microsoft.com/office/officeart/2005/8/layout/vList3"/>
    <dgm:cxn modelId="{4F572949-A213-4993-87DB-72DDFF07E5BE}" type="presParOf" srcId="{2E86DB86-DB7E-4A60-8949-2CE9832F98AB}" destId="{4A8B9B44-D770-40B9-8003-209A2E2FE4E2}" srcOrd="0" destOrd="0" presId="urn:microsoft.com/office/officeart/2005/8/layout/vList3"/>
    <dgm:cxn modelId="{BDB63F8A-F1D8-45FF-BFFD-4344AD81396D}" type="presParOf" srcId="{2E86DB86-DB7E-4A60-8949-2CE9832F98AB}" destId="{15064258-5628-469C-ADF9-15E39414CF6A}" srcOrd="1" destOrd="0" presId="urn:microsoft.com/office/officeart/2005/8/layout/vList3"/>
    <dgm:cxn modelId="{DEC307AB-6D1A-44C4-8BE8-99AEF36F4F50}" type="presParOf" srcId="{ED5DCB86-6E26-40A7-AC3D-5C35BDBDFD31}" destId="{DE430F1D-4233-48C0-9C79-339532B0C01C}" srcOrd="3" destOrd="0" presId="urn:microsoft.com/office/officeart/2005/8/layout/vList3"/>
    <dgm:cxn modelId="{C5251E74-7B99-4055-9944-B4BF4071ADE3}" type="presParOf" srcId="{ED5DCB86-6E26-40A7-AC3D-5C35BDBDFD31}" destId="{73D06395-C30B-43DC-9506-4C7435EFDADE}" srcOrd="4" destOrd="0" presId="urn:microsoft.com/office/officeart/2005/8/layout/vList3"/>
    <dgm:cxn modelId="{2C7E5A91-F9F9-4C15-802C-0A00246CD472}" type="presParOf" srcId="{73D06395-C30B-43DC-9506-4C7435EFDADE}" destId="{74D4787D-9CBE-421B-9802-240E152BFE61}" srcOrd="0" destOrd="0" presId="urn:microsoft.com/office/officeart/2005/8/layout/vList3"/>
    <dgm:cxn modelId="{AF51E6FF-03F3-422C-8D51-8B7BF0A9B54E}" type="presParOf" srcId="{73D06395-C30B-43DC-9506-4C7435EFDADE}" destId="{5564DA17-84FB-4547-9A1F-4CFE1D724A8E}" srcOrd="1" destOrd="0" presId="urn:microsoft.com/office/officeart/2005/8/layout/vList3"/>
  </dgm:cxnLst>
  <dgm:bg>
    <a:solidFill>
      <a:schemeClr val="tx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F3BEE7-7D3E-4423-B4B8-B3BD392D2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26EB04-723B-4174-BEE1-49A84BA501BB}">
      <dgm:prSet custT="1"/>
      <dgm:spPr>
        <a:solidFill>
          <a:schemeClr val="tx1">
            <a:lumMod val="8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ms-MY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XX  syezd xalqaro  kommunistik  harakatning inqirozini  boshlab  berdi.1950-yillar  o‘rtalariga  kelib mamlakatda  mavjud  totalitar tuzum  bir qadar  liberallashtirildi. 1958-yil martida Xrushchyov KPSS MK Birinchi sekretari lavozimiga SSSR Ministrlar Sovetining Raisi lavozimini  ham  qo‘shib  oldi va  mamlakat  yagona  lideriga </a:t>
          </a:r>
          <a:r>
            <a:rPr lang="ms-MY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aylandi</a:t>
          </a:r>
          <a:r>
            <a:rPr lang="ms-MY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3C26D3-E3CD-4FB2-B278-C96528D742F8}" type="parTrans" cxnId="{1C9C84F1-3CBE-4981-AC1A-8B1929791BBC}">
      <dgm:prSet/>
      <dgm:spPr/>
      <dgm:t>
        <a:bodyPr/>
        <a:lstStyle/>
        <a:p>
          <a:endParaRPr lang="ru-RU"/>
        </a:p>
      </dgm:t>
    </dgm:pt>
    <dgm:pt modelId="{B966B905-9436-4965-BA23-5F54567913AC}" type="sibTrans" cxnId="{1C9C84F1-3CBE-4981-AC1A-8B1929791BBC}">
      <dgm:prSet/>
      <dgm:spPr/>
      <dgm:t>
        <a:bodyPr/>
        <a:lstStyle/>
        <a:p>
          <a:endParaRPr lang="ru-RU"/>
        </a:p>
      </dgm:t>
    </dgm:pt>
    <dgm:pt modelId="{4F49B932-7F03-4EFE-BFB0-9EF4EBAF8828}" type="pres">
      <dgm:prSet presAssocID="{09F3BEE7-7D3E-4423-B4B8-B3BD392D2F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D18A3F-E84A-4694-9432-1C80875B03EC}" type="pres">
      <dgm:prSet presAssocID="{D026EB04-723B-4174-BEE1-49A84BA501BB}" presName="composite" presStyleCnt="0"/>
      <dgm:spPr/>
    </dgm:pt>
    <dgm:pt modelId="{C74200A8-06B1-4FD3-918E-C4ED6F4C6FB5}" type="pres">
      <dgm:prSet presAssocID="{D026EB04-723B-4174-BEE1-49A84BA501BB}" presName="imgShp" presStyleLbl="fgImgPlace1" presStyleIdx="0" presStyleCnt="1" custScaleX="105023" custScaleY="125322" custLinFactNeighborX="-7620" custLinFactNeighborY="-1073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8B8CE9A-38A9-4D50-9945-F48A9372B278}" type="pres">
      <dgm:prSet presAssocID="{D026EB04-723B-4174-BEE1-49A84BA501BB}" presName="txShp" presStyleLbl="node1" presStyleIdx="0" presStyleCnt="1" custScaleX="127362" custScaleY="153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9C84F1-3CBE-4981-AC1A-8B1929791BBC}" srcId="{09F3BEE7-7D3E-4423-B4B8-B3BD392D2F5A}" destId="{D026EB04-723B-4174-BEE1-49A84BA501BB}" srcOrd="0" destOrd="0" parTransId="{0C3C26D3-E3CD-4FB2-B278-C96528D742F8}" sibTransId="{B966B905-9436-4965-BA23-5F54567913AC}"/>
    <dgm:cxn modelId="{B769A650-39F5-49FF-9CF3-C5EB933DEB7B}" type="presOf" srcId="{09F3BEE7-7D3E-4423-B4B8-B3BD392D2F5A}" destId="{4F49B932-7F03-4EFE-BFB0-9EF4EBAF8828}" srcOrd="0" destOrd="0" presId="urn:microsoft.com/office/officeart/2005/8/layout/vList3"/>
    <dgm:cxn modelId="{E38A06C7-4A62-4B7E-B171-1B03A0137985}" type="presOf" srcId="{D026EB04-723B-4174-BEE1-49A84BA501BB}" destId="{88B8CE9A-38A9-4D50-9945-F48A9372B278}" srcOrd="0" destOrd="0" presId="urn:microsoft.com/office/officeart/2005/8/layout/vList3"/>
    <dgm:cxn modelId="{6D350B38-B286-49A4-A5CF-227FC2F22479}" type="presParOf" srcId="{4F49B932-7F03-4EFE-BFB0-9EF4EBAF8828}" destId="{2CD18A3F-E84A-4694-9432-1C80875B03EC}" srcOrd="0" destOrd="0" presId="urn:microsoft.com/office/officeart/2005/8/layout/vList3"/>
    <dgm:cxn modelId="{743B8A45-F600-44C3-900E-1736C309CAEF}" type="presParOf" srcId="{2CD18A3F-E84A-4694-9432-1C80875B03EC}" destId="{C74200A8-06B1-4FD3-918E-C4ED6F4C6FB5}" srcOrd="0" destOrd="0" presId="urn:microsoft.com/office/officeart/2005/8/layout/vList3"/>
    <dgm:cxn modelId="{ED3554A5-79AC-476F-8A4B-13476BAE280C}" type="presParOf" srcId="{2CD18A3F-E84A-4694-9432-1C80875B03EC}" destId="{88B8CE9A-38A9-4D50-9945-F48A9372B278}" srcOrd="1" destOrd="0" presId="urn:microsoft.com/office/officeart/2005/8/layout/vList3"/>
  </dgm:cxnLst>
  <dgm:bg>
    <a:blipFill>
      <a:blip xmlns:r="http://schemas.openxmlformats.org/officeDocument/2006/relationships" r:embed="rId2"/>
      <a:tile tx="0" ty="0" sx="100000" sy="100000" flip="none" algn="tl"/>
    </a:blipFill>
  </dgm:bg>
  <dgm:whole>
    <a:ln>
      <a:solidFill>
        <a:srgbClr val="CCCCFF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255B5F-103A-4D2F-8FCB-530366FE95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D3D70-0F71-4B51-BA74-7DE18D503C65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ms-MY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L. Brejnev o‘z hokimiyatidan juda ehtiyotkorlik bilan foydalandi.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B5FBAE-1F81-4092-99CB-01AD053CCBDB}" type="parTrans" cxnId="{903046D1-B722-485A-A871-42A472557817}">
      <dgm:prSet/>
      <dgm:spPr/>
      <dgm:t>
        <a:bodyPr/>
        <a:lstStyle/>
        <a:p>
          <a:endParaRPr lang="ru-RU"/>
        </a:p>
      </dgm:t>
    </dgm:pt>
    <dgm:pt modelId="{51EF16EB-BC4D-4289-9EE0-4D882924EE09}" type="sibTrans" cxnId="{903046D1-B722-485A-A871-42A472557817}">
      <dgm:prSet/>
      <dgm:spPr/>
      <dgm:t>
        <a:bodyPr/>
        <a:lstStyle/>
        <a:p>
          <a:endParaRPr lang="ru-RU"/>
        </a:p>
      </dgm:t>
    </dgm:pt>
    <dgm:pt modelId="{5C387A59-B6BA-46B4-B4D1-7F965B0F8B0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ms-MY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 murakkab  muammoga  duch kelganda yaxshisi hech narsa qilmaslikni  ma’qul ko‘rardi.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231174-2C47-4E30-B667-E8813BE93EA2}" type="parTrans" cxnId="{C4C727DE-1443-4356-BC12-3AAFDF4A8868}">
      <dgm:prSet/>
      <dgm:spPr/>
      <dgm:t>
        <a:bodyPr/>
        <a:lstStyle/>
        <a:p>
          <a:endParaRPr lang="ru-RU"/>
        </a:p>
      </dgm:t>
    </dgm:pt>
    <dgm:pt modelId="{22F1BE5D-5A51-41CF-9076-48E9F76D7778}" type="sibTrans" cxnId="{C4C727DE-1443-4356-BC12-3AAFDF4A8868}">
      <dgm:prSet/>
      <dgm:spPr/>
      <dgm:t>
        <a:bodyPr/>
        <a:lstStyle/>
        <a:p>
          <a:endParaRPr lang="ru-RU"/>
        </a:p>
      </dgm:t>
    </dgm:pt>
    <dgm:pt modelId="{3E0C860A-BB67-4EAA-8D5F-E18CCBA9AC1B}" type="pres">
      <dgm:prSet presAssocID="{32255B5F-103A-4D2F-8FCB-530366FE95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9D145D-1CF1-448F-AC5F-33195573BA40}" type="pres">
      <dgm:prSet presAssocID="{5F6D3D70-0F71-4B51-BA74-7DE18D503C65}" presName="composite" presStyleCnt="0"/>
      <dgm:spPr/>
    </dgm:pt>
    <dgm:pt modelId="{1049FBF6-EB43-4BCF-AA1B-455CCDDEA20D}" type="pres">
      <dgm:prSet presAssocID="{5F6D3D70-0F71-4B51-BA74-7DE18D503C65}" presName="imgShp" presStyleLbl="fgImgPlace1" presStyleIdx="0" presStyleCnt="2" custLinFactNeighborX="-2890" custLinFactNeighborY="102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51464E0-E9BF-4734-B410-146E90F39935}" type="pres">
      <dgm:prSet presAssocID="{5F6D3D70-0F71-4B51-BA74-7DE18D503C65}" presName="txShp" presStyleLbl="node1" presStyleIdx="0" presStyleCnt="2" custScaleX="116752" custLinFactNeighborX="-433" custLinFactNeighborY="10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0AE70-42FF-435A-9100-157F1C61D145}" type="pres">
      <dgm:prSet presAssocID="{51EF16EB-BC4D-4289-9EE0-4D882924EE09}" presName="spacing" presStyleCnt="0"/>
      <dgm:spPr/>
    </dgm:pt>
    <dgm:pt modelId="{1DE6740D-E344-421B-95D1-012EBDAFA515}" type="pres">
      <dgm:prSet presAssocID="{5C387A59-B6BA-46B4-B4D1-7F965B0F8B00}" presName="composite" presStyleCnt="0"/>
      <dgm:spPr/>
    </dgm:pt>
    <dgm:pt modelId="{BA7E193C-006E-489B-A2E8-CBF917960338}" type="pres">
      <dgm:prSet presAssocID="{5C387A59-B6BA-46B4-B4D1-7F965B0F8B00}" presName="imgShp" presStyleLbl="fgImgPlace1" presStyleIdx="1" presStyleCnt="2" custLinFactNeighborX="-304" custLinFactNeighborY="-845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0FB7033-6247-49BE-907A-BB8012193B62}" type="pres">
      <dgm:prSet presAssocID="{5C387A59-B6BA-46B4-B4D1-7F965B0F8B00}" presName="txShp" presStyleLbl="node1" presStyleIdx="1" presStyleCnt="2" custScaleX="115621" custLinFactNeighborX="521" custLinFactNeighborY="-5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D617CE-99C8-412E-A664-D21BCB3DAB97}" type="presOf" srcId="{32255B5F-103A-4D2F-8FCB-530366FE9541}" destId="{3E0C860A-BB67-4EAA-8D5F-E18CCBA9AC1B}" srcOrd="0" destOrd="0" presId="urn:microsoft.com/office/officeart/2005/8/layout/vList3"/>
    <dgm:cxn modelId="{2B01D209-2F5C-474C-A147-D104BEF5BFD7}" type="presOf" srcId="{5C387A59-B6BA-46B4-B4D1-7F965B0F8B00}" destId="{60FB7033-6247-49BE-907A-BB8012193B62}" srcOrd="0" destOrd="0" presId="urn:microsoft.com/office/officeart/2005/8/layout/vList3"/>
    <dgm:cxn modelId="{C4C727DE-1443-4356-BC12-3AAFDF4A8868}" srcId="{32255B5F-103A-4D2F-8FCB-530366FE9541}" destId="{5C387A59-B6BA-46B4-B4D1-7F965B0F8B00}" srcOrd="1" destOrd="0" parTransId="{8C231174-2C47-4E30-B667-E8813BE93EA2}" sibTransId="{22F1BE5D-5A51-41CF-9076-48E9F76D7778}"/>
    <dgm:cxn modelId="{903046D1-B722-485A-A871-42A472557817}" srcId="{32255B5F-103A-4D2F-8FCB-530366FE9541}" destId="{5F6D3D70-0F71-4B51-BA74-7DE18D503C65}" srcOrd="0" destOrd="0" parTransId="{EFB5FBAE-1F81-4092-99CB-01AD053CCBDB}" sibTransId="{51EF16EB-BC4D-4289-9EE0-4D882924EE09}"/>
    <dgm:cxn modelId="{45B648C6-9134-4507-B642-B15AEF0AD156}" type="presOf" srcId="{5F6D3D70-0F71-4B51-BA74-7DE18D503C65}" destId="{C51464E0-E9BF-4734-B410-146E90F39935}" srcOrd="0" destOrd="0" presId="urn:microsoft.com/office/officeart/2005/8/layout/vList3"/>
    <dgm:cxn modelId="{2F8F8B18-8C8A-4027-8D2B-955D031A7EE1}" type="presParOf" srcId="{3E0C860A-BB67-4EAA-8D5F-E18CCBA9AC1B}" destId="{039D145D-1CF1-448F-AC5F-33195573BA40}" srcOrd="0" destOrd="0" presId="urn:microsoft.com/office/officeart/2005/8/layout/vList3"/>
    <dgm:cxn modelId="{1A07724C-F476-412E-ACD1-33F0E8DB1000}" type="presParOf" srcId="{039D145D-1CF1-448F-AC5F-33195573BA40}" destId="{1049FBF6-EB43-4BCF-AA1B-455CCDDEA20D}" srcOrd="0" destOrd="0" presId="urn:microsoft.com/office/officeart/2005/8/layout/vList3"/>
    <dgm:cxn modelId="{1FD3080D-A8F1-4680-9806-68AB3832CED2}" type="presParOf" srcId="{039D145D-1CF1-448F-AC5F-33195573BA40}" destId="{C51464E0-E9BF-4734-B410-146E90F39935}" srcOrd="1" destOrd="0" presId="urn:microsoft.com/office/officeart/2005/8/layout/vList3"/>
    <dgm:cxn modelId="{198E70E7-5BDE-413F-8DC1-B2B78528B7D4}" type="presParOf" srcId="{3E0C860A-BB67-4EAA-8D5F-E18CCBA9AC1B}" destId="{55A0AE70-42FF-435A-9100-157F1C61D145}" srcOrd="1" destOrd="0" presId="urn:microsoft.com/office/officeart/2005/8/layout/vList3"/>
    <dgm:cxn modelId="{9A8F1BB2-3CE8-46CE-9608-87C8BE0494CD}" type="presParOf" srcId="{3E0C860A-BB67-4EAA-8D5F-E18CCBA9AC1B}" destId="{1DE6740D-E344-421B-95D1-012EBDAFA515}" srcOrd="2" destOrd="0" presId="urn:microsoft.com/office/officeart/2005/8/layout/vList3"/>
    <dgm:cxn modelId="{B3D369FB-BEF9-48A5-B5F7-3A4AF6E0E102}" type="presParOf" srcId="{1DE6740D-E344-421B-95D1-012EBDAFA515}" destId="{BA7E193C-006E-489B-A2E8-CBF917960338}" srcOrd="0" destOrd="0" presId="urn:microsoft.com/office/officeart/2005/8/layout/vList3"/>
    <dgm:cxn modelId="{19DAED77-0F69-432C-94A1-8B3DB4A6A9A9}" type="presParOf" srcId="{1DE6740D-E344-421B-95D1-012EBDAFA515}" destId="{60FB7033-6247-49BE-907A-BB8012193B62}" srcOrd="1" destOrd="0" presId="urn:microsoft.com/office/officeart/2005/8/layout/vList3"/>
  </dgm:cxnLst>
  <dgm:bg>
    <a:solidFill>
      <a:schemeClr val="tx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9C4594-E77D-4C95-8A1B-ACD13FB03CCB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849514-D917-484C-8C94-0FD97E9A2E59}">
      <dgm:prSet/>
      <dgm:spPr/>
      <dgm:t>
        <a:bodyPr/>
        <a:lstStyle/>
        <a:p>
          <a:pPr>
            <a:lnSpc>
              <a:spcPct val="100000"/>
            </a:lnSpc>
          </a:pPr>
          <a:r>
            <a:rPr lang="ms-MY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1980-yillarga SSSR jamiyatning chuqur inqirozi  holatida  kirib  keldi. N.S. Xrushchyovning  1980-yillarda kommunizm qurish  to‘g‘risidagi rejasi barbod  bo‘lgan, odamlar  endi kommunizm safsatasiga deyarli ishonmay qo‘ygan edi.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D9FAF-D2C1-4912-8A2E-9C691F4FC211}" type="parTrans" cxnId="{2994B6D7-D48A-4BDB-8670-6E692C0CA29A}">
      <dgm:prSet/>
      <dgm:spPr/>
      <dgm:t>
        <a:bodyPr/>
        <a:lstStyle/>
        <a:p>
          <a:endParaRPr lang="ru-RU"/>
        </a:p>
      </dgm:t>
    </dgm:pt>
    <dgm:pt modelId="{789E8D08-ED56-4C36-AAFF-294EF6172985}" type="sibTrans" cxnId="{2994B6D7-D48A-4BDB-8670-6E692C0CA29A}">
      <dgm:prSet/>
      <dgm:spPr/>
      <dgm:t>
        <a:bodyPr/>
        <a:lstStyle/>
        <a:p>
          <a:endParaRPr lang="ru-RU"/>
        </a:p>
      </dgm:t>
    </dgm:pt>
    <dgm:pt modelId="{F2362033-A770-4DE1-AF68-9A266DEFAB65}">
      <dgm:prSet/>
      <dgm:spPr/>
      <dgm:t>
        <a:bodyPr/>
        <a:lstStyle/>
        <a:p>
          <a:pPr>
            <a:lnSpc>
              <a:spcPct val="100000"/>
            </a:lnSpc>
          </a:pPr>
          <a:r>
            <a:rPr lang="ms-MY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s-MY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1982-yil 10-noyabrda             </a:t>
          </a:r>
          <a:r>
            <a:rPr lang="ms-MY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L. Brejnev vafot etdi. Undan keyin hokimiyatga kelgan </a:t>
          </a:r>
          <a:r>
            <a:rPr lang="ms-MY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Yuriy Andropov va  Konstantin  Chernenko </a:t>
          </a:r>
          <a:r>
            <a:rPr lang="ms-MY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keksa,  kasalmand kishilar bo‘lib, ularning  hokimiyatga  kelishi  tugab  borayotgan sovet tuzumining ramzi edi.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F8B34D-171E-424B-80DD-3170D1C1DC07}" type="parTrans" cxnId="{7DB61B08-3999-45C1-9715-169AF14BD98B}">
      <dgm:prSet/>
      <dgm:spPr/>
      <dgm:t>
        <a:bodyPr/>
        <a:lstStyle/>
        <a:p>
          <a:endParaRPr lang="ru-RU"/>
        </a:p>
      </dgm:t>
    </dgm:pt>
    <dgm:pt modelId="{3DF228AD-6F53-48A5-AAD1-B76B1782E92A}" type="sibTrans" cxnId="{7DB61B08-3999-45C1-9715-169AF14BD98B}">
      <dgm:prSet/>
      <dgm:spPr/>
      <dgm:t>
        <a:bodyPr/>
        <a:lstStyle/>
        <a:p>
          <a:endParaRPr lang="ru-RU"/>
        </a:p>
      </dgm:t>
    </dgm:pt>
    <dgm:pt modelId="{5AE39AF4-51BC-4A12-9DBC-B4A50489580A}" type="pres">
      <dgm:prSet presAssocID="{CE9C4594-E77D-4C95-8A1B-ACD13FB03C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AD540A-12DF-448C-AB87-F339FD83194E}" type="pres">
      <dgm:prSet presAssocID="{B0849514-D917-484C-8C94-0FD97E9A2E5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7518B-FC56-4BB4-B239-A86F1BB64045}" type="pres">
      <dgm:prSet presAssocID="{789E8D08-ED56-4C36-AAFF-294EF6172985}" presName="sibTrans" presStyleCnt="0"/>
      <dgm:spPr/>
      <dgm:t>
        <a:bodyPr/>
        <a:lstStyle/>
        <a:p>
          <a:endParaRPr lang="ru-RU"/>
        </a:p>
      </dgm:t>
    </dgm:pt>
    <dgm:pt modelId="{F0D8D4F1-FA8F-4F2D-99A9-B928C8AC8855}" type="pres">
      <dgm:prSet presAssocID="{F2362033-A770-4DE1-AF68-9A266DEFAB65}" presName="node" presStyleLbl="node1" presStyleIdx="1" presStyleCnt="2" custLinFactNeighborX="138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065C1C-89A6-4656-B7E7-6B11220430AD}" type="presOf" srcId="{F2362033-A770-4DE1-AF68-9A266DEFAB65}" destId="{F0D8D4F1-FA8F-4F2D-99A9-B928C8AC8855}" srcOrd="0" destOrd="0" presId="urn:microsoft.com/office/officeart/2005/8/layout/hList6"/>
    <dgm:cxn modelId="{7DB61B08-3999-45C1-9715-169AF14BD98B}" srcId="{CE9C4594-E77D-4C95-8A1B-ACD13FB03CCB}" destId="{F2362033-A770-4DE1-AF68-9A266DEFAB65}" srcOrd="1" destOrd="0" parTransId="{54F8B34D-171E-424B-80DD-3170D1C1DC07}" sibTransId="{3DF228AD-6F53-48A5-AAD1-B76B1782E92A}"/>
    <dgm:cxn modelId="{FE5EE161-2BD5-4ADD-B88A-733ABD97EF89}" type="presOf" srcId="{CE9C4594-E77D-4C95-8A1B-ACD13FB03CCB}" destId="{5AE39AF4-51BC-4A12-9DBC-B4A50489580A}" srcOrd="0" destOrd="0" presId="urn:microsoft.com/office/officeart/2005/8/layout/hList6"/>
    <dgm:cxn modelId="{3E172E0E-C042-4524-97E2-23803F8499C3}" type="presOf" srcId="{B0849514-D917-484C-8C94-0FD97E9A2E59}" destId="{CBAD540A-12DF-448C-AB87-F339FD83194E}" srcOrd="0" destOrd="0" presId="urn:microsoft.com/office/officeart/2005/8/layout/hList6"/>
    <dgm:cxn modelId="{2994B6D7-D48A-4BDB-8670-6E692C0CA29A}" srcId="{CE9C4594-E77D-4C95-8A1B-ACD13FB03CCB}" destId="{B0849514-D917-484C-8C94-0FD97E9A2E59}" srcOrd="0" destOrd="0" parTransId="{1A6D9FAF-D2C1-4912-8A2E-9C691F4FC211}" sibTransId="{789E8D08-ED56-4C36-AAFF-294EF6172985}"/>
    <dgm:cxn modelId="{1D3B3D55-8952-4F2E-9844-DC24F14FD0D0}" type="presParOf" srcId="{5AE39AF4-51BC-4A12-9DBC-B4A50489580A}" destId="{CBAD540A-12DF-448C-AB87-F339FD83194E}" srcOrd="0" destOrd="0" presId="urn:microsoft.com/office/officeart/2005/8/layout/hList6"/>
    <dgm:cxn modelId="{178231DF-2007-4877-98BD-FA31EEF86712}" type="presParOf" srcId="{5AE39AF4-51BC-4A12-9DBC-B4A50489580A}" destId="{DB07518B-FC56-4BB4-B239-A86F1BB64045}" srcOrd="1" destOrd="0" presId="urn:microsoft.com/office/officeart/2005/8/layout/hList6"/>
    <dgm:cxn modelId="{D0305526-F578-44C9-BCC1-B9114BFA9616}" type="presParOf" srcId="{5AE39AF4-51BC-4A12-9DBC-B4A50489580A}" destId="{F0D8D4F1-FA8F-4F2D-99A9-B928C8AC8855}" srcOrd="2" destOrd="0" presId="urn:microsoft.com/office/officeart/2005/8/layout/hList6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5FCAC-4110-4E71-88C6-3CE6EBD2BDFE}">
      <dsp:nvSpPr>
        <dsp:cNvPr id="0" name=""/>
        <dsp:cNvSpPr/>
      </dsp:nvSpPr>
      <dsp:spPr>
        <a:xfrm rot="16200000">
          <a:off x="18069" y="-18069"/>
          <a:ext cx="3132212" cy="3168351"/>
        </a:xfrm>
        <a:prstGeom prst="flowChartManualOperati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Urushda 27 mln sovet fuqarolari halok bo‘ldi, 12,5 mln kishi   nogiron bo‘lib  qoldi,  mamlakat  juda  katta moddiy  zarar ko‘rdi. 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626442"/>
        <a:ext cx="3168351" cy="18793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63202-5093-43EA-B737-E38AF968E2BB}">
      <dsp:nvSpPr>
        <dsp:cNvPr id="0" name=""/>
        <dsp:cNvSpPr/>
      </dsp:nvSpPr>
      <dsp:spPr>
        <a:xfrm rot="10800000">
          <a:off x="612763" y="180024"/>
          <a:ext cx="5085413" cy="2772948"/>
        </a:xfrm>
        <a:prstGeom prst="homePlate">
          <a:avLst/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945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Ilmiy-texnik taraqqiyot, mashinasozlikni texnik qayta qurollantirish, inson  omilini  faollashtirish, mehnat   intizomini va ishchilarning  tashabbuskorligini  oshirishga asosiy kuch va g‘oya sifatida  qaraldi.</a:t>
          </a:r>
          <a:endParaRPr lang="ru-RU" sz="1800" kern="1200" dirty="0"/>
        </a:p>
      </dsp:txBody>
      <dsp:txXfrm rot="10800000">
        <a:off x="1306000" y="180024"/>
        <a:ext cx="4392176" cy="2772948"/>
      </dsp:txXfrm>
    </dsp:sp>
    <dsp:sp modelId="{974E38A4-5A8B-4DA0-AE60-5FE7D1A81F1E}">
      <dsp:nvSpPr>
        <dsp:cNvPr id="0" name=""/>
        <dsp:cNvSpPr/>
      </dsp:nvSpPr>
      <dsp:spPr>
        <a:xfrm>
          <a:off x="0" y="433134"/>
          <a:ext cx="1997875" cy="21947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2E9CB-DBC8-48DD-9548-E99B9660AC73}">
      <dsp:nvSpPr>
        <dsp:cNvPr id="0" name=""/>
        <dsp:cNvSpPr/>
      </dsp:nvSpPr>
      <dsp:spPr>
        <a:xfrm rot="10800000">
          <a:off x="180024" y="146158"/>
          <a:ext cx="5100849" cy="1104496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052" tIns="68580" rIns="128016" bIns="68580" numCol="1" spcCol="1270" anchor="ctr" anchorCtr="0">
          <a:noAutofit/>
        </a:bodyPr>
        <a:lstStyle/>
        <a:p>
          <a:pPr marL="265113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Darslikning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93-betida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izohli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atamalarni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daftaringizga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yozib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oling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savollarga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bering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6148" y="146158"/>
        <a:ext cx="4824725" cy="1104496"/>
      </dsp:txXfrm>
    </dsp:sp>
    <dsp:sp modelId="{EEF497F8-EA80-4914-A8A6-1FE73483875C}">
      <dsp:nvSpPr>
        <dsp:cNvPr id="0" name=""/>
        <dsp:cNvSpPr/>
      </dsp:nvSpPr>
      <dsp:spPr>
        <a:xfrm>
          <a:off x="0" y="146158"/>
          <a:ext cx="1104496" cy="110449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32141-EC0C-4AE2-BC95-78A395181449}">
      <dsp:nvSpPr>
        <dsp:cNvPr id="0" name=""/>
        <dsp:cNvSpPr/>
      </dsp:nvSpPr>
      <dsp:spPr>
        <a:xfrm rot="10800000">
          <a:off x="144016" y="1435687"/>
          <a:ext cx="5148571" cy="1104496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052" tIns="60960" rIns="113792" bIns="60960" numCol="1" spcCol="1270" anchor="ctr" anchorCtr="0">
          <a:noAutofit/>
        </a:bodyPr>
        <a:lstStyle/>
        <a:p>
          <a:pPr marL="265113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Shuhrat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Ergashevning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Erk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istar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ko‘ngil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kitobidagi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Turg‘unlik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taraqqiyot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bo‘limini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o‘qing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sinkveyn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tuzing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 rot="10800000">
        <a:off x="420140" y="1435687"/>
        <a:ext cx="4872447" cy="1104496"/>
      </dsp:txXfrm>
    </dsp:sp>
    <dsp:sp modelId="{B8C211FB-2668-4B72-A261-C21126F2E507}">
      <dsp:nvSpPr>
        <dsp:cNvPr id="0" name=""/>
        <dsp:cNvSpPr/>
      </dsp:nvSpPr>
      <dsp:spPr>
        <a:xfrm>
          <a:off x="0" y="1437178"/>
          <a:ext cx="1104496" cy="110449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F858B-CEAD-453E-AFED-9BE1B21D4B21}">
      <dsp:nvSpPr>
        <dsp:cNvPr id="0" name=""/>
        <dsp:cNvSpPr/>
      </dsp:nvSpPr>
      <dsp:spPr>
        <a:xfrm rot="16200000">
          <a:off x="-72008" y="72008"/>
          <a:ext cx="3060340" cy="2916323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Xalqaro miqyosda SSSRning roli keskin oshganligiga, u dunyoning qudratli davlatlaridan   biriga   aylanganiga   qaramasdan,   urush   sovet xalqi uchun  juda  qimmatga  tushdi. 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42363" y="142363"/>
        <a:ext cx="2631597" cy="2775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EC971-3D1A-474B-8BF0-41C628998F2F}">
      <dsp:nvSpPr>
        <dsp:cNvPr id="0" name=""/>
        <dsp:cNvSpPr/>
      </dsp:nvSpPr>
      <dsp:spPr>
        <a:xfrm rot="16200000">
          <a:off x="-212410" y="215256"/>
          <a:ext cx="3168215" cy="2737702"/>
        </a:xfrm>
        <a:prstGeom prst="flowChartManualOperation">
          <a:avLst/>
        </a:prstGeom>
        <a:solidFill>
          <a:schemeClr val="bg1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G‘arb  davlatlari “Marshall rejasi” bo‘yicha AQSHdan yordam olgan bir paytda SSSR iqtisodiyotini  to‘liq   ichki  resurslar  hisobiga,  o‘z kuchi bilan  tikladi. 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847" y="633642"/>
        <a:ext cx="2737702" cy="1900929"/>
      </dsp:txXfrm>
    </dsp:sp>
    <dsp:sp modelId="{6702A0A9-3F19-4038-8BC9-CABB86ABA141}">
      <dsp:nvSpPr>
        <dsp:cNvPr id="0" name=""/>
        <dsp:cNvSpPr/>
      </dsp:nvSpPr>
      <dsp:spPr>
        <a:xfrm rot="16200000">
          <a:off x="2730619" y="215256"/>
          <a:ext cx="3168215" cy="2737702"/>
        </a:xfrm>
        <a:prstGeom prst="flowChartManualOperation">
          <a:avLst/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Xalqning matonatli  mehnati, ishtiyoqi tufayli                         -vayron bo‘lgan zavodlar, shaharlar qayta qurildi-infratuzilma tiklandi. 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945876" y="633642"/>
        <a:ext cx="2737702" cy="1900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E2F48-0550-4C58-8128-86DA886499CC}">
      <dsp:nvSpPr>
        <dsp:cNvPr id="0" name=""/>
        <dsp:cNvSpPr/>
      </dsp:nvSpPr>
      <dsp:spPr>
        <a:xfrm>
          <a:off x="0" y="9050"/>
          <a:ext cx="4378546" cy="570278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oziq-ovqat muammosini hal qilish uchun  qishloq   xo‘jaligi  solig‘ini   pasaytirish  </a:t>
          </a:r>
          <a:endParaRPr lang="ru-RU" sz="1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03" y="25753"/>
        <a:ext cx="3696448" cy="536872"/>
      </dsp:txXfrm>
    </dsp:sp>
    <dsp:sp modelId="{D0174DD7-9CB8-4EB1-9EFD-D4730446352B}">
      <dsp:nvSpPr>
        <dsp:cNvPr id="0" name=""/>
        <dsp:cNvSpPr/>
      </dsp:nvSpPr>
      <dsp:spPr>
        <a:xfrm>
          <a:off x="326969" y="649484"/>
          <a:ext cx="4378546" cy="570278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boqimanda   qarzlardan  voz kechish 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672" y="666187"/>
        <a:ext cx="3647489" cy="536872"/>
      </dsp:txXfrm>
    </dsp:sp>
    <dsp:sp modelId="{8913F408-027C-442A-B117-C0CB03EC0138}">
      <dsp:nvSpPr>
        <dsp:cNvPr id="0" name=""/>
        <dsp:cNvSpPr/>
      </dsp:nvSpPr>
      <dsp:spPr>
        <a:xfrm>
          <a:off x="653938" y="1298968"/>
          <a:ext cx="4378546" cy="570278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kolxozchilarning  tomorqalarini  kengaytirish 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0641" y="1315671"/>
        <a:ext cx="3647489" cy="536872"/>
      </dsp:txXfrm>
    </dsp:sp>
    <dsp:sp modelId="{90668E34-F1E7-4ED1-9EE9-BF352E71F8EB}">
      <dsp:nvSpPr>
        <dsp:cNvPr id="0" name=""/>
        <dsp:cNvSpPr/>
      </dsp:nvSpPr>
      <dsp:spPr>
        <a:xfrm>
          <a:off x="980908" y="1948452"/>
          <a:ext cx="4378546" cy="57027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qishloq xo‘jalik mahsulotlariga davlat  xarid narxlarini va  kolxoz  bozori  imkoniyatlarini oshirish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7611" y="1965155"/>
        <a:ext cx="3647489" cy="536872"/>
      </dsp:txXfrm>
    </dsp:sp>
    <dsp:sp modelId="{164F99FE-E1B2-4EEB-AD20-D54455CEF680}">
      <dsp:nvSpPr>
        <dsp:cNvPr id="0" name=""/>
        <dsp:cNvSpPr/>
      </dsp:nvSpPr>
      <dsp:spPr>
        <a:xfrm>
          <a:off x="1307877" y="2597937"/>
          <a:ext cx="4378546" cy="570278"/>
        </a:xfrm>
        <a:prstGeom prst="roundRect">
          <a:avLst>
            <a:gd name="adj" fmla="val 10000"/>
          </a:avLst>
        </a:prstGeom>
        <a:solidFill>
          <a:schemeClr val="bg1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qishloqqa  texnika yetkazib  berish uchun kapital  mablag‘larni  ko‘paytirish  ko‘zda tutildi.   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4580" y="2614640"/>
        <a:ext cx="3647489" cy="536872"/>
      </dsp:txXfrm>
    </dsp:sp>
    <dsp:sp modelId="{95DBD3A7-F728-4C99-9CD7-265611273124}">
      <dsp:nvSpPr>
        <dsp:cNvPr id="0" name=""/>
        <dsp:cNvSpPr/>
      </dsp:nvSpPr>
      <dsp:spPr>
        <a:xfrm>
          <a:off x="4007865" y="416620"/>
          <a:ext cx="370681" cy="370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091268" y="416620"/>
        <a:ext cx="203875" cy="278937"/>
      </dsp:txXfrm>
    </dsp:sp>
    <dsp:sp modelId="{83801964-7B45-4D12-8DDE-87A219CD65BE}">
      <dsp:nvSpPr>
        <dsp:cNvPr id="0" name=""/>
        <dsp:cNvSpPr/>
      </dsp:nvSpPr>
      <dsp:spPr>
        <a:xfrm>
          <a:off x="4334834" y="1066104"/>
          <a:ext cx="370681" cy="370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418237" y="1066104"/>
        <a:ext cx="203875" cy="278937"/>
      </dsp:txXfrm>
    </dsp:sp>
    <dsp:sp modelId="{403FCD5F-C5F3-48F2-821E-EDAB847C0510}">
      <dsp:nvSpPr>
        <dsp:cNvPr id="0" name=""/>
        <dsp:cNvSpPr/>
      </dsp:nvSpPr>
      <dsp:spPr>
        <a:xfrm>
          <a:off x="4661803" y="1706084"/>
          <a:ext cx="370681" cy="370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745206" y="1706084"/>
        <a:ext cx="203875" cy="278937"/>
      </dsp:txXfrm>
    </dsp:sp>
    <dsp:sp modelId="{825E7C22-4D42-4594-85C4-A5B9E7A94CA3}">
      <dsp:nvSpPr>
        <dsp:cNvPr id="0" name=""/>
        <dsp:cNvSpPr/>
      </dsp:nvSpPr>
      <dsp:spPr>
        <a:xfrm>
          <a:off x="4988773" y="2361905"/>
          <a:ext cx="370681" cy="370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072176" y="2361905"/>
        <a:ext cx="203875" cy="278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B0DCA-CAA5-4F3D-A2D7-538306E05BCD}">
      <dsp:nvSpPr>
        <dsp:cNvPr id="0" name=""/>
        <dsp:cNvSpPr/>
      </dsp:nvSpPr>
      <dsp:spPr>
        <a:xfrm rot="10800000">
          <a:off x="215841" y="1161"/>
          <a:ext cx="5183327" cy="7476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68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  totalitar   davlatining   xarakterini ochib berdi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02750" y="1161"/>
        <a:ext cx="4996418" cy="747635"/>
      </dsp:txXfrm>
    </dsp:sp>
    <dsp:sp modelId="{90E8B040-0F0A-4A80-8255-16AC1F5B1A6C}">
      <dsp:nvSpPr>
        <dsp:cNvPr id="0" name=""/>
        <dsp:cNvSpPr/>
      </dsp:nvSpPr>
      <dsp:spPr>
        <a:xfrm>
          <a:off x="137658" y="0"/>
          <a:ext cx="747635" cy="7476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64258-5628-469C-ADF9-15E39414CF6A}">
      <dsp:nvSpPr>
        <dsp:cNvPr id="0" name=""/>
        <dsp:cNvSpPr/>
      </dsp:nvSpPr>
      <dsp:spPr>
        <a:xfrm rot="10800000">
          <a:off x="178408" y="971971"/>
          <a:ext cx="5258193" cy="1164599"/>
        </a:xfrm>
        <a:prstGeom prst="homePlate">
          <a:avLst/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686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Stalin va  uning sheriklari amalga   oshirgan   jinoyatlarni   ochib   tashladi, shaxsga  sig‘inishning  mohiyati  va  ko‘lamini  anglash  jarayonini boshlab berdi. 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Jamiyatda   o‘ta  ochiq   bo‘lmasa-da,   bu   muammolar   keng miqyosda  muhokama  qilina  boshlandi.  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69558" y="971971"/>
        <a:ext cx="4967043" cy="1164599"/>
      </dsp:txXfrm>
    </dsp:sp>
    <dsp:sp modelId="{4A8B9B44-D770-40B9-8003-209A2E2FE4E2}">
      <dsp:nvSpPr>
        <dsp:cNvPr id="0" name=""/>
        <dsp:cNvSpPr/>
      </dsp:nvSpPr>
      <dsp:spPr>
        <a:xfrm>
          <a:off x="168" y="971971"/>
          <a:ext cx="798205" cy="115316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4DA17-84FB-4547-9A1F-4CFE1D724A8E}">
      <dsp:nvSpPr>
        <dsp:cNvPr id="0" name=""/>
        <dsp:cNvSpPr/>
      </dsp:nvSpPr>
      <dsp:spPr>
        <a:xfrm rot="10800000">
          <a:off x="215841" y="2359745"/>
          <a:ext cx="5183327" cy="7476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68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Stalin  davrida  qatag‘on qilinganlarni    oqlash  jarayoni  ommaviy  tus oldi. 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02750" y="2359745"/>
        <a:ext cx="4996418" cy="747635"/>
      </dsp:txXfrm>
    </dsp:sp>
    <dsp:sp modelId="{74D4787D-9CBE-421B-9802-240E152BFE61}">
      <dsp:nvSpPr>
        <dsp:cNvPr id="0" name=""/>
        <dsp:cNvSpPr/>
      </dsp:nvSpPr>
      <dsp:spPr>
        <a:xfrm>
          <a:off x="126070" y="2360907"/>
          <a:ext cx="747635" cy="74763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8CE9A-38A9-4D50-9945-F48A9372B278}">
      <dsp:nvSpPr>
        <dsp:cNvPr id="0" name=""/>
        <dsp:cNvSpPr/>
      </dsp:nvSpPr>
      <dsp:spPr>
        <a:xfrm rot="10800000">
          <a:off x="669235" y="122457"/>
          <a:ext cx="4767033" cy="2894406"/>
        </a:xfrm>
        <a:prstGeom prst="homePlate">
          <a:avLst/>
        </a:prstGeom>
        <a:solidFill>
          <a:schemeClr val="tx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651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XX  syezd xalqaro  kommunistik  harakatning inqirozini  boshlab  berdi.1950-yillar  o‘rtalariga  kelib mamlakatda  mavjud  totalitar tuzum  bir qadar  liberallashtirildi. 1958-yil martida Xrushchyov KPSS MK Birinchi sekretari lavozimiga SSSR Ministrlar Sovetining Raisi lavozimini  ham  qo‘shib  oldi va  mamlakat  yagona  lideriga </a:t>
          </a:r>
          <a:r>
            <a:rPr lang="ms-MY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aylandi</a:t>
          </a:r>
          <a:r>
            <a:rPr lang="ms-MY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92836" y="122457"/>
        <a:ext cx="4043432" cy="2894406"/>
      </dsp:txXfrm>
    </dsp:sp>
    <dsp:sp modelId="{C74200A8-06B1-4FD3-918E-C4ED6F4C6FB5}">
      <dsp:nvSpPr>
        <dsp:cNvPr id="0" name=""/>
        <dsp:cNvSpPr/>
      </dsp:nvSpPr>
      <dsp:spPr>
        <a:xfrm>
          <a:off x="48616" y="187190"/>
          <a:ext cx="1978297" cy="23606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464E0-E9BF-4734-B410-146E90F39935}">
      <dsp:nvSpPr>
        <dsp:cNvPr id="0" name=""/>
        <dsp:cNvSpPr/>
      </dsp:nvSpPr>
      <dsp:spPr>
        <a:xfrm rot="10800000">
          <a:off x="808144" y="144018"/>
          <a:ext cx="4405888" cy="1392366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99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L. Brejnev o‘z hokimiyatidan juda ehtiyotkorlik bilan foydalandi. 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56235" y="144018"/>
        <a:ext cx="4057797" cy="1392366"/>
      </dsp:txXfrm>
    </dsp:sp>
    <dsp:sp modelId="{1049FBF6-EB43-4BCF-AA1B-455CCDDEA20D}">
      <dsp:nvSpPr>
        <dsp:cNvPr id="0" name=""/>
        <dsp:cNvSpPr/>
      </dsp:nvSpPr>
      <dsp:spPr>
        <a:xfrm>
          <a:off x="404148" y="144018"/>
          <a:ext cx="1392366" cy="13923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B7033-6247-49BE-907A-BB8012193B62}">
      <dsp:nvSpPr>
        <dsp:cNvPr id="0" name=""/>
        <dsp:cNvSpPr/>
      </dsp:nvSpPr>
      <dsp:spPr>
        <a:xfrm rot="10800000">
          <a:off x="876156" y="1728194"/>
          <a:ext cx="4363208" cy="1392366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99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 murakkab  muammoga  duch kelganda yaxshisi hech narsa qilmaslikni  ma’qul ko‘rardi. 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24247" y="1728194"/>
        <a:ext cx="4015117" cy="1392366"/>
      </dsp:txXfrm>
    </dsp:sp>
    <dsp:sp modelId="{BA7E193C-006E-489B-A2E8-CBF917960338}">
      <dsp:nvSpPr>
        <dsp:cNvPr id="0" name=""/>
        <dsp:cNvSpPr/>
      </dsp:nvSpPr>
      <dsp:spPr>
        <a:xfrm>
          <a:off x="450824" y="1692187"/>
          <a:ext cx="1392366" cy="139236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D540A-12DF-448C-AB87-F339FD83194E}">
      <dsp:nvSpPr>
        <dsp:cNvPr id="0" name=""/>
        <dsp:cNvSpPr/>
      </dsp:nvSpPr>
      <dsp:spPr>
        <a:xfrm rot="16200000">
          <a:off x="-212021" y="214868"/>
          <a:ext cx="3168216" cy="273847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677" bIns="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1980-yillarga SSSR jamiyatning chuqur inqirozi  holatida  kirib  keldi. N.S. Xrushchyovning  1980-yillarda kommunizm qurish  to‘g‘risidagi rejasi barbod  bo‘lgan, odamlar  endi kommunizm safsatasiga deyarli ishonmay qo‘ygan edi. 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848" y="633642"/>
        <a:ext cx="2738478" cy="1900930"/>
      </dsp:txXfrm>
    </dsp:sp>
    <dsp:sp modelId="{F0D8D4F1-FA8F-4F2D-99A9-B928C8AC8855}">
      <dsp:nvSpPr>
        <dsp:cNvPr id="0" name=""/>
        <dsp:cNvSpPr/>
      </dsp:nvSpPr>
      <dsp:spPr>
        <a:xfrm rot="16200000">
          <a:off x="2734689" y="214868"/>
          <a:ext cx="3168216" cy="273847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677" bIns="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s-MY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1982-yil 10-noyabrda             </a:t>
          </a:r>
          <a:r>
            <a:rPr lang="ms-MY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L. Brejnev vafot etdi. Undan keyin hokimiyatga kelgan </a:t>
          </a:r>
          <a:r>
            <a:rPr lang="ms-MY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Yuriy Andropov va  Konstantin  Chernenko </a:t>
          </a:r>
          <a:r>
            <a:rPr lang="ms-MY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keksa,  kasalmand kishilar bo‘lib, ularning  hokimiyatga  kelishi  tugab  borayotgan sovet tuzumining ramzi edi.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949558" y="633642"/>
        <a:ext cx="2738478" cy="1900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1"/>
            <a:ext cx="5823045" cy="10509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1869" y="204023"/>
            <a:ext cx="3646028" cy="568723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14"/>
              </a:spcBef>
            </a:pPr>
            <a:r>
              <a:rPr lang="en-US" sz="36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36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427897" y="227771"/>
            <a:ext cx="1224136" cy="5449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427897" y="227770"/>
            <a:ext cx="1224136" cy="54497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427898" y="248656"/>
            <a:ext cx="1224136" cy="446894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n-US" sz="2800" b="1" spc="10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2800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800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52302" y="1275695"/>
            <a:ext cx="4555715" cy="1491413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r>
              <a:rPr lang="ms-MY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1946-1991-yillarda    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Ittifoqi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s-MY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40"/>
          <p:cNvSpPr>
            <a:spLocks noEditPoints="1"/>
          </p:cNvSpPr>
          <p:nvPr/>
        </p:nvSpPr>
        <p:spPr bwMode="auto">
          <a:xfrm>
            <a:off x="682272" y="301331"/>
            <a:ext cx="540060" cy="49974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089" y="85060"/>
            <a:ext cx="3720332" cy="2970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ms-MY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ms-MY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Sibir va  Volga bo‘yidagi  qo‘riq va  bo‘z yerlarni o‘zlashtirish  g‘alla yetishtirishni tez ko‘paytirishning  muhim omili  sifatida  qaraldi.  </a:t>
            </a:r>
            <a:endParaRPr lang="ms-MY" sz="1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ms-MY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 </a:t>
            </a:r>
            <a:r>
              <a:rPr lang="ms-MY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1950-yillarning  ikkinchi yarmida qishloq  xo‘jaligi mahsulotlarini ishlab chiqarish  keskin o‘sib,  kolxozlarning  pul  daromadlari 3   </a:t>
            </a:r>
            <a:r>
              <a:rPr lang="ms-MY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martadan </a:t>
            </a:r>
            <a:r>
              <a:rPr lang="ms-MY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ko‘proqqa oshdi</a:t>
            </a:r>
            <a:r>
              <a:rPr lang="ms-MY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60" y="85059"/>
            <a:ext cx="1930682" cy="15238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59" y="1617885"/>
            <a:ext cx="1930682" cy="14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26" y="0"/>
            <a:ext cx="5686424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Jamiyatni 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  liberallashtirish   ham  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boshlandi. 1956-yil   fevralda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KPSS XX syezdida  N. Xrushchyov 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“Shaxsga 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sig‘inish va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 oqibatlari to‘g‘risida”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  bilan  chiqdi.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84" y="1404020"/>
            <a:ext cx="2772308" cy="171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66354679"/>
              </p:ext>
            </p:extLst>
          </p:nvPr>
        </p:nvGraphicFramePr>
        <p:xfrm>
          <a:off x="73026" y="0"/>
          <a:ext cx="5615011" cy="310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99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44194560"/>
              </p:ext>
            </p:extLst>
          </p:nvPr>
        </p:nvGraphicFramePr>
        <p:xfrm>
          <a:off x="59615" y="79347"/>
          <a:ext cx="5628422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28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26" y="71872"/>
            <a:ext cx="5615011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ms-MY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Stalin  </a:t>
            </a:r>
            <a:r>
              <a:rPr lang="ms-MY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o‘limidan  so‘ng boshlangan  mamlakat  hayotini  </a:t>
            </a:r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demokratizatsiyalash </a:t>
            </a:r>
            <a:r>
              <a:rPr lang="ms-MY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  ham  vaqtincha </a:t>
            </a:r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to‘xtatildi. 1950-yillar </a:t>
            </a:r>
            <a:r>
              <a:rPr lang="ms-MY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oxiridan  qishloq  xo‘jalik mahsulotlarini  ishlab  </a:t>
            </a:r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chiqarishning </a:t>
            </a:r>
            <a:r>
              <a:rPr lang="ms-MY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 sur’atlari ancha </a:t>
            </a:r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susaydi, oziq-ovqat mahsulotlarining </a:t>
            </a:r>
            <a:r>
              <a:rPr lang="ms-MY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taqchilligi yuzaga </a:t>
            </a:r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keldi. </a:t>
            </a:r>
            <a:r>
              <a:rPr lang="ms-MY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SSSR borgan  sari  chetdan   ko‘proq  g‘alla sotib olishga  majbur  bo‘ldi.  Qishloq  aholisi,  birinchi  navbatda yoshlarning shaharlarga  ko‘chib  ketishi kuchaydi</a:t>
            </a:r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93" y="1728056"/>
            <a:ext cx="2362014" cy="139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14" y="17877"/>
            <a:ext cx="3718191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ms-MY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Mamlakatdagi ahvol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N.Xrushchyovning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mavqeyini tushirdi.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1964-yili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oktabrda bo‘lib o‘tgan KPSS MK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Pleniumi 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 bir  qator  xato   va   kamchiliklarda  ayblab, lavozimlaridan ozod qildi. </a:t>
            </a:r>
            <a:endParaRPr lang="ms-MY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Xrushchyov o‘rniga KPSS MK Birinchi kotibi  qilib  </a:t>
            </a:r>
            <a:r>
              <a:rPr lang="ms-MY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Leonid  Brejnev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SSSR  Ministrlar   Soveti   Raisi etib Aleksey  Kosigin saylandi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05" y="431912"/>
            <a:ext cx="192016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14" y="0"/>
            <a:ext cx="5688036" cy="140038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ms-MY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ms-MY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Brejnev </a:t>
            </a:r>
            <a:r>
              <a:rPr lang="ms-MY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hokimiyatda  turgan  yillar </a:t>
            </a:r>
            <a:r>
              <a:rPr lang="ms-MY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s-MY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1964 – 1982</a:t>
            </a:r>
            <a:r>
              <a:rPr lang="ms-MY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ning   </a:t>
            </a:r>
            <a:r>
              <a:rPr lang="ms-MY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 o‘n  yili  iqtisodiy  islohotlarni  davom  ettirish   va   jadal   rivojlanish yillari bo‘ldi. Ammo 1970-yillarning ikkinchi yarmidan jamiyatda boshlangan inqiroz sovet davlati  tarixida </a:t>
            </a:r>
            <a:r>
              <a:rPr lang="ms-MY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“turg‘unlik” </a:t>
            </a:r>
            <a:r>
              <a:rPr lang="ms-MY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 </a:t>
            </a:r>
            <a:r>
              <a:rPr lang="ms-MY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bo‘ldi.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9" y="1538703"/>
            <a:ext cx="2838450" cy="1609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33" y="1538703"/>
            <a:ext cx="2732413" cy="159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26055165"/>
              </p:ext>
            </p:extLst>
          </p:nvPr>
        </p:nvGraphicFramePr>
        <p:xfrm>
          <a:off x="13276" y="35868"/>
          <a:ext cx="5674761" cy="320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98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16519249"/>
              </p:ext>
            </p:extLst>
          </p:nvPr>
        </p:nvGraphicFramePr>
        <p:xfrm>
          <a:off x="0" y="0"/>
          <a:ext cx="5688037" cy="316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03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" y="611932"/>
            <a:ext cx="2791402" cy="2228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05" y="611932"/>
            <a:ext cx="1836204" cy="2228508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251433" y="2860255"/>
            <a:ext cx="5400600" cy="21512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</a:t>
            </a:r>
            <a:r>
              <a:rPr lang="en-US" b="1" dirty="0" err="1" smtClean="0">
                <a:solidFill>
                  <a:srgbClr val="002060"/>
                </a:solidFill>
              </a:rPr>
              <a:t>Yuriy</a:t>
            </a:r>
            <a:r>
              <a:rPr lang="en-US" b="1" dirty="0" smtClean="0">
                <a:solidFill>
                  <a:srgbClr val="002060"/>
                </a:solidFill>
              </a:rPr>
              <a:t> Andropov                                   </a:t>
            </a:r>
            <a:r>
              <a:rPr lang="en-US" b="1" dirty="0" err="1" smtClean="0">
                <a:solidFill>
                  <a:srgbClr val="002060"/>
                </a:solidFill>
              </a:rPr>
              <a:t>Konstsntin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Chernenko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9247"/>
            <a:ext cx="4954622" cy="50908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200" dirty="0" err="1" smtClean="0"/>
              <a:t>Reja</a:t>
            </a:r>
            <a:endParaRPr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103146" y="1405845"/>
            <a:ext cx="4551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ms-MY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“Iliqlik” </a:t>
            </a:r>
            <a:r>
              <a:rPr lang="ms-MY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davri.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9929" y="1885319"/>
            <a:ext cx="4497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55600">
              <a:spcAft>
                <a:spcPts val="94"/>
              </a:spcAft>
              <a:defRPr/>
            </a:pPr>
            <a:r>
              <a:rPr lang="ms-MY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inqiroz yo‘lida: SSSR 1964 – 1985-yillarda.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9468" y="680040"/>
            <a:ext cx="4565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ms-MY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Urushdan keyin SSSRda totalitar tuzumning kuchayishi.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124738" y="719944"/>
            <a:ext cx="978408" cy="484632"/>
          </a:xfrm>
          <a:prstGeom prst="notched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104029" y="1375718"/>
            <a:ext cx="985439" cy="490940"/>
          </a:xfrm>
          <a:prstGeom prst="notchedRight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124738" y="1980084"/>
            <a:ext cx="945191" cy="482878"/>
          </a:xfrm>
          <a:prstGeom prst="notchedRigh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124738" y="2604671"/>
            <a:ext cx="945191" cy="482878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89468" y="2687439"/>
            <a:ext cx="2621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Qayta</a:t>
            </a:r>
            <a:r>
              <a:rPr lang="ms-MY" sz="2000" b="1" spc="31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qurish.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73" y="71872"/>
            <a:ext cx="3600400" cy="31393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indent="180975" algn="just"/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1985-yil martda KPSS MK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Plenumi  </a:t>
            </a:r>
            <a:r>
              <a:rPr lang="ms-MY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Mixail  Gorbachyovni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  kotib  qilib  sayladi. </a:t>
            </a:r>
            <a:endParaRPr lang="ms-MY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180975" algn="just"/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indent="180975" algn="just"/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KPSS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MKning 1985-yil aprel Plenumida mamlakatni ijtimoiy-iqtisodiy  rivojlantirishni  jadallashtirish kursi yangi 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rahbariyat  va  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   sovet   jamiyatining 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 deb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e’lon qilindi.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25" y="539924"/>
            <a:ext cx="1905000" cy="25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54190272"/>
              </p:ext>
            </p:extLst>
          </p:nvPr>
        </p:nvGraphicFramePr>
        <p:xfrm>
          <a:off x="61272" y="71872"/>
          <a:ext cx="5698177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97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8" y="59700"/>
            <a:ext cx="5748652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1987-yili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Gorbachyov e’lon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 </a:t>
            </a:r>
            <a:r>
              <a:rPr lang="ms-MY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“qayta  qurish”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  hayotni demokratizatsiyalash va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“oshkoralik”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siyosati   ommaning    siyosiy   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faolligini 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keskin  oshirdi.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8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608" y="1479885"/>
            <a:ext cx="1764195" cy="16201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56" y="149587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31" y="59700"/>
            <a:ext cx="570231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paytda, bu hodisalar sovet xalqlarining milliy  o‘zlikni anglash,  milliy  mustaqillikka  intilish  jarayonini  jadallashtirdi, SSSRning tarqalib  ketishini tezlashtirdi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09" y="1440024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425" y="132269"/>
            <a:ext cx="5364595" cy="3862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topshiriqlar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9471857"/>
              </p:ext>
            </p:extLst>
          </p:nvPr>
        </p:nvGraphicFramePr>
        <p:xfrm>
          <a:off x="179425" y="518529"/>
          <a:ext cx="5436604" cy="254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63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34222386"/>
              </p:ext>
            </p:extLst>
          </p:nvPr>
        </p:nvGraphicFramePr>
        <p:xfrm>
          <a:off x="71414" y="0"/>
          <a:ext cx="3168351" cy="313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16" y="71872"/>
            <a:ext cx="2519684" cy="30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01646012"/>
              </p:ext>
            </p:extLst>
          </p:nvPr>
        </p:nvGraphicFramePr>
        <p:xfrm>
          <a:off x="71414" y="71872"/>
          <a:ext cx="2916323" cy="3060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03" y="71872"/>
            <a:ext cx="2628292" cy="2988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7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07589962"/>
              </p:ext>
            </p:extLst>
          </p:nvPr>
        </p:nvGraphicFramePr>
        <p:xfrm>
          <a:off x="73026" y="1"/>
          <a:ext cx="5686424" cy="3168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6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00192996"/>
              </p:ext>
            </p:extLst>
          </p:nvPr>
        </p:nvGraphicFramePr>
        <p:xfrm>
          <a:off x="73026" y="1"/>
          <a:ext cx="5686424" cy="316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143421" y="107876"/>
            <a:ext cx="5506811" cy="3060340"/>
            <a:chOff x="3868566" y="134435"/>
            <a:chExt cx="1804773" cy="30603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Блок-схема: ручное управление 3"/>
            <p:cNvSpPr/>
            <p:nvPr/>
          </p:nvSpPr>
          <p:spPr>
            <a:xfrm rot="16200000">
              <a:off x="3240783" y="762218"/>
              <a:ext cx="3060340" cy="1804773"/>
            </a:xfrm>
            <a:prstGeom prst="flowChartManualOperati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Блок-схема: ручное управление 4"/>
            <p:cNvSpPr/>
            <p:nvPr/>
          </p:nvSpPr>
          <p:spPr>
            <a:xfrm>
              <a:off x="3880956" y="782508"/>
              <a:ext cx="1722175" cy="1728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0" tIns="0" rIns="69701" bIns="0" numCol="1" spcCol="1270" anchor="ctr" anchorCtr="0">
              <a:noAutofit/>
            </a:bodyPr>
            <a:lstStyle/>
            <a:p>
              <a:pPr lvl="0" algn="ctr" defTabSz="48895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s-MY" sz="2000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Juda katta  siyosiy-ma’muriy  bosim, yengil sanoat va qishloq xo‘jaligini talash hisobiga hamda mehnatkash ommaning tashabbusini mafkuraviy rag‘batlantirish tufayli, 1950-yili  sanoat  ishlab  chiqarishi  hajmi urushdan oldingi  darajasidan  oshib ketdi.</a:t>
              </a:r>
              <a:endParaRPr lang="ru-RU" sz="20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0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26" y="431912"/>
            <a:ext cx="2986719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ms-MY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1953-yil </a:t>
            </a:r>
            <a:r>
              <a:rPr lang="ms-MY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5-mart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 Iosif Stalin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vafot etdi.  </a:t>
            </a:r>
            <a:endParaRPr lang="ms-MY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ctr"/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Stalinning 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o‘limidan so‘ng hokimiyat uchun kurashda </a:t>
            </a:r>
            <a:r>
              <a:rPr lang="ms-MY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Nikita Xrushchyov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g‘olib chiqdi.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45" y="431912"/>
            <a:ext cx="2628292" cy="21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35" y="76967"/>
            <a:ext cx="4025065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Xrushchyov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 -(1953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1964 y.y) </a:t>
            </a:r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“iliqlik”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 nomini 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olgan.  </a:t>
            </a:r>
            <a:endParaRPr lang="ms-MY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sovet totalitar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tuzumini isloh qilish  bo‘yicha  bir  qator  ishlar  amalga 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oshirildi;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sohada  sovet  davlati  tarixida birinchi marta yengil 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sanoatning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xalq iste’moli mollari ishlab  chiqarishning  ustuvorligi 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belgilandi;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 buyumlari ishlab  chiqarish  ko‘paydi,  uy-joylar 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qurilishi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jadallashdi, maoshlar oshirildi.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8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2815" y="71872"/>
            <a:ext cx="1727597" cy="21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44330785"/>
              </p:ext>
            </p:extLst>
          </p:nvPr>
        </p:nvGraphicFramePr>
        <p:xfrm>
          <a:off x="73026" y="0"/>
          <a:ext cx="5686424" cy="316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59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153643</TotalTime>
  <Words>806</Words>
  <Application>Microsoft Office PowerPoint</Application>
  <PresentationFormat>Произвольный</PresentationFormat>
  <Paragraphs>52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24</vt:i4>
      </vt:variant>
    </vt:vector>
  </HeadingPairs>
  <TitlesOfParts>
    <vt:vector size="40" baseType="lpstr">
      <vt:lpstr>Arial</vt:lpstr>
      <vt:lpstr>Calibri</vt:lpstr>
      <vt:lpstr>Open Sans</vt:lpstr>
      <vt:lpstr>Open Sans Light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Jahon tarixi</vt:lpstr>
      <vt:lpstr>Reja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Teacher</cp:lastModifiedBy>
  <cp:revision>1633</cp:revision>
  <dcterms:created xsi:type="dcterms:W3CDTF">2014-10-08T23:03:32Z</dcterms:created>
  <dcterms:modified xsi:type="dcterms:W3CDTF">2021-01-14T13:44:11Z</dcterms:modified>
</cp:coreProperties>
</file>