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2.xml" ContentType="application/vnd.openxmlformats-officedocument.theme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80" r:id="rId2"/>
    <p:sldMasterId id="2147483898" r:id="rId3"/>
  </p:sldMasterIdLst>
  <p:notesMasterIdLst>
    <p:notesMasterId r:id="rId29"/>
  </p:notesMasterIdLst>
  <p:sldIdLst>
    <p:sldId id="1356" r:id="rId4"/>
    <p:sldId id="1402" r:id="rId5"/>
    <p:sldId id="1512" r:id="rId6"/>
    <p:sldId id="1519" r:id="rId7"/>
    <p:sldId id="1515" r:id="rId8"/>
    <p:sldId id="1520" r:id="rId9"/>
    <p:sldId id="1513" r:id="rId10"/>
    <p:sldId id="1535" r:id="rId11"/>
    <p:sldId id="1536" r:id="rId12"/>
    <p:sldId id="1534" r:id="rId13"/>
    <p:sldId id="1517" r:id="rId14"/>
    <p:sldId id="1537" r:id="rId15"/>
    <p:sldId id="1522" r:id="rId16"/>
    <p:sldId id="1532" r:id="rId17"/>
    <p:sldId id="1514" r:id="rId18"/>
    <p:sldId id="1538" r:id="rId19"/>
    <p:sldId id="1539" r:id="rId20"/>
    <p:sldId id="1540" r:id="rId21"/>
    <p:sldId id="1542" r:id="rId22"/>
    <p:sldId id="1547" r:id="rId23"/>
    <p:sldId id="1551" r:id="rId24"/>
    <p:sldId id="1548" r:id="rId25"/>
    <p:sldId id="1549" r:id="rId26"/>
    <p:sldId id="1550" r:id="rId27"/>
    <p:sldId id="1438" r:id="rId28"/>
  </p:sldIdLst>
  <p:sldSz cx="5759450" cy="3240088"/>
  <p:notesSz cx="6858000" cy="9144000"/>
  <p:defaultTextStyle>
    <a:defPPr>
      <a:defRPr lang="en-US"/>
    </a:defPPr>
    <a:lvl1pPr marL="0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1pPr>
    <a:lvl2pPr marL="287948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2pPr>
    <a:lvl3pPr marL="575895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3pPr>
    <a:lvl4pPr marL="863842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4pPr>
    <a:lvl5pPr marL="1151789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5pPr>
    <a:lvl6pPr marL="1439737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6pPr>
    <a:lvl7pPr marL="1727684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7pPr>
    <a:lvl8pPr marL="2015632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8pPr>
    <a:lvl9pPr marL="2303580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Font" id="{01319F16-3CEB-44B1-837A-5DFE664B1540}">
          <p14:sldIdLst>
            <p14:sldId id="1356"/>
            <p14:sldId id="1402"/>
            <p14:sldId id="1512"/>
            <p14:sldId id="1519"/>
            <p14:sldId id="1515"/>
            <p14:sldId id="1520"/>
            <p14:sldId id="1513"/>
            <p14:sldId id="1535"/>
            <p14:sldId id="1536"/>
            <p14:sldId id="1534"/>
            <p14:sldId id="1517"/>
            <p14:sldId id="1537"/>
            <p14:sldId id="1522"/>
            <p14:sldId id="1532"/>
            <p14:sldId id="1514"/>
            <p14:sldId id="1538"/>
            <p14:sldId id="1539"/>
            <p14:sldId id="1540"/>
            <p14:sldId id="1542"/>
            <p14:sldId id="1547"/>
            <p14:sldId id="1551"/>
            <p14:sldId id="1548"/>
            <p14:sldId id="1549"/>
            <p14:sldId id="1550"/>
            <p14:sldId id="1438"/>
          </p14:sldIdLst>
        </p14:section>
        <p14:section name="Custom icons" id="{AE7553D5-C09E-4928-A948-69A0E1F717F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742" userDrawn="1">
          <p15:clr>
            <a:srgbClr val="A4A3A4"/>
          </p15:clr>
        </p15:guide>
        <p15:guide id="2" pos="1882" userDrawn="1">
          <p15:clr>
            <a:srgbClr val="A4A3A4"/>
          </p15:clr>
        </p15:guide>
        <p15:guide id="3" orient="horz" pos="517" userDrawn="1">
          <p15:clr>
            <a:srgbClr val="A4A3A4"/>
          </p15:clr>
        </p15:guide>
        <p15:guide id="4" pos="15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вар Фархадович" initials="АФ" lastIdx="1" clrIdx="0">
    <p:extLst>
      <p:ext uri="{19B8F6BF-5375-455C-9EA6-DF929625EA0E}">
        <p15:presenceInfo xmlns:p15="http://schemas.microsoft.com/office/powerpoint/2012/main" userId="b45d8b19bf4079a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2060"/>
    <a:srgbClr val="DDDDDD"/>
    <a:srgbClr val="D844D1"/>
    <a:srgbClr val="B2B2B2"/>
    <a:srgbClr val="7F7F7F"/>
    <a:srgbClr val="5F5F5F"/>
    <a:srgbClr val="FFFFFF"/>
    <a:srgbClr val="808080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4" autoAdjust="0"/>
    <p:restoredTop sz="95179" autoAdjust="0"/>
  </p:normalViewPr>
  <p:slideViewPr>
    <p:cSldViewPr snapToObjects="1">
      <p:cViewPr varScale="1">
        <p:scale>
          <a:sx n="217" d="100"/>
          <a:sy n="217" d="100"/>
        </p:scale>
        <p:origin x="804" y="168"/>
      </p:cViewPr>
      <p:guideLst>
        <p:guide orient="horz" pos="742"/>
        <p:guide pos="1882"/>
        <p:guide orient="horz" pos="517"/>
        <p:guide pos="15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-35886"/>
    </p:cViewPr>
  </p:sorterViewPr>
  <p:notesViewPr>
    <p:cSldViewPr snapToObjects="1">
      <p:cViewPr varScale="1">
        <p:scale>
          <a:sx n="73" d="100"/>
          <a:sy n="73" d="100"/>
        </p:scale>
        <p:origin x="-3792" y="-11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commentAuthors" Target="commentAuthors.xml"/></Relationships>
</file>

<file path=ppt/diagrams/_rels/data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image" Target="../media/image18.jpeg"/></Relationships>
</file>

<file path=ppt/diagrams/_rels/drawing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image" Target="../media/image1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466AD8-770E-4130-8415-3C8B34B6A1B7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8477C26-D499-4208-87C3-8E1AAE0F39DC}">
      <dgm:prSet custT="1"/>
      <dgm:spPr>
        <a:solidFill>
          <a:schemeClr val="tx1">
            <a:lumMod val="75000"/>
          </a:schemeClr>
        </a:solidFill>
      </dgm:spPr>
      <dgm:t>
        <a:bodyPr/>
        <a:lstStyle/>
        <a:p>
          <a:pPr marL="0" indent="180975" algn="l" rtl="0">
            <a:lnSpc>
              <a:spcPct val="100000"/>
            </a:lnSpc>
          </a:pPr>
          <a:r>
            <a:rPr lang="ms-MY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ms-MY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Jahonda o‘z gegemonligini o‘rnatishga  uringan </a:t>
          </a:r>
          <a:r>
            <a:rPr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 </a:t>
          </a:r>
          <a:r>
            <a:rPr lang="ms-MY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AQSH, yer </a:t>
          </a:r>
          <a:r>
            <a:rPr lang="ms-MY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yuzining </a:t>
          </a:r>
          <a:r>
            <a:rPr lang="ms-MY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barcha mintaqalarida xalqaro  munosabatlarga </a:t>
          </a:r>
          <a:r>
            <a:rPr lang="ms-MY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faol aralashdi</a:t>
          </a:r>
          <a:r>
            <a:rPr lang="ms-MY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ms-MY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Ko‘p </a:t>
          </a:r>
          <a:r>
            <a:rPr lang="ms-MY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marta o‘z manfaatlarini ta’minlash uchun </a:t>
          </a:r>
          <a:r>
            <a:rPr lang="ms-MY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G‘arb </a:t>
          </a:r>
          <a:r>
            <a:rPr lang="ms-MY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demokratiyasini  himoya </a:t>
          </a:r>
          <a:r>
            <a:rPr lang="ms-MY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qilish </a:t>
          </a:r>
          <a:r>
            <a:rPr lang="ms-MY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bahonasida boshqa davlatlarga qarshi  harbiy </a:t>
          </a:r>
          <a:r>
            <a:rPr lang="ms-MY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kuchdan foydalandi</a:t>
          </a:r>
          <a:r>
            <a:rPr lang="ms-MY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 </a:t>
          </a:r>
        </a:p>
        <a:p>
          <a:pPr marL="0" indent="180975" algn="l" rtl="0">
            <a:lnSpc>
              <a:spcPct val="100000"/>
            </a:lnSpc>
          </a:pPr>
          <a:r>
            <a:rPr lang="ms-MY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Masalan, </a:t>
          </a:r>
          <a:r>
            <a:rPr lang="ms-MY" sz="1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1965</a:t>
          </a:r>
          <a:r>
            <a:rPr lang="ru-RU" sz="1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ms-MY" sz="1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1973-yillari </a:t>
          </a:r>
          <a:r>
            <a:rPr lang="ms-MY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AQSH </a:t>
          </a:r>
          <a:r>
            <a:rPr lang="ms-MY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Vyetnamga</a:t>
          </a:r>
          <a:r>
            <a:rPr lang="ru-RU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qarshi</a:t>
          </a:r>
          <a:r>
            <a:rPr lang="ms-MY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faol </a:t>
          </a:r>
          <a:r>
            <a:rPr lang="ms-MY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 harakatlarini </a:t>
          </a:r>
          <a:r>
            <a:rPr lang="ms-MY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olib bordi.</a:t>
          </a:r>
          <a:endParaRPr lang="ru-RU" sz="17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50F52E5-14C1-4DB2-BD9E-A52B198AB89B}" type="parTrans" cxnId="{17F72D0D-73AC-4185-933B-CA729139CC36}">
      <dgm:prSet/>
      <dgm:spPr/>
      <dgm:t>
        <a:bodyPr/>
        <a:lstStyle/>
        <a:p>
          <a:endParaRPr lang="ru-RU"/>
        </a:p>
      </dgm:t>
    </dgm:pt>
    <dgm:pt modelId="{451D59D3-C0C2-4335-BFC7-26CDDCF55B16}" type="sibTrans" cxnId="{17F72D0D-73AC-4185-933B-CA729139CC36}">
      <dgm:prSet/>
      <dgm:spPr/>
      <dgm:t>
        <a:bodyPr/>
        <a:lstStyle/>
        <a:p>
          <a:endParaRPr lang="ru-RU"/>
        </a:p>
      </dgm:t>
    </dgm:pt>
    <dgm:pt modelId="{B45B7BBA-61CD-4670-8AE4-BF79F6E3BF34}" type="pres">
      <dgm:prSet presAssocID="{E7466AD8-770E-4130-8415-3C8B34B6A1B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9D3FE22-625C-4276-8FE0-39FADFF5B738}" type="pres">
      <dgm:prSet presAssocID="{48477C26-D499-4208-87C3-8E1AAE0F39DC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853E777-2F27-47EB-B874-02B8C6DA81E6}" type="presOf" srcId="{48477C26-D499-4208-87C3-8E1AAE0F39DC}" destId="{99D3FE22-625C-4276-8FE0-39FADFF5B738}" srcOrd="0" destOrd="0" presId="urn:microsoft.com/office/officeart/2005/8/layout/hList6"/>
    <dgm:cxn modelId="{0F2120DB-59C1-443D-B7C8-7B84E8501C61}" type="presOf" srcId="{E7466AD8-770E-4130-8415-3C8B34B6A1B7}" destId="{B45B7BBA-61CD-4670-8AE4-BF79F6E3BF34}" srcOrd="0" destOrd="0" presId="urn:microsoft.com/office/officeart/2005/8/layout/hList6"/>
    <dgm:cxn modelId="{17F72D0D-73AC-4185-933B-CA729139CC36}" srcId="{E7466AD8-770E-4130-8415-3C8B34B6A1B7}" destId="{48477C26-D499-4208-87C3-8E1AAE0F39DC}" srcOrd="0" destOrd="0" parTransId="{050F52E5-14C1-4DB2-BD9E-A52B198AB89B}" sibTransId="{451D59D3-C0C2-4335-BFC7-26CDDCF55B16}"/>
    <dgm:cxn modelId="{6D59F887-4F17-40E9-875B-5E25B770B80F}" type="presParOf" srcId="{B45B7BBA-61CD-4670-8AE4-BF79F6E3BF34}" destId="{99D3FE22-625C-4276-8FE0-39FADFF5B738}" srcOrd="0" destOrd="0" presId="urn:microsoft.com/office/officeart/2005/8/layout/hList6"/>
  </dgm:cxnLst>
  <dgm:bg>
    <a:solidFill>
      <a:schemeClr val="tx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E9C4594-E77D-4C95-8A1B-ACD13FB03CCB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6A44761-6181-4F9A-9387-F4576D6BFABC}">
      <dgm:prSet custT="1"/>
      <dgm:spPr>
        <a:solidFill>
          <a:schemeClr val="tx1">
            <a:lumMod val="85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ms-MY" sz="17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Ikkinchi </a:t>
          </a:r>
          <a:r>
            <a:rPr lang="ms-MY" sz="17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jahon urushidagi  </a:t>
          </a:r>
          <a:r>
            <a:rPr lang="ms-MY" sz="17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g‘alaba </a:t>
          </a:r>
          <a:r>
            <a:rPr lang="ms-MY" sz="17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SSSRga juda katta </a:t>
          </a:r>
          <a:r>
            <a:rPr lang="ms-MY" sz="17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xalqaro obro‘ </a:t>
          </a:r>
          <a:r>
            <a:rPr lang="ms-MY" sz="17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keltirdi</a:t>
          </a:r>
          <a:r>
            <a:rPr lang="ms-MY" sz="17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ms-MY" sz="17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SSSR  </a:t>
          </a:r>
          <a:r>
            <a:rPr lang="ms-MY" sz="17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boshchiligida </a:t>
          </a:r>
          <a:r>
            <a:rPr lang="ms-MY" sz="17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sotsialistik tizim </a:t>
          </a:r>
          <a:r>
            <a:rPr lang="ms-MY" sz="17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vujudga keldi. Sovet tashqi  siyosatining </a:t>
          </a:r>
          <a:r>
            <a:rPr lang="ms-MY" sz="17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asosini AQSH </a:t>
          </a:r>
          <a:r>
            <a:rPr lang="ms-MY" sz="17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bilan dunyoda </a:t>
          </a:r>
          <a:r>
            <a:rPr lang="ms-MY" sz="17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gegemonlik  </a:t>
          </a:r>
          <a:r>
            <a:rPr lang="ms-MY" sz="17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uchun </a:t>
          </a:r>
          <a:r>
            <a:rPr lang="ms-MY" sz="17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kurash </a:t>
          </a:r>
          <a:r>
            <a:rPr lang="ms-MY" sz="17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tashkil qildi.</a:t>
          </a:r>
          <a:endParaRPr lang="ru-RU" sz="1700" dirty="0">
            <a:solidFill>
              <a:srgbClr val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E4700F-8A8E-4A85-9953-B701D4B5749E}" type="parTrans" cxnId="{7438E51D-8EA6-4E7F-A0BF-1F2A1A83C981}">
      <dgm:prSet/>
      <dgm:spPr/>
      <dgm:t>
        <a:bodyPr/>
        <a:lstStyle/>
        <a:p>
          <a:endParaRPr lang="ru-RU"/>
        </a:p>
      </dgm:t>
    </dgm:pt>
    <dgm:pt modelId="{13BB9FBD-5900-4AAE-B32D-E3D0C011E1C4}" type="sibTrans" cxnId="{7438E51D-8EA6-4E7F-A0BF-1F2A1A83C981}">
      <dgm:prSet/>
      <dgm:spPr/>
      <dgm:t>
        <a:bodyPr/>
        <a:lstStyle/>
        <a:p>
          <a:endParaRPr lang="ru-RU"/>
        </a:p>
      </dgm:t>
    </dgm:pt>
    <dgm:pt modelId="{5AE39AF4-51BC-4A12-9DBC-B4A50489580A}" type="pres">
      <dgm:prSet presAssocID="{CE9C4594-E77D-4C95-8A1B-ACD13FB03C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8500346-42E6-4785-A8AB-4F35B9C1B30F}" type="pres">
      <dgm:prSet presAssocID="{56A44761-6181-4F9A-9387-F4576D6BFABC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585D1A-0F29-411F-92E7-724E40BE5426}" type="presOf" srcId="{56A44761-6181-4F9A-9387-F4576D6BFABC}" destId="{08500346-42E6-4785-A8AB-4F35B9C1B30F}" srcOrd="0" destOrd="0" presId="urn:microsoft.com/office/officeart/2005/8/layout/hList6"/>
    <dgm:cxn modelId="{7438E51D-8EA6-4E7F-A0BF-1F2A1A83C981}" srcId="{CE9C4594-E77D-4C95-8A1B-ACD13FB03CCB}" destId="{56A44761-6181-4F9A-9387-F4576D6BFABC}" srcOrd="0" destOrd="0" parTransId="{61E4700F-8A8E-4A85-9953-B701D4B5749E}" sibTransId="{13BB9FBD-5900-4AAE-B32D-E3D0C011E1C4}"/>
    <dgm:cxn modelId="{0EA8F4B9-B771-44FD-8922-A5E303C2FCC0}" type="presOf" srcId="{CE9C4594-E77D-4C95-8A1B-ACD13FB03CCB}" destId="{5AE39AF4-51BC-4A12-9DBC-B4A50489580A}" srcOrd="0" destOrd="0" presId="urn:microsoft.com/office/officeart/2005/8/layout/hList6"/>
    <dgm:cxn modelId="{B3FF0988-2677-4318-9CFB-276D090F5F5C}" type="presParOf" srcId="{5AE39AF4-51BC-4A12-9DBC-B4A50489580A}" destId="{08500346-42E6-4785-A8AB-4F35B9C1B30F}" srcOrd="0" destOrd="0" presId="urn:microsoft.com/office/officeart/2005/8/layout/hList6"/>
  </dgm:cxnLst>
  <dgm:bg>
    <a:solidFill>
      <a:schemeClr val="tx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E9C4594-E77D-4C95-8A1B-ACD13FB03CCB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633288E-3C3C-4963-8087-A64E6C43CB00}">
      <dgm:prSet custT="1"/>
      <dgm:spPr>
        <a:solidFill>
          <a:srgbClr val="DDDDDD"/>
        </a:solidFill>
      </dgm:spPr>
      <dgm:t>
        <a:bodyPr/>
        <a:lstStyle/>
        <a:p>
          <a:pPr>
            <a:lnSpc>
              <a:spcPct val="100000"/>
            </a:lnSpc>
          </a:pPr>
          <a:r>
            <a:rPr lang="ms-MY" sz="1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1959-yili </a:t>
          </a:r>
          <a:r>
            <a:rPr lang="ms-MY" sz="1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inqilob </a:t>
          </a:r>
          <a:r>
            <a:rPr lang="ms-MY" sz="13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natijasida Kubada   </a:t>
          </a:r>
          <a:r>
            <a:rPr lang="ms-MY" sz="1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hokimiyatga </a:t>
          </a:r>
          <a:r>
            <a:rPr lang="ms-MY" sz="13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kelgan F.Kastro </a:t>
          </a:r>
          <a:r>
            <a:rPr lang="ms-MY" sz="1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rejimiga  qarshi </a:t>
          </a:r>
          <a:r>
            <a:rPr lang="ms-MY" sz="13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AQSH </a:t>
          </a:r>
          <a:r>
            <a:rPr lang="ms-MY" sz="1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olib </a:t>
          </a:r>
          <a:r>
            <a:rPr lang="ms-MY" sz="13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borgan tajovuzkor  </a:t>
          </a:r>
          <a:r>
            <a:rPr lang="ms-MY" sz="1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siyosat </a:t>
          </a:r>
          <a:r>
            <a:rPr lang="ms-MY" sz="13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 bunga </a:t>
          </a:r>
          <a:r>
            <a:rPr lang="ms-MY" sz="1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SSSRning aralashuvi  ikki </a:t>
          </a:r>
          <a:r>
            <a:rPr lang="ms-MY" sz="13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buyuk davlatlar o‘rtasida yadro urushi </a:t>
          </a:r>
          <a:r>
            <a:rPr lang="ms-MY" sz="1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xavfini keltirib </a:t>
          </a:r>
          <a:r>
            <a:rPr lang="ms-MY" sz="13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chiqardi</a:t>
          </a:r>
          <a:r>
            <a:rPr lang="ms-MY" sz="1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ms-MY" sz="13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Bu </a:t>
          </a:r>
          <a:r>
            <a:rPr lang="ms-MY" sz="1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xavf </a:t>
          </a:r>
          <a:r>
            <a:rPr lang="ms-MY" sz="13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ms-MY" sz="1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Karib  inqirozi” </a:t>
          </a:r>
          <a:r>
            <a:rPr lang="ms-MY" sz="1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nomini </a:t>
          </a:r>
          <a:r>
            <a:rPr lang="ms-MY" sz="13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oldi va faqat </a:t>
          </a:r>
          <a:r>
            <a:rPr lang="ms-MY" sz="1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AQSH prezidenti </a:t>
          </a:r>
          <a:r>
            <a:rPr lang="ms-MY" sz="13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J.Kennedi </a:t>
          </a:r>
          <a:r>
            <a:rPr lang="ms-MY" sz="1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 sovet rahbari </a:t>
          </a:r>
          <a:r>
            <a:rPr lang="ms-MY" sz="13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N.Xrushchyov </a:t>
          </a:r>
          <a:r>
            <a:rPr lang="ms-MY" sz="1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o‘rtasidagi kelishuv </a:t>
          </a:r>
          <a:r>
            <a:rPr lang="ms-MY" sz="13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dunyoni  </a:t>
          </a:r>
          <a:r>
            <a:rPr lang="ms-MY" sz="1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yadro </a:t>
          </a:r>
          <a:r>
            <a:rPr lang="ms-MY" sz="13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urushi </a:t>
          </a:r>
          <a:r>
            <a:rPr lang="ms-MY" sz="1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halokatidan </a:t>
          </a:r>
          <a:r>
            <a:rPr lang="ms-MY" sz="13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asrab </a:t>
          </a:r>
          <a:r>
            <a:rPr lang="ms-MY" sz="1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qoldi.</a:t>
          </a:r>
          <a:endParaRPr lang="ru-RU" sz="13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49B8B8-AA54-446B-A283-4AE71757EC04}" type="parTrans" cxnId="{B75E5D82-5EB9-45BD-9528-34526E07629F}">
      <dgm:prSet/>
      <dgm:spPr/>
      <dgm:t>
        <a:bodyPr/>
        <a:lstStyle/>
        <a:p>
          <a:endParaRPr lang="ru-RU"/>
        </a:p>
      </dgm:t>
    </dgm:pt>
    <dgm:pt modelId="{1FD01AE8-7287-4BB6-B8BD-D6BDDE6DEC99}" type="sibTrans" cxnId="{B75E5D82-5EB9-45BD-9528-34526E07629F}">
      <dgm:prSet/>
      <dgm:spPr/>
      <dgm:t>
        <a:bodyPr/>
        <a:lstStyle/>
        <a:p>
          <a:endParaRPr lang="ru-RU"/>
        </a:p>
      </dgm:t>
    </dgm:pt>
    <dgm:pt modelId="{5AE39AF4-51BC-4A12-9DBC-B4A50489580A}" type="pres">
      <dgm:prSet presAssocID="{CE9C4594-E77D-4C95-8A1B-ACD13FB03C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10FDADD-DE96-43FB-97F0-273826E710F1}" type="pres">
      <dgm:prSet presAssocID="{7633288E-3C3C-4963-8087-A64E6C43CB00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122FB0-4CF5-4B52-8B06-3E40345236A2}" type="presOf" srcId="{CE9C4594-E77D-4C95-8A1B-ACD13FB03CCB}" destId="{5AE39AF4-51BC-4A12-9DBC-B4A50489580A}" srcOrd="0" destOrd="0" presId="urn:microsoft.com/office/officeart/2005/8/layout/hList6"/>
    <dgm:cxn modelId="{FC22D547-C677-48B6-9B92-9FA69454705C}" type="presOf" srcId="{7633288E-3C3C-4963-8087-A64E6C43CB00}" destId="{B10FDADD-DE96-43FB-97F0-273826E710F1}" srcOrd="0" destOrd="0" presId="urn:microsoft.com/office/officeart/2005/8/layout/hList6"/>
    <dgm:cxn modelId="{B75E5D82-5EB9-45BD-9528-34526E07629F}" srcId="{CE9C4594-E77D-4C95-8A1B-ACD13FB03CCB}" destId="{7633288E-3C3C-4963-8087-A64E6C43CB00}" srcOrd="0" destOrd="0" parTransId="{8B49B8B8-AA54-446B-A283-4AE71757EC04}" sibTransId="{1FD01AE8-7287-4BB6-B8BD-D6BDDE6DEC99}"/>
    <dgm:cxn modelId="{7529AD57-BAAB-4F34-A5C4-0D497081ECB8}" type="presParOf" srcId="{5AE39AF4-51BC-4A12-9DBC-B4A50489580A}" destId="{B10FDADD-DE96-43FB-97F0-273826E710F1}" srcOrd="0" destOrd="0" presId="urn:microsoft.com/office/officeart/2005/8/layout/hList6"/>
  </dgm:cxnLst>
  <dgm:bg>
    <a:solidFill>
      <a:schemeClr val="tx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E9C4594-E77D-4C95-8A1B-ACD13FB03CCB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64EAB5A-B704-4DCC-94BB-3811BA276536}">
      <dgm:prSet/>
      <dgm:spPr>
        <a:solidFill>
          <a:schemeClr val="tx1">
            <a:lumMod val="95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ms-MY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“Iliqlik” davrida kapitalistik mamlakatlar bilan tinch-totuv yashash tamoyili ilgari </a:t>
          </a:r>
          <a:r>
            <a:rPr lang="ms-MY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surilib</a:t>
          </a:r>
          <a:r>
            <a:rPr lang="ms-MY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 bu </a:t>
          </a:r>
          <a:r>
            <a:rPr lang="ms-MY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SSSR </a:t>
          </a:r>
          <a:r>
            <a:rPr lang="ms-MY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 </a:t>
          </a:r>
          <a:r>
            <a:rPr lang="ms-MY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kapitalistik   </a:t>
          </a:r>
          <a:r>
            <a:rPr lang="ms-MY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mamlakatlar, </a:t>
          </a:r>
          <a:r>
            <a:rPr lang="ms-MY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avvalo</a:t>
          </a:r>
          <a:r>
            <a:rPr lang="ms-MY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AQSH o‘rtasida </a:t>
          </a:r>
          <a:r>
            <a:rPr lang="ms-MY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munosabatlarning  </a:t>
          </a:r>
          <a:r>
            <a:rPr lang="ms-MY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ham </a:t>
          </a:r>
          <a:r>
            <a:rPr lang="ms-MY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iliqlashuviga olib </a:t>
          </a:r>
          <a:r>
            <a:rPr lang="ms-MY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keldi.</a:t>
          </a:r>
          <a:endParaRPr lang="ru-RU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C0C89B-8AE0-47AC-ADEB-62700BC104F2}" type="parTrans" cxnId="{064AD597-2AE7-4FDE-B8C8-4AE13C992AE3}">
      <dgm:prSet/>
      <dgm:spPr/>
      <dgm:t>
        <a:bodyPr/>
        <a:lstStyle/>
        <a:p>
          <a:endParaRPr lang="ru-RU"/>
        </a:p>
      </dgm:t>
    </dgm:pt>
    <dgm:pt modelId="{CD5FAB4A-BF45-4170-8CA3-8EA6DCCB5993}" type="sibTrans" cxnId="{064AD597-2AE7-4FDE-B8C8-4AE13C992AE3}">
      <dgm:prSet/>
      <dgm:spPr/>
      <dgm:t>
        <a:bodyPr/>
        <a:lstStyle/>
        <a:p>
          <a:endParaRPr lang="ru-RU"/>
        </a:p>
      </dgm:t>
    </dgm:pt>
    <dgm:pt modelId="{5AE39AF4-51BC-4A12-9DBC-B4A50489580A}" type="pres">
      <dgm:prSet presAssocID="{CE9C4594-E77D-4C95-8A1B-ACD13FB03C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565D41-6103-4DCD-B53C-E57ADDCC1FCE}" type="pres">
      <dgm:prSet presAssocID="{A64EAB5A-B704-4DCC-94BB-3811BA276536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A1BB165-16F1-4602-8AA6-FE888434BBEB}" type="presOf" srcId="{A64EAB5A-B704-4DCC-94BB-3811BA276536}" destId="{49565D41-6103-4DCD-B53C-E57ADDCC1FCE}" srcOrd="0" destOrd="0" presId="urn:microsoft.com/office/officeart/2005/8/layout/hList6"/>
    <dgm:cxn modelId="{20B3CE14-5303-4846-B3EE-DF4971C9DE78}" type="presOf" srcId="{CE9C4594-E77D-4C95-8A1B-ACD13FB03CCB}" destId="{5AE39AF4-51BC-4A12-9DBC-B4A50489580A}" srcOrd="0" destOrd="0" presId="urn:microsoft.com/office/officeart/2005/8/layout/hList6"/>
    <dgm:cxn modelId="{064AD597-2AE7-4FDE-B8C8-4AE13C992AE3}" srcId="{CE9C4594-E77D-4C95-8A1B-ACD13FB03CCB}" destId="{A64EAB5A-B704-4DCC-94BB-3811BA276536}" srcOrd="0" destOrd="0" parTransId="{D0C0C89B-8AE0-47AC-ADEB-62700BC104F2}" sibTransId="{CD5FAB4A-BF45-4170-8CA3-8EA6DCCB5993}"/>
    <dgm:cxn modelId="{789F5077-E440-4A9E-A0E4-741A4ADA38A2}" type="presParOf" srcId="{5AE39AF4-51BC-4A12-9DBC-B4A50489580A}" destId="{49565D41-6103-4DCD-B53C-E57ADDCC1FCE}" srcOrd="0" destOrd="0" presId="urn:microsoft.com/office/officeart/2005/8/layout/hList6"/>
  </dgm:cxnLst>
  <dgm:bg>
    <a:solidFill>
      <a:schemeClr val="tx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E9C4594-E77D-4C95-8A1B-ACD13FB03CCB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834EACA-543A-4B52-BB0E-E0FE94D83B68}">
      <dgm:prSet/>
      <dgm:spPr>
        <a:solidFill>
          <a:schemeClr val="tx1">
            <a:lumMod val="95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ms-MY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“Turg‘unlik” davrida ham kapitalistik mamlakatlar </a:t>
          </a:r>
          <a:r>
            <a:rPr lang="ms-MY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  </a:t>
          </a:r>
          <a:r>
            <a:rPr lang="ms-MY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tinch musobaqa davom  ettirilib, </a:t>
          </a:r>
          <a:r>
            <a:rPr lang="ms-MY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bu jarayon 1979-yili </a:t>
          </a:r>
          <a:r>
            <a:rPr lang="ms-MY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Afg‘onistonga sovet qo‘shinlari kiritilgunga </a:t>
          </a:r>
          <a:r>
            <a:rPr lang="ms-MY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qadar  </a:t>
          </a:r>
          <a:r>
            <a:rPr lang="ms-MY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davom etdi.</a:t>
          </a:r>
          <a:endParaRPr lang="ru-RU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6A57C38-E38B-433A-BA57-F468F48A96F1}" type="parTrans" cxnId="{BD41AF1A-7517-4F70-9BA0-A590A860ECD3}">
      <dgm:prSet/>
      <dgm:spPr/>
      <dgm:t>
        <a:bodyPr/>
        <a:lstStyle/>
        <a:p>
          <a:endParaRPr lang="ru-RU"/>
        </a:p>
      </dgm:t>
    </dgm:pt>
    <dgm:pt modelId="{264CDB78-A821-46EA-BA8D-BB1C1F76C738}" type="sibTrans" cxnId="{BD41AF1A-7517-4F70-9BA0-A590A860ECD3}">
      <dgm:prSet/>
      <dgm:spPr/>
      <dgm:t>
        <a:bodyPr/>
        <a:lstStyle/>
        <a:p>
          <a:endParaRPr lang="ru-RU"/>
        </a:p>
      </dgm:t>
    </dgm:pt>
    <dgm:pt modelId="{5AE39AF4-51BC-4A12-9DBC-B4A50489580A}" type="pres">
      <dgm:prSet presAssocID="{CE9C4594-E77D-4C95-8A1B-ACD13FB03C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FE7B62A-00DE-4FB1-BED8-A15C2F0F7C0F}" type="pres">
      <dgm:prSet presAssocID="{7834EACA-543A-4B52-BB0E-E0FE94D83B68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41AF1A-7517-4F70-9BA0-A590A860ECD3}" srcId="{CE9C4594-E77D-4C95-8A1B-ACD13FB03CCB}" destId="{7834EACA-543A-4B52-BB0E-E0FE94D83B68}" srcOrd="0" destOrd="0" parTransId="{B6A57C38-E38B-433A-BA57-F468F48A96F1}" sibTransId="{264CDB78-A821-46EA-BA8D-BB1C1F76C738}"/>
    <dgm:cxn modelId="{57DC7BBC-1624-40DB-9EB3-AA9EA44EB5DB}" type="presOf" srcId="{7834EACA-543A-4B52-BB0E-E0FE94D83B68}" destId="{AFE7B62A-00DE-4FB1-BED8-A15C2F0F7C0F}" srcOrd="0" destOrd="0" presId="urn:microsoft.com/office/officeart/2005/8/layout/hList6"/>
    <dgm:cxn modelId="{561AEE0D-C36C-4AA2-8D0F-6BAA43678A0C}" type="presOf" srcId="{CE9C4594-E77D-4C95-8A1B-ACD13FB03CCB}" destId="{5AE39AF4-51BC-4A12-9DBC-B4A50489580A}" srcOrd="0" destOrd="0" presId="urn:microsoft.com/office/officeart/2005/8/layout/hList6"/>
    <dgm:cxn modelId="{9231FC8A-3945-4092-854C-EB1B3FE4DAC7}" type="presParOf" srcId="{5AE39AF4-51BC-4A12-9DBC-B4A50489580A}" destId="{AFE7B62A-00DE-4FB1-BED8-A15C2F0F7C0F}" srcOrd="0" destOrd="0" presId="urn:microsoft.com/office/officeart/2005/8/layout/hList6"/>
  </dgm:cxnLst>
  <dgm:bg>
    <a:solidFill>
      <a:schemeClr val="tx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BA12C48-6B64-4E84-9A8A-A57B7D7958C2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598C0CF-B275-4B27-AF78-00EBE84540CD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Qoʻshma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Shtatlar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SSSR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toʻgʻridan-toʻgʻri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harbiy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ziddiyatga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kirishmagan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boʻlsalar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ham,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ularning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dunyoga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taʼsirini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oʻtkazish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borasidagi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raqobati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koʻpincha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butun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dunyo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boʻylab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lokal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harbiy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ziddiyatlarga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olib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kelar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edi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CA26A8-6F91-4E72-9F53-6254D83B3FEE}" type="parTrans" cxnId="{9F55103A-7786-4338-ACC3-D81A1975DB18}">
      <dgm:prSet/>
      <dgm:spPr/>
      <dgm:t>
        <a:bodyPr/>
        <a:lstStyle/>
        <a:p>
          <a:endParaRPr lang="ru-RU"/>
        </a:p>
      </dgm:t>
    </dgm:pt>
    <dgm:pt modelId="{B6F8BC20-155B-42B0-99F4-B8673225DED0}" type="sibTrans" cxnId="{9F55103A-7786-4338-ACC3-D81A1975DB18}">
      <dgm:prSet/>
      <dgm:spPr/>
      <dgm:t>
        <a:bodyPr/>
        <a:lstStyle/>
        <a:p>
          <a:endParaRPr lang="ru-RU"/>
        </a:p>
      </dgm:t>
    </dgm:pt>
    <dgm:pt modelId="{BB134ADF-6FBF-4030-A7FC-B882E8EEB256}" type="pres">
      <dgm:prSet presAssocID="{FBA12C48-6B64-4E84-9A8A-A57B7D7958C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B20B10C-9B0F-454A-8C6C-B9E37A41ABA0}" type="pres">
      <dgm:prSet presAssocID="{C598C0CF-B275-4B27-AF78-00EBE84540CD}" presName="node" presStyleLbl="node1" presStyleIdx="0" presStyleCnt="1" custLinFactNeighborX="-686" custLinFactNeighborY="37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98B087F-3931-42D5-8DC4-8619405ABFC6}" type="presOf" srcId="{C598C0CF-B275-4B27-AF78-00EBE84540CD}" destId="{4B20B10C-9B0F-454A-8C6C-B9E37A41ABA0}" srcOrd="0" destOrd="0" presId="urn:microsoft.com/office/officeart/2005/8/layout/hList6"/>
    <dgm:cxn modelId="{C3DB1171-1975-4F5F-82FB-DE5FD102E80D}" type="presOf" srcId="{FBA12C48-6B64-4E84-9A8A-A57B7D7958C2}" destId="{BB134ADF-6FBF-4030-A7FC-B882E8EEB256}" srcOrd="0" destOrd="0" presId="urn:microsoft.com/office/officeart/2005/8/layout/hList6"/>
    <dgm:cxn modelId="{9F55103A-7786-4338-ACC3-D81A1975DB18}" srcId="{FBA12C48-6B64-4E84-9A8A-A57B7D7958C2}" destId="{C598C0CF-B275-4B27-AF78-00EBE84540CD}" srcOrd="0" destOrd="0" parTransId="{CDCA26A8-6F91-4E72-9F53-6254D83B3FEE}" sibTransId="{B6F8BC20-155B-42B0-99F4-B8673225DED0}"/>
    <dgm:cxn modelId="{07D37B1A-A5EF-45D0-AAB8-826E78F45FD3}" type="presParOf" srcId="{BB134ADF-6FBF-4030-A7FC-B882E8EEB256}" destId="{4B20B10C-9B0F-454A-8C6C-B9E37A41ABA0}" srcOrd="0" destOrd="0" presId="urn:microsoft.com/office/officeart/2005/8/layout/hList6"/>
  </dgm:cxnLst>
  <dgm:bg>
    <a:solidFill>
      <a:schemeClr val="tx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6C04D85-3205-43BA-87C8-0ABEEE19B0B0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F0EC64B-07EB-4F1C-AF36-4ACA1E472DD0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marL="265113" indent="0" rtl="0">
            <a:lnSpc>
              <a:spcPct val="100000"/>
            </a:lnSpc>
          </a:pPr>
          <a:r>
            <a:rPr lang="en-US" sz="16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Darslikning</a:t>
          </a:r>
          <a:r>
            <a:rPr lang="en-US" sz="16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86</a:t>
          </a:r>
          <a:r>
            <a:rPr lang="ru-RU" sz="16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93-betlarida </a:t>
          </a:r>
          <a:r>
            <a:rPr lang="en-US" sz="16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ikki</a:t>
          </a:r>
          <a:r>
            <a:rPr lang="en-US" sz="16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davlat</a:t>
          </a:r>
          <a:r>
            <a:rPr lang="en-US" sz="16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tashqi</a:t>
          </a:r>
          <a:r>
            <a:rPr lang="en-US" sz="16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siyosatiga</a:t>
          </a:r>
          <a:r>
            <a:rPr lang="en-US" sz="16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oid</a:t>
          </a:r>
          <a:r>
            <a:rPr lang="en-US" sz="16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savollarga</a:t>
          </a:r>
          <a:r>
            <a:rPr lang="en-US" sz="16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javob</a:t>
          </a:r>
          <a:r>
            <a:rPr lang="en-US" sz="16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yozing</a:t>
          </a:r>
          <a:r>
            <a:rPr lang="en-US" sz="16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09C260-4D0C-477E-8117-796FD0733824}" type="parTrans" cxnId="{E8B0A1F4-E43A-4871-836D-14967F587EF3}">
      <dgm:prSet/>
      <dgm:spPr/>
      <dgm:t>
        <a:bodyPr/>
        <a:lstStyle/>
        <a:p>
          <a:endParaRPr lang="ru-RU"/>
        </a:p>
      </dgm:t>
    </dgm:pt>
    <dgm:pt modelId="{B1F62619-4708-43C3-BE65-858D7A957272}" type="sibTrans" cxnId="{E8B0A1F4-E43A-4871-836D-14967F587EF3}">
      <dgm:prSet/>
      <dgm:spPr/>
      <dgm:t>
        <a:bodyPr/>
        <a:lstStyle/>
        <a:p>
          <a:endParaRPr lang="ru-RU"/>
        </a:p>
      </dgm:t>
    </dgm:pt>
    <dgm:pt modelId="{763C580E-38E9-4D68-AA8C-5EDED5DB2E05}">
      <dgm:prSet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pPr marL="265113" indent="0" rtl="0">
            <a:lnSpc>
              <a:spcPct val="100000"/>
            </a:lnSpc>
          </a:pPr>
          <a:r>
            <a:rPr lang="en-US" sz="1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SSSR </a:t>
          </a:r>
          <a:r>
            <a:rPr lang="en-US" sz="1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ning</a:t>
          </a:r>
          <a:r>
            <a:rPr lang="en-US" sz="1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parchalanishi</a:t>
          </a:r>
          <a:r>
            <a:rPr lang="en-US" sz="1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xaritasi</a:t>
          </a:r>
          <a:r>
            <a:rPr lang="en-US" sz="1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asosida</a:t>
          </a:r>
          <a:r>
            <a:rPr lang="en-US" sz="1400" b="1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</a:t>
          </a:r>
          <a:r>
            <a:rPr lang="en-US" sz="1400" b="1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mustaqilligini</a:t>
          </a:r>
          <a:r>
            <a:rPr lang="en-US" sz="1400" b="1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e‘lon</a:t>
          </a:r>
          <a:r>
            <a:rPr lang="en-US" sz="1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qilingan</a:t>
          </a:r>
          <a:r>
            <a:rPr lang="en-US" sz="1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kuniga</a:t>
          </a:r>
          <a:r>
            <a:rPr lang="en-US" sz="1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qarab</a:t>
          </a:r>
          <a:r>
            <a:rPr lang="en-US" sz="1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davlatlarni</a:t>
          </a:r>
          <a:r>
            <a:rPr lang="en-US" sz="1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yozib</a:t>
          </a:r>
          <a:r>
            <a:rPr lang="en-US" sz="1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oling</a:t>
          </a:r>
          <a:r>
            <a:rPr lang="en-US" sz="1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Ikkala</a:t>
          </a:r>
          <a:r>
            <a:rPr lang="en-US" sz="1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mavzu</a:t>
          </a:r>
          <a:r>
            <a:rPr lang="en-US" sz="1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bo‘yicha</a:t>
          </a:r>
          <a:r>
            <a:rPr lang="en-US" sz="1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savol-javob</a:t>
          </a:r>
          <a:r>
            <a:rPr lang="en-US" sz="1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tarzidagi</a:t>
          </a:r>
          <a:r>
            <a:rPr lang="en-US" sz="1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viktorinaga</a:t>
          </a:r>
          <a:r>
            <a:rPr lang="en-US" sz="1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tayorlaning</a:t>
          </a:r>
          <a:r>
            <a:rPr lang="en-US" sz="1400" b="1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gm:t>
    </dgm:pt>
    <dgm:pt modelId="{E163FFA7-E11A-4618-B6F6-966D00D33B2C}" type="parTrans" cxnId="{83EAB688-175F-485D-A3A8-4E1D40C24646}">
      <dgm:prSet/>
      <dgm:spPr/>
      <dgm:t>
        <a:bodyPr/>
        <a:lstStyle/>
        <a:p>
          <a:endParaRPr lang="ru-RU"/>
        </a:p>
      </dgm:t>
    </dgm:pt>
    <dgm:pt modelId="{5FA1BB7C-4C1A-4041-AF3E-16E9E2414913}" type="sibTrans" cxnId="{83EAB688-175F-485D-A3A8-4E1D40C24646}">
      <dgm:prSet/>
      <dgm:spPr/>
      <dgm:t>
        <a:bodyPr/>
        <a:lstStyle/>
        <a:p>
          <a:endParaRPr lang="ru-RU"/>
        </a:p>
      </dgm:t>
    </dgm:pt>
    <dgm:pt modelId="{F57CD66B-F738-4D11-A189-4AF5086C62E3}" type="pres">
      <dgm:prSet presAssocID="{E6C04D85-3205-43BA-87C8-0ABEEE19B0B0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F5F1A7B-8290-40A8-8574-714222194ED7}" type="pres">
      <dgm:prSet presAssocID="{7F0EC64B-07EB-4F1C-AF36-4ACA1E472DD0}" presName="composite" presStyleCnt="0"/>
      <dgm:spPr/>
    </dgm:pt>
    <dgm:pt modelId="{EEF497F8-EA80-4914-A8A6-1FE73483875C}" type="pres">
      <dgm:prSet presAssocID="{7F0EC64B-07EB-4F1C-AF36-4ACA1E472DD0}" presName="imgShp" presStyleLbl="fgImgPlace1" presStyleIdx="0" presStyleCnt="2" custScaleX="70512" custScaleY="66422" custLinFactNeighborX="-58571" custLinFactNeighborY="13098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0A82E9CB-DBC8-48DD-9548-E99B9660AC73}" type="pres">
      <dgm:prSet presAssocID="{7F0EC64B-07EB-4F1C-AF36-4ACA1E472DD0}" presName="txShp" presStyleLbl="node1" presStyleIdx="0" presStyleCnt="2" custScaleX="145721" custScaleY="66475" custLinFactNeighborX="336" custLinFactNeighborY="130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427E10-D28E-4DF6-B5E5-7DA71BF772D9}" type="pres">
      <dgm:prSet presAssocID="{B1F62619-4708-43C3-BE65-858D7A957272}" presName="spacing" presStyleCnt="0"/>
      <dgm:spPr/>
    </dgm:pt>
    <dgm:pt modelId="{C28B4D76-F6E2-486A-A708-4BB07AB79637}" type="pres">
      <dgm:prSet presAssocID="{763C580E-38E9-4D68-AA8C-5EDED5DB2E05}" presName="composite" presStyleCnt="0"/>
      <dgm:spPr/>
    </dgm:pt>
    <dgm:pt modelId="{B8C211FB-2668-4B72-A261-C21126F2E507}" type="pres">
      <dgm:prSet presAssocID="{763C580E-38E9-4D68-AA8C-5EDED5DB2E05}" presName="imgShp" presStyleLbl="fgImgPlace1" presStyleIdx="1" presStyleCnt="2" custScaleX="74422" custScaleY="69430" custLinFactNeighborX="-58571" custLinFactNeighborY="5624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5CE32141-EC0C-4AE2-BC95-78A395181449}" type="pres">
      <dgm:prSet presAssocID="{763C580E-38E9-4D68-AA8C-5EDED5DB2E05}" presName="txShp" presStyleLbl="node1" presStyleIdx="1" presStyleCnt="2" custScaleX="146392" custScaleY="695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C62939E-926B-4DC0-B15C-C35F0E34FC07}" type="presOf" srcId="{7F0EC64B-07EB-4F1C-AF36-4ACA1E472DD0}" destId="{0A82E9CB-DBC8-48DD-9548-E99B9660AC73}" srcOrd="0" destOrd="0" presId="urn:microsoft.com/office/officeart/2005/8/layout/vList3"/>
    <dgm:cxn modelId="{83EAB688-175F-485D-A3A8-4E1D40C24646}" srcId="{E6C04D85-3205-43BA-87C8-0ABEEE19B0B0}" destId="{763C580E-38E9-4D68-AA8C-5EDED5DB2E05}" srcOrd="1" destOrd="0" parTransId="{E163FFA7-E11A-4618-B6F6-966D00D33B2C}" sibTransId="{5FA1BB7C-4C1A-4041-AF3E-16E9E2414913}"/>
    <dgm:cxn modelId="{E8B0A1F4-E43A-4871-836D-14967F587EF3}" srcId="{E6C04D85-3205-43BA-87C8-0ABEEE19B0B0}" destId="{7F0EC64B-07EB-4F1C-AF36-4ACA1E472DD0}" srcOrd="0" destOrd="0" parTransId="{EA09C260-4D0C-477E-8117-796FD0733824}" sibTransId="{B1F62619-4708-43C3-BE65-858D7A957272}"/>
    <dgm:cxn modelId="{EF1F0416-EAD3-46E9-82A8-F7387FD1D43C}" type="presOf" srcId="{763C580E-38E9-4D68-AA8C-5EDED5DB2E05}" destId="{5CE32141-EC0C-4AE2-BC95-78A395181449}" srcOrd="0" destOrd="0" presId="urn:microsoft.com/office/officeart/2005/8/layout/vList3"/>
    <dgm:cxn modelId="{ACD5E261-0A43-4E5B-89D8-3C6FFBBEFDDA}" type="presOf" srcId="{E6C04D85-3205-43BA-87C8-0ABEEE19B0B0}" destId="{F57CD66B-F738-4D11-A189-4AF5086C62E3}" srcOrd="0" destOrd="0" presId="urn:microsoft.com/office/officeart/2005/8/layout/vList3"/>
    <dgm:cxn modelId="{39549302-9A4F-460C-B907-FA04F73BA697}" type="presParOf" srcId="{F57CD66B-F738-4D11-A189-4AF5086C62E3}" destId="{7F5F1A7B-8290-40A8-8574-714222194ED7}" srcOrd="0" destOrd="0" presId="urn:microsoft.com/office/officeart/2005/8/layout/vList3"/>
    <dgm:cxn modelId="{83D9BD4D-E85D-4453-982D-E5BA2E1C43CF}" type="presParOf" srcId="{7F5F1A7B-8290-40A8-8574-714222194ED7}" destId="{EEF497F8-EA80-4914-A8A6-1FE73483875C}" srcOrd="0" destOrd="0" presId="urn:microsoft.com/office/officeart/2005/8/layout/vList3"/>
    <dgm:cxn modelId="{616D0A71-7043-4F95-B9EF-45D7B459D662}" type="presParOf" srcId="{7F5F1A7B-8290-40A8-8574-714222194ED7}" destId="{0A82E9CB-DBC8-48DD-9548-E99B9660AC73}" srcOrd="1" destOrd="0" presId="urn:microsoft.com/office/officeart/2005/8/layout/vList3"/>
    <dgm:cxn modelId="{FC929711-3673-435B-8DC9-ACE8829E2CAF}" type="presParOf" srcId="{F57CD66B-F738-4D11-A189-4AF5086C62E3}" destId="{B9427E10-D28E-4DF6-B5E5-7DA71BF772D9}" srcOrd="1" destOrd="0" presId="urn:microsoft.com/office/officeart/2005/8/layout/vList3"/>
    <dgm:cxn modelId="{6A1C2B1D-515D-4C55-B055-414A1D55FCBF}" type="presParOf" srcId="{F57CD66B-F738-4D11-A189-4AF5086C62E3}" destId="{C28B4D76-F6E2-486A-A708-4BB07AB79637}" srcOrd="2" destOrd="0" presId="urn:microsoft.com/office/officeart/2005/8/layout/vList3"/>
    <dgm:cxn modelId="{1A6E6E56-94F0-4DB3-B0C0-D65DC8BE2660}" type="presParOf" srcId="{C28B4D76-F6E2-486A-A708-4BB07AB79637}" destId="{B8C211FB-2668-4B72-A261-C21126F2E507}" srcOrd="0" destOrd="0" presId="urn:microsoft.com/office/officeart/2005/8/layout/vList3"/>
    <dgm:cxn modelId="{A835D138-5FA2-4245-87C3-1430C75BB0DD}" type="presParOf" srcId="{C28B4D76-F6E2-486A-A708-4BB07AB79637}" destId="{5CE32141-EC0C-4AE2-BC95-78A39518144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D3FE22-625C-4276-8FE0-39FADFF5B738}">
      <dsp:nvSpPr>
        <dsp:cNvPr id="0" name=""/>
        <dsp:cNvSpPr/>
      </dsp:nvSpPr>
      <dsp:spPr>
        <a:xfrm rot="16200000">
          <a:off x="1331043" y="-1328267"/>
          <a:ext cx="3024336" cy="5680870"/>
        </a:xfrm>
        <a:prstGeom prst="flowChartManualOperation">
          <a:avLst/>
        </a:prstGeom>
        <a:solidFill>
          <a:schemeClr val="tx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marL="0" lvl="0" indent="180975" algn="l" defTabSz="8001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ms-MY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ms-MY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Jahonda o‘z gegemonligini o‘rnatishga  uringan </a:t>
          </a:r>
          <a:r>
            <a:rPr lang="ru-RU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 </a:t>
          </a:r>
          <a:r>
            <a:rPr lang="ms-MY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AQSH, yer </a:t>
          </a:r>
          <a:r>
            <a:rPr lang="ms-MY" sz="17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yuzining </a:t>
          </a:r>
          <a:r>
            <a:rPr lang="ms-MY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barcha mintaqalarida xalqaro  munosabatlarga </a:t>
          </a:r>
          <a:r>
            <a:rPr lang="ms-MY" sz="17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faol aralashdi</a:t>
          </a:r>
          <a:r>
            <a:rPr lang="ms-MY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ms-MY" sz="17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Ko‘p </a:t>
          </a:r>
          <a:r>
            <a:rPr lang="ms-MY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marta o‘z manfaatlarini ta’minlash uchun </a:t>
          </a:r>
          <a:r>
            <a:rPr lang="ms-MY" sz="17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G‘arb </a:t>
          </a:r>
          <a:r>
            <a:rPr lang="ms-MY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demokratiyasini  himoya </a:t>
          </a:r>
          <a:r>
            <a:rPr lang="ms-MY" sz="17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qilish </a:t>
          </a:r>
          <a:r>
            <a:rPr lang="ms-MY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bahonasida boshqa davlatlarga qarshi  harbiy </a:t>
          </a:r>
          <a:r>
            <a:rPr lang="ms-MY" sz="17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kuchdan foydalandi</a:t>
          </a:r>
          <a:r>
            <a:rPr lang="ms-MY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 </a:t>
          </a:r>
        </a:p>
        <a:p>
          <a:pPr marL="0" lvl="0" indent="180975" algn="l" defTabSz="8001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ms-MY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Masalan, </a:t>
          </a:r>
          <a:r>
            <a:rPr lang="ms-MY" sz="17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1965</a:t>
          </a:r>
          <a:r>
            <a:rPr lang="ru-RU" sz="17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ms-MY" sz="17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1973-yillari </a:t>
          </a:r>
          <a:r>
            <a:rPr lang="ms-MY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AQSH </a:t>
          </a:r>
          <a:r>
            <a:rPr lang="ms-MY" sz="17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Vyetnamga</a:t>
          </a:r>
          <a:r>
            <a:rPr lang="ru-RU" sz="17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qarshi</a:t>
          </a:r>
          <a:r>
            <a:rPr lang="ms-MY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faol </a:t>
          </a:r>
          <a:r>
            <a:rPr lang="ms-MY" sz="17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 harakatlarini </a:t>
          </a:r>
          <a:r>
            <a:rPr lang="ms-MY" sz="17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olib bordi.</a:t>
          </a:r>
          <a:endParaRPr lang="ru-RU" sz="17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2776" y="604867"/>
        <a:ext cx="5680870" cy="18146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500346-42E6-4785-A8AB-4F35B9C1B30F}">
      <dsp:nvSpPr>
        <dsp:cNvPr id="0" name=""/>
        <dsp:cNvSpPr/>
      </dsp:nvSpPr>
      <dsp:spPr>
        <a:xfrm rot="16200000">
          <a:off x="-18231" y="19760"/>
          <a:ext cx="3168216" cy="3128694"/>
        </a:xfrm>
        <a:prstGeom prst="flowChartManualOperation">
          <a:avLst/>
        </a:prstGeom>
        <a:solidFill>
          <a:schemeClr val="tx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7950" bIns="0" numCol="1" spcCol="1270" anchor="ctr" anchorCtr="0">
          <a:noAutofit/>
        </a:bodyPr>
        <a:lstStyle/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ms-MY" sz="1700" kern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Ikkinchi </a:t>
          </a:r>
          <a:r>
            <a:rPr lang="ms-MY" sz="17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jahon urushidagi  </a:t>
          </a:r>
          <a:r>
            <a:rPr lang="ms-MY" sz="1700" kern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g‘alaba </a:t>
          </a:r>
          <a:r>
            <a:rPr lang="ms-MY" sz="17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SSSRga juda katta </a:t>
          </a:r>
          <a:r>
            <a:rPr lang="ms-MY" sz="1700" kern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xalqaro obro‘ </a:t>
          </a:r>
          <a:r>
            <a:rPr lang="ms-MY" sz="17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keltirdi</a:t>
          </a:r>
          <a:r>
            <a:rPr lang="ms-MY" sz="1700" kern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ms-MY" sz="17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SSSR  </a:t>
          </a:r>
          <a:r>
            <a:rPr lang="ms-MY" sz="1700" kern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boshchiligida </a:t>
          </a:r>
          <a:r>
            <a:rPr lang="ms-MY" sz="17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sotsialistik tizim </a:t>
          </a:r>
          <a:r>
            <a:rPr lang="ms-MY" sz="1700" kern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vujudga keldi. Sovet tashqi  siyosatining </a:t>
          </a:r>
          <a:r>
            <a:rPr lang="ms-MY" sz="17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asosini AQSH </a:t>
          </a:r>
          <a:r>
            <a:rPr lang="ms-MY" sz="1700" kern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bilan dunyoda </a:t>
          </a:r>
          <a:r>
            <a:rPr lang="ms-MY" sz="17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gegemonlik  </a:t>
          </a:r>
          <a:r>
            <a:rPr lang="ms-MY" sz="1700" kern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uchun </a:t>
          </a:r>
          <a:r>
            <a:rPr lang="ms-MY" sz="1700" kern="1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kurash </a:t>
          </a:r>
          <a:r>
            <a:rPr lang="ms-MY" sz="1700" kern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rPr>
            <a:t>tashkil qildi.</a:t>
          </a:r>
          <a:endParaRPr lang="ru-RU" sz="1700" kern="1200" dirty="0">
            <a:solidFill>
              <a:srgbClr val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1530" y="633642"/>
        <a:ext cx="3128694" cy="19009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0FDADD-DE96-43FB-97F0-273826E710F1}">
      <dsp:nvSpPr>
        <dsp:cNvPr id="0" name=""/>
        <dsp:cNvSpPr/>
      </dsp:nvSpPr>
      <dsp:spPr>
        <a:xfrm rot="16200000">
          <a:off x="71778" y="-71778"/>
          <a:ext cx="3168216" cy="3311773"/>
        </a:xfrm>
        <a:prstGeom prst="flowChartManualOperation">
          <a:avLst/>
        </a:prstGeom>
        <a:solidFill>
          <a:srgbClr val="DDDDD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0" rIns="82550" bIns="0" numCol="1" spcCol="1270" anchor="ctr" anchorCtr="0">
          <a:noAutofit/>
        </a:bodyPr>
        <a:lstStyle/>
        <a:p>
          <a:pPr lvl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ms-MY" sz="13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1959-yili </a:t>
          </a:r>
          <a:r>
            <a:rPr lang="ms-MY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inqilob </a:t>
          </a:r>
          <a:r>
            <a:rPr lang="ms-MY" sz="13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natijasida Kubada   </a:t>
          </a:r>
          <a:r>
            <a:rPr lang="ms-MY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hokimiyatga </a:t>
          </a:r>
          <a:r>
            <a:rPr lang="ms-MY" sz="13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kelgan F.Kastro </a:t>
          </a:r>
          <a:r>
            <a:rPr lang="ms-MY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rejimiga  qarshi </a:t>
          </a:r>
          <a:r>
            <a:rPr lang="ms-MY" sz="13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AQSH </a:t>
          </a:r>
          <a:r>
            <a:rPr lang="ms-MY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olib </a:t>
          </a:r>
          <a:r>
            <a:rPr lang="ms-MY" sz="13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borgan tajovuzkor  </a:t>
          </a:r>
          <a:r>
            <a:rPr lang="ms-MY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siyosat </a:t>
          </a:r>
          <a:r>
            <a:rPr lang="ms-MY" sz="13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 bunga </a:t>
          </a:r>
          <a:r>
            <a:rPr lang="ms-MY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SSSRning aralashuvi  ikki </a:t>
          </a:r>
          <a:r>
            <a:rPr lang="ms-MY" sz="13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buyuk davlatlar o‘rtasida yadro urushi </a:t>
          </a:r>
          <a:r>
            <a:rPr lang="ms-MY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xavfini keltirib </a:t>
          </a:r>
          <a:r>
            <a:rPr lang="ms-MY" sz="13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chiqardi</a:t>
          </a:r>
          <a:r>
            <a:rPr lang="ms-MY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ms-MY" sz="13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Bu </a:t>
          </a:r>
          <a:r>
            <a:rPr lang="ms-MY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xavf </a:t>
          </a:r>
          <a:r>
            <a:rPr lang="ms-MY" sz="13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ms-MY" sz="13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Karib  inqirozi” </a:t>
          </a:r>
          <a:r>
            <a:rPr lang="ms-MY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nomini </a:t>
          </a:r>
          <a:r>
            <a:rPr lang="ms-MY" sz="13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oldi va faqat </a:t>
          </a:r>
          <a:r>
            <a:rPr lang="ms-MY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AQSH prezidenti </a:t>
          </a:r>
          <a:r>
            <a:rPr lang="ms-MY" sz="13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J.Kennedi </a:t>
          </a:r>
          <a:r>
            <a:rPr lang="ms-MY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 sovet rahbari </a:t>
          </a:r>
          <a:r>
            <a:rPr lang="ms-MY" sz="13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N.Xrushchyov </a:t>
          </a:r>
          <a:r>
            <a:rPr lang="ms-MY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o‘rtasidagi kelishuv </a:t>
          </a:r>
          <a:r>
            <a:rPr lang="ms-MY" sz="13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dunyoni  </a:t>
          </a:r>
          <a:r>
            <a:rPr lang="ms-MY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yadro </a:t>
          </a:r>
          <a:r>
            <a:rPr lang="ms-MY" sz="13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urushi </a:t>
          </a:r>
          <a:r>
            <a:rPr lang="ms-MY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halokatidan </a:t>
          </a:r>
          <a:r>
            <a:rPr lang="ms-MY" sz="13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asrab </a:t>
          </a:r>
          <a:r>
            <a:rPr lang="ms-MY" sz="13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qoldi.</a:t>
          </a:r>
          <a:endParaRPr lang="ru-RU" sz="13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0" y="633643"/>
        <a:ext cx="3311773" cy="19009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565D41-6103-4DCD-B53C-E57ADDCC1FCE}">
      <dsp:nvSpPr>
        <dsp:cNvPr id="0" name=""/>
        <dsp:cNvSpPr/>
      </dsp:nvSpPr>
      <dsp:spPr>
        <a:xfrm rot="16200000">
          <a:off x="53776" y="-53776"/>
          <a:ext cx="3168216" cy="3275769"/>
        </a:xfrm>
        <a:prstGeom prst="flowChartManualOperation">
          <a:avLst/>
        </a:prstGeom>
        <a:solidFill>
          <a:schemeClr val="tx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5094" bIns="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ms-MY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“Iliqlik” davrida kapitalistik mamlakatlar bilan tinch-totuv yashash tamoyili ilgari </a:t>
          </a:r>
          <a:r>
            <a:rPr lang="ms-MY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surilib</a:t>
          </a:r>
          <a:r>
            <a:rPr lang="ms-MY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 bu </a:t>
          </a:r>
          <a:r>
            <a:rPr lang="ms-MY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SSSR </a:t>
          </a:r>
          <a:r>
            <a:rPr lang="ms-MY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 </a:t>
          </a:r>
          <a:r>
            <a:rPr lang="ms-MY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kapitalistik   </a:t>
          </a:r>
          <a:r>
            <a:rPr lang="ms-MY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mamlakatlar, </a:t>
          </a:r>
          <a:r>
            <a:rPr lang="ms-MY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avvalo</a:t>
          </a:r>
          <a:r>
            <a:rPr lang="ms-MY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AQSH o‘rtasida </a:t>
          </a:r>
          <a:r>
            <a:rPr lang="ms-MY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munosabatlarning  </a:t>
          </a:r>
          <a:r>
            <a:rPr lang="ms-MY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ham </a:t>
          </a:r>
          <a:r>
            <a:rPr lang="ms-MY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iliqlashuviga olib </a:t>
          </a:r>
          <a:r>
            <a:rPr lang="ms-MY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keldi.</a:t>
          </a:r>
          <a:endParaRPr lang="ru-RU" sz="18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0" y="633643"/>
        <a:ext cx="3275769" cy="19009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E7B62A-00DE-4FB1-BED8-A15C2F0F7C0F}">
      <dsp:nvSpPr>
        <dsp:cNvPr id="0" name=""/>
        <dsp:cNvSpPr/>
      </dsp:nvSpPr>
      <dsp:spPr>
        <a:xfrm rot="16200000">
          <a:off x="71778" y="-71778"/>
          <a:ext cx="3168216" cy="3311773"/>
        </a:xfrm>
        <a:prstGeom prst="flowChartManualOperation">
          <a:avLst/>
        </a:prstGeom>
        <a:solidFill>
          <a:schemeClr val="tx1">
            <a:lumMod val="9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5094" bIns="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ms-MY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“Turg‘unlik” davrida ham kapitalistik mamlakatlar </a:t>
          </a:r>
          <a:r>
            <a:rPr lang="ms-MY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  </a:t>
          </a:r>
          <a:r>
            <a:rPr lang="ms-MY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tinch musobaqa davom  ettirilib, </a:t>
          </a:r>
          <a:r>
            <a:rPr lang="ms-MY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bu jarayon 1979-yili </a:t>
          </a:r>
          <a:r>
            <a:rPr lang="ms-MY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Afg‘onistonga sovet qo‘shinlari kiritilgunga </a:t>
          </a:r>
          <a:r>
            <a:rPr lang="ms-MY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qadar  </a:t>
          </a:r>
          <a:r>
            <a:rPr lang="ms-MY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davom etdi.</a:t>
          </a:r>
          <a:endParaRPr lang="ru-RU" sz="18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0" y="633643"/>
        <a:ext cx="3311773" cy="19009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20B10C-9B0F-454A-8C6C-B9E37A41ABA0}">
      <dsp:nvSpPr>
        <dsp:cNvPr id="0" name=""/>
        <dsp:cNvSpPr/>
      </dsp:nvSpPr>
      <dsp:spPr>
        <a:xfrm rot="16200000">
          <a:off x="1378319" y="-1378319"/>
          <a:ext cx="2880183" cy="5636823"/>
        </a:xfrm>
        <a:prstGeom prst="flowChartManualOperation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2953" bIns="0" numCol="1" spcCol="1270" anchor="ctr" anchorCtr="0">
          <a:noAutofit/>
        </a:bodyPr>
        <a:lstStyle/>
        <a:p>
          <a:pPr lvl="0" algn="ctr" defTabSz="9334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Qoʻshma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Shtatlar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SSSR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toʻgʻridan-toʻgʻri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harbiy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ziddiyatga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kirishmagan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boʻlsalar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ham,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ularning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dunyoga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taʼsirini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oʻtkazish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borasidagi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raqobati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koʻpincha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butun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dunyo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boʻylab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lokal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harbiy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ziddiyatlarga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olib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kelar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1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edi</a:t>
          </a:r>
          <a:r>
            <a:rPr lang="en-US" sz="21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21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-1" y="576038"/>
        <a:ext cx="5636823" cy="172810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82E9CB-DBC8-48DD-9548-E99B9660AC73}">
      <dsp:nvSpPr>
        <dsp:cNvPr id="0" name=""/>
        <dsp:cNvSpPr/>
      </dsp:nvSpPr>
      <dsp:spPr>
        <a:xfrm rot="10800000">
          <a:off x="96293" y="201012"/>
          <a:ext cx="5268312" cy="1017967"/>
        </a:xfrm>
        <a:prstGeom prst="homePlate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5285" tIns="60960" rIns="113792" bIns="60960" numCol="1" spcCol="1270" anchor="ctr" anchorCtr="0">
          <a:noAutofit/>
        </a:bodyPr>
        <a:lstStyle/>
        <a:p>
          <a:pPr marL="265113" lvl="0" indent="0" algn="ctr" defTabSz="7112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Darslikning</a:t>
          </a:r>
          <a:r>
            <a:rPr lang="en-US" sz="16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86</a:t>
          </a:r>
          <a:r>
            <a:rPr lang="ru-RU" sz="16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93-betlarida </a:t>
          </a:r>
          <a:r>
            <a:rPr lang="en-US" sz="16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ikki</a:t>
          </a:r>
          <a:r>
            <a:rPr lang="en-US" sz="16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davlat</a:t>
          </a:r>
          <a:r>
            <a:rPr lang="en-US" sz="16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tashqi</a:t>
          </a:r>
          <a:r>
            <a:rPr lang="en-US" sz="16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siyosatiga</a:t>
          </a:r>
          <a:r>
            <a:rPr lang="en-US" sz="16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oid</a:t>
          </a:r>
          <a:r>
            <a:rPr lang="en-US" sz="16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savollarga</a:t>
          </a:r>
          <a:r>
            <a:rPr lang="en-US" sz="16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javob</a:t>
          </a:r>
          <a:r>
            <a:rPr lang="en-US" sz="16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yozing</a:t>
          </a:r>
          <a:r>
            <a:rPr lang="en-US" sz="16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350785" y="201012"/>
        <a:ext cx="5013820" cy="1017967"/>
      </dsp:txXfrm>
    </dsp:sp>
    <dsp:sp modelId="{EEF497F8-EA80-4914-A8A6-1FE73483875C}">
      <dsp:nvSpPr>
        <dsp:cNvPr id="0" name=""/>
        <dsp:cNvSpPr/>
      </dsp:nvSpPr>
      <dsp:spPr>
        <a:xfrm>
          <a:off x="0" y="201418"/>
          <a:ext cx="1079788" cy="1017156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E32141-EC0C-4AE2-BC95-78A395181449}">
      <dsp:nvSpPr>
        <dsp:cNvPr id="0" name=""/>
        <dsp:cNvSpPr/>
      </dsp:nvSpPr>
      <dsp:spPr>
        <a:xfrm rot="10800000">
          <a:off x="72016" y="1475524"/>
          <a:ext cx="5292570" cy="1065715"/>
        </a:xfrm>
        <a:prstGeom prst="homePlate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5285" tIns="53340" rIns="99568" bIns="53340" numCol="1" spcCol="1270" anchor="ctr" anchorCtr="0">
          <a:noAutofit/>
        </a:bodyPr>
        <a:lstStyle/>
        <a:p>
          <a:pPr marL="265113" lvl="0" indent="0" algn="ctr" defTabSz="6223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SSSR </a:t>
          </a:r>
          <a:r>
            <a:rPr lang="en-US" sz="1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ning</a:t>
          </a:r>
          <a:r>
            <a:rPr lang="en-US" sz="1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parchalanishi</a:t>
          </a:r>
          <a:r>
            <a:rPr lang="en-US" sz="1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xaritasi</a:t>
          </a:r>
          <a:r>
            <a:rPr lang="en-US" sz="1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asosida</a:t>
          </a:r>
          <a:r>
            <a:rPr lang="en-US" sz="1400" b="1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</a:t>
          </a:r>
          <a:r>
            <a:rPr lang="en-US" sz="1400" b="1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mustaqilligini</a:t>
          </a:r>
          <a:r>
            <a:rPr lang="en-US" sz="1400" b="1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e‘lon</a:t>
          </a:r>
          <a:r>
            <a:rPr lang="en-US" sz="1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qilingan</a:t>
          </a:r>
          <a:r>
            <a:rPr lang="en-US" sz="1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kuniga</a:t>
          </a:r>
          <a:r>
            <a:rPr lang="en-US" sz="1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qarab</a:t>
          </a:r>
          <a:r>
            <a:rPr lang="en-US" sz="1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davlatlarni</a:t>
          </a:r>
          <a:r>
            <a:rPr lang="en-US" sz="1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yozib</a:t>
          </a:r>
          <a:r>
            <a:rPr lang="en-US" sz="1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oling</a:t>
          </a:r>
          <a:r>
            <a:rPr lang="en-US" sz="1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Ikkala</a:t>
          </a:r>
          <a:r>
            <a:rPr lang="en-US" sz="1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mavzu</a:t>
          </a:r>
          <a:r>
            <a:rPr lang="en-US" sz="1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bo‘yicha</a:t>
          </a:r>
          <a:r>
            <a:rPr lang="en-US" sz="1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savol-javob</a:t>
          </a:r>
          <a:r>
            <a:rPr lang="en-US" sz="1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tarzidagi</a:t>
          </a:r>
          <a:r>
            <a:rPr lang="en-US" sz="1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viktorinaga</a:t>
          </a:r>
          <a:r>
            <a:rPr lang="en-US" sz="1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tayorlaning</a:t>
          </a:r>
          <a:r>
            <a:rPr lang="en-US" sz="14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sp:txBody>
      <dsp:txXfrm rot="10800000">
        <a:off x="338445" y="1475524"/>
        <a:ext cx="5026141" cy="1065715"/>
      </dsp:txXfrm>
    </dsp:sp>
    <dsp:sp modelId="{B8C211FB-2668-4B72-A261-C21126F2E507}">
      <dsp:nvSpPr>
        <dsp:cNvPr id="0" name=""/>
        <dsp:cNvSpPr/>
      </dsp:nvSpPr>
      <dsp:spPr>
        <a:xfrm>
          <a:off x="0" y="1478455"/>
          <a:ext cx="1139664" cy="1063219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1pPr>
    <a:lvl2pPr marL="287948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2pPr>
    <a:lvl3pPr marL="575895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3pPr>
    <a:lvl4pPr marL="863842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4pPr>
    <a:lvl5pPr marL="1151789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5pPr>
    <a:lvl6pPr marL="1439737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6pPr>
    <a:lvl7pPr marL="1727684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7pPr>
    <a:lvl8pPr marL="2015632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8pPr>
    <a:lvl9pPr marL="2303580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1625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9199690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92384425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4719878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8362084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6861941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0407625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97908990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840244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4657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79669095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62158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66238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465536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5516507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4281277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3064904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3808962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99578607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3419808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03265873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9259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8253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5188611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9439107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2807749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9626356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760829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45525473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59" y="1006528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8588764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788254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59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6734394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649004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59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75930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0936028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59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80565721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59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5445075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59" y="576016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59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6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123839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59" y="690862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59" y="852009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2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09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4786345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38595819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82179933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7958878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673983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153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306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459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06973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250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2967032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905973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2264860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4599571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79533790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0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0047404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0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28797045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2305954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56243942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57077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4463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161167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61103042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9345591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484549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47004813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542828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70782781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9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1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79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1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92942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9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1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79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1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927781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1049529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52475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7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7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3952145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84411493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9085267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223446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2223446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65319856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223446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2223446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207659327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3761999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14947252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83023915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24913674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45710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145710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68242145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45710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145710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01526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690863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852010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3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10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35458706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4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4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4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2209674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4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4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4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80130794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5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79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19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8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2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0840087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5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79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19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8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2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93910562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15282144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21795886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5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2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5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2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20699222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5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2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5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2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23467139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0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1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8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50087248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0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1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8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06944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49115780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79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5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5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8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1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95985714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79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5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5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8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1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722337666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599430"/>
            <a:ext cx="1111198" cy="1670445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56239" y="599430"/>
            <a:ext cx="1111198" cy="1670445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638131" y="599430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156039" y="599430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31959" y="2353087"/>
            <a:ext cx="237762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2956240" y="2353087"/>
            <a:ext cx="2371252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350187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6961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349207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78672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5485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585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738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891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1367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621134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4456498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99194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069599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93190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5595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3182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45733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07107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765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574926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16813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5125092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196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347416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377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1781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163148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0100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57843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087994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652169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8681605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569272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6367780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2798254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921614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5557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235547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7074892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715585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928760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5154080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8777419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673805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8010400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8890732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3546258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41556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2092659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53602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7816467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4096209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3489808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4527730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7733013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599431"/>
            <a:ext cx="1111198" cy="1670445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56239" y="599431"/>
            <a:ext cx="1111198" cy="1670445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638131" y="599431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156039" y="599431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31959" y="2353088"/>
            <a:ext cx="237762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2956240" y="2353088"/>
            <a:ext cx="2371252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994767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767" y="535381"/>
            <a:ext cx="5644642" cy="2645332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7" name="bg object 17"/>
          <p:cNvSpPr/>
          <p:nvPr/>
        </p:nvSpPr>
        <p:spPr>
          <a:xfrm>
            <a:off x="66775" y="71054"/>
            <a:ext cx="5644642" cy="42862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46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7838" y="719705"/>
            <a:ext cx="1822346" cy="2151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9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6117" y="745220"/>
            <a:ext cx="2505361" cy="1454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73510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5328032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7594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394992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956427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266323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006425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792956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907269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7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7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965803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690863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852010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3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10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5649806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230590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9175433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1880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6077979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0934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153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306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459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8400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1751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223737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488999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4534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075896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672788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09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495263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489678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755737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3626075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064146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8698525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93276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3106348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0692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1320105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39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71" Type="http://schemas.openxmlformats.org/officeDocument/2006/relationships/hyperlink" Target="https://twitter.com/" TargetMode="Externa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hyperlink" Target="https://www.facebook.com" TargetMode="Externa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hyperlink" Target="https://www.linkedin.com/" TargetMode="Externa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0.xml"/><Relationship Id="rId18" Type="http://schemas.openxmlformats.org/officeDocument/2006/relationships/slideLayout" Target="../slideLayouts/slideLayout85.xml"/><Relationship Id="rId26" Type="http://schemas.openxmlformats.org/officeDocument/2006/relationships/slideLayout" Target="../slideLayouts/slideLayout93.xml"/><Relationship Id="rId39" Type="http://schemas.openxmlformats.org/officeDocument/2006/relationships/slideLayout" Target="../slideLayouts/slideLayout106.xml"/><Relationship Id="rId21" Type="http://schemas.openxmlformats.org/officeDocument/2006/relationships/slideLayout" Target="../slideLayouts/slideLayout88.xml"/><Relationship Id="rId34" Type="http://schemas.openxmlformats.org/officeDocument/2006/relationships/slideLayout" Target="../slideLayouts/slideLayout101.xml"/><Relationship Id="rId42" Type="http://schemas.openxmlformats.org/officeDocument/2006/relationships/slideLayout" Target="../slideLayouts/slideLayout109.xml"/><Relationship Id="rId47" Type="http://schemas.openxmlformats.org/officeDocument/2006/relationships/slideLayout" Target="../slideLayouts/slideLayout114.xml"/><Relationship Id="rId50" Type="http://schemas.openxmlformats.org/officeDocument/2006/relationships/slideLayout" Target="../slideLayouts/slideLayout117.xml"/><Relationship Id="rId55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74.xml"/><Relationship Id="rId2" Type="http://schemas.openxmlformats.org/officeDocument/2006/relationships/slideLayout" Target="../slideLayouts/slideLayout69.xml"/><Relationship Id="rId16" Type="http://schemas.openxmlformats.org/officeDocument/2006/relationships/slideLayout" Target="../slideLayouts/slideLayout83.xml"/><Relationship Id="rId20" Type="http://schemas.openxmlformats.org/officeDocument/2006/relationships/slideLayout" Target="../slideLayouts/slideLayout87.xml"/><Relationship Id="rId29" Type="http://schemas.openxmlformats.org/officeDocument/2006/relationships/slideLayout" Target="../slideLayouts/slideLayout96.xml"/><Relationship Id="rId41" Type="http://schemas.openxmlformats.org/officeDocument/2006/relationships/slideLayout" Target="../slideLayouts/slideLayout108.xml"/><Relationship Id="rId54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24" Type="http://schemas.openxmlformats.org/officeDocument/2006/relationships/slideLayout" Target="../slideLayouts/slideLayout91.xml"/><Relationship Id="rId32" Type="http://schemas.openxmlformats.org/officeDocument/2006/relationships/slideLayout" Target="../slideLayouts/slideLayout99.xml"/><Relationship Id="rId37" Type="http://schemas.openxmlformats.org/officeDocument/2006/relationships/slideLayout" Target="../slideLayouts/slideLayout104.xml"/><Relationship Id="rId40" Type="http://schemas.openxmlformats.org/officeDocument/2006/relationships/slideLayout" Target="../slideLayouts/slideLayout107.xml"/><Relationship Id="rId45" Type="http://schemas.openxmlformats.org/officeDocument/2006/relationships/slideLayout" Target="../slideLayouts/slideLayout112.xml"/><Relationship Id="rId53" Type="http://schemas.openxmlformats.org/officeDocument/2006/relationships/slideLayout" Target="../slideLayouts/slideLayout120.xml"/><Relationship Id="rId58" Type="http://schemas.openxmlformats.org/officeDocument/2006/relationships/theme" Target="../theme/theme2.xml"/><Relationship Id="rId5" Type="http://schemas.openxmlformats.org/officeDocument/2006/relationships/slideLayout" Target="../slideLayouts/slideLayout72.xml"/><Relationship Id="rId15" Type="http://schemas.openxmlformats.org/officeDocument/2006/relationships/slideLayout" Target="../slideLayouts/slideLayout82.xml"/><Relationship Id="rId23" Type="http://schemas.openxmlformats.org/officeDocument/2006/relationships/slideLayout" Target="../slideLayouts/slideLayout90.xml"/><Relationship Id="rId28" Type="http://schemas.openxmlformats.org/officeDocument/2006/relationships/slideLayout" Target="../slideLayouts/slideLayout95.xml"/><Relationship Id="rId36" Type="http://schemas.openxmlformats.org/officeDocument/2006/relationships/slideLayout" Target="../slideLayouts/slideLayout103.xml"/><Relationship Id="rId49" Type="http://schemas.openxmlformats.org/officeDocument/2006/relationships/slideLayout" Target="../slideLayouts/slideLayout116.xml"/><Relationship Id="rId57" Type="http://schemas.openxmlformats.org/officeDocument/2006/relationships/slideLayout" Target="../slideLayouts/slideLayout124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77.xml"/><Relationship Id="rId19" Type="http://schemas.openxmlformats.org/officeDocument/2006/relationships/slideLayout" Target="../slideLayouts/slideLayout86.xml"/><Relationship Id="rId31" Type="http://schemas.openxmlformats.org/officeDocument/2006/relationships/slideLayout" Target="../slideLayouts/slideLayout98.xml"/><Relationship Id="rId44" Type="http://schemas.openxmlformats.org/officeDocument/2006/relationships/slideLayout" Target="../slideLayouts/slideLayout111.xml"/><Relationship Id="rId52" Type="http://schemas.openxmlformats.org/officeDocument/2006/relationships/slideLayout" Target="../slideLayouts/slideLayout119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Relationship Id="rId14" Type="http://schemas.openxmlformats.org/officeDocument/2006/relationships/slideLayout" Target="../slideLayouts/slideLayout81.xml"/><Relationship Id="rId22" Type="http://schemas.openxmlformats.org/officeDocument/2006/relationships/slideLayout" Target="../slideLayouts/slideLayout89.xml"/><Relationship Id="rId27" Type="http://schemas.openxmlformats.org/officeDocument/2006/relationships/slideLayout" Target="../slideLayouts/slideLayout94.xml"/><Relationship Id="rId30" Type="http://schemas.openxmlformats.org/officeDocument/2006/relationships/slideLayout" Target="../slideLayouts/slideLayout97.xml"/><Relationship Id="rId35" Type="http://schemas.openxmlformats.org/officeDocument/2006/relationships/slideLayout" Target="../slideLayouts/slideLayout102.xml"/><Relationship Id="rId43" Type="http://schemas.openxmlformats.org/officeDocument/2006/relationships/slideLayout" Target="../slideLayouts/slideLayout110.xml"/><Relationship Id="rId48" Type="http://schemas.openxmlformats.org/officeDocument/2006/relationships/slideLayout" Target="../slideLayouts/slideLayout115.xml"/><Relationship Id="rId56" Type="http://schemas.openxmlformats.org/officeDocument/2006/relationships/slideLayout" Target="../slideLayouts/slideLayout123.xml"/><Relationship Id="rId8" Type="http://schemas.openxmlformats.org/officeDocument/2006/relationships/slideLayout" Target="../slideLayouts/slideLayout75.xml"/><Relationship Id="rId51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9.xml"/><Relationship Id="rId17" Type="http://schemas.openxmlformats.org/officeDocument/2006/relationships/slideLayout" Target="../slideLayouts/slideLayout84.xml"/><Relationship Id="rId25" Type="http://schemas.openxmlformats.org/officeDocument/2006/relationships/slideLayout" Target="../slideLayouts/slideLayout92.xml"/><Relationship Id="rId33" Type="http://schemas.openxmlformats.org/officeDocument/2006/relationships/slideLayout" Target="../slideLayouts/slideLayout100.xml"/><Relationship Id="rId38" Type="http://schemas.openxmlformats.org/officeDocument/2006/relationships/slideLayout" Target="../slideLayouts/slideLayout105.xml"/><Relationship Id="rId46" Type="http://schemas.openxmlformats.org/officeDocument/2006/relationships/slideLayout" Target="../slideLayouts/slideLayout113.xml"/><Relationship Id="rId59" Type="http://schemas.openxmlformats.org/officeDocument/2006/relationships/hyperlink" Target="https://www.facebook.com" TargetMode="Externa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7.xml"/><Relationship Id="rId18" Type="http://schemas.openxmlformats.org/officeDocument/2006/relationships/slideLayout" Target="../slideLayouts/slideLayout142.xml"/><Relationship Id="rId26" Type="http://schemas.openxmlformats.org/officeDocument/2006/relationships/slideLayout" Target="../slideLayouts/slideLayout150.xml"/><Relationship Id="rId39" Type="http://schemas.openxmlformats.org/officeDocument/2006/relationships/slideLayout" Target="../slideLayouts/slideLayout163.xml"/><Relationship Id="rId21" Type="http://schemas.openxmlformats.org/officeDocument/2006/relationships/slideLayout" Target="../slideLayouts/slideLayout145.xml"/><Relationship Id="rId34" Type="http://schemas.openxmlformats.org/officeDocument/2006/relationships/slideLayout" Target="../slideLayouts/slideLayout158.xml"/><Relationship Id="rId42" Type="http://schemas.openxmlformats.org/officeDocument/2006/relationships/slideLayout" Target="../slideLayouts/slideLayout166.xml"/><Relationship Id="rId47" Type="http://schemas.openxmlformats.org/officeDocument/2006/relationships/slideLayout" Target="../slideLayouts/slideLayout171.xml"/><Relationship Id="rId50" Type="http://schemas.openxmlformats.org/officeDocument/2006/relationships/slideLayout" Target="../slideLayouts/slideLayout174.xml"/><Relationship Id="rId55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26.xml"/><Relationship Id="rId16" Type="http://schemas.openxmlformats.org/officeDocument/2006/relationships/slideLayout" Target="../slideLayouts/slideLayout140.xml"/><Relationship Id="rId20" Type="http://schemas.openxmlformats.org/officeDocument/2006/relationships/slideLayout" Target="../slideLayouts/slideLayout144.xml"/><Relationship Id="rId29" Type="http://schemas.openxmlformats.org/officeDocument/2006/relationships/slideLayout" Target="../slideLayouts/slideLayout153.xml"/><Relationship Id="rId41" Type="http://schemas.openxmlformats.org/officeDocument/2006/relationships/slideLayout" Target="../slideLayouts/slideLayout165.xml"/><Relationship Id="rId54" Type="http://schemas.openxmlformats.org/officeDocument/2006/relationships/slideLayout" Target="../slideLayouts/slideLayout178.xml"/><Relationship Id="rId62" Type="http://schemas.openxmlformats.org/officeDocument/2006/relationships/hyperlink" Target="https://twitter.com/" TargetMode="External"/><Relationship Id="rId1" Type="http://schemas.openxmlformats.org/officeDocument/2006/relationships/slideLayout" Target="../slideLayouts/slideLayout125.xml"/><Relationship Id="rId6" Type="http://schemas.openxmlformats.org/officeDocument/2006/relationships/slideLayout" Target="../slideLayouts/slideLayout130.xml"/><Relationship Id="rId11" Type="http://schemas.openxmlformats.org/officeDocument/2006/relationships/slideLayout" Target="../slideLayouts/slideLayout135.xml"/><Relationship Id="rId24" Type="http://schemas.openxmlformats.org/officeDocument/2006/relationships/slideLayout" Target="../slideLayouts/slideLayout148.xml"/><Relationship Id="rId32" Type="http://schemas.openxmlformats.org/officeDocument/2006/relationships/slideLayout" Target="../slideLayouts/slideLayout156.xml"/><Relationship Id="rId37" Type="http://schemas.openxmlformats.org/officeDocument/2006/relationships/slideLayout" Target="../slideLayouts/slideLayout161.xml"/><Relationship Id="rId40" Type="http://schemas.openxmlformats.org/officeDocument/2006/relationships/slideLayout" Target="../slideLayouts/slideLayout164.xml"/><Relationship Id="rId45" Type="http://schemas.openxmlformats.org/officeDocument/2006/relationships/slideLayout" Target="../slideLayouts/slideLayout169.xml"/><Relationship Id="rId53" Type="http://schemas.openxmlformats.org/officeDocument/2006/relationships/slideLayout" Target="../slideLayouts/slideLayout177.xml"/><Relationship Id="rId58" Type="http://schemas.openxmlformats.org/officeDocument/2006/relationships/slideLayout" Target="../slideLayouts/slideLayout182.xml"/><Relationship Id="rId5" Type="http://schemas.openxmlformats.org/officeDocument/2006/relationships/slideLayout" Target="../slideLayouts/slideLayout129.xml"/><Relationship Id="rId15" Type="http://schemas.openxmlformats.org/officeDocument/2006/relationships/slideLayout" Target="../slideLayouts/slideLayout139.xml"/><Relationship Id="rId23" Type="http://schemas.openxmlformats.org/officeDocument/2006/relationships/slideLayout" Target="../slideLayouts/slideLayout147.xml"/><Relationship Id="rId28" Type="http://schemas.openxmlformats.org/officeDocument/2006/relationships/slideLayout" Target="../slideLayouts/slideLayout152.xml"/><Relationship Id="rId36" Type="http://schemas.openxmlformats.org/officeDocument/2006/relationships/slideLayout" Target="../slideLayouts/slideLayout160.xml"/><Relationship Id="rId49" Type="http://schemas.openxmlformats.org/officeDocument/2006/relationships/slideLayout" Target="../slideLayouts/slideLayout173.xml"/><Relationship Id="rId57" Type="http://schemas.openxmlformats.org/officeDocument/2006/relationships/slideLayout" Target="../slideLayouts/slideLayout181.xml"/><Relationship Id="rId61" Type="http://schemas.openxmlformats.org/officeDocument/2006/relationships/hyperlink" Target="https://www.linkedin.com/" TargetMode="External"/><Relationship Id="rId10" Type="http://schemas.openxmlformats.org/officeDocument/2006/relationships/slideLayout" Target="../slideLayouts/slideLayout134.xml"/><Relationship Id="rId19" Type="http://schemas.openxmlformats.org/officeDocument/2006/relationships/slideLayout" Target="../slideLayouts/slideLayout143.xml"/><Relationship Id="rId31" Type="http://schemas.openxmlformats.org/officeDocument/2006/relationships/slideLayout" Target="../slideLayouts/slideLayout155.xml"/><Relationship Id="rId44" Type="http://schemas.openxmlformats.org/officeDocument/2006/relationships/slideLayout" Target="../slideLayouts/slideLayout168.xml"/><Relationship Id="rId52" Type="http://schemas.openxmlformats.org/officeDocument/2006/relationships/slideLayout" Target="../slideLayouts/slideLayout176.xml"/><Relationship Id="rId60" Type="http://schemas.openxmlformats.org/officeDocument/2006/relationships/hyperlink" Target="https://www.facebook.com" TargetMode="External"/><Relationship Id="rId4" Type="http://schemas.openxmlformats.org/officeDocument/2006/relationships/slideLayout" Target="../slideLayouts/slideLayout128.xml"/><Relationship Id="rId9" Type="http://schemas.openxmlformats.org/officeDocument/2006/relationships/slideLayout" Target="../slideLayouts/slideLayout133.xml"/><Relationship Id="rId14" Type="http://schemas.openxmlformats.org/officeDocument/2006/relationships/slideLayout" Target="../slideLayouts/slideLayout138.xml"/><Relationship Id="rId22" Type="http://schemas.openxmlformats.org/officeDocument/2006/relationships/slideLayout" Target="../slideLayouts/slideLayout146.xml"/><Relationship Id="rId27" Type="http://schemas.openxmlformats.org/officeDocument/2006/relationships/slideLayout" Target="../slideLayouts/slideLayout151.xml"/><Relationship Id="rId30" Type="http://schemas.openxmlformats.org/officeDocument/2006/relationships/slideLayout" Target="../slideLayouts/slideLayout154.xml"/><Relationship Id="rId35" Type="http://schemas.openxmlformats.org/officeDocument/2006/relationships/slideLayout" Target="../slideLayouts/slideLayout159.xml"/><Relationship Id="rId43" Type="http://schemas.openxmlformats.org/officeDocument/2006/relationships/slideLayout" Target="../slideLayouts/slideLayout167.xml"/><Relationship Id="rId48" Type="http://schemas.openxmlformats.org/officeDocument/2006/relationships/slideLayout" Target="../slideLayouts/slideLayout172.xml"/><Relationship Id="rId56" Type="http://schemas.openxmlformats.org/officeDocument/2006/relationships/slideLayout" Target="../slideLayouts/slideLayout180.xml"/><Relationship Id="rId8" Type="http://schemas.openxmlformats.org/officeDocument/2006/relationships/slideLayout" Target="../slideLayouts/slideLayout132.xml"/><Relationship Id="rId51" Type="http://schemas.openxmlformats.org/officeDocument/2006/relationships/slideLayout" Target="../slideLayouts/slideLayout175.xml"/><Relationship Id="rId3" Type="http://schemas.openxmlformats.org/officeDocument/2006/relationships/slideLayout" Target="../slideLayouts/slideLayout127.xml"/><Relationship Id="rId12" Type="http://schemas.openxmlformats.org/officeDocument/2006/relationships/slideLayout" Target="../slideLayouts/slideLayout136.xml"/><Relationship Id="rId17" Type="http://schemas.openxmlformats.org/officeDocument/2006/relationships/slideLayout" Target="../slideLayouts/slideLayout141.xml"/><Relationship Id="rId25" Type="http://schemas.openxmlformats.org/officeDocument/2006/relationships/slideLayout" Target="../slideLayouts/slideLayout149.xml"/><Relationship Id="rId33" Type="http://schemas.openxmlformats.org/officeDocument/2006/relationships/slideLayout" Target="../slideLayouts/slideLayout157.xml"/><Relationship Id="rId38" Type="http://schemas.openxmlformats.org/officeDocument/2006/relationships/slideLayout" Target="../slideLayouts/slideLayout162.xml"/><Relationship Id="rId46" Type="http://schemas.openxmlformats.org/officeDocument/2006/relationships/slideLayout" Target="../slideLayouts/slideLayout170.xml"/><Relationship Id="rId5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567" dirty="0"/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6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567" smtClean="0">
                <a:solidFill>
                  <a:schemeClr val="tx1"/>
                </a:solidFill>
              </a:rPr>
              <a:pPr algn="ctr"/>
              <a:t>‹#›</a:t>
            </a:fld>
            <a:endParaRPr lang="en-US" sz="567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7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18" name="Rectangle 17">
            <a:hlinkClick r:id="rId69"/>
          </p:cNvPr>
          <p:cNvSpPr/>
          <p:nvPr userDrawn="1"/>
        </p:nvSpPr>
        <p:spPr>
          <a:xfrm>
            <a:off x="5035235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5" name="Rectangle 24">
            <a:hlinkClick r:id="rId70"/>
          </p:cNvPr>
          <p:cNvSpPr/>
          <p:nvPr userDrawn="1"/>
        </p:nvSpPr>
        <p:spPr>
          <a:xfrm>
            <a:off x="5240258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6" name="Rectangle 25">
            <a:hlinkClick r:id="rId71"/>
          </p:cNvPr>
          <p:cNvSpPr/>
          <p:nvPr userDrawn="1"/>
        </p:nvSpPr>
        <p:spPr>
          <a:xfrm>
            <a:off x="5449973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5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2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</p:spTree>
    <p:extLst>
      <p:ext uri="{BB962C8B-B14F-4D97-AF65-F5344CB8AC3E}">
        <p14:creationId xmlns:p14="http://schemas.microsoft.com/office/powerpoint/2010/main" val="28906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888" r:id="rId2"/>
    <p:sldLayoutId id="2147483889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650" r:id="rId10"/>
    <p:sldLayoutId id="2147483664" r:id="rId11"/>
    <p:sldLayoutId id="2147483678" r:id="rId12"/>
    <p:sldLayoutId id="2147483679" r:id="rId13"/>
    <p:sldLayoutId id="2147483652" r:id="rId14"/>
    <p:sldLayoutId id="2147483665" r:id="rId15"/>
    <p:sldLayoutId id="2147483653" r:id="rId16"/>
    <p:sldLayoutId id="2147483666" r:id="rId17"/>
    <p:sldLayoutId id="2147483654" r:id="rId18"/>
    <p:sldLayoutId id="2147483667" r:id="rId19"/>
    <p:sldLayoutId id="2147483655" r:id="rId20"/>
    <p:sldLayoutId id="2147483734" r:id="rId21"/>
    <p:sldLayoutId id="2147483735" r:id="rId22"/>
    <p:sldLayoutId id="2147483736" r:id="rId23"/>
    <p:sldLayoutId id="2147483844" r:id="rId24"/>
    <p:sldLayoutId id="2147483845" r:id="rId25"/>
    <p:sldLayoutId id="2147483846" r:id="rId26"/>
    <p:sldLayoutId id="2147483847" r:id="rId27"/>
    <p:sldLayoutId id="2147483848" r:id="rId28"/>
    <p:sldLayoutId id="2147483849" r:id="rId29"/>
    <p:sldLayoutId id="2147483850" r:id="rId30"/>
    <p:sldLayoutId id="2147483851" r:id="rId31"/>
    <p:sldLayoutId id="2147483852" r:id="rId32"/>
    <p:sldLayoutId id="2147483853" r:id="rId33"/>
    <p:sldLayoutId id="2147483854" r:id="rId34"/>
    <p:sldLayoutId id="2147483855" r:id="rId35"/>
    <p:sldLayoutId id="2147483856" r:id="rId36"/>
    <p:sldLayoutId id="2147483857" r:id="rId37"/>
    <p:sldLayoutId id="2147483858" r:id="rId38"/>
    <p:sldLayoutId id="2147483859" r:id="rId39"/>
    <p:sldLayoutId id="2147483860" r:id="rId40"/>
    <p:sldLayoutId id="2147483861" r:id="rId41"/>
    <p:sldLayoutId id="2147483862" r:id="rId42"/>
    <p:sldLayoutId id="2147483863" r:id="rId43"/>
    <p:sldLayoutId id="2147483864" r:id="rId44"/>
    <p:sldLayoutId id="2147483865" r:id="rId45"/>
    <p:sldLayoutId id="2147483866" r:id="rId46"/>
    <p:sldLayoutId id="2147483867" r:id="rId47"/>
    <p:sldLayoutId id="2147483868" r:id="rId48"/>
    <p:sldLayoutId id="2147483869" r:id="rId49"/>
    <p:sldLayoutId id="2147483870" r:id="rId50"/>
    <p:sldLayoutId id="2147483871" r:id="rId51"/>
    <p:sldLayoutId id="2147483872" r:id="rId52"/>
    <p:sldLayoutId id="2147483873" r:id="rId53"/>
    <p:sldLayoutId id="2147483874" r:id="rId54"/>
    <p:sldLayoutId id="2147483875" r:id="rId55"/>
    <p:sldLayoutId id="2147483876" r:id="rId56"/>
    <p:sldLayoutId id="2147483877" r:id="rId57"/>
    <p:sldLayoutId id="2147483878" r:id="rId58"/>
    <p:sldLayoutId id="2147483879" r:id="rId59"/>
    <p:sldLayoutId id="2147483880" r:id="rId60"/>
    <p:sldLayoutId id="2147483881" r:id="rId61"/>
    <p:sldLayoutId id="2147483882" r:id="rId62"/>
    <p:sldLayoutId id="2147483883" r:id="rId63"/>
    <p:sldLayoutId id="2147483884" r:id="rId64"/>
    <p:sldLayoutId id="2147483885" r:id="rId65"/>
    <p:sldLayoutId id="2147483886" r:id="rId66"/>
    <p:sldLayoutId id="2147483897" r:id="rId67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567" dirty="0"/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6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567" smtClean="0"/>
              <a:pPr algn="ctr"/>
              <a:t>‹#›</a:t>
            </a:fld>
            <a:endParaRPr lang="en-US" sz="567" dirty="0"/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7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5035235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5240258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5449973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5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2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752" r:id="rId13"/>
    <p:sldLayoutId id="2147483753" r:id="rId14"/>
    <p:sldLayoutId id="2147483754" r:id="rId15"/>
    <p:sldLayoutId id="2147483755" r:id="rId16"/>
    <p:sldLayoutId id="2147483774" r:id="rId17"/>
    <p:sldLayoutId id="2147483756" r:id="rId18"/>
    <p:sldLayoutId id="2147483775" r:id="rId19"/>
    <p:sldLayoutId id="2147483757" r:id="rId20"/>
    <p:sldLayoutId id="2147483776" r:id="rId21"/>
    <p:sldLayoutId id="2147483758" r:id="rId22"/>
    <p:sldLayoutId id="2147483777" r:id="rId23"/>
    <p:sldLayoutId id="2147483759" r:id="rId24"/>
    <p:sldLayoutId id="2147483778" r:id="rId25"/>
    <p:sldLayoutId id="2147483760" r:id="rId26"/>
    <p:sldLayoutId id="2147483779" r:id="rId27"/>
    <p:sldLayoutId id="2147483761" r:id="rId28"/>
    <p:sldLayoutId id="2147483780" r:id="rId29"/>
    <p:sldLayoutId id="2147483762" r:id="rId30"/>
    <p:sldLayoutId id="2147483781" r:id="rId31"/>
    <p:sldLayoutId id="2147483763" r:id="rId32"/>
    <p:sldLayoutId id="2147483782" r:id="rId33"/>
    <p:sldLayoutId id="2147483764" r:id="rId34"/>
    <p:sldLayoutId id="2147483783" r:id="rId35"/>
    <p:sldLayoutId id="2147483765" r:id="rId36"/>
    <p:sldLayoutId id="2147483784" r:id="rId37"/>
    <p:sldLayoutId id="2147483785" r:id="rId38"/>
    <p:sldLayoutId id="2147483766" r:id="rId39"/>
    <p:sldLayoutId id="2147483768" r:id="rId40"/>
    <p:sldLayoutId id="2147483786" r:id="rId41"/>
    <p:sldLayoutId id="2147483788" r:id="rId42"/>
    <p:sldLayoutId id="2147483769" r:id="rId43"/>
    <p:sldLayoutId id="2147483767" r:id="rId44"/>
    <p:sldLayoutId id="2147483787" r:id="rId45"/>
    <p:sldLayoutId id="2147483771" r:id="rId46"/>
    <p:sldLayoutId id="2147483773" r:id="rId47"/>
    <p:sldLayoutId id="2147483792" r:id="rId48"/>
    <p:sldLayoutId id="2147483793" r:id="rId49"/>
    <p:sldLayoutId id="2147483794" r:id="rId50"/>
    <p:sldLayoutId id="2147483795" r:id="rId51"/>
    <p:sldLayoutId id="2147483796" r:id="rId52"/>
    <p:sldLayoutId id="2147483797" r:id="rId53"/>
    <p:sldLayoutId id="2147483798" r:id="rId54"/>
    <p:sldLayoutId id="2147483842" r:id="rId55"/>
    <p:sldLayoutId id="2147483841" r:id="rId56"/>
    <p:sldLayoutId id="2147483843" r:id="rId57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59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31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7" b="0" i="0" u="none" strike="noStrike" kern="1200" cap="none" spc="0" normalizeH="0" baseline="0" noProof="0" dirty="0">
                <a:ln>
                  <a:noFill/>
                </a:ln>
                <a:solidFill>
                  <a:srgbClr val="57565A">
                    <a:tint val="75000"/>
                  </a:srgbClr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5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31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290D8D-6BA0-418D-AFED-C65293F70DA0}" type="slidenum">
              <a:rPr kumimoji="0" lang="en-US" sz="567" b="0" i="0" u="none" strike="noStrike" kern="1200" cap="none" spc="0" normalizeH="0" baseline="0" noProof="0" smtClean="0">
                <a:ln>
                  <a:noFill/>
                </a:ln>
                <a:solidFill>
                  <a:srgbClr val="57565A">
                    <a:tint val="75000"/>
                  </a:srgbClr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pPr marL="0" marR="0" lvl="0" indent="0" algn="ctr" defTabSz="4319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567" b="0" i="0" u="none" strike="noStrike" kern="1200" cap="none" spc="0" normalizeH="0" baseline="0" noProof="0" dirty="0">
              <a:ln>
                <a:noFill/>
              </a:ln>
              <a:solidFill>
                <a:srgbClr val="57565A">
                  <a:tint val="75000"/>
                </a:srgbClr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4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4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6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12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12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12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Rectangle 17">
            <a:hlinkClick r:id="rId60"/>
          </p:cNvPr>
          <p:cNvSpPr/>
          <p:nvPr userDrawn="1"/>
        </p:nvSpPr>
        <p:spPr>
          <a:xfrm>
            <a:off x="5035235" y="2954970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Rectangle 24">
            <a:hlinkClick r:id="rId61"/>
          </p:cNvPr>
          <p:cNvSpPr/>
          <p:nvPr userDrawn="1"/>
        </p:nvSpPr>
        <p:spPr>
          <a:xfrm>
            <a:off x="5240258" y="2954970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Rectangle 25">
            <a:hlinkClick r:id="rId62"/>
          </p:cNvPr>
          <p:cNvSpPr/>
          <p:nvPr userDrawn="1"/>
        </p:nvSpPr>
        <p:spPr>
          <a:xfrm>
            <a:off x="5449973" y="2954970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4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1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8613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  <p:sldLayoutId id="2147483910" r:id="rId12"/>
    <p:sldLayoutId id="2147483911" r:id="rId13"/>
    <p:sldLayoutId id="2147483912" r:id="rId14"/>
    <p:sldLayoutId id="2147483913" r:id="rId15"/>
    <p:sldLayoutId id="2147483914" r:id="rId16"/>
    <p:sldLayoutId id="2147483915" r:id="rId17"/>
    <p:sldLayoutId id="2147483916" r:id="rId18"/>
    <p:sldLayoutId id="2147483917" r:id="rId19"/>
    <p:sldLayoutId id="2147483918" r:id="rId20"/>
    <p:sldLayoutId id="2147483919" r:id="rId21"/>
    <p:sldLayoutId id="2147483920" r:id="rId22"/>
    <p:sldLayoutId id="2147483921" r:id="rId23"/>
    <p:sldLayoutId id="2147483922" r:id="rId24"/>
    <p:sldLayoutId id="2147483923" r:id="rId25"/>
    <p:sldLayoutId id="2147483924" r:id="rId26"/>
    <p:sldLayoutId id="2147483925" r:id="rId27"/>
    <p:sldLayoutId id="2147483926" r:id="rId28"/>
    <p:sldLayoutId id="2147483927" r:id="rId29"/>
    <p:sldLayoutId id="2147483928" r:id="rId30"/>
    <p:sldLayoutId id="2147483929" r:id="rId31"/>
    <p:sldLayoutId id="2147483930" r:id="rId32"/>
    <p:sldLayoutId id="2147483931" r:id="rId33"/>
    <p:sldLayoutId id="2147483932" r:id="rId34"/>
    <p:sldLayoutId id="2147483933" r:id="rId35"/>
    <p:sldLayoutId id="2147483934" r:id="rId36"/>
    <p:sldLayoutId id="2147483935" r:id="rId37"/>
    <p:sldLayoutId id="2147483936" r:id="rId38"/>
    <p:sldLayoutId id="2147483937" r:id="rId39"/>
    <p:sldLayoutId id="2147483938" r:id="rId40"/>
    <p:sldLayoutId id="2147483939" r:id="rId41"/>
    <p:sldLayoutId id="2147483940" r:id="rId42"/>
    <p:sldLayoutId id="2147483941" r:id="rId43"/>
    <p:sldLayoutId id="2147483942" r:id="rId44"/>
    <p:sldLayoutId id="2147483943" r:id="rId45"/>
    <p:sldLayoutId id="2147483944" r:id="rId46"/>
    <p:sldLayoutId id="2147483945" r:id="rId47"/>
    <p:sldLayoutId id="2147483946" r:id="rId48"/>
    <p:sldLayoutId id="2147483947" r:id="rId49"/>
    <p:sldLayoutId id="2147483948" r:id="rId50"/>
    <p:sldLayoutId id="2147483949" r:id="rId51"/>
    <p:sldLayoutId id="2147483950" r:id="rId52"/>
    <p:sldLayoutId id="2147483951" r:id="rId53"/>
    <p:sldLayoutId id="2147483952" r:id="rId54"/>
    <p:sldLayoutId id="2147483953" r:id="rId55"/>
    <p:sldLayoutId id="2147483954" r:id="rId56"/>
    <p:sldLayoutId id="2147483955" r:id="rId57"/>
    <p:sldLayoutId id="2147483956" r:id="rId58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9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6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hyperlink" Target="https://uz.wikipedia.org/wiki/Boris_Yeltsin" TargetMode="External"/><Relationship Id="rId1" Type="http://schemas.openxmlformats.org/officeDocument/2006/relationships/slideLayout" Target="../slideLayouts/slideLayout6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6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uz.wikipedia.org/wiki/SSSR" TargetMode="External"/><Relationship Id="rId7" Type="http://schemas.openxmlformats.org/officeDocument/2006/relationships/hyperlink" Target="https://uz.wikipedia.org/wiki/Geosiyosat" TargetMode="External"/><Relationship Id="rId2" Type="http://schemas.openxmlformats.org/officeDocument/2006/relationships/hyperlink" Target="https://uz.wikipedia.org/wiki/AQSh" TargetMode="External"/><Relationship Id="rId1" Type="http://schemas.openxmlformats.org/officeDocument/2006/relationships/slideLayout" Target="../slideLayouts/slideLayout67.xml"/><Relationship Id="rId6" Type="http://schemas.openxmlformats.org/officeDocument/2006/relationships/hyperlink" Target="https://uz.wikipedia.org/wiki/1990" TargetMode="External"/><Relationship Id="rId5" Type="http://schemas.openxmlformats.org/officeDocument/2006/relationships/hyperlink" Target="https://uz.wikipedia.org/wiki/1940" TargetMode="External"/><Relationship Id="rId4" Type="http://schemas.openxmlformats.org/officeDocument/2006/relationships/hyperlink" Target="https://uz.wikipedia.org/wiki/XX_as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diagramLayout" Target="../diagrams/layout2.xml"/><Relationship Id="rId7" Type="http://schemas.openxmlformats.org/officeDocument/2006/relationships/image" Target="../media/image5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7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8.jp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5823045" cy="10509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81869" y="204023"/>
            <a:ext cx="3646028" cy="568723"/>
          </a:xfrm>
          <a:prstGeom prst="rect">
            <a:avLst/>
          </a:prstGeom>
        </p:spPr>
        <p:txBody>
          <a:bodyPr vert="horz" wrap="square" lIns="0" tIns="14583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14"/>
              </a:spcBef>
            </a:pPr>
            <a:r>
              <a:rPr lang="en-US" sz="3600" b="1" spc="5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</a:t>
            </a:r>
            <a:r>
              <a:rPr lang="en-US" sz="3600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spc="5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</a:t>
            </a:r>
            <a:endParaRPr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38204" y="1249367"/>
            <a:ext cx="317286" cy="67972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438204" y="2096800"/>
            <a:ext cx="317286" cy="67972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427897" y="227771"/>
            <a:ext cx="1224136" cy="5449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427897" y="227770"/>
            <a:ext cx="1224136" cy="54497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445482" y="301408"/>
            <a:ext cx="1188131" cy="385339"/>
          </a:xfrm>
          <a:prstGeom prst="rect">
            <a:avLst/>
          </a:prstGeom>
        </p:spPr>
        <p:txBody>
          <a:bodyPr vert="horz" wrap="square" lIns="0" tIns="15852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en-US" sz="2400" b="1" spc="10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r>
              <a:rPr lang="ru-RU" sz="2400" b="1" spc="10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2400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0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952302" y="1275695"/>
            <a:ext cx="4555715" cy="1306747"/>
          </a:xfrm>
          <a:prstGeom prst="rect">
            <a:avLst/>
          </a:prstGeom>
        </p:spPr>
        <p:txBody>
          <a:bodyPr vert="horz" wrap="square" lIns="0" tIns="13949" rIns="0" bIns="0" rtlCol="0">
            <a:spAutoFit/>
          </a:bodyPr>
          <a:lstStyle/>
          <a:p>
            <a:r>
              <a:rPr lang="ms-MY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</a:t>
            </a:r>
          </a:p>
          <a:p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1946-1991-yillarda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SSSR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siyosati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ms-MY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reeform 140"/>
          <p:cNvSpPr>
            <a:spLocks noEditPoints="1"/>
          </p:cNvSpPr>
          <p:nvPr/>
        </p:nvSpPr>
        <p:spPr bwMode="auto">
          <a:xfrm>
            <a:off x="511839" y="227770"/>
            <a:ext cx="540060" cy="499742"/>
          </a:xfrm>
          <a:custGeom>
            <a:avLst/>
            <a:gdLst>
              <a:gd name="T0" fmla="*/ 418 w 791"/>
              <a:gd name="T1" fmla="*/ 262 h 792"/>
              <a:gd name="T2" fmla="*/ 402 w 791"/>
              <a:gd name="T3" fmla="*/ 292 h 792"/>
              <a:gd name="T4" fmla="*/ 527 w 791"/>
              <a:gd name="T5" fmla="*/ 280 h 792"/>
              <a:gd name="T6" fmla="*/ 370 w 791"/>
              <a:gd name="T7" fmla="*/ 236 h 792"/>
              <a:gd name="T8" fmla="*/ 453 w 791"/>
              <a:gd name="T9" fmla="*/ 288 h 792"/>
              <a:gd name="T10" fmla="*/ 494 w 791"/>
              <a:gd name="T11" fmla="*/ 281 h 792"/>
              <a:gd name="T12" fmla="*/ 757 w 791"/>
              <a:gd name="T13" fmla="*/ 235 h 792"/>
              <a:gd name="T14" fmla="*/ 467 w 791"/>
              <a:gd name="T15" fmla="*/ 7 h 792"/>
              <a:gd name="T16" fmla="*/ 395 w 791"/>
              <a:gd name="T17" fmla="*/ 0 h 792"/>
              <a:gd name="T18" fmla="*/ 225 w 791"/>
              <a:gd name="T19" fmla="*/ 39 h 792"/>
              <a:gd name="T20" fmla="*/ 15 w 791"/>
              <a:gd name="T21" fmla="*/ 285 h 792"/>
              <a:gd name="T22" fmla="*/ 2 w 791"/>
              <a:gd name="T23" fmla="*/ 350 h 792"/>
              <a:gd name="T24" fmla="*/ 0 w 791"/>
              <a:gd name="T25" fmla="*/ 419 h 792"/>
              <a:gd name="T26" fmla="*/ 167 w 791"/>
              <a:gd name="T27" fmla="*/ 719 h 792"/>
              <a:gd name="T28" fmla="*/ 71 w 791"/>
              <a:gd name="T29" fmla="*/ 597 h 792"/>
              <a:gd name="T30" fmla="*/ 14 w 791"/>
              <a:gd name="T31" fmla="*/ 382 h 792"/>
              <a:gd name="T32" fmla="*/ 18 w 791"/>
              <a:gd name="T33" fmla="*/ 336 h 792"/>
              <a:gd name="T34" fmla="*/ 122 w 791"/>
              <a:gd name="T35" fmla="*/ 524 h 792"/>
              <a:gd name="T36" fmla="*/ 117 w 791"/>
              <a:gd name="T37" fmla="*/ 177 h 792"/>
              <a:gd name="T38" fmla="*/ 101 w 791"/>
              <a:gd name="T39" fmla="*/ 153 h 792"/>
              <a:gd name="T40" fmla="*/ 198 w 791"/>
              <a:gd name="T41" fmla="*/ 69 h 792"/>
              <a:gd name="T42" fmla="*/ 248 w 791"/>
              <a:gd name="T43" fmla="*/ 68 h 792"/>
              <a:gd name="T44" fmla="*/ 221 w 791"/>
              <a:gd name="T45" fmla="*/ 77 h 792"/>
              <a:gd name="T46" fmla="*/ 443 w 791"/>
              <a:gd name="T47" fmla="*/ 17 h 792"/>
              <a:gd name="T48" fmla="*/ 300 w 791"/>
              <a:gd name="T49" fmla="*/ 86 h 792"/>
              <a:gd name="T50" fmla="*/ 263 w 791"/>
              <a:gd name="T51" fmla="*/ 64 h 792"/>
              <a:gd name="T52" fmla="*/ 757 w 791"/>
              <a:gd name="T53" fmla="*/ 519 h 792"/>
              <a:gd name="T54" fmla="*/ 732 w 791"/>
              <a:gd name="T55" fmla="*/ 273 h 792"/>
              <a:gd name="T56" fmla="*/ 725 w 791"/>
              <a:gd name="T57" fmla="*/ 259 h 792"/>
              <a:gd name="T58" fmla="*/ 642 w 791"/>
              <a:gd name="T59" fmla="*/ 315 h 792"/>
              <a:gd name="T60" fmla="*/ 602 w 791"/>
              <a:gd name="T61" fmla="*/ 392 h 792"/>
              <a:gd name="T62" fmla="*/ 591 w 791"/>
              <a:gd name="T63" fmla="*/ 419 h 792"/>
              <a:gd name="T64" fmla="*/ 454 w 791"/>
              <a:gd name="T65" fmla="*/ 677 h 792"/>
              <a:gd name="T66" fmla="*/ 323 w 791"/>
              <a:gd name="T67" fmla="*/ 460 h 792"/>
              <a:gd name="T68" fmla="*/ 310 w 791"/>
              <a:gd name="T69" fmla="*/ 240 h 792"/>
              <a:gd name="T70" fmla="*/ 434 w 791"/>
              <a:gd name="T71" fmla="*/ 180 h 792"/>
              <a:gd name="T72" fmla="*/ 400 w 791"/>
              <a:gd name="T73" fmla="*/ 104 h 792"/>
              <a:gd name="T74" fmla="*/ 79 w 791"/>
              <a:gd name="T75" fmla="*/ 444 h 792"/>
              <a:gd name="T76" fmla="*/ 322 w 791"/>
              <a:gd name="T77" fmla="*/ 97 h 792"/>
              <a:gd name="T78" fmla="*/ 305 w 791"/>
              <a:gd name="T79" fmla="*/ 115 h 792"/>
              <a:gd name="T80" fmla="*/ 479 w 791"/>
              <a:gd name="T81" fmla="*/ 76 h 792"/>
              <a:gd name="T82" fmla="*/ 327 w 791"/>
              <a:gd name="T83" fmla="*/ 122 h 792"/>
              <a:gd name="T84" fmla="*/ 381 w 791"/>
              <a:gd name="T85" fmla="*/ 164 h 792"/>
              <a:gd name="T86" fmla="*/ 337 w 791"/>
              <a:gd name="T87" fmla="*/ 189 h 792"/>
              <a:gd name="T88" fmla="*/ 255 w 791"/>
              <a:gd name="T89" fmla="*/ 144 h 792"/>
              <a:gd name="T90" fmla="*/ 360 w 791"/>
              <a:gd name="T91" fmla="*/ 168 h 792"/>
              <a:gd name="T92" fmla="*/ 330 w 791"/>
              <a:gd name="T93" fmla="*/ 176 h 792"/>
              <a:gd name="T94" fmla="*/ 229 w 791"/>
              <a:gd name="T95" fmla="*/ 389 h 792"/>
              <a:gd name="T96" fmla="*/ 325 w 791"/>
              <a:gd name="T97" fmla="*/ 474 h 792"/>
              <a:gd name="T98" fmla="*/ 402 w 791"/>
              <a:gd name="T99" fmla="*/ 567 h 792"/>
              <a:gd name="T100" fmla="*/ 423 w 791"/>
              <a:gd name="T101" fmla="*/ 165 h 792"/>
              <a:gd name="T102" fmla="*/ 240 w 791"/>
              <a:gd name="T103" fmla="*/ 648 h 792"/>
              <a:gd name="T104" fmla="*/ 220 w 791"/>
              <a:gd name="T105" fmla="*/ 533 h 792"/>
              <a:gd name="T106" fmla="*/ 458 w 791"/>
              <a:gd name="T107" fmla="*/ 691 h 792"/>
              <a:gd name="T108" fmla="*/ 536 w 791"/>
              <a:gd name="T109" fmla="*/ 648 h 792"/>
              <a:gd name="T110" fmla="*/ 570 w 791"/>
              <a:gd name="T111" fmla="*/ 592 h 792"/>
              <a:gd name="T112" fmla="*/ 669 w 791"/>
              <a:gd name="T113" fmla="*/ 662 h 7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791" h="792">
                <a:moveTo>
                  <a:pt x="495" y="267"/>
                </a:moveTo>
                <a:cubicBezTo>
                  <a:pt x="495" y="267"/>
                  <a:pt x="495" y="267"/>
                  <a:pt x="494" y="267"/>
                </a:cubicBezTo>
                <a:cubicBezTo>
                  <a:pt x="489" y="267"/>
                  <a:pt x="472" y="265"/>
                  <a:pt x="463" y="264"/>
                </a:cubicBezTo>
                <a:cubicBezTo>
                  <a:pt x="453" y="252"/>
                  <a:pt x="430" y="223"/>
                  <a:pt x="413" y="223"/>
                </a:cubicBezTo>
                <a:cubicBezTo>
                  <a:pt x="413" y="223"/>
                  <a:pt x="412" y="223"/>
                  <a:pt x="411" y="223"/>
                </a:cubicBezTo>
                <a:cubicBezTo>
                  <a:pt x="404" y="224"/>
                  <a:pt x="402" y="228"/>
                  <a:pt x="402" y="230"/>
                </a:cubicBezTo>
                <a:cubicBezTo>
                  <a:pt x="400" y="238"/>
                  <a:pt x="407" y="244"/>
                  <a:pt x="417" y="252"/>
                </a:cubicBezTo>
                <a:cubicBezTo>
                  <a:pt x="419" y="254"/>
                  <a:pt x="422" y="256"/>
                  <a:pt x="424" y="258"/>
                </a:cubicBezTo>
                <a:cubicBezTo>
                  <a:pt x="423" y="259"/>
                  <a:pt x="420" y="261"/>
                  <a:pt x="418" y="262"/>
                </a:cubicBezTo>
                <a:cubicBezTo>
                  <a:pt x="413" y="249"/>
                  <a:pt x="392" y="233"/>
                  <a:pt x="379" y="224"/>
                </a:cubicBezTo>
                <a:cubicBezTo>
                  <a:pt x="376" y="223"/>
                  <a:pt x="373" y="222"/>
                  <a:pt x="370" y="222"/>
                </a:cubicBezTo>
                <a:cubicBezTo>
                  <a:pt x="351" y="222"/>
                  <a:pt x="330" y="258"/>
                  <a:pt x="324" y="269"/>
                </a:cubicBezTo>
                <a:cubicBezTo>
                  <a:pt x="323" y="270"/>
                  <a:pt x="323" y="272"/>
                  <a:pt x="323" y="273"/>
                </a:cubicBezTo>
                <a:cubicBezTo>
                  <a:pt x="323" y="278"/>
                  <a:pt x="327" y="290"/>
                  <a:pt x="346" y="290"/>
                </a:cubicBezTo>
                <a:cubicBezTo>
                  <a:pt x="361" y="290"/>
                  <a:pt x="381" y="283"/>
                  <a:pt x="391" y="279"/>
                </a:cubicBezTo>
                <a:cubicBezTo>
                  <a:pt x="391" y="279"/>
                  <a:pt x="391" y="279"/>
                  <a:pt x="391" y="279"/>
                </a:cubicBezTo>
                <a:cubicBezTo>
                  <a:pt x="391" y="279"/>
                  <a:pt x="392" y="279"/>
                  <a:pt x="392" y="279"/>
                </a:cubicBezTo>
                <a:cubicBezTo>
                  <a:pt x="394" y="279"/>
                  <a:pt x="399" y="287"/>
                  <a:pt x="402" y="292"/>
                </a:cubicBezTo>
                <a:cubicBezTo>
                  <a:pt x="407" y="301"/>
                  <a:pt x="412" y="310"/>
                  <a:pt x="421" y="315"/>
                </a:cubicBezTo>
                <a:cubicBezTo>
                  <a:pt x="424" y="317"/>
                  <a:pt x="428" y="318"/>
                  <a:pt x="432" y="318"/>
                </a:cubicBezTo>
                <a:cubicBezTo>
                  <a:pt x="432" y="318"/>
                  <a:pt x="432" y="318"/>
                  <a:pt x="432" y="318"/>
                </a:cubicBezTo>
                <a:cubicBezTo>
                  <a:pt x="445" y="318"/>
                  <a:pt x="455" y="308"/>
                  <a:pt x="463" y="299"/>
                </a:cubicBezTo>
                <a:cubicBezTo>
                  <a:pt x="465" y="300"/>
                  <a:pt x="468" y="301"/>
                  <a:pt x="471" y="302"/>
                </a:cubicBezTo>
                <a:cubicBezTo>
                  <a:pt x="480" y="306"/>
                  <a:pt x="492" y="310"/>
                  <a:pt x="503" y="310"/>
                </a:cubicBezTo>
                <a:cubicBezTo>
                  <a:pt x="503" y="310"/>
                  <a:pt x="503" y="310"/>
                  <a:pt x="503" y="310"/>
                </a:cubicBezTo>
                <a:cubicBezTo>
                  <a:pt x="514" y="310"/>
                  <a:pt x="521" y="305"/>
                  <a:pt x="524" y="300"/>
                </a:cubicBezTo>
                <a:cubicBezTo>
                  <a:pt x="531" y="291"/>
                  <a:pt x="529" y="284"/>
                  <a:pt x="527" y="280"/>
                </a:cubicBezTo>
                <a:cubicBezTo>
                  <a:pt x="521" y="267"/>
                  <a:pt x="498" y="266"/>
                  <a:pt x="497" y="266"/>
                </a:cubicBezTo>
                <a:cubicBezTo>
                  <a:pt x="496" y="266"/>
                  <a:pt x="495" y="267"/>
                  <a:pt x="495" y="267"/>
                </a:cubicBezTo>
                <a:close/>
                <a:moveTo>
                  <a:pt x="403" y="269"/>
                </a:moveTo>
                <a:cubicBezTo>
                  <a:pt x="400" y="267"/>
                  <a:pt x="396" y="265"/>
                  <a:pt x="392" y="265"/>
                </a:cubicBezTo>
                <a:cubicBezTo>
                  <a:pt x="390" y="265"/>
                  <a:pt x="388" y="265"/>
                  <a:pt x="387" y="266"/>
                </a:cubicBezTo>
                <a:cubicBezTo>
                  <a:pt x="386" y="266"/>
                  <a:pt x="386" y="266"/>
                  <a:pt x="386" y="266"/>
                </a:cubicBezTo>
                <a:cubicBezTo>
                  <a:pt x="377" y="269"/>
                  <a:pt x="358" y="276"/>
                  <a:pt x="346" y="276"/>
                </a:cubicBezTo>
                <a:cubicBezTo>
                  <a:pt x="340" y="276"/>
                  <a:pt x="338" y="274"/>
                  <a:pt x="337" y="273"/>
                </a:cubicBezTo>
                <a:cubicBezTo>
                  <a:pt x="348" y="255"/>
                  <a:pt x="363" y="236"/>
                  <a:pt x="370" y="236"/>
                </a:cubicBezTo>
                <a:cubicBezTo>
                  <a:pt x="370" y="236"/>
                  <a:pt x="371" y="236"/>
                  <a:pt x="371" y="236"/>
                </a:cubicBezTo>
                <a:cubicBezTo>
                  <a:pt x="391" y="250"/>
                  <a:pt x="403" y="262"/>
                  <a:pt x="405" y="267"/>
                </a:cubicBezTo>
                <a:cubicBezTo>
                  <a:pt x="404" y="268"/>
                  <a:pt x="404" y="268"/>
                  <a:pt x="403" y="269"/>
                </a:cubicBezTo>
                <a:close/>
                <a:moveTo>
                  <a:pt x="515" y="286"/>
                </a:moveTo>
                <a:cubicBezTo>
                  <a:pt x="515" y="287"/>
                  <a:pt x="515" y="289"/>
                  <a:pt x="513" y="292"/>
                </a:cubicBezTo>
                <a:cubicBezTo>
                  <a:pt x="511" y="294"/>
                  <a:pt x="509" y="296"/>
                  <a:pt x="503" y="296"/>
                </a:cubicBezTo>
                <a:cubicBezTo>
                  <a:pt x="494" y="296"/>
                  <a:pt x="484" y="292"/>
                  <a:pt x="476" y="289"/>
                </a:cubicBezTo>
                <a:cubicBezTo>
                  <a:pt x="469" y="286"/>
                  <a:pt x="465" y="285"/>
                  <a:pt x="461" y="285"/>
                </a:cubicBezTo>
                <a:cubicBezTo>
                  <a:pt x="456" y="285"/>
                  <a:pt x="454" y="287"/>
                  <a:pt x="453" y="288"/>
                </a:cubicBezTo>
                <a:cubicBezTo>
                  <a:pt x="446" y="298"/>
                  <a:pt x="438" y="304"/>
                  <a:pt x="432" y="304"/>
                </a:cubicBezTo>
                <a:cubicBezTo>
                  <a:pt x="431" y="304"/>
                  <a:pt x="429" y="304"/>
                  <a:pt x="428" y="303"/>
                </a:cubicBezTo>
                <a:cubicBezTo>
                  <a:pt x="422" y="300"/>
                  <a:pt x="418" y="292"/>
                  <a:pt x="414" y="285"/>
                </a:cubicBezTo>
                <a:cubicBezTo>
                  <a:pt x="413" y="284"/>
                  <a:pt x="412" y="282"/>
                  <a:pt x="411" y="281"/>
                </a:cubicBezTo>
                <a:cubicBezTo>
                  <a:pt x="418" y="279"/>
                  <a:pt x="432" y="271"/>
                  <a:pt x="436" y="266"/>
                </a:cubicBezTo>
                <a:cubicBezTo>
                  <a:pt x="438" y="263"/>
                  <a:pt x="440" y="261"/>
                  <a:pt x="439" y="258"/>
                </a:cubicBezTo>
                <a:cubicBezTo>
                  <a:pt x="444" y="263"/>
                  <a:pt x="449" y="269"/>
                  <a:pt x="453" y="275"/>
                </a:cubicBezTo>
                <a:cubicBezTo>
                  <a:pt x="454" y="276"/>
                  <a:pt x="456" y="277"/>
                  <a:pt x="458" y="278"/>
                </a:cubicBezTo>
                <a:cubicBezTo>
                  <a:pt x="459" y="278"/>
                  <a:pt x="487" y="281"/>
                  <a:pt x="494" y="281"/>
                </a:cubicBezTo>
                <a:cubicBezTo>
                  <a:pt x="496" y="281"/>
                  <a:pt x="496" y="281"/>
                  <a:pt x="497" y="280"/>
                </a:cubicBezTo>
                <a:cubicBezTo>
                  <a:pt x="497" y="280"/>
                  <a:pt x="497" y="280"/>
                  <a:pt x="497" y="280"/>
                </a:cubicBezTo>
                <a:cubicBezTo>
                  <a:pt x="504" y="280"/>
                  <a:pt x="513" y="283"/>
                  <a:pt x="515" y="286"/>
                </a:cubicBezTo>
                <a:close/>
                <a:moveTo>
                  <a:pt x="691" y="658"/>
                </a:moveTo>
                <a:cubicBezTo>
                  <a:pt x="724" y="621"/>
                  <a:pt x="751" y="577"/>
                  <a:pt x="768" y="529"/>
                </a:cubicBezTo>
                <a:cubicBezTo>
                  <a:pt x="768" y="528"/>
                  <a:pt x="769" y="527"/>
                  <a:pt x="769" y="527"/>
                </a:cubicBezTo>
                <a:cubicBezTo>
                  <a:pt x="783" y="486"/>
                  <a:pt x="791" y="442"/>
                  <a:pt x="791" y="396"/>
                </a:cubicBezTo>
                <a:cubicBezTo>
                  <a:pt x="791" y="339"/>
                  <a:pt x="779" y="285"/>
                  <a:pt x="757" y="236"/>
                </a:cubicBezTo>
                <a:cubicBezTo>
                  <a:pt x="757" y="236"/>
                  <a:pt x="757" y="235"/>
                  <a:pt x="757" y="235"/>
                </a:cubicBezTo>
                <a:cubicBezTo>
                  <a:pt x="709" y="128"/>
                  <a:pt x="616" y="48"/>
                  <a:pt x="505" y="16"/>
                </a:cubicBezTo>
                <a:cubicBezTo>
                  <a:pt x="504" y="16"/>
                  <a:pt x="504" y="15"/>
                  <a:pt x="503" y="15"/>
                </a:cubicBezTo>
                <a:cubicBezTo>
                  <a:pt x="501" y="15"/>
                  <a:pt x="498" y="14"/>
                  <a:pt x="496" y="13"/>
                </a:cubicBezTo>
                <a:cubicBezTo>
                  <a:pt x="495" y="13"/>
                  <a:pt x="494" y="13"/>
                  <a:pt x="493" y="12"/>
                </a:cubicBezTo>
                <a:cubicBezTo>
                  <a:pt x="490" y="12"/>
                  <a:pt x="488" y="11"/>
                  <a:pt x="486" y="11"/>
                </a:cubicBezTo>
                <a:cubicBezTo>
                  <a:pt x="484" y="10"/>
                  <a:pt x="483" y="10"/>
                  <a:pt x="482" y="10"/>
                </a:cubicBezTo>
                <a:cubicBezTo>
                  <a:pt x="480" y="10"/>
                  <a:pt x="479" y="9"/>
                  <a:pt x="477" y="9"/>
                </a:cubicBezTo>
                <a:cubicBezTo>
                  <a:pt x="477" y="9"/>
                  <a:pt x="477" y="9"/>
                  <a:pt x="477" y="9"/>
                </a:cubicBezTo>
                <a:cubicBezTo>
                  <a:pt x="474" y="8"/>
                  <a:pt x="471" y="8"/>
                  <a:pt x="467" y="7"/>
                </a:cubicBezTo>
                <a:cubicBezTo>
                  <a:pt x="467" y="7"/>
                  <a:pt x="467" y="7"/>
                  <a:pt x="467" y="7"/>
                </a:cubicBezTo>
                <a:cubicBezTo>
                  <a:pt x="467" y="7"/>
                  <a:pt x="466" y="7"/>
                  <a:pt x="466" y="7"/>
                </a:cubicBezTo>
                <a:cubicBezTo>
                  <a:pt x="461" y="6"/>
                  <a:pt x="456" y="5"/>
                  <a:pt x="451" y="4"/>
                </a:cubicBezTo>
                <a:cubicBezTo>
                  <a:pt x="450" y="4"/>
                  <a:pt x="449" y="4"/>
                  <a:pt x="448" y="4"/>
                </a:cubicBezTo>
                <a:cubicBezTo>
                  <a:pt x="443" y="3"/>
                  <a:pt x="438" y="3"/>
                  <a:pt x="432" y="2"/>
                </a:cubicBezTo>
                <a:cubicBezTo>
                  <a:pt x="432" y="2"/>
                  <a:pt x="431" y="2"/>
                  <a:pt x="430" y="2"/>
                </a:cubicBezTo>
                <a:cubicBezTo>
                  <a:pt x="425" y="1"/>
                  <a:pt x="419" y="1"/>
                  <a:pt x="414" y="1"/>
                </a:cubicBezTo>
                <a:cubicBezTo>
                  <a:pt x="413" y="1"/>
                  <a:pt x="413" y="1"/>
                  <a:pt x="412" y="1"/>
                </a:cubicBezTo>
                <a:cubicBezTo>
                  <a:pt x="407" y="0"/>
                  <a:pt x="401" y="0"/>
                  <a:pt x="395" y="0"/>
                </a:cubicBezTo>
                <a:cubicBezTo>
                  <a:pt x="392" y="0"/>
                  <a:pt x="388" y="0"/>
                  <a:pt x="385" y="0"/>
                </a:cubicBezTo>
                <a:cubicBezTo>
                  <a:pt x="383" y="1"/>
                  <a:pt x="381" y="1"/>
                  <a:pt x="379" y="1"/>
                </a:cubicBezTo>
                <a:cubicBezTo>
                  <a:pt x="378" y="1"/>
                  <a:pt x="376" y="1"/>
                  <a:pt x="374" y="1"/>
                </a:cubicBezTo>
                <a:cubicBezTo>
                  <a:pt x="372" y="1"/>
                  <a:pt x="369" y="1"/>
                  <a:pt x="367" y="1"/>
                </a:cubicBezTo>
                <a:cubicBezTo>
                  <a:pt x="366" y="1"/>
                  <a:pt x="365" y="1"/>
                  <a:pt x="364" y="2"/>
                </a:cubicBezTo>
                <a:cubicBezTo>
                  <a:pt x="361" y="2"/>
                  <a:pt x="358" y="2"/>
                  <a:pt x="355" y="2"/>
                </a:cubicBezTo>
                <a:cubicBezTo>
                  <a:pt x="355" y="2"/>
                  <a:pt x="355" y="2"/>
                  <a:pt x="355" y="2"/>
                </a:cubicBezTo>
                <a:cubicBezTo>
                  <a:pt x="310" y="7"/>
                  <a:pt x="267" y="19"/>
                  <a:pt x="226" y="38"/>
                </a:cubicBezTo>
                <a:cubicBezTo>
                  <a:pt x="226" y="38"/>
                  <a:pt x="226" y="39"/>
                  <a:pt x="225" y="39"/>
                </a:cubicBezTo>
                <a:cubicBezTo>
                  <a:pt x="215" y="44"/>
                  <a:pt x="205" y="49"/>
                  <a:pt x="195" y="55"/>
                </a:cubicBezTo>
                <a:cubicBezTo>
                  <a:pt x="195" y="55"/>
                  <a:pt x="195" y="55"/>
                  <a:pt x="194" y="55"/>
                </a:cubicBezTo>
                <a:cubicBezTo>
                  <a:pt x="140" y="87"/>
                  <a:pt x="93" y="133"/>
                  <a:pt x="59" y="187"/>
                </a:cubicBezTo>
                <a:cubicBezTo>
                  <a:pt x="59" y="187"/>
                  <a:pt x="59" y="187"/>
                  <a:pt x="59" y="188"/>
                </a:cubicBezTo>
                <a:cubicBezTo>
                  <a:pt x="44" y="211"/>
                  <a:pt x="32" y="237"/>
                  <a:pt x="23" y="263"/>
                </a:cubicBezTo>
                <a:cubicBezTo>
                  <a:pt x="22" y="264"/>
                  <a:pt x="22" y="264"/>
                  <a:pt x="22" y="265"/>
                </a:cubicBezTo>
                <a:cubicBezTo>
                  <a:pt x="20" y="270"/>
                  <a:pt x="19" y="275"/>
                  <a:pt x="17" y="280"/>
                </a:cubicBezTo>
                <a:cubicBezTo>
                  <a:pt x="17" y="280"/>
                  <a:pt x="17" y="280"/>
                  <a:pt x="17" y="280"/>
                </a:cubicBezTo>
                <a:cubicBezTo>
                  <a:pt x="16" y="282"/>
                  <a:pt x="16" y="284"/>
                  <a:pt x="15" y="285"/>
                </a:cubicBezTo>
                <a:cubicBezTo>
                  <a:pt x="15" y="287"/>
                  <a:pt x="15" y="288"/>
                  <a:pt x="14" y="290"/>
                </a:cubicBezTo>
                <a:cubicBezTo>
                  <a:pt x="13" y="292"/>
                  <a:pt x="13" y="294"/>
                  <a:pt x="12" y="297"/>
                </a:cubicBezTo>
                <a:cubicBezTo>
                  <a:pt x="11" y="300"/>
                  <a:pt x="11" y="303"/>
                  <a:pt x="10" y="307"/>
                </a:cubicBezTo>
                <a:cubicBezTo>
                  <a:pt x="9" y="309"/>
                  <a:pt x="9" y="310"/>
                  <a:pt x="9" y="312"/>
                </a:cubicBezTo>
                <a:cubicBezTo>
                  <a:pt x="8" y="315"/>
                  <a:pt x="8" y="317"/>
                  <a:pt x="7" y="320"/>
                </a:cubicBezTo>
                <a:cubicBezTo>
                  <a:pt x="7" y="321"/>
                  <a:pt x="6" y="323"/>
                  <a:pt x="6" y="325"/>
                </a:cubicBezTo>
                <a:cubicBezTo>
                  <a:pt x="5" y="328"/>
                  <a:pt x="5" y="332"/>
                  <a:pt x="4" y="336"/>
                </a:cubicBezTo>
                <a:cubicBezTo>
                  <a:pt x="4" y="337"/>
                  <a:pt x="4" y="338"/>
                  <a:pt x="4" y="340"/>
                </a:cubicBezTo>
                <a:cubicBezTo>
                  <a:pt x="3" y="343"/>
                  <a:pt x="3" y="346"/>
                  <a:pt x="2" y="350"/>
                </a:cubicBezTo>
                <a:cubicBezTo>
                  <a:pt x="2" y="351"/>
                  <a:pt x="2" y="352"/>
                  <a:pt x="2" y="353"/>
                </a:cubicBezTo>
                <a:cubicBezTo>
                  <a:pt x="1" y="358"/>
                  <a:pt x="1" y="362"/>
                  <a:pt x="1" y="366"/>
                </a:cubicBezTo>
                <a:cubicBezTo>
                  <a:pt x="1" y="367"/>
                  <a:pt x="1" y="367"/>
                  <a:pt x="1" y="368"/>
                </a:cubicBezTo>
                <a:cubicBezTo>
                  <a:pt x="0" y="372"/>
                  <a:pt x="0" y="375"/>
                  <a:pt x="0" y="379"/>
                </a:cubicBezTo>
                <a:cubicBezTo>
                  <a:pt x="0" y="380"/>
                  <a:pt x="0" y="382"/>
                  <a:pt x="0" y="383"/>
                </a:cubicBezTo>
                <a:cubicBezTo>
                  <a:pt x="0" y="387"/>
                  <a:pt x="0" y="392"/>
                  <a:pt x="0" y="396"/>
                </a:cubicBezTo>
                <a:cubicBezTo>
                  <a:pt x="0" y="400"/>
                  <a:pt x="0" y="404"/>
                  <a:pt x="0" y="407"/>
                </a:cubicBezTo>
                <a:cubicBezTo>
                  <a:pt x="0" y="408"/>
                  <a:pt x="0" y="409"/>
                  <a:pt x="0" y="410"/>
                </a:cubicBezTo>
                <a:cubicBezTo>
                  <a:pt x="0" y="413"/>
                  <a:pt x="0" y="416"/>
                  <a:pt x="0" y="419"/>
                </a:cubicBezTo>
                <a:cubicBezTo>
                  <a:pt x="0" y="420"/>
                  <a:pt x="0" y="420"/>
                  <a:pt x="0" y="421"/>
                </a:cubicBezTo>
                <a:cubicBezTo>
                  <a:pt x="1" y="425"/>
                  <a:pt x="1" y="428"/>
                  <a:pt x="1" y="431"/>
                </a:cubicBezTo>
                <a:cubicBezTo>
                  <a:pt x="1" y="432"/>
                  <a:pt x="1" y="432"/>
                  <a:pt x="1" y="432"/>
                </a:cubicBezTo>
                <a:cubicBezTo>
                  <a:pt x="7" y="492"/>
                  <a:pt x="26" y="548"/>
                  <a:pt x="55" y="598"/>
                </a:cubicBezTo>
                <a:cubicBezTo>
                  <a:pt x="55" y="598"/>
                  <a:pt x="55" y="598"/>
                  <a:pt x="55" y="598"/>
                </a:cubicBezTo>
                <a:cubicBezTo>
                  <a:pt x="57" y="601"/>
                  <a:pt x="59" y="604"/>
                  <a:pt x="60" y="606"/>
                </a:cubicBezTo>
                <a:cubicBezTo>
                  <a:pt x="61" y="607"/>
                  <a:pt x="61" y="608"/>
                  <a:pt x="62" y="609"/>
                </a:cubicBezTo>
                <a:cubicBezTo>
                  <a:pt x="63" y="610"/>
                  <a:pt x="64" y="611"/>
                  <a:pt x="64" y="613"/>
                </a:cubicBezTo>
                <a:cubicBezTo>
                  <a:pt x="91" y="654"/>
                  <a:pt x="126" y="690"/>
                  <a:pt x="167" y="719"/>
                </a:cubicBezTo>
                <a:cubicBezTo>
                  <a:pt x="167" y="719"/>
                  <a:pt x="167" y="719"/>
                  <a:pt x="168" y="719"/>
                </a:cubicBezTo>
                <a:cubicBezTo>
                  <a:pt x="232" y="765"/>
                  <a:pt x="311" y="792"/>
                  <a:pt x="395" y="792"/>
                </a:cubicBezTo>
                <a:cubicBezTo>
                  <a:pt x="512" y="792"/>
                  <a:pt x="616" y="741"/>
                  <a:pt x="689" y="661"/>
                </a:cubicBezTo>
                <a:cubicBezTo>
                  <a:pt x="690" y="660"/>
                  <a:pt x="691" y="659"/>
                  <a:pt x="691" y="658"/>
                </a:cubicBezTo>
                <a:close/>
                <a:moveTo>
                  <a:pt x="79" y="610"/>
                </a:moveTo>
                <a:cubicBezTo>
                  <a:pt x="79" y="610"/>
                  <a:pt x="79" y="609"/>
                  <a:pt x="79" y="609"/>
                </a:cubicBezTo>
                <a:cubicBezTo>
                  <a:pt x="77" y="607"/>
                  <a:pt x="76" y="605"/>
                  <a:pt x="75" y="604"/>
                </a:cubicBezTo>
                <a:cubicBezTo>
                  <a:pt x="74" y="602"/>
                  <a:pt x="73" y="601"/>
                  <a:pt x="73" y="600"/>
                </a:cubicBezTo>
                <a:cubicBezTo>
                  <a:pt x="72" y="599"/>
                  <a:pt x="71" y="598"/>
                  <a:pt x="71" y="597"/>
                </a:cubicBezTo>
                <a:cubicBezTo>
                  <a:pt x="69" y="594"/>
                  <a:pt x="68" y="592"/>
                  <a:pt x="67" y="590"/>
                </a:cubicBezTo>
                <a:cubicBezTo>
                  <a:pt x="67" y="590"/>
                  <a:pt x="66" y="589"/>
                  <a:pt x="66" y="589"/>
                </a:cubicBezTo>
                <a:cubicBezTo>
                  <a:pt x="36" y="537"/>
                  <a:pt x="18" y="478"/>
                  <a:pt x="14" y="417"/>
                </a:cubicBezTo>
                <a:cubicBezTo>
                  <a:pt x="14" y="417"/>
                  <a:pt x="14" y="417"/>
                  <a:pt x="14" y="417"/>
                </a:cubicBezTo>
                <a:cubicBezTo>
                  <a:pt x="14" y="414"/>
                  <a:pt x="14" y="411"/>
                  <a:pt x="14" y="407"/>
                </a:cubicBezTo>
                <a:cubicBezTo>
                  <a:pt x="14" y="407"/>
                  <a:pt x="14" y="407"/>
                  <a:pt x="14" y="406"/>
                </a:cubicBezTo>
                <a:cubicBezTo>
                  <a:pt x="14" y="403"/>
                  <a:pt x="14" y="399"/>
                  <a:pt x="14" y="396"/>
                </a:cubicBezTo>
                <a:cubicBezTo>
                  <a:pt x="14" y="393"/>
                  <a:pt x="14" y="389"/>
                  <a:pt x="14" y="386"/>
                </a:cubicBezTo>
                <a:cubicBezTo>
                  <a:pt x="14" y="385"/>
                  <a:pt x="14" y="384"/>
                  <a:pt x="14" y="382"/>
                </a:cubicBezTo>
                <a:cubicBezTo>
                  <a:pt x="14" y="380"/>
                  <a:pt x="14" y="378"/>
                  <a:pt x="14" y="376"/>
                </a:cubicBezTo>
                <a:cubicBezTo>
                  <a:pt x="14" y="374"/>
                  <a:pt x="14" y="373"/>
                  <a:pt x="14" y="371"/>
                </a:cubicBezTo>
                <a:cubicBezTo>
                  <a:pt x="15" y="370"/>
                  <a:pt x="15" y="368"/>
                  <a:pt x="15" y="366"/>
                </a:cubicBezTo>
                <a:cubicBezTo>
                  <a:pt x="15" y="364"/>
                  <a:pt x="15" y="362"/>
                  <a:pt x="15" y="361"/>
                </a:cubicBezTo>
                <a:cubicBezTo>
                  <a:pt x="15" y="359"/>
                  <a:pt x="16" y="357"/>
                  <a:pt x="16" y="356"/>
                </a:cubicBezTo>
                <a:cubicBezTo>
                  <a:pt x="16" y="354"/>
                  <a:pt x="16" y="352"/>
                  <a:pt x="16" y="351"/>
                </a:cubicBezTo>
                <a:cubicBezTo>
                  <a:pt x="17" y="349"/>
                  <a:pt x="17" y="347"/>
                  <a:pt x="17" y="346"/>
                </a:cubicBezTo>
                <a:cubicBezTo>
                  <a:pt x="17" y="344"/>
                  <a:pt x="17" y="342"/>
                  <a:pt x="18" y="340"/>
                </a:cubicBezTo>
                <a:cubicBezTo>
                  <a:pt x="18" y="339"/>
                  <a:pt x="18" y="338"/>
                  <a:pt x="18" y="336"/>
                </a:cubicBezTo>
                <a:cubicBezTo>
                  <a:pt x="19" y="334"/>
                  <a:pt x="19" y="332"/>
                  <a:pt x="19" y="330"/>
                </a:cubicBezTo>
                <a:cubicBezTo>
                  <a:pt x="19" y="329"/>
                  <a:pt x="20" y="328"/>
                  <a:pt x="20" y="327"/>
                </a:cubicBezTo>
                <a:cubicBezTo>
                  <a:pt x="20" y="325"/>
                  <a:pt x="21" y="322"/>
                  <a:pt x="21" y="320"/>
                </a:cubicBezTo>
                <a:cubicBezTo>
                  <a:pt x="21" y="319"/>
                  <a:pt x="22" y="319"/>
                  <a:pt x="22" y="318"/>
                </a:cubicBezTo>
                <a:cubicBezTo>
                  <a:pt x="22" y="316"/>
                  <a:pt x="22" y="315"/>
                  <a:pt x="23" y="313"/>
                </a:cubicBezTo>
                <a:cubicBezTo>
                  <a:pt x="34" y="366"/>
                  <a:pt x="49" y="425"/>
                  <a:pt x="67" y="452"/>
                </a:cubicBezTo>
                <a:cubicBezTo>
                  <a:pt x="85" y="479"/>
                  <a:pt x="102" y="487"/>
                  <a:pt x="113" y="492"/>
                </a:cubicBezTo>
                <a:cubicBezTo>
                  <a:pt x="123" y="497"/>
                  <a:pt x="125" y="498"/>
                  <a:pt x="124" y="509"/>
                </a:cubicBezTo>
                <a:cubicBezTo>
                  <a:pt x="124" y="513"/>
                  <a:pt x="123" y="518"/>
                  <a:pt x="122" y="524"/>
                </a:cubicBezTo>
                <a:cubicBezTo>
                  <a:pt x="122" y="524"/>
                  <a:pt x="122" y="524"/>
                  <a:pt x="122" y="524"/>
                </a:cubicBezTo>
                <a:cubicBezTo>
                  <a:pt x="121" y="525"/>
                  <a:pt x="121" y="527"/>
                  <a:pt x="121" y="528"/>
                </a:cubicBezTo>
                <a:cubicBezTo>
                  <a:pt x="115" y="555"/>
                  <a:pt x="107" y="595"/>
                  <a:pt x="129" y="652"/>
                </a:cubicBezTo>
                <a:cubicBezTo>
                  <a:pt x="129" y="653"/>
                  <a:pt x="129" y="654"/>
                  <a:pt x="129" y="655"/>
                </a:cubicBezTo>
                <a:cubicBezTo>
                  <a:pt x="129" y="658"/>
                  <a:pt x="131" y="661"/>
                  <a:pt x="133" y="662"/>
                </a:cubicBezTo>
                <a:cubicBezTo>
                  <a:pt x="136" y="668"/>
                  <a:pt x="139" y="675"/>
                  <a:pt x="143" y="682"/>
                </a:cubicBezTo>
                <a:cubicBezTo>
                  <a:pt x="119" y="661"/>
                  <a:pt x="98" y="637"/>
                  <a:pt x="79" y="610"/>
                </a:cubicBezTo>
                <a:close/>
                <a:moveTo>
                  <a:pt x="70" y="196"/>
                </a:moveTo>
                <a:cubicBezTo>
                  <a:pt x="90" y="190"/>
                  <a:pt x="105" y="184"/>
                  <a:pt x="117" y="177"/>
                </a:cubicBezTo>
                <a:cubicBezTo>
                  <a:pt x="124" y="172"/>
                  <a:pt x="133" y="168"/>
                  <a:pt x="142" y="164"/>
                </a:cubicBezTo>
                <a:cubicBezTo>
                  <a:pt x="155" y="158"/>
                  <a:pt x="168" y="152"/>
                  <a:pt x="180" y="144"/>
                </a:cubicBezTo>
                <a:cubicBezTo>
                  <a:pt x="181" y="144"/>
                  <a:pt x="181" y="144"/>
                  <a:pt x="182" y="144"/>
                </a:cubicBezTo>
                <a:cubicBezTo>
                  <a:pt x="240" y="144"/>
                  <a:pt x="240" y="144"/>
                  <a:pt x="240" y="144"/>
                </a:cubicBezTo>
                <a:cubicBezTo>
                  <a:pt x="225" y="178"/>
                  <a:pt x="214" y="218"/>
                  <a:pt x="206" y="259"/>
                </a:cubicBezTo>
                <a:cubicBezTo>
                  <a:pt x="39" y="259"/>
                  <a:pt x="39" y="259"/>
                  <a:pt x="39" y="259"/>
                </a:cubicBezTo>
                <a:cubicBezTo>
                  <a:pt x="47" y="237"/>
                  <a:pt x="58" y="216"/>
                  <a:pt x="70" y="196"/>
                </a:cubicBezTo>
                <a:close/>
                <a:moveTo>
                  <a:pt x="101" y="154"/>
                </a:moveTo>
                <a:cubicBezTo>
                  <a:pt x="101" y="154"/>
                  <a:pt x="101" y="153"/>
                  <a:pt x="101" y="153"/>
                </a:cubicBezTo>
                <a:cubicBezTo>
                  <a:pt x="105" y="149"/>
                  <a:pt x="109" y="144"/>
                  <a:pt x="112" y="140"/>
                </a:cubicBezTo>
                <a:cubicBezTo>
                  <a:pt x="113" y="140"/>
                  <a:pt x="113" y="139"/>
                  <a:pt x="114" y="139"/>
                </a:cubicBezTo>
                <a:cubicBezTo>
                  <a:pt x="117" y="135"/>
                  <a:pt x="121" y="130"/>
                  <a:pt x="125" y="126"/>
                </a:cubicBezTo>
                <a:cubicBezTo>
                  <a:pt x="126" y="126"/>
                  <a:pt x="126" y="126"/>
                  <a:pt x="126" y="126"/>
                </a:cubicBezTo>
                <a:cubicBezTo>
                  <a:pt x="141" y="111"/>
                  <a:pt x="157" y="97"/>
                  <a:pt x="174" y="85"/>
                </a:cubicBezTo>
                <a:cubicBezTo>
                  <a:pt x="174" y="85"/>
                  <a:pt x="174" y="85"/>
                  <a:pt x="175" y="85"/>
                </a:cubicBezTo>
                <a:cubicBezTo>
                  <a:pt x="179" y="81"/>
                  <a:pt x="184" y="78"/>
                  <a:pt x="189" y="75"/>
                </a:cubicBezTo>
                <a:cubicBezTo>
                  <a:pt x="189" y="75"/>
                  <a:pt x="190" y="74"/>
                  <a:pt x="190" y="74"/>
                </a:cubicBezTo>
                <a:cubicBezTo>
                  <a:pt x="193" y="72"/>
                  <a:pt x="196" y="71"/>
                  <a:pt x="198" y="69"/>
                </a:cubicBezTo>
                <a:cubicBezTo>
                  <a:pt x="203" y="73"/>
                  <a:pt x="206" y="77"/>
                  <a:pt x="208" y="81"/>
                </a:cubicBezTo>
                <a:cubicBezTo>
                  <a:pt x="209" y="87"/>
                  <a:pt x="207" y="94"/>
                  <a:pt x="201" y="103"/>
                </a:cubicBezTo>
                <a:cubicBezTo>
                  <a:pt x="183" y="130"/>
                  <a:pt x="159" y="141"/>
                  <a:pt x="137" y="151"/>
                </a:cubicBezTo>
                <a:cubicBezTo>
                  <a:pt x="127" y="155"/>
                  <a:pt x="118" y="160"/>
                  <a:pt x="109" y="165"/>
                </a:cubicBezTo>
                <a:cubicBezTo>
                  <a:pt x="103" y="169"/>
                  <a:pt x="93" y="173"/>
                  <a:pt x="83" y="177"/>
                </a:cubicBezTo>
                <a:cubicBezTo>
                  <a:pt x="88" y="169"/>
                  <a:pt x="94" y="161"/>
                  <a:pt x="101" y="154"/>
                </a:cubicBezTo>
                <a:close/>
                <a:moveTo>
                  <a:pt x="229" y="52"/>
                </a:moveTo>
                <a:cubicBezTo>
                  <a:pt x="244" y="59"/>
                  <a:pt x="249" y="64"/>
                  <a:pt x="249" y="66"/>
                </a:cubicBezTo>
                <a:cubicBezTo>
                  <a:pt x="249" y="66"/>
                  <a:pt x="249" y="67"/>
                  <a:pt x="248" y="68"/>
                </a:cubicBezTo>
                <a:cubicBezTo>
                  <a:pt x="236" y="77"/>
                  <a:pt x="215" y="101"/>
                  <a:pt x="220" y="116"/>
                </a:cubicBezTo>
                <a:cubicBezTo>
                  <a:pt x="221" y="119"/>
                  <a:pt x="224" y="125"/>
                  <a:pt x="234" y="125"/>
                </a:cubicBezTo>
                <a:cubicBezTo>
                  <a:pt x="234" y="125"/>
                  <a:pt x="234" y="125"/>
                  <a:pt x="234" y="125"/>
                </a:cubicBezTo>
                <a:cubicBezTo>
                  <a:pt x="235" y="125"/>
                  <a:pt x="235" y="125"/>
                  <a:pt x="236" y="125"/>
                </a:cubicBezTo>
                <a:cubicBezTo>
                  <a:pt x="241" y="125"/>
                  <a:pt x="245" y="124"/>
                  <a:pt x="250" y="122"/>
                </a:cubicBezTo>
                <a:cubicBezTo>
                  <a:pt x="248" y="125"/>
                  <a:pt x="247" y="127"/>
                  <a:pt x="246" y="130"/>
                </a:cubicBezTo>
                <a:cubicBezTo>
                  <a:pt x="197" y="130"/>
                  <a:pt x="197" y="130"/>
                  <a:pt x="197" y="130"/>
                </a:cubicBezTo>
                <a:cubicBezTo>
                  <a:pt x="202" y="124"/>
                  <a:pt x="208" y="118"/>
                  <a:pt x="213" y="111"/>
                </a:cubicBezTo>
                <a:cubicBezTo>
                  <a:pt x="221" y="99"/>
                  <a:pt x="224" y="87"/>
                  <a:pt x="221" y="77"/>
                </a:cubicBezTo>
                <a:cubicBezTo>
                  <a:pt x="220" y="72"/>
                  <a:pt x="216" y="66"/>
                  <a:pt x="211" y="62"/>
                </a:cubicBezTo>
                <a:cubicBezTo>
                  <a:pt x="217" y="58"/>
                  <a:pt x="223" y="55"/>
                  <a:pt x="229" y="52"/>
                </a:cubicBezTo>
                <a:close/>
                <a:moveTo>
                  <a:pt x="395" y="14"/>
                </a:moveTo>
                <a:cubicBezTo>
                  <a:pt x="400" y="14"/>
                  <a:pt x="405" y="14"/>
                  <a:pt x="410" y="15"/>
                </a:cubicBezTo>
                <a:cubicBezTo>
                  <a:pt x="411" y="15"/>
                  <a:pt x="412" y="15"/>
                  <a:pt x="412" y="15"/>
                </a:cubicBezTo>
                <a:cubicBezTo>
                  <a:pt x="417" y="15"/>
                  <a:pt x="422" y="15"/>
                  <a:pt x="427" y="16"/>
                </a:cubicBezTo>
                <a:cubicBezTo>
                  <a:pt x="427" y="16"/>
                  <a:pt x="428" y="16"/>
                  <a:pt x="429" y="16"/>
                </a:cubicBezTo>
                <a:cubicBezTo>
                  <a:pt x="433" y="16"/>
                  <a:pt x="438" y="17"/>
                  <a:pt x="443" y="17"/>
                </a:cubicBezTo>
                <a:cubicBezTo>
                  <a:pt x="443" y="17"/>
                  <a:pt x="443" y="17"/>
                  <a:pt x="443" y="17"/>
                </a:cubicBezTo>
                <a:cubicBezTo>
                  <a:pt x="448" y="18"/>
                  <a:pt x="453" y="19"/>
                  <a:pt x="457" y="19"/>
                </a:cubicBezTo>
                <a:cubicBezTo>
                  <a:pt x="458" y="19"/>
                  <a:pt x="459" y="20"/>
                  <a:pt x="459" y="20"/>
                </a:cubicBezTo>
                <a:cubicBezTo>
                  <a:pt x="459" y="20"/>
                  <a:pt x="459" y="20"/>
                  <a:pt x="459" y="21"/>
                </a:cubicBezTo>
                <a:cubicBezTo>
                  <a:pt x="455" y="27"/>
                  <a:pt x="445" y="32"/>
                  <a:pt x="436" y="35"/>
                </a:cubicBezTo>
                <a:cubicBezTo>
                  <a:pt x="427" y="37"/>
                  <a:pt x="412" y="41"/>
                  <a:pt x="391" y="54"/>
                </a:cubicBezTo>
                <a:cubicBezTo>
                  <a:pt x="391" y="54"/>
                  <a:pt x="391" y="54"/>
                  <a:pt x="391" y="54"/>
                </a:cubicBezTo>
                <a:cubicBezTo>
                  <a:pt x="386" y="57"/>
                  <a:pt x="381" y="61"/>
                  <a:pt x="376" y="65"/>
                </a:cubicBezTo>
                <a:cubicBezTo>
                  <a:pt x="358" y="78"/>
                  <a:pt x="340" y="81"/>
                  <a:pt x="320" y="83"/>
                </a:cubicBezTo>
                <a:cubicBezTo>
                  <a:pt x="314" y="84"/>
                  <a:pt x="307" y="85"/>
                  <a:pt x="300" y="86"/>
                </a:cubicBezTo>
                <a:cubicBezTo>
                  <a:pt x="288" y="89"/>
                  <a:pt x="277" y="94"/>
                  <a:pt x="266" y="100"/>
                </a:cubicBezTo>
                <a:cubicBezTo>
                  <a:pt x="265" y="100"/>
                  <a:pt x="263" y="101"/>
                  <a:pt x="261" y="102"/>
                </a:cubicBezTo>
                <a:cubicBezTo>
                  <a:pt x="261" y="102"/>
                  <a:pt x="261" y="102"/>
                  <a:pt x="261" y="102"/>
                </a:cubicBezTo>
                <a:cubicBezTo>
                  <a:pt x="252" y="106"/>
                  <a:pt x="244" y="110"/>
                  <a:pt x="235" y="111"/>
                </a:cubicBezTo>
                <a:cubicBezTo>
                  <a:pt x="235" y="111"/>
                  <a:pt x="234" y="111"/>
                  <a:pt x="234" y="111"/>
                </a:cubicBezTo>
                <a:cubicBezTo>
                  <a:pt x="234" y="111"/>
                  <a:pt x="234" y="111"/>
                  <a:pt x="234" y="111"/>
                </a:cubicBezTo>
                <a:cubicBezTo>
                  <a:pt x="234" y="111"/>
                  <a:pt x="233" y="111"/>
                  <a:pt x="233" y="111"/>
                </a:cubicBezTo>
                <a:cubicBezTo>
                  <a:pt x="233" y="106"/>
                  <a:pt x="243" y="89"/>
                  <a:pt x="256" y="79"/>
                </a:cubicBezTo>
                <a:cubicBezTo>
                  <a:pt x="263" y="74"/>
                  <a:pt x="263" y="68"/>
                  <a:pt x="263" y="64"/>
                </a:cubicBezTo>
                <a:cubicBezTo>
                  <a:pt x="263" y="62"/>
                  <a:pt x="262" y="54"/>
                  <a:pt x="246" y="45"/>
                </a:cubicBezTo>
                <a:cubicBezTo>
                  <a:pt x="292" y="25"/>
                  <a:pt x="342" y="14"/>
                  <a:pt x="395" y="14"/>
                </a:cubicBezTo>
                <a:close/>
                <a:moveTo>
                  <a:pt x="757" y="519"/>
                </a:moveTo>
                <a:cubicBezTo>
                  <a:pt x="583" y="519"/>
                  <a:pt x="583" y="519"/>
                  <a:pt x="583" y="519"/>
                </a:cubicBezTo>
                <a:cubicBezTo>
                  <a:pt x="586" y="510"/>
                  <a:pt x="590" y="502"/>
                  <a:pt x="596" y="495"/>
                </a:cubicBezTo>
                <a:cubicBezTo>
                  <a:pt x="611" y="476"/>
                  <a:pt x="637" y="413"/>
                  <a:pt x="632" y="403"/>
                </a:cubicBezTo>
                <a:cubicBezTo>
                  <a:pt x="632" y="403"/>
                  <a:pt x="632" y="403"/>
                  <a:pt x="632" y="403"/>
                </a:cubicBezTo>
                <a:cubicBezTo>
                  <a:pt x="777" y="403"/>
                  <a:pt x="777" y="403"/>
                  <a:pt x="777" y="403"/>
                </a:cubicBezTo>
                <a:cubicBezTo>
                  <a:pt x="776" y="443"/>
                  <a:pt x="769" y="482"/>
                  <a:pt x="757" y="519"/>
                </a:cubicBezTo>
                <a:close/>
                <a:moveTo>
                  <a:pt x="652" y="328"/>
                </a:moveTo>
                <a:cubicBezTo>
                  <a:pt x="652" y="321"/>
                  <a:pt x="660" y="316"/>
                  <a:pt x="665" y="314"/>
                </a:cubicBezTo>
                <a:cubicBezTo>
                  <a:pt x="673" y="332"/>
                  <a:pt x="692" y="376"/>
                  <a:pt x="707" y="389"/>
                </a:cubicBezTo>
                <a:cubicBezTo>
                  <a:pt x="621" y="389"/>
                  <a:pt x="621" y="389"/>
                  <a:pt x="621" y="389"/>
                </a:cubicBezTo>
                <a:cubicBezTo>
                  <a:pt x="636" y="369"/>
                  <a:pt x="654" y="342"/>
                  <a:pt x="652" y="328"/>
                </a:cubicBezTo>
                <a:close/>
                <a:moveTo>
                  <a:pt x="730" y="389"/>
                </a:moveTo>
                <a:cubicBezTo>
                  <a:pt x="735" y="382"/>
                  <a:pt x="734" y="369"/>
                  <a:pt x="733" y="365"/>
                </a:cubicBezTo>
                <a:cubicBezTo>
                  <a:pt x="727" y="329"/>
                  <a:pt x="724" y="286"/>
                  <a:pt x="729" y="278"/>
                </a:cubicBezTo>
                <a:cubicBezTo>
                  <a:pt x="730" y="276"/>
                  <a:pt x="731" y="275"/>
                  <a:pt x="732" y="273"/>
                </a:cubicBezTo>
                <a:cubicBezTo>
                  <a:pt x="757" y="273"/>
                  <a:pt x="757" y="273"/>
                  <a:pt x="757" y="273"/>
                </a:cubicBezTo>
                <a:cubicBezTo>
                  <a:pt x="769" y="310"/>
                  <a:pt x="776" y="349"/>
                  <a:pt x="777" y="389"/>
                </a:cubicBezTo>
                <a:lnTo>
                  <a:pt x="730" y="389"/>
                </a:lnTo>
                <a:close/>
                <a:moveTo>
                  <a:pt x="752" y="259"/>
                </a:moveTo>
                <a:cubicBezTo>
                  <a:pt x="742" y="259"/>
                  <a:pt x="742" y="259"/>
                  <a:pt x="742" y="259"/>
                </a:cubicBezTo>
                <a:cubicBezTo>
                  <a:pt x="744" y="257"/>
                  <a:pt x="746" y="254"/>
                  <a:pt x="749" y="252"/>
                </a:cubicBezTo>
                <a:cubicBezTo>
                  <a:pt x="750" y="254"/>
                  <a:pt x="751" y="257"/>
                  <a:pt x="752" y="259"/>
                </a:cubicBezTo>
                <a:close/>
                <a:moveTo>
                  <a:pt x="742" y="237"/>
                </a:moveTo>
                <a:cubicBezTo>
                  <a:pt x="736" y="244"/>
                  <a:pt x="730" y="252"/>
                  <a:pt x="725" y="259"/>
                </a:cubicBezTo>
                <a:cubicBezTo>
                  <a:pt x="723" y="259"/>
                  <a:pt x="723" y="259"/>
                  <a:pt x="723" y="259"/>
                </a:cubicBezTo>
                <a:cubicBezTo>
                  <a:pt x="719" y="259"/>
                  <a:pt x="716" y="263"/>
                  <a:pt x="716" y="266"/>
                </a:cubicBezTo>
                <a:cubicBezTo>
                  <a:pt x="716" y="268"/>
                  <a:pt x="716" y="269"/>
                  <a:pt x="717" y="270"/>
                </a:cubicBezTo>
                <a:cubicBezTo>
                  <a:pt x="706" y="287"/>
                  <a:pt x="717" y="354"/>
                  <a:pt x="719" y="367"/>
                </a:cubicBezTo>
                <a:cubicBezTo>
                  <a:pt x="720" y="372"/>
                  <a:pt x="720" y="378"/>
                  <a:pt x="719" y="380"/>
                </a:cubicBezTo>
                <a:cubicBezTo>
                  <a:pt x="719" y="380"/>
                  <a:pt x="718" y="380"/>
                  <a:pt x="718" y="379"/>
                </a:cubicBezTo>
                <a:cubicBezTo>
                  <a:pt x="708" y="373"/>
                  <a:pt x="687" y="331"/>
                  <a:pt x="676" y="302"/>
                </a:cubicBezTo>
                <a:cubicBezTo>
                  <a:pt x="674" y="299"/>
                  <a:pt x="671" y="297"/>
                  <a:pt x="667" y="298"/>
                </a:cubicBezTo>
                <a:cubicBezTo>
                  <a:pt x="659" y="300"/>
                  <a:pt x="647" y="306"/>
                  <a:pt x="642" y="315"/>
                </a:cubicBezTo>
                <a:cubicBezTo>
                  <a:pt x="629" y="320"/>
                  <a:pt x="629" y="320"/>
                  <a:pt x="629" y="320"/>
                </a:cubicBezTo>
                <a:cubicBezTo>
                  <a:pt x="584" y="300"/>
                  <a:pt x="584" y="300"/>
                  <a:pt x="584" y="300"/>
                </a:cubicBezTo>
                <a:cubicBezTo>
                  <a:pt x="581" y="299"/>
                  <a:pt x="577" y="300"/>
                  <a:pt x="575" y="304"/>
                </a:cubicBezTo>
                <a:cubicBezTo>
                  <a:pt x="573" y="307"/>
                  <a:pt x="575" y="312"/>
                  <a:pt x="579" y="313"/>
                </a:cubicBezTo>
                <a:cubicBezTo>
                  <a:pt x="626" y="334"/>
                  <a:pt x="626" y="334"/>
                  <a:pt x="626" y="334"/>
                </a:cubicBezTo>
                <a:cubicBezTo>
                  <a:pt x="627" y="334"/>
                  <a:pt x="628" y="334"/>
                  <a:pt x="629" y="334"/>
                </a:cubicBezTo>
                <a:cubicBezTo>
                  <a:pt x="630" y="334"/>
                  <a:pt x="630" y="334"/>
                  <a:pt x="631" y="334"/>
                </a:cubicBezTo>
                <a:cubicBezTo>
                  <a:pt x="638" y="331"/>
                  <a:pt x="638" y="331"/>
                  <a:pt x="638" y="331"/>
                </a:cubicBezTo>
                <a:cubicBezTo>
                  <a:pt x="637" y="342"/>
                  <a:pt x="619" y="368"/>
                  <a:pt x="602" y="392"/>
                </a:cubicBezTo>
                <a:cubicBezTo>
                  <a:pt x="602" y="392"/>
                  <a:pt x="602" y="392"/>
                  <a:pt x="601" y="392"/>
                </a:cubicBezTo>
                <a:cubicBezTo>
                  <a:pt x="600" y="394"/>
                  <a:pt x="598" y="397"/>
                  <a:pt x="596" y="399"/>
                </a:cubicBezTo>
                <a:cubicBezTo>
                  <a:pt x="595" y="400"/>
                  <a:pt x="594" y="402"/>
                  <a:pt x="595" y="404"/>
                </a:cubicBezTo>
                <a:cubicBezTo>
                  <a:pt x="592" y="405"/>
                  <a:pt x="589" y="405"/>
                  <a:pt x="587" y="403"/>
                </a:cubicBezTo>
                <a:cubicBezTo>
                  <a:pt x="579" y="394"/>
                  <a:pt x="528" y="328"/>
                  <a:pt x="528" y="328"/>
                </a:cubicBezTo>
                <a:cubicBezTo>
                  <a:pt x="526" y="325"/>
                  <a:pt x="521" y="324"/>
                  <a:pt x="518" y="327"/>
                </a:cubicBezTo>
                <a:cubicBezTo>
                  <a:pt x="515" y="329"/>
                  <a:pt x="515" y="333"/>
                  <a:pt x="517" y="336"/>
                </a:cubicBezTo>
                <a:cubicBezTo>
                  <a:pt x="519" y="339"/>
                  <a:pt x="568" y="402"/>
                  <a:pt x="577" y="412"/>
                </a:cubicBezTo>
                <a:cubicBezTo>
                  <a:pt x="581" y="417"/>
                  <a:pt x="586" y="419"/>
                  <a:pt x="591" y="419"/>
                </a:cubicBezTo>
                <a:cubicBezTo>
                  <a:pt x="597" y="419"/>
                  <a:pt x="604" y="416"/>
                  <a:pt x="610" y="412"/>
                </a:cubicBezTo>
                <a:cubicBezTo>
                  <a:pt x="612" y="413"/>
                  <a:pt x="615" y="413"/>
                  <a:pt x="618" y="414"/>
                </a:cubicBezTo>
                <a:cubicBezTo>
                  <a:pt x="613" y="430"/>
                  <a:pt x="599" y="468"/>
                  <a:pt x="585" y="486"/>
                </a:cubicBezTo>
                <a:cubicBezTo>
                  <a:pt x="564" y="513"/>
                  <a:pt x="558" y="546"/>
                  <a:pt x="568" y="568"/>
                </a:cubicBezTo>
                <a:cubicBezTo>
                  <a:pt x="569" y="570"/>
                  <a:pt x="569" y="571"/>
                  <a:pt x="569" y="573"/>
                </a:cubicBezTo>
                <a:cubicBezTo>
                  <a:pt x="566" y="580"/>
                  <a:pt x="554" y="586"/>
                  <a:pt x="548" y="588"/>
                </a:cubicBezTo>
                <a:cubicBezTo>
                  <a:pt x="546" y="589"/>
                  <a:pt x="545" y="590"/>
                  <a:pt x="544" y="591"/>
                </a:cubicBezTo>
                <a:cubicBezTo>
                  <a:pt x="540" y="598"/>
                  <a:pt x="526" y="620"/>
                  <a:pt x="525" y="631"/>
                </a:cubicBezTo>
                <a:cubicBezTo>
                  <a:pt x="520" y="639"/>
                  <a:pt x="472" y="672"/>
                  <a:pt x="454" y="677"/>
                </a:cubicBezTo>
                <a:cubicBezTo>
                  <a:pt x="444" y="680"/>
                  <a:pt x="441" y="675"/>
                  <a:pt x="432" y="657"/>
                </a:cubicBezTo>
                <a:cubicBezTo>
                  <a:pt x="430" y="654"/>
                  <a:pt x="429" y="650"/>
                  <a:pt x="427" y="647"/>
                </a:cubicBezTo>
                <a:cubicBezTo>
                  <a:pt x="413" y="621"/>
                  <a:pt x="409" y="599"/>
                  <a:pt x="416" y="589"/>
                </a:cubicBezTo>
                <a:cubicBezTo>
                  <a:pt x="428" y="574"/>
                  <a:pt x="414" y="558"/>
                  <a:pt x="403" y="546"/>
                </a:cubicBezTo>
                <a:cubicBezTo>
                  <a:pt x="400" y="542"/>
                  <a:pt x="397" y="539"/>
                  <a:pt x="395" y="536"/>
                </a:cubicBezTo>
                <a:cubicBezTo>
                  <a:pt x="392" y="532"/>
                  <a:pt x="392" y="529"/>
                  <a:pt x="394" y="522"/>
                </a:cubicBezTo>
                <a:cubicBezTo>
                  <a:pt x="395" y="513"/>
                  <a:pt x="397" y="501"/>
                  <a:pt x="391" y="481"/>
                </a:cubicBezTo>
                <a:cubicBezTo>
                  <a:pt x="384" y="461"/>
                  <a:pt x="366" y="459"/>
                  <a:pt x="351" y="459"/>
                </a:cubicBezTo>
                <a:cubicBezTo>
                  <a:pt x="342" y="459"/>
                  <a:pt x="333" y="459"/>
                  <a:pt x="323" y="460"/>
                </a:cubicBezTo>
                <a:cubicBezTo>
                  <a:pt x="312" y="461"/>
                  <a:pt x="299" y="463"/>
                  <a:pt x="285" y="463"/>
                </a:cubicBezTo>
                <a:cubicBezTo>
                  <a:pt x="280" y="463"/>
                  <a:pt x="276" y="463"/>
                  <a:pt x="271" y="462"/>
                </a:cubicBezTo>
                <a:cubicBezTo>
                  <a:pt x="262" y="462"/>
                  <a:pt x="255" y="458"/>
                  <a:pt x="250" y="451"/>
                </a:cubicBezTo>
                <a:cubicBezTo>
                  <a:pt x="237" y="433"/>
                  <a:pt x="238" y="393"/>
                  <a:pt x="252" y="342"/>
                </a:cubicBezTo>
                <a:cubicBezTo>
                  <a:pt x="259" y="318"/>
                  <a:pt x="297" y="295"/>
                  <a:pt x="312" y="288"/>
                </a:cubicBezTo>
                <a:cubicBezTo>
                  <a:pt x="313" y="288"/>
                  <a:pt x="314" y="287"/>
                  <a:pt x="315" y="285"/>
                </a:cubicBezTo>
                <a:cubicBezTo>
                  <a:pt x="319" y="278"/>
                  <a:pt x="318" y="272"/>
                  <a:pt x="316" y="269"/>
                </a:cubicBezTo>
                <a:cubicBezTo>
                  <a:pt x="313" y="262"/>
                  <a:pt x="308" y="259"/>
                  <a:pt x="303" y="257"/>
                </a:cubicBezTo>
                <a:cubicBezTo>
                  <a:pt x="303" y="251"/>
                  <a:pt x="305" y="242"/>
                  <a:pt x="310" y="240"/>
                </a:cubicBezTo>
                <a:cubicBezTo>
                  <a:pt x="315" y="238"/>
                  <a:pt x="322" y="237"/>
                  <a:pt x="327" y="237"/>
                </a:cubicBezTo>
                <a:cubicBezTo>
                  <a:pt x="336" y="236"/>
                  <a:pt x="342" y="236"/>
                  <a:pt x="345" y="231"/>
                </a:cubicBezTo>
                <a:cubicBezTo>
                  <a:pt x="346" y="229"/>
                  <a:pt x="347" y="225"/>
                  <a:pt x="344" y="221"/>
                </a:cubicBezTo>
                <a:cubicBezTo>
                  <a:pt x="344" y="220"/>
                  <a:pt x="343" y="216"/>
                  <a:pt x="346" y="212"/>
                </a:cubicBezTo>
                <a:cubicBezTo>
                  <a:pt x="348" y="208"/>
                  <a:pt x="352" y="206"/>
                  <a:pt x="356" y="207"/>
                </a:cubicBezTo>
                <a:cubicBezTo>
                  <a:pt x="358" y="207"/>
                  <a:pt x="359" y="207"/>
                  <a:pt x="361" y="207"/>
                </a:cubicBezTo>
                <a:cubicBezTo>
                  <a:pt x="376" y="207"/>
                  <a:pt x="385" y="194"/>
                  <a:pt x="388" y="188"/>
                </a:cubicBezTo>
                <a:cubicBezTo>
                  <a:pt x="395" y="186"/>
                  <a:pt x="412" y="179"/>
                  <a:pt x="426" y="179"/>
                </a:cubicBezTo>
                <a:cubicBezTo>
                  <a:pt x="429" y="179"/>
                  <a:pt x="432" y="179"/>
                  <a:pt x="434" y="180"/>
                </a:cubicBezTo>
                <a:cubicBezTo>
                  <a:pt x="441" y="181"/>
                  <a:pt x="446" y="180"/>
                  <a:pt x="448" y="175"/>
                </a:cubicBezTo>
                <a:cubicBezTo>
                  <a:pt x="452" y="167"/>
                  <a:pt x="445" y="150"/>
                  <a:pt x="426" y="125"/>
                </a:cubicBezTo>
                <a:cubicBezTo>
                  <a:pt x="425" y="123"/>
                  <a:pt x="422" y="122"/>
                  <a:pt x="419" y="122"/>
                </a:cubicBezTo>
                <a:cubicBezTo>
                  <a:pt x="416" y="123"/>
                  <a:pt x="414" y="125"/>
                  <a:pt x="414" y="128"/>
                </a:cubicBezTo>
                <a:cubicBezTo>
                  <a:pt x="410" y="159"/>
                  <a:pt x="410" y="159"/>
                  <a:pt x="410" y="159"/>
                </a:cubicBezTo>
                <a:cubicBezTo>
                  <a:pt x="400" y="155"/>
                  <a:pt x="385" y="149"/>
                  <a:pt x="381" y="139"/>
                </a:cubicBezTo>
                <a:cubicBezTo>
                  <a:pt x="379" y="135"/>
                  <a:pt x="381" y="129"/>
                  <a:pt x="386" y="121"/>
                </a:cubicBezTo>
                <a:cubicBezTo>
                  <a:pt x="390" y="115"/>
                  <a:pt x="394" y="110"/>
                  <a:pt x="399" y="105"/>
                </a:cubicBezTo>
                <a:cubicBezTo>
                  <a:pt x="400" y="105"/>
                  <a:pt x="400" y="105"/>
                  <a:pt x="400" y="104"/>
                </a:cubicBezTo>
                <a:cubicBezTo>
                  <a:pt x="412" y="94"/>
                  <a:pt x="425" y="87"/>
                  <a:pt x="431" y="87"/>
                </a:cubicBezTo>
                <a:cubicBezTo>
                  <a:pt x="431" y="87"/>
                  <a:pt x="431" y="87"/>
                  <a:pt x="431" y="87"/>
                </a:cubicBezTo>
                <a:cubicBezTo>
                  <a:pt x="435" y="87"/>
                  <a:pt x="440" y="90"/>
                  <a:pt x="445" y="92"/>
                </a:cubicBezTo>
                <a:cubicBezTo>
                  <a:pt x="451" y="95"/>
                  <a:pt x="458" y="99"/>
                  <a:pt x="466" y="99"/>
                </a:cubicBezTo>
                <a:cubicBezTo>
                  <a:pt x="475" y="99"/>
                  <a:pt x="483" y="94"/>
                  <a:pt x="490" y="85"/>
                </a:cubicBezTo>
                <a:cubicBezTo>
                  <a:pt x="505" y="66"/>
                  <a:pt x="497" y="42"/>
                  <a:pt x="490" y="26"/>
                </a:cubicBezTo>
                <a:cubicBezTo>
                  <a:pt x="602" y="55"/>
                  <a:pt x="695" y="134"/>
                  <a:pt x="742" y="237"/>
                </a:cubicBezTo>
                <a:close/>
                <a:moveTo>
                  <a:pt x="119" y="480"/>
                </a:moveTo>
                <a:cubicBezTo>
                  <a:pt x="109" y="475"/>
                  <a:pt x="95" y="468"/>
                  <a:pt x="79" y="444"/>
                </a:cubicBezTo>
                <a:cubicBezTo>
                  <a:pt x="73" y="435"/>
                  <a:pt x="67" y="421"/>
                  <a:pt x="61" y="403"/>
                </a:cubicBezTo>
                <a:cubicBezTo>
                  <a:pt x="194" y="403"/>
                  <a:pt x="194" y="403"/>
                  <a:pt x="194" y="403"/>
                </a:cubicBezTo>
                <a:cubicBezTo>
                  <a:pt x="194" y="443"/>
                  <a:pt x="198" y="482"/>
                  <a:pt x="204" y="519"/>
                </a:cubicBezTo>
                <a:cubicBezTo>
                  <a:pt x="137" y="519"/>
                  <a:pt x="137" y="519"/>
                  <a:pt x="137" y="519"/>
                </a:cubicBezTo>
                <a:cubicBezTo>
                  <a:pt x="138" y="516"/>
                  <a:pt x="138" y="513"/>
                  <a:pt x="138" y="510"/>
                </a:cubicBezTo>
                <a:cubicBezTo>
                  <a:pt x="139" y="490"/>
                  <a:pt x="129" y="485"/>
                  <a:pt x="119" y="480"/>
                </a:cubicBezTo>
                <a:close/>
                <a:moveTo>
                  <a:pt x="273" y="112"/>
                </a:moveTo>
                <a:cubicBezTo>
                  <a:pt x="282" y="107"/>
                  <a:pt x="292" y="102"/>
                  <a:pt x="303" y="100"/>
                </a:cubicBezTo>
                <a:cubicBezTo>
                  <a:pt x="309" y="99"/>
                  <a:pt x="316" y="98"/>
                  <a:pt x="322" y="97"/>
                </a:cubicBezTo>
                <a:cubicBezTo>
                  <a:pt x="341" y="94"/>
                  <a:pt x="363" y="92"/>
                  <a:pt x="384" y="76"/>
                </a:cubicBezTo>
                <a:cubicBezTo>
                  <a:pt x="386" y="75"/>
                  <a:pt x="387" y="74"/>
                  <a:pt x="388" y="73"/>
                </a:cubicBezTo>
                <a:cubicBezTo>
                  <a:pt x="388" y="97"/>
                  <a:pt x="388" y="97"/>
                  <a:pt x="388" y="97"/>
                </a:cubicBezTo>
                <a:cubicBezTo>
                  <a:pt x="383" y="102"/>
                  <a:pt x="378" y="108"/>
                  <a:pt x="374" y="113"/>
                </a:cubicBezTo>
                <a:cubicBezTo>
                  <a:pt x="370" y="120"/>
                  <a:pt x="368" y="125"/>
                  <a:pt x="367" y="130"/>
                </a:cubicBezTo>
                <a:cubicBezTo>
                  <a:pt x="342" y="130"/>
                  <a:pt x="342" y="130"/>
                  <a:pt x="342" y="130"/>
                </a:cubicBezTo>
                <a:cubicBezTo>
                  <a:pt x="343" y="127"/>
                  <a:pt x="344" y="124"/>
                  <a:pt x="343" y="120"/>
                </a:cubicBezTo>
                <a:cubicBezTo>
                  <a:pt x="341" y="112"/>
                  <a:pt x="334" y="107"/>
                  <a:pt x="325" y="107"/>
                </a:cubicBezTo>
                <a:cubicBezTo>
                  <a:pt x="318" y="107"/>
                  <a:pt x="310" y="110"/>
                  <a:pt x="305" y="115"/>
                </a:cubicBezTo>
                <a:cubicBezTo>
                  <a:pt x="302" y="118"/>
                  <a:pt x="301" y="122"/>
                  <a:pt x="302" y="125"/>
                </a:cubicBezTo>
                <a:cubicBezTo>
                  <a:pt x="303" y="127"/>
                  <a:pt x="304" y="129"/>
                  <a:pt x="306" y="130"/>
                </a:cubicBezTo>
                <a:cubicBezTo>
                  <a:pt x="261" y="130"/>
                  <a:pt x="261" y="130"/>
                  <a:pt x="261" y="130"/>
                </a:cubicBezTo>
                <a:cubicBezTo>
                  <a:pt x="264" y="124"/>
                  <a:pt x="267" y="119"/>
                  <a:pt x="270" y="113"/>
                </a:cubicBezTo>
                <a:cubicBezTo>
                  <a:pt x="271" y="113"/>
                  <a:pt x="272" y="112"/>
                  <a:pt x="273" y="112"/>
                </a:cubicBezTo>
                <a:close/>
                <a:moveTo>
                  <a:pt x="440" y="48"/>
                </a:moveTo>
                <a:cubicBezTo>
                  <a:pt x="451" y="45"/>
                  <a:pt x="465" y="38"/>
                  <a:pt x="471" y="27"/>
                </a:cubicBezTo>
                <a:cubicBezTo>
                  <a:pt x="472" y="26"/>
                  <a:pt x="472" y="25"/>
                  <a:pt x="473" y="24"/>
                </a:cubicBezTo>
                <a:cubicBezTo>
                  <a:pt x="479" y="34"/>
                  <a:pt x="492" y="60"/>
                  <a:pt x="479" y="76"/>
                </a:cubicBezTo>
                <a:cubicBezTo>
                  <a:pt x="473" y="84"/>
                  <a:pt x="469" y="85"/>
                  <a:pt x="466" y="85"/>
                </a:cubicBezTo>
                <a:cubicBezTo>
                  <a:pt x="461" y="85"/>
                  <a:pt x="456" y="82"/>
                  <a:pt x="451" y="80"/>
                </a:cubicBezTo>
                <a:cubicBezTo>
                  <a:pt x="445" y="76"/>
                  <a:pt x="439" y="73"/>
                  <a:pt x="432" y="73"/>
                </a:cubicBezTo>
                <a:cubicBezTo>
                  <a:pt x="424" y="72"/>
                  <a:pt x="413" y="77"/>
                  <a:pt x="402" y="85"/>
                </a:cubicBezTo>
                <a:cubicBezTo>
                  <a:pt x="402" y="64"/>
                  <a:pt x="402" y="64"/>
                  <a:pt x="402" y="64"/>
                </a:cubicBezTo>
                <a:cubicBezTo>
                  <a:pt x="419" y="54"/>
                  <a:pt x="432" y="50"/>
                  <a:pt x="440" y="48"/>
                </a:cubicBezTo>
                <a:close/>
                <a:moveTo>
                  <a:pt x="322" y="122"/>
                </a:moveTo>
                <a:cubicBezTo>
                  <a:pt x="325" y="121"/>
                  <a:pt x="327" y="121"/>
                  <a:pt x="328" y="122"/>
                </a:cubicBezTo>
                <a:cubicBezTo>
                  <a:pt x="328" y="122"/>
                  <a:pt x="327" y="122"/>
                  <a:pt x="327" y="122"/>
                </a:cubicBezTo>
                <a:cubicBezTo>
                  <a:pt x="325" y="122"/>
                  <a:pt x="324" y="122"/>
                  <a:pt x="322" y="122"/>
                </a:cubicBezTo>
                <a:close/>
                <a:moveTo>
                  <a:pt x="368" y="144"/>
                </a:moveTo>
                <a:cubicBezTo>
                  <a:pt x="368" y="144"/>
                  <a:pt x="368" y="145"/>
                  <a:pt x="368" y="145"/>
                </a:cubicBezTo>
                <a:cubicBezTo>
                  <a:pt x="374" y="157"/>
                  <a:pt x="387" y="165"/>
                  <a:pt x="398" y="170"/>
                </a:cubicBezTo>
                <a:cubicBezTo>
                  <a:pt x="388" y="173"/>
                  <a:pt x="381" y="176"/>
                  <a:pt x="380" y="176"/>
                </a:cubicBezTo>
                <a:cubicBezTo>
                  <a:pt x="379" y="177"/>
                  <a:pt x="378" y="178"/>
                  <a:pt x="377" y="180"/>
                </a:cubicBezTo>
                <a:cubicBezTo>
                  <a:pt x="376" y="179"/>
                  <a:pt x="375" y="178"/>
                  <a:pt x="374" y="178"/>
                </a:cubicBezTo>
                <a:cubicBezTo>
                  <a:pt x="375" y="177"/>
                  <a:pt x="375" y="175"/>
                  <a:pt x="376" y="174"/>
                </a:cubicBezTo>
                <a:cubicBezTo>
                  <a:pt x="382" y="171"/>
                  <a:pt x="381" y="166"/>
                  <a:pt x="381" y="164"/>
                </a:cubicBezTo>
                <a:cubicBezTo>
                  <a:pt x="379" y="157"/>
                  <a:pt x="370" y="155"/>
                  <a:pt x="356" y="153"/>
                </a:cubicBezTo>
                <a:cubicBezTo>
                  <a:pt x="356" y="153"/>
                  <a:pt x="355" y="153"/>
                  <a:pt x="354" y="153"/>
                </a:cubicBezTo>
                <a:cubicBezTo>
                  <a:pt x="346" y="153"/>
                  <a:pt x="342" y="158"/>
                  <a:pt x="342" y="163"/>
                </a:cubicBezTo>
                <a:cubicBezTo>
                  <a:pt x="340" y="161"/>
                  <a:pt x="338" y="160"/>
                  <a:pt x="336" y="159"/>
                </a:cubicBezTo>
                <a:cubicBezTo>
                  <a:pt x="335" y="159"/>
                  <a:pt x="333" y="159"/>
                  <a:pt x="332" y="159"/>
                </a:cubicBezTo>
                <a:cubicBezTo>
                  <a:pt x="321" y="159"/>
                  <a:pt x="312" y="170"/>
                  <a:pt x="311" y="179"/>
                </a:cubicBezTo>
                <a:cubicBezTo>
                  <a:pt x="311" y="186"/>
                  <a:pt x="315" y="192"/>
                  <a:pt x="323" y="193"/>
                </a:cubicBezTo>
                <a:cubicBezTo>
                  <a:pt x="323" y="193"/>
                  <a:pt x="324" y="193"/>
                  <a:pt x="325" y="193"/>
                </a:cubicBezTo>
                <a:cubicBezTo>
                  <a:pt x="330" y="193"/>
                  <a:pt x="334" y="192"/>
                  <a:pt x="337" y="189"/>
                </a:cubicBezTo>
                <a:cubicBezTo>
                  <a:pt x="336" y="191"/>
                  <a:pt x="335" y="194"/>
                  <a:pt x="336" y="196"/>
                </a:cubicBezTo>
                <a:cubicBezTo>
                  <a:pt x="337" y="197"/>
                  <a:pt x="337" y="198"/>
                  <a:pt x="338" y="199"/>
                </a:cubicBezTo>
                <a:cubicBezTo>
                  <a:pt x="336" y="201"/>
                  <a:pt x="335" y="203"/>
                  <a:pt x="333" y="205"/>
                </a:cubicBezTo>
                <a:cubicBezTo>
                  <a:pt x="330" y="210"/>
                  <a:pt x="329" y="217"/>
                  <a:pt x="330" y="223"/>
                </a:cubicBezTo>
                <a:cubicBezTo>
                  <a:pt x="329" y="223"/>
                  <a:pt x="327" y="223"/>
                  <a:pt x="326" y="223"/>
                </a:cubicBezTo>
                <a:cubicBezTo>
                  <a:pt x="320" y="224"/>
                  <a:pt x="311" y="224"/>
                  <a:pt x="305" y="227"/>
                </a:cubicBezTo>
                <a:cubicBezTo>
                  <a:pt x="291" y="232"/>
                  <a:pt x="289" y="249"/>
                  <a:pt x="289" y="259"/>
                </a:cubicBezTo>
                <a:cubicBezTo>
                  <a:pt x="220" y="259"/>
                  <a:pt x="220" y="259"/>
                  <a:pt x="220" y="259"/>
                </a:cubicBezTo>
                <a:cubicBezTo>
                  <a:pt x="228" y="217"/>
                  <a:pt x="240" y="178"/>
                  <a:pt x="255" y="144"/>
                </a:cubicBezTo>
                <a:lnTo>
                  <a:pt x="368" y="144"/>
                </a:lnTo>
                <a:close/>
                <a:moveTo>
                  <a:pt x="346" y="175"/>
                </a:moveTo>
                <a:cubicBezTo>
                  <a:pt x="346" y="175"/>
                  <a:pt x="346" y="174"/>
                  <a:pt x="346" y="174"/>
                </a:cubicBezTo>
                <a:cubicBezTo>
                  <a:pt x="346" y="175"/>
                  <a:pt x="347" y="176"/>
                  <a:pt x="348" y="177"/>
                </a:cubicBezTo>
                <a:cubicBezTo>
                  <a:pt x="348" y="177"/>
                  <a:pt x="348" y="177"/>
                  <a:pt x="348" y="177"/>
                </a:cubicBezTo>
                <a:cubicBezTo>
                  <a:pt x="347" y="178"/>
                  <a:pt x="345" y="180"/>
                  <a:pt x="344" y="181"/>
                </a:cubicBezTo>
                <a:cubicBezTo>
                  <a:pt x="345" y="179"/>
                  <a:pt x="345" y="177"/>
                  <a:pt x="346" y="175"/>
                </a:cubicBezTo>
                <a:close/>
                <a:moveTo>
                  <a:pt x="363" y="169"/>
                </a:moveTo>
                <a:cubicBezTo>
                  <a:pt x="362" y="168"/>
                  <a:pt x="361" y="168"/>
                  <a:pt x="360" y="168"/>
                </a:cubicBezTo>
                <a:cubicBezTo>
                  <a:pt x="360" y="168"/>
                  <a:pt x="360" y="168"/>
                  <a:pt x="359" y="168"/>
                </a:cubicBezTo>
                <a:cubicBezTo>
                  <a:pt x="361" y="168"/>
                  <a:pt x="362" y="168"/>
                  <a:pt x="363" y="168"/>
                </a:cubicBezTo>
                <a:cubicBezTo>
                  <a:pt x="363" y="169"/>
                  <a:pt x="363" y="169"/>
                  <a:pt x="363" y="169"/>
                </a:cubicBezTo>
                <a:close/>
                <a:moveTo>
                  <a:pt x="361" y="184"/>
                </a:moveTo>
                <a:cubicBezTo>
                  <a:pt x="362" y="185"/>
                  <a:pt x="362" y="186"/>
                  <a:pt x="363" y="187"/>
                </a:cubicBezTo>
                <a:cubicBezTo>
                  <a:pt x="361" y="187"/>
                  <a:pt x="360" y="187"/>
                  <a:pt x="357" y="188"/>
                </a:cubicBezTo>
                <a:cubicBezTo>
                  <a:pt x="359" y="187"/>
                  <a:pt x="360" y="185"/>
                  <a:pt x="361" y="184"/>
                </a:cubicBezTo>
                <a:close/>
                <a:moveTo>
                  <a:pt x="332" y="173"/>
                </a:moveTo>
                <a:cubicBezTo>
                  <a:pt x="332" y="174"/>
                  <a:pt x="331" y="175"/>
                  <a:pt x="330" y="176"/>
                </a:cubicBezTo>
                <a:cubicBezTo>
                  <a:pt x="329" y="177"/>
                  <a:pt x="328" y="179"/>
                  <a:pt x="326" y="179"/>
                </a:cubicBezTo>
                <a:cubicBezTo>
                  <a:pt x="326" y="178"/>
                  <a:pt x="327" y="177"/>
                  <a:pt x="328" y="175"/>
                </a:cubicBezTo>
                <a:cubicBezTo>
                  <a:pt x="329" y="174"/>
                  <a:pt x="331" y="173"/>
                  <a:pt x="332" y="173"/>
                </a:cubicBezTo>
                <a:close/>
                <a:moveTo>
                  <a:pt x="297" y="273"/>
                </a:moveTo>
                <a:cubicBezTo>
                  <a:pt x="298" y="273"/>
                  <a:pt x="300" y="273"/>
                  <a:pt x="301" y="272"/>
                </a:cubicBezTo>
                <a:cubicBezTo>
                  <a:pt x="302" y="272"/>
                  <a:pt x="303" y="273"/>
                  <a:pt x="303" y="274"/>
                </a:cubicBezTo>
                <a:cubicBezTo>
                  <a:pt x="303" y="275"/>
                  <a:pt x="304" y="275"/>
                  <a:pt x="303" y="277"/>
                </a:cubicBezTo>
                <a:cubicBezTo>
                  <a:pt x="292" y="283"/>
                  <a:pt x="247" y="307"/>
                  <a:pt x="239" y="338"/>
                </a:cubicBezTo>
                <a:cubicBezTo>
                  <a:pt x="234" y="354"/>
                  <a:pt x="231" y="372"/>
                  <a:pt x="229" y="389"/>
                </a:cubicBezTo>
                <a:cubicBezTo>
                  <a:pt x="208" y="389"/>
                  <a:pt x="208" y="389"/>
                  <a:pt x="208" y="389"/>
                </a:cubicBezTo>
                <a:cubicBezTo>
                  <a:pt x="208" y="349"/>
                  <a:pt x="212" y="310"/>
                  <a:pt x="218" y="273"/>
                </a:cubicBezTo>
                <a:lnTo>
                  <a:pt x="297" y="273"/>
                </a:lnTo>
                <a:close/>
                <a:moveTo>
                  <a:pt x="208" y="403"/>
                </a:moveTo>
                <a:cubicBezTo>
                  <a:pt x="227" y="403"/>
                  <a:pt x="227" y="403"/>
                  <a:pt x="227" y="403"/>
                </a:cubicBezTo>
                <a:cubicBezTo>
                  <a:pt x="226" y="425"/>
                  <a:pt x="229" y="445"/>
                  <a:pt x="239" y="459"/>
                </a:cubicBezTo>
                <a:cubicBezTo>
                  <a:pt x="246" y="469"/>
                  <a:pt x="257" y="475"/>
                  <a:pt x="270" y="476"/>
                </a:cubicBezTo>
                <a:cubicBezTo>
                  <a:pt x="275" y="477"/>
                  <a:pt x="280" y="477"/>
                  <a:pt x="285" y="477"/>
                </a:cubicBezTo>
                <a:cubicBezTo>
                  <a:pt x="299" y="477"/>
                  <a:pt x="313" y="475"/>
                  <a:pt x="325" y="474"/>
                </a:cubicBezTo>
                <a:cubicBezTo>
                  <a:pt x="334" y="473"/>
                  <a:pt x="343" y="473"/>
                  <a:pt x="351" y="473"/>
                </a:cubicBezTo>
                <a:cubicBezTo>
                  <a:pt x="369" y="473"/>
                  <a:pt x="374" y="478"/>
                  <a:pt x="377" y="486"/>
                </a:cubicBezTo>
                <a:cubicBezTo>
                  <a:pt x="383" y="501"/>
                  <a:pt x="381" y="510"/>
                  <a:pt x="380" y="519"/>
                </a:cubicBezTo>
                <a:cubicBezTo>
                  <a:pt x="218" y="519"/>
                  <a:pt x="218" y="519"/>
                  <a:pt x="218" y="519"/>
                </a:cubicBezTo>
                <a:cubicBezTo>
                  <a:pt x="212" y="482"/>
                  <a:pt x="208" y="443"/>
                  <a:pt x="208" y="403"/>
                </a:cubicBezTo>
                <a:close/>
                <a:moveTo>
                  <a:pt x="402" y="567"/>
                </a:moveTo>
                <a:cubicBezTo>
                  <a:pt x="406" y="573"/>
                  <a:pt x="408" y="577"/>
                  <a:pt x="405" y="581"/>
                </a:cubicBezTo>
                <a:cubicBezTo>
                  <a:pt x="404" y="582"/>
                  <a:pt x="403" y="584"/>
                  <a:pt x="402" y="586"/>
                </a:cubicBezTo>
                <a:lnTo>
                  <a:pt x="402" y="567"/>
                </a:lnTo>
                <a:close/>
                <a:moveTo>
                  <a:pt x="402" y="623"/>
                </a:moveTo>
                <a:cubicBezTo>
                  <a:pt x="405" y="633"/>
                  <a:pt x="409" y="641"/>
                  <a:pt x="412" y="648"/>
                </a:cubicBezTo>
                <a:cubicBezTo>
                  <a:pt x="402" y="648"/>
                  <a:pt x="402" y="648"/>
                  <a:pt x="402" y="648"/>
                </a:cubicBezTo>
                <a:lnTo>
                  <a:pt x="402" y="623"/>
                </a:lnTo>
                <a:close/>
                <a:moveTo>
                  <a:pt x="423" y="165"/>
                </a:moveTo>
                <a:cubicBezTo>
                  <a:pt x="425" y="149"/>
                  <a:pt x="425" y="149"/>
                  <a:pt x="425" y="149"/>
                </a:cubicBezTo>
                <a:cubicBezTo>
                  <a:pt x="429" y="155"/>
                  <a:pt x="433" y="162"/>
                  <a:pt x="434" y="166"/>
                </a:cubicBezTo>
                <a:cubicBezTo>
                  <a:pt x="432" y="165"/>
                  <a:pt x="429" y="165"/>
                  <a:pt x="426" y="165"/>
                </a:cubicBezTo>
                <a:cubicBezTo>
                  <a:pt x="425" y="165"/>
                  <a:pt x="424" y="165"/>
                  <a:pt x="423" y="165"/>
                </a:cubicBezTo>
                <a:close/>
                <a:moveTo>
                  <a:pt x="204" y="273"/>
                </a:moveTo>
                <a:cubicBezTo>
                  <a:pt x="198" y="310"/>
                  <a:pt x="194" y="349"/>
                  <a:pt x="194" y="389"/>
                </a:cubicBezTo>
                <a:cubicBezTo>
                  <a:pt x="56" y="389"/>
                  <a:pt x="56" y="389"/>
                  <a:pt x="56" y="389"/>
                </a:cubicBezTo>
                <a:cubicBezTo>
                  <a:pt x="48" y="361"/>
                  <a:pt x="39" y="325"/>
                  <a:pt x="31" y="282"/>
                </a:cubicBezTo>
                <a:cubicBezTo>
                  <a:pt x="32" y="279"/>
                  <a:pt x="33" y="276"/>
                  <a:pt x="34" y="273"/>
                </a:cubicBezTo>
                <a:lnTo>
                  <a:pt x="204" y="273"/>
                </a:lnTo>
                <a:close/>
                <a:moveTo>
                  <a:pt x="134" y="533"/>
                </a:moveTo>
                <a:cubicBezTo>
                  <a:pt x="206" y="533"/>
                  <a:pt x="206" y="533"/>
                  <a:pt x="206" y="533"/>
                </a:cubicBezTo>
                <a:cubicBezTo>
                  <a:pt x="214" y="574"/>
                  <a:pt x="225" y="613"/>
                  <a:pt x="240" y="648"/>
                </a:cubicBezTo>
                <a:cubicBezTo>
                  <a:pt x="143" y="648"/>
                  <a:pt x="143" y="648"/>
                  <a:pt x="143" y="648"/>
                </a:cubicBezTo>
                <a:cubicBezTo>
                  <a:pt x="122" y="595"/>
                  <a:pt x="129" y="558"/>
                  <a:pt x="134" y="533"/>
                </a:cubicBezTo>
                <a:close/>
                <a:moveTo>
                  <a:pt x="220" y="533"/>
                </a:moveTo>
                <a:cubicBezTo>
                  <a:pt x="379" y="533"/>
                  <a:pt x="379" y="533"/>
                  <a:pt x="379" y="533"/>
                </a:cubicBezTo>
                <a:cubicBezTo>
                  <a:pt x="379" y="536"/>
                  <a:pt x="380" y="540"/>
                  <a:pt x="383" y="544"/>
                </a:cubicBezTo>
                <a:cubicBezTo>
                  <a:pt x="385" y="546"/>
                  <a:pt x="386" y="548"/>
                  <a:pt x="388" y="550"/>
                </a:cubicBezTo>
                <a:cubicBezTo>
                  <a:pt x="388" y="648"/>
                  <a:pt x="388" y="648"/>
                  <a:pt x="388" y="648"/>
                </a:cubicBezTo>
                <a:cubicBezTo>
                  <a:pt x="255" y="648"/>
                  <a:pt x="255" y="648"/>
                  <a:pt x="255" y="648"/>
                </a:cubicBezTo>
                <a:cubicBezTo>
                  <a:pt x="240" y="614"/>
                  <a:pt x="228" y="575"/>
                  <a:pt x="220" y="533"/>
                </a:cubicBezTo>
                <a:close/>
                <a:moveTo>
                  <a:pt x="388" y="662"/>
                </a:moveTo>
                <a:cubicBezTo>
                  <a:pt x="388" y="777"/>
                  <a:pt x="388" y="777"/>
                  <a:pt x="388" y="777"/>
                </a:cubicBezTo>
                <a:cubicBezTo>
                  <a:pt x="339" y="774"/>
                  <a:pt x="294" y="730"/>
                  <a:pt x="261" y="662"/>
                </a:cubicBezTo>
                <a:lnTo>
                  <a:pt x="388" y="662"/>
                </a:lnTo>
                <a:close/>
                <a:moveTo>
                  <a:pt x="402" y="662"/>
                </a:moveTo>
                <a:cubicBezTo>
                  <a:pt x="419" y="662"/>
                  <a:pt x="419" y="662"/>
                  <a:pt x="419" y="662"/>
                </a:cubicBezTo>
                <a:cubicBezTo>
                  <a:pt x="419" y="662"/>
                  <a:pt x="419" y="663"/>
                  <a:pt x="419" y="663"/>
                </a:cubicBezTo>
                <a:cubicBezTo>
                  <a:pt x="427" y="678"/>
                  <a:pt x="433" y="692"/>
                  <a:pt x="449" y="692"/>
                </a:cubicBezTo>
                <a:cubicBezTo>
                  <a:pt x="452" y="692"/>
                  <a:pt x="455" y="691"/>
                  <a:pt x="458" y="691"/>
                </a:cubicBezTo>
                <a:cubicBezTo>
                  <a:pt x="470" y="687"/>
                  <a:pt x="491" y="675"/>
                  <a:pt x="505" y="665"/>
                </a:cubicBezTo>
                <a:cubicBezTo>
                  <a:pt x="506" y="664"/>
                  <a:pt x="508" y="663"/>
                  <a:pt x="509" y="662"/>
                </a:cubicBezTo>
                <a:cubicBezTo>
                  <a:pt x="529" y="662"/>
                  <a:pt x="529" y="662"/>
                  <a:pt x="529" y="662"/>
                </a:cubicBezTo>
                <a:cubicBezTo>
                  <a:pt x="496" y="732"/>
                  <a:pt x="450" y="774"/>
                  <a:pt x="402" y="777"/>
                </a:cubicBezTo>
                <a:lnTo>
                  <a:pt x="402" y="662"/>
                </a:lnTo>
                <a:close/>
                <a:moveTo>
                  <a:pt x="528" y="648"/>
                </a:moveTo>
                <a:cubicBezTo>
                  <a:pt x="539" y="638"/>
                  <a:pt x="539" y="634"/>
                  <a:pt x="539" y="632"/>
                </a:cubicBezTo>
                <a:cubicBezTo>
                  <a:pt x="539" y="628"/>
                  <a:pt x="545" y="617"/>
                  <a:pt x="552" y="605"/>
                </a:cubicBezTo>
                <a:cubicBezTo>
                  <a:pt x="547" y="621"/>
                  <a:pt x="541" y="635"/>
                  <a:pt x="536" y="648"/>
                </a:cubicBezTo>
                <a:lnTo>
                  <a:pt x="528" y="648"/>
                </a:lnTo>
                <a:close/>
                <a:moveTo>
                  <a:pt x="570" y="592"/>
                </a:moveTo>
                <a:cubicBezTo>
                  <a:pt x="575" y="588"/>
                  <a:pt x="579" y="584"/>
                  <a:pt x="582" y="579"/>
                </a:cubicBezTo>
                <a:cubicBezTo>
                  <a:pt x="584" y="573"/>
                  <a:pt x="584" y="567"/>
                  <a:pt x="581" y="561"/>
                </a:cubicBezTo>
                <a:cubicBezTo>
                  <a:pt x="577" y="554"/>
                  <a:pt x="576" y="544"/>
                  <a:pt x="579" y="533"/>
                </a:cubicBezTo>
                <a:cubicBezTo>
                  <a:pt x="752" y="533"/>
                  <a:pt x="752" y="533"/>
                  <a:pt x="752" y="533"/>
                </a:cubicBezTo>
                <a:cubicBezTo>
                  <a:pt x="735" y="575"/>
                  <a:pt x="711" y="614"/>
                  <a:pt x="682" y="648"/>
                </a:cubicBezTo>
                <a:cubicBezTo>
                  <a:pt x="551" y="648"/>
                  <a:pt x="551" y="648"/>
                  <a:pt x="551" y="648"/>
                </a:cubicBezTo>
                <a:cubicBezTo>
                  <a:pt x="558" y="631"/>
                  <a:pt x="565" y="612"/>
                  <a:pt x="570" y="592"/>
                </a:cubicBezTo>
                <a:close/>
                <a:moveTo>
                  <a:pt x="175" y="708"/>
                </a:moveTo>
                <a:cubicBezTo>
                  <a:pt x="164" y="691"/>
                  <a:pt x="155" y="676"/>
                  <a:pt x="149" y="662"/>
                </a:cubicBezTo>
                <a:cubicBezTo>
                  <a:pt x="246" y="662"/>
                  <a:pt x="246" y="662"/>
                  <a:pt x="246" y="662"/>
                </a:cubicBezTo>
                <a:cubicBezTo>
                  <a:pt x="248" y="666"/>
                  <a:pt x="250" y="670"/>
                  <a:pt x="252" y="674"/>
                </a:cubicBezTo>
                <a:cubicBezTo>
                  <a:pt x="275" y="720"/>
                  <a:pt x="302" y="753"/>
                  <a:pt x="333" y="772"/>
                </a:cubicBezTo>
                <a:cubicBezTo>
                  <a:pt x="275" y="763"/>
                  <a:pt x="221" y="740"/>
                  <a:pt x="175" y="708"/>
                </a:cubicBezTo>
                <a:close/>
                <a:moveTo>
                  <a:pt x="457" y="773"/>
                </a:moveTo>
                <a:cubicBezTo>
                  <a:pt x="491" y="751"/>
                  <a:pt x="521" y="713"/>
                  <a:pt x="545" y="662"/>
                </a:cubicBezTo>
                <a:cubicBezTo>
                  <a:pt x="669" y="662"/>
                  <a:pt x="669" y="662"/>
                  <a:pt x="669" y="662"/>
                </a:cubicBezTo>
                <a:cubicBezTo>
                  <a:pt x="613" y="719"/>
                  <a:pt x="539" y="759"/>
                  <a:pt x="457" y="773"/>
                </a:cubicBezTo>
                <a:close/>
              </a:path>
            </a:pathLst>
          </a:custGeom>
          <a:solidFill>
            <a:srgbClr val="0070C0"/>
          </a:solidFill>
          <a:ln>
            <a:solidFill>
              <a:schemeClr val="tx1"/>
            </a:solidFill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pPr defTabSz="575936"/>
            <a:endParaRPr lang="en-US">
              <a:solidFill>
                <a:srgbClr val="FFFFFF"/>
              </a:solidFill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84033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537711637"/>
              </p:ext>
            </p:extLst>
          </p:nvPr>
        </p:nvGraphicFramePr>
        <p:xfrm>
          <a:off x="0" y="0"/>
          <a:ext cx="3311773" cy="3168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68"/>
          <a:stretch/>
        </p:blipFill>
        <p:spPr>
          <a:xfrm>
            <a:off x="3419785" y="849719"/>
            <a:ext cx="2232248" cy="1417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86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342" y="59699"/>
            <a:ext cx="3661015" cy="313932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ms-MY" sz="2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“Qayta qurish” </a:t>
            </a:r>
            <a:r>
              <a:rPr lang="ms-MY" sz="2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davrida  M.Gorbachyov ilgari  </a:t>
            </a:r>
            <a:r>
              <a:rPr lang="ms-MY" sz="2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surgan </a:t>
            </a:r>
            <a:r>
              <a:rPr lang="ms-MY" sz="2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ms-MY" sz="2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yangicha siyosiy tafakkur” tashabbusi SSSRning </a:t>
            </a:r>
            <a:r>
              <a:rPr lang="ms-MY" sz="2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AQSH </a:t>
            </a:r>
            <a:r>
              <a:rPr lang="ms-MY" sz="2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 </a:t>
            </a:r>
            <a:r>
              <a:rPr lang="ms-MY" sz="2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  </a:t>
            </a:r>
            <a:r>
              <a:rPr lang="ms-MY" sz="2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kapitalistik dunyo bilan  munosabatlarida </a:t>
            </a:r>
            <a:r>
              <a:rPr lang="ms-MY" sz="2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keskin  </a:t>
            </a:r>
            <a:r>
              <a:rPr lang="ms-MY" sz="2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ijobiy o‘zgarishlarga </a:t>
            </a:r>
            <a:r>
              <a:rPr lang="ms-MY" sz="2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 </a:t>
            </a:r>
            <a:r>
              <a:rPr lang="ms-MY" sz="2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keldi.</a:t>
            </a:r>
            <a:endParaRPr lang="ru-RU" sz="2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893" y="614252"/>
            <a:ext cx="1828800" cy="250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75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285" y="0"/>
            <a:ext cx="5688037" cy="1200329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ms-MY" sz="1400" b="1" dirty="0"/>
              <a:t>     </a:t>
            </a: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1991-yil 19-avgustga </a:t>
            </a:r>
            <a:r>
              <a:rPr lang="ms-MY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o‘tar </a:t>
            </a: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kechasi Favqulodda holat davlat </a:t>
            </a:r>
            <a:r>
              <a:rPr lang="ms-MY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komiteti (</a:t>
            </a: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GKCHP) </a:t>
            </a:r>
            <a:r>
              <a:rPr lang="ms-MY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tuzilganligi to‘g‘risida </a:t>
            </a: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e’lon qilinib, unga </a:t>
            </a:r>
            <a:r>
              <a:rPr lang="ms-MY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SSSRning vitse-prezidenti</a:t>
            </a: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ms-MY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   </a:t>
            </a: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vaziri kabi yuqori lavozimli </a:t>
            </a:r>
            <a:r>
              <a:rPr lang="ms-MY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kishilar </a:t>
            </a: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kirdi.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561" y="1260004"/>
            <a:ext cx="3158819" cy="1854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40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084" y="0"/>
            <a:ext cx="5688037" cy="1569660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>
            <a:spAutoFit/>
          </a:bodyPr>
          <a:lstStyle/>
          <a:p>
            <a:pPr indent="180975" algn="just"/>
            <a:r>
              <a:rPr lang="ms-MY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GKCHP  </a:t>
            </a:r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mamlakatning </a:t>
            </a:r>
            <a:r>
              <a:rPr lang="ms-MY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 qator </a:t>
            </a:r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hududlarida favqulodda holat e’lon qildi. </a:t>
            </a:r>
            <a:r>
              <a:rPr lang="ms-MY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1977-yilgi konstitutsiyaga xilof </a:t>
            </a:r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ravishda faoliyat yuritayotgan hokimiyat </a:t>
            </a:r>
            <a:r>
              <a:rPr lang="ms-MY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tizimlari tarqatib yuborildi</a:t>
            </a:r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muxolifatdagi partiya va harakatlar faoliyati to‘xtatildi, ommaviy axborot vositalari ustidan qat’iy nazorat o‘rnatildi, Moskvaga qo‘shin kiritildi.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709" y="1620044"/>
            <a:ext cx="2867025" cy="148266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77" y="1620044"/>
            <a:ext cx="2420973" cy="1482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81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59450" cy="16004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indent="268288" algn="just"/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GKCHPga </a:t>
            </a:r>
            <a:r>
              <a:rPr lang="ms-MY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 harakatga 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demokratik kuchlar yetakchilik qildi</a:t>
            </a:r>
            <a:r>
              <a:rPr lang="ms-MY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Ular 19-avgust 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 </a:t>
            </a:r>
            <a:r>
              <a:rPr lang="ms-MY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Rossiya 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fuqarolariga murojaat qilib</a:t>
            </a:r>
            <a:r>
              <a:rPr lang="ms-MY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GKCHP </a:t>
            </a:r>
            <a:r>
              <a:rPr lang="ms-MY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harakatlari g‘ayrikonstitutsion 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to‘ntarish</a:t>
            </a:r>
            <a:r>
              <a:rPr lang="ms-MY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 qarorlari noqonuniy</a:t>
            </a:r>
            <a:r>
              <a:rPr lang="ms-MY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deb  e’lon 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qildilar. </a:t>
            </a:r>
          </a:p>
          <a:p>
            <a:pPr indent="268288" algn="just"/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19-avgust kuni minglab </a:t>
            </a:r>
            <a:r>
              <a:rPr lang="ms-MY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moskvaliklar Rossiya Oliy Soveti  binosini 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 qilishga kirishdi</a:t>
            </a:r>
            <a:r>
              <a:rPr lang="ms-MY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Tanklarda kelayotgan </a:t>
            </a:r>
            <a:r>
              <a:rPr lang="ms-MY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qo‘shinni to‘xtatishga 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 qilgan bir necha yoshlar halok </a:t>
            </a:r>
            <a:r>
              <a:rPr lang="ms-MY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bo‘ldi.</a:t>
            </a:r>
            <a:endPara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912" y="1736876"/>
            <a:ext cx="2340260" cy="136653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981" y="1736877"/>
            <a:ext cx="2432100" cy="1366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95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822" y="80665"/>
            <a:ext cx="2204835" cy="3093154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ms-MY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ms-MY" sz="15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21-avgust kuni Rossiya Oliy Sovetining favqulodda sessiyasi ochildi. </a:t>
            </a:r>
          </a:p>
          <a:p>
            <a:pPr algn="ctr"/>
            <a:r>
              <a:rPr lang="ms-MY" sz="15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22-avgust kuni GKCHP </a:t>
            </a:r>
            <a:r>
              <a:rPr lang="ms-MY" sz="1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a’zolari  </a:t>
            </a:r>
            <a:r>
              <a:rPr lang="ms-MY" sz="15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qamoqqa </a:t>
            </a:r>
            <a:r>
              <a:rPr lang="ms-MY" sz="1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5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olindi.   </a:t>
            </a:r>
          </a:p>
          <a:p>
            <a:pPr algn="ctr"/>
            <a:r>
              <a:rPr lang="ms-MY" sz="15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Avgust </a:t>
            </a:r>
            <a:r>
              <a:rPr lang="ms-MY" sz="1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voqealaridan </a:t>
            </a:r>
            <a:r>
              <a:rPr lang="ms-MY" sz="15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 obro‘si tushib ketgan KPSSning faoliyati to‘xtatildi. </a:t>
            </a:r>
            <a:r>
              <a:rPr lang="ms-MY" sz="1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 </a:t>
            </a:r>
            <a:r>
              <a:rPr lang="ms-MY" sz="15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mulki natsionalizatsiya qilindi</a:t>
            </a:r>
            <a:r>
              <a:rPr lang="ms-MY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ms-MY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87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67657" y="115833"/>
            <a:ext cx="3441497" cy="301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14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83182" y="260684"/>
            <a:ext cx="2385496" cy="2677656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ms-MY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Avgust davlat  to‘ntarishidan  keyin </a:t>
            </a:r>
            <a:r>
              <a:rPr lang="ms-MY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   </a:t>
            </a:r>
            <a:r>
              <a:rPr lang="ms-MY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respublikalar   birin-ketin o‘z mustaqilligini e’lon </a:t>
            </a:r>
            <a:r>
              <a:rPr lang="ms-MY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qildi.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87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60638" y="78970"/>
            <a:ext cx="3254592" cy="3090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25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1214" y="0"/>
            <a:ext cx="5672827" cy="14773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ms-MY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1991-yil </a:t>
            </a:r>
            <a:r>
              <a:rPr lang="ms-MY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8-dekabr </a:t>
            </a:r>
            <a:r>
              <a:rPr lang="ms-MY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 Minsk </a:t>
            </a: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shahrida Rossiya,  Ukraina, Belorussiya rahbarlari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 tooltip="Boris Yeltsin"/>
              </a:rPr>
              <a:t>B.N.Yelsin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L.M.Kravchuk</a:t>
            </a:r>
            <a:r>
              <a:rPr lang="en-US" sz="1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S.S.Shushkevichlar</a:t>
            </a:r>
            <a:r>
              <a:rPr lang="en-US" sz="1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1922-yilgi </a:t>
            </a:r>
            <a:r>
              <a:rPr lang="ms-MY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Ittifoq </a:t>
            </a: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shartnomasini bekor </a:t>
            </a:r>
            <a:r>
              <a:rPr lang="ms-MY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ms-MY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</a:t>
            </a:r>
            <a:r>
              <a:rPr lang="ms-MY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Davlatlar  </a:t>
            </a:r>
            <a:r>
              <a:rPr lang="ms-MY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Hamdo‘stligi </a:t>
            </a:r>
            <a:r>
              <a:rPr lang="ms-MY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ms-MY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MDH)</a:t>
            </a: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tuzilganligini e’lon qildi. 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557" y="1548036"/>
            <a:ext cx="2663438" cy="1542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93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1214" y="0"/>
            <a:ext cx="5672827" cy="2862322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>
            <a:spAutoFit/>
          </a:bodyPr>
          <a:lstStyle/>
          <a:p>
            <a:pPr indent="180975" algn="just"/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1993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MDH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Ustavi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qilindi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davlatlarning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huquqlari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erkinliklarini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taʼminlash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siyosiy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faoliyatini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muvofiqlashtirish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makonni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vujudga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keltirish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transport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aloqa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tizimlarini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rivojlantirish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aholi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sogʻligʻi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atrof-muhitni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muhofaza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ijtimoiy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immigratsiya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siyosati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uyushgan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jinoyatchilikka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1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arshi</a:t>
            </a:r>
            <a:r>
              <a:rPr lang="en-US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kurash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mudofaa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siyosatida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hamkorlik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chegaralarni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qoʻriqlashda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birgalikda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faoliyat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yuritishni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nazarda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tutadi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1905" y="2570037"/>
            <a:ext cx="988905" cy="58457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7749" y="2570037"/>
            <a:ext cx="988905" cy="58457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9577" y="2578882"/>
            <a:ext cx="988905" cy="584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20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608" y="606477"/>
            <a:ext cx="5573405" cy="26314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88900" indent="268288" algn="just">
              <a:spcAft>
                <a:spcPts val="600"/>
              </a:spcAft>
            </a:pP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Sovuq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—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tarafdan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 tooltip="AQSh"/>
              </a:rPr>
              <a:t>AQSh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ittifoqdoshlari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tarafdan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 tooltip="SSSR"/>
              </a:rPr>
              <a:t>SSSR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ittifoqdoshlari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 tooltip="XX asr"/>
              </a:rPr>
              <a:t>XX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 tooltip="XX asr"/>
              </a:rPr>
              <a:t>asrning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 tooltip="1940"/>
              </a:rPr>
              <a:t>40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-yillari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oʻrtalaridan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6" tooltip="1990"/>
              </a:rPr>
              <a:t>90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-yillarning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boshlarigacha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global 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7" tooltip="Geosiyosat"/>
              </a:rPr>
              <a:t>geosiyosiy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gʻoyaviy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konfrontatsiya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2"/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1945-1962</a:t>
            </a:r>
            <a:endParaRPr lang="en-U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1962-1979</a:t>
            </a:r>
            <a:endParaRPr lang="en-U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1979-1985</a:t>
            </a:r>
            <a:endParaRPr lang="en-U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1985-1991  </a:t>
            </a:r>
            <a:endParaRPr lang="en-US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8900" indent="268288" algn="just"/>
            <a:endParaRPr lang="en-US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10486" y="55960"/>
            <a:ext cx="23022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o‘rnida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12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1367" y="19252"/>
            <a:ext cx="4954622" cy="447534"/>
          </a:xfrm>
          <a:prstGeom prst="rect">
            <a:avLst/>
          </a:prstGeom>
        </p:spPr>
        <p:txBody>
          <a:bodyPr vert="horz" wrap="square" lIns="0" tIns="16486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30"/>
              </a:spcBef>
            </a:pPr>
            <a:r>
              <a:rPr lang="en-US" sz="2800" dirty="0" err="1"/>
              <a:t>Reja</a:t>
            </a:r>
            <a:endParaRPr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1103146" y="1509527"/>
            <a:ext cx="45519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575936">
              <a:spcAft>
                <a:spcPts val="94"/>
              </a:spcAft>
              <a:defRPr/>
            </a:pPr>
            <a:r>
              <a:rPr lang="ms-MY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SSSR tashqi siyosati.</a:t>
            </a:r>
            <a:endParaRPr kumimoji="0" lang="en-US" sz="22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16604" y="2232782"/>
            <a:ext cx="46385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355600">
              <a:spcAft>
                <a:spcPts val="94"/>
              </a:spcAft>
              <a:defRPr/>
            </a:pPr>
            <a:r>
              <a:rPr lang="ms-MY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Avgust inqirozi. SSSRning parchalanishi. 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89468" y="680040"/>
            <a:ext cx="45656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575936">
              <a:spcAft>
                <a:spcPts val="94"/>
              </a:spcAft>
              <a:defRPr/>
            </a:pPr>
            <a:r>
              <a:rPr lang="ms-MY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AQSh tashqi siyosati. 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трелка вправо с вырезом 4"/>
          <p:cNvSpPr/>
          <p:nvPr/>
        </p:nvSpPr>
        <p:spPr>
          <a:xfrm>
            <a:off x="124738" y="719944"/>
            <a:ext cx="978408" cy="484632"/>
          </a:xfrm>
          <a:prstGeom prst="notchedRightArrow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с вырезом 6"/>
          <p:cNvSpPr/>
          <p:nvPr/>
        </p:nvSpPr>
        <p:spPr>
          <a:xfrm>
            <a:off x="86541" y="1508878"/>
            <a:ext cx="985439" cy="490940"/>
          </a:xfrm>
          <a:prstGeom prst="notchedRightArrow">
            <a:avLst/>
          </a:prstGeom>
          <a:solidFill>
            <a:srgbClr val="7030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с вырезом 7"/>
          <p:cNvSpPr/>
          <p:nvPr/>
        </p:nvSpPr>
        <p:spPr>
          <a:xfrm>
            <a:off x="71413" y="2393903"/>
            <a:ext cx="945191" cy="482878"/>
          </a:xfrm>
          <a:prstGeom prst="notchedRightArrow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01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950985366"/>
              </p:ext>
            </p:extLst>
          </p:nvPr>
        </p:nvGraphicFramePr>
        <p:xfrm>
          <a:off x="51214" y="0"/>
          <a:ext cx="5636823" cy="2880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387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15429" y="611932"/>
            <a:ext cx="5240779" cy="230832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1945-1962 </a:t>
            </a:r>
            <a:r>
              <a:rPr lang="en-US" sz="1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yillar</a:t>
            </a:r>
            <a:r>
              <a:rPr lang="en-US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AQSh</a:t>
            </a:r>
            <a:r>
              <a:rPr lang="en-US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Sovet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Ittifoqi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oʻzlarining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taʼsir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doiralarini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yaratdilar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harbiy-siyosiy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bloklar</a:t>
            </a:r>
            <a:r>
              <a:rPr lang="en-US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NATO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Varshava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bitimi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mustahkamladilar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Sovuq</a:t>
            </a:r>
            <a:r>
              <a:rPr lang="en-US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Uchinchi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urushiga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kelishiga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xavf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tugʻdiruvchi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oddiy 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yadroviy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qurollar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poygasi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borildi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15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59445" y="791952"/>
            <a:ext cx="5076564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1962-1979-yillar </a:t>
            </a:r>
            <a:r>
              <a:rPr lang="en-US" sz="2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halokat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arafasida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holatlardan</a:t>
            </a:r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1962-yilgi Karib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inqirozi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boʻldi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Shundan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soʻng</a:t>
            </a:r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1970-yillarda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ikkala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tarafdan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xalqaro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tanglikni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“yengillashtirish”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qurollanishni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cheklash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harakatlari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oshirildi</a:t>
            </a:r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08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3330" y="539924"/>
            <a:ext cx="5556023" cy="2554545"/>
          </a:xfrm>
          <a:prstGeom prst="rect">
            <a:avLst/>
          </a:prstGeom>
          <a:solidFill>
            <a:schemeClr val="bg1">
              <a:lumMod val="25000"/>
              <a:lumOff val="7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1979-1985-yillar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SSSRning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bora-bora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texnologik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tarafdan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ortda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qolishi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sovetlar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iqtisodiyotining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inqirozli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holatlari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1970-yillar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oxiri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1980-yillarning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boshidagi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harajatlar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qatorda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sovet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hukumatining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siyosiy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iqtisodiy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reformalar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oʻtkazishiga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majbur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4. 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1985-1991-yillar - 1985-yilda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Mixail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Gorbachyov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eʼlon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qayta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qurish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oshkoralik KPSSning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boshliq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rolini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yoʻqotishiga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ogʻir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iqtisodiy-ijtimoiy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inqirozga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oqibatda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- 1991-yili 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SSSRning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parchalanishiga 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24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1214" y="79128"/>
            <a:ext cx="5672827" cy="3046988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Sharqiy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Yevropada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sovetlar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qoʻllovidan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mahrum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boʻlgan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kommunistik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hukumatlar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1989-1990-yillarda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agʻdariladi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endParaRPr lang="en-US" sz="2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Varshava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bitimi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faoliyatini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rasman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1991-yil 1 iyulda 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tugatdi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paytdan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boshlab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sovuq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urushni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tugagan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hisoblashimiz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931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7438" y="132269"/>
            <a:ext cx="5220580" cy="38626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Mustaqil</a:t>
            </a:r>
            <a:r>
              <a:rPr lang="en-US" dirty="0"/>
              <a:t> </a:t>
            </a:r>
            <a:r>
              <a:rPr lang="en-US" dirty="0" err="1"/>
              <a:t>bajarish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 smtClean="0"/>
              <a:t>topshiriqlar</a:t>
            </a:r>
            <a:endParaRPr lang="ru-RU" dirty="0"/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72339040"/>
              </p:ext>
            </p:extLst>
          </p:nvPr>
        </p:nvGraphicFramePr>
        <p:xfrm>
          <a:off x="179425" y="518529"/>
          <a:ext cx="5436604" cy="2541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631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450" y="71872"/>
            <a:ext cx="5621776" cy="29392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88900" indent="268288" algn="just">
              <a:spcAft>
                <a:spcPts val="600"/>
              </a:spcAft>
            </a:pPr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Jahonda yetakchilik mavqeyini egallab olgan AQSH Ikkinchi jahon urushidan keyingi  dastlabki </a:t>
            </a:r>
            <a:r>
              <a:rPr lang="ms-MY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yillarda ikkita </a:t>
            </a:r>
            <a:r>
              <a:rPr lang="ms-MY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tamoyilning uyg‘unligi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ms-MY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faol </a:t>
            </a:r>
            <a:r>
              <a:rPr lang="ms-MY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tashqi siyosat olib bordi</a:t>
            </a:r>
            <a:r>
              <a:rPr lang="ms-MY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8900" indent="268288" algn="just"/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ms-MY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AQSH kuch yordamida o‘zlariga ma’qul bo‘lmagan o‘zgarishlarga qarshilik qildi. </a:t>
            </a:r>
          </a:p>
          <a:p>
            <a:pPr marL="88900" indent="268288" algn="just"/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ms-MY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Qarshilik qilish mumkin bo‘lmagan hollarda ularga moslashib, bu o‘zgarishlardan saboq olishga intildi</a:t>
            </a:r>
            <a:r>
              <a:rPr lang="ms-MY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4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229553525"/>
              </p:ext>
            </p:extLst>
          </p:nvPr>
        </p:nvGraphicFramePr>
        <p:xfrm>
          <a:off x="73026" y="71872"/>
          <a:ext cx="5686424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064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858" y="0"/>
            <a:ext cx="5686424" cy="14773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SSSRni o‘zining asosiy mafkuraviy, siyosiy va harbiy raqibi deb hisoblagan AQSH “sovuq </a:t>
            </a:r>
            <a:r>
              <a:rPr lang="ms-MY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yillarida </a:t>
            </a:r>
            <a:r>
              <a:rPr lang="ms-MY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 vaqt SSSRga va uning </a:t>
            </a: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ittifoqchilariga   qarshi </a:t>
            </a:r>
            <a:r>
              <a:rPr lang="ms-MY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 qilib</a:t>
            </a: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ms-MY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ko‘plab iqtisodiy</a:t>
            </a: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ms-MY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siyosiy va </a:t>
            </a: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 </a:t>
            </a:r>
            <a:r>
              <a:rPr lang="ms-MY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ittifoqlarni tashkil </a:t>
            </a: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qildi.</a:t>
            </a:r>
            <a:endPara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103" y="1502616"/>
            <a:ext cx="2543175" cy="160689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02" y="1509308"/>
            <a:ext cx="2668176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81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633" y="21980"/>
            <a:ext cx="5688036" cy="13234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SSSRda </a:t>
            </a:r>
            <a:r>
              <a:rPr lang="ms-MY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M.S.Gorbachyov </a:t>
            </a:r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boshchiligida yangi siyosiy rahbariyatning hokimiyatga kelishi </a:t>
            </a:r>
            <a:r>
              <a:rPr lang="ms-MY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 sovet </a:t>
            </a:r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Amerika munosabatlarida </a:t>
            </a:r>
            <a:r>
              <a:rPr lang="ms-MY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jiddiy ijobiy </a:t>
            </a:r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o‘zgarishlar boshlandi.</a:t>
            </a:r>
          </a:p>
          <a:p>
            <a:pPr algn="just"/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Ayniqsa, </a:t>
            </a:r>
            <a:r>
              <a:rPr lang="ms-MY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Strategik hujum qurollarini cheklash </a:t>
            </a:r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 </a:t>
            </a:r>
            <a:r>
              <a:rPr lang="ms-MY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qisqartirish to‘g‘risidagi shartnoma </a:t>
            </a:r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muhim </a:t>
            </a:r>
            <a:r>
              <a:rPr lang="ms-MY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ahamiyatga ega bo‘ldi</a:t>
            </a:r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753" y="1532125"/>
            <a:ext cx="2268252" cy="153285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449" y="1533234"/>
            <a:ext cx="2310170" cy="1531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3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150330495"/>
              </p:ext>
            </p:extLst>
          </p:nvPr>
        </p:nvGraphicFramePr>
        <p:xfrm>
          <a:off x="0" y="0"/>
          <a:ext cx="3131753" cy="3168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6503" y="71872"/>
            <a:ext cx="2549117" cy="143356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6503" y="1709821"/>
            <a:ext cx="2549117" cy="1456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75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082587281"/>
              </p:ext>
            </p:extLst>
          </p:nvPr>
        </p:nvGraphicFramePr>
        <p:xfrm>
          <a:off x="0" y="0"/>
          <a:ext cx="3311773" cy="3168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2320" y="643370"/>
            <a:ext cx="2370113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69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26946123"/>
              </p:ext>
            </p:extLst>
          </p:nvPr>
        </p:nvGraphicFramePr>
        <p:xfrm>
          <a:off x="0" y="0"/>
          <a:ext cx="3275769" cy="3168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174" y="755948"/>
            <a:ext cx="2376860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46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9_Aqua Teal Dark">
      <a:dk1>
        <a:srgbClr val="FFFFFF"/>
      </a:dk1>
      <a:lt1>
        <a:srgbClr val="2B2B2D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154083</TotalTime>
  <Words>797</Words>
  <Application>Microsoft Office PowerPoint</Application>
  <PresentationFormat>Произвольный</PresentationFormat>
  <Paragraphs>49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25</vt:i4>
      </vt:variant>
    </vt:vector>
  </HeadingPairs>
  <TitlesOfParts>
    <vt:vector size="32" baseType="lpstr">
      <vt:lpstr>Arial</vt:lpstr>
      <vt:lpstr>Calibri</vt:lpstr>
      <vt:lpstr>Open Sans</vt:lpstr>
      <vt:lpstr>Open Sans Light</vt:lpstr>
      <vt:lpstr>Office Theme</vt:lpstr>
      <vt:lpstr>1_Office Theme</vt:lpstr>
      <vt:lpstr>2_Office Theme</vt:lpstr>
      <vt:lpstr>Jahon tarixi</vt:lpstr>
      <vt:lpstr>Reja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User</cp:lastModifiedBy>
  <cp:revision>1656</cp:revision>
  <dcterms:created xsi:type="dcterms:W3CDTF">2014-10-08T23:03:32Z</dcterms:created>
  <dcterms:modified xsi:type="dcterms:W3CDTF">2021-01-19T12:15:54Z</dcterms:modified>
</cp:coreProperties>
</file>