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2.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0" r:id="rId2"/>
    <p:sldMasterId id="2147483898" r:id="rId3"/>
  </p:sldMasterIdLst>
  <p:notesMasterIdLst>
    <p:notesMasterId r:id="rId25"/>
  </p:notesMasterIdLst>
  <p:sldIdLst>
    <p:sldId id="1356" r:id="rId4"/>
    <p:sldId id="1402" r:id="rId5"/>
    <p:sldId id="1512" r:id="rId6"/>
    <p:sldId id="1473" r:id="rId7"/>
    <p:sldId id="1495" r:id="rId8"/>
    <p:sldId id="1499" r:id="rId9"/>
    <p:sldId id="1497" r:id="rId10"/>
    <p:sldId id="1498" r:id="rId11"/>
    <p:sldId id="1484" r:id="rId12"/>
    <p:sldId id="1496" r:id="rId13"/>
    <p:sldId id="1509" r:id="rId14"/>
    <p:sldId id="1508" r:id="rId15"/>
    <p:sldId id="1505" r:id="rId16"/>
    <p:sldId id="1485" r:id="rId17"/>
    <p:sldId id="1500" r:id="rId18"/>
    <p:sldId id="1486" r:id="rId19"/>
    <p:sldId id="1510" r:id="rId20"/>
    <p:sldId id="1487" r:id="rId21"/>
    <p:sldId id="1471" r:id="rId22"/>
    <p:sldId id="1511" r:id="rId23"/>
    <p:sldId id="1438" r:id="rId24"/>
  </p:sldIdLst>
  <p:sldSz cx="5759450" cy="3240088"/>
  <p:notesSz cx="6858000" cy="9144000"/>
  <p:defaultTextStyle>
    <a:defPPr>
      <a:defRPr lang="en-US"/>
    </a:defPPr>
    <a:lvl1pPr marL="0" algn="l" defTabSz="575895" rtl="0" eaLnBrk="1" latinLnBrk="0" hangingPunct="1">
      <a:defRPr sz="1134" kern="1200">
        <a:solidFill>
          <a:schemeClr val="tx1"/>
        </a:solidFill>
        <a:latin typeface="+mn-lt"/>
        <a:ea typeface="+mn-ea"/>
        <a:cs typeface="+mn-cs"/>
      </a:defRPr>
    </a:lvl1pPr>
    <a:lvl2pPr marL="287948" algn="l" defTabSz="575895" rtl="0" eaLnBrk="1" latinLnBrk="0" hangingPunct="1">
      <a:defRPr sz="1134" kern="1200">
        <a:solidFill>
          <a:schemeClr val="tx1"/>
        </a:solidFill>
        <a:latin typeface="+mn-lt"/>
        <a:ea typeface="+mn-ea"/>
        <a:cs typeface="+mn-cs"/>
      </a:defRPr>
    </a:lvl2pPr>
    <a:lvl3pPr marL="575895" algn="l" defTabSz="575895" rtl="0" eaLnBrk="1" latinLnBrk="0" hangingPunct="1">
      <a:defRPr sz="1134" kern="1200">
        <a:solidFill>
          <a:schemeClr val="tx1"/>
        </a:solidFill>
        <a:latin typeface="+mn-lt"/>
        <a:ea typeface="+mn-ea"/>
        <a:cs typeface="+mn-cs"/>
      </a:defRPr>
    </a:lvl3pPr>
    <a:lvl4pPr marL="863842" algn="l" defTabSz="575895" rtl="0" eaLnBrk="1" latinLnBrk="0" hangingPunct="1">
      <a:defRPr sz="1134" kern="1200">
        <a:solidFill>
          <a:schemeClr val="tx1"/>
        </a:solidFill>
        <a:latin typeface="+mn-lt"/>
        <a:ea typeface="+mn-ea"/>
        <a:cs typeface="+mn-cs"/>
      </a:defRPr>
    </a:lvl4pPr>
    <a:lvl5pPr marL="1151789" algn="l" defTabSz="575895" rtl="0" eaLnBrk="1" latinLnBrk="0" hangingPunct="1">
      <a:defRPr sz="1134" kern="1200">
        <a:solidFill>
          <a:schemeClr val="tx1"/>
        </a:solidFill>
        <a:latin typeface="+mn-lt"/>
        <a:ea typeface="+mn-ea"/>
        <a:cs typeface="+mn-cs"/>
      </a:defRPr>
    </a:lvl5pPr>
    <a:lvl6pPr marL="1439737" algn="l" defTabSz="575895" rtl="0" eaLnBrk="1" latinLnBrk="0" hangingPunct="1">
      <a:defRPr sz="1134" kern="1200">
        <a:solidFill>
          <a:schemeClr val="tx1"/>
        </a:solidFill>
        <a:latin typeface="+mn-lt"/>
        <a:ea typeface="+mn-ea"/>
        <a:cs typeface="+mn-cs"/>
      </a:defRPr>
    </a:lvl6pPr>
    <a:lvl7pPr marL="1727684" algn="l" defTabSz="575895" rtl="0" eaLnBrk="1" latinLnBrk="0" hangingPunct="1">
      <a:defRPr sz="1134" kern="1200">
        <a:solidFill>
          <a:schemeClr val="tx1"/>
        </a:solidFill>
        <a:latin typeface="+mn-lt"/>
        <a:ea typeface="+mn-ea"/>
        <a:cs typeface="+mn-cs"/>
      </a:defRPr>
    </a:lvl7pPr>
    <a:lvl8pPr marL="2015632" algn="l" defTabSz="575895" rtl="0" eaLnBrk="1" latinLnBrk="0" hangingPunct="1">
      <a:defRPr sz="1134" kern="1200">
        <a:solidFill>
          <a:schemeClr val="tx1"/>
        </a:solidFill>
        <a:latin typeface="+mn-lt"/>
        <a:ea typeface="+mn-ea"/>
        <a:cs typeface="+mn-cs"/>
      </a:defRPr>
    </a:lvl8pPr>
    <a:lvl9pPr marL="2303580" algn="l" defTabSz="575895" rtl="0" eaLnBrk="1" latinLnBrk="0" hangingPunct="1">
      <a:defRPr sz="1134" kern="1200">
        <a:solidFill>
          <a:schemeClr val="tx1"/>
        </a:solidFill>
        <a:latin typeface="+mn-lt"/>
        <a:ea typeface="+mn-ea"/>
        <a:cs typeface="+mn-cs"/>
      </a:defRPr>
    </a:lvl9pPr>
  </p:defaultTextStyle>
  <p:extLst>
    <p:ext uri="{521415D9-36F7-43E2-AB2F-B90AF26B5E84}">
      <p14:sectionLst xmlns:p14="http://schemas.microsoft.com/office/powerpoint/2010/main">
        <p14:section name="Font" id="{01319F16-3CEB-44B1-837A-5DFE664B1540}">
          <p14:sldIdLst>
            <p14:sldId id="1356"/>
            <p14:sldId id="1402"/>
            <p14:sldId id="1512"/>
            <p14:sldId id="1473"/>
            <p14:sldId id="1495"/>
            <p14:sldId id="1499"/>
            <p14:sldId id="1497"/>
            <p14:sldId id="1498"/>
            <p14:sldId id="1484"/>
            <p14:sldId id="1496"/>
            <p14:sldId id="1509"/>
            <p14:sldId id="1508"/>
            <p14:sldId id="1505"/>
            <p14:sldId id="1485"/>
            <p14:sldId id="1500"/>
            <p14:sldId id="1486"/>
            <p14:sldId id="1510"/>
            <p14:sldId id="1487"/>
            <p14:sldId id="1471"/>
            <p14:sldId id="1511"/>
            <p14:sldId id="1438"/>
          </p14:sldIdLst>
        </p14:section>
        <p14:section name="Custom icons" id="{AE7553D5-C09E-4928-A948-69A0E1F717F4}">
          <p14:sldIdLst/>
        </p14:section>
      </p14:sectionLst>
    </p:ext>
    <p:ext uri="{EFAFB233-063F-42B5-8137-9DF3F51BA10A}">
      <p15:sldGuideLst xmlns:p15="http://schemas.microsoft.com/office/powerpoint/2012/main">
        <p15:guide id="1" orient="horz" pos="742" userDrawn="1">
          <p15:clr>
            <a:srgbClr val="A4A3A4"/>
          </p15:clr>
        </p15:guide>
        <p15:guide id="2" pos="1882" userDrawn="1">
          <p15:clr>
            <a:srgbClr val="A4A3A4"/>
          </p15:clr>
        </p15:guide>
        <p15:guide id="3" orient="horz" pos="517" userDrawn="1">
          <p15:clr>
            <a:srgbClr val="A4A3A4"/>
          </p15:clr>
        </p15:guide>
        <p15:guide id="4" pos="1568"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вар Фархадович" initials="АФ" lastIdx="1" clrIdx="0">
    <p:extLst>
      <p:ext uri="{19B8F6BF-5375-455C-9EA6-DF929625EA0E}">
        <p15:presenceInfo xmlns:p15="http://schemas.microsoft.com/office/powerpoint/2012/main" userId="b45d8b19bf4079a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44D1"/>
    <a:srgbClr val="DDDDDD"/>
    <a:srgbClr val="B2B2B2"/>
    <a:srgbClr val="7F7F7F"/>
    <a:srgbClr val="5F5F5F"/>
    <a:srgbClr val="000000"/>
    <a:srgbClr val="FFFFFF"/>
    <a:srgbClr val="808080"/>
    <a:srgbClr val="C0C0C0"/>
    <a:srgbClr val="3286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64" autoAdjust="0"/>
    <p:restoredTop sz="95179" autoAdjust="0"/>
  </p:normalViewPr>
  <p:slideViewPr>
    <p:cSldViewPr snapToObjects="1">
      <p:cViewPr varScale="1">
        <p:scale>
          <a:sx n="137" d="100"/>
          <a:sy n="137" d="100"/>
        </p:scale>
        <p:origin x="114" y="204"/>
      </p:cViewPr>
      <p:guideLst>
        <p:guide orient="horz" pos="742"/>
        <p:guide pos="1882"/>
        <p:guide orient="horz" pos="517"/>
        <p:guide pos="1568"/>
      </p:guideLst>
    </p:cSldViewPr>
  </p:slideViewPr>
  <p:notesTextViewPr>
    <p:cViewPr>
      <p:scale>
        <a:sx n="1" d="1"/>
        <a:sy n="1" d="1"/>
      </p:scale>
      <p:origin x="0" y="0"/>
    </p:cViewPr>
  </p:notesTextViewPr>
  <p:sorterViewPr>
    <p:cViewPr>
      <p:scale>
        <a:sx n="33" d="100"/>
        <a:sy n="33" d="100"/>
      </p:scale>
      <p:origin x="0" y="-35886"/>
    </p:cViewPr>
  </p:sorterViewPr>
  <p:notesViewPr>
    <p:cSldViewPr snapToObjects="1">
      <p:cViewPr varScale="1">
        <p:scale>
          <a:sx n="73" d="100"/>
          <a:sy n="73" d="100"/>
        </p:scale>
        <p:origin x="-3792" y="-112"/>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commentAuthors" Target="commentAuthor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s>
</file>

<file path=ppt/diagrams/_rels/data2.xml.rels><?xml version="1.0" encoding="UTF-8" standalone="yes"?>
<Relationships xmlns="http://schemas.openxmlformats.org/package/2006/relationships"><Relationship Id="rId1" Type="http://schemas.openxmlformats.org/officeDocument/2006/relationships/image" Target="../media/image12.jpeg"/></Relationships>
</file>

<file path=ppt/diagrams/_rels/data4.xml.rels><?xml version="1.0" encoding="UTF-8" standalone="yes"?>
<Relationships xmlns="http://schemas.openxmlformats.org/package/2006/relationships"><Relationship Id="rId1" Type="http://schemas.openxmlformats.org/officeDocument/2006/relationships/image" Target="../media/image21.jpeg"/></Relationships>
</file>

<file path=ppt/diagrams/_rels/drawing2.xml.rels><?xml version="1.0" encoding="UTF-8" standalone="yes"?>
<Relationships xmlns="http://schemas.openxmlformats.org/package/2006/relationships"><Relationship Id="rId1" Type="http://schemas.openxmlformats.org/officeDocument/2006/relationships/image" Target="../media/image12.jpeg"/></Relationships>
</file>

<file path=ppt/diagrams/_rels/drawing4.xml.rels><?xml version="1.0" encoding="UTF-8" standalone="yes"?>
<Relationships xmlns="http://schemas.openxmlformats.org/package/2006/relationships"><Relationship Id="rId1" Type="http://schemas.openxmlformats.org/officeDocument/2006/relationships/image" Target="../media/image2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DE5C8C8-FF32-45FA-8EDD-16E9E3E98F4A}" type="doc">
      <dgm:prSet loTypeId="urn:microsoft.com/office/officeart/2005/8/layout/hList6" loCatId="list" qsTypeId="urn:microsoft.com/office/officeart/2005/8/quickstyle/simple5" qsCatId="simple" csTypeId="urn:microsoft.com/office/officeart/2005/8/colors/accent1_2" csCatId="accent1" phldr="1"/>
      <dgm:spPr/>
      <dgm:t>
        <a:bodyPr/>
        <a:lstStyle/>
        <a:p>
          <a:endParaRPr lang="ru-RU"/>
        </a:p>
      </dgm:t>
    </dgm:pt>
    <dgm:pt modelId="{D6CE5320-D979-4DB0-B37A-496028F841B6}">
      <dgm:prSet custT="1"/>
      <dgm:spPr>
        <a:solidFill>
          <a:schemeClr val="accent3">
            <a:lumMod val="20000"/>
            <a:lumOff val="80000"/>
          </a:schemeClr>
        </a:solidFill>
      </dgm:spPr>
      <dgm:t>
        <a:bodyPr/>
        <a:lstStyle/>
        <a:p>
          <a:pPr algn="l" rtl="0">
            <a:lnSpc>
              <a:spcPct val="100000"/>
            </a:lnSpc>
          </a:pPr>
          <a:r>
            <a:rPr lang="ms-MY" sz="1600" dirty="0">
              <a:latin typeface="Arial" panose="020B0604020202020204" pitchFamily="34" charset="0"/>
              <a:cs typeface="Arial" panose="020B0604020202020204" pitchFamily="34" charset="0"/>
            </a:rPr>
            <a:t>Yevropa ikki guruhga bo‘lindi:             </a:t>
          </a:r>
        </a:p>
        <a:p>
          <a:pPr algn="l" rtl="0">
            <a:lnSpc>
              <a:spcPct val="100000"/>
            </a:lnSpc>
          </a:pPr>
          <a:r>
            <a:rPr lang="ms-MY" sz="1600" dirty="0">
              <a:latin typeface="Arial" panose="020B0604020202020204" pitchFamily="34" charset="0"/>
              <a:cs typeface="Arial" panose="020B0604020202020204" pitchFamily="34" charset="0"/>
            </a:rPr>
            <a:t>1. “Marshall  rejasi”ni  qabul  qilgan  va  AQSH bilan  yaqinlashuv yo‘lini tanlagan  davlatlar;                              </a:t>
          </a:r>
        </a:p>
        <a:p>
          <a:pPr algn="l" rtl="0">
            <a:lnSpc>
              <a:spcPct val="100000"/>
            </a:lnSpc>
          </a:pPr>
          <a:r>
            <a:rPr lang="ms-MY" sz="1600" dirty="0">
              <a:latin typeface="Arial" panose="020B0604020202020204" pitchFamily="34" charset="0"/>
              <a:cs typeface="Arial" panose="020B0604020202020204" pitchFamily="34" charset="0"/>
            </a:rPr>
            <a:t>2. Taraqqiyotning sotsialistik  yo‘lini va  SSSR bilan  hamkorlikni  tanlagan davlatlar.</a:t>
          </a:r>
        </a:p>
        <a:p>
          <a:pPr algn="ctr" rtl="0">
            <a:lnSpc>
              <a:spcPct val="90000"/>
            </a:lnSpc>
          </a:pPr>
          <a:endParaRPr lang="ru-RU" sz="1100" dirty="0"/>
        </a:p>
      </dgm:t>
    </dgm:pt>
    <dgm:pt modelId="{40EB831B-3AFF-4193-9592-33C24B73D6C0}" type="parTrans" cxnId="{FC53B60B-ABBE-4340-B396-815DC1056001}">
      <dgm:prSet/>
      <dgm:spPr/>
      <dgm:t>
        <a:bodyPr/>
        <a:lstStyle/>
        <a:p>
          <a:endParaRPr lang="ru-RU"/>
        </a:p>
      </dgm:t>
    </dgm:pt>
    <dgm:pt modelId="{C9E50823-D6F0-4627-A6C7-135519E39C78}" type="sibTrans" cxnId="{FC53B60B-ABBE-4340-B396-815DC1056001}">
      <dgm:prSet/>
      <dgm:spPr/>
      <dgm:t>
        <a:bodyPr/>
        <a:lstStyle/>
        <a:p>
          <a:endParaRPr lang="ru-RU"/>
        </a:p>
      </dgm:t>
    </dgm:pt>
    <dgm:pt modelId="{85059137-8625-4C94-8D19-8847F7ED7AA9}">
      <dgm:prSet/>
      <dgm:spPr>
        <a:solidFill>
          <a:schemeClr val="accent3">
            <a:lumMod val="20000"/>
            <a:lumOff val="80000"/>
          </a:schemeClr>
        </a:solidFill>
      </dgm:spPr>
      <dgm:t>
        <a:bodyPr/>
        <a:lstStyle/>
        <a:p>
          <a:pPr rtl="0">
            <a:lnSpc>
              <a:spcPct val="100000"/>
            </a:lnSpc>
          </a:pPr>
          <a:r>
            <a:rPr lang="ms-MY" dirty="0">
              <a:latin typeface="Arial" panose="020B0604020202020204" pitchFamily="34" charset="0"/>
              <a:cs typeface="Arial" panose="020B0604020202020204" pitchFamily="34" charset="0"/>
            </a:rPr>
            <a:t>Yevropa  qit’asida,  keyin   esa   butun   dunyoda   bir-biriga qarama-qarshi  harbiy-siyosiy  va  iqtisodiy  ittifoqlar  tizimi shakllandi.  </a:t>
          </a:r>
          <a:endParaRPr lang="ru-RU" dirty="0">
            <a:latin typeface="Arial" panose="020B0604020202020204" pitchFamily="34" charset="0"/>
            <a:cs typeface="Arial" panose="020B0604020202020204" pitchFamily="34" charset="0"/>
          </a:endParaRPr>
        </a:p>
      </dgm:t>
    </dgm:pt>
    <dgm:pt modelId="{CE1D1307-7596-4436-ACC5-95A2057CE698}" type="parTrans" cxnId="{0053CE51-4A20-48BF-9FC9-5ABC8C93EDBA}">
      <dgm:prSet/>
      <dgm:spPr/>
      <dgm:t>
        <a:bodyPr/>
        <a:lstStyle/>
        <a:p>
          <a:endParaRPr lang="ru-RU"/>
        </a:p>
      </dgm:t>
    </dgm:pt>
    <dgm:pt modelId="{28E23C3D-646E-4696-904B-262472DC74FB}" type="sibTrans" cxnId="{0053CE51-4A20-48BF-9FC9-5ABC8C93EDBA}">
      <dgm:prSet/>
      <dgm:spPr/>
      <dgm:t>
        <a:bodyPr/>
        <a:lstStyle/>
        <a:p>
          <a:endParaRPr lang="ru-RU"/>
        </a:p>
      </dgm:t>
    </dgm:pt>
    <dgm:pt modelId="{E3898EC5-47BB-4370-B17E-4E4C16AEB5D7}" type="pres">
      <dgm:prSet presAssocID="{7DE5C8C8-FF32-45FA-8EDD-16E9E3E98F4A}" presName="Name0" presStyleCnt="0">
        <dgm:presLayoutVars>
          <dgm:dir/>
          <dgm:resizeHandles val="exact"/>
        </dgm:presLayoutVars>
      </dgm:prSet>
      <dgm:spPr/>
      <dgm:t>
        <a:bodyPr/>
        <a:lstStyle/>
        <a:p>
          <a:endParaRPr lang="ru-RU"/>
        </a:p>
      </dgm:t>
    </dgm:pt>
    <dgm:pt modelId="{42DC4B6D-1F54-4AA6-AF4D-1F4C25E2FBBC}" type="pres">
      <dgm:prSet presAssocID="{D6CE5320-D979-4DB0-B37A-496028F841B6}" presName="node" presStyleLbl="node1" presStyleIdx="0" presStyleCnt="2" custScaleX="144968">
        <dgm:presLayoutVars>
          <dgm:bulletEnabled val="1"/>
        </dgm:presLayoutVars>
      </dgm:prSet>
      <dgm:spPr/>
      <dgm:t>
        <a:bodyPr/>
        <a:lstStyle/>
        <a:p>
          <a:endParaRPr lang="ru-RU"/>
        </a:p>
      </dgm:t>
    </dgm:pt>
    <dgm:pt modelId="{54C1B704-31FB-46A7-BF17-2A1CB1BB1926}" type="pres">
      <dgm:prSet presAssocID="{C9E50823-D6F0-4627-A6C7-135519E39C78}" presName="sibTrans" presStyleCnt="0"/>
      <dgm:spPr/>
    </dgm:pt>
    <dgm:pt modelId="{31A5D89A-9FF0-48C2-9732-51C7CC853F09}" type="pres">
      <dgm:prSet presAssocID="{85059137-8625-4C94-8D19-8847F7ED7AA9}" presName="node" presStyleLbl="node1" presStyleIdx="1" presStyleCnt="2">
        <dgm:presLayoutVars>
          <dgm:bulletEnabled val="1"/>
        </dgm:presLayoutVars>
      </dgm:prSet>
      <dgm:spPr/>
      <dgm:t>
        <a:bodyPr/>
        <a:lstStyle/>
        <a:p>
          <a:endParaRPr lang="ru-RU"/>
        </a:p>
      </dgm:t>
    </dgm:pt>
  </dgm:ptLst>
  <dgm:cxnLst>
    <dgm:cxn modelId="{0053CE51-4A20-48BF-9FC9-5ABC8C93EDBA}" srcId="{7DE5C8C8-FF32-45FA-8EDD-16E9E3E98F4A}" destId="{85059137-8625-4C94-8D19-8847F7ED7AA9}" srcOrd="1" destOrd="0" parTransId="{CE1D1307-7596-4436-ACC5-95A2057CE698}" sibTransId="{28E23C3D-646E-4696-904B-262472DC74FB}"/>
    <dgm:cxn modelId="{FC53B60B-ABBE-4340-B396-815DC1056001}" srcId="{7DE5C8C8-FF32-45FA-8EDD-16E9E3E98F4A}" destId="{D6CE5320-D979-4DB0-B37A-496028F841B6}" srcOrd="0" destOrd="0" parTransId="{40EB831B-3AFF-4193-9592-33C24B73D6C0}" sibTransId="{C9E50823-D6F0-4627-A6C7-135519E39C78}"/>
    <dgm:cxn modelId="{4047A8E6-E71E-4A2C-B535-56041A1D430E}" type="presOf" srcId="{85059137-8625-4C94-8D19-8847F7ED7AA9}" destId="{31A5D89A-9FF0-48C2-9732-51C7CC853F09}" srcOrd="0" destOrd="0" presId="urn:microsoft.com/office/officeart/2005/8/layout/hList6"/>
    <dgm:cxn modelId="{36F5C4C2-BA27-486F-8CA6-E32283911D0C}" type="presOf" srcId="{7DE5C8C8-FF32-45FA-8EDD-16E9E3E98F4A}" destId="{E3898EC5-47BB-4370-B17E-4E4C16AEB5D7}" srcOrd="0" destOrd="0" presId="urn:microsoft.com/office/officeart/2005/8/layout/hList6"/>
    <dgm:cxn modelId="{ED716538-D9DF-49AC-BB0B-145AA4471498}" type="presOf" srcId="{D6CE5320-D979-4DB0-B37A-496028F841B6}" destId="{42DC4B6D-1F54-4AA6-AF4D-1F4C25E2FBBC}" srcOrd="0" destOrd="0" presId="urn:microsoft.com/office/officeart/2005/8/layout/hList6"/>
    <dgm:cxn modelId="{EED40030-B1EF-4AA9-8946-1DC7C8C89C6B}" type="presParOf" srcId="{E3898EC5-47BB-4370-B17E-4E4C16AEB5D7}" destId="{42DC4B6D-1F54-4AA6-AF4D-1F4C25E2FBBC}" srcOrd="0" destOrd="0" presId="urn:microsoft.com/office/officeart/2005/8/layout/hList6"/>
    <dgm:cxn modelId="{7F486B84-1498-435A-A33D-B4D73C1B7F21}" type="presParOf" srcId="{E3898EC5-47BB-4370-B17E-4E4C16AEB5D7}" destId="{54C1B704-31FB-46A7-BF17-2A1CB1BB1926}" srcOrd="1" destOrd="0" presId="urn:microsoft.com/office/officeart/2005/8/layout/hList6"/>
    <dgm:cxn modelId="{FE29B5C9-AFCC-4380-B314-39FEB9D29EA2}" type="presParOf" srcId="{E3898EC5-47BB-4370-B17E-4E4C16AEB5D7}" destId="{31A5D89A-9FF0-48C2-9732-51C7CC853F09}" srcOrd="2" destOrd="0" presId="urn:microsoft.com/office/officeart/2005/8/layout/hList6"/>
  </dgm:cxnLst>
  <dgm:bg>
    <a:solidFill>
      <a:schemeClr val="tx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AAB7DCD-92B4-4B01-ADC9-5BD7B8756BC2}"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ru-RU"/>
        </a:p>
      </dgm:t>
    </dgm:pt>
    <dgm:pt modelId="{85EED349-1BBF-43EC-A1B0-2AE5EF9577DE}">
      <dgm:prSet custT="1"/>
      <dgm:spPr>
        <a:solidFill>
          <a:srgbClr val="92D050"/>
        </a:solidFill>
      </dgm:spPr>
      <dgm:t>
        <a:bodyPr/>
        <a:lstStyle/>
        <a:p>
          <a:pPr rtl="0">
            <a:lnSpc>
              <a:spcPct val="100000"/>
            </a:lnSpc>
          </a:pPr>
          <a:r>
            <a:rPr lang="ms-MY" sz="1800" dirty="0">
              <a:solidFill>
                <a:srgbClr val="002060"/>
              </a:solidFill>
              <a:latin typeface="Arial" panose="020B0604020202020204" pitchFamily="34" charset="0"/>
              <a:cs typeface="Arial" panose="020B0604020202020204" pitchFamily="34" charset="0"/>
            </a:rPr>
            <a:t>Mustamlaka tizimining qulashi va yangi, mustaqil davlatlarning tashkil topishi jahon taraqqiyotidagi  ikki  qutbli tizimga berilgan kuchli zarba bo‘ldi. </a:t>
          </a:r>
          <a:endParaRPr lang="ru-RU" sz="1800" dirty="0">
            <a:solidFill>
              <a:srgbClr val="002060"/>
            </a:solidFill>
            <a:latin typeface="Arial" panose="020B0604020202020204" pitchFamily="34" charset="0"/>
            <a:cs typeface="Arial" panose="020B0604020202020204" pitchFamily="34" charset="0"/>
          </a:endParaRPr>
        </a:p>
      </dgm:t>
    </dgm:pt>
    <dgm:pt modelId="{B03C8563-EF19-44A1-A811-27EBE43BF048}" type="parTrans" cxnId="{E87F217D-3A40-4F96-A19C-CCDD12595A1D}">
      <dgm:prSet/>
      <dgm:spPr/>
      <dgm:t>
        <a:bodyPr/>
        <a:lstStyle/>
        <a:p>
          <a:endParaRPr lang="ru-RU"/>
        </a:p>
      </dgm:t>
    </dgm:pt>
    <dgm:pt modelId="{E97A55CF-B478-40BD-8BF4-D60F5744A7A1}" type="sibTrans" cxnId="{E87F217D-3A40-4F96-A19C-CCDD12595A1D}">
      <dgm:prSet/>
      <dgm:spPr/>
      <dgm:t>
        <a:bodyPr/>
        <a:lstStyle/>
        <a:p>
          <a:endParaRPr lang="ru-RU"/>
        </a:p>
      </dgm:t>
    </dgm:pt>
    <dgm:pt modelId="{0471987A-2F54-4E1D-91BB-33CB6AFF6659}">
      <dgm:prSet/>
      <dgm:spPr>
        <a:solidFill>
          <a:schemeClr val="tx1">
            <a:lumMod val="65000"/>
          </a:schemeClr>
        </a:solidFill>
      </dgm:spPr>
      <dgm:t>
        <a:bodyPr/>
        <a:lstStyle/>
        <a:p>
          <a:pPr rtl="0">
            <a:lnSpc>
              <a:spcPct val="100000"/>
            </a:lnSpc>
          </a:pPr>
          <a:r>
            <a:rPr lang="ms-MY" dirty="0">
              <a:solidFill>
                <a:srgbClr val="002060"/>
              </a:solidFill>
              <a:latin typeface="Arial" panose="020B0604020202020204" pitchFamily="34" charset="0"/>
              <a:cs typeface="Arial" panose="020B0604020202020204" pitchFamily="34" charset="0"/>
            </a:rPr>
            <a:t>1950-yillardayoq bu mamlakatlar o‘ziga xos taraqqiyot yo‘lini tanlash uchun xalqaro maydonga chiqdilar va keyinchalik “</a:t>
          </a:r>
          <a:r>
            <a:rPr lang="ms-MY" b="1" dirty="0">
              <a:solidFill>
                <a:srgbClr val="002060"/>
              </a:solidFill>
              <a:latin typeface="Arial" panose="020B0604020202020204" pitchFamily="34" charset="0"/>
              <a:cs typeface="Arial" panose="020B0604020202020204" pitchFamily="34" charset="0"/>
            </a:rPr>
            <a:t>uchinchi dunyo  mamlakatlari”  </a:t>
          </a:r>
          <a:r>
            <a:rPr lang="ms-MY" dirty="0">
              <a:solidFill>
                <a:srgbClr val="002060"/>
              </a:solidFill>
              <a:latin typeface="Arial" panose="020B0604020202020204" pitchFamily="34" charset="0"/>
              <a:cs typeface="Arial" panose="020B0604020202020204" pitchFamily="34" charset="0"/>
            </a:rPr>
            <a:t>nomini  oldi.  Bu hol qo‘shilmaslik harakati paydo bo‘lishi uchun  zamin yaratdi.</a:t>
          </a:r>
          <a:endParaRPr lang="ru-RU" dirty="0">
            <a:solidFill>
              <a:srgbClr val="002060"/>
            </a:solidFill>
            <a:latin typeface="Arial" panose="020B0604020202020204" pitchFamily="34" charset="0"/>
            <a:cs typeface="Arial" panose="020B0604020202020204" pitchFamily="34" charset="0"/>
          </a:endParaRPr>
        </a:p>
      </dgm:t>
    </dgm:pt>
    <dgm:pt modelId="{C43BAAAF-5FD6-4DCF-9825-7A414CFFD32A}" type="parTrans" cxnId="{ABEBDDDA-5280-4146-9823-FFAD0DBE1554}">
      <dgm:prSet/>
      <dgm:spPr/>
      <dgm:t>
        <a:bodyPr/>
        <a:lstStyle/>
        <a:p>
          <a:endParaRPr lang="ru-RU"/>
        </a:p>
      </dgm:t>
    </dgm:pt>
    <dgm:pt modelId="{F380782C-E00F-4595-9998-BCEC08A31CBA}" type="sibTrans" cxnId="{ABEBDDDA-5280-4146-9823-FFAD0DBE1554}">
      <dgm:prSet/>
      <dgm:spPr/>
      <dgm:t>
        <a:bodyPr/>
        <a:lstStyle/>
        <a:p>
          <a:endParaRPr lang="ru-RU"/>
        </a:p>
      </dgm:t>
    </dgm:pt>
    <dgm:pt modelId="{F510DF1A-4E54-45D0-ACCF-65EED4C28DB3}" type="pres">
      <dgm:prSet presAssocID="{EAAB7DCD-92B4-4B01-ADC9-5BD7B8756BC2}" presName="Name0" presStyleCnt="0">
        <dgm:presLayoutVars>
          <dgm:chMax val="7"/>
          <dgm:dir/>
          <dgm:animLvl val="lvl"/>
          <dgm:resizeHandles val="exact"/>
        </dgm:presLayoutVars>
      </dgm:prSet>
      <dgm:spPr/>
      <dgm:t>
        <a:bodyPr/>
        <a:lstStyle/>
        <a:p>
          <a:endParaRPr lang="ru-RU"/>
        </a:p>
      </dgm:t>
    </dgm:pt>
    <dgm:pt modelId="{11D93A6F-D189-4F48-BBE4-986F9EBDAC0A}" type="pres">
      <dgm:prSet presAssocID="{85EED349-1BBF-43EC-A1B0-2AE5EF9577DE}" presName="circle1" presStyleLbl="node1" presStyleIdx="0" presStyleCnt="2"/>
      <dgm:spPr>
        <a:blipFill rotWithShape="0">
          <a:blip xmlns:r="http://schemas.openxmlformats.org/officeDocument/2006/relationships" r:embed="rId1"/>
          <a:stretch>
            <a:fillRect/>
          </a:stretch>
        </a:blipFill>
      </dgm:spPr>
    </dgm:pt>
    <dgm:pt modelId="{4E947B43-9478-4069-AF3C-8C6354453C5B}" type="pres">
      <dgm:prSet presAssocID="{85EED349-1BBF-43EC-A1B0-2AE5EF9577DE}" presName="space" presStyleCnt="0"/>
      <dgm:spPr/>
    </dgm:pt>
    <dgm:pt modelId="{89CF9C73-15E6-455D-A9EF-2193A33DA6BB}" type="pres">
      <dgm:prSet presAssocID="{85EED349-1BBF-43EC-A1B0-2AE5EF9577DE}" presName="rect1" presStyleLbl="alignAcc1" presStyleIdx="0" presStyleCnt="2"/>
      <dgm:spPr/>
      <dgm:t>
        <a:bodyPr/>
        <a:lstStyle/>
        <a:p>
          <a:endParaRPr lang="ru-RU"/>
        </a:p>
      </dgm:t>
    </dgm:pt>
    <dgm:pt modelId="{4FDAEA44-C623-4DD2-B7A6-AC8F20E0DD72}" type="pres">
      <dgm:prSet presAssocID="{0471987A-2F54-4E1D-91BB-33CB6AFF6659}" presName="vertSpace2" presStyleLbl="node1" presStyleIdx="0" presStyleCnt="2"/>
      <dgm:spPr/>
    </dgm:pt>
    <dgm:pt modelId="{7B019BBC-20FD-435B-87DF-FDB0EA92C529}" type="pres">
      <dgm:prSet presAssocID="{0471987A-2F54-4E1D-91BB-33CB6AFF6659}" presName="circle2" presStyleLbl="node1" presStyleIdx="1" presStyleCnt="2"/>
      <dgm:spPr/>
    </dgm:pt>
    <dgm:pt modelId="{FD7FBAD3-1459-402C-BFD7-2F6D172A5054}" type="pres">
      <dgm:prSet presAssocID="{0471987A-2F54-4E1D-91BB-33CB6AFF6659}" presName="rect2" presStyleLbl="alignAcc1" presStyleIdx="1" presStyleCnt="2"/>
      <dgm:spPr/>
      <dgm:t>
        <a:bodyPr/>
        <a:lstStyle/>
        <a:p>
          <a:endParaRPr lang="ru-RU"/>
        </a:p>
      </dgm:t>
    </dgm:pt>
    <dgm:pt modelId="{A824331D-1849-42C2-B15D-96E0EFD5BCF5}" type="pres">
      <dgm:prSet presAssocID="{85EED349-1BBF-43EC-A1B0-2AE5EF9577DE}" presName="rect1ParTxNoCh" presStyleLbl="alignAcc1" presStyleIdx="1" presStyleCnt="2">
        <dgm:presLayoutVars>
          <dgm:chMax val="1"/>
          <dgm:bulletEnabled val="1"/>
        </dgm:presLayoutVars>
      </dgm:prSet>
      <dgm:spPr/>
      <dgm:t>
        <a:bodyPr/>
        <a:lstStyle/>
        <a:p>
          <a:endParaRPr lang="ru-RU"/>
        </a:p>
      </dgm:t>
    </dgm:pt>
    <dgm:pt modelId="{BADEE66B-902E-4849-8BC4-736C65BA8F47}" type="pres">
      <dgm:prSet presAssocID="{0471987A-2F54-4E1D-91BB-33CB6AFF6659}" presName="rect2ParTxNoCh" presStyleLbl="alignAcc1" presStyleIdx="1" presStyleCnt="2">
        <dgm:presLayoutVars>
          <dgm:chMax val="1"/>
          <dgm:bulletEnabled val="1"/>
        </dgm:presLayoutVars>
      </dgm:prSet>
      <dgm:spPr/>
      <dgm:t>
        <a:bodyPr/>
        <a:lstStyle/>
        <a:p>
          <a:endParaRPr lang="ru-RU"/>
        </a:p>
      </dgm:t>
    </dgm:pt>
  </dgm:ptLst>
  <dgm:cxnLst>
    <dgm:cxn modelId="{E87F217D-3A40-4F96-A19C-CCDD12595A1D}" srcId="{EAAB7DCD-92B4-4B01-ADC9-5BD7B8756BC2}" destId="{85EED349-1BBF-43EC-A1B0-2AE5EF9577DE}" srcOrd="0" destOrd="0" parTransId="{B03C8563-EF19-44A1-A811-27EBE43BF048}" sibTransId="{E97A55CF-B478-40BD-8BF4-D60F5744A7A1}"/>
    <dgm:cxn modelId="{ABB4637B-45CB-4974-85BC-344E3067C38A}" type="presOf" srcId="{EAAB7DCD-92B4-4B01-ADC9-5BD7B8756BC2}" destId="{F510DF1A-4E54-45D0-ACCF-65EED4C28DB3}" srcOrd="0" destOrd="0" presId="urn:microsoft.com/office/officeart/2005/8/layout/target3"/>
    <dgm:cxn modelId="{D27B47DE-D989-43F8-AF90-C94C9FFAB3F4}" type="presOf" srcId="{0471987A-2F54-4E1D-91BB-33CB6AFF6659}" destId="{BADEE66B-902E-4849-8BC4-736C65BA8F47}" srcOrd="1" destOrd="0" presId="urn:microsoft.com/office/officeart/2005/8/layout/target3"/>
    <dgm:cxn modelId="{FB5B4552-EB30-48B1-9959-8BCBA8B481C0}" type="presOf" srcId="{0471987A-2F54-4E1D-91BB-33CB6AFF6659}" destId="{FD7FBAD3-1459-402C-BFD7-2F6D172A5054}" srcOrd="0" destOrd="0" presId="urn:microsoft.com/office/officeart/2005/8/layout/target3"/>
    <dgm:cxn modelId="{D14CDE4B-0583-4FF7-828C-C2F8952B9ABB}" type="presOf" srcId="{85EED349-1BBF-43EC-A1B0-2AE5EF9577DE}" destId="{A824331D-1849-42C2-B15D-96E0EFD5BCF5}" srcOrd="1" destOrd="0" presId="urn:microsoft.com/office/officeart/2005/8/layout/target3"/>
    <dgm:cxn modelId="{ABEBDDDA-5280-4146-9823-FFAD0DBE1554}" srcId="{EAAB7DCD-92B4-4B01-ADC9-5BD7B8756BC2}" destId="{0471987A-2F54-4E1D-91BB-33CB6AFF6659}" srcOrd="1" destOrd="0" parTransId="{C43BAAAF-5FD6-4DCF-9825-7A414CFFD32A}" sibTransId="{F380782C-E00F-4595-9998-BCEC08A31CBA}"/>
    <dgm:cxn modelId="{4ACB61E4-25EB-4D13-8741-5784DBDED193}" type="presOf" srcId="{85EED349-1BBF-43EC-A1B0-2AE5EF9577DE}" destId="{89CF9C73-15E6-455D-A9EF-2193A33DA6BB}" srcOrd="0" destOrd="0" presId="urn:microsoft.com/office/officeart/2005/8/layout/target3"/>
    <dgm:cxn modelId="{06F860EF-7C0A-4D84-B354-64CE9B79B920}" type="presParOf" srcId="{F510DF1A-4E54-45D0-ACCF-65EED4C28DB3}" destId="{11D93A6F-D189-4F48-BBE4-986F9EBDAC0A}" srcOrd="0" destOrd="0" presId="urn:microsoft.com/office/officeart/2005/8/layout/target3"/>
    <dgm:cxn modelId="{1CD53E28-AD3E-48D2-BA14-F9BF7C08E7F1}" type="presParOf" srcId="{F510DF1A-4E54-45D0-ACCF-65EED4C28DB3}" destId="{4E947B43-9478-4069-AF3C-8C6354453C5B}" srcOrd="1" destOrd="0" presId="urn:microsoft.com/office/officeart/2005/8/layout/target3"/>
    <dgm:cxn modelId="{BC1C5C35-E7FE-4C17-8583-5F71BC51CB9E}" type="presParOf" srcId="{F510DF1A-4E54-45D0-ACCF-65EED4C28DB3}" destId="{89CF9C73-15E6-455D-A9EF-2193A33DA6BB}" srcOrd="2" destOrd="0" presId="urn:microsoft.com/office/officeart/2005/8/layout/target3"/>
    <dgm:cxn modelId="{6BC48C84-12E2-401D-A977-A3F345849896}" type="presParOf" srcId="{F510DF1A-4E54-45D0-ACCF-65EED4C28DB3}" destId="{4FDAEA44-C623-4DD2-B7A6-AC8F20E0DD72}" srcOrd="3" destOrd="0" presId="urn:microsoft.com/office/officeart/2005/8/layout/target3"/>
    <dgm:cxn modelId="{3F7225E9-161F-4AB9-B9F8-3109A26DF2D9}" type="presParOf" srcId="{F510DF1A-4E54-45D0-ACCF-65EED4C28DB3}" destId="{7B019BBC-20FD-435B-87DF-FDB0EA92C529}" srcOrd="4" destOrd="0" presId="urn:microsoft.com/office/officeart/2005/8/layout/target3"/>
    <dgm:cxn modelId="{B8ED7E5D-2909-4D2A-8F54-91B462178F2F}" type="presParOf" srcId="{F510DF1A-4E54-45D0-ACCF-65EED4C28DB3}" destId="{FD7FBAD3-1459-402C-BFD7-2F6D172A5054}" srcOrd="5" destOrd="0" presId="urn:microsoft.com/office/officeart/2005/8/layout/target3"/>
    <dgm:cxn modelId="{E5B3279D-AB30-4CDC-B21D-D6B7D165BFE9}" type="presParOf" srcId="{F510DF1A-4E54-45D0-ACCF-65EED4C28DB3}" destId="{A824331D-1849-42C2-B15D-96E0EFD5BCF5}" srcOrd="6" destOrd="0" presId="urn:microsoft.com/office/officeart/2005/8/layout/target3"/>
    <dgm:cxn modelId="{7435E77C-FFE2-4F66-8BA8-D4F5F236B09E}" type="presParOf" srcId="{F510DF1A-4E54-45D0-ACCF-65EED4C28DB3}" destId="{BADEE66B-902E-4849-8BC4-736C65BA8F47}" srcOrd="7" destOrd="0" presId="urn:microsoft.com/office/officeart/2005/8/layout/target3"/>
  </dgm:cxnLst>
  <dgm:bg>
    <a:solidFill>
      <a:schemeClr val="tx1">
        <a:lumMod val="95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DD55405-93F2-4B83-9D87-B64DDB2EDD9D}"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ru-RU"/>
        </a:p>
      </dgm:t>
    </dgm:pt>
    <dgm:pt modelId="{D13D72D6-4C08-49CB-B939-1D885DC2E0C8}">
      <dgm:prSet custT="1"/>
      <dgm:spPr>
        <a:solidFill>
          <a:schemeClr val="accent3">
            <a:lumMod val="20000"/>
            <a:lumOff val="80000"/>
          </a:schemeClr>
        </a:solidFill>
      </dgm:spPr>
      <dgm:t>
        <a:bodyPr/>
        <a:lstStyle/>
        <a:p>
          <a:pPr rtl="0">
            <a:lnSpc>
              <a:spcPct val="100000"/>
            </a:lnSpc>
          </a:pPr>
          <a:r>
            <a:rPr lang="ms-MY" sz="1800" dirty="0">
              <a:latin typeface="Arial" panose="020B0604020202020204" pitchFamily="34" charset="0"/>
              <a:cs typeface="Arial" panose="020B0604020202020204" pitchFamily="34" charset="0"/>
            </a:rPr>
            <a:t>1970-yillari xalqaro munosabatlar- dagi keskinlik biroz yumshadi</a:t>
          </a:r>
          <a:r>
            <a:rPr lang="ms-MY" sz="1100" dirty="0"/>
            <a:t>. </a:t>
          </a:r>
          <a:endParaRPr lang="ru-RU" sz="1100" dirty="0"/>
        </a:p>
      </dgm:t>
    </dgm:pt>
    <dgm:pt modelId="{7C7E1202-9175-405D-8427-7D2C8779E8B9}" type="parTrans" cxnId="{B62BFA4B-315A-427D-8418-C0B0C91C7A0D}">
      <dgm:prSet/>
      <dgm:spPr/>
      <dgm:t>
        <a:bodyPr/>
        <a:lstStyle/>
        <a:p>
          <a:endParaRPr lang="ru-RU"/>
        </a:p>
      </dgm:t>
    </dgm:pt>
    <dgm:pt modelId="{D6D9E524-F907-4A79-8A57-F75FF2D418EE}" type="sibTrans" cxnId="{B62BFA4B-315A-427D-8418-C0B0C91C7A0D}">
      <dgm:prSet/>
      <dgm:spPr/>
      <dgm:t>
        <a:bodyPr/>
        <a:lstStyle/>
        <a:p>
          <a:endParaRPr lang="ru-RU"/>
        </a:p>
      </dgm:t>
    </dgm:pt>
    <dgm:pt modelId="{E66616AB-BA7D-42FF-9908-19C97E344671}">
      <dgm:prSet custT="1"/>
      <dgm:spPr>
        <a:solidFill>
          <a:schemeClr val="accent1">
            <a:lumMod val="20000"/>
            <a:lumOff val="80000"/>
          </a:schemeClr>
        </a:solidFill>
      </dgm:spPr>
      <dgm:t>
        <a:bodyPr/>
        <a:lstStyle/>
        <a:p>
          <a:pPr rtl="0">
            <a:lnSpc>
              <a:spcPct val="100000"/>
            </a:lnSpc>
          </a:pPr>
          <a:r>
            <a:rPr lang="ms-MY" sz="1200" dirty="0">
              <a:latin typeface="Arial" panose="020B0604020202020204" pitchFamily="34" charset="0"/>
              <a:cs typeface="Arial" panose="020B0604020202020204" pitchFamily="34" charset="0"/>
            </a:rPr>
            <a:t>1972-yili SSSR bilan AQSH o‘rtasida strategik qurollarni cheklash bo‘yicha  birinchi  shartnoma </a:t>
          </a:r>
          <a:r>
            <a:rPr lang="ms-MY" sz="1200" b="1" dirty="0">
              <a:latin typeface="Arial" panose="020B0604020202020204" pitchFamily="34" charset="0"/>
              <a:cs typeface="Arial" panose="020B0604020202020204" pitchFamily="34" charset="0"/>
            </a:rPr>
            <a:t>(SQCH-1) </a:t>
          </a:r>
          <a:r>
            <a:rPr lang="ms-MY" sz="1200" dirty="0">
              <a:latin typeface="Arial" panose="020B0604020202020204" pitchFamily="34" charset="0"/>
              <a:cs typeface="Arial" panose="020B0604020202020204" pitchFamily="34" charset="0"/>
            </a:rPr>
            <a:t>va </a:t>
          </a:r>
          <a:r>
            <a:rPr lang="ms-MY" sz="1200" b="1" dirty="0">
              <a:latin typeface="Arial" panose="020B0604020202020204" pitchFamily="34" charset="0"/>
              <a:cs typeface="Arial" panose="020B0604020202020204" pitchFamily="34" charset="0"/>
            </a:rPr>
            <a:t>1975-yili  </a:t>
          </a:r>
          <a:r>
            <a:rPr lang="ms-MY" sz="1200" dirty="0">
              <a:latin typeface="Arial" panose="020B0604020202020204" pitchFamily="34" charset="0"/>
              <a:cs typeface="Arial" panose="020B0604020202020204" pitchFamily="34" charset="0"/>
            </a:rPr>
            <a:t>Yevropada  Xavfsizlik  va  hamkorlik  kengashining Yakunlovchi akti imzolandi. </a:t>
          </a:r>
          <a:endParaRPr lang="ru-RU" sz="1200" dirty="0">
            <a:latin typeface="Arial" panose="020B0604020202020204" pitchFamily="34" charset="0"/>
            <a:cs typeface="Arial" panose="020B0604020202020204" pitchFamily="34" charset="0"/>
          </a:endParaRPr>
        </a:p>
      </dgm:t>
    </dgm:pt>
    <dgm:pt modelId="{3B301B93-9690-4D5D-A9AD-B4F6CD58D67F}" type="parTrans" cxnId="{826FEA37-EC48-4E90-8BA4-3B76879703FF}">
      <dgm:prSet/>
      <dgm:spPr/>
      <dgm:t>
        <a:bodyPr/>
        <a:lstStyle/>
        <a:p>
          <a:endParaRPr lang="ru-RU"/>
        </a:p>
      </dgm:t>
    </dgm:pt>
    <dgm:pt modelId="{A01ECEA0-FA9E-4AEF-BFF1-BBDBF42A7D1E}" type="sibTrans" cxnId="{826FEA37-EC48-4E90-8BA4-3B76879703FF}">
      <dgm:prSet/>
      <dgm:spPr/>
      <dgm:t>
        <a:bodyPr/>
        <a:lstStyle/>
        <a:p>
          <a:endParaRPr lang="ru-RU"/>
        </a:p>
      </dgm:t>
    </dgm:pt>
    <dgm:pt modelId="{20B1721C-7294-4AB2-B048-B5E1D36B79CA}">
      <dgm:prSet/>
      <dgm:spPr>
        <a:solidFill>
          <a:schemeClr val="accent4">
            <a:lumMod val="20000"/>
            <a:lumOff val="80000"/>
          </a:schemeClr>
        </a:solidFill>
      </dgm:spPr>
      <dgm:t>
        <a:bodyPr/>
        <a:lstStyle/>
        <a:p>
          <a:pPr rtl="0">
            <a:lnSpc>
              <a:spcPct val="100000"/>
            </a:lnSpc>
          </a:pPr>
          <a:r>
            <a:rPr lang="ms-MY" dirty="0">
              <a:latin typeface="Arial" panose="020B0604020202020204" pitchFamily="34" charset="0"/>
              <a:cs typeface="Arial" panose="020B0604020202020204" pitchFamily="34" charset="0"/>
            </a:rPr>
            <a:t>Bu hujjat   shartnoma  bo‘lmasa-da, katta axloqiy-siyosiy ahamiyatga ega bo‘ldi. </a:t>
          </a:r>
          <a:r>
            <a:rPr lang="ms-MY" b="1" dirty="0">
              <a:latin typeface="Arial" panose="020B0604020202020204" pitchFamily="34" charset="0"/>
              <a:cs typeface="Arial" panose="020B0604020202020204" pitchFamily="34" charset="0"/>
            </a:rPr>
            <a:t>1979-yili </a:t>
          </a:r>
          <a:r>
            <a:rPr lang="ms-MY" dirty="0">
              <a:latin typeface="Arial" panose="020B0604020202020204" pitchFamily="34" charset="0"/>
              <a:cs typeface="Arial" panose="020B0604020202020204" pitchFamily="34" charset="0"/>
            </a:rPr>
            <a:t>SSSR va AQSH o‘rtasida </a:t>
          </a:r>
          <a:r>
            <a:rPr lang="ms-MY" b="1" dirty="0">
              <a:latin typeface="Arial" panose="020B0604020202020204" pitchFamily="34" charset="0"/>
              <a:cs typeface="Arial" panose="020B0604020202020204" pitchFamily="34" charset="0"/>
            </a:rPr>
            <a:t>SQCH-2  </a:t>
          </a:r>
          <a:r>
            <a:rPr lang="ms-MY" dirty="0">
              <a:latin typeface="Arial" panose="020B0604020202020204" pitchFamily="34" charset="0"/>
              <a:cs typeface="Arial" panose="020B0604020202020204" pitchFamily="34" charset="0"/>
            </a:rPr>
            <a:t>shartnomasi imzolandi.  </a:t>
          </a:r>
          <a:endParaRPr lang="ru-RU" dirty="0">
            <a:latin typeface="Arial" panose="020B0604020202020204" pitchFamily="34" charset="0"/>
            <a:cs typeface="Arial" panose="020B0604020202020204" pitchFamily="34" charset="0"/>
          </a:endParaRPr>
        </a:p>
      </dgm:t>
    </dgm:pt>
    <dgm:pt modelId="{5C43F276-9036-4934-843A-0E20E5B1F0CD}" type="parTrans" cxnId="{2EAA24A7-56B1-4182-874B-B218351A58CF}">
      <dgm:prSet/>
      <dgm:spPr/>
      <dgm:t>
        <a:bodyPr/>
        <a:lstStyle/>
        <a:p>
          <a:endParaRPr lang="ru-RU"/>
        </a:p>
      </dgm:t>
    </dgm:pt>
    <dgm:pt modelId="{800DC36B-A6ED-40D7-8C9C-4383F5AB56B7}" type="sibTrans" cxnId="{2EAA24A7-56B1-4182-874B-B218351A58CF}">
      <dgm:prSet/>
      <dgm:spPr/>
      <dgm:t>
        <a:bodyPr/>
        <a:lstStyle/>
        <a:p>
          <a:endParaRPr lang="ru-RU"/>
        </a:p>
      </dgm:t>
    </dgm:pt>
    <dgm:pt modelId="{45AC02DF-F1FE-426E-B098-EC12C62A3F09}" type="pres">
      <dgm:prSet presAssocID="{DDD55405-93F2-4B83-9D87-B64DDB2EDD9D}" presName="Name0" presStyleCnt="0">
        <dgm:presLayoutVars>
          <dgm:dir/>
          <dgm:resizeHandles val="exact"/>
        </dgm:presLayoutVars>
      </dgm:prSet>
      <dgm:spPr/>
      <dgm:t>
        <a:bodyPr/>
        <a:lstStyle/>
        <a:p>
          <a:endParaRPr lang="ru-RU"/>
        </a:p>
      </dgm:t>
    </dgm:pt>
    <dgm:pt modelId="{8DCDF1F7-A6A9-48CF-97F5-D46F5252CA36}" type="pres">
      <dgm:prSet presAssocID="{D13D72D6-4C08-49CB-B939-1D885DC2E0C8}" presName="node" presStyleLbl="node1" presStyleIdx="0" presStyleCnt="3">
        <dgm:presLayoutVars>
          <dgm:bulletEnabled val="1"/>
        </dgm:presLayoutVars>
      </dgm:prSet>
      <dgm:spPr/>
      <dgm:t>
        <a:bodyPr/>
        <a:lstStyle/>
        <a:p>
          <a:endParaRPr lang="ru-RU"/>
        </a:p>
      </dgm:t>
    </dgm:pt>
    <dgm:pt modelId="{5B9976D7-15C5-42A1-9501-DE0126F6308F}" type="pres">
      <dgm:prSet presAssocID="{D6D9E524-F907-4A79-8A57-F75FF2D418EE}" presName="sibTrans" presStyleCnt="0"/>
      <dgm:spPr/>
    </dgm:pt>
    <dgm:pt modelId="{847A0A7C-C8AC-40EA-A857-DB830AE631F2}" type="pres">
      <dgm:prSet presAssocID="{E66616AB-BA7D-42FF-9908-19C97E344671}" presName="node" presStyleLbl="node1" presStyleIdx="1" presStyleCnt="3">
        <dgm:presLayoutVars>
          <dgm:bulletEnabled val="1"/>
        </dgm:presLayoutVars>
      </dgm:prSet>
      <dgm:spPr/>
      <dgm:t>
        <a:bodyPr/>
        <a:lstStyle/>
        <a:p>
          <a:endParaRPr lang="ru-RU"/>
        </a:p>
      </dgm:t>
    </dgm:pt>
    <dgm:pt modelId="{21934C73-27BA-40F3-8B25-23B2F30F9181}" type="pres">
      <dgm:prSet presAssocID="{A01ECEA0-FA9E-4AEF-BFF1-BBDBF42A7D1E}" presName="sibTrans" presStyleCnt="0"/>
      <dgm:spPr/>
    </dgm:pt>
    <dgm:pt modelId="{2EE8D79E-6930-4693-9F9F-4326F861D773}" type="pres">
      <dgm:prSet presAssocID="{20B1721C-7294-4AB2-B048-B5E1D36B79CA}" presName="node" presStyleLbl="node1" presStyleIdx="2" presStyleCnt="3">
        <dgm:presLayoutVars>
          <dgm:bulletEnabled val="1"/>
        </dgm:presLayoutVars>
      </dgm:prSet>
      <dgm:spPr/>
      <dgm:t>
        <a:bodyPr/>
        <a:lstStyle/>
        <a:p>
          <a:endParaRPr lang="ru-RU"/>
        </a:p>
      </dgm:t>
    </dgm:pt>
  </dgm:ptLst>
  <dgm:cxnLst>
    <dgm:cxn modelId="{87B00D46-09A4-41BD-A4D0-5F0CEB2C711A}" type="presOf" srcId="{20B1721C-7294-4AB2-B048-B5E1D36B79CA}" destId="{2EE8D79E-6930-4693-9F9F-4326F861D773}" srcOrd="0" destOrd="0" presId="urn:microsoft.com/office/officeart/2005/8/layout/hList6"/>
    <dgm:cxn modelId="{B62BFA4B-315A-427D-8418-C0B0C91C7A0D}" srcId="{DDD55405-93F2-4B83-9D87-B64DDB2EDD9D}" destId="{D13D72D6-4C08-49CB-B939-1D885DC2E0C8}" srcOrd="0" destOrd="0" parTransId="{7C7E1202-9175-405D-8427-7D2C8779E8B9}" sibTransId="{D6D9E524-F907-4A79-8A57-F75FF2D418EE}"/>
    <dgm:cxn modelId="{68E8E0CC-C4CA-491E-80F4-33433228BEB8}" type="presOf" srcId="{DDD55405-93F2-4B83-9D87-B64DDB2EDD9D}" destId="{45AC02DF-F1FE-426E-B098-EC12C62A3F09}" srcOrd="0" destOrd="0" presId="urn:microsoft.com/office/officeart/2005/8/layout/hList6"/>
    <dgm:cxn modelId="{74DE8F87-A366-42DD-800F-526736DD7046}" type="presOf" srcId="{D13D72D6-4C08-49CB-B939-1D885DC2E0C8}" destId="{8DCDF1F7-A6A9-48CF-97F5-D46F5252CA36}" srcOrd="0" destOrd="0" presId="urn:microsoft.com/office/officeart/2005/8/layout/hList6"/>
    <dgm:cxn modelId="{11C2A783-C352-4086-8426-F1FE76D481FA}" type="presOf" srcId="{E66616AB-BA7D-42FF-9908-19C97E344671}" destId="{847A0A7C-C8AC-40EA-A857-DB830AE631F2}" srcOrd="0" destOrd="0" presId="urn:microsoft.com/office/officeart/2005/8/layout/hList6"/>
    <dgm:cxn modelId="{2EAA24A7-56B1-4182-874B-B218351A58CF}" srcId="{DDD55405-93F2-4B83-9D87-B64DDB2EDD9D}" destId="{20B1721C-7294-4AB2-B048-B5E1D36B79CA}" srcOrd="2" destOrd="0" parTransId="{5C43F276-9036-4934-843A-0E20E5B1F0CD}" sibTransId="{800DC36B-A6ED-40D7-8C9C-4383F5AB56B7}"/>
    <dgm:cxn modelId="{826FEA37-EC48-4E90-8BA4-3B76879703FF}" srcId="{DDD55405-93F2-4B83-9D87-B64DDB2EDD9D}" destId="{E66616AB-BA7D-42FF-9908-19C97E344671}" srcOrd="1" destOrd="0" parTransId="{3B301B93-9690-4D5D-A9AD-B4F6CD58D67F}" sibTransId="{A01ECEA0-FA9E-4AEF-BFF1-BBDBF42A7D1E}"/>
    <dgm:cxn modelId="{BA740BE7-58F0-41A1-BE7B-3259D0FC6F86}" type="presParOf" srcId="{45AC02DF-F1FE-426E-B098-EC12C62A3F09}" destId="{8DCDF1F7-A6A9-48CF-97F5-D46F5252CA36}" srcOrd="0" destOrd="0" presId="urn:microsoft.com/office/officeart/2005/8/layout/hList6"/>
    <dgm:cxn modelId="{1BADCCC2-8B74-427F-8D37-76266C13A346}" type="presParOf" srcId="{45AC02DF-F1FE-426E-B098-EC12C62A3F09}" destId="{5B9976D7-15C5-42A1-9501-DE0126F6308F}" srcOrd="1" destOrd="0" presId="urn:microsoft.com/office/officeart/2005/8/layout/hList6"/>
    <dgm:cxn modelId="{973A67E6-BADC-4434-98C7-71A6B93F83A5}" type="presParOf" srcId="{45AC02DF-F1FE-426E-B098-EC12C62A3F09}" destId="{847A0A7C-C8AC-40EA-A857-DB830AE631F2}" srcOrd="2" destOrd="0" presId="urn:microsoft.com/office/officeart/2005/8/layout/hList6"/>
    <dgm:cxn modelId="{742159E7-66B0-4C11-BF19-C62CFA3FB9A3}" type="presParOf" srcId="{45AC02DF-F1FE-426E-B098-EC12C62A3F09}" destId="{21934C73-27BA-40F3-8B25-23B2F30F9181}" srcOrd="3" destOrd="0" presId="urn:microsoft.com/office/officeart/2005/8/layout/hList6"/>
    <dgm:cxn modelId="{B6139ED9-701E-4F9D-BFA4-03FB0B9CD19C}" type="presParOf" srcId="{45AC02DF-F1FE-426E-B098-EC12C62A3F09}" destId="{2EE8D79E-6930-4693-9F9F-4326F861D773}" srcOrd="4" destOrd="0" presId="urn:microsoft.com/office/officeart/2005/8/layout/hList6"/>
  </dgm:cxnLst>
  <dgm:bg>
    <a:solidFill>
      <a:schemeClr val="tx1">
        <a:lumMod val="85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6C04D85-3205-43BA-87C8-0ABEEE19B0B0}"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ru-RU"/>
        </a:p>
      </dgm:t>
    </dgm:pt>
    <dgm:pt modelId="{7F0EC64B-07EB-4F1C-AF36-4ACA1E472DD0}">
      <dgm:prSet/>
      <dgm:spPr>
        <a:solidFill>
          <a:schemeClr val="accent2">
            <a:lumMod val="20000"/>
            <a:lumOff val="80000"/>
          </a:schemeClr>
        </a:solidFill>
      </dgm:spPr>
      <dgm:t>
        <a:bodyPr/>
        <a:lstStyle/>
        <a:p>
          <a:pPr marL="265113" indent="0" rtl="0"/>
          <a:r>
            <a:rPr lang="en-US" b="0" i="0" dirty="0" err="1">
              <a:latin typeface="Arial" panose="020B0604020202020204" pitchFamily="34" charset="0"/>
              <a:cs typeface="Arial" panose="020B0604020202020204" pitchFamily="34" charset="0"/>
            </a:rPr>
            <a:t>Darslikning</a:t>
          </a:r>
          <a:r>
            <a:rPr lang="en-US" b="0" i="0" dirty="0">
              <a:latin typeface="Arial" panose="020B0604020202020204" pitchFamily="34" charset="0"/>
              <a:cs typeface="Arial" panose="020B0604020202020204" pitchFamily="34" charset="0"/>
            </a:rPr>
            <a:t> 80-betida </a:t>
          </a:r>
          <a:r>
            <a:rPr lang="en-US" b="0" i="0" dirty="0" err="1">
              <a:latin typeface="Arial" panose="020B0604020202020204" pitchFamily="34" charset="0"/>
              <a:cs typeface="Arial" panose="020B0604020202020204" pitchFamily="34" charset="0"/>
            </a:rPr>
            <a:t>berilgan</a:t>
          </a:r>
          <a:r>
            <a:rPr lang="en-US" b="0" i="0" dirty="0">
              <a:latin typeface="Arial" panose="020B0604020202020204" pitchFamily="34" charset="0"/>
              <a:cs typeface="Arial" panose="020B0604020202020204" pitchFamily="34" charset="0"/>
            </a:rPr>
            <a:t> </a:t>
          </a:r>
          <a:r>
            <a:rPr lang="en-US" b="0" i="0" dirty="0" err="1">
              <a:latin typeface="Arial" panose="020B0604020202020204" pitchFamily="34" charset="0"/>
              <a:cs typeface="Arial" panose="020B0604020202020204" pitchFamily="34" charset="0"/>
            </a:rPr>
            <a:t>yangi</a:t>
          </a:r>
          <a:r>
            <a:rPr lang="en-US" b="0" i="0" dirty="0">
              <a:latin typeface="Arial" panose="020B0604020202020204" pitchFamily="34" charset="0"/>
              <a:cs typeface="Arial" panose="020B0604020202020204" pitchFamily="34" charset="0"/>
            </a:rPr>
            <a:t> </a:t>
          </a:r>
          <a:r>
            <a:rPr lang="en-US" b="0" i="0" dirty="0" err="1">
              <a:latin typeface="Arial" panose="020B0604020202020204" pitchFamily="34" charset="0"/>
              <a:cs typeface="Arial" panose="020B0604020202020204" pitchFamily="34" charset="0"/>
            </a:rPr>
            <a:t>izohli</a:t>
          </a:r>
          <a:r>
            <a:rPr lang="en-US" b="0" i="0" dirty="0">
              <a:latin typeface="Arial" panose="020B0604020202020204" pitchFamily="34" charset="0"/>
              <a:cs typeface="Arial" panose="020B0604020202020204" pitchFamily="34" charset="0"/>
            </a:rPr>
            <a:t> </a:t>
          </a:r>
          <a:r>
            <a:rPr lang="en-US" b="0" i="0" dirty="0" err="1">
              <a:latin typeface="Arial" panose="020B0604020202020204" pitchFamily="34" charset="0"/>
              <a:cs typeface="Arial" panose="020B0604020202020204" pitchFamily="34" charset="0"/>
            </a:rPr>
            <a:t>atamalarni</a:t>
          </a:r>
          <a:r>
            <a:rPr lang="en-US" b="0" i="0" dirty="0">
              <a:latin typeface="Arial" panose="020B0604020202020204" pitchFamily="34" charset="0"/>
              <a:cs typeface="Arial" panose="020B0604020202020204" pitchFamily="34" charset="0"/>
            </a:rPr>
            <a:t> </a:t>
          </a:r>
          <a:r>
            <a:rPr lang="en-US" b="0" i="0" dirty="0" err="1">
              <a:latin typeface="Arial" panose="020B0604020202020204" pitchFamily="34" charset="0"/>
              <a:cs typeface="Arial" panose="020B0604020202020204" pitchFamily="34" charset="0"/>
            </a:rPr>
            <a:t>daftaringizga</a:t>
          </a:r>
          <a:r>
            <a:rPr lang="en-US" b="0" i="0" dirty="0">
              <a:latin typeface="Arial" panose="020B0604020202020204" pitchFamily="34" charset="0"/>
              <a:cs typeface="Arial" panose="020B0604020202020204" pitchFamily="34" charset="0"/>
            </a:rPr>
            <a:t> </a:t>
          </a:r>
          <a:r>
            <a:rPr lang="en-US" b="0" i="0" dirty="0" err="1">
              <a:latin typeface="Arial" panose="020B0604020202020204" pitchFamily="34" charset="0"/>
              <a:cs typeface="Arial" panose="020B0604020202020204" pitchFamily="34" charset="0"/>
            </a:rPr>
            <a:t>yozib</a:t>
          </a:r>
          <a:r>
            <a:rPr lang="en-US" b="0" i="0" dirty="0">
              <a:latin typeface="Arial" panose="020B0604020202020204" pitchFamily="34" charset="0"/>
              <a:cs typeface="Arial" panose="020B0604020202020204" pitchFamily="34" charset="0"/>
            </a:rPr>
            <a:t> </a:t>
          </a:r>
          <a:r>
            <a:rPr lang="en-US" b="0" i="0" dirty="0" err="1">
              <a:latin typeface="Arial" panose="020B0604020202020204" pitchFamily="34" charset="0"/>
              <a:cs typeface="Arial" panose="020B0604020202020204" pitchFamily="34" charset="0"/>
            </a:rPr>
            <a:t>oling</a:t>
          </a:r>
          <a:r>
            <a:rPr lang="en-US" b="0" i="0" dirty="0">
              <a:latin typeface="Arial" panose="020B0604020202020204" pitchFamily="34" charset="0"/>
              <a:cs typeface="Arial" panose="020B0604020202020204" pitchFamily="34" charset="0"/>
            </a:rPr>
            <a:t>.</a:t>
          </a:r>
          <a:endParaRPr lang="ru-RU" dirty="0">
            <a:latin typeface="Arial" panose="020B0604020202020204" pitchFamily="34" charset="0"/>
            <a:cs typeface="Arial" panose="020B0604020202020204" pitchFamily="34" charset="0"/>
          </a:endParaRPr>
        </a:p>
      </dgm:t>
    </dgm:pt>
    <dgm:pt modelId="{EA09C260-4D0C-477E-8117-796FD0733824}" type="parTrans" cxnId="{E8B0A1F4-E43A-4871-836D-14967F587EF3}">
      <dgm:prSet/>
      <dgm:spPr/>
      <dgm:t>
        <a:bodyPr/>
        <a:lstStyle/>
        <a:p>
          <a:endParaRPr lang="ru-RU"/>
        </a:p>
      </dgm:t>
    </dgm:pt>
    <dgm:pt modelId="{B1F62619-4708-43C3-BE65-858D7A957272}" type="sibTrans" cxnId="{E8B0A1F4-E43A-4871-836D-14967F587EF3}">
      <dgm:prSet/>
      <dgm:spPr/>
      <dgm:t>
        <a:bodyPr/>
        <a:lstStyle/>
        <a:p>
          <a:endParaRPr lang="ru-RU"/>
        </a:p>
      </dgm:t>
    </dgm:pt>
    <dgm:pt modelId="{763C580E-38E9-4D68-AA8C-5EDED5DB2E05}">
      <dgm:prSet/>
      <dgm:spPr>
        <a:solidFill>
          <a:schemeClr val="accent3">
            <a:lumMod val="20000"/>
            <a:lumOff val="80000"/>
          </a:schemeClr>
        </a:solidFill>
      </dgm:spPr>
      <dgm:t>
        <a:bodyPr/>
        <a:lstStyle/>
        <a:p>
          <a:pPr marL="265113" indent="0" rtl="0"/>
          <a:r>
            <a:rPr lang="en-US" b="0" i="0" dirty="0" err="1">
              <a:latin typeface="Arial" panose="020B0604020202020204" pitchFamily="34" charset="0"/>
              <a:cs typeface="Arial" panose="020B0604020202020204" pitchFamily="34" charset="0"/>
            </a:rPr>
            <a:t>Darslikning</a:t>
          </a:r>
          <a:r>
            <a:rPr lang="en-US" b="0" i="0" dirty="0">
              <a:latin typeface="Arial" panose="020B0604020202020204" pitchFamily="34" charset="0"/>
              <a:cs typeface="Arial" panose="020B0604020202020204" pitchFamily="34" charset="0"/>
            </a:rPr>
            <a:t> 80-betida </a:t>
          </a:r>
          <a:r>
            <a:rPr lang="en-US" b="0" i="0" dirty="0" err="1">
              <a:latin typeface="Arial" panose="020B0604020202020204" pitchFamily="34" charset="0"/>
              <a:cs typeface="Arial" panose="020B0604020202020204" pitchFamily="34" charset="0"/>
            </a:rPr>
            <a:t>so‘ngida</a:t>
          </a:r>
          <a:r>
            <a:rPr lang="en-US" b="0" i="0" dirty="0">
              <a:latin typeface="Arial" panose="020B0604020202020204" pitchFamily="34" charset="0"/>
              <a:cs typeface="Arial" panose="020B0604020202020204" pitchFamily="34" charset="0"/>
            </a:rPr>
            <a:t> </a:t>
          </a:r>
          <a:r>
            <a:rPr lang="en-US" b="0" i="0" dirty="0" err="1">
              <a:latin typeface="Arial" panose="020B0604020202020204" pitchFamily="34" charset="0"/>
              <a:cs typeface="Arial" panose="020B0604020202020204" pitchFamily="34" charset="0"/>
            </a:rPr>
            <a:t>berilgan</a:t>
          </a:r>
          <a:r>
            <a:rPr lang="en-US" b="0" i="0" dirty="0">
              <a:latin typeface="Arial" panose="020B0604020202020204" pitchFamily="34" charset="0"/>
              <a:cs typeface="Arial" panose="020B0604020202020204" pitchFamily="34" charset="0"/>
            </a:rPr>
            <a:t> </a:t>
          </a:r>
          <a:r>
            <a:rPr lang="en-US" b="0" i="0" dirty="0" err="1">
              <a:latin typeface="Arial" panose="020B0604020202020204" pitchFamily="34" charset="0"/>
              <a:cs typeface="Arial" panose="020B0604020202020204" pitchFamily="34" charset="0"/>
            </a:rPr>
            <a:t>savollarga</a:t>
          </a:r>
          <a:r>
            <a:rPr lang="en-US" b="0" i="0" dirty="0">
              <a:latin typeface="Arial" panose="020B0604020202020204" pitchFamily="34" charset="0"/>
              <a:cs typeface="Arial" panose="020B0604020202020204" pitchFamily="34" charset="0"/>
            </a:rPr>
            <a:t> </a:t>
          </a:r>
          <a:r>
            <a:rPr lang="en-US" b="0" i="0" dirty="0" err="1">
              <a:latin typeface="Arial" panose="020B0604020202020204" pitchFamily="34" charset="0"/>
              <a:cs typeface="Arial" panose="020B0604020202020204" pitchFamily="34" charset="0"/>
            </a:rPr>
            <a:t>javob</a:t>
          </a:r>
          <a:r>
            <a:rPr lang="en-US" b="0" i="0" dirty="0">
              <a:latin typeface="Arial" panose="020B0604020202020204" pitchFamily="34" charset="0"/>
              <a:cs typeface="Arial" panose="020B0604020202020204" pitchFamily="34" charset="0"/>
            </a:rPr>
            <a:t> </a:t>
          </a:r>
          <a:r>
            <a:rPr lang="en-US" b="0" i="0" dirty="0" err="1">
              <a:latin typeface="Arial" panose="020B0604020202020204" pitchFamily="34" charset="0"/>
              <a:cs typeface="Arial" panose="020B0604020202020204" pitchFamily="34" charset="0"/>
            </a:rPr>
            <a:t>yozing</a:t>
          </a:r>
          <a:r>
            <a:rPr lang="en-US" b="0" i="0" dirty="0">
              <a:latin typeface="Arial" panose="020B0604020202020204" pitchFamily="34" charset="0"/>
              <a:cs typeface="Arial" panose="020B0604020202020204" pitchFamily="34" charset="0"/>
            </a:rPr>
            <a:t>.</a:t>
          </a:r>
          <a:endParaRPr lang="ru-RU" dirty="0">
            <a:latin typeface="Arial" panose="020B0604020202020204" pitchFamily="34" charset="0"/>
            <a:cs typeface="Arial" panose="020B0604020202020204" pitchFamily="34" charset="0"/>
          </a:endParaRPr>
        </a:p>
      </dgm:t>
    </dgm:pt>
    <dgm:pt modelId="{E163FFA7-E11A-4618-B6F6-966D00D33B2C}" type="parTrans" cxnId="{83EAB688-175F-485D-A3A8-4E1D40C24646}">
      <dgm:prSet/>
      <dgm:spPr/>
      <dgm:t>
        <a:bodyPr/>
        <a:lstStyle/>
        <a:p>
          <a:endParaRPr lang="ru-RU"/>
        </a:p>
      </dgm:t>
    </dgm:pt>
    <dgm:pt modelId="{5FA1BB7C-4C1A-4041-AF3E-16E9E2414913}" type="sibTrans" cxnId="{83EAB688-175F-485D-A3A8-4E1D40C24646}">
      <dgm:prSet/>
      <dgm:spPr/>
      <dgm:t>
        <a:bodyPr/>
        <a:lstStyle/>
        <a:p>
          <a:endParaRPr lang="ru-RU"/>
        </a:p>
      </dgm:t>
    </dgm:pt>
    <dgm:pt modelId="{EDD89837-FCF5-467F-B0C1-52A2BB24D7FC}">
      <dgm:prSet/>
      <dgm:spPr>
        <a:solidFill>
          <a:schemeClr val="accent3">
            <a:lumMod val="20000"/>
            <a:lumOff val="80000"/>
          </a:schemeClr>
        </a:solidFill>
      </dgm:spPr>
      <dgm:t>
        <a:bodyPr/>
        <a:lstStyle/>
        <a:p>
          <a:pPr marL="355600" indent="0" algn="ctr" rtl="0">
            <a:tabLst>
              <a:tab pos="355600" algn="l"/>
            </a:tabLst>
          </a:pPr>
          <a:r>
            <a:rPr lang="en-US" b="0" i="0" dirty="0" err="1">
              <a:latin typeface="Arial" panose="020B0604020202020204" pitchFamily="34" charset="0"/>
              <a:cs typeface="Arial" panose="020B0604020202020204" pitchFamily="34" charset="0"/>
            </a:rPr>
            <a:t>Xaritadan</a:t>
          </a:r>
          <a:r>
            <a:rPr lang="en-US" b="0" i="0" dirty="0">
              <a:latin typeface="Arial" panose="020B0604020202020204" pitchFamily="34" charset="0"/>
              <a:cs typeface="Arial" panose="020B0604020202020204" pitchFamily="34" charset="0"/>
            </a:rPr>
            <a:t> </a:t>
          </a:r>
          <a:r>
            <a:rPr lang="en-US" b="0" i="0" dirty="0" err="1">
              <a:latin typeface="Arial" panose="020B0604020202020204" pitchFamily="34" charset="0"/>
              <a:cs typeface="Arial" panose="020B0604020202020204" pitchFamily="34" charset="0"/>
            </a:rPr>
            <a:t>foydalanib</a:t>
          </a:r>
          <a:r>
            <a:rPr lang="en-US" b="0" i="0" dirty="0">
              <a:latin typeface="Arial" panose="020B0604020202020204" pitchFamily="34" charset="0"/>
              <a:cs typeface="Arial" panose="020B0604020202020204" pitchFamily="34" charset="0"/>
            </a:rPr>
            <a:t> </a:t>
          </a:r>
          <a:r>
            <a:rPr lang="en-US" b="0" i="0" dirty="0" err="1">
              <a:latin typeface="Arial" panose="020B0604020202020204" pitchFamily="34" charset="0"/>
              <a:cs typeface="Arial" panose="020B0604020202020204" pitchFamily="34" charset="0"/>
            </a:rPr>
            <a:t>kapitalistik</a:t>
          </a:r>
          <a:r>
            <a:rPr lang="en-US" b="0" i="0" dirty="0">
              <a:latin typeface="Arial" panose="020B0604020202020204" pitchFamily="34" charset="0"/>
              <a:cs typeface="Arial" panose="020B0604020202020204" pitchFamily="34" charset="0"/>
            </a:rPr>
            <a:t> </a:t>
          </a:r>
          <a:r>
            <a:rPr lang="en-US" b="0" i="0" dirty="0" err="1">
              <a:latin typeface="Arial" panose="020B0604020202020204" pitchFamily="34" charset="0"/>
              <a:cs typeface="Arial" panose="020B0604020202020204" pitchFamily="34" charset="0"/>
            </a:rPr>
            <a:t>va</a:t>
          </a:r>
          <a:r>
            <a:rPr lang="en-US" b="0" i="0" dirty="0">
              <a:latin typeface="Arial" panose="020B0604020202020204" pitchFamily="34" charset="0"/>
              <a:cs typeface="Arial" panose="020B0604020202020204" pitchFamily="34" charset="0"/>
            </a:rPr>
            <a:t> </a:t>
          </a:r>
          <a:r>
            <a:rPr lang="en-US" b="0" i="0" dirty="0" err="1">
              <a:latin typeface="Arial" panose="020B0604020202020204" pitchFamily="34" charset="0"/>
              <a:cs typeface="Arial" panose="020B0604020202020204" pitchFamily="34" charset="0"/>
            </a:rPr>
            <a:t>sotsialistik</a:t>
          </a:r>
          <a:r>
            <a:rPr lang="en-US" b="0" i="0" dirty="0">
              <a:latin typeface="Arial" panose="020B0604020202020204" pitchFamily="34" charset="0"/>
              <a:cs typeface="Arial" panose="020B0604020202020204" pitchFamily="34" charset="0"/>
            </a:rPr>
            <a:t> </a:t>
          </a:r>
          <a:r>
            <a:rPr lang="en-US" b="0" i="0" dirty="0" err="1" smtClean="0">
              <a:latin typeface="Arial" panose="020B0604020202020204" pitchFamily="34" charset="0"/>
              <a:cs typeface="Arial" panose="020B0604020202020204" pitchFamily="34" charset="0"/>
            </a:rPr>
            <a:t>lagerlarga</a:t>
          </a:r>
          <a:r>
            <a:rPr lang="en-US" b="0" i="0" dirty="0" smtClean="0">
              <a:latin typeface="Arial" panose="020B0604020202020204" pitchFamily="34" charset="0"/>
              <a:cs typeface="Arial" panose="020B0604020202020204" pitchFamily="34" charset="0"/>
            </a:rPr>
            <a:t> </a:t>
          </a:r>
          <a:r>
            <a:rPr lang="en-US" b="0" i="0" dirty="0" err="1">
              <a:latin typeface="Arial" panose="020B0604020202020204" pitchFamily="34" charset="0"/>
              <a:cs typeface="Arial" panose="020B0604020202020204" pitchFamily="34" charset="0"/>
            </a:rPr>
            <a:t>mansub</a:t>
          </a:r>
          <a:r>
            <a:rPr lang="en-US" b="0" i="0" dirty="0">
              <a:latin typeface="Arial" panose="020B0604020202020204" pitchFamily="34" charset="0"/>
              <a:cs typeface="Arial" panose="020B0604020202020204" pitchFamily="34" charset="0"/>
            </a:rPr>
            <a:t> </a:t>
          </a:r>
          <a:r>
            <a:rPr lang="en-US" b="0" i="0" dirty="0" err="1">
              <a:latin typeface="Arial" panose="020B0604020202020204" pitchFamily="34" charset="0"/>
              <a:cs typeface="Arial" panose="020B0604020202020204" pitchFamily="34" charset="0"/>
            </a:rPr>
            <a:t>davlatlar</a:t>
          </a:r>
          <a:r>
            <a:rPr lang="en-US" b="0" i="0" dirty="0">
              <a:latin typeface="Arial" panose="020B0604020202020204" pitchFamily="34" charset="0"/>
              <a:cs typeface="Arial" panose="020B0604020202020204" pitchFamily="34" charset="0"/>
            </a:rPr>
            <a:t> </a:t>
          </a:r>
          <a:r>
            <a:rPr lang="en-US" b="0" i="0" dirty="0" err="1">
              <a:latin typeface="Arial" panose="020B0604020202020204" pitchFamily="34" charset="0"/>
              <a:cs typeface="Arial" panose="020B0604020202020204" pitchFamily="34" charset="0"/>
            </a:rPr>
            <a:t>ro‘yxatini</a:t>
          </a:r>
          <a:r>
            <a:rPr lang="en-US" b="0" i="0" dirty="0">
              <a:latin typeface="Arial" panose="020B0604020202020204" pitchFamily="34" charset="0"/>
              <a:cs typeface="Arial" panose="020B0604020202020204" pitchFamily="34" charset="0"/>
            </a:rPr>
            <a:t> </a:t>
          </a:r>
          <a:r>
            <a:rPr lang="en-US" b="0" i="0" dirty="0" err="1">
              <a:latin typeface="Arial" panose="020B0604020202020204" pitchFamily="34" charset="0"/>
              <a:cs typeface="Arial" panose="020B0604020202020204" pitchFamily="34" charset="0"/>
            </a:rPr>
            <a:t>tuzing</a:t>
          </a:r>
          <a:r>
            <a:rPr lang="en-US" b="0" i="0" dirty="0">
              <a:latin typeface="Arial" panose="020B0604020202020204" pitchFamily="34" charset="0"/>
              <a:cs typeface="Arial" panose="020B0604020202020204" pitchFamily="34" charset="0"/>
            </a:rPr>
            <a:t>. NATO </a:t>
          </a:r>
          <a:r>
            <a:rPr lang="en-US" b="0" i="0" dirty="0" err="1">
              <a:latin typeface="Arial" panose="020B0604020202020204" pitchFamily="34" charset="0"/>
              <a:cs typeface="Arial" panose="020B0604020202020204" pitchFamily="34" charset="0"/>
            </a:rPr>
            <a:t>faoliyati</a:t>
          </a:r>
          <a:r>
            <a:rPr lang="en-US" b="0" i="0" dirty="0">
              <a:latin typeface="Arial" panose="020B0604020202020204" pitchFamily="34" charset="0"/>
              <a:cs typeface="Arial" panose="020B0604020202020204" pitchFamily="34" charset="0"/>
            </a:rPr>
            <a:t> </a:t>
          </a:r>
          <a:r>
            <a:rPr lang="en-US" b="0" i="0" dirty="0" err="1">
              <a:latin typeface="Arial" panose="020B0604020202020204" pitchFamily="34" charset="0"/>
              <a:cs typeface="Arial" panose="020B0604020202020204" pitchFamily="34" charset="0"/>
            </a:rPr>
            <a:t>haqida</a:t>
          </a:r>
          <a:r>
            <a:rPr lang="en-US" b="0" i="0" dirty="0">
              <a:latin typeface="Arial" panose="020B0604020202020204" pitchFamily="34" charset="0"/>
              <a:cs typeface="Arial" panose="020B0604020202020204" pitchFamily="34" charset="0"/>
            </a:rPr>
            <a:t> </a:t>
          </a:r>
          <a:r>
            <a:rPr lang="en-US" b="0" i="0" dirty="0" err="1">
              <a:latin typeface="Arial" panose="020B0604020202020204" pitchFamily="34" charset="0"/>
              <a:cs typeface="Arial" panose="020B0604020202020204" pitchFamily="34" charset="0"/>
            </a:rPr>
            <a:t>qo‘shimcha</a:t>
          </a:r>
          <a:r>
            <a:rPr lang="en-US" b="0" i="0" dirty="0">
              <a:latin typeface="Arial" panose="020B0604020202020204" pitchFamily="34" charset="0"/>
              <a:cs typeface="Arial" panose="020B0604020202020204" pitchFamily="34" charset="0"/>
            </a:rPr>
            <a:t> </a:t>
          </a:r>
          <a:r>
            <a:rPr lang="en-US" b="0" i="0" dirty="0" err="1">
              <a:latin typeface="Arial" panose="020B0604020202020204" pitchFamily="34" charset="0"/>
              <a:cs typeface="Arial" panose="020B0604020202020204" pitchFamily="34" charset="0"/>
            </a:rPr>
            <a:t>ma‘lumotlat</a:t>
          </a:r>
          <a:r>
            <a:rPr lang="en-US" b="0" i="0" dirty="0">
              <a:latin typeface="Arial" panose="020B0604020202020204" pitchFamily="34" charset="0"/>
              <a:cs typeface="Arial" panose="020B0604020202020204" pitchFamily="34" charset="0"/>
            </a:rPr>
            <a:t> </a:t>
          </a:r>
          <a:r>
            <a:rPr lang="en-US" b="0" i="0" dirty="0" err="1">
              <a:latin typeface="Arial" panose="020B0604020202020204" pitchFamily="34" charset="0"/>
              <a:cs typeface="Arial" panose="020B0604020202020204" pitchFamily="34" charset="0"/>
            </a:rPr>
            <a:t>topib</a:t>
          </a:r>
          <a:r>
            <a:rPr lang="en-US" b="0" i="0" dirty="0">
              <a:latin typeface="Arial" panose="020B0604020202020204" pitchFamily="34" charset="0"/>
              <a:cs typeface="Arial" panose="020B0604020202020204" pitchFamily="34" charset="0"/>
            </a:rPr>
            <a:t> </a:t>
          </a:r>
          <a:r>
            <a:rPr lang="en-US" b="0" i="0" dirty="0" err="1">
              <a:latin typeface="Arial" panose="020B0604020202020204" pitchFamily="34" charset="0"/>
              <a:cs typeface="Arial" panose="020B0604020202020204" pitchFamily="34" charset="0"/>
            </a:rPr>
            <a:t>yozing</a:t>
          </a:r>
          <a:r>
            <a:rPr lang="en-US" b="0" i="0" dirty="0">
              <a:latin typeface="Arial" panose="020B0604020202020204" pitchFamily="34" charset="0"/>
              <a:cs typeface="Arial" panose="020B0604020202020204" pitchFamily="34" charset="0"/>
            </a:rPr>
            <a:t>.</a:t>
          </a:r>
          <a:endParaRPr lang="ru-RU" dirty="0">
            <a:latin typeface="Arial" panose="020B0604020202020204" pitchFamily="34" charset="0"/>
            <a:cs typeface="Arial" panose="020B0604020202020204" pitchFamily="34" charset="0"/>
          </a:endParaRPr>
        </a:p>
      </dgm:t>
    </dgm:pt>
    <dgm:pt modelId="{674BFF4B-0F96-41CD-9E6C-B3EDEBBA62EA}" type="parTrans" cxnId="{A06C03D4-652A-4721-B925-99595A6548C0}">
      <dgm:prSet/>
      <dgm:spPr/>
      <dgm:t>
        <a:bodyPr/>
        <a:lstStyle/>
        <a:p>
          <a:endParaRPr lang="ru-RU"/>
        </a:p>
      </dgm:t>
    </dgm:pt>
    <dgm:pt modelId="{68746824-C44A-42B4-A71A-8F3C310C9483}" type="sibTrans" cxnId="{A06C03D4-652A-4721-B925-99595A6548C0}">
      <dgm:prSet/>
      <dgm:spPr/>
      <dgm:t>
        <a:bodyPr/>
        <a:lstStyle/>
        <a:p>
          <a:endParaRPr lang="ru-RU"/>
        </a:p>
      </dgm:t>
    </dgm:pt>
    <dgm:pt modelId="{F57CD66B-F738-4D11-A189-4AF5086C62E3}" type="pres">
      <dgm:prSet presAssocID="{E6C04D85-3205-43BA-87C8-0ABEEE19B0B0}" presName="linearFlow" presStyleCnt="0">
        <dgm:presLayoutVars>
          <dgm:dir/>
          <dgm:resizeHandles val="exact"/>
        </dgm:presLayoutVars>
      </dgm:prSet>
      <dgm:spPr/>
      <dgm:t>
        <a:bodyPr/>
        <a:lstStyle/>
        <a:p>
          <a:endParaRPr lang="ru-RU"/>
        </a:p>
      </dgm:t>
    </dgm:pt>
    <dgm:pt modelId="{7F5F1A7B-8290-40A8-8574-714222194ED7}" type="pres">
      <dgm:prSet presAssocID="{7F0EC64B-07EB-4F1C-AF36-4ACA1E472DD0}" presName="composite" presStyleCnt="0"/>
      <dgm:spPr/>
    </dgm:pt>
    <dgm:pt modelId="{EEF497F8-EA80-4914-A8A6-1FE73483875C}" type="pres">
      <dgm:prSet presAssocID="{7F0EC64B-07EB-4F1C-AF36-4ACA1E472DD0}" presName="imgShp" presStyleLbl="fgImgPlace1" presStyleIdx="0" presStyleCnt="3" custLinFactNeighborX="-58571" custLinFactNeighborY="13098"/>
      <dgm:spPr>
        <a:blipFill rotWithShape="1">
          <a:blip xmlns:r="http://schemas.openxmlformats.org/officeDocument/2006/relationships" r:embed="rId1"/>
          <a:stretch>
            <a:fillRect/>
          </a:stretch>
        </a:blipFill>
      </dgm:spPr>
    </dgm:pt>
    <dgm:pt modelId="{0A82E9CB-DBC8-48DD-9548-E99B9660AC73}" type="pres">
      <dgm:prSet presAssocID="{7F0EC64B-07EB-4F1C-AF36-4ACA1E472DD0}" presName="txShp" presStyleLbl="node1" presStyleIdx="0" presStyleCnt="3" custScaleX="141089" custLinFactNeighborX="336" custLinFactNeighborY="13098">
        <dgm:presLayoutVars>
          <dgm:bulletEnabled val="1"/>
        </dgm:presLayoutVars>
      </dgm:prSet>
      <dgm:spPr/>
      <dgm:t>
        <a:bodyPr/>
        <a:lstStyle/>
        <a:p>
          <a:endParaRPr lang="ru-RU"/>
        </a:p>
      </dgm:t>
    </dgm:pt>
    <dgm:pt modelId="{B9427E10-D28E-4DF6-B5E5-7DA71BF772D9}" type="pres">
      <dgm:prSet presAssocID="{B1F62619-4708-43C3-BE65-858D7A957272}" presName="spacing" presStyleCnt="0"/>
      <dgm:spPr/>
    </dgm:pt>
    <dgm:pt modelId="{C28B4D76-F6E2-486A-A708-4BB07AB79637}" type="pres">
      <dgm:prSet presAssocID="{763C580E-38E9-4D68-AA8C-5EDED5DB2E05}" presName="composite" presStyleCnt="0"/>
      <dgm:spPr/>
    </dgm:pt>
    <dgm:pt modelId="{B8C211FB-2668-4B72-A261-C21126F2E507}" type="pres">
      <dgm:prSet presAssocID="{763C580E-38E9-4D68-AA8C-5EDED5DB2E05}" presName="imgShp" presStyleLbl="fgImgPlace1" presStyleIdx="1" presStyleCnt="3" custLinFactNeighborX="-58571" custLinFactNeighborY="5624"/>
      <dgm:spPr>
        <a:blipFill rotWithShape="1">
          <a:blip xmlns:r="http://schemas.openxmlformats.org/officeDocument/2006/relationships" r:embed="rId1"/>
          <a:stretch>
            <a:fillRect/>
          </a:stretch>
        </a:blipFill>
      </dgm:spPr>
    </dgm:pt>
    <dgm:pt modelId="{5CE32141-EC0C-4AE2-BC95-78A395181449}" type="pres">
      <dgm:prSet presAssocID="{763C580E-38E9-4D68-AA8C-5EDED5DB2E05}" presName="txShp" presStyleLbl="node1" presStyleIdx="1" presStyleCnt="3" custScaleX="142409">
        <dgm:presLayoutVars>
          <dgm:bulletEnabled val="1"/>
        </dgm:presLayoutVars>
      </dgm:prSet>
      <dgm:spPr/>
      <dgm:t>
        <a:bodyPr/>
        <a:lstStyle/>
        <a:p>
          <a:endParaRPr lang="ru-RU"/>
        </a:p>
      </dgm:t>
    </dgm:pt>
    <dgm:pt modelId="{FF42E49F-A125-4165-9A11-6669A5119B82}" type="pres">
      <dgm:prSet presAssocID="{5FA1BB7C-4C1A-4041-AF3E-16E9E2414913}" presName="spacing" presStyleCnt="0"/>
      <dgm:spPr/>
    </dgm:pt>
    <dgm:pt modelId="{02C3CBBD-E2D4-4CF6-8CCE-27042A71C356}" type="pres">
      <dgm:prSet presAssocID="{EDD89837-FCF5-467F-B0C1-52A2BB24D7FC}" presName="composite" presStyleCnt="0"/>
      <dgm:spPr/>
    </dgm:pt>
    <dgm:pt modelId="{A37298F8-81FC-40C8-866D-A0EC39661EF8}" type="pres">
      <dgm:prSet presAssocID="{EDD89837-FCF5-467F-B0C1-52A2BB24D7FC}" presName="imgShp" presStyleLbl="fgImgPlace1" presStyleIdx="2" presStyleCnt="3" custLinFactNeighborX="-63670" custLinFactNeighborY="956"/>
      <dgm:spPr>
        <a:blipFill rotWithShape="1">
          <a:blip xmlns:r="http://schemas.openxmlformats.org/officeDocument/2006/relationships" r:embed="rId1"/>
          <a:stretch>
            <a:fillRect/>
          </a:stretch>
        </a:blipFill>
      </dgm:spPr>
    </dgm:pt>
    <dgm:pt modelId="{A6620027-8D91-4FC7-9881-525E4EBD2D6F}" type="pres">
      <dgm:prSet presAssocID="{EDD89837-FCF5-467F-B0C1-52A2BB24D7FC}" presName="txShp" presStyleLbl="node1" presStyleIdx="2" presStyleCnt="3" custScaleX="142409">
        <dgm:presLayoutVars>
          <dgm:bulletEnabled val="1"/>
        </dgm:presLayoutVars>
      </dgm:prSet>
      <dgm:spPr/>
      <dgm:t>
        <a:bodyPr/>
        <a:lstStyle/>
        <a:p>
          <a:endParaRPr lang="ru-RU"/>
        </a:p>
      </dgm:t>
    </dgm:pt>
  </dgm:ptLst>
  <dgm:cxnLst>
    <dgm:cxn modelId="{9C62939E-926B-4DC0-B15C-C35F0E34FC07}" type="presOf" srcId="{7F0EC64B-07EB-4F1C-AF36-4ACA1E472DD0}" destId="{0A82E9CB-DBC8-48DD-9548-E99B9660AC73}" srcOrd="0" destOrd="0" presId="urn:microsoft.com/office/officeart/2005/8/layout/vList3"/>
    <dgm:cxn modelId="{2E18E682-F147-41DD-91B2-69F779E1AB09}" type="presOf" srcId="{EDD89837-FCF5-467F-B0C1-52A2BB24D7FC}" destId="{A6620027-8D91-4FC7-9881-525E4EBD2D6F}" srcOrd="0" destOrd="0" presId="urn:microsoft.com/office/officeart/2005/8/layout/vList3"/>
    <dgm:cxn modelId="{A06C03D4-652A-4721-B925-99595A6548C0}" srcId="{E6C04D85-3205-43BA-87C8-0ABEEE19B0B0}" destId="{EDD89837-FCF5-467F-B0C1-52A2BB24D7FC}" srcOrd="2" destOrd="0" parTransId="{674BFF4B-0F96-41CD-9E6C-B3EDEBBA62EA}" sibTransId="{68746824-C44A-42B4-A71A-8F3C310C9483}"/>
    <dgm:cxn modelId="{83EAB688-175F-485D-A3A8-4E1D40C24646}" srcId="{E6C04D85-3205-43BA-87C8-0ABEEE19B0B0}" destId="{763C580E-38E9-4D68-AA8C-5EDED5DB2E05}" srcOrd="1" destOrd="0" parTransId="{E163FFA7-E11A-4618-B6F6-966D00D33B2C}" sibTransId="{5FA1BB7C-4C1A-4041-AF3E-16E9E2414913}"/>
    <dgm:cxn modelId="{E8B0A1F4-E43A-4871-836D-14967F587EF3}" srcId="{E6C04D85-3205-43BA-87C8-0ABEEE19B0B0}" destId="{7F0EC64B-07EB-4F1C-AF36-4ACA1E472DD0}" srcOrd="0" destOrd="0" parTransId="{EA09C260-4D0C-477E-8117-796FD0733824}" sibTransId="{B1F62619-4708-43C3-BE65-858D7A957272}"/>
    <dgm:cxn modelId="{ACD5E261-0A43-4E5B-89D8-3C6FFBBEFDDA}" type="presOf" srcId="{E6C04D85-3205-43BA-87C8-0ABEEE19B0B0}" destId="{F57CD66B-F738-4D11-A189-4AF5086C62E3}" srcOrd="0" destOrd="0" presId="urn:microsoft.com/office/officeart/2005/8/layout/vList3"/>
    <dgm:cxn modelId="{EF1F0416-EAD3-46E9-82A8-F7387FD1D43C}" type="presOf" srcId="{763C580E-38E9-4D68-AA8C-5EDED5DB2E05}" destId="{5CE32141-EC0C-4AE2-BC95-78A395181449}" srcOrd="0" destOrd="0" presId="urn:microsoft.com/office/officeart/2005/8/layout/vList3"/>
    <dgm:cxn modelId="{39549302-9A4F-460C-B907-FA04F73BA697}" type="presParOf" srcId="{F57CD66B-F738-4D11-A189-4AF5086C62E3}" destId="{7F5F1A7B-8290-40A8-8574-714222194ED7}" srcOrd="0" destOrd="0" presId="urn:microsoft.com/office/officeart/2005/8/layout/vList3"/>
    <dgm:cxn modelId="{83D9BD4D-E85D-4453-982D-E5BA2E1C43CF}" type="presParOf" srcId="{7F5F1A7B-8290-40A8-8574-714222194ED7}" destId="{EEF497F8-EA80-4914-A8A6-1FE73483875C}" srcOrd="0" destOrd="0" presId="urn:microsoft.com/office/officeart/2005/8/layout/vList3"/>
    <dgm:cxn modelId="{616D0A71-7043-4F95-B9EF-45D7B459D662}" type="presParOf" srcId="{7F5F1A7B-8290-40A8-8574-714222194ED7}" destId="{0A82E9CB-DBC8-48DD-9548-E99B9660AC73}" srcOrd="1" destOrd="0" presId="urn:microsoft.com/office/officeart/2005/8/layout/vList3"/>
    <dgm:cxn modelId="{FC929711-3673-435B-8DC9-ACE8829E2CAF}" type="presParOf" srcId="{F57CD66B-F738-4D11-A189-4AF5086C62E3}" destId="{B9427E10-D28E-4DF6-B5E5-7DA71BF772D9}" srcOrd="1" destOrd="0" presId="urn:microsoft.com/office/officeart/2005/8/layout/vList3"/>
    <dgm:cxn modelId="{6A1C2B1D-515D-4C55-B055-414A1D55FCBF}" type="presParOf" srcId="{F57CD66B-F738-4D11-A189-4AF5086C62E3}" destId="{C28B4D76-F6E2-486A-A708-4BB07AB79637}" srcOrd="2" destOrd="0" presId="urn:microsoft.com/office/officeart/2005/8/layout/vList3"/>
    <dgm:cxn modelId="{1A6E6E56-94F0-4DB3-B0C0-D65DC8BE2660}" type="presParOf" srcId="{C28B4D76-F6E2-486A-A708-4BB07AB79637}" destId="{B8C211FB-2668-4B72-A261-C21126F2E507}" srcOrd="0" destOrd="0" presId="urn:microsoft.com/office/officeart/2005/8/layout/vList3"/>
    <dgm:cxn modelId="{A835D138-5FA2-4245-87C3-1430C75BB0DD}" type="presParOf" srcId="{C28B4D76-F6E2-486A-A708-4BB07AB79637}" destId="{5CE32141-EC0C-4AE2-BC95-78A395181449}" srcOrd="1" destOrd="0" presId="urn:microsoft.com/office/officeart/2005/8/layout/vList3"/>
    <dgm:cxn modelId="{8DEE5975-F54D-4D4F-8F45-667F5A848A31}" type="presParOf" srcId="{F57CD66B-F738-4D11-A189-4AF5086C62E3}" destId="{FF42E49F-A125-4165-9A11-6669A5119B82}" srcOrd="3" destOrd="0" presId="urn:microsoft.com/office/officeart/2005/8/layout/vList3"/>
    <dgm:cxn modelId="{B4890984-BC49-44C6-A788-250CBDC55E53}" type="presParOf" srcId="{F57CD66B-F738-4D11-A189-4AF5086C62E3}" destId="{02C3CBBD-E2D4-4CF6-8CCE-27042A71C356}" srcOrd="4" destOrd="0" presId="urn:microsoft.com/office/officeart/2005/8/layout/vList3"/>
    <dgm:cxn modelId="{C999138E-71E9-47AB-86E8-5A1D9C7948AA}" type="presParOf" srcId="{02C3CBBD-E2D4-4CF6-8CCE-27042A71C356}" destId="{A37298F8-81FC-40C8-866D-A0EC39661EF8}" srcOrd="0" destOrd="0" presId="urn:microsoft.com/office/officeart/2005/8/layout/vList3"/>
    <dgm:cxn modelId="{BC8E02D4-AF04-43A3-BE0F-CCF496F23F93}" type="presParOf" srcId="{02C3CBBD-E2D4-4CF6-8CCE-27042A71C356}" destId="{A6620027-8D91-4FC7-9881-525E4EBD2D6F}"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DC4B6D-1F54-4AA6-AF4D-1F4C25E2FBBC}">
      <dsp:nvSpPr>
        <dsp:cNvPr id="0" name=""/>
        <dsp:cNvSpPr/>
      </dsp:nvSpPr>
      <dsp:spPr>
        <a:xfrm rot="16200000">
          <a:off x="101620" y="-100948"/>
          <a:ext cx="3060339" cy="3262235"/>
        </a:xfrm>
        <a:prstGeom prst="flowChartManualOperation">
          <a:avLst/>
        </a:prstGeom>
        <a:solidFill>
          <a:schemeClr val="accent3">
            <a:lumMod val="20000"/>
            <a:lumOff val="8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1600" tIns="0" rIns="101600" bIns="0" numCol="1" spcCol="1270" anchor="ctr" anchorCtr="0">
          <a:noAutofit/>
        </a:bodyPr>
        <a:lstStyle/>
        <a:p>
          <a:pPr lvl="0" algn="l" defTabSz="711200" rtl="0">
            <a:lnSpc>
              <a:spcPct val="100000"/>
            </a:lnSpc>
            <a:spcBef>
              <a:spcPct val="0"/>
            </a:spcBef>
            <a:spcAft>
              <a:spcPct val="35000"/>
            </a:spcAft>
          </a:pPr>
          <a:r>
            <a:rPr lang="ms-MY" sz="1600" kern="1200" dirty="0">
              <a:latin typeface="Arial" panose="020B0604020202020204" pitchFamily="34" charset="0"/>
              <a:cs typeface="Arial" panose="020B0604020202020204" pitchFamily="34" charset="0"/>
            </a:rPr>
            <a:t>Yevropa ikki guruhga bo‘lindi:             </a:t>
          </a:r>
        </a:p>
        <a:p>
          <a:pPr lvl="0" algn="l" defTabSz="711200" rtl="0">
            <a:lnSpc>
              <a:spcPct val="100000"/>
            </a:lnSpc>
            <a:spcBef>
              <a:spcPct val="0"/>
            </a:spcBef>
            <a:spcAft>
              <a:spcPct val="35000"/>
            </a:spcAft>
          </a:pPr>
          <a:r>
            <a:rPr lang="ms-MY" sz="1600" kern="1200" dirty="0">
              <a:latin typeface="Arial" panose="020B0604020202020204" pitchFamily="34" charset="0"/>
              <a:cs typeface="Arial" panose="020B0604020202020204" pitchFamily="34" charset="0"/>
            </a:rPr>
            <a:t>1. “Marshall  rejasi”ni  qabul  qilgan  va  AQSH bilan  yaqinlashuv yo‘lini tanlagan  davlatlar;                              </a:t>
          </a:r>
        </a:p>
        <a:p>
          <a:pPr lvl="0" algn="l" defTabSz="711200" rtl="0">
            <a:lnSpc>
              <a:spcPct val="100000"/>
            </a:lnSpc>
            <a:spcBef>
              <a:spcPct val="0"/>
            </a:spcBef>
            <a:spcAft>
              <a:spcPct val="35000"/>
            </a:spcAft>
          </a:pPr>
          <a:r>
            <a:rPr lang="ms-MY" sz="1600" kern="1200" dirty="0">
              <a:latin typeface="Arial" panose="020B0604020202020204" pitchFamily="34" charset="0"/>
              <a:cs typeface="Arial" panose="020B0604020202020204" pitchFamily="34" charset="0"/>
            </a:rPr>
            <a:t>2. Taraqqiyotning sotsialistik  yo‘lini va  SSSR bilan  hamkorlikni  tanlagan davlatlar.</a:t>
          </a:r>
        </a:p>
        <a:p>
          <a:pPr lvl="0" algn="ctr" defTabSz="711200" rtl="0">
            <a:lnSpc>
              <a:spcPct val="90000"/>
            </a:lnSpc>
            <a:spcBef>
              <a:spcPct val="0"/>
            </a:spcBef>
            <a:spcAft>
              <a:spcPct val="35000"/>
            </a:spcAft>
          </a:pPr>
          <a:endParaRPr lang="ru-RU" sz="1100" kern="1200" dirty="0"/>
        </a:p>
      </dsp:txBody>
      <dsp:txXfrm rot="5400000">
        <a:off x="672" y="612068"/>
        <a:ext cx="3262235" cy="1836203"/>
      </dsp:txXfrm>
    </dsp:sp>
    <dsp:sp modelId="{31A5D89A-9FF0-48C2-9732-51C7CC853F09}">
      <dsp:nvSpPr>
        <dsp:cNvPr id="0" name=""/>
        <dsp:cNvSpPr/>
      </dsp:nvSpPr>
      <dsp:spPr>
        <a:xfrm rot="16200000">
          <a:off x="3026669" y="405012"/>
          <a:ext cx="3060339" cy="2250314"/>
        </a:xfrm>
        <a:prstGeom prst="flowChartManualOperation">
          <a:avLst/>
        </a:prstGeom>
        <a:solidFill>
          <a:schemeClr val="accent3">
            <a:lumMod val="20000"/>
            <a:lumOff val="8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7950" tIns="0" rIns="108769" bIns="0" numCol="1" spcCol="1270" anchor="ctr" anchorCtr="0">
          <a:noAutofit/>
        </a:bodyPr>
        <a:lstStyle/>
        <a:p>
          <a:pPr lvl="0" algn="ctr" defTabSz="755650" rtl="0">
            <a:lnSpc>
              <a:spcPct val="100000"/>
            </a:lnSpc>
            <a:spcBef>
              <a:spcPct val="0"/>
            </a:spcBef>
            <a:spcAft>
              <a:spcPct val="35000"/>
            </a:spcAft>
          </a:pPr>
          <a:r>
            <a:rPr lang="ms-MY" sz="1700" kern="1200" dirty="0">
              <a:latin typeface="Arial" panose="020B0604020202020204" pitchFamily="34" charset="0"/>
              <a:cs typeface="Arial" panose="020B0604020202020204" pitchFamily="34" charset="0"/>
            </a:rPr>
            <a:t>Yevropa  qit’asida,  keyin   esa   butun   dunyoda   bir-biriga qarama-qarshi  harbiy-siyosiy  va  iqtisodiy  ittifoqlar  tizimi shakllandi.  </a:t>
          </a:r>
          <a:endParaRPr lang="ru-RU" sz="1700" kern="1200" dirty="0">
            <a:latin typeface="Arial" panose="020B0604020202020204" pitchFamily="34" charset="0"/>
            <a:cs typeface="Arial" panose="020B0604020202020204" pitchFamily="34" charset="0"/>
          </a:endParaRPr>
        </a:p>
      </dsp:txBody>
      <dsp:txXfrm rot="5400000">
        <a:off x="3431682" y="612067"/>
        <a:ext cx="2250314" cy="18362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D93A6F-D189-4F48-BBE4-986F9EBDAC0A}">
      <dsp:nvSpPr>
        <dsp:cNvPr id="0" name=""/>
        <dsp:cNvSpPr/>
      </dsp:nvSpPr>
      <dsp:spPr>
        <a:xfrm>
          <a:off x="0" y="0"/>
          <a:ext cx="3060340" cy="3060340"/>
        </a:xfrm>
        <a:prstGeom prst="pie">
          <a:avLst>
            <a:gd name="adj1" fmla="val 5400000"/>
            <a:gd name="adj2" fmla="val 1620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9CF9C73-15E6-455D-A9EF-2193A33DA6BB}">
      <dsp:nvSpPr>
        <dsp:cNvPr id="0" name=""/>
        <dsp:cNvSpPr/>
      </dsp:nvSpPr>
      <dsp:spPr>
        <a:xfrm>
          <a:off x="1530170" y="0"/>
          <a:ext cx="4117138" cy="3060340"/>
        </a:xfrm>
        <a:prstGeom prst="rect">
          <a:avLst/>
        </a:prstGeom>
        <a:solidFill>
          <a:srgbClr val="92D05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100000"/>
            </a:lnSpc>
            <a:spcBef>
              <a:spcPct val="0"/>
            </a:spcBef>
            <a:spcAft>
              <a:spcPct val="35000"/>
            </a:spcAft>
          </a:pPr>
          <a:r>
            <a:rPr lang="ms-MY" sz="1800" kern="1200" dirty="0">
              <a:solidFill>
                <a:srgbClr val="002060"/>
              </a:solidFill>
              <a:latin typeface="Arial" panose="020B0604020202020204" pitchFamily="34" charset="0"/>
              <a:cs typeface="Arial" panose="020B0604020202020204" pitchFamily="34" charset="0"/>
            </a:rPr>
            <a:t>Mustamlaka tizimining qulashi va yangi, mustaqil davlatlarning tashkil topishi jahon taraqqiyotidagi  ikki  qutbli tizimga berilgan kuchli zarba bo‘ldi. </a:t>
          </a:r>
          <a:endParaRPr lang="ru-RU" sz="1800" kern="1200" dirty="0">
            <a:solidFill>
              <a:srgbClr val="002060"/>
            </a:solidFill>
            <a:latin typeface="Arial" panose="020B0604020202020204" pitchFamily="34" charset="0"/>
            <a:cs typeface="Arial" panose="020B0604020202020204" pitchFamily="34" charset="0"/>
          </a:endParaRPr>
        </a:p>
      </dsp:txBody>
      <dsp:txXfrm>
        <a:off x="1530170" y="0"/>
        <a:ext cx="4117138" cy="1453661"/>
      </dsp:txXfrm>
    </dsp:sp>
    <dsp:sp modelId="{7B019BBC-20FD-435B-87DF-FDB0EA92C529}">
      <dsp:nvSpPr>
        <dsp:cNvPr id="0" name=""/>
        <dsp:cNvSpPr/>
      </dsp:nvSpPr>
      <dsp:spPr>
        <a:xfrm>
          <a:off x="803339" y="1453661"/>
          <a:ext cx="1453661" cy="1453661"/>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D7FBAD3-1459-402C-BFD7-2F6D172A5054}">
      <dsp:nvSpPr>
        <dsp:cNvPr id="0" name=""/>
        <dsp:cNvSpPr/>
      </dsp:nvSpPr>
      <dsp:spPr>
        <a:xfrm>
          <a:off x="1530170" y="1453661"/>
          <a:ext cx="4117138" cy="1453661"/>
        </a:xfrm>
        <a:prstGeom prst="rect">
          <a:avLst/>
        </a:prstGeom>
        <a:solidFill>
          <a:schemeClr val="tx1">
            <a:lumMod val="65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rtl="0">
            <a:lnSpc>
              <a:spcPct val="100000"/>
            </a:lnSpc>
            <a:spcBef>
              <a:spcPct val="0"/>
            </a:spcBef>
            <a:spcAft>
              <a:spcPct val="35000"/>
            </a:spcAft>
          </a:pPr>
          <a:r>
            <a:rPr lang="ms-MY" sz="1500" kern="1200" dirty="0">
              <a:solidFill>
                <a:srgbClr val="002060"/>
              </a:solidFill>
              <a:latin typeface="Arial" panose="020B0604020202020204" pitchFamily="34" charset="0"/>
              <a:cs typeface="Arial" panose="020B0604020202020204" pitchFamily="34" charset="0"/>
            </a:rPr>
            <a:t>1950-yillardayoq bu mamlakatlar o‘ziga xos taraqqiyot yo‘lini tanlash uchun xalqaro maydonga chiqdilar va keyinchalik “</a:t>
          </a:r>
          <a:r>
            <a:rPr lang="ms-MY" sz="1500" b="1" kern="1200" dirty="0">
              <a:solidFill>
                <a:srgbClr val="002060"/>
              </a:solidFill>
              <a:latin typeface="Arial" panose="020B0604020202020204" pitchFamily="34" charset="0"/>
              <a:cs typeface="Arial" panose="020B0604020202020204" pitchFamily="34" charset="0"/>
            </a:rPr>
            <a:t>uchinchi dunyo  mamlakatlari”  </a:t>
          </a:r>
          <a:r>
            <a:rPr lang="ms-MY" sz="1500" kern="1200" dirty="0">
              <a:solidFill>
                <a:srgbClr val="002060"/>
              </a:solidFill>
              <a:latin typeface="Arial" panose="020B0604020202020204" pitchFamily="34" charset="0"/>
              <a:cs typeface="Arial" panose="020B0604020202020204" pitchFamily="34" charset="0"/>
            </a:rPr>
            <a:t>nomini  oldi.  Bu hol qo‘shilmaslik harakati paydo bo‘lishi uchun  zamin yaratdi.</a:t>
          </a:r>
          <a:endParaRPr lang="ru-RU" sz="1500" kern="1200" dirty="0">
            <a:solidFill>
              <a:srgbClr val="002060"/>
            </a:solidFill>
            <a:latin typeface="Arial" panose="020B0604020202020204" pitchFamily="34" charset="0"/>
            <a:cs typeface="Arial" panose="020B0604020202020204" pitchFamily="34" charset="0"/>
          </a:endParaRPr>
        </a:p>
      </dsp:txBody>
      <dsp:txXfrm>
        <a:off x="1530170" y="1453661"/>
        <a:ext cx="4117138" cy="145366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CDF1F7-A6A9-48CF-97F5-D46F5252CA36}">
      <dsp:nvSpPr>
        <dsp:cNvPr id="0" name=""/>
        <dsp:cNvSpPr/>
      </dsp:nvSpPr>
      <dsp:spPr>
        <a:xfrm rot="16200000">
          <a:off x="-668392" y="669082"/>
          <a:ext cx="3132212" cy="1794047"/>
        </a:xfrm>
        <a:prstGeom prst="flowChartManualOperation">
          <a:avLst/>
        </a:prstGeom>
        <a:solidFill>
          <a:schemeClr val="accent3">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4300" bIns="0" numCol="1" spcCol="1270" anchor="ctr" anchorCtr="0">
          <a:noAutofit/>
        </a:bodyPr>
        <a:lstStyle/>
        <a:p>
          <a:pPr lvl="0" algn="ctr" defTabSz="800100" rtl="0">
            <a:lnSpc>
              <a:spcPct val="100000"/>
            </a:lnSpc>
            <a:spcBef>
              <a:spcPct val="0"/>
            </a:spcBef>
            <a:spcAft>
              <a:spcPct val="35000"/>
            </a:spcAft>
          </a:pPr>
          <a:r>
            <a:rPr lang="ms-MY" sz="1800" kern="1200" dirty="0">
              <a:latin typeface="Arial" panose="020B0604020202020204" pitchFamily="34" charset="0"/>
              <a:cs typeface="Arial" panose="020B0604020202020204" pitchFamily="34" charset="0"/>
            </a:rPr>
            <a:t>1970-yillari xalqaro munosabatlar- dagi keskinlik biroz yumshadi</a:t>
          </a:r>
          <a:r>
            <a:rPr lang="ms-MY" sz="1100" kern="1200" dirty="0"/>
            <a:t>. </a:t>
          </a:r>
          <a:endParaRPr lang="ru-RU" sz="1100" kern="1200" dirty="0"/>
        </a:p>
      </dsp:txBody>
      <dsp:txXfrm rot="5400000">
        <a:off x="690" y="626442"/>
        <a:ext cx="1794047" cy="1879328"/>
      </dsp:txXfrm>
    </dsp:sp>
    <dsp:sp modelId="{847A0A7C-C8AC-40EA-A857-DB830AE631F2}">
      <dsp:nvSpPr>
        <dsp:cNvPr id="0" name=""/>
        <dsp:cNvSpPr/>
      </dsp:nvSpPr>
      <dsp:spPr>
        <a:xfrm rot="16200000">
          <a:off x="1260208" y="669082"/>
          <a:ext cx="3132212" cy="1794047"/>
        </a:xfrm>
        <a:prstGeom prst="flowChartManualOperation">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76200" bIns="0" numCol="1" spcCol="1270" anchor="ctr" anchorCtr="0">
          <a:noAutofit/>
        </a:bodyPr>
        <a:lstStyle/>
        <a:p>
          <a:pPr lvl="0" algn="ctr" defTabSz="533400" rtl="0">
            <a:lnSpc>
              <a:spcPct val="100000"/>
            </a:lnSpc>
            <a:spcBef>
              <a:spcPct val="0"/>
            </a:spcBef>
            <a:spcAft>
              <a:spcPct val="35000"/>
            </a:spcAft>
          </a:pPr>
          <a:r>
            <a:rPr lang="ms-MY" sz="1200" kern="1200" dirty="0">
              <a:latin typeface="Arial" panose="020B0604020202020204" pitchFamily="34" charset="0"/>
              <a:cs typeface="Arial" panose="020B0604020202020204" pitchFamily="34" charset="0"/>
            </a:rPr>
            <a:t>1972-yili SSSR bilan AQSH o‘rtasida strategik qurollarni cheklash bo‘yicha  birinchi  shartnoma </a:t>
          </a:r>
          <a:r>
            <a:rPr lang="ms-MY" sz="1200" b="1" kern="1200" dirty="0">
              <a:latin typeface="Arial" panose="020B0604020202020204" pitchFamily="34" charset="0"/>
              <a:cs typeface="Arial" panose="020B0604020202020204" pitchFamily="34" charset="0"/>
            </a:rPr>
            <a:t>(SQCH-1) </a:t>
          </a:r>
          <a:r>
            <a:rPr lang="ms-MY" sz="1200" kern="1200" dirty="0">
              <a:latin typeface="Arial" panose="020B0604020202020204" pitchFamily="34" charset="0"/>
              <a:cs typeface="Arial" panose="020B0604020202020204" pitchFamily="34" charset="0"/>
            </a:rPr>
            <a:t>va </a:t>
          </a:r>
          <a:r>
            <a:rPr lang="ms-MY" sz="1200" b="1" kern="1200" dirty="0">
              <a:latin typeface="Arial" panose="020B0604020202020204" pitchFamily="34" charset="0"/>
              <a:cs typeface="Arial" panose="020B0604020202020204" pitchFamily="34" charset="0"/>
            </a:rPr>
            <a:t>1975-yili  </a:t>
          </a:r>
          <a:r>
            <a:rPr lang="ms-MY" sz="1200" kern="1200" dirty="0">
              <a:latin typeface="Arial" panose="020B0604020202020204" pitchFamily="34" charset="0"/>
              <a:cs typeface="Arial" panose="020B0604020202020204" pitchFamily="34" charset="0"/>
            </a:rPr>
            <a:t>Yevropada  Xavfsizlik  va  hamkorlik  kengashining Yakunlovchi akti imzolandi. </a:t>
          </a:r>
          <a:endParaRPr lang="ru-RU" sz="1200" kern="1200" dirty="0">
            <a:latin typeface="Arial" panose="020B0604020202020204" pitchFamily="34" charset="0"/>
            <a:cs typeface="Arial" panose="020B0604020202020204" pitchFamily="34" charset="0"/>
          </a:endParaRPr>
        </a:p>
      </dsp:txBody>
      <dsp:txXfrm rot="5400000">
        <a:off x="1929290" y="626442"/>
        <a:ext cx="1794047" cy="1879328"/>
      </dsp:txXfrm>
    </dsp:sp>
    <dsp:sp modelId="{2EE8D79E-6930-4693-9F9F-4326F861D773}">
      <dsp:nvSpPr>
        <dsp:cNvPr id="0" name=""/>
        <dsp:cNvSpPr/>
      </dsp:nvSpPr>
      <dsp:spPr>
        <a:xfrm rot="16200000">
          <a:off x="3188809" y="669082"/>
          <a:ext cx="3132212" cy="1794047"/>
        </a:xfrm>
        <a:prstGeom prst="flowChartManualOperation">
          <a:avLst/>
        </a:prstGeom>
        <a:solidFill>
          <a:schemeClr val="accent4">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0" rIns="82538" bIns="0" numCol="1" spcCol="1270" anchor="ctr" anchorCtr="0">
          <a:noAutofit/>
        </a:bodyPr>
        <a:lstStyle/>
        <a:p>
          <a:pPr lvl="0" algn="ctr" defTabSz="577850" rtl="0">
            <a:lnSpc>
              <a:spcPct val="100000"/>
            </a:lnSpc>
            <a:spcBef>
              <a:spcPct val="0"/>
            </a:spcBef>
            <a:spcAft>
              <a:spcPct val="35000"/>
            </a:spcAft>
          </a:pPr>
          <a:r>
            <a:rPr lang="ms-MY" sz="1300" kern="1200" dirty="0">
              <a:latin typeface="Arial" panose="020B0604020202020204" pitchFamily="34" charset="0"/>
              <a:cs typeface="Arial" panose="020B0604020202020204" pitchFamily="34" charset="0"/>
            </a:rPr>
            <a:t>Bu hujjat   shartnoma  bo‘lmasa-da, katta axloqiy-siyosiy ahamiyatga ega bo‘ldi. </a:t>
          </a:r>
          <a:r>
            <a:rPr lang="ms-MY" sz="1300" b="1" kern="1200" dirty="0">
              <a:latin typeface="Arial" panose="020B0604020202020204" pitchFamily="34" charset="0"/>
              <a:cs typeface="Arial" panose="020B0604020202020204" pitchFamily="34" charset="0"/>
            </a:rPr>
            <a:t>1979-yili </a:t>
          </a:r>
          <a:r>
            <a:rPr lang="ms-MY" sz="1300" kern="1200" dirty="0">
              <a:latin typeface="Arial" panose="020B0604020202020204" pitchFamily="34" charset="0"/>
              <a:cs typeface="Arial" panose="020B0604020202020204" pitchFamily="34" charset="0"/>
            </a:rPr>
            <a:t>SSSR va AQSH o‘rtasida </a:t>
          </a:r>
          <a:r>
            <a:rPr lang="ms-MY" sz="1300" b="1" kern="1200" dirty="0">
              <a:latin typeface="Arial" panose="020B0604020202020204" pitchFamily="34" charset="0"/>
              <a:cs typeface="Arial" panose="020B0604020202020204" pitchFamily="34" charset="0"/>
            </a:rPr>
            <a:t>SQCH-2  </a:t>
          </a:r>
          <a:r>
            <a:rPr lang="ms-MY" sz="1300" kern="1200" dirty="0">
              <a:latin typeface="Arial" panose="020B0604020202020204" pitchFamily="34" charset="0"/>
              <a:cs typeface="Arial" panose="020B0604020202020204" pitchFamily="34" charset="0"/>
            </a:rPr>
            <a:t>shartnomasi imzolandi.  </a:t>
          </a:r>
          <a:endParaRPr lang="ru-RU" sz="1300" kern="1200" dirty="0">
            <a:latin typeface="Arial" panose="020B0604020202020204" pitchFamily="34" charset="0"/>
            <a:cs typeface="Arial" panose="020B0604020202020204" pitchFamily="34" charset="0"/>
          </a:endParaRPr>
        </a:p>
      </dsp:txBody>
      <dsp:txXfrm rot="5400000">
        <a:off x="3857891" y="626442"/>
        <a:ext cx="1794047" cy="187932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82E9CB-DBC8-48DD-9548-E99B9660AC73}">
      <dsp:nvSpPr>
        <dsp:cNvPr id="0" name=""/>
        <dsp:cNvSpPr/>
      </dsp:nvSpPr>
      <dsp:spPr>
        <a:xfrm rot="10800000">
          <a:off x="180024" y="93404"/>
          <a:ext cx="5100849" cy="706094"/>
        </a:xfrm>
        <a:prstGeom prst="homePlate">
          <a:avLst/>
        </a:prstGeom>
        <a:solidFill>
          <a:schemeClr val="accent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1368" tIns="53340" rIns="99568" bIns="53340" numCol="1" spcCol="1270" anchor="ctr" anchorCtr="0">
          <a:noAutofit/>
        </a:bodyPr>
        <a:lstStyle/>
        <a:p>
          <a:pPr marL="265113" lvl="0" indent="0" algn="ctr" defTabSz="622300" rtl="0">
            <a:lnSpc>
              <a:spcPct val="90000"/>
            </a:lnSpc>
            <a:spcBef>
              <a:spcPct val="0"/>
            </a:spcBef>
            <a:spcAft>
              <a:spcPct val="35000"/>
            </a:spcAft>
          </a:pPr>
          <a:r>
            <a:rPr lang="en-US" sz="1400" b="0" i="0" kern="1200" dirty="0" err="1">
              <a:latin typeface="Arial" panose="020B0604020202020204" pitchFamily="34" charset="0"/>
              <a:cs typeface="Arial" panose="020B0604020202020204" pitchFamily="34" charset="0"/>
            </a:rPr>
            <a:t>Darslikning</a:t>
          </a:r>
          <a:r>
            <a:rPr lang="en-US" sz="1400" b="0" i="0" kern="1200" dirty="0">
              <a:latin typeface="Arial" panose="020B0604020202020204" pitchFamily="34" charset="0"/>
              <a:cs typeface="Arial" panose="020B0604020202020204" pitchFamily="34" charset="0"/>
            </a:rPr>
            <a:t> 80-betida </a:t>
          </a:r>
          <a:r>
            <a:rPr lang="en-US" sz="1400" b="0" i="0" kern="1200" dirty="0" err="1">
              <a:latin typeface="Arial" panose="020B0604020202020204" pitchFamily="34" charset="0"/>
              <a:cs typeface="Arial" panose="020B0604020202020204" pitchFamily="34" charset="0"/>
            </a:rPr>
            <a:t>berilgan</a:t>
          </a:r>
          <a:r>
            <a:rPr lang="en-US" sz="1400" b="0" i="0" kern="1200" dirty="0">
              <a:latin typeface="Arial" panose="020B0604020202020204" pitchFamily="34" charset="0"/>
              <a:cs typeface="Arial" panose="020B0604020202020204" pitchFamily="34" charset="0"/>
            </a:rPr>
            <a:t> </a:t>
          </a:r>
          <a:r>
            <a:rPr lang="en-US" sz="1400" b="0" i="0" kern="1200" dirty="0" err="1">
              <a:latin typeface="Arial" panose="020B0604020202020204" pitchFamily="34" charset="0"/>
              <a:cs typeface="Arial" panose="020B0604020202020204" pitchFamily="34" charset="0"/>
            </a:rPr>
            <a:t>yangi</a:t>
          </a:r>
          <a:r>
            <a:rPr lang="en-US" sz="1400" b="0" i="0" kern="1200" dirty="0">
              <a:latin typeface="Arial" panose="020B0604020202020204" pitchFamily="34" charset="0"/>
              <a:cs typeface="Arial" panose="020B0604020202020204" pitchFamily="34" charset="0"/>
            </a:rPr>
            <a:t> </a:t>
          </a:r>
          <a:r>
            <a:rPr lang="en-US" sz="1400" b="0" i="0" kern="1200" dirty="0" err="1">
              <a:latin typeface="Arial" panose="020B0604020202020204" pitchFamily="34" charset="0"/>
              <a:cs typeface="Arial" panose="020B0604020202020204" pitchFamily="34" charset="0"/>
            </a:rPr>
            <a:t>izohli</a:t>
          </a:r>
          <a:r>
            <a:rPr lang="en-US" sz="1400" b="0" i="0" kern="1200" dirty="0">
              <a:latin typeface="Arial" panose="020B0604020202020204" pitchFamily="34" charset="0"/>
              <a:cs typeface="Arial" panose="020B0604020202020204" pitchFamily="34" charset="0"/>
            </a:rPr>
            <a:t> </a:t>
          </a:r>
          <a:r>
            <a:rPr lang="en-US" sz="1400" b="0" i="0" kern="1200" dirty="0" err="1">
              <a:latin typeface="Arial" panose="020B0604020202020204" pitchFamily="34" charset="0"/>
              <a:cs typeface="Arial" panose="020B0604020202020204" pitchFamily="34" charset="0"/>
            </a:rPr>
            <a:t>atamalarni</a:t>
          </a:r>
          <a:r>
            <a:rPr lang="en-US" sz="1400" b="0" i="0" kern="1200" dirty="0">
              <a:latin typeface="Arial" panose="020B0604020202020204" pitchFamily="34" charset="0"/>
              <a:cs typeface="Arial" panose="020B0604020202020204" pitchFamily="34" charset="0"/>
            </a:rPr>
            <a:t> </a:t>
          </a:r>
          <a:r>
            <a:rPr lang="en-US" sz="1400" b="0" i="0" kern="1200" dirty="0" err="1">
              <a:latin typeface="Arial" panose="020B0604020202020204" pitchFamily="34" charset="0"/>
              <a:cs typeface="Arial" panose="020B0604020202020204" pitchFamily="34" charset="0"/>
            </a:rPr>
            <a:t>daftaringizga</a:t>
          </a:r>
          <a:r>
            <a:rPr lang="en-US" sz="1400" b="0" i="0" kern="1200" dirty="0">
              <a:latin typeface="Arial" panose="020B0604020202020204" pitchFamily="34" charset="0"/>
              <a:cs typeface="Arial" panose="020B0604020202020204" pitchFamily="34" charset="0"/>
            </a:rPr>
            <a:t> </a:t>
          </a:r>
          <a:r>
            <a:rPr lang="en-US" sz="1400" b="0" i="0" kern="1200" dirty="0" err="1">
              <a:latin typeface="Arial" panose="020B0604020202020204" pitchFamily="34" charset="0"/>
              <a:cs typeface="Arial" panose="020B0604020202020204" pitchFamily="34" charset="0"/>
            </a:rPr>
            <a:t>yozib</a:t>
          </a:r>
          <a:r>
            <a:rPr lang="en-US" sz="1400" b="0" i="0" kern="1200" dirty="0">
              <a:latin typeface="Arial" panose="020B0604020202020204" pitchFamily="34" charset="0"/>
              <a:cs typeface="Arial" panose="020B0604020202020204" pitchFamily="34" charset="0"/>
            </a:rPr>
            <a:t> </a:t>
          </a:r>
          <a:r>
            <a:rPr lang="en-US" sz="1400" b="0" i="0" kern="1200" dirty="0" err="1">
              <a:latin typeface="Arial" panose="020B0604020202020204" pitchFamily="34" charset="0"/>
              <a:cs typeface="Arial" panose="020B0604020202020204" pitchFamily="34" charset="0"/>
            </a:rPr>
            <a:t>oling</a:t>
          </a:r>
          <a:r>
            <a:rPr lang="en-US" sz="1400" b="0" i="0" kern="1200" dirty="0">
              <a:latin typeface="Arial" panose="020B0604020202020204" pitchFamily="34" charset="0"/>
              <a:cs typeface="Arial" panose="020B0604020202020204" pitchFamily="34" charset="0"/>
            </a:rPr>
            <a:t>.</a:t>
          </a:r>
          <a:endParaRPr lang="ru-RU" sz="1400" kern="1200" dirty="0">
            <a:latin typeface="Arial" panose="020B0604020202020204" pitchFamily="34" charset="0"/>
            <a:cs typeface="Arial" panose="020B0604020202020204" pitchFamily="34" charset="0"/>
          </a:endParaRPr>
        </a:p>
      </dsp:txBody>
      <dsp:txXfrm rot="10800000">
        <a:off x="356547" y="93404"/>
        <a:ext cx="4924326" cy="706094"/>
      </dsp:txXfrm>
    </dsp:sp>
    <dsp:sp modelId="{EEF497F8-EA80-4914-A8A6-1FE73483875C}">
      <dsp:nvSpPr>
        <dsp:cNvPr id="0" name=""/>
        <dsp:cNvSpPr/>
      </dsp:nvSpPr>
      <dsp:spPr>
        <a:xfrm>
          <a:off x="144016" y="93404"/>
          <a:ext cx="706094" cy="706094"/>
        </a:xfrm>
        <a:prstGeom prst="ellipse">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CE32141-EC0C-4AE2-BC95-78A395181449}">
      <dsp:nvSpPr>
        <dsp:cNvPr id="0" name=""/>
        <dsp:cNvSpPr/>
      </dsp:nvSpPr>
      <dsp:spPr>
        <a:xfrm rot="10800000">
          <a:off x="144016" y="917790"/>
          <a:ext cx="5148571" cy="706094"/>
        </a:xfrm>
        <a:prstGeom prst="homePlate">
          <a:avLst/>
        </a:prstGeom>
        <a:solidFill>
          <a:schemeClr val="accent3">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1368" tIns="53340" rIns="99568" bIns="53340" numCol="1" spcCol="1270" anchor="ctr" anchorCtr="0">
          <a:noAutofit/>
        </a:bodyPr>
        <a:lstStyle/>
        <a:p>
          <a:pPr marL="265113" lvl="0" indent="0" algn="ctr" defTabSz="622300" rtl="0">
            <a:lnSpc>
              <a:spcPct val="90000"/>
            </a:lnSpc>
            <a:spcBef>
              <a:spcPct val="0"/>
            </a:spcBef>
            <a:spcAft>
              <a:spcPct val="35000"/>
            </a:spcAft>
          </a:pPr>
          <a:r>
            <a:rPr lang="en-US" sz="1400" b="0" i="0" kern="1200" dirty="0" err="1">
              <a:latin typeface="Arial" panose="020B0604020202020204" pitchFamily="34" charset="0"/>
              <a:cs typeface="Arial" panose="020B0604020202020204" pitchFamily="34" charset="0"/>
            </a:rPr>
            <a:t>Darslikning</a:t>
          </a:r>
          <a:r>
            <a:rPr lang="en-US" sz="1400" b="0" i="0" kern="1200" dirty="0">
              <a:latin typeface="Arial" panose="020B0604020202020204" pitchFamily="34" charset="0"/>
              <a:cs typeface="Arial" panose="020B0604020202020204" pitchFamily="34" charset="0"/>
            </a:rPr>
            <a:t> 80-betida </a:t>
          </a:r>
          <a:r>
            <a:rPr lang="en-US" sz="1400" b="0" i="0" kern="1200" dirty="0" err="1">
              <a:latin typeface="Arial" panose="020B0604020202020204" pitchFamily="34" charset="0"/>
              <a:cs typeface="Arial" panose="020B0604020202020204" pitchFamily="34" charset="0"/>
            </a:rPr>
            <a:t>so‘ngida</a:t>
          </a:r>
          <a:r>
            <a:rPr lang="en-US" sz="1400" b="0" i="0" kern="1200" dirty="0">
              <a:latin typeface="Arial" panose="020B0604020202020204" pitchFamily="34" charset="0"/>
              <a:cs typeface="Arial" panose="020B0604020202020204" pitchFamily="34" charset="0"/>
            </a:rPr>
            <a:t> </a:t>
          </a:r>
          <a:r>
            <a:rPr lang="en-US" sz="1400" b="0" i="0" kern="1200" dirty="0" err="1">
              <a:latin typeface="Arial" panose="020B0604020202020204" pitchFamily="34" charset="0"/>
              <a:cs typeface="Arial" panose="020B0604020202020204" pitchFamily="34" charset="0"/>
            </a:rPr>
            <a:t>berilgan</a:t>
          </a:r>
          <a:r>
            <a:rPr lang="en-US" sz="1400" b="0" i="0" kern="1200" dirty="0">
              <a:latin typeface="Arial" panose="020B0604020202020204" pitchFamily="34" charset="0"/>
              <a:cs typeface="Arial" panose="020B0604020202020204" pitchFamily="34" charset="0"/>
            </a:rPr>
            <a:t> </a:t>
          </a:r>
          <a:r>
            <a:rPr lang="en-US" sz="1400" b="0" i="0" kern="1200" dirty="0" err="1">
              <a:latin typeface="Arial" panose="020B0604020202020204" pitchFamily="34" charset="0"/>
              <a:cs typeface="Arial" panose="020B0604020202020204" pitchFamily="34" charset="0"/>
            </a:rPr>
            <a:t>savollarga</a:t>
          </a:r>
          <a:r>
            <a:rPr lang="en-US" sz="1400" b="0" i="0" kern="1200" dirty="0">
              <a:latin typeface="Arial" panose="020B0604020202020204" pitchFamily="34" charset="0"/>
              <a:cs typeface="Arial" panose="020B0604020202020204" pitchFamily="34" charset="0"/>
            </a:rPr>
            <a:t> </a:t>
          </a:r>
          <a:r>
            <a:rPr lang="en-US" sz="1400" b="0" i="0" kern="1200" dirty="0" err="1">
              <a:latin typeface="Arial" panose="020B0604020202020204" pitchFamily="34" charset="0"/>
              <a:cs typeface="Arial" panose="020B0604020202020204" pitchFamily="34" charset="0"/>
            </a:rPr>
            <a:t>javob</a:t>
          </a:r>
          <a:r>
            <a:rPr lang="en-US" sz="1400" b="0" i="0" kern="1200" dirty="0">
              <a:latin typeface="Arial" panose="020B0604020202020204" pitchFamily="34" charset="0"/>
              <a:cs typeface="Arial" panose="020B0604020202020204" pitchFamily="34" charset="0"/>
            </a:rPr>
            <a:t> </a:t>
          </a:r>
          <a:r>
            <a:rPr lang="en-US" sz="1400" b="0" i="0" kern="1200" dirty="0" err="1">
              <a:latin typeface="Arial" panose="020B0604020202020204" pitchFamily="34" charset="0"/>
              <a:cs typeface="Arial" panose="020B0604020202020204" pitchFamily="34" charset="0"/>
            </a:rPr>
            <a:t>yozing</a:t>
          </a:r>
          <a:r>
            <a:rPr lang="en-US" sz="1400" b="0" i="0" kern="1200" dirty="0">
              <a:latin typeface="Arial" panose="020B0604020202020204" pitchFamily="34" charset="0"/>
              <a:cs typeface="Arial" panose="020B0604020202020204" pitchFamily="34" charset="0"/>
            </a:rPr>
            <a:t>.</a:t>
          </a:r>
          <a:endParaRPr lang="ru-RU" sz="1400" kern="1200" dirty="0">
            <a:latin typeface="Arial" panose="020B0604020202020204" pitchFamily="34" charset="0"/>
            <a:cs typeface="Arial" panose="020B0604020202020204" pitchFamily="34" charset="0"/>
          </a:endParaRPr>
        </a:p>
      </dsp:txBody>
      <dsp:txXfrm rot="10800000">
        <a:off x="320539" y="917790"/>
        <a:ext cx="4972048" cy="706094"/>
      </dsp:txXfrm>
    </dsp:sp>
    <dsp:sp modelId="{B8C211FB-2668-4B72-A261-C21126F2E507}">
      <dsp:nvSpPr>
        <dsp:cNvPr id="0" name=""/>
        <dsp:cNvSpPr/>
      </dsp:nvSpPr>
      <dsp:spPr>
        <a:xfrm>
          <a:off x="144016" y="957500"/>
          <a:ext cx="706094" cy="706094"/>
        </a:xfrm>
        <a:prstGeom prst="ellipse">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6620027-8D91-4FC7-9881-525E4EBD2D6F}">
      <dsp:nvSpPr>
        <dsp:cNvPr id="0" name=""/>
        <dsp:cNvSpPr/>
      </dsp:nvSpPr>
      <dsp:spPr>
        <a:xfrm rot="10800000">
          <a:off x="144016" y="1834659"/>
          <a:ext cx="5148571" cy="706094"/>
        </a:xfrm>
        <a:prstGeom prst="homePlate">
          <a:avLst/>
        </a:prstGeom>
        <a:solidFill>
          <a:schemeClr val="accent3">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1368" tIns="53340" rIns="99568" bIns="53340" numCol="1" spcCol="1270" anchor="ctr" anchorCtr="0">
          <a:noAutofit/>
        </a:bodyPr>
        <a:lstStyle/>
        <a:p>
          <a:pPr marL="355600" lvl="0" indent="0" algn="ctr" defTabSz="622300" rtl="0">
            <a:lnSpc>
              <a:spcPct val="90000"/>
            </a:lnSpc>
            <a:spcBef>
              <a:spcPct val="0"/>
            </a:spcBef>
            <a:spcAft>
              <a:spcPct val="35000"/>
            </a:spcAft>
            <a:tabLst>
              <a:tab pos="355600" algn="l"/>
            </a:tabLst>
          </a:pPr>
          <a:r>
            <a:rPr lang="en-US" sz="1400" b="0" i="0" kern="1200" dirty="0" err="1">
              <a:latin typeface="Arial" panose="020B0604020202020204" pitchFamily="34" charset="0"/>
              <a:cs typeface="Arial" panose="020B0604020202020204" pitchFamily="34" charset="0"/>
            </a:rPr>
            <a:t>Xaritadan</a:t>
          </a:r>
          <a:r>
            <a:rPr lang="en-US" sz="1400" b="0" i="0" kern="1200" dirty="0">
              <a:latin typeface="Arial" panose="020B0604020202020204" pitchFamily="34" charset="0"/>
              <a:cs typeface="Arial" panose="020B0604020202020204" pitchFamily="34" charset="0"/>
            </a:rPr>
            <a:t> </a:t>
          </a:r>
          <a:r>
            <a:rPr lang="en-US" sz="1400" b="0" i="0" kern="1200" dirty="0" err="1">
              <a:latin typeface="Arial" panose="020B0604020202020204" pitchFamily="34" charset="0"/>
              <a:cs typeface="Arial" panose="020B0604020202020204" pitchFamily="34" charset="0"/>
            </a:rPr>
            <a:t>foydalanib</a:t>
          </a:r>
          <a:r>
            <a:rPr lang="en-US" sz="1400" b="0" i="0" kern="1200" dirty="0">
              <a:latin typeface="Arial" panose="020B0604020202020204" pitchFamily="34" charset="0"/>
              <a:cs typeface="Arial" panose="020B0604020202020204" pitchFamily="34" charset="0"/>
            </a:rPr>
            <a:t> </a:t>
          </a:r>
          <a:r>
            <a:rPr lang="en-US" sz="1400" b="0" i="0" kern="1200" dirty="0" err="1">
              <a:latin typeface="Arial" panose="020B0604020202020204" pitchFamily="34" charset="0"/>
              <a:cs typeface="Arial" panose="020B0604020202020204" pitchFamily="34" charset="0"/>
            </a:rPr>
            <a:t>kapitalistik</a:t>
          </a:r>
          <a:r>
            <a:rPr lang="en-US" sz="1400" b="0" i="0" kern="1200" dirty="0">
              <a:latin typeface="Arial" panose="020B0604020202020204" pitchFamily="34" charset="0"/>
              <a:cs typeface="Arial" panose="020B0604020202020204" pitchFamily="34" charset="0"/>
            </a:rPr>
            <a:t> </a:t>
          </a:r>
          <a:r>
            <a:rPr lang="en-US" sz="1400" b="0" i="0" kern="1200" dirty="0" err="1">
              <a:latin typeface="Arial" panose="020B0604020202020204" pitchFamily="34" charset="0"/>
              <a:cs typeface="Arial" panose="020B0604020202020204" pitchFamily="34" charset="0"/>
            </a:rPr>
            <a:t>va</a:t>
          </a:r>
          <a:r>
            <a:rPr lang="en-US" sz="1400" b="0" i="0" kern="1200" dirty="0">
              <a:latin typeface="Arial" panose="020B0604020202020204" pitchFamily="34" charset="0"/>
              <a:cs typeface="Arial" panose="020B0604020202020204" pitchFamily="34" charset="0"/>
            </a:rPr>
            <a:t> </a:t>
          </a:r>
          <a:r>
            <a:rPr lang="en-US" sz="1400" b="0" i="0" kern="1200" dirty="0" err="1">
              <a:latin typeface="Arial" panose="020B0604020202020204" pitchFamily="34" charset="0"/>
              <a:cs typeface="Arial" panose="020B0604020202020204" pitchFamily="34" charset="0"/>
            </a:rPr>
            <a:t>sotsialistik</a:t>
          </a:r>
          <a:r>
            <a:rPr lang="en-US" sz="1400" b="0" i="0" kern="1200" dirty="0">
              <a:latin typeface="Arial" panose="020B0604020202020204" pitchFamily="34" charset="0"/>
              <a:cs typeface="Arial" panose="020B0604020202020204" pitchFamily="34" charset="0"/>
            </a:rPr>
            <a:t> </a:t>
          </a:r>
          <a:r>
            <a:rPr lang="en-US" sz="1400" b="0" i="0" kern="1200" dirty="0" err="1" smtClean="0">
              <a:latin typeface="Arial" panose="020B0604020202020204" pitchFamily="34" charset="0"/>
              <a:cs typeface="Arial" panose="020B0604020202020204" pitchFamily="34" charset="0"/>
            </a:rPr>
            <a:t>lagerlarga</a:t>
          </a:r>
          <a:r>
            <a:rPr lang="en-US" sz="1400" b="0" i="0" kern="1200" dirty="0" smtClean="0">
              <a:latin typeface="Arial" panose="020B0604020202020204" pitchFamily="34" charset="0"/>
              <a:cs typeface="Arial" panose="020B0604020202020204" pitchFamily="34" charset="0"/>
            </a:rPr>
            <a:t> </a:t>
          </a:r>
          <a:r>
            <a:rPr lang="en-US" sz="1400" b="0" i="0" kern="1200" dirty="0" err="1">
              <a:latin typeface="Arial" panose="020B0604020202020204" pitchFamily="34" charset="0"/>
              <a:cs typeface="Arial" panose="020B0604020202020204" pitchFamily="34" charset="0"/>
            </a:rPr>
            <a:t>mansub</a:t>
          </a:r>
          <a:r>
            <a:rPr lang="en-US" sz="1400" b="0" i="0" kern="1200" dirty="0">
              <a:latin typeface="Arial" panose="020B0604020202020204" pitchFamily="34" charset="0"/>
              <a:cs typeface="Arial" panose="020B0604020202020204" pitchFamily="34" charset="0"/>
            </a:rPr>
            <a:t> </a:t>
          </a:r>
          <a:r>
            <a:rPr lang="en-US" sz="1400" b="0" i="0" kern="1200" dirty="0" err="1">
              <a:latin typeface="Arial" panose="020B0604020202020204" pitchFamily="34" charset="0"/>
              <a:cs typeface="Arial" panose="020B0604020202020204" pitchFamily="34" charset="0"/>
            </a:rPr>
            <a:t>davlatlar</a:t>
          </a:r>
          <a:r>
            <a:rPr lang="en-US" sz="1400" b="0" i="0" kern="1200" dirty="0">
              <a:latin typeface="Arial" panose="020B0604020202020204" pitchFamily="34" charset="0"/>
              <a:cs typeface="Arial" panose="020B0604020202020204" pitchFamily="34" charset="0"/>
            </a:rPr>
            <a:t> </a:t>
          </a:r>
          <a:r>
            <a:rPr lang="en-US" sz="1400" b="0" i="0" kern="1200" dirty="0" err="1">
              <a:latin typeface="Arial" panose="020B0604020202020204" pitchFamily="34" charset="0"/>
              <a:cs typeface="Arial" panose="020B0604020202020204" pitchFamily="34" charset="0"/>
            </a:rPr>
            <a:t>ro‘yxatini</a:t>
          </a:r>
          <a:r>
            <a:rPr lang="en-US" sz="1400" b="0" i="0" kern="1200" dirty="0">
              <a:latin typeface="Arial" panose="020B0604020202020204" pitchFamily="34" charset="0"/>
              <a:cs typeface="Arial" panose="020B0604020202020204" pitchFamily="34" charset="0"/>
            </a:rPr>
            <a:t> </a:t>
          </a:r>
          <a:r>
            <a:rPr lang="en-US" sz="1400" b="0" i="0" kern="1200" dirty="0" err="1">
              <a:latin typeface="Arial" panose="020B0604020202020204" pitchFamily="34" charset="0"/>
              <a:cs typeface="Arial" panose="020B0604020202020204" pitchFamily="34" charset="0"/>
            </a:rPr>
            <a:t>tuzing</a:t>
          </a:r>
          <a:r>
            <a:rPr lang="en-US" sz="1400" b="0" i="0" kern="1200" dirty="0">
              <a:latin typeface="Arial" panose="020B0604020202020204" pitchFamily="34" charset="0"/>
              <a:cs typeface="Arial" panose="020B0604020202020204" pitchFamily="34" charset="0"/>
            </a:rPr>
            <a:t>. NATO </a:t>
          </a:r>
          <a:r>
            <a:rPr lang="en-US" sz="1400" b="0" i="0" kern="1200" dirty="0" err="1">
              <a:latin typeface="Arial" panose="020B0604020202020204" pitchFamily="34" charset="0"/>
              <a:cs typeface="Arial" panose="020B0604020202020204" pitchFamily="34" charset="0"/>
            </a:rPr>
            <a:t>faoliyati</a:t>
          </a:r>
          <a:r>
            <a:rPr lang="en-US" sz="1400" b="0" i="0" kern="1200" dirty="0">
              <a:latin typeface="Arial" panose="020B0604020202020204" pitchFamily="34" charset="0"/>
              <a:cs typeface="Arial" panose="020B0604020202020204" pitchFamily="34" charset="0"/>
            </a:rPr>
            <a:t> </a:t>
          </a:r>
          <a:r>
            <a:rPr lang="en-US" sz="1400" b="0" i="0" kern="1200" dirty="0" err="1">
              <a:latin typeface="Arial" panose="020B0604020202020204" pitchFamily="34" charset="0"/>
              <a:cs typeface="Arial" panose="020B0604020202020204" pitchFamily="34" charset="0"/>
            </a:rPr>
            <a:t>haqida</a:t>
          </a:r>
          <a:r>
            <a:rPr lang="en-US" sz="1400" b="0" i="0" kern="1200" dirty="0">
              <a:latin typeface="Arial" panose="020B0604020202020204" pitchFamily="34" charset="0"/>
              <a:cs typeface="Arial" panose="020B0604020202020204" pitchFamily="34" charset="0"/>
            </a:rPr>
            <a:t> </a:t>
          </a:r>
          <a:r>
            <a:rPr lang="en-US" sz="1400" b="0" i="0" kern="1200" dirty="0" err="1">
              <a:latin typeface="Arial" panose="020B0604020202020204" pitchFamily="34" charset="0"/>
              <a:cs typeface="Arial" panose="020B0604020202020204" pitchFamily="34" charset="0"/>
            </a:rPr>
            <a:t>qo‘shimcha</a:t>
          </a:r>
          <a:r>
            <a:rPr lang="en-US" sz="1400" b="0" i="0" kern="1200" dirty="0">
              <a:latin typeface="Arial" panose="020B0604020202020204" pitchFamily="34" charset="0"/>
              <a:cs typeface="Arial" panose="020B0604020202020204" pitchFamily="34" charset="0"/>
            </a:rPr>
            <a:t> </a:t>
          </a:r>
          <a:r>
            <a:rPr lang="en-US" sz="1400" b="0" i="0" kern="1200" dirty="0" err="1">
              <a:latin typeface="Arial" panose="020B0604020202020204" pitchFamily="34" charset="0"/>
              <a:cs typeface="Arial" panose="020B0604020202020204" pitchFamily="34" charset="0"/>
            </a:rPr>
            <a:t>ma‘lumotlat</a:t>
          </a:r>
          <a:r>
            <a:rPr lang="en-US" sz="1400" b="0" i="0" kern="1200" dirty="0">
              <a:latin typeface="Arial" panose="020B0604020202020204" pitchFamily="34" charset="0"/>
              <a:cs typeface="Arial" panose="020B0604020202020204" pitchFamily="34" charset="0"/>
            </a:rPr>
            <a:t> </a:t>
          </a:r>
          <a:r>
            <a:rPr lang="en-US" sz="1400" b="0" i="0" kern="1200" dirty="0" err="1">
              <a:latin typeface="Arial" panose="020B0604020202020204" pitchFamily="34" charset="0"/>
              <a:cs typeface="Arial" panose="020B0604020202020204" pitchFamily="34" charset="0"/>
            </a:rPr>
            <a:t>topib</a:t>
          </a:r>
          <a:r>
            <a:rPr lang="en-US" sz="1400" b="0" i="0" kern="1200" dirty="0">
              <a:latin typeface="Arial" panose="020B0604020202020204" pitchFamily="34" charset="0"/>
              <a:cs typeface="Arial" panose="020B0604020202020204" pitchFamily="34" charset="0"/>
            </a:rPr>
            <a:t> </a:t>
          </a:r>
          <a:r>
            <a:rPr lang="en-US" sz="1400" b="0" i="0" kern="1200" dirty="0" err="1">
              <a:latin typeface="Arial" panose="020B0604020202020204" pitchFamily="34" charset="0"/>
              <a:cs typeface="Arial" panose="020B0604020202020204" pitchFamily="34" charset="0"/>
            </a:rPr>
            <a:t>yozing</a:t>
          </a:r>
          <a:r>
            <a:rPr lang="en-US" sz="1400" b="0" i="0" kern="1200" dirty="0">
              <a:latin typeface="Arial" panose="020B0604020202020204" pitchFamily="34" charset="0"/>
              <a:cs typeface="Arial" panose="020B0604020202020204" pitchFamily="34" charset="0"/>
            </a:rPr>
            <a:t>.</a:t>
          </a:r>
          <a:endParaRPr lang="ru-RU" sz="1400" kern="1200" dirty="0">
            <a:latin typeface="Arial" panose="020B0604020202020204" pitchFamily="34" charset="0"/>
            <a:cs typeface="Arial" panose="020B0604020202020204" pitchFamily="34" charset="0"/>
          </a:endParaRPr>
        </a:p>
      </dsp:txBody>
      <dsp:txXfrm rot="10800000">
        <a:off x="320539" y="1834659"/>
        <a:ext cx="4972048" cy="706094"/>
      </dsp:txXfrm>
    </dsp:sp>
    <dsp:sp modelId="{A37298F8-81FC-40C8-866D-A0EC39661EF8}">
      <dsp:nvSpPr>
        <dsp:cNvPr id="0" name=""/>
        <dsp:cNvSpPr/>
      </dsp:nvSpPr>
      <dsp:spPr>
        <a:xfrm>
          <a:off x="108013" y="1835580"/>
          <a:ext cx="706094" cy="706094"/>
        </a:xfrm>
        <a:prstGeom prst="ellipse">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1D146-B4E0-1741-B9EE-9789392EFCC4}" type="datetimeFigureOut">
              <a:rPr lang="en-US" smtClean="0"/>
              <a:t>1/7/2021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63621-2E60-B848-8968-B0341E26A312}" type="slidenum">
              <a:rPr lang="en-US" smtClean="0"/>
              <a:t>‹#›</a:t>
            </a:fld>
            <a:endParaRPr lang="en-US"/>
          </a:p>
        </p:txBody>
      </p:sp>
    </p:spTree>
    <p:extLst>
      <p:ext uri="{BB962C8B-B14F-4D97-AF65-F5344CB8AC3E}">
        <p14:creationId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287948" rtl="0" eaLnBrk="1" latinLnBrk="0" hangingPunct="1">
      <a:defRPr sz="756" kern="1200">
        <a:solidFill>
          <a:schemeClr val="tx1"/>
        </a:solidFill>
        <a:latin typeface="+mn-lt"/>
        <a:ea typeface="+mn-ea"/>
        <a:cs typeface="+mn-cs"/>
      </a:defRPr>
    </a:lvl1pPr>
    <a:lvl2pPr marL="287948" algn="l" defTabSz="287948" rtl="0" eaLnBrk="1" latinLnBrk="0" hangingPunct="1">
      <a:defRPr sz="756" kern="1200">
        <a:solidFill>
          <a:schemeClr val="tx1"/>
        </a:solidFill>
        <a:latin typeface="+mn-lt"/>
        <a:ea typeface="+mn-ea"/>
        <a:cs typeface="+mn-cs"/>
      </a:defRPr>
    </a:lvl2pPr>
    <a:lvl3pPr marL="575895" algn="l" defTabSz="287948" rtl="0" eaLnBrk="1" latinLnBrk="0" hangingPunct="1">
      <a:defRPr sz="756" kern="1200">
        <a:solidFill>
          <a:schemeClr val="tx1"/>
        </a:solidFill>
        <a:latin typeface="+mn-lt"/>
        <a:ea typeface="+mn-ea"/>
        <a:cs typeface="+mn-cs"/>
      </a:defRPr>
    </a:lvl3pPr>
    <a:lvl4pPr marL="863842" algn="l" defTabSz="287948" rtl="0" eaLnBrk="1" latinLnBrk="0" hangingPunct="1">
      <a:defRPr sz="756" kern="1200">
        <a:solidFill>
          <a:schemeClr val="tx1"/>
        </a:solidFill>
        <a:latin typeface="+mn-lt"/>
        <a:ea typeface="+mn-ea"/>
        <a:cs typeface="+mn-cs"/>
      </a:defRPr>
    </a:lvl4pPr>
    <a:lvl5pPr marL="1151789" algn="l" defTabSz="287948" rtl="0" eaLnBrk="1" latinLnBrk="0" hangingPunct="1">
      <a:defRPr sz="756" kern="1200">
        <a:solidFill>
          <a:schemeClr val="tx1"/>
        </a:solidFill>
        <a:latin typeface="+mn-lt"/>
        <a:ea typeface="+mn-ea"/>
        <a:cs typeface="+mn-cs"/>
      </a:defRPr>
    </a:lvl5pPr>
    <a:lvl6pPr marL="1439737" algn="l" defTabSz="287948" rtl="0" eaLnBrk="1" latinLnBrk="0" hangingPunct="1">
      <a:defRPr sz="756" kern="1200">
        <a:solidFill>
          <a:schemeClr val="tx1"/>
        </a:solidFill>
        <a:latin typeface="+mn-lt"/>
        <a:ea typeface="+mn-ea"/>
        <a:cs typeface="+mn-cs"/>
      </a:defRPr>
    </a:lvl6pPr>
    <a:lvl7pPr marL="1727684" algn="l" defTabSz="287948" rtl="0" eaLnBrk="1" latinLnBrk="0" hangingPunct="1">
      <a:defRPr sz="756" kern="1200">
        <a:solidFill>
          <a:schemeClr val="tx1"/>
        </a:solidFill>
        <a:latin typeface="+mn-lt"/>
        <a:ea typeface="+mn-ea"/>
        <a:cs typeface="+mn-cs"/>
      </a:defRPr>
    </a:lvl7pPr>
    <a:lvl8pPr marL="2015632" algn="l" defTabSz="287948" rtl="0" eaLnBrk="1" latinLnBrk="0" hangingPunct="1">
      <a:defRPr sz="756" kern="1200">
        <a:solidFill>
          <a:schemeClr val="tx1"/>
        </a:solidFill>
        <a:latin typeface="+mn-lt"/>
        <a:ea typeface="+mn-ea"/>
        <a:cs typeface="+mn-cs"/>
      </a:defRPr>
    </a:lvl8pPr>
    <a:lvl9pPr marL="2303580" algn="l" defTabSz="287948" rtl="0" eaLnBrk="1" latinLnBrk="0" hangingPunct="1">
      <a:defRPr sz="756"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21625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9199690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0923844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4719878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78362084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6861941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20407625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99790899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8402445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194657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7966909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62158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766238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465536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551650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4281277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33064904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3808962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39957860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3419808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30326587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64329925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782530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5188611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99439107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2807749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69626356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93760829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4552547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98588764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8788254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56734394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56490040"/>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759308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2093602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08056572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3544507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51238398"/>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04478634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3859581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282179933"/>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95887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44167398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21060697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9372506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42967032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905973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022648607"/>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04599571"/>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17953379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7004740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28797045"/>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5230595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356243942"/>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3570777"/>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7144631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0161167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61103042"/>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329345591"/>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69448454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747004813"/>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56542828"/>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470782781"/>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61692942"/>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0927781"/>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51049529"/>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524754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4395214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184411493"/>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9085267"/>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65319856"/>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207659327"/>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73761999"/>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214947252"/>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83023915"/>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24913674"/>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68242145"/>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7501526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13545870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22209674"/>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780130794"/>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00840087"/>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1693910562"/>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31528214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1421795886"/>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120699222"/>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023467139"/>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550087248"/>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5069442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4911578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195985714"/>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722337666"/>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350187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96961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7349207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8672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7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8005485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8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585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738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891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31367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9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921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46211348"/>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44564981"/>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599194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69599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793190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055956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3182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545733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107107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67765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574926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916813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0512509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01021965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03474166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748377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41781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5163148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3870100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3578439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0879945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86521696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86816054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95692724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56367780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52798254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6921614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555741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23554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7074892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715585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7928760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5154080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8777419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46738053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08010400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8890732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53546258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741556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5_Title Slide">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4209265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2353602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27816467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409620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8348980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4527730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773301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599431"/>
            <a:ext cx="1111198" cy="1670445"/>
          </a:xfrm>
          <a:solidFill>
            <a:schemeClr val="bg1">
              <a:lumMod val="90000"/>
              <a:lumOff val="10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1"/>
            <a:ext cx="1111198" cy="1670445"/>
          </a:xfrm>
          <a:solidFill>
            <a:schemeClr val="bg1">
              <a:lumMod val="90000"/>
              <a:lumOff val="10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1"/>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5"/>
          </p:nvPr>
        </p:nvSpPr>
        <p:spPr>
          <a:xfrm>
            <a:off x="4156039" y="599431"/>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9"/>
          <p:cNvSpPr>
            <a:spLocks noGrp="1"/>
          </p:cNvSpPr>
          <p:nvPr>
            <p:ph type="body" sz="quarter" idx="16"/>
          </p:nvPr>
        </p:nvSpPr>
        <p:spPr>
          <a:xfrm>
            <a:off x="431959" y="2353088"/>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9"/>
          <p:cNvSpPr>
            <a:spLocks noGrp="1"/>
          </p:cNvSpPr>
          <p:nvPr>
            <p:ph type="body" sz="quarter" idx="17"/>
          </p:nvPr>
        </p:nvSpPr>
        <p:spPr>
          <a:xfrm>
            <a:off x="2956240" y="2353088"/>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8994767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767" y="535381"/>
            <a:ext cx="5644642" cy="2645332"/>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1132"/>
          </a:p>
        </p:txBody>
      </p:sp>
      <p:sp>
        <p:nvSpPr>
          <p:cNvPr id="17" name="bg object 17"/>
          <p:cNvSpPr/>
          <p:nvPr/>
        </p:nvSpPr>
        <p:spPr>
          <a:xfrm>
            <a:off x="66775" y="71054"/>
            <a:ext cx="5644642" cy="428629"/>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1132"/>
          </a:p>
        </p:txBody>
      </p:sp>
      <p:sp>
        <p:nvSpPr>
          <p:cNvPr id="2" name="Holder 2"/>
          <p:cNvSpPr>
            <a:spLocks noGrp="1"/>
          </p:cNvSpPr>
          <p:nvPr>
            <p:ph type="title"/>
          </p:nvPr>
        </p:nvSpPr>
        <p:spPr/>
        <p:txBody>
          <a:bodyPr lIns="0" tIns="0" rIns="0" bIns="0"/>
          <a:lstStyle>
            <a:lvl1pPr>
              <a:defRPr sz="2646" b="1" i="0">
                <a:solidFill>
                  <a:srgbClr val="FEFEFE"/>
                </a:solidFill>
                <a:latin typeface="Arial"/>
                <a:cs typeface="Arial"/>
              </a:defRPr>
            </a:lvl1pPr>
          </a:lstStyle>
          <a:p>
            <a:endParaRPr/>
          </a:p>
        </p:txBody>
      </p:sp>
      <p:sp>
        <p:nvSpPr>
          <p:cNvPr id="3" name="Holder 3"/>
          <p:cNvSpPr>
            <a:spLocks noGrp="1"/>
          </p:cNvSpPr>
          <p:nvPr>
            <p:ph sz="half" idx="2"/>
          </p:nvPr>
        </p:nvSpPr>
        <p:spPr>
          <a:xfrm>
            <a:off x="247838" y="719705"/>
            <a:ext cx="1822346" cy="215123"/>
          </a:xfrm>
          <a:prstGeom prst="rect">
            <a:avLst/>
          </a:prstGeom>
        </p:spPr>
        <p:txBody>
          <a:bodyPr wrap="square" lIns="0" tIns="0" rIns="0" bIns="0">
            <a:spAutoFit/>
          </a:bodyPr>
          <a:lstStyle>
            <a:lvl1pPr>
              <a:defRPr sz="1398" b="0" i="0">
                <a:solidFill>
                  <a:srgbClr val="FEFEFE"/>
                </a:solidFill>
                <a:latin typeface="Arial"/>
                <a:cs typeface="Arial"/>
              </a:defRPr>
            </a:lvl1pPr>
          </a:lstStyle>
          <a:p>
            <a:endParaRPr/>
          </a:p>
        </p:txBody>
      </p:sp>
      <p:sp>
        <p:nvSpPr>
          <p:cNvPr id="4" name="Holder 4"/>
          <p:cNvSpPr>
            <a:spLocks noGrp="1"/>
          </p:cNvSpPr>
          <p:nvPr>
            <p:ph sz="half" idx="3"/>
          </p:nvPr>
        </p:nvSpPr>
        <p:spPr>
          <a:xfrm>
            <a:off x="2966117" y="745220"/>
            <a:ext cx="2505361" cy="14542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1/7/2021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7073510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5328032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7594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chemeClr val="accent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394992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6956427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3266323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064256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079295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9907269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2965803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5649806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1230590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9175433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880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7_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16077979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1760934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548400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6211751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2237378"/>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48899943"/>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024534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23486926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6075896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0672788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49097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chemeClr val="bg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495263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489678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1755737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83626075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064146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8698525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4049327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3106348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66610692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1320105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57713989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hyperlink" Target="https://twitter.com/" TargetMode="Externa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hyperlink" Target="https://www.facebook.com" TargetMode="Externa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hyperlink" Target="https://www.linkedin.com/" TargetMode="Externa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80.xml"/><Relationship Id="rId18" Type="http://schemas.openxmlformats.org/officeDocument/2006/relationships/slideLayout" Target="../slideLayouts/slideLayout85.xml"/><Relationship Id="rId26" Type="http://schemas.openxmlformats.org/officeDocument/2006/relationships/slideLayout" Target="../slideLayouts/slideLayout93.xml"/><Relationship Id="rId39" Type="http://schemas.openxmlformats.org/officeDocument/2006/relationships/slideLayout" Target="../slideLayouts/slideLayout106.xml"/><Relationship Id="rId21" Type="http://schemas.openxmlformats.org/officeDocument/2006/relationships/slideLayout" Target="../slideLayouts/slideLayout88.xml"/><Relationship Id="rId34" Type="http://schemas.openxmlformats.org/officeDocument/2006/relationships/slideLayout" Target="../slideLayouts/slideLayout101.xml"/><Relationship Id="rId42" Type="http://schemas.openxmlformats.org/officeDocument/2006/relationships/slideLayout" Target="../slideLayouts/slideLayout109.xml"/><Relationship Id="rId47" Type="http://schemas.openxmlformats.org/officeDocument/2006/relationships/slideLayout" Target="../slideLayouts/slideLayout114.xml"/><Relationship Id="rId50" Type="http://schemas.openxmlformats.org/officeDocument/2006/relationships/slideLayout" Target="../slideLayouts/slideLayout117.xml"/><Relationship Id="rId55" Type="http://schemas.openxmlformats.org/officeDocument/2006/relationships/slideLayout" Target="../slideLayouts/slideLayout122.xml"/><Relationship Id="rId7" Type="http://schemas.openxmlformats.org/officeDocument/2006/relationships/slideLayout" Target="../slideLayouts/slideLayout74.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29" Type="http://schemas.openxmlformats.org/officeDocument/2006/relationships/slideLayout" Target="../slideLayouts/slideLayout96.xml"/><Relationship Id="rId41" Type="http://schemas.openxmlformats.org/officeDocument/2006/relationships/slideLayout" Target="../slideLayouts/slideLayout108.xml"/><Relationship Id="rId54" Type="http://schemas.openxmlformats.org/officeDocument/2006/relationships/slideLayout" Target="../slideLayouts/slideLayout121.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32" Type="http://schemas.openxmlformats.org/officeDocument/2006/relationships/slideLayout" Target="../slideLayouts/slideLayout99.xml"/><Relationship Id="rId37" Type="http://schemas.openxmlformats.org/officeDocument/2006/relationships/slideLayout" Target="../slideLayouts/slideLayout104.xml"/><Relationship Id="rId40" Type="http://schemas.openxmlformats.org/officeDocument/2006/relationships/slideLayout" Target="../slideLayouts/slideLayout107.xml"/><Relationship Id="rId45" Type="http://schemas.openxmlformats.org/officeDocument/2006/relationships/slideLayout" Target="../slideLayouts/slideLayout112.xml"/><Relationship Id="rId53" Type="http://schemas.openxmlformats.org/officeDocument/2006/relationships/slideLayout" Target="../slideLayouts/slideLayout120.xml"/><Relationship Id="rId58" Type="http://schemas.openxmlformats.org/officeDocument/2006/relationships/theme" Target="../theme/theme2.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36" Type="http://schemas.openxmlformats.org/officeDocument/2006/relationships/slideLayout" Target="../slideLayouts/slideLayout103.xml"/><Relationship Id="rId49" Type="http://schemas.openxmlformats.org/officeDocument/2006/relationships/slideLayout" Target="../slideLayouts/slideLayout116.xml"/><Relationship Id="rId57" Type="http://schemas.openxmlformats.org/officeDocument/2006/relationships/slideLayout" Target="../slideLayouts/slideLayout124.xml"/><Relationship Id="rId61" Type="http://schemas.openxmlformats.org/officeDocument/2006/relationships/hyperlink" Target="https://twitter.com/" TargetMode="External"/><Relationship Id="rId10" Type="http://schemas.openxmlformats.org/officeDocument/2006/relationships/slideLayout" Target="../slideLayouts/slideLayout77.xml"/><Relationship Id="rId19" Type="http://schemas.openxmlformats.org/officeDocument/2006/relationships/slideLayout" Target="../slideLayouts/slideLayout86.xml"/><Relationship Id="rId31" Type="http://schemas.openxmlformats.org/officeDocument/2006/relationships/slideLayout" Target="../slideLayouts/slideLayout98.xml"/><Relationship Id="rId44" Type="http://schemas.openxmlformats.org/officeDocument/2006/relationships/slideLayout" Target="../slideLayouts/slideLayout111.xml"/><Relationship Id="rId52" Type="http://schemas.openxmlformats.org/officeDocument/2006/relationships/slideLayout" Target="../slideLayouts/slideLayout119.xml"/><Relationship Id="rId60" Type="http://schemas.openxmlformats.org/officeDocument/2006/relationships/hyperlink" Target="https://www.linkedin.com/" TargetMode="Externa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slideLayout" Target="../slideLayouts/slideLayout94.xml"/><Relationship Id="rId30" Type="http://schemas.openxmlformats.org/officeDocument/2006/relationships/slideLayout" Target="../slideLayouts/slideLayout97.xml"/><Relationship Id="rId35" Type="http://schemas.openxmlformats.org/officeDocument/2006/relationships/slideLayout" Target="../slideLayouts/slideLayout102.xml"/><Relationship Id="rId43" Type="http://schemas.openxmlformats.org/officeDocument/2006/relationships/slideLayout" Target="../slideLayouts/slideLayout110.xml"/><Relationship Id="rId48" Type="http://schemas.openxmlformats.org/officeDocument/2006/relationships/slideLayout" Target="../slideLayouts/slideLayout115.xml"/><Relationship Id="rId56" Type="http://schemas.openxmlformats.org/officeDocument/2006/relationships/slideLayout" Target="../slideLayouts/slideLayout123.xml"/><Relationship Id="rId8" Type="http://schemas.openxmlformats.org/officeDocument/2006/relationships/slideLayout" Target="../slideLayouts/slideLayout75.xml"/><Relationship Id="rId51" Type="http://schemas.openxmlformats.org/officeDocument/2006/relationships/slideLayout" Target="../slideLayouts/slideLayout118.xml"/><Relationship Id="rId3" Type="http://schemas.openxmlformats.org/officeDocument/2006/relationships/slideLayout" Target="../slideLayouts/slideLayout70.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slideLayout" Target="../slideLayouts/slideLayout100.xml"/><Relationship Id="rId38" Type="http://schemas.openxmlformats.org/officeDocument/2006/relationships/slideLayout" Target="../slideLayouts/slideLayout105.xml"/><Relationship Id="rId46" Type="http://schemas.openxmlformats.org/officeDocument/2006/relationships/slideLayout" Target="../slideLayouts/slideLayout113.xml"/><Relationship Id="rId59" Type="http://schemas.openxmlformats.org/officeDocument/2006/relationships/hyperlink" Target="https://www.facebook.com" TargetMode="Externa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37.xml"/><Relationship Id="rId18" Type="http://schemas.openxmlformats.org/officeDocument/2006/relationships/slideLayout" Target="../slideLayouts/slideLayout142.xml"/><Relationship Id="rId26" Type="http://schemas.openxmlformats.org/officeDocument/2006/relationships/slideLayout" Target="../slideLayouts/slideLayout150.xml"/><Relationship Id="rId39" Type="http://schemas.openxmlformats.org/officeDocument/2006/relationships/slideLayout" Target="../slideLayouts/slideLayout163.xml"/><Relationship Id="rId21" Type="http://schemas.openxmlformats.org/officeDocument/2006/relationships/slideLayout" Target="../slideLayouts/slideLayout145.xml"/><Relationship Id="rId34" Type="http://schemas.openxmlformats.org/officeDocument/2006/relationships/slideLayout" Target="../slideLayouts/slideLayout158.xml"/><Relationship Id="rId42" Type="http://schemas.openxmlformats.org/officeDocument/2006/relationships/slideLayout" Target="../slideLayouts/slideLayout166.xml"/><Relationship Id="rId47" Type="http://schemas.openxmlformats.org/officeDocument/2006/relationships/slideLayout" Target="../slideLayouts/slideLayout171.xml"/><Relationship Id="rId50" Type="http://schemas.openxmlformats.org/officeDocument/2006/relationships/slideLayout" Target="../slideLayouts/slideLayout174.xml"/><Relationship Id="rId55" Type="http://schemas.openxmlformats.org/officeDocument/2006/relationships/slideLayout" Target="../slideLayouts/slideLayout179.xml"/><Relationship Id="rId7" Type="http://schemas.openxmlformats.org/officeDocument/2006/relationships/slideLayout" Target="../slideLayouts/slideLayout131.xml"/><Relationship Id="rId2" Type="http://schemas.openxmlformats.org/officeDocument/2006/relationships/slideLayout" Target="../slideLayouts/slideLayout126.xml"/><Relationship Id="rId16" Type="http://schemas.openxmlformats.org/officeDocument/2006/relationships/slideLayout" Target="../slideLayouts/slideLayout140.xml"/><Relationship Id="rId20" Type="http://schemas.openxmlformats.org/officeDocument/2006/relationships/slideLayout" Target="../slideLayouts/slideLayout144.xml"/><Relationship Id="rId29" Type="http://schemas.openxmlformats.org/officeDocument/2006/relationships/slideLayout" Target="../slideLayouts/slideLayout153.xml"/><Relationship Id="rId41" Type="http://schemas.openxmlformats.org/officeDocument/2006/relationships/slideLayout" Target="../slideLayouts/slideLayout165.xml"/><Relationship Id="rId54" Type="http://schemas.openxmlformats.org/officeDocument/2006/relationships/slideLayout" Target="../slideLayouts/slideLayout178.xml"/><Relationship Id="rId62" Type="http://schemas.openxmlformats.org/officeDocument/2006/relationships/hyperlink" Target="https://twitter.com/" TargetMode="Externa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24" Type="http://schemas.openxmlformats.org/officeDocument/2006/relationships/slideLayout" Target="../slideLayouts/slideLayout148.xml"/><Relationship Id="rId32" Type="http://schemas.openxmlformats.org/officeDocument/2006/relationships/slideLayout" Target="../slideLayouts/slideLayout156.xml"/><Relationship Id="rId37" Type="http://schemas.openxmlformats.org/officeDocument/2006/relationships/slideLayout" Target="../slideLayouts/slideLayout161.xml"/><Relationship Id="rId40" Type="http://schemas.openxmlformats.org/officeDocument/2006/relationships/slideLayout" Target="../slideLayouts/slideLayout164.xml"/><Relationship Id="rId45" Type="http://schemas.openxmlformats.org/officeDocument/2006/relationships/slideLayout" Target="../slideLayouts/slideLayout169.xml"/><Relationship Id="rId53" Type="http://schemas.openxmlformats.org/officeDocument/2006/relationships/slideLayout" Target="../slideLayouts/slideLayout177.xml"/><Relationship Id="rId58" Type="http://schemas.openxmlformats.org/officeDocument/2006/relationships/slideLayout" Target="../slideLayouts/slideLayout182.xml"/><Relationship Id="rId5" Type="http://schemas.openxmlformats.org/officeDocument/2006/relationships/slideLayout" Target="../slideLayouts/slideLayout129.xml"/><Relationship Id="rId15" Type="http://schemas.openxmlformats.org/officeDocument/2006/relationships/slideLayout" Target="../slideLayouts/slideLayout139.xml"/><Relationship Id="rId23" Type="http://schemas.openxmlformats.org/officeDocument/2006/relationships/slideLayout" Target="../slideLayouts/slideLayout147.xml"/><Relationship Id="rId28" Type="http://schemas.openxmlformats.org/officeDocument/2006/relationships/slideLayout" Target="../slideLayouts/slideLayout152.xml"/><Relationship Id="rId36" Type="http://schemas.openxmlformats.org/officeDocument/2006/relationships/slideLayout" Target="../slideLayouts/slideLayout160.xml"/><Relationship Id="rId49" Type="http://schemas.openxmlformats.org/officeDocument/2006/relationships/slideLayout" Target="../slideLayouts/slideLayout173.xml"/><Relationship Id="rId57" Type="http://schemas.openxmlformats.org/officeDocument/2006/relationships/slideLayout" Target="../slideLayouts/slideLayout181.xml"/><Relationship Id="rId61" Type="http://schemas.openxmlformats.org/officeDocument/2006/relationships/hyperlink" Target="https://www.linkedin.com/" TargetMode="External"/><Relationship Id="rId10" Type="http://schemas.openxmlformats.org/officeDocument/2006/relationships/slideLayout" Target="../slideLayouts/slideLayout134.xml"/><Relationship Id="rId19" Type="http://schemas.openxmlformats.org/officeDocument/2006/relationships/slideLayout" Target="../slideLayouts/slideLayout143.xml"/><Relationship Id="rId31" Type="http://schemas.openxmlformats.org/officeDocument/2006/relationships/slideLayout" Target="../slideLayouts/slideLayout155.xml"/><Relationship Id="rId44" Type="http://schemas.openxmlformats.org/officeDocument/2006/relationships/slideLayout" Target="../slideLayouts/slideLayout168.xml"/><Relationship Id="rId52" Type="http://schemas.openxmlformats.org/officeDocument/2006/relationships/slideLayout" Target="../slideLayouts/slideLayout176.xml"/><Relationship Id="rId60" Type="http://schemas.openxmlformats.org/officeDocument/2006/relationships/hyperlink" Target="https://www.facebook.com" TargetMode="External"/><Relationship Id="rId4" Type="http://schemas.openxmlformats.org/officeDocument/2006/relationships/slideLayout" Target="../slideLayouts/slideLayout128.xml"/><Relationship Id="rId9" Type="http://schemas.openxmlformats.org/officeDocument/2006/relationships/slideLayout" Target="../slideLayouts/slideLayout133.xml"/><Relationship Id="rId14" Type="http://schemas.openxmlformats.org/officeDocument/2006/relationships/slideLayout" Target="../slideLayouts/slideLayout138.xml"/><Relationship Id="rId22" Type="http://schemas.openxmlformats.org/officeDocument/2006/relationships/slideLayout" Target="../slideLayouts/slideLayout146.xml"/><Relationship Id="rId27" Type="http://schemas.openxmlformats.org/officeDocument/2006/relationships/slideLayout" Target="../slideLayouts/slideLayout151.xml"/><Relationship Id="rId30" Type="http://schemas.openxmlformats.org/officeDocument/2006/relationships/slideLayout" Target="../slideLayouts/slideLayout154.xml"/><Relationship Id="rId35" Type="http://schemas.openxmlformats.org/officeDocument/2006/relationships/slideLayout" Target="../slideLayouts/slideLayout159.xml"/><Relationship Id="rId43" Type="http://schemas.openxmlformats.org/officeDocument/2006/relationships/slideLayout" Target="../slideLayouts/slideLayout167.xml"/><Relationship Id="rId48" Type="http://schemas.openxmlformats.org/officeDocument/2006/relationships/slideLayout" Target="../slideLayouts/slideLayout172.xml"/><Relationship Id="rId56" Type="http://schemas.openxmlformats.org/officeDocument/2006/relationships/slideLayout" Target="../slideLayouts/slideLayout180.xml"/><Relationship Id="rId8" Type="http://schemas.openxmlformats.org/officeDocument/2006/relationships/slideLayout" Target="../slideLayouts/slideLayout132.xml"/><Relationship Id="rId51" Type="http://schemas.openxmlformats.org/officeDocument/2006/relationships/slideLayout" Target="../slideLayouts/slideLayout175.xml"/><Relationship Id="rId3" Type="http://schemas.openxmlformats.org/officeDocument/2006/relationships/slideLayout" Target="../slideLayouts/slideLayout127.xml"/><Relationship Id="rId12" Type="http://schemas.openxmlformats.org/officeDocument/2006/relationships/slideLayout" Target="../slideLayouts/slideLayout136.xml"/><Relationship Id="rId17" Type="http://schemas.openxmlformats.org/officeDocument/2006/relationships/slideLayout" Target="../slideLayouts/slideLayout141.xml"/><Relationship Id="rId25" Type="http://schemas.openxmlformats.org/officeDocument/2006/relationships/slideLayout" Target="../slideLayouts/slideLayout149.xml"/><Relationship Id="rId33" Type="http://schemas.openxmlformats.org/officeDocument/2006/relationships/slideLayout" Target="../slideLayouts/slideLayout157.xml"/><Relationship Id="rId38" Type="http://schemas.openxmlformats.org/officeDocument/2006/relationships/slideLayout" Target="../slideLayouts/slideLayout162.xml"/><Relationship Id="rId46" Type="http://schemas.openxmlformats.org/officeDocument/2006/relationships/slideLayout" Target="../slideLayouts/slideLayout170.xml"/><Relationship Id="rId5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solidFill>
                  <a:schemeClr val="tx1"/>
                </a:solidFill>
              </a:rPr>
              <a:pPr algn="ctr"/>
              <a:t>‹#›</a:t>
            </a:fld>
            <a:endParaRPr lang="en-US" sz="567" dirty="0">
              <a:solidFill>
                <a:schemeClr val="tx1"/>
              </a:solidFill>
            </a:endParaRPr>
          </a:p>
        </p:txBody>
      </p:sp>
      <p:sp>
        <p:nvSpPr>
          <p:cNvPr id="10" name="Oval 9"/>
          <p:cNvSpPr/>
          <p:nvPr/>
        </p:nvSpPr>
        <p:spPr>
          <a:xfrm>
            <a:off x="339216"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69"/>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70"/>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71"/>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289061279"/>
      </p:ext>
    </p:extLst>
  </p:cSld>
  <p:clrMap bg1="lt1" tx1="dk1" bg2="lt2" tx2="dk2" accent1="accent1" accent2="accent2" accent3="accent3" accent4="accent4" accent5="accent5" accent6="accent6" hlink="hlink" folHlink="folHlink"/>
  <p:sldLayoutIdLst>
    <p:sldLayoutId id="2147483649" r:id="rId1"/>
    <p:sldLayoutId id="2147483888" r:id="rId2"/>
    <p:sldLayoutId id="2147483889" r:id="rId3"/>
    <p:sldLayoutId id="2147483891" r:id="rId4"/>
    <p:sldLayoutId id="2147483892" r:id="rId5"/>
    <p:sldLayoutId id="2147483893" r:id="rId6"/>
    <p:sldLayoutId id="2147483894" r:id="rId7"/>
    <p:sldLayoutId id="2147483895" r:id="rId8"/>
    <p:sldLayoutId id="2147483896" r:id="rId9"/>
    <p:sldLayoutId id="2147483650" r:id="rId10"/>
    <p:sldLayoutId id="2147483664" r:id="rId11"/>
    <p:sldLayoutId id="2147483678" r:id="rId12"/>
    <p:sldLayoutId id="2147483679" r:id="rId13"/>
    <p:sldLayoutId id="2147483652" r:id="rId14"/>
    <p:sldLayoutId id="2147483665" r:id="rId15"/>
    <p:sldLayoutId id="2147483653" r:id="rId16"/>
    <p:sldLayoutId id="2147483666" r:id="rId17"/>
    <p:sldLayoutId id="2147483654" r:id="rId18"/>
    <p:sldLayoutId id="2147483667" r:id="rId19"/>
    <p:sldLayoutId id="2147483655" r:id="rId20"/>
    <p:sldLayoutId id="2147483734" r:id="rId21"/>
    <p:sldLayoutId id="2147483735" r:id="rId22"/>
    <p:sldLayoutId id="2147483736" r:id="rId23"/>
    <p:sldLayoutId id="2147483844" r:id="rId24"/>
    <p:sldLayoutId id="2147483845" r:id="rId25"/>
    <p:sldLayoutId id="2147483846" r:id="rId26"/>
    <p:sldLayoutId id="2147483847" r:id="rId27"/>
    <p:sldLayoutId id="2147483848" r:id="rId28"/>
    <p:sldLayoutId id="2147483849" r:id="rId29"/>
    <p:sldLayoutId id="2147483850" r:id="rId30"/>
    <p:sldLayoutId id="2147483851" r:id="rId31"/>
    <p:sldLayoutId id="2147483852" r:id="rId32"/>
    <p:sldLayoutId id="2147483853" r:id="rId33"/>
    <p:sldLayoutId id="2147483854" r:id="rId34"/>
    <p:sldLayoutId id="2147483855" r:id="rId35"/>
    <p:sldLayoutId id="2147483856" r:id="rId36"/>
    <p:sldLayoutId id="2147483857" r:id="rId37"/>
    <p:sldLayoutId id="2147483858" r:id="rId38"/>
    <p:sldLayoutId id="2147483859" r:id="rId39"/>
    <p:sldLayoutId id="2147483860" r:id="rId40"/>
    <p:sldLayoutId id="2147483861" r:id="rId41"/>
    <p:sldLayoutId id="2147483862" r:id="rId42"/>
    <p:sldLayoutId id="2147483863" r:id="rId43"/>
    <p:sldLayoutId id="2147483864" r:id="rId44"/>
    <p:sldLayoutId id="2147483865" r:id="rId45"/>
    <p:sldLayoutId id="2147483866" r:id="rId46"/>
    <p:sldLayoutId id="2147483867" r:id="rId47"/>
    <p:sldLayoutId id="2147483868" r:id="rId48"/>
    <p:sldLayoutId id="2147483869" r:id="rId49"/>
    <p:sldLayoutId id="2147483870" r:id="rId50"/>
    <p:sldLayoutId id="2147483871" r:id="rId51"/>
    <p:sldLayoutId id="2147483872" r:id="rId52"/>
    <p:sldLayoutId id="2147483873" r:id="rId53"/>
    <p:sldLayoutId id="2147483874" r:id="rId54"/>
    <p:sldLayoutId id="2147483875" r:id="rId55"/>
    <p:sldLayoutId id="2147483876" r:id="rId56"/>
    <p:sldLayoutId id="2147483877" r:id="rId57"/>
    <p:sldLayoutId id="2147483878" r:id="rId58"/>
    <p:sldLayoutId id="2147483879" r:id="rId59"/>
    <p:sldLayoutId id="2147483880" r:id="rId60"/>
    <p:sldLayoutId id="2147483881" r:id="rId61"/>
    <p:sldLayoutId id="2147483882" r:id="rId62"/>
    <p:sldLayoutId id="2147483883" r:id="rId63"/>
    <p:sldLayoutId id="2147483884" r:id="rId64"/>
    <p:sldLayoutId id="2147483885" r:id="rId65"/>
    <p:sldLayoutId id="2147483886" r:id="rId66"/>
    <p:sldLayoutId id="2147483897" r:id="rId67"/>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pPr algn="ctr"/>
              <a:t>‹#›</a:t>
            </a:fld>
            <a:endParaRPr lang="en-US" sz="567" dirty="0"/>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59"/>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60"/>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61"/>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752" r:id="rId13"/>
    <p:sldLayoutId id="2147483753" r:id="rId14"/>
    <p:sldLayoutId id="2147483754" r:id="rId15"/>
    <p:sldLayoutId id="2147483755" r:id="rId16"/>
    <p:sldLayoutId id="2147483774" r:id="rId17"/>
    <p:sldLayoutId id="2147483756" r:id="rId18"/>
    <p:sldLayoutId id="2147483775" r:id="rId19"/>
    <p:sldLayoutId id="2147483757" r:id="rId20"/>
    <p:sldLayoutId id="2147483776" r:id="rId21"/>
    <p:sldLayoutId id="2147483758" r:id="rId22"/>
    <p:sldLayoutId id="2147483777" r:id="rId23"/>
    <p:sldLayoutId id="2147483759" r:id="rId24"/>
    <p:sldLayoutId id="2147483778" r:id="rId25"/>
    <p:sldLayoutId id="2147483760" r:id="rId26"/>
    <p:sldLayoutId id="2147483779" r:id="rId27"/>
    <p:sldLayoutId id="2147483761" r:id="rId28"/>
    <p:sldLayoutId id="2147483780" r:id="rId29"/>
    <p:sldLayoutId id="2147483762" r:id="rId30"/>
    <p:sldLayoutId id="2147483781" r:id="rId31"/>
    <p:sldLayoutId id="2147483763" r:id="rId32"/>
    <p:sldLayoutId id="2147483782" r:id="rId33"/>
    <p:sldLayoutId id="2147483764" r:id="rId34"/>
    <p:sldLayoutId id="2147483783" r:id="rId35"/>
    <p:sldLayoutId id="2147483765" r:id="rId36"/>
    <p:sldLayoutId id="2147483784" r:id="rId37"/>
    <p:sldLayoutId id="2147483785" r:id="rId38"/>
    <p:sldLayoutId id="2147483766" r:id="rId39"/>
    <p:sldLayoutId id="2147483768" r:id="rId40"/>
    <p:sldLayoutId id="2147483786" r:id="rId41"/>
    <p:sldLayoutId id="2147483788" r:id="rId42"/>
    <p:sldLayoutId id="2147483769" r:id="rId43"/>
    <p:sldLayoutId id="2147483767" r:id="rId44"/>
    <p:sldLayoutId id="2147483787" r:id="rId45"/>
    <p:sldLayoutId id="2147483771" r:id="rId46"/>
    <p:sldLayoutId id="2147483773" r:id="rId47"/>
    <p:sldLayoutId id="2147483792" r:id="rId48"/>
    <p:sldLayoutId id="2147483793" r:id="rId49"/>
    <p:sldLayoutId id="2147483794" r:id="rId50"/>
    <p:sldLayoutId id="2147483795" r:id="rId51"/>
    <p:sldLayoutId id="2147483796" r:id="rId52"/>
    <p:sldLayoutId id="2147483797" r:id="rId53"/>
    <p:sldLayoutId id="2147483798" r:id="rId54"/>
    <p:sldLayoutId id="2147483842" r:id="rId55"/>
    <p:sldLayoutId id="2147483841" r:id="rId56"/>
    <p:sldLayoutId id="2147483843" r:id="rId57"/>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rPr>
              <a:t>i9 presentation to Joe Smith</a:t>
            </a: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818613920"/>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 id="2147483916" r:id="rId18"/>
    <p:sldLayoutId id="2147483917" r:id="rId19"/>
    <p:sldLayoutId id="2147483918" r:id="rId20"/>
    <p:sldLayoutId id="2147483919" r:id="rId21"/>
    <p:sldLayoutId id="2147483920" r:id="rId22"/>
    <p:sldLayoutId id="2147483921" r:id="rId23"/>
    <p:sldLayoutId id="2147483922" r:id="rId24"/>
    <p:sldLayoutId id="2147483923" r:id="rId25"/>
    <p:sldLayoutId id="2147483924" r:id="rId26"/>
    <p:sldLayoutId id="2147483925" r:id="rId27"/>
    <p:sldLayoutId id="2147483926" r:id="rId28"/>
    <p:sldLayoutId id="2147483927" r:id="rId29"/>
    <p:sldLayoutId id="2147483928" r:id="rId30"/>
    <p:sldLayoutId id="2147483929" r:id="rId31"/>
    <p:sldLayoutId id="2147483930" r:id="rId32"/>
    <p:sldLayoutId id="2147483931" r:id="rId33"/>
    <p:sldLayoutId id="2147483932" r:id="rId34"/>
    <p:sldLayoutId id="2147483933" r:id="rId35"/>
    <p:sldLayoutId id="2147483934" r:id="rId36"/>
    <p:sldLayoutId id="2147483935" r:id="rId37"/>
    <p:sldLayoutId id="2147483936" r:id="rId38"/>
    <p:sldLayoutId id="2147483937" r:id="rId39"/>
    <p:sldLayoutId id="2147483938" r:id="rId40"/>
    <p:sldLayoutId id="2147483939" r:id="rId41"/>
    <p:sldLayoutId id="2147483940" r:id="rId42"/>
    <p:sldLayoutId id="2147483941" r:id="rId43"/>
    <p:sldLayoutId id="2147483942" r:id="rId44"/>
    <p:sldLayoutId id="2147483943" r:id="rId45"/>
    <p:sldLayoutId id="2147483944" r:id="rId46"/>
    <p:sldLayoutId id="2147483945" r:id="rId47"/>
    <p:sldLayoutId id="2147483946" r:id="rId48"/>
    <p:sldLayoutId id="2147483947" r:id="rId49"/>
    <p:sldLayoutId id="2147483948" r:id="rId50"/>
    <p:sldLayoutId id="2147483949" r:id="rId51"/>
    <p:sldLayoutId id="2147483950" r:id="rId52"/>
    <p:sldLayoutId id="2147483951" r:id="rId53"/>
    <p:sldLayoutId id="2147483952" r:id="rId54"/>
    <p:sldLayoutId id="2147483953" r:id="rId55"/>
    <p:sldLayoutId id="2147483954" r:id="rId56"/>
    <p:sldLayoutId id="2147483955" r:id="rId57"/>
    <p:sldLayoutId id="2147483956" r:id="rId58"/>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7.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67.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6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67.xml"/><Relationship Id="rId4" Type="http://schemas.openxmlformats.org/officeDocument/2006/relationships/image" Target="../media/image15.jpg"/></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67.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67.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6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7.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7.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67.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7.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xmlns="" id="{EE80F0AA-4DF1-4DBF-9AA2-5439157D8912}"/>
              </a:ext>
            </a:extLst>
          </p:cNvPr>
          <p:cNvSpPr/>
          <p:nvPr/>
        </p:nvSpPr>
        <p:spPr>
          <a:xfrm>
            <a:off x="1" y="1"/>
            <a:ext cx="5759450" cy="1050942"/>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2"/>
          </a:p>
        </p:txBody>
      </p:sp>
      <p:sp>
        <p:nvSpPr>
          <p:cNvPr id="14" name="object 3">
            <a:extLst>
              <a:ext uri="{FF2B5EF4-FFF2-40B4-BE49-F238E27FC236}">
                <a16:creationId xmlns:a16="http://schemas.microsoft.com/office/drawing/2014/main" xmlns="" id="{648E54F6-8C15-4BB3-94E3-7B81F0C680D4}"/>
              </a:ext>
            </a:extLst>
          </p:cNvPr>
          <p:cNvSpPr txBox="1">
            <a:spLocks noGrp="1"/>
          </p:cNvSpPr>
          <p:nvPr>
            <p:ph type="title"/>
          </p:nvPr>
        </p:nvSpPr>
        <p:spPr>
          <a:xfrm>
            <a:off x="781869" y="204023"/>
            <a:ext cx="3646028" cy="568723"/>
          </a:xfrm>
          <a:prstGeom prst="rect">
            <a:avLst/>
          </a:prstGeom>
        </p:spPr>
        <p:txBody>
          <a:bodyPr vert="horz" wrap="square" lIns="0" tIns="14583" rIns="0" bIns="0" rtlCol="0" anchor="ctr">
            <a:spAutoFit/>
          </a:bodyPr>
          <a:lstStyle/>
          <a:p>
            <a:pPr marL="12681">
              <a:lnSpc>
                <a:spcPct val="100000"/>
              </a:lnSpc>
              <a:spcBef>
                <a:spcPts val="114"/>
              </a:spcBef>
            </a:pPr>
            <a:r>
              <a:rPr lang="en-US" sz="3600" b="1" spc="5" dirty="0" err="1">
                <a:solidFill>
                  <a:schemeClr val="bg1"/>
                </a:solidFill>
                <a:latin typeface="Arial" panose="020B0604020202020204" pitchFamily="34" charset="0"/>
                <a:cs typeface="Arial" panose="020B0604020202020204" pitchFamily="34" charset="0"/>
              </a:rPr>
              <a:t>Jahon</a:t>
            </a:r>
            <a:r>
              <a:rPr lang="en-US" sz="3600" b="1" spc="5" dirty="0">
                <a:solidFill>
                  <a:schemeClr val="bg1"/>
                </a:solidFill>
                <a:latin typeface="Arial" panose="020B0604020202020204" pitchFamily="34" charset="0"/>
                <a:cs typeface="Arial" panose="020B0604020202020204" pitchFamily="34" charset="0"/>
              </a:rPr>
              <a:t> </a:t>
            </a:r>
            <a:r>
              <a:rPr lang="en-US" sz="3600" b="1" spc="5" dirty="0" err="1">
                <a:solidFill>
                  <a:schemeClr val="bg1"/>
                </a:solidFill>
                <a:latin typeface="Arial" panose="020B0604020202020204" pitchFamily="34" charset="0"/>
                <a:cs typeface="Arial" panose="020B0604020202020204" pitchFamily="34" charset="0"/>
              </a:rPr>
              <a:t>tarixi</a:t>
            </a:r>
            <a:endParaRPr sz="3600" b="1" dirty="0">
              <a:solidFill>
                <a:schemeClr val="bg1"/>
              </a:solidFill>
              <a:latin typeface="Arial" panose="020B0604020202020204" pitchFamily="34" charset="0"/>
              <a:cs typeface="Arial" panose="020B0604020202020204" pitchFamily="34" charset="0"/>
            </a:endParaRPr>
          </a:p>
        </p:txBody>
      </p:sp>
      <p:sp>
        <p:nvSpPr>
          <p:cNvPr id="16" name="object 5">
            <a:extLst>
              <a:ext uri="{FF2B5EF4-FFF2-40B4-BE49-F238E27FC236}">
                <a16:creationId xmlns:a16="http://schemas.microsoft.com/office/drawing/2014/main" xmlns="" id="{A8BAE388-D6D2-40E9-8208-E39C1E0E7029}"/>
              </a:ext>
            </a:extLst>
          </p:cNvPr>
          <p:cNvSpPr/>
          <p:nvPr/>
        </p:nvSpPr>
        <p:spPr>
          <a:xfrm>
            <a:off x="438203" y="1249367"/>
            <a:ext cx="343665" cy="679721"/>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132"/>
          </a:p>
        </p:txBody>
      </p:sp>
      <p:sp>
        <p:nvSpPr>
          <p:cNvPr id="17" name="object 6">
            <a:extLst>
              <a:ext uri="{FF2B5EF4-FFF2-40B4-BE49-F238E27FC236}">
                <a16:creationId xmlns:a16="http://schemas.microsoft.com/office/drawing/2014/main" xmlns="" id="{ACB4B4C4-B96E-4D3D-A3B1-019ECDA735A1}"/>
              </a:ext>
            </a:extLst>
          </p:cNvPr>
          <p:cNvSpPr/>
          <p:nvPr/>
        </p:nvSpPr>
        <p:spPr>
          <a:xfrm>
            <a:off x="438203" y="2096800"/>
            <a:ext cx="343665" cy="679721"/>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1132"/>
          </a:p>
        </p:txBody>
      </p:sp>
      <p:sp>
        <p:nvSpPr>
          <p:cNvPr id="20" name="object 9">
            <a:extLst>
              <a:ext uri="{FF2B5EF4-FFF2-40B4-BE49-F238E27FC236}">
                <a16:creationId xmlns:a16="http://schemas.microsoft.com/office/drawing/2014/main" xmlns="" id="{F294EAD7-CAB8-401C-B12D-6064AA1177E0}"/>
              </a:ext>
            </a:extLst>
          </p:cNvPr>
          <p:cNvSpPr/>
          <p:nvPr/>
        </p:nvSpPr>
        <p:spPr>
          <a:xfrm>
            <a:off x="4427897" y="227771"/>
            <a:ext cx="1224136" cy="544976"/>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32"/>
          </a:p>
        </p:txBody>
      </p:sp>
      <p:sp>
        <p:nvSpPr>
          <p:cNvPr id="21" name="object 10">
            <a:extLst>
              <a:ext uri="{FF2B5EF4-FFF2-40B4-BE49-F238E27FC236}">
                <a16:creationId xmlns:a16="http://schemas.microsoft.com/office/drawing/2014/main" xmlns="" id="{27824596-7DE1-4136-95E4-49A51856B6D3}"/>
              </a:ext>
            </a:extLst>
          </p:cNvPr>
          <p:cNvSpPr/>
          <p:nvPr/>
        </p:nvSpPr>
        <p:spPr>
          <a:xfrm>
            <a:off x="4427897" y="227770"/>
            <a:ext cx="1224136" cy="544977"/>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32"/>
          </a:p>
        </p:txBody>
      </p:sp>
      <p:sp>
        <p:nvSpPr>
          <p:cNvPr id="22" name="object 12">
            <a:extLst>
              <a:ext uri="{FF2B5EF4-FFF2-40B4-BE49-F238E27FC236}">
                <a16:creationId xmlns:a16="http://schemas.microsoft.com/office/drawing/2014/main" xmlns="" id="{CAFE6579-511C-4CCB-9A5C-300ACC2F553A}"/>
              </a:ext>
            </a:extLst>
          </p:cNvPr>
          <p:cNvSpPr txBox="1"/>
          <p:nvPr/>
        </p:nvSpPr>
        <p:spPr>
          <a:xfrm>
            <a:off x="4427898" y="287896"/>
            <a:ext cx="1224136" cy="385339"/>
          </a:xfrm>
          <a:prstGeom prst="rect">
            <a:avLst/>
          </a:prstGeom>
        </p:spPr>
        <p:txBody>
          <a:bodyPr vert="horz" wrap="square" lIns="0" tIns="15852" rIns="0" bIns="0" rtlCol="0">
            <a:spAutoFit/>
          </a:bodyPr>
          <a:lstStyle/>
          <a:p>
            <a:pPr algn="ctr">
              <a:spcBef>
                <a:spcPts val="125"/>
              </a:spcBef>
            </a:pPr>
            <a:r>
              <a:rPr lang="en-US" sz="2400" b="1" spc="10" dirty="0">
                <a:solidFill>
                  <a:srgbClr val="FEFEFE"/>
                </a:solidFill>
                <a:latin typeface="Arial"/>
                <a:cs typeface="Arial"/>
              </a:rPr>
              <a:t>10</a:t>
            </a:r>
            <a:r>
              <a:rPr lang="ru-RU" sz="2400" b="1" spc="10" dirty="0">
                <a:solidFill>
                  <a:srgbClr val="FEFEFE"/>
                </a:solidFill>
                <a:latin typeface="Arial"/>
                <a:cs typeface="Arial"/>
              </a:rPr>
              <a:t>-</a:t>
            </a:r>
            <a:r>
              <a:rPr lang="en-US" sz="2400" b="1" spc="10" dirty="0" err="1">
                <a:solidFill>
                  <a:srgbClr val="FEFEFE"/>
                </a:solidFill>
                <a:latin typeface="Arial"/>
                <a:cs typeface="Arial"/>
              </a:rPr>
              <a:t>sinf</a:t>
            </a:r>
            <a:endParaRPr sz="2400" dirty="0">
              <a:latin typeface="Arial"/>
              <a:cs typeface="Arial"/>
            </a:endParaRPr>
          </a:p>
        </p:txBody>
      </p:sp>
      <p:sp>
        <p:nvSpPr>
          <p:cNvPr id="10" name="object 4">
            <a:extLst>
              <a:ext uri="{FF2B5EF4-FFF2-40B4-BE49-F238E27FC236}">
                <a16:creationId xmlns:a16="http://schemas.microsoft.com/office/drawing/2014/main" xmlns="" id="{96789AA7-9596-4F83-89FD-AEC28EE179F1}"/>
              </a:ext>
            </a:extLst>
          </p:cNvPr>
          <p:cNvSpPr txBox="1"/>
          <p:nvPr/>
        </p:nvSpPr>
        <p:spPr>
          <a:xfrm>
            <a:off x="863502" y="1275695"/>
            <a:ext cx="4716524" cy="1399080"/>
          </a:xfrm>
          <a:prstGeom prst="rect">
            <a:avLst/>
          </a:prstGeom>
        </p:spPr>
        <p:txBody>
          <a:bodyPr vert="horz" wrap="square" lIns="0" tIns="13949" rIns="0" bIns="0" rtlCol="0">
            <a:spAutoFit/>
          </a:bodyPr>
          <a:lstStyle/>
          <a:p>
            <a:pPr>
              <a:spcAft>
                <a:spcPts val="1200"/>
              </a:spcAft>
            </a:pPr>
            <a:r>
              <a:rPr lang="ms-MY" sz="2000" b="1" dirty="0">
                <a:solidFill>
                  <a:srgbClr val="002060"/>
                </a:solidFill>
                <a:latin typeface="Arial" panose="020B0604020202020204" pitchFamily="34" charset="0"/>
                <a:cs typeface="Arial" panose="020B0604020202020204" pitchFamily="34" charset="0"/>
              </a:rPr>
              <a:t>Mavzu: </a:t>
            </a:r>
          </a:p>
          <a:p>
            <a:pPr>
              <a:spcAft>
                <a:spcPts val="1200"/>
              </a:spcAft>
            </a:pPr>
            <a:r>
              <a:rPr lang="ms-MY" sz="2000" b="1" dirty="0">
                <a:solidFill>
                  <a:srgbClr val="002060"/>
                </a:solidFill>
                <a:latin typeface="Arial" panose="020B0604020202020204" pitchFamily="34" charset="0"/>
                <a:cs typeface="Arial" panose="020B0604020202020204" pitchFamily="34" charset="0"/>
              </a:rPr>
              <a:t>Ikkinchi jahon urushidan keyingi xalqaro munosabatlar: “sovuq urush”ning boshlanishi</a:t>
            </a:r>
            <a:r>
              <a:rPr lang="en-US" sz="2000" b="1" dirty="0">
                <a:solidFill>
                  <a:srgbClr val="002060"/>
                </a:solidFill>
                <a:latin typeface="Arial" panose="020B0604020202020204" pitchFamily="34" charset="0"/>
                <a:cs typeface="Arial" panose="020B0604020202020204" pitchFamily="34" charset="0"/>
              </a:rPr>
              <a:t>.</a:t>
            </a:r>
            <a:endParaRPr lang="ru-RU" sz="20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403352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Прямоугольник 1"/>
          <p:cNvSpPr/>
          <p:nvPr/>
        </p:nvSpPr>
        <p:spPr>
          <a:xfrm>
            <a:off x="0" y="23671"/>
            <a:ext cx="5759450" cy="1323439"/>
          </a:xfrm>
          <a:prstGeom prst="rect">
            <a:avLst/>
          </a:prstGeom>
          <a:solidFill>
            <a:schemeClr val="tx1">
              <a:lumMod val="95000"/>
            </a:schemeClr>
          </a:solidFill>
        </p:spPr>
        <p:txBody>
          <a:bodyPr wrap="square">
            <a:spAutoFit/>
          </a:bodyPr>
          <a:lstStyle/>
          <a:p>
            <a:pPr algn="ctr"/>
            <a:r>
              <a:rPr lang="ms-MY" sz="1200" b="1" dirty="0">
                <a:solidFill>
                  <a:srgbClr val="002060"/>
                </a:solidFill>
                <a:latin typeface="Arial" panose="020B0604020202020204" pitchFamily="34" charset="0"/>
                <a:cs typeface="Arial" panose="020B0604020202020204" pitchFamily="34" charset="0"/>
              </a:rPr>
              <a:t>     </a:t>
            </a:r>
            <a:r>
              <a:rPr lang="ms-MY" sz="2000" b="1" dirty="0">
                <a:solidFill>
                  <a:srgbClr val="002060"/>
                </a:solidFill>
                <a:latin typeface="Arial" panose="020B0604020202020204" pitchFamily="34" charset="0"/>
                <a:cs typeface="Arial" panose="020B0604020202020204" pitchFamily="34" charset="0"/>
              </a:rPr>
              <a:t>1949-yil yanvarda </a:t>
            </a:r>
            <a:r>
              <a:rPr lang="ms-MY" sz="2000" dirty="0">
                <a:solidFill>
                  <a:srgbClr val="002060"/>
                </a:solidFill>
                <a:latin typeface="Arial" panose="020B0604020202020204" pitchFamily="34" charset="0"/>
                <a:cs typeface="Arial" panose="020B0604020202020204" pitchFamily="34" charset="0"/>
              </a:rPr>
              <a:t>SSSR va Sharqiy Yevropaning ko‘pchilik davlatlari iqtisodiy  ittifoq – O‘zaro Iqtisodiy  Yordam  Kengashi  (O‘IYK) tuzilganligini e’lon qildilar.  </a:t>
            </a: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3541" y="1303858"/>
            <a:ext cx="3132348" cy="1851306"/>
          </a:xfrm>
          <a:prstGeom prst="rect">
            <a:avLst/>
          </a:prstGeom>
        </p:spPr>
      </p:pic>
    </p:spTree>
    <p:extLst>
      <p:ext uri="{BB962C8B-B14F-4D97-AF65-F5344CB8AC3E}">
        <p14:creationId xmlns:p14="http://schemas.microsoft.com/office/powerpoint/2010/main" val="22624372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Прямоугольник 1"/>
          <p:cNvSpPr/>
          <p:nvPr/>
        </p:nvSpPr>
        <p:spPr>
          <a:xfrm>
            <a:off x="71414" y="12360"/>
            <a:ext cx="5681352" cy="1569660"/>
          </a:xfrm>
          <a:prstGeom prst="rect">
            <a:avLst/>
          </a:prstGeom>
          <a:solidFill>
            <a:schemeClr val="tx1">
              <a:lumMod val="95000"/>
            </a:schemeClr>
          </a:solidFill>
        </p:spPr>
        <p:txBody>
          <a:bodyPr wrap="square">
            <a:spAutoFit/>
          </a:bodyPr>
          <a:lstStyle/>
          <a:p>
            <a:pPr algn="ctr"/>
            <a:r>
              <a:rPr lang="ms-MY" sz="1800" dirty="0">
                <a:solidFill>
                  <a:srgbClr val="002060"/>
                </a:solidFill>
                <a:latin typeface="Arial" panose="020B0604020202020204" pitchFamily="34" charset="0"/>
                <a:cs typeface="Arial" panose="020B0604020202020204" pitchFamily="34" charset="0"/>
              </a:rPr>
              <a:t>   </a:t>
            </a:r>
            <a:r>
              <a:rPr lang="ms-MY" sz="2400" dirty="0">
                <a:solidFill>
                  <a:srgbClr val="002060"/>
                </a:solidFill>
                <a:latin typeface="Arial" panose="020B0604020202020204" pitchFamily="34" charset="0"/>
                <a:cs typeface="Arial" panose="020B0604020202020204" pitchFamily="34" charset="0"/>
              </a:rPr>
              <a:t>G‘arb davlatlari  </a:t>
            </a:r>
            <a:r>
              <a:rPr lang="ms-MY" sz="2400" b="1" dirty="0">
                <a:solidFill>
                  <a:srgbClr val="002060"/>
                </a:solidFill>
                <a:latin typeface="Arial" panose="020B0604020202020204" pitchFamily="34" charset="0"/>
                <a:cs typeface="Arial" panose="020B0604020202020204" pitchFamily="34" charset="0"/>
              </a:rPr>
              <a:t>1949-yil aprelda </a:t>
            </a:r>
            <a:r>
              <a:rPr lang="ms-MY" sz="2400" dirty="0">
                <a:solidFill>
                  <a:srgbClr val="002060"/>
                </a:solidFill>
                <a:latin typeface="Arial" panose="020B0604020202020204" pitchFamily="34" charset="0"/>
                <a:cs typeface="Arial" panose="020B0604020202020204" pitchFamily="34" charset="0"/>
              </a:rPr>
              <a:t>Shimoliy Atlantika Shartnomasi tashkiloti (NATO) deb  ataluvchi harbiy-siyosiy  tashkilotni tuzdilar. </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413" y="1547875"/>
            <a:ext cx="3107867" cy="1692213"/>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19337" y="1547875"/>
            <a:ext cx="2633428" cy="1692213"/>
          </a:xfrm>
          <a:prstGeom prst="rect">
            <a:avLst/>
          </a:prstGeom>
        </p:spPr>
      </p:pic>
    </p:spTree>
    <p:extLst>
      <p:ext uri="{BB962C8B-B14F-4D97-AF65-F5344CB8AC3E}">
        <p14:creationId xmlns:p14="http://schemas.microsoft.com/office/powerpoint/2010/main" val="38377917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Прямоугольник 1"/>
          <p:cNvSpPr/>
          <p:nvPr/>
        </p:nvSpPr>
        <p:spPr>
          <a:xfrm>
            <a:off x="94160" y="62272"/>
            <a:ext cx="5573470" cy="1200329"/>
          </a:xfrm>
          <a:prstGeom prst="rect">
            <a:avLst/>
          </a:prstGeom>
          <a:solidFill>
            <a:schemeClr val="tx1">
              <a:lumMod val="95000"/>
            </a:schemeClr>
          </a:solidFill>
        </p:spPr>
        <p:txBody>
          <a:bodyPr wrap="square">
            <a:spAutoFit/>
          </a:bodyPr>
          <a:lstStyle/>
          <a:p>
            <a:r>
              <a:rPr lang="ms-MY" sz="1800" dirty="0">
                <a:solidFill>
                  <a:srgbClr val="002060"/>
                </a:solidFill>
                <a:latin typeface="Arial" panose="020B0604020202020204" pitchFamily="34" charset="0"/>
                <a:cs typeface="Arial" panose="020B0604020202020204" pitchFamily="34" charset="0"/>
              </a:rPr>
              <a:t>     NATOga javob tariqasida </a:t>
            </a:r>
            <a:r>
              <a:rPr lang="ms-MY" sz="1800" b="1" dirty="0">
                <a:solidFill>
                  <a:srgbClr val="002060"/>
                </a:solidFill>
                <a:latin typeface="Arial" panose="020B0604020202020204" pitchFamily="34" charset="0"/>
                <a:cs typeface="Arial" panose="020B0604020202020204" pitchFamily="34" charset="0"/>
              </a:rPr>
              <a:t>1955-yili 14-mayda </a:t>
            </a:r>
            <a:r>
              <a:rPr lang="ms-MY" sz="1800" dirty="0">
                <a:solidFill>
                  <a:srgbClr val="002060"/>
                </a:solidFill>
                <a:latin typeface="Arial" panose="020B0604020202020204" pitchFamily="34" charset="0"/>
                <a:cs typeface="Arial" panose="020B0604020202020204" pitchFamily="34" charset="0"/>
              </a:rPr>
              <a:t>SSSR va Sharqiy  Yevropa davlatlarining  harbiy-siyosiy  ittifoqi – </a:t>
            </a:r>
            <a:r>
              <a:rPr lang="ms-MY" sz="1800" b="1" dirty="0">
                <a:solidFill>
                  <a:srgbClr val="002060"/>
                </a:solidFill>
                <a:latin typeface="Arial" panose="020B0604020202020204" pitchFamily="34" charset="0"/>
                <a:cs typeface="Arial" panose="020B0604020202020204" pitchFamily="34" charset="0"/>
              </a:rPr>
              <a:t>Varshava Shartnomasi  Tashkiloti </a:t>
            </a:r>
            <a:r>
              <a:rPr lang="ms-MY" sz="1800" dirty="0">
                <a:solidFill>
                  <a:srgbClr val="002060"/>
                </a:solidFill>
                <a:latin typeface="Arial" panose="020B0604020202020204" pitchFamily="34" charset="0"/>
                <a:cs typeface="Arial" panose="020B0604020202020204" pitchFamily="34" charset="0"/>
              </a:rPr>
              <a:t>tuzildi.</a:t>
            </a:r>
            <a:endParaRPr lang="ru-RU" sz="1800" dirty="0">
              <a:solidFill>
                <a:srgbClr val="002060"/>
              </a:solidFill>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1553" y="950550"/>
            <a:ext cx="2909175" cy="2211299"/>
          </a:xfrm>
          <a:prstGeom prst="rect">
            <a:avLst/>
          </a:prstGeom>
        </p:spPr>
      </p:pic>
    </p:spTree>
    <p:extLst>
      <p:ext uri="{BB962C8B-B14F-4D97-AF65-F5344CB8AC3E}">
        <p14:creationId xmlns:p14="http://schemas.microsoft.com/office/powerpoint/2010/main" val="6884785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Прямоугольник 2"/>
          <p:cNvSpPr/>
          <p:nvPr/>
        </p:nvSpPr>
        <p:spPr>
          <a:xfrm>
            <a:off x="35706" y="81810"/>
            <a:ext cx="5688037" cy="3046988"/>
          </a:xfrm>
          <a:prstGeom prst="rect">
            <a:avLst/>
          </a:prstGeom>
          <a:solidFill>
            <a:schemeClr val="tx2">
              <a:lumMod val="20000"/>
              <a:lumOff val="80000"/>
            </a:schemeClr>
          </a:solidFill>
        </p:spPr>
        <p:txBody>
          <a:bodyPr wrap="square">
            <a:spAutoFit/>
          </a:bodyPr>
          <a:lstStyle/>
          <a:p>
            <a:pPr algn="just"/>
            <a:r>
              <a:rPr lang="en-US" sz="1600" b="1" dirty="0">
                <a:solidFill>
                  <a:srgbClr val="002060"/>
                </a:solidFill>
                <a:latin typeface="Arial" panose="020B0604020202020204" pitchFamily="34" charset="0"/>
                <a:cs typeface="Arial" panose="020B0604020202020204" pitchFamily="34" charset="0"/>
              </a:rPr>
              <a:t>    </a:t>
            </a:r>
            <a:r>
              <a:rPr lang="en-US" sz="1600" b="1" dirty="0" err="1">
                <a:solidFill>
                  <a:srgbClr val="002060"/>
                </a:solidFill>
                <a:latin typeface="Arial" panose="020B0604020202020204" pitchFamily="34" charset="0"/>
                <a:cs typeface="Arial" panose="020B0604020202020204" pitchFamily="34" charset="0"/>
              </a:rPr>
              <a:t>Varshava</a:t>
            </a:r>
            <a:r>
              <a:rPr lang="en-US" sz="1600" b="1" dirty="0">
                <a:solidFill>
                  <a:srgbClr val="002060"/>
                </a:solidFill>
                <a:latin typeface="Arial" panose="020B0604020202020204" pitchFamily="34" charset="0"/>
                <a:cs typeface="Arial" panose="020B0604020202020204" pitchFamily="34" charset="0"/>
              </a:rPr>
              <a:t> </a:t>
            </a:r>
            <a:r>
              <a:rPr lang="en-US" sz="1600" b="1" dirty="0" err="1">
                <a:solidFill>
                  <a:srgbClr val="002060"/>
                </a:solidFill>
                <a:latin typeface="Arial" panose="020B0604020202020204" pitchFamily="34" charset="0"/>
                <a:cs typeface="Arial" panose="020B0604020202020204" pitchFamily="34" charset="0"/>
              </a:rPr>
              <a:t>shartnomasi</a:t>
            </a:r>
            <a:r>
              <a:rPr lang="en-US" sz="1600" dirty="0">
                <a:solidFill>
                  <a:srgbClr val="002060"/>
                </a:solidFill>
                <a:latin typeface="Arial" panose="020B0604020202020204" pitchFamily="34" charset="0"/>
                <a:cs typeface="Arial" panose="020B0604020202020204" pitchFamily="34" charset="0"/>
              </a:rPr>
              <a:t> — </a:t>
            </a:r>
            <a:r>
              <a:rPr lang="en-US" sz="1600" dirty="0" err="1">
                <a:solidFill>
                  <a:srgbClr val="002060"/>
                </a:solidFill>
                <a:latin typeface="Arial" panose="020B0604020202020204" pitchFamily="34" charset="0"/>
                <a:cs typeface="Arial" panose="020B0604020202020204" pitchFamily="34" charset="0"/>
              </a:rPr>
              <a:t>sobiq</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sotsialistik</a:t>
            </a:r>
            <a:r>
              <a:rPr lang="en-US" sz="1600" dirty="0">
                <a:solidFill>
                  <a:srgbClr val="002060"/>
                </a:solidFill>
                <a:latin typeface="Arial" panose="020B0604020202020204" pitchFamily="34" charset="0"/>
                <a:cs typeface="Arial" panose="020B0604020202020204" pitchFamily="34" charset="0"/>
              </a:rPr>
              <a:t> lager </a:t>
            </a:r>
            <a:r>
              <a:rPr lang="en-US" sz="1600" dirty="0" err="1">
                <a:solidFill>
                  <a:srgbClr val="002060"/>
                </a:solidFill>
                <a:latin typeface="Arial" panose="020B0604020202020204" pitchFamily="34" charset="0"/>
                <a:cs typeface="Arial" panose="020B0604020202020204" pitchFamily="34" charset="0"/>
              </a:rPr>
              <a:t>davlatlari</a:t>
            </a:r>
            <a:r>
              <a:rPr lang="en-US" sz="1600" dirty="0">
                <a:solidFill>
                  <a:srgbClr val="002060"/>
                </a:solidFill>
                <a:latin typeface="Arial" panose="020B0604020202020204" pitchFamily="34" charset="0"/>
                <a:cs typeface="Arial" panose="020B0604020202020204" pitchFamily="34" charset="0"/>
              </a:rPr>
              <a:t> — </a:t>
            </a:r>
            <a:r>
              <a:rPr lang="en-US" sz="1600" dirty="0" err="1">
                <a:solidFill>
                  <a:srgbClr val="002060"/>
                </a:solidFill>
                <a:latin typeface="Arial" panose="020B0604020202020204" pitchFamily="34" charset="0"/>
                <a:cs typeface="Arial" panose="020B0604020202020204" pitchFamily="34" charset="0"/>
              </a:rPr>
              <a:t>Albaniya</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Bolgariya</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Vengriya</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Germaniya</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Demokratik</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Respublikasi</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Ruminiya</a:t>
            </a:r>
            <a:r>
              <a:rPr lang="en-US" sz="1600" dirty="0">
                <a:solidFill>
                  <a:srgbClr val="002060"/>
                </a:solidFill>
                <a:latin typeface="Arial" panose="020B0604020202020204" pitchFamily="34" charset="0"/>
                <a:cs typeface="Arial" panose="020B0604020202020204" pitchFamily="34" charset="0"/>
              </a:rPr>
              <a:t>, SSSR </a:t>
            </a:r>
            <a:r>
              <a:rPr lang="en-US" sz="1600" dirty="0" err="1">
                <a:solidFill>
                  <a:srgbClr val="002060"/>
                </a:solidFill>
                <a:latin typeface="Arial" panose="020B0604020202020204" pitchFamily="34" charset="0"/>
                <a:cs typeface="Arial" panose="020B0604020202020204" pitchFamily="34" charset="0"/>
              </a:rPr>
              <a:t>va</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Chexoslovakiya</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oʻrtasida</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imzolangan</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Varshava</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shartnomasi</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oʻz</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ustavida</a:t>
            </a:r>
            <a:r>
              <a:rPr lang="en-US" sz="1600" dirty="0">
                <a:solidFill>
                  <a:srgbClr val="002060"/>
                </a:solidFill>
                <a:latin typeface="Arial" panose="020B0604020202020204" pitchFamily="34" charset="0"/>
                <a:cs typeface="Arial" panose="020B0604020202020204" pitchFamily="34" charset="0"/>
              </a:rPr>
              <a:t> BMT </a:t>
            </a:r>
            <a:r>
              <a:rPr lang="en-US" sz="1600" dirty="0" err="1">
                <a:solidFill>
                  <a:srgbClr val="002060"/>
                </a:solidFill>
                <a:latin typeface="Arial" panose="020B0604020202020204" pitchFamily="34" charset="0"/>
                <a:cs typeface="Arial" panose="020B0604020202020204" pitchFamily="34" charset="0"/>
              </a:rPr>
              <a:t>Ustavining</a:t>
            </a:r>
            <a:r>
              <a:rPr lang="en-US" sz="1600" dirty="0">
                <a:solidFill>
                  <a:srgbClr val="002060"/>
                </a:solidFill>
                <a:latin typeface="Arial" panose="020B0604020202020204" pitchFamily="34" charset="0"/>
                <a:cs typeface="Arial" panose="020B0604020202020204" pitchFamily="34" charset="0"/>
              </a:rPr>
              <a:t> 51-moddasiga </a:t>
            </a:r>
            <a:r>
              <a:rPr lang="en-US" sz="1600" dirty="0" err="1">
                <a:solidFill>
                  <a:srgbClr val="002060"/>
                </a:solidFill>
                <a:latin typeface="Arial" panose="020B0604020202020204" pitchFamily="34" charset="0"/>
                <a:cs typeface="Arial" panose="020B0604020202020204" pitchFamily="34" charset="0"/>
              </a:rPr>
              <a:t>muvofiq</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yakka</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va</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jamoa</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boʻlib</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oʻz-oʻzini</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himoya</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etish</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toʻgʻrisidagi</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qoidaga</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ko‘ra</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Varshava</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shartnomasiga</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aʼzo</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davlatlar</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oʻrtasida</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doʻstlik</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hamkorlik</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va</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oʻzaro</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yordam</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koʻrsatishni</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koʻzda</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tutgan</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boʻlsada</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aslida</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sotsialistik</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tuzumga</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xizmat</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qildi</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xalqlar</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va</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millatlarning</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oʻz</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taqdirlarini</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oʻzlari</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belgilash</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toʻgʻrisidagi</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xalqaro</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huquq</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qoidasini</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qoʻpol</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ravishda</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buzdi</a:t>
            </a:r>
            <a:r>
              <a:rPr lang="en-US" sz="1600" dirty="0">
                <a:solidFill>
                  <a:srgbClr val="002060"/>
                </a:solidFill>
                <a:latin typeface="Arial" panose="020B0604020202020204" pitchFamily="34" charset="0"/>
                <a:cs typeface="Arial" panose="020B0604020202020204" pitchFamily="34" charset="0"/>
              </a:rPr>
              <a:t>. </a:t>
            </a:r>
          </a:p>
          <a:p>
            <a:endParaRPr lang="en-US" sz="16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71933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2494876145"/>
              </p:ext>
            </p:extLst>
          </p:nvPr>
        </p:nvGraphicFramePr>
        <p:xfrm>
          <a:off x="40727" y="71871"/>
          <a:ext cx="5647309" cy="30603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091719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Прямоугольник 1"/>
          <p:cNvSpPr/>
          <p:nvPr/>
        </p:nvSpPr>
        <p:spPr>
          <a:xfrm>
            <a:off x="40727" y="71871"/>
            <a:ext cx="5718723" cy="1323439"/>
          </a:xfrm>
          <a:prstGeom prst="rect">
            <a:avLst/>
          </a:prstGeom>
          <a:solidFill>
            <a:schemeClr val="accent5">
              <a:lumMod val="20000"/>
              <a:lumOff val="80000"/>
            </a:schemeClr>
          </a:solidFill>
        </p:spPr>
        <p:txBody>
          <a:bodyPr wrap="square">
            <a:spAutoFit/>
          </a:bodyPr>
          <a:lstStyle/>
          <a:p>
            <a:pPr algn="ctr"/>
            <a:r>
              <a:rPr lang="ms-MY" sz="1600" dirty="0">
                <a:solidFill>
                  <a:srgbClr val="002060"/>
                </a:solidFill>
                <a:latin typeface="Arial" panose="020B0604020202020204" pitchFamily="34" charset="0"/>
                <a:cs typeface="Arial" panose="020B0604020202020204" pitchFamily="34" charset="0"/>
              </a:rPr>
              <a:t>Yangi davlatlarning  ko‘pchiligi o‘z taraqqiyot  yo‘lini na  SSSR va na AQSH bilan  qattiq  bog‘lashni  istamadilar. Iosif  Broz  Tito, Javoharlal  Neru,  Jamol  Abdul  Nosir tashabbusiga  ko‘ra mustamlakachilikdan  ozod  bo‘lgan mamlakatlar    </a:t>
            </a:r>
            <a:r>
              <a:rPr lang="ms-MY" sz="1600" b="1" dirty="0">
                <a:solidFill>
                  <a:srgbClr val="002060"/>
                </a:solidFill>
                <a:latin typeface="Arial" panose="020B0604020202020204" pitchFamily="34" charset="0"/>
                <a:cs typeface="Arial" panose="020B0604020202020204" pitchFamily="34" charset="0"/>
              </a:rPr>
              <a:t>1961-yili Qo‘shilmaslik  harakatini  </a:t>
            </a:r>
            <a:r>
              <a:rPr lang="ms-MY" sz="1600" dirty="0">
                <a:solidFill>
                  <a:srgbClr val="002060"/>
                </a:solidFill>
                <a:latin typeface="Arial" panose="020B0604020202020204" pitchFamily="34" charset="0"/>
                <a:cs typeface="Arial" panose="020B0604020202020204" pitchFamily="34" charset="0"/>
              </a:rPr>
              <a:t>tashkil qildilar.</a:t>
            </a:r>
            <a:endParaRPr lang="ru-RU" sz="1600" dirty="0">
              <a:solidFill>
                <a:srgbClr val="002060"/>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7617" y="1355106"/>
            <a:ext cx="2268251" cy="1800199"/>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848" y="1355106"/>
            <a:ext cx="1525734" cy="1809897"/>
          </a:xfrm>
          <a:prstGeom prst="rect">
            <a:avLst/>
          </a:prstGeom>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63256" y="1344383"/>
            <a:ext cx="1396194" cy="1830724"/>
          </a:xfrm>
          <a:prstGeom prst="rect">
            <a:avLst/>
          </a:prstGeom>
        </p:spPr>
      </p:pic>
    </p:spTree>
    <p:extLst>
      <p:ext uri="{BB962C8B-B14F-4D97-AF65-F5344CB8AC3E}">
        <p14:creationId xmlns:p14="http://schemas.microsoft.com/office/powerpoint/2010/main" val="303576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3569977054"/>
              </p:ext>
            </p:extLst>
          </p:nvPr>
        </p:nvGraphicFramePr>
        <p:xfrm>
          <a:off x="71412" y="0"/>
          <a:ext cx="5652629" cy="31322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860676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Прямоугольник 1"/>
          <p:cNvSpPr/>
          <p:nvPr/>
        </p:nvSpPr>
        <p:spPr>
          <a:xfrm>
            <a:off x="71413" y="0"/>
            <a:ext cx="5652628" cy="1569660"/>
          </a:xfrm>
          <a:prstGeom prst="rect">
            <a:avLst/>
          </a:prstGeom>
          <a:solidFill>
            <a:schemeClr val="tx1">
              <a:lumMod val="95000"/>
            </a:schemeClr>
          </a:solidFill>
        </p:spPr>
        <p:txBody>
          <a:bodyPr wrap="square">
            <a:spAutoFit/>
          </a:bodyPr>
          <a:lstStyle/>
          <a:p>
            <a:pPr algn="ctr"/>
            <a:r>
              <a:rPr lang="ms-MY" sz="2400" b="1" dirty="0">
                <a:solidFill>
                  <a:srgbClr val="002060"/>
                </a:solidFill>
                <a:latin typeface="Arial" panose="020B0604020202020204" pitchFamily="34" charset="0"/>
                <a:cs typeface="Arial" panose="020B0604020202020204" pitchFamily="34" charset="0"/>
              </a:rPr>
              <a:t>1979-yil dekabrda </a:t>
            </a:r>
            <a:r>
              <a:rPr lang="ms-MY" sz="2400" dirty="0">
                <a:solidFill>
                  <a:srgbClr val="002060"/>
                </a:solidFill>
                <a:latin typeface="Arial" panose="020B0604020202020204" pitchFamily="34" charset="0"/>
                <a:cs typeface="Arial" panose="020B0604020202020204" pitchFamily="34" charset="0"/>
              </a:rPr>
              <a:t>Afg‘onistonga sovet qo‘shinlari  kiritildi  va  xalqaro munosabatlarda  yana  keskinlik  boshlandi. </a:t>
            </a:r>
            <a:endParaRPr lang="ru-RU" sz="2400" dirty="0">
              <a:solidFill>
                <a:srgbClr val="002060"/>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5437" y="1656048"/>
            <a:ext cx="2705100" cy="1577348"/>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694" y="1656048"/>
            <a:ext cx="3168080" cy="1584040"/>
          </a:xfrm>
          <a:prstGeom prst="rect">
            <a:avLst/>
          </a:prstGeom>
        </p:spPr>
      </p:pic>
    </p:spTree>
    <p:extLst>
      <p:ext uri="{BB962C8B-B14F-4D97-AF65-F5344CB8AC3E}">
        <p14:creationId xmlns:p14="http://schemas.microsoft.com/office/powerpoint/2010/main" val="13761795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Прямоугольник 1"/>
          <p:cNvSpPr/>
          <p:nvPr/>
        </p:nvSpPr>
        <p:spPr>
          <a:xfrm>
            <a:off x="0" y="-17725"/>
            <a:ext cx="5759450" cy="1323439"/>
          </a:xfrm>
          <a:prstGeom prst="rect">
            <a:avLst/>
          </a:prstGeom>
          <a:solidFill>
            <a:schemeClr val="tx1">
              <a:lumMod val="95000"/>
            </a:schemeClr>
          </a:solidFill>
        </p:spPr>
        <p:txBody>
          <a:bodyPr wrap="square">
            <a:spAutoFit/>
          </a:bodyPr>
          <a:lstStyle/>
          <a:p>
            <a:pPr algn="ctr"/>
            <a:r>
              <a:rPr lang="ms-MY" sz="1600" dirty="0">
                <a:solidFill>
                  <a:srgbClr val="002060"/>
                </a:solidFill>
                <a:latin typeface="Arial" panose="020B0604020202020204" pitchFamily="34" charset="0"/>
                <a:cs typeface="Arial" panose="020B0604020202020204" pitchFamily="34" charset="0"/>
              </a:rPr>
              <a:t>     Bu keskinlikni yumshatish, ikki tomonni  ham qanoatlantiradigan  munosabatlar  shaklini topish uchun ilk harakatlar SSSR  va  AQSH  liderlari  M.S. Gorbachev  va     </a:t>
            </a:r>
            <a:r>
              <a:rPr lang="ms-MY" sz="1600" dirty="0" smtClean="0">
                <a:solidFill>
                  <a:srgbClr val="002060"/>
                </a:solidFill>
                <a:latin typeface="Arial" panose="020B0604020202020204" pitchFamily="34" charset="0"/>
                <a:cs typeface="Arial" panose="020B0604020202020204" pitchFamily="34" charset="0"/>
              </a:rPr>
              <a:t>R.Reyganning </a:t>
            </a:r>
            <a:r>
              <a:rPr lang="ms-MY" sz="1600" b="1" dirty="0">
                <a:solidFill>
                  <a:srgbClr val="002060"/>
                </a:solidFill>
                <a:latin typeface="Arial" panose="020B0604020202020204" pitchFamily="34" charset="0"/>
                <a:cs typeface="Arial" panose="020B0604020202020204" pitchFamily="34" charset="0"/>
              </a:rPr>
              <a:t>1980-yillari </a:t>
            </a:r>
            <a:r>
              <a:rPr lang="ms-MY" sz="1600" dirty="0">
                <a:solidFill>
                  <a:srgbClr val="002060"/>
                </a:solidFill>
                <a:latin typeface="Arial" panose="020B0604020202020204" pitchFamily="34" charset="0"/>
                <a:cs typeface="Arial" panose="020B0604020202020204" pitchFamily="34" charset="0"/>
              </a:rPr>
              <a:t>Jeneva va Reykyavikdagi uchrashuvlarida boshlandi. </a:t>
            </a:r>
            <a:endParaRPr lang="ru-RU" sz="1600" dirty="0">
              <a:solidFill>
                <a:srgbClr val="002060"/>
              </a:solidFill>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9565" y="1368016"/>
            <a:ext cx="2857500" cy="1770514"/>
          </a:xfrm>
          <a:prstGeom prst="rect">
            <a:avLst/>
          </a:prstGeom>
        </p:spPr>
      </p:pic>
    </p:spTree>
    <p:extLst>
      <p:ext uri="{BB962C8B-B14F-4D97-AF65-F5344CB8AC3E}">
        <p14:creationId xmlns:p14="http://schemas.microsoft.com/office/powerpoint/2010/main" val="9941984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Прямоугольник 1"/>
          <p:cNvSpPr/>
          <p:nvPr/>
        </p:nvSpPr>
        <p:spPr>
          <a:xfrm>
            <a:off x="0" y="71872"/>
            <a:ext cx="5759450" cy="1015663"/>
          </a:xfrm>
          <a:prstGeom prst="rect">
            <a:avLst/>
          </a:prstGeom>
          <a:solidFill>
            <a:schemeClr val="tx1">
              <a:lumMod val="95000"/>
            </a:schemeClr>
          </a:solidFill>
        </p:spPr>
        <p:txBody>
          <a:bodyPr wrap="square">
            <a:spAutoFit/>
          </a:bodyPr>
          <a:lstStyle/>
          <a:p>
            <a:pPr algn="ctr"/>
            <a:r>
              <a:rPr lang="ms-MY" sz="2000" dirty="0">
                <a:solidFill>
                  <a:srgbClr val="002060"/>
                </a:solidFill>
                <a:latin typeface="Arial" panose="020B0604020202020204" pitchFamily="34" charset="0"/>
                <a:cs typeface="Arial" panose="020B0604020202020204" pitchFamily="34" charset="0"/>
              </a:rPr>
              <a:t>1980-yillarning	ikkinchi</a:t>
            </a:r>
            <a:r>
              <a:rPr lang="ru-RU" sz="2000" dirty="0">
                <a:solidFill>
                  <a:srgbClr val="002060"/>
                </a:solidFill>
                <a:latin typeface="Arial" panose="020B0604020202020204" pitchFamily="34" charset="0"/>
                <a:cs typeface="Arial" panose="020B0604020202020204" pitchFamily="34" charset="0"/>
              </a:rPr>
              <a:t> </a:t>
            </a:r>
            <a:r>
              <a:rPr lang="ms-MY" sz="2000" dirty="0">
                <a:solidFill>
                  <a:srgbClr val="002060"/>
                </a:solidFill>
                <a:latin typeface="Arial" panose="020B0604020202020204" pitchFamily="34" charset="0"/>
                <a:cs typeface="Arial" panose="020B0604020202020204" pitchFamily="34" charset="0"/>
              </a:rPr>
              <a:t>yarmidan boshlab</a:t>
            </a:r>
            <a:r>
              <a:rPr lang="ru-RU" sz="2000" dirty="0">
                <a:solidFill>
                  <a:srgbClr val="002060"/>
                </a:solidFill>
                <a:latin typeface="Arial" panose="020B0604020202020204" pitchFamily="34" charset="0"/>
                <a:cs typeface="Arial" panose="020B0604020202020204" pitchFamily="34" charset="0"/>
              </a:rPr>
              <a:t> </a:t>
            </a:r>
            <a:r>
              <a:rPr lang="en-US" sz="2000" dirty="0">
                <a:solidFill>
                  <a:srgbClr val="002060"/>
                </a:solidFill>
                <a:latin typeface="Arial" panose="020B0604020202020204" pitchFamily="34" charset="0"/>
                <a:cs typeface="Arial" panose="020B0604020202020204" pitchFamily="34" charset="0"/>
              </a:rPr>
              <a:t>         </a:t>
            </a:r>
            <a:r>
              <a:rPr lang="ms-MY" sz="2000" dirty="0">
                <a:solidFill>
                  <a:srgbClr val="002060"/>
                </a:solidFill>
                <a:latin typeface="Arial" panose="020B0604020202020204" pitchFamily="34" charset="0"/>
                <a:cs typeface="Arial" panose="020B0604020202020204" pitchFamily="34" charset="0"/>
              </a:rPr>
              <a:t>1990-yillarning	boshlarigacha xalqaro  munosabatlarda  faollik  va  iliqlik  davri bo‘ldi.</a:t>
            </a:r>
            <a:endParaRPr lang="ru-RU" sz="2000" dirty="0">
              <a:solidFill>
                <a:srgbClr val="002060"/>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1753" y="1252570"/>
            <a:ext cx="2627697" cy="1911474"/>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77" y="1252569"/>
            <a:ext cx="3049768" cy="1911474"/>
          </a:xfrm>
          <a:prstGeom prst="rect">
            <a:avLst/>
          </a:prstGeom>
        </p:spPr>
      </p:pic>
    </p:spTree>
    <p:extLst>
      <p:ext uri="{BB962C8B-B14F-4D97-AF65-F5344CB8AC3E}">
        <p14:creationId xmlns:p14="http://schemas.microsoft.com/office/powerpoint/2010/main" val="41063155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301367" y="19247"/>
            <a:ext cx="4954622" cy="509089"/>
          </a:xfrm>
          <a:prstGeom prst="rect">
            <a:avLst/>
          </a:prstGeom>
        </p:spPr>
        <p:txBody>
          <a:bodyPr vert="horz" wrap="square" lIns="0" tIns="16486" rIns="0" bIns="0" rtlCol="0" anchor="ctr">
            <a:spAutoFit/>
          </a:bodyPr>
          <a:lstStyle/>
          <a:p>
            <a:pPr marL="12681">
              <a:lnSpc>
                <a:spcPct val="100000"/>
              </a:lnSpc>
              <a:spcBef>
                <a:spcPts val="130"/>
              </a:spcBef>
            </a:pPr>
            <a:r>
              <a:rPr lang="en-US" sz="3200" dirty="0" err="1"/>
              <a:t>Reja</a:t>
            </a:r>
            <a:endParaRPr sz="3200" dirty="0"/>
          </a:p>
        </p:txBody>
      </p:sp>
      <p:sp>
        <p:nvSpPr>
          <p:cNvPr id="17" name="TextBox 16"/>
          <p:cNvSpPr txBox="1"/>
          <p:nvPr/>
        </p:nvSpPr>
        <p:spPr>
          <a:xfrm>
            <a:off x="1128116" y="719944"/>
            <a:ext cx="4199882" cy="400110"/>
          </a:xfrm>
          <a:prstGeom prst="rect">
            <a:avLst/>
          </a:prstGeom>
          <a:noFill/>
        </p:spPr>
        <p:txBody>
          <a:bodyPr wrap="square" rtlCol="0">
            <a:spAutoFit/>
          </a:bodyPr>
          <a:lstStyle/>
          <a:p>
            <a:pPr lvl="0" defTabSz="575936">
              <a:spcAft>
                <a:spcPts val="94"/>
              </a:spcAft>
              <a:defRPr/>
            </a:pPr>
            <a:r>
              <a:rPr lang="ms-MY" sz="2000" b="1" dirty="0">
                <a:solidFill>
                  <a:srgbClr val="002060"/>
                </a:solidFill>
                <a:latin typeface="Arial" panose="020B0604020202020204" pitchFamily="34" charset="0"/>
                <a:cs typeface="Arial" panose="020B0604020202020204" pitchFamily="34" charset="0"/>
              </a:rPr>
              <a:t>“Sovuq urush”ning  boshlanishi. </a:t>
            </a:r>
            <a:endParaRPr kumimoji="0" lang="en-US" sz="1600" b="1" i="0" u="none" strike="noStrike" kern="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
        <p:nvSpPr>
          <p:cNvPr id="18" name="TextBox 17"/>
          <p:cNvSpPr txBox="1"/>
          <p:nvPr/>
        </p:nvSpPr>
        <p:spPr>
          <a:xfrm>
            <a:off x="1103146" y="1549819"/>
            <a:ext cx="4144952" cy="400110"/>
          </a:xfrm>
          <a:prstGeom prst="rect">
            <a:avLst/>
          </a:prstGeom>
          <a:noFill/>
        </p:spPr>
        <p:txBody>
          <a:bodyPr wrap="square" rtlCol="0">
            <a:spAutoFit/>
          </a:bodyPr>
          <a:lstStyle/>
          <a:p>
            <a:pPr lvl="0" defTabSz="355600">
              <a:spcAft>
                <a:spcPts val="94"/>
              </a:spcAft>
              <a:defRPr/>
            </a:pPr>
            <a:r>
              <a:rPr lang="ms-MY" sz="2000" b="1" dirty="0">
                <a:solidFill>
                  <a:srgbClr val="002060"/>
                </a:solidFill>
                <a:latin typeface="Arial" panose="020B0604020202020204" pitchFamily="34" charset="0"/>
                <a:cs typeface="Arial" panose="020B0604020202020204" pitchFamily="34" charset="0"/>
              </a:rPr>
              <a:t>Mustamlaka tizimining qulashi. </a:t>
            </a:r>
            <a:endParaRPr kumimoji="0" lang="en-US" sz="1600" b="0" i="0" u="none" strike="noStrike" kern="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
        <p:nvSpPr>
          <p:cNvPr id="6" name="TextBox 5"/>
          <p:cNvSpPr txBox="1"/>
          <p:nvPr/>
        </p:nvSpPr>
        <p:spPr>
          <a:xfrm>
            <a:off x="1052999" y="2354352"/>
            <a:ext cx="4514810" cy="707886"/>
          </a:xfrm>
          <a:prstGeom prst="rect">
            <a:avLst/>
          </a:prstGeom>
          <a:noFill/>
        </p:spPr>
        <p:txBody>
          <a:bodyPr wrap="square" rtlCol="0">
            <a:spAutoFit/>
          </a:bodyPr>
          <a:lstStyle/>
          <a:p>
            <a:pPr lvl="0" defTabSz="575936">
              <a:spcAft>
                <a:spcPts val="94"/>
              </a:spcAft>
              <a:defRPr/>
            </a:pPr>
            <a:r>
              <a:rPr lang="ms-MY" sz="2000" b="1" dirty="0">
                <a:solidFill>
                  <a:srgbClr val="002060"/>
                </a:solidFill>
                <a:latin typeface="Arial" panose="020B0604020202020204" pitchFamily="34" charset="0"/>
                <a:cs typeface="Arial" panose="020B0604020202020204" pitchFamily="34" charset="0"/>
              </a:rPr>
              <a:t>1970-1980-yillardagi xalqaro munosabatlar. </a:t>
            </a:r>
            <a:endParaRPr kumimoji="0" lang="en-US" sz="2000" b="0" i="0" u="none" strike="noStrike" kern="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
        <p:nvSpPr>
          <p:cNvPr id="5" name="Стрелка вправо с вырезом 4"/>
          <p:cNvSpPr/>
          <p:nvPr/>
        </p:nvSpPr>
        <p:spPr>
          <a:xfrm>
            <a:off x="124738" y="719944"/>
            <a:ext cx="978408" cy="484632"/>
          </a:xfrm>
          <a:prstGeom prst="notchedRight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7" name="Стрелка вправо с вырезом 6"/>
          <p:cNvSpPr/>
          <p:nvPr/>
        </p:nvSpPr>
        <p:spPr>
          <a:xfrm>
            <a:off x="86541" y="1508878"/>
            <a:ext cx="985439" cy="490940"/>
          </a:xfrm>
          <a:prstGeom prst="notchedRightArrow">
            <a:avLst/>
          </a:prstGeom>
          <a:solidFill>
            <a:srgbClr val="703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8" name="Стрелка вправо с вырезом 7"/>
          <p:cNvSpPr/>
          <p:nvPr/>
        </p:nvSpPr>
        <p:spPr>
          <a:xfrm>
            <a:off x="71413" y="2393903"/>
            <a:ext cx="945191" cy="482878"/>
          </a:xfrm>
          <a:prstGeom prst="notchedRightArrow">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207014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Прямоугольник 1"/>
          <p:cNvSpPr/>
          <p:nvPr/>
        </p:nvSpPr>
        <p:spPr>
          <a:xfrm>
            <a:off x="0" y="71872"/>
            <a:ext cx="5759450" cy="461665"/>
          </a:xfrm>
          <a:prstGeom prst="rect">
            <a:avLst/>
          </a:prstGeom>
          <a:solidFill>
            <a:schemeClr val="tx1">
              <a:lumMod val="95000"/>
            </a:schemeClr>
          </a:solidFill>
        </p:spPr>
        <p:txBody>
          <a:bodyPr wrap="square">
            <a:spAutoFit/>
          </a:bodyPr>
          <a:lstStyle/>
          <a:p>
            <a:pPr algn="ctr"/>
            <a:r>
              <a:rPr lang="en-US" sz="2400" dirty="0" err="1">
                <a:solidFill>
                  <a:srgbClr val="002060"/>
                </a:solidFill>
                <a:latin typeface="Arial" panose="020B0604020202020204" pitchFamily="34" charset="0"/>
                <a:cs typeface="Arial" panose="020B0604020202020204" pitchFamily="34" charset="0"/>
              </a:rPr>
              <a:t>Xulosa</a:t>
            </a:r>
            <a:r>
              <a:rPr lang="en-US" sz="2400" dirty="0">
                <a:solidFill>
                  <a:srgbClr val="002060"/>
                </a:solidFill>
                <a:latin typeface="Arial" panose="020B0604020202020204" pitchFamily="34" charset="0"/>
                <a:cs typeface="Arial" panose="020B0604020202020204" pitchFamily="34" charset="0"/>
              </a:rPr>
              <a:t> </a:t>
            </a:r>
            <a:r>
              <a:rPr lang="en-US" sz="2400" dirty="0" err="1">
                <a:solidFill>
                  <a:srgbClr val="002060"/>
                </a:solidFill>
                <a:latin typeface="Arial" panose="020B0604020202020204" pitchFamily="34" charset="0"/>
                <a:cs typeface="Arial" panose="020B0604020202020204" pitchFamily="34" charset="0"/>
              </a:rPr>
              <a:t>o‘rnida</a:t>
            </a:r>
            <a:endParaRPr lang="ru-RU" sz="2400" dirty="0">
              <a:solidFill>
                <a:srgbClr val="002060"/>
              </a:solidFill>
              <a:latin typeface="Arial" panose="020B0604020202020204" pitchFamily="34" charset="0"/>
              <a:cs typeface="Arial" panose="020B0604020202020204" pitchFamily="34" charset="0"/>
            </a:endParaRPr>
          </a:p>
        </p:txBody>
      </p:sp>
      <p:sp>
        <p:nvSpPr>
          <p:cNvPr id="3" name="Прямоугольник 2"/>
          <p:cNvSpPr/>
          <p:nvPr/>
        </p:nvSpPr>
        <p:spPr>
          <a:xfrm>
            <a:off x="202719" y="611932"/>
            <a:ext cx="5400600" cy="2452082"/>
          </a:xfrm>
          <a:prstGeom prst="rect">
            <a:avLst/>
          </a:prstGeom>
        </p:spPr>
        <p:txBody>
          <a:bodyPr wrap="square">
            <a:spAutoFit/>
          </a:bodyPr>
          <a:lstStyle/>
          <a:p>
            <a:pPr marL="119063" marR="212725" indent="-28575">
              <a:lnSpc>
                <a:spcPct val="91000"/>
              </a:lnSpc>
              <a:spcBef>
                <a:spcPts val="705"/>
              </a:spcBef>
              <a:spcAft>
                <a:spcPts val="0"/>
              </a:spcAft>
            </a:pPr>
            <a:r>
              <a:rPr lang="ms-MY" sz="1600" dirty="0">
                <a:solidFill>
                  <a:srgbClr val="002060"/>
                </a:solidFill>
                <a:latin typeface="Arial" panose="020B0604020202020204" pitchFamily="34" charset="0"/>
                <a:ea typeface="Times New Roman" panose="02020603050405020304" pitchFamily="18" charset="0"/>
                <a:cs typeface="Arial" panose="020B0604020202020204" pitchFamily="34" charset="0"/>
              </a:rPr>
              <a:t>1949-yil yanvarda </a:t>
            </a:r>
            <a:r>
              <a:rPr lang="ms-MY" sz="1600" spc="-10" dirty="0">
                <a:solidFill>
                  <a:srgbClr val="002060"/>
                </a:solidFill>
                <a:latin typeface="Arial" panose="020B0604020202020204" pitchFamily="34" charset="0"/>
                <a:ea typeface="Times New Roman" panose="02020603050405020304" pitchFamily="18" charset="0"/>
                <a:cs typeface="Arial" panose="020B0604020202020204" pitchFamily="34" charset="0"/>
              </a:rPr>
              <a:t>O‘zaro </a:t>
            </a:r>
            <a:r>
              <a:rPr lang="ms-MY" sz="1600" dirty="0">
                <a:solidFill>
                  <a:srgbClr val="002060"/>
                </a:solidFill>
                <a:latin typeface="Arial" panose="020B0604020202020204" pitchFamily="34" charset="0"/>
                <a:ea typeface="Times New Roman" panose="02020603050405020304" pitchFamily="18" charset="0"/>
                <a:cs typeface="Arial" panose="020B0604020202020204" pitchFamily="34" charset="0"/>
              </a:rPr>
              <a:t>Iqtisodiy </a:t>
            </a:r>
            <a:r>
              <a:rPr lang="ms-MY" sz="1600" spc="-25" dirty="0">
                <a:solidFill>
                  <a:srgbClr val="002060"/>
                </a:solidFill>
                <a:latin typeface="Arial" panose="020B0604020202020204" pitchFamily="34" charset="0"/>
                <a:ea typeface="Times New Roman" panose="02020603050405020304" pitchFamily="18" charset="0"/>
                <a:cs typeface="Arial" panose="020B0604020202020204" pitchFamily="34" charset="0"/>
              </a:rPr>
              <a:t>Yordam  </a:t>
            </a:r>
            <a:r>
              <a:rPr lang="ms-MY" sz="1600" dirty="0">
                <a:solidFill>
                  <a:srgbClr val="002060"/>
                </a:solidFill>
                <a:latin typeface="Arial" panose="020B0604020202020204" pitchFamily="34" charset="0"/>
                <a:ea typeface="Times New Roman" panose="02020603050405020304" pitchFamily="18" charset="0"/>
                <a:cs typeface="Arial" panose="020B0604020202020204" pitchFamily="34" charset="0"/>
              </a:rPr>
              <a:t>Kengashi</a:t>
            </a:r>
            <a:r>
              <a:rPr lang="ms-MY" sz="1600" spc="315"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ms-MY" sz="1600" dirty="0">
                <a:solidFill>
                  <a:srgbClr val="002060"/>
                </a:solidFill>
                <a:latin typeface="Arial" panose="020B0604020202020204" pitchFamily="34" charset="0"/>
                <a:ea typeface="Times New Roman" panose="02020603050405020304" pitchFamily="18" charset="0"/>
                <a:cs typeface="Arial" panose="020B0604020202020204" pitchFamily="34" charset="0"/>
              </a:rPr>
              <a:t>(O‘IYK)</a:t>
            </a:r>
            <a:r>
              <a:rPr lang="ms-MY" sz="1600" spc="255"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ms-MY" sz="1600" spc="15" dirty="0">
                <a:solidFill>
                  <a:srgbClr val="002060"/>
                </a:solidFill>
                <a:latin typeface="Arial" panose="020B0604020202020204" pitchFamily="34" charset="0"/>
                <a:ea typeface="Times New Roman" panose="02020603050405020304" pitchFamily="18" charset="0"/>
                <a:cs typeface="Arial" panose="020B0604020202020204" pitchFamily="34" charset="0"/>
              </a:rPr>
              <a:t>tuzildi.</a:t>
            </a:r>
          </a:p>
          <a:p>
            <a:pPr marL="119063" marR="212725" indent="-28575">
              <a:lnSpc>
                <a:spcPct val="91000"/>
              </a:lnSpc>
              <a:spcBef>
                <a:spcPts val="705"/>
              </a:spcBef>
              <a:spcAft>
                <a:spcPts val="0"/>
              </a:spcAft>
            </a:pPr>
            <a:endParaRPr lang="ru-RU" sz="16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119063" marR="127635" indent="-28575">
              <a:lnSpc>
                <a:spcPct val="91000"/>
              </a:lnSpc>
              <a:spcAft>
                <a:spcPts val="0"/>
              </a:spcAft>
              <a:tabLst>
                <a:tab pos="1558290" algn="l"/>
                <a:tab pos="1654175" algn="l"/>
                <a:tab pos="2242185" algn="l"/>
                <a:tab pos="2317750" algn="l"/>
                <a:tab pos="2624455" algn="l"/>
                <a:tab pos="3068955" algn="l"/>
                <a:tab pos="3388995" algn="l"/>
                <a:tab pos="3866515" algn="l"/>
                <a:tab pos="4482465" algn="l"/>
              </a:tabLst>
            </a:pPr>
            <a:r>
              <a:rPr lang="ms-MY" sz="1600" dirty="0">
                <a:solidFill>
                  <a:srgbClr val="002060"/>
                </a:solidFill>
                <a:latin typeface="Arial" panose="020B0604020202020204" pitchFamily="34" charset="0"/>
                <a:ea typeface="Times New Roman" panose="02020603050405020304" pitchFamily="18" charset="0"/>
                <a:cs typeface="Arial" panose="020B0604020202020204" pitchFamily="34" charset="0"/>
              </a:rPr>
              <a:t>1949-yil aprelda		Shimoliy	Atlantika	</a:t>
            </a:r>
            <a:r>
              <a:rPr lang="ms-MY" sz="1600" spc="-15" dirty="0">
                <a:solidFill>
                  <a:srgbClr val="002060"/>
                </a:solidFill>
                <a:latin typeface="Arial" panose="020B0604020202020204" pitchFamily="34" charset="0"/>
                <a:ea typeface="Times New Roman" panose="02020603050405020304" pitchFamily="18" charset="0"/>
                <a:cs typeface="Arial" panose="020B0604020202020204" pitchFamily="34" charset="0"/>
              </a:rPr>
              <a:t>Shartnomasi </a:t>
            </a:r>
            <a:r>
              <a:rPr lang="ms-MY" sz="1600" spc="10" dirty="0">
                <a:solidFill>
                  <a:srgbClr val="002060"/>
                </a:solidFill>
                <a:latin typeface="Arial" panose="020B0604020202020204" pitchFamily="34" charset="0"/>
                <a:ea typeface="Times New Roman" panose="02020603050405020304" pitchFamily="18" charset="0"/>
                <a:cs typeface="Arial" panose="020B0604020202020204" pitchFamily="34" charset="0"/>
              </a:rPr>
              <a:t>tashkiloti </a:t>
            </a:r>
            <a:r>
              <a:rPr lang="ms-MY" sz="1600" spc="-30" dirty="0">
                <a:solidFill>
                  <a:srgbClr val="002060"/>
                </a:solidFill>
                <a:latin typeface="Arial" panose="020B0604020202020204" pitchFamily="34" charset="0"/>
                <a:ea typeface="Times New Roman" panose="02020603050405020304" pitchFamily="18" charset="0"/>
                <a:cs typeface="Arial" panose="020B0604020202020204" pitchFamily="34" charset="0"/>
              </a:rPr>
              <a:t>(NATO)	 </a:t>
            </a:r>
            <a:r>
              <a:rPr lang="ms-MY" sz="1600" dirty="0">
                <a:solidFill>
                  <a:srgbClr val="002060"/>
                </a:solidFill>
                <a:latin typeface="Arial" panose="020B0604020202020204" pitchFamily="34" charset="0"/>
                <a:ea typeface="Times New Roman" panose="02020603050405020304" pitchFamily="18" charset="0"/>
                <a:cs typeface="Arial" panose="020B0604020202020204" pitchFamily="34" charset="0"/>
              </a:rPr>
              <a:t>deb	ataluvchi	 harbiy-siyosiy	ittifoq</a:t>
            </a:r>
            <a:r>
              <a:rPr lang="ms-MY" sz="1600" spc="315"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ms-MY" sz="1600" spc="10" dirty="0">
                <a:solidFill>
                  <a:srgbClr val="002060"/>
                </a:solidFill>
                <a:latin typeface="Arial" panose="020B0604020202020204" pitchFamily="34" charset="0"/>
                <a:ea typeface="Times New Roman" panose="02020603050405020304" pitchFamily="18" charset="0"/>
                <a:cs typeface="Arial" panose="020B0604020202020204" pitchFamily="34" charset="0"/>
              </a:rPr>
              <a:t>tashkil</a:t>
            </a:r>
            <a:r>
              <a:rPr lang="ms-MY" sz="1600" spc="3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ms-MY" sz="1600" spc="10" dirty="0">
                <a:solidFill>
                  <a:srgbClr val="002060"/>
                </a:solidFill>
                <a:latin typeface="Arial" panose="020B0604020202020204" pitchFamily="34" charset="0"/>
                <a:ea typeface="Times New Roman" panose="02020603050405020304" pitchFamily="18" charset="0"/>
                <a:cs typeface="Arial" panose="020B0604020202020204" pitchFamily="34" charset="0"/>
              </a:rPr>
              <a:t>etildi.</a:t>
            </a:r>
          </a:p>
          <a:p>
            <a:pPr marL="119063" marR="127635" indent="-28575">
              <a:lnSpc>
                <a:spcPct val="91000"/>
              </a:lnSpc>
              <a:spcAft>
                <a:spcPts val="0"/>
              </a:spcAft>
              <a:tabLst>
                <a:tab pos="1558290" algn="l"/>
                <a:tab pos="1654175" algn="l"/>
                <a:tab pos="2242185" algn="l"/>
                <a:tab pos="2317750" algn="l"/>
                <a:tab pos="2624455" algn="l"/>
                <a:tab pos="3068955" algn="l"/>
                <a:tab pos="3388995" algn="l"/>
                <a:tab pos="3866515" algn="l"/>
                <a:tab pos="4482465" algn="l"/>
              </a:tabLst>
            </a:pPr>
            <a:endParaRPr lang="ru-RU" sz="16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119063" indent="-28575">
              <a:lnSpc>
                <a:spcPct val="95000"/>
              </a:lnSpc>
              <a:spcBef>
                <a:spcPts val="5"/>
              </a:spcBef>
              <a:spcAft>
                <a:spcPts val="0"/>
              </a:spcAft>
            </a:pPr>
            <a:r>
              <a:rPr lang="ms-MY" sz="1600" spc="10" dirty="0">
                <a:solidFill>
                  <a:srgbClr val="002060"/>
                </a:solidFill>
                <a:latin typeface="Arial" panose="020B0604020202020204" pitchFamily="34" charset="0"/>
                <a:ea typeface="Times New Roman" panose="02020603050405020304" pitchFamily="18" charset="0"/>
                <a:cs typeface="Arial" panose="020B0604020202020204" pitchFamily="34" charset="0"/>
              </a:rPr>
              <a:t>1955-yili </a:t>
            </a:r>
            <a:r>
              <a:rPr lang="ms-MY" sz="1600" dirty="0">
                <a:solidFill>
                  <a:srgbClr val="002060"/>
                </a:solidFill>
                <a:latin typeface="Arial" panose="020B0604020202020204" pitchFamily="34" charset="0"/>
                <a:ea typeface="Times New Roman" panose="02020603050405020304" pitchFamily="18" charset="0"/>
                <a:cs typeface="Arial" panose="020B0604020202020204" pitchFamily="34" charset="0"/>
              </a:rPr>
              <a:t>SSSR va Sharqiy </a:t>
            </a:r>
            <a:r>
              <a:rPr lang="ms-MY" sz="1600" spc="-25" dirty="0">
                <a:solidFill>
                  <a:srgbClr val="002060"/>
                </a:solidFill>
                <a:latin typeface="Arial" panose="020B0604020202020204" pitchFamily="34" charset="0"/>
                <a:ea typeface="Times New Roman" panose="02020603050405020304" pitchFamily="18" charset="0"/>
                <a:cs typeface="Arial" panose="020B0604020202020204" pitchFamily="34" charset="0"/>
              </a:rPr>
              <a:t>Yevropa</a:t>
            </a:r>
            <a:r>
              <a:rPr lang="ms-MY" sz="1600" spc="265"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ms-MY" sz="1600" dirty="0">
                <a:solidFill>
                  <a:srgbClr val="002060"/>
                </a:solidFill>
                <a:latin typeface="Arial" panose="020B0604020202020204" pitchFamily="34" charset="0"/>
                <a:ea typeface="Times New Roman" panose="02020603050405020304" pitchFamily="18" charset="0"/>
                <a:cs typeface="Arial" panose="020B0604020202020204" pitchFamily="34" charset="0"/>
              </a:rPr>
              <a:t>davlatlarining harbiy- siyosiy</a:t>
            </a:r>
            <a:r>
              <a:rPr lang="ms-MY" sz="1600" spc="315"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ms-MY" sz="1600" dirty="0">
                <a:solidFill>
                  <a:srgbClr val="002060"/>
                </a:solidFill>
                <a:latin typeface="Arial" panose="020B0604020202020204" pitchFamily="34" charset="0"/>
                <a:ea typeface="Times New Roman" panose="02020603050405020304" pitchFamily="18" charset="0"/>
                <a:cs typeface="Arial" panose="020B0604020202020204" pitchFamily="34" charset="0"/>
              </a:rPr>
              <a:t>ittifoqi – </a:t>
            </a:r>
            <a:r>
              <a:rPr lang="ms-MY" sz="1600" spc="-25" dirty="0">
                <a:solidFill>
                  <a:srgbClr val="002060"/>
                </a:solidFill>
                <a:latin typeface="Arial" panose="020B0604020202020204" pitchFamily="34" charset="0"/>
                <a:ea typeface="Times New Roman" panose="02020603050405020304" pitchFamily="18" charset="0"/>
                <a:cs typeface="Arial" panose="020B0604020202020204" pitchFamily="34" charset="0"/>
              </a:rPr>
              <a:t>Varshava  </a:t>
            </a:r>
            <a:r>
              <a:rPr lang="ms-MY" sz="1600" dirty="0">
                <a:solidFill>
                  <a:srgbClr val="002060"/>
                </a:solidFill>
                <a:latin typeface="Arial" panose="020B0604020202020204" pitchFamily="34" charset="0"/>
                <a:ea typeface="Times New Roman" panose="02020603050405020304" pitchFamily="18" charset="0"/>
                <a:cs typeface="Arial" panose="020B0604020202020204" pitchFamily="34" charset="0"/>
              </a:rPr>
              <a:t>Shartnomasi  Tashkiloti </a:t>
            </a:r>
            <a:r>
              <a:rPr lang="ms-MY" sz="1600" spc="15" dirty="0">
                <a:solidFill>
                  <a:srgbClr val="002060"/>
                </a:solidFill>
                <a:latin typeface="Arial" panose="020B0604020202020204" pitchFamily="34" charset="0"/>
                <a:ea typeface="Times New Roman" panose="02020603050405020304" pitchFamily="18" charset="0"/>
                <a:cs typeface="Arial" panose="020B0604020202020204" pitchFamily="34" charset="0"/>
              </a:rPr>
              <a:t>tuzildi.</a:t>
            </a:r>
            <a:endParaRPr lang="ru-RU" sz="16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266708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p:txBody>
          <a:bodyPr>
            <a:normAutofit fontScale="90000"/>
          </a:bodyPr>
          <a:lstStyle/>
          <a:p>
            <a:r>
              <a:rPr lang="en-US" dirty="0" err="1"/>
              <a:t>Mustaqil</a:t>
            </a:r>
            <a:r>
              <a:rPr lang="en-US" dirty="0"/>
              <a:t> </a:t>
            </a:r>
            <a:r>
              <a:rPr lang="en-US" dirty="0" err="1"/>
              <a:t>bajarish</a:t>
            </a:r>
            <a:r>
              <a:rPr lang="en-US" dirty="0"/>
              <a:t> </a:t>
            </a:r>
            <a:r>
              <a:rPr lang="en-US" dirty="0" err="1"/>
              <a:t>uchun</a:t>
            </a:r>
            <a:r>
              <a:rPr lang="en-US" dirty="0"/>
              <a:t> </a:t>
            </a:r>
            <a:r>
              <a:rPr lang="en-US" dirty="0" err="1"/>
              <a:t>topshiriq</a:t>
            </a:r>
            <a:endParaRPr lang="ru-RU" dirty="0"/>
          </a:p>
        </p:txBody>
      </p:sp>
      <p:graphicFrame>
        <p:nvGraphicFramePr>
          <p:cNvPr id="3" name="Объект 2"/>
          <p:cNvGraphicFramePr>
            <a:graphicFrameLocks noGrp="1"/>
          </p:cNvGraphicFramePr>
          <p:nvPr>
            <p:ph sz="half" idx="2"/>
            <p:extLst>
              <p:ext uri="{D42A27DB-BD31-4B8C-83A1-F6EECF244321}">
                <p14:modId xmlns:p14="http://schemas.microsoft.com/office/powerpoint/2010/main" val="4068458131"/>
              </p:ext>
            </p:extLst>
          </p:nvPr>
        </p:nvGraphicFramePr>
        <p:xfrm>
          <a:off x="179425" y="518529"/>
          <a:ext cx="5436604" cy="25416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863146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Прямоугольник 1"/>
          <p:cNvSpPr/>
          <p:nvPr/>
        </p:nvSpPr>
        <p:spPr>
          <a:xfrm>
            <a:off x="0" y="13547"/>
            <a:ext cx="5777653" cy="1200329"/>
          </a:xfrm>
          <a:prstGeom prst="rect">
            <a:avLst/>
          </a:prstGeom>
          <a:solidFill>
            <a:schemeClr val="tx2">
              <a:lumMod val="20000"/>
              <a:lumOff val="80000"/>
            </a:schemeClr>
          </a:solidFill>
        </p:spPr>
        <p:txBody>
          <a:bodyPr wrap="square">
            <a:spAutoFit/>
          </a:bodyPr>
          <a:lstStyle/>
          <a:p>
            <a:r>
              <a:rPr lang="ms-MY" sz="1800" dirty="0">
                <a:solidFill>
                  <a:srgbClr val="002060"/>
                </a:solidFill>
                <a:latin typeface="Arial" panose="020B0604020202020204" pitchFamily="34" charset="0"/>
                <a:cs typeface="Arial" panose="020B0604020202020204" pitchFamily="34" charset="0"/>
              </a:rPr>
              <a:t>Antigitler koalitsiya a’zolari urushda g‘alaba qozon</a:t>
            </a:r>
            <a:r>
              <a:rPr lang="en-US" sz="1800" dirty="0" err="1">
                <a:solidFill>
                  <a:srgbClr val="002060"/>
                </a:solidFill>
                <a:latin typeface="Arial" panose="020B0604020202020204" pitchFamily="34" charset="0"/>
                <a:cs typeface="Arial" panose="020B0604020202020204" pitchFamily="34" charset="0"/>
              </a:rPr>
              <a:t>dilar</a:t>
            </a:r>
            <a:r>
              <a:rPr lang="ms-MY" sz="1800" dirty="0">
                <a:solidFill>
                  <a:srgbClr val="002060"/>
                </a:solidFill>
                <a:latin typeface="Arial" panose="020B0604020202020204" pitchFamily="34" charset="0"/>
                <a:cs typeface="Arial" panose="020B0604020202020204" pitchFamily="34" charset="0"/>
              </a:rPr>
              <a:t>, insoniyat sivilizatsiyasi tarixida  yangi  sahifa ochildi,  ammo bu sahifa yangi ziddiyatlar davri tarixini ochib berdi.  </a:t>
            </a:r>
            <a:endParaRPr lang="ru-RU" sz="1600" dirty="0">
              <a:solidFill>
                <a:srgbClr val="002060"/>
              </a:solidFill>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1573" y="1200329"/>
            <a:ext cx="2643271" cy="1913373"/>
          </a:xfrm>
          <a:prstGeom prst="rect">
            <a:avLst/>
          </a:prstGeom>
        </p:spPr>
      </p:pic>
    </p:spTree>
    <p:extLst>
      <p:ext uri="{BB962C8B-B14F-4D97-AF65-F5344CB8AC3E}">
        <p14:creationId xmlns:p14="http://schemas.microsoft.com/office/powerpoint/2010/main" val="3677415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Прямоугольник 1"/>
          <p:cNvSpPr/>
          <p:nvPr/>
        </p:nvSpPr>
        <p:spPr>
          <a:xfrm>
            <a:off x="0" y="0"/>
            <a:ext cx="5759450" cy="830997"/>
          </a:xfrm>
          <a:prstGeom prst="rect">
            <a:avLst/>
          </a:prstGeom>
          <a:solidFill>
            <a:schemeClr val="tx2">
              <a:lumMod val="20000"/>
              <a:lumOff val="80000"/>
            </a:schemeClr>
          </a:solidFill>
        </p:spPr>
        <p:txBody>
          <a:bodyPr wrap="square">
            <a:spAutoFit/>
          </a:bodyPr>
          <a:lstStyle/>
          <a:p>
            <a:pPr algn="ctr"/>
            <a:r>
              <a:rPr lang="ms-MY" sz="1600" dirty="0">
                <a:solidFill>
                  <a:srgbClr val="002060"/>
                </a:solidFill>
                <a:latin typeface="Arial" panose="020B0604020202020204" pitchFamily="34" charset="0"/>
                <a:cs typeface="Arial" panose="020B0604020202020204" pitchFamily="34" charset="0"/>
              </a:rPr>
              <a:t>30   yil   ichida   insoniyat   tarixidagi   eng dahshatli ikkita urushga bevosita guvoh bo‘lgan dunyo xalqlarini tinch-totuv yashash  istagi,  tinch  rivojlanish  orzusi  birlashtirib turardi</a:t>
            </a:r>
            <a:r>
              <a:rPr lang="ms-MY" sz="1400" dirty="0">
                <a:solidFill>
                  <a:srgbClr val="002060"/>
                </a:solidFill>
                <a:latin typeface="Arial" panose="020B0604020202020204" pitchFamily="34" charset="0"/>
                <a:cs typeface="Arial" panose="020B0604020202020204" pitchFamily="34" charset="0"/>
              </a:rPr>
              <a:t>.</a:t>
            </a:r>
            <a:endParaRPr lang="ru-RU" sz="1400" dirty="0">
              <a:solidFill>
                <a:srgbClr val="002060"/>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1534" y="830997"/>
            <a:ext cx="3420380" cy="2205515"/>
          </a:xfrm>
          <a:prstGeom prst="rect">
            <a:avLst/>
          </a:prstGeom>
        </p:spPr>
      </p:pic>
    </p:spTree>
    <p:extLst>
      <p:ext uri="{BB962C8B-B14F-4D97-AF65-F5344CB8AC3E}">
        <p14:creationId xmlns:p14="http://schemas.microsoft.com/office/powerpoint/2010/main" val="5466256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Прямоугольник 1"/>
          <p:cNvSpPr/>
          <p:nvPr/>
        </p:nvSpPr>
        <p:spPr>
          <a:xfrm>
            <a:off x="99142" y="71873"/>
            <a:ext cx="5580784" cy="1200329"/>
          </a:xfrm>
          <a:prstGeom prst="rect">
            <a:avLst/>
          </a:prstGeom>
          <a:solidFill>
            <a:schemeClr val="tx1">
              <a:lumMod val="95000"/>
            </a:schemeClr>
          </a:solidFill>
        </p:spPr>
        <p:txBody>
          <a:bodyPr wrap="square">
            <a:spAutoFit/>
          </a:bodyPr>
          <a:lstStyle/>
          <a:p>
            <a:r>
              <a:rPr lang="ms-MY" sz="1200" dirty="0">
                <a:solidFill>
                  <a:srgbClr val="002060"/>
                </a:solidFill>
                <a:latin typeface="Arial" panose="020B0604020202020204" pitchFamily="34" charset="0"/>
                <a:cs typeface="Arial" panose="020B0604020202020204" pitchFamily="34" charset="0"/>
              </a:rPr>
              <a:t>    Dunyoni  hududiy  qayta  bo‘lish uchun olib  borilgan  ikkita  jahon   urushlaridan   so‘ng   dunyodagi   kuchlar nisbatida  katta o‘zgarishlar  yuz berdi.  </a:t>
            </a:r>
          </a:p>
          <a:p>
            <a:r>
              <a:rPr lang="ms-MY" sz="1200" dirty="0">
                <a:solidFill>
                  <a:srgbClr val="002060"/>
                </a:solidFill>
                <a:latin typeface="Arial" panose="020B0604020202020204" pitchFamily="34" charset="0"/>
                <a:cs typeface="Arial" panose="020B0604020202020204" pitchFamily="34" charset="0"/>
              </a:rPr>
              <a:t>G‘arbning  liberal-demokratik davlatlari  bilan  SSSR o‘rtasida  ziddiyatlar  kuchayib  bordi.</a:t>
            </a:r>
          </a:p>
          <a:p>
            <a:r>
              <a:rPr lang="ms-MY" sz="1200" dirty="0">
                <a:solidFill>
                  <a:srgbClr val="002060"/>
                </a:solidFill>
                <a:latin typeface="Arial" panose="020B0604020202020204" pitchFamily="34" charset="0"/>
                <a:cs typeface="Arial" panose="020B0604020202020204" pitchFamily="34" charset="0"/>
              </a:rPr>
              <a:t>     Urushdan so‘ng AQSH  sovet – Amerika  munosabatlari   tarixida  birinchi marta SSSRga qarshi  yadro  qurolini  qo‘llashi  mumkinligi  bilan tahdid qildi.  </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8667" y="1512032"/>
            <a:ext cx="2915621" cy="1632748"/>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142" y="1512032"/>
            <a:ext cx="2411632" cy="1596238"/>
          </a:xfrm>
          <a:prstGeom prst="rect">
            <a:avLst/>
          </a:prstGeom>
        </p:spPr>
      </p:pic>
    </p:spTree>
    <p:extLst>
      <p:ext uri="{BB962C8B-B14F-4D97-AF65-F5344CB8AC3E}">
        <p14:creationId xmlns:p14="http://schemas.microsoft.com/office/powerpoint/2010/main" val="30749643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Прямоугольник 1"/>
          <p:cNvSpPr/>
          <p:nvPr/>
        </p:nvSpPr>
        <p:spPr>
          <a:xfrm>
            <a:off x="153451" y="305894"/>
            <a:ext cx="3554366" cy="2862322"/>
          </a:xfrm>
          <a:prstGeom prst="rect">
            <a:avLst/>
          </a:prstGeom>
          <a:solidFill>
            <a:schemeClr val="accent3">
              <a:lumMod val="20000"/>
              <a:lumOff val="80000"/>
            </a:schemeClr>
          </a:solidFill>
        </p:spPr>
        <p:txBody>
          <a:bodyPr wrap="square">
            <a:spAutoFit/>
          </a:bodyPr>
          <a:lstStyle/>
          <a:p>
            <a:r>
              <a:rPr lang="ms-MY" sz="1500" dirty="0">
                <a:solidFill>
                  <a:srgbClr val="002060"/>
                </a:solidFill>
                <a:latin typeface="Arial" panose="020B0604020202020204" pitchFamily="34" charset="0"/>
                <a:cs typeface="Arial" panose="020B0604020202020204" pitchFamily="34" charset="0"/>
              </a:rPr>
              <a:t>    Iste’foda    bo‘lsa-da,    urush   yillari   katta   obro‘  orttirgan </a:t>
            </a:r>
            <a:r>
              <a:rPr lang="ms-MY" sz="1500" dirty="0" smtClean="0">
                <a:solidFill>
                  <a:srgbClr val="002060"/>
                </a:solidFill>
                <a:latin typeface="Arial" panose="020B0604020202020204" pitchFamily="34" charset="0"/>
                <a:cs typeface="Arial" panose="020B0604020202020204" pitchFamily="34" charset="0"/>
              </a:rPr>
              <a:t>U.Cherchill </a:t>
            </a:r>
            <a:br>
              <a:rPr lang="ms-MY" sz="1500" dirty="0" smtClean="0">
                <a:solidFill>
                  <a:srgbClr val="002060"/>
                </a:solidFill>
                <a:latin typeface="Arial" panose="020B0604020202020204" pitchFamily="34" charset="0"/>
                <a:cs typeface="Arial" panose="020B0604020202020204" pitchFamily="34" charset="0"/>
              </a:rPr>
            </a:br>
            <a:r>
              <a:rPr lang="ms-MY" sz="1500" b="1" dirty="0" smtClean="0">
                <a:solidFill>
                  <a:srgbClr val="002060"/>
                </a:solidFill>
                <a:latin typeface="Arial" panose="020B0604020202020204" pitchFamily="34" charset="0"/>
                <a:cs typeface="Arial" panose="020B0604020202020204" pitchFamily="34" charset="0"/>
              </a:rPr>
              <a:t>1946-yil </a:t>
            </a:r>
            <a:r>
              <a:rPr lang="ms-MY" sz="1500" b="1" dirty="0">
                <a:solidFill>
                  <a:srgbClr val="002060"/>
                </a:solidFill>
                <a:latin typeface="Arial" panose="020B0604020202020204" pitchFamily="34" charset="0"/>
                <a:cs typeface="Arial" panose="020B0604020202020204" pitchFamily="34" charset="0"/>
              </a:rPr>
              <a:t>martda  </a:t>
            </a:r>
            <a:r>
              <a:rPr lang="ms-MY" sz="1500" dirty="0">
                <a:solidFill>
                  <a:srgbClr val="002060"/>
                </a:solidFill>
                <a:latin typeface="Arial" panose="020B0604020202020204" pitchFamily="34" charset="0"/>
                <a:cs typeface="Arial" panose="020B0604020202020204" pitchFamily="34" charset="0"/>
              </a:rPr>
              <a:t>AQSHning  Fulton  shahrida  Vestminster  kollejidagi nutqida AQSHga “tinchliksevar xalqlarning  sovet tajovuziga”  qarshi  kurashiga  boshchilik  qilishni  taklif qildi.  </a:t>
            </a:r>
          </a:p>
          <a:p>
            <a:r>
              <a:rPr lang="ms-MY" sz="1500" dirty="0" smtClean="0">
                <a:solidFill>
                  <a:srgbClr val="002060"/>
                </a:solidFill>
                <a:latin typeface="Arial" panose="020B0604020202020204" pitchFamily="34" charset="0"/>
                <a:cs typeface="Arial" panose="020B0604020202020204" pitchFamily="34" charset="0"/>
              </a:rPr>
              <a:t>U.Cherchill  </a:t>
            </a:r>
            <a:r>
              <a:rPr lang="ms-MY" sz="1500" dirty="0">
                <a:solidFill>
                  <a:srgbClr val="002060"/>
                </a:solidFill>
                <a:latin typeface="Arial" panose="020B0604020202020204" pitchFamily="34" charset="0"/>
                <a:cs typeface="Arial" panose="020B0604020202020204" pitchFamily="34" charset="0"/>
              </a:rPr>
              <a:t>ushbu  nutqida  qo‘llagan “temir parda”  iborasi uzoq vaqt G‘arb bilan Sharq o‘rtasidagi ramziy chegara bo‘lib qoldi.  </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9825" y="575928"/>
            <a:ext cx="1847850" cy="2476500"/>
          </a:xfrm>
          <a:prstGeom prst="rect">
            <a:avLst/>
          </a:prstGeom>
        </p:spPr>
      </p:pic>
    </p:spTree>
    <p:extLst>
      <p:ext uri="{BB962C8B-B14F-4D97-AF65-F5344CB8AC3E}">
        <p14:creationId xmlns:p14="http://schemas.microsoft.com/office/powerpoint/2010/main" val="2873850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Прямоугольник 1"/>
          <p:cNvSpPr/>
          <p:nvPr/>
        </p:nvSpPr>
        <p:spPr>
          <a:xfrm>
            <a:off x="71413" y="71873"/>
            <a:ext cx="5616624" cy="1384995"/>
          </a:xfrm>
          <a:prstGeom prst="rect">
            <a:avLst/>
          </a:prstGeom>
          <a:solidFill>
            <a:schemeClr val="tx1">
              <a:lumMod val="95000"/>
            </a:schemeClr>
          </a:solidFill>
        </p:spPr>
        <p:txBody>
          <a:bodyPr wrap="square">
            <a:spAutoFit/>
          </a:bodyPr>
          <a:lstStyle/>
          <a:p>
            <a:r>
              <a:rPr lang="ms-MY" sz="1200" b="1" dirty="0">
                <a:solidFill>
                  <a:srgbClr val="002060"/>
                </a:solidFill>
                <a:latin typeface="Arial" panose="020B0604020202020204" pitchFamily="34" charset="0"/>
                <a:cs typeface="Arial" panose="020B0604020202020204" pitchFamily="34" charset="0"/>
              </a:rPr>
              <a:t>           </a:t>
            </a:r>
            <a:r>
              <a:rPr lang="ms-MY" sz="1400" b="1" dirty="0">
                <a:solidFill>
                  <a:srgbClr val="002060"/>
                </a:solidFill>
                <a:latin typeface="Arial" panose="020B0604020202020204" pitchFamily="34" charset="0"/>
                <a:cs typeface="Arial" panose="020B0604020202020204" pitchFamily="34" charset="0"/>
              </a:rPr>
              <a:t>1947-yil	iyun oyida </a:t>
            </a:r>
            <a:r>
              <a:rPr lang="ms-MY" sz="1400" dirty="0">
                <a:solidFill>
                  <a:srgbClr val="002060"/>
                </a:solidFill>
                <a:latin typeface="Arial" panose="020B0604020202020204" pitchFamily="34" charset="0"/>
                <a:cs typeface="Arial" panose="020B0604020202020204" pitchFamily="34" charset="0"/>
              </a:rPr>
              <a:t>AQSH davlat kotibi J.Marshall Yevropa mamlakatlariga urush oqibatlarini bartaraf qilishda yordam ko‘rsatish g‘oyasini ilgari surdi. Sovet diplomatiyasi “Marshall rejasi”ni rad  etdi.  Sovetlar  “Marshall  rejasi”ni  SSSRning  Sharqiy  Yevropadagi ta’siriga navbatdagi xavf, Amerika  kapitalining Yevropani egallash uchun urinishi, deb baholadi.</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9338" y="1296008"/>
            <a:ext cx="2124236" cy="1701081"/>
          </a:xfrm>
          <a:prstGeom prst="rect">
            <a:avLst/>
          </a:prstGeom>
        </p:spPr>
      </p:pic>
    </p:spTree>
    <p:extLst>
      <p:ext uri="{BB962C8B-B14F-4D97-AF65-F5344CB8AC3E}">
        <p14:creationId xmlns:p14="http://schemas.microsoft.com/office/powerpoint/2010/main" val="16193391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1356225153"/>
              </p:ext>
            </p:extLst>
          </p:nvPr>
        </p:nvGraphicFramePr>
        <p:xfrm>
          <a:off x="76782" y="71873"/>
          <a:ext cx="5682668" cy="30603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613248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image78.jpeg"/>
          <p:cNvPicPr/>
          <p:nvPr/>
        </p:nvPicPr>
        <p:blipFill>
          <a:blip r:embed="rId2" cstate="print"/>
          <a:stretch>
            <a:fillRect/>
          </a:stretch>
        </p:blipFill>
        <p:spPr>
          <a:xfrm>
            <a:off x="0" y="35868"/>
            <a:ext cx="5724041" cy="3096344"/>
          </a:xfrm>
          <a:prstGeom prst="rect">
            <a:avLst/>
          </a:prstGeom>
        </p:spPr>
      </p:pic>
    </p:spTree>
    <p:extLst>
      <p:ext uri="{BB962C8B-B14F-4D97-AF65-F5344CB8AC3E}">
        <p14:creationId xmlns:p14="http://schemas.microsoft.com/office/powerpoint/2010/main" val="209920318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i9_Aqua Teal Dark">
      <a:dk1>
        <a:srgbClr val="FFFFFF"/>
      </a:dk1>
      <a:lt1>
        <a:srgbClr val="2B2B2D"/>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2.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3.xml><?xml version="1.0" encoding="utf-8"?>
<a:theme xmlns:a="http://schemas.openxmlformats.org/drawingml/2006/main" name="2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152776</TotalTime>
  <Words>501</Words>
  <Application>Microsoft Office PowerPoint</Application>
  <PresentationFormat>Произвольный</PresentationFormat>
  <Paragraphs>43</Paragraphs>
  <Slides>21</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3</vt:i4>
      </vt:variant>
      <vt:variant>
        <vt:lpstr>Заголовки слайдов</vt:lpstr>
      </vt:variant>
      <vt:variant>
        <vt:i4>21</vt:i4>
      </vt:variant>
    </vt:vector>
  </HeadingPairs>
  <TitlesOfParts>
    <vt:vector size="29" baseType="lpstr">
      <vt:lpstr>Arial</vt:lpstr>
      <vt:lpstr>Calibri</vt:lpstr>
      <vt:lpstr>Open Sans</vt:lpstr>
      <vt:lpstr>Open Sans Light</vt:lpstr>
      <vt:lpstr>Times New Roman</vt:lpstr>
      <vt:lpstr>Office Theme</vt:lpstr>
      <vt:lpstr>1_Office Theme</vt:lpstr>
      <vt:lpstr>2_Office Theme</vt:lpstr>
      <vt:lpstr>Jahon tarixi</vt:lpstr>
      <vt:lpstr>Reja</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Mustaqil bajarish uchun topshiriq</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Teacher</cp:lastModifiedBy>
  <cp:revision>1585</cp:revision>
  <dcterms:created xsi:type="dcterms:W3CDTF">2014-10-08T23:03:32Z</dcterms:created>
  <dcterms:modified xsi:type="dcterms:W3CDTF">2021-01-07T13:36:13Z</dcterms:modified>
</cp:coreProperties>
</file>