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theme/theme2.xml" ContentType="application/vnd.openxmlformats-officedocument.theme+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80" r:id="rId2"/>
    <p:sldMasterId id="2147483898" r:id="rId3"/>
  </p:sldMasterIdLst>
  <p:notesMasterIdLst>
    <p:notesMasterId r:id="rId25"/>
  </p:notesMasterIdLst>
  <p:sldIdLst>
    <p:sldId id="1356" r:id="rId4"/>
    <p:sldId id="1402" r:id="rId5"/>
    <p:sldId id="1512" r:id="rId6"/>
    <p:sldId id="1473" r:id="rId7"/>
    <p:sldId id="1495" r:id="rId8"/>
    <p:sldId id="1499" r:id="rId9"/>
    <p:sldId id="1497" r:id="rId10"/>
    <p:sldId id="1498" r:id="rId11"/>
    <p:sldId id="1484" r:id="rId12"/>
    <p:sldId id="1496" r:id="rId13"/>
    <p:sldId id="1509" r:id="rId14"/>
    <p:sldId id="1508" r:id="rId15"/>
    <p:sldId id="1505" r:id="rId16"/>
    <p:sldId id="1485" r:id="rId17"/>
    <p:sldId id="1500" r:id="rId18"/>
    <p:sldId id="1486" r:id="rId19"/>
    <p:sldId id="1510" r:id="rId20"/>
    <p:sldId id="1487" r:id="rId21"/>
    <p:sldId id="1471" r:id="rId22"/>
    <p:sldId id="1511" r:id="rId23"/>
    <p:sldId id="1438" r:id="rId24"/>
  </p:sldIdLst>
  <p:sldSz cx="5759450" cy="3240088"/>
  <p:notesSz cx="6858000" cy="9144000"/>
  <p:defaultTextStyle>
    <a:defPPr>
      <a:defRPr lang="en-US"/>
    </a:defPPr>
    <a:lvl1pPr marL="0" algn="l" defTabSz="575895" rtl="0" eaLnBrk="1" latinLnBrk="0" hangingPunct="1">
      <a:defRPr sz="1134" kern="1200">
        <a:solidFill>
          <a:schemeClr val="tx1"/>
        </a:solidFill>
        <a:latin typeface="+mn-lt"/>
        <a:ea typeface="+mn-ea"/>
        <a:cs typeface="+mn-cs"/>
      </a:defRPr>
    </a:lvl1pPr>
    <a:lvl2pPr marL="287948" algn="l" defTabSz="575895" rtl="0" eaLnBrk="1" latinLnBrk="0" hangingPunct="1">
      <a:defRPr sz="1134" kern="1200">
        <a:solidFill>
          <a:schemeClr val="tx1"/>
        </a:solidFill>
        <a:latin typeface="+mn-lt"/>
        <a:ea typeface="+mn-ea"/>
        <a:cs typeface="+mn-cs"/>
      </a:defRPr>
    </a:lvl2pPr>
    <a:lvl3pPr marL="575895" algn="l" defTabSz="575895" rtl="0" eaLnBrk="1" latinLnBrk="0" hangingPunct="1">
      <a:defRPr sz="1134" kern="1200">
        <a:solidFill>
          <a:schemeClr val="tx1"/>
        </a:solidFill>
        <a:latin typeface="+mn-lt"/>
        <a:ea typeface="+mn-ea"/>
        <a:cs typeface="+mn-cs"/>
      </a:defRPr>
    </a:lvl3pPr>
    <a:lvl4pPr marL="863842" algn="l" defTabSz="575895" rtl="0" eaLnBrk="1" latinLnBrk="0" hangingPunct="1">
      <a:defRPr sz="1134" kern="1200">
        <a:solidFill>
          <a:schemeClr val="tx1"/>
        </a:solidFill>
        <a:latin typeface="+mn-lt"/>
        <a:ea typeface="+mn-ea"/>
        <a:cs typeface="+mn-cs"/>
      </a:defRPr>
    </a:lvl4pPr>
    <a:lvl5pPr marL="1151789" algn="l" defTabSz="575895" rtl="0" eaLnBrk="1" latinLnBrk="0" hangingPunct="1">
      <a:defRPr sz="1134" kern="1200">
        <a:solidFill>
          <a:schemeClr val="tx1"/>
        </a:solidFill>
        <a:latin typeface="+mn-lt"/>
        <a:ea typeface="+mn-ea"/>
        <a:cs typeface="+mn-cs"/>
      </a:defRPr>
    </a:lvl5pPr>
    <a:lvl6pPr marL="1439737" algn="l" defTabSz="575895" rtl="0" eaLnBrk="1" latinLnBrk="0" hangingPunct="1">
      <a:defRPr sz="1134" kern="1200">
        <a:solidFill>
          <a:schemeClr val="tx1"/>
        </a:solidFill>
        <a:latin typeface="+mn-lt"/>
        <a:ea typeface="+mn-ea"/>
        <a:cs typeface="+mn-cs"/>
      </a:defRPr>
    </a:lvl6pPr>
    <a:lvl7pPr marL="1727684" algn="l" defTabSz="575895" rtl="0" eaLnBrk="1" latinLnBrk="0" hangingPunct="1">
      <a:defRPr sz="1134" kern="1200">
        <a:solidFill>
          <a:schemeClr val="tx1"/>
        </a:solidFill>
        <a:latin typeface="+mn-lt"/>
        <a:ea typeface="+mn-ea"/>
        <a:cs typeface="+mn-cs"/>
      </a:defRPr>
    </a:lvl7pPr>
    <a:lvl8pPr marL="2015632" algn="l" defTabSz="575895" rtl="0" eaLnBrk="1" latinLnBrk="0" hangingPunct="1">
      <a:defRPr sz="1134" kern="1200">
        <a:solidFill>
          <a:schemeClr val="tx1"/>
        </a:solidFill>
        <a:latin typeface="+mn-lt"/>
        <a:ea typeface="+mn-ea"/>
        <a:cs typeface="+mn-cs"/>
      </a:defRPr>
    </a:lvl8pPr>
    <a:lvl9pPr marL="2303580" algn="l" defTabSz="575895" rtl="0" eaLnBrk="1" latinLnBrk="0" hangingPunct="1">
      <a:defRPr sz="1134" kern="1200">
        <a:solidFill>
          <a:schemeClr val="tx1"/>
        </a:solidFill>
        <a:latin typeface="+mn-lt"/>
        <a:ea typeface="+mn-ea"/>
        <a:cs typeface="+mn-cs"/>
      </a:defRPr>
    </a:lvl9pPr>
  </p:defaultTextStyle>
  <p:extLst>
    <p:ext uri="{521415D9-36F7-43E2-AB2F-B90AF26B5E84}">
      <p14:sectionLst xmlns:p14="http://schemas.microsoft.com/office/powerpoint/2010/main">
        <p14:section name="Font" id="{01319F16-3CEB-44B1-837A-5DFE664B1540}">
          <p14:sldIdLst>
            <p14:sldId id="1356"/>
            <p14:sldId id="1402"/>
            <p14:sldId id="1512"/>
            <p14:sldId id="1473"/>
            <p14:sldId id="1495"/>
            <p14:sldId id="1499"/>
            <p14:sldId id="1497"/>
            <p14:sldId id="1498"/>
            <p14:sldId id="1484"/>
            <p14:sldId id="1496"/>
            <p14:sldId id="1509"/>
            <p14:sldId id="1508"/>
            <p14:sldId id="1505"/>
            <p14:sldId id="1485"/>
            <p14:sldId id="1500"/>
            <p14:sldId id="1486"/>
            <p14:sldId id="1510"/>
            <p14:sldId id="1487"/>
            <p14:sldId id="1471"/>
            <p14:sldId id="1511"/>
            <p14:sldId id="1438"/>
          </p14:sldIdLst>
        </p14:section>
        <p14:section name="Custom icons" id="{AE7553D5-C09E-4928-A948-69A0E1F717F4}">
          <p14:sldIdLst/>
        </p14:section>
      </p14:sectionLst>
    </p:ext>
    <p:ext uri="{EFAFB233-063F-42B5-8137-9DF3F51BA10A}">
      <p15:sldGuideLst xmlns:p15="http://schemas.microsoft.com/office/powerpoint/2012/main">
        <p15:guide id="1" orient="horz" pos="742" userDrawn="1">
          <p15:clr>
            <a:srgbClr val="A4A3A4"/>
          </p15:clr>
        </p15:guide>
        <p15:guide id="2" pos="1882" userDrawn="1">
          <p15:clr>
            <a:srgbClr val="A4A3A4"/>
          </p15:clr>
        </p15:guide>
        <p15:guide id="3" orient="horz" pos="517" userDrawn="1">
          <p15:clr>
            <a:srgbClr val="A4A3A4"/>
          </p15:clr>
        </p15:guide>
        <p15:guide id="4" pos="1568"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Анвар Фархадович" initials="АФ" lastIdx="1" clrIdx="0">
    <p:extLst>
      <p:ext uri="{19B8F6BF-5375-455C-9EA6-DF929625EA0E}">
        <p15:presenceInfo xmlns:p15="http://schemas.microsoft.com/office/powerpoint/2012/main" userId="b45d8b19bf4079a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44D1"/>
    <a:srgbClr val="DDDDDD"/>
    <a:srgbClr val="B2B2B2"/>
    <a:srgbClr val="7F7F7F"/>
    <a:srgbClr val="5F5F5F"/>
    <a:srgbClr val="000000"/>
    <a:srgbClr val="FFFFFF"/>
    <a:srgbClr val="808080"/>
    <a:srgbClr val="C0C0C0"/>
    <a:srgbClr val="3286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64" autoAdjust="0"/>
    <p:restoredTop sz="95179" autoAdjust="0"/>
  </p:normalViewPr>
  <p:slideViewPr>
    <p:cSldViewPr snapToObjects="1">
      <p:cViewPr varScale="1">
        <p:scale>
          <a:sx n="137" d="100"/>
          <a:sy n="137" d="100"/>
        </p:scale>
        <p:origin x="114" y="204"/>
      </p:cViewPr>
      <p:guideLst>
        <p:guide orient="horz" pos="742"/>
        <p:guide pos="1882"/>
        <p:guide orient="horz" pos="517"/>
        <p:guide pos="1568"/>
      </p:guideLst>
    </p:cSldViewPr>
  </p:slideViewPr>
  <p:notesTextViewPr>
    <p:cViewPr>
      <p:scale>
        <a:sx n="1" d="1"/>
        <a:sy n="1" d="1"/>
      </p:scale>
      <p:origin x="0" y="0"/>
    </p:cViewPr>
  </p:notesTextViewPr>
  <p:sorterViewPr>
    <p:cViewPr>
      <p:scale>
        <a:sx n="33" d="100"/>
        <a:sy n="33" d="100"/>
      </p:scale>
      <p:origin x="0" y="-35886"/>
    </p:cViewPr>
  </p:sorterViewPr>
  <p:notesViewPr>
    <p:cSldViewPr snapToObjects="1">
      <p:cViewPr varScale="1">
        <p:scale>
          <a:sx n="73" d="100"/>
          <a:sy n="73" d="100"/>
        </p:scale>
        <p:origin x="-3792" y="-112"/>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1" Type="http://schemas.openxmlformats.org/officeDocument/2006/relationships/image" Target="../media/image12.jpeg"/></Relationships>
</file>

<file path=ppt/diagrams/_rels/data4.xml.rels><?xml version="1.0" encoding="UTF-8" standalone="yes"?>
<Relationships xmlns="http://schemas.openxmlformats.org/package/2006/relationships"><Relationship Id="rId1" Type="http://schemas.openxmlformats.org/officeDocument/2006/relationships/image" Target="../media/image21.jpeg"/></Relationships>
</file>

<file path=ppt/diagrams/_rels/drawing2.xml.rels><?xml version="1.0" encoding="UTF-8" standalone="yes"?>
<Relationships xmlns="http://schemas.openxmlformats.org/package/2006/relationships"><Relationship Id="rId1" Type="http://schemas.openxmlformats.org/officeDocument/2006/relationships/image" Target="../media/image12.jpeg"/></Relationships>
</file>

<file path=ppt/diagrams/_rels/drawing4.xml.rels><?xml version="1.0" encoding="UTF-8" standalone="yes"?>
<Relationships xmlns="http://schemas.openxmlformats.org/package/2006/relationships"><Relationship Id="rId1" Type="http://schemas.openxmlformats.org/officeDocument/2006/relationships/image" Target="../media/image2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E5C8C8-FF32-45FA-8EDD-16E9E3E98F4A}" type="doc">
      <dgm:prSet loTypeId="urn:microsoft.com/office/officeart/2005/8/layout/hList6" loCatId="list" qsTypeId="urn:microsoft.com/office/officeart/2005/8/quickstyle/simple5" qsCatId="simple" csTypeId="urn:microsoft.com/office/officeart/2005/8/colors/accent1_2" csCatId="accent1" phldr="1"/>
      <dgm:spPr/>
      <dgm:t>
        <a:bodyPr/>
        <a:lstStyle/>
        <a:p>
          <a:endParaRPr lang="ru-RU"/>
        </a:p>
      </dgm:t>
    </dgm:pt>
    <dgm:pt modelId="{D6CE5320-D979-4DB0-B37A-496028F841B6}">
      <dgm:prSet custT="1"/>
      <dgm:spPr>
        <a:solidFill>
          <a:schemeClr val="accent3">
            <a:lumMod val="20000"/>
            <a:lumOff val="80000"/>
          </a:schemeClr>
        </a:solidFill>
      </dgm:spPr>
      <dgm:t>
        <a:bodyPr/>
        <a:lstStyle/>
        <a:p>
          <a:pPr algn="l" rtl="0">
            <a:lnSpc>
              <a:spcPct val="100000"/>
            </a:lnSpc>
          </a:pPr>
          <a:r>
            <a:rPr lang="ms-MY" sz="1600" dirty="0">
              <a:latin typeface="Arial" panose="020B0604020202020204" pitchFamily="34" charset="0"/>
              <a:cs typeface="Arial" panose="020B0604020202020204" pitchFamily="34" charset="0"/>
            </a:rPr>
            <a:t>Yevropa ikki guruhga bo‘lindi:             </a:t>
          </a:r>
        </a:p>
        <a:p>
          <a:pPr algn="l" rtl="0">
            <a:lnSpc>
              <a:spcPct val="100000"/>
            </a:lnSpc>
          </a:pPr>
          <a:r>
            <a:rPr lang="ms-MY" sz="1600" dirty="0">
              <a:latin typeface="Arial" panose="020B0604020202020204" pitchFamily="34" charset="0"/>
              <a:cs typeface="Arial" panose="020B0604020202020204" pitchFamily="34" charset="0"/>
            </a:rPr>
            <a:t>1. “Marshall  rejasi”ni  qabul  qilgan  va  AQSH bilan  yaqinlashuv yo‘lini tanlagan  davlatlar;                              </a:t>
          </a:r>
        </a:p>
        <a:p>
          <a:pPr algn="l" rtl="0">
            <a:lnSpc>
              <a:spcPct val="100000"/>
            </a:lnSpc>
          </a:pPr>
          <a:r>
            <a:rPr lang="ms-MY" sz="1600" dirty="0">
              <a:latin typeface="Arial" panose="020B0604020202020204" pitchFamily="34" charset="0"/>
              <a:cs typeface="Arial" panose="020B0604020202020204" pitchFamily="34" charset="0"/>
            </a:rPr>
            <a:t>2. Taraqqiyotning sotsialistik  yo‘lini va  SSSR bilan  hamkorlikni  tanlagan davlatlar.</a:t>
          </a:r>
        </a:p>
        <a:p>
          <a:pPr algn="ctr" rtl="0">
            <a:lnSpc>
              <a:spcPct val="90000"/>
            </a:lnSpc>
          </a:pPr>
          <a:endParaRPr lang="ru-RU" sz="1100" dirty="0"/>
        </a:p>
      </dgm:t>
    </dgm:pt>
    <dgm:pt modelId="{40EB831B-3AFF-4193-9592-33C24B73D6C0}" type="parTrans" cxnId="{FC53B60B-ABBE-4340-B396-815DC1056001}">
      <dgm:prSet/>
      <dgm:spPr/>
      <dgm:t>
        <a:bodyPr/>
        <a:lstStyle/>
        <a:p>
          <a:endParaRPr lang="ru-RU"/>
        </a:p>
      </dgm:t>
    </dgm:pt>
    <dgm:pt modelId="{C9E50823-D6F0-4627-A6C7-135519E39C78}" type="sibTrans" cxnId="{FC53B60B-ABBE-4340-B396-815DC1056001}">
      <dgm:prSet/>
      <dgm:spPr/>
      <dgm:t>
        <a:bodyPr/>
        <a:lstStyle/>
        <a:p>
          <a:endParaRPr lang="ru-RU"/>
        </a:p>
      </dgm:t>
    </dgm:pt>
    <dgm:pt modelId="{85059137-8625-4C94-8D19-8847F7ED7AA9}">
      <dgm:prSet/>
      <dgm:spPr>
        <a:solidFill>
          <a:schemeClr val="accent3">
            <a:lumMod val="20000"/>
            <a:lumOff val="80000"/>
          </a:schemeClr>
        </a:solidFill>
      </dgm:spPr>
      <dgm:t>
        <a:bodyPr/>
        <a:lstStyle/>
        <a:p>
          <a:pPr rtl="0">
            <a:lnSpc>
              <a:spcPct val="100000"/>
            </a:lnSpc>
          </a:pPr>
          <a:r>
            <a:rPr lang="ms-MY" dirty="0">
              <a:latin typeface="Arial" panose="020B0604020202020204" pitchFamily="34" charset="0"/>
              <a:cs typeface="Arial" panose="020B0604020202020204" pitchFamily="34" charset="0"/>
            </a:rPr>
            <a:t>Yevropa  qit’asida,  keyin   esa   butun   dunyoda   bir-biriga qarama-qarshi  harbiy-siyosiy  va  iqtisodiy  ittifoqlar  tizimi shakllandi.  </a:t>
          </a:r>
          <a:endParaRPr lang="ru-RU" dirty="0">
            <a:latin typeface="Arial" panose="020B0604020202020204" pitchFamily="34" charset="0"/>
            <a:cs typeface="Arial" panose="020B0604020202020204" pitchFamily="34" charset="0"/>
          </a:endParaRPr>
        </a:p>
      </dgm:t>
    </dgm:pt>
    <dgm:pt modelId="{CE1D1307-7596-4436-ACC5-95A2057CE698}" type="parTrans" cxnId="{0053CE51-4A20-48BF-9FC9-5ABC8C93EDBA}">
      <dgm:prSet/>
      <dgm:spPr/>
      <dgm:t>
        <a:bodyPr/>
        <a:lstStyle/>
        <a:p>
          <a:endParaRPr lang="ru-RU"/>
        </a:p>
      </dgm:t>
    </dgm:pt>
    <dgm:pt modelId="{28E23C3D-646E-4696-904B-262472DC74FB}" type="sibTrans" cxnId="{0053CE51-4A20-48BF-9FC9-5ABC8C93EDBA}">
      <dgm:prSet/>
      <dgm:spPr/>
      <dgm:t>
        <a:bodyPr/>
        <a:lstStyle/>
        <a:p>
          <a:endParaRPr lang="ru-RU"/>
        </a:p>
      </dgm:t>
    </dgm:pt>
    <dgm:pt modelId="{E3898EC5-47BB-4370-B17E-4E4C16AEB5D7}" type="pres">
      <dgm:prSet presAssocID="{7DE5C8C8-FF32-45FA-8EDD-16E9E3E98F4A}" presName="Name0" presStyleCnt="0">
        <dgm:presLayoutVars>
          <dgm:dir/>
          <dgm:resizeHandles val="exact"/>
        </dgm:presLayoutVars>
      </dgm:prSet>
      <dgm:spPr/>
      <dgm:t>
        <a:bodyPr/>
        <a:lstStyle/>
        <a:p>
          <a:endParaRPr lang="ru-RU"/>
        </a:p>
      </dgm:t>
    </dgm:pt>
    <dgm:pt modelId="{42DC4B6D-1F54-4AA6-AF4D-1F4C25E2FBBC}" type="pres">
      <dgm:prSet presAssocID="{D6CE5320-D979-4DB0-B37A-496028F841B6}" presName="node" presStyleLbl="node1" presStyleIdx="0" presStyleCnt="2" custScaleX="144968">
        <dgm:presLayoutVars>
          <dgm:bulletEnabled val="1"/>
        </dgm:presLayoutVars>
      </dgm:prSet>
      <dgm:spPr/>
      <dgm:t>
        <a:bodyPr/>
        <a:lstStyle/>
        <a:p>
          <a:endParaRPr lang="ru-RU"/>
        </a:p>
      </dgm:t>
    </dgm:pt>
    <dgm:pt modelId="{54C1B704-31FB-46A7-BF17-2A1CB1BB1926}" type="pres">
      <dgm:prSet presAssocID="{C9E50823-D6F0-4627-A6C7-135519E39C78}" presName="sibTrans" presStyleCnt="0"/>
      <dgm:spPr/>
    </dgm:pt>
    <dgm:pt modelId="{31A5D89A-9FF0-48C2-9732-51C7CC853F09}" type="pres">
      <dgm:prSet presAssocID="{85059137-8625-4C94-8D19-8847F7ED7AA9}" presName="node" presStyleLbl="node1" presStyleIdx="1" presStyleCnt="2">
        <dgm:presLayoutVars>
          <dgm:bulletEnabled val="1"/>
        </dgm:presLayoutVars>
      </dgm:prSet>
      <dgm:spPr/>
      <dgm:t>
        <a:bodyPr/>
        <a:lstStyle/>
        <a:p>
          <a:endParaRPr lang="ru-RU"/>
        </a:p>
      </dgm:t>
    </dgm:pt>
  </dgm:ptLst>
  <dgm:cxnLst>
    <dgm:cxn modelId="{0053CE51-4A20-48BF-9FC9-5ABC8C93EDBA}" srcId="{7DE5C8C8-FF32-45FA-8EDD-16E9E3E98F4A}" destId="{85059137-8625-4C94-8D19-8847F7ED7AA9}" srcOrd="1" destOrd="0" parTransId="{CE1D1307-7596-4436-ACC5-95A2057CE698}" sibTransId="{28E23C3D-646E-4696-904B-262472DC74FB}"/>
    <dgm:cxn modelId="{FC53B60B-ABBE-4340-B396-815DC1056001}" srcId="{7DE5C8C8-FF32-45FA-8EDD-16E9E3E98F4A}" destId="{D6CE5320-D979-4DB0-B37A-496028F841B6}" srcOrd="0" destOrd="0" parTransId="{40EB831B-3AFF-4193-9592-33C24B73D6C0}" sibTransId="{C9E50823-D6F0-4627-A6C7-135519E39C78}"/>
    <dgm:cxn modelId="{4047A8E6-E71E-4A2C-B535-56041A1D430E}" type="presOf" srcId="{85059137-8625-4C94-8D19-8847F7ED7AA9}" destId="{31A5D89A-9FF0-48C2-9732-51C7CC853F09}" srcOrd="0" destOrd="0" presId="urn:microsoft.com/office/officeart/2005/8/layout/hList6"/>
    <dgm:cxn modelId="{36F5C4C2-BA27-486F-8CA6-E32283911D0C}" type="presOf" srcId="{7DE5C8C8-FF32-45FA-8EDD-16E9E3E98F4A}" destId="{E3898EC5-47BB-4370-B17E-4E4C16AEB5D7}" srcOrd="0" destOrd="0" presId="urn:microsoft.com/office/officeart/2005/8/layout/hList6"/>
    <dgm:cxn modelId="{ED716538-D9DF-49AC-BB0B-145AA4471498}" type="presOf" srcId="{D6CE5320-D979-4DB0-B37A-496028F841B6}" destId="{42DC4B6D-1F54-4AA6-AF4D-1F4C25E2FBBC}" srcOrd="0" destOrd="0" presId="urn:microsoft.com/office/officeart/2005/8/layout/hList6"/>
    <dgm:cxn modelId="{EED40030-B1EF-4AA9-8946-1DC7C8C89C6B}" type="presParOf" srcId="{E3898EC5-47BB-4370-B17E-4E4C16AEB5D7}" destId="{42DC4B6D-1F54-4AA6-AF4D-1F4C25E2FBBC}" srcOrd="0" destOrd="0" presId="urn:microsoft.com/office/officeart/2005/8/layout/hList6"/>
    <dgm:cxn modelId="{7F486B84-1498-435A-A33D-B4D73C1B7F21}" type="presParOf" srcId="{E3898EC5-47BB-4370-B17E-4E4C16AEB5D7}" destId="{54C1B704-31FB-46A7-BF17-2A1CB1BB1926}" srcOrd="1" destOrd="0" presId="urn:microsoft.com/office/officeart/2005/8/layout/hList6"/>
    <dgm:cxn modelId="{FE29B5C9-AFCC-4380-B314-39FEB9D29EA2}" type="presParOf" srcId="{E3898EC5-47BB-4370-B17E-4E4C16AEB5D7}" destId="{31A5D89A-9FF0-48C2-9732-51C7CC853F09}" srcOrd="2" destOrd="0" presId="urn:microsoft.com/office/officeart/2005/8/layout/hList6"/>
  </dgm:cxnLst>
  <dgm:bg>
    <a:solidFill>
      <a:schemeClr val="tx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AAB7DCD-92B4-4B01-ADC9-5BD7B8756BC2}"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ru-RU"/>
        </a:p>
      </dgm:t>
    </dgm:pt>
    <dgm:pt modelId="{85EED349-1BBF-43EC-A1B0-2AE5EF9577DE}">
      <dgm:prSet custT="1"/>
      <dgm:spPr>
        <a:solidFill>
          <a:srgbClr val="92D050"/>
        </a:solidFill>
      </dgm:spPr>
      <dgm:t>
        <a:bodyPr/>
        <a:lstStyle/>
        <a:p>
          <a:pPr rtl="0">
            <a:lnSpc>
              <a:spcPct val="100000"/>
            </a:lnSpc>
          </a:pPr>
          <a:r>
            <a:rPr lang="ms-MY" sz="1800" dirty="0">
              <a:solidFill>
                <a:srgbClr val="002060"/>
              </a:solidFill>
              <a:latin typeface="Arial" panose="020B0604020202020204" pitchFamily="34" charset="0"/>
              <a:cs typeface="Arial" panose="020B0604020202020204" pitchFamily="34" charset="0"/>
            </a:rPr>
            <a:t>Mustamlaka tizimining qulashi va yangi, mustaqil davlatlarning tashkil topishi jahon taraqqiyotidagi  ikki  qutbli tizimga berilgan kuchli zarba bo‘ldi. </a:t>
          </a:r>
          <a:endParaRPr lang="ru-RU" sz="1800" dirty="0">
            <a:solidFill>
              <a:srgbClr val="002060"/>
            </a:solidFill>
            <a:latin typeface="Arial" panose="020B0604020202020204" pitchFamily="34" charset="0"/>
            <a:cs typeface="Arial" panose="020B0604020202020204" pitchFamily="34" charset="0"/>
          </a:endParaRPr>
        </a:p>
      </dgm:t>
    </dgm:pt>
    <dgm:pt modelId="{B03C8563-EF19-44A1-A811-27EBE43BF048}" type="parTrans" cxnId="{E87F217D-3A40-4F96-A19C-CCDD12595A1D}">
      <dgm:prSet/>
      <dgm:spPr/>
      <dgm:t>
        <a:bodyPr/>
        <a:lstStyle/>
        <a:p>
          <a:endParaRPr lang="ru-RU"/>
        </a:p>
      </dgm:t>
    </dgm:pt>
    <dgm:pt modelId="{E97A55CF-B478-40BD-8BF4-D60F5744A7A1}" type="sibTrans" cxnId="{E87F217D-3A40-4F96-A19C-CCDD12595A1D}">
      <dgm:prSet/>
      <dgm:spPr/>
      <dgm:t>
        <a:bodyPr/>
        <a:lstStyle/>
        <a:p>
          <a:endParaRPr lang="ru-RU"/>
        </a:p>
      </dgm:t>
    </dgm:pt>
    <dgm:pt modelId="{0471987A-2F54-4E1D-91BB-33CB6AFF6659}">
      <dgm:prSet/>
      <dgm:spPr>
        <a:solidFill>
          <a:schemeClr val="tx1">
            <a:lumMod val="65000"/>
          </a:schemeClr>
        </a:solidFill>
      </dgm:spPr>
      <dgm:t>
        <a:bodyPr/>
        <a:lstStyle/>
        <a:p>
          <a:pPr rtl="0">
            <a:lnSpc>
              <a:spcPct val="100000"/>
            </a:lnSpc>
          </a:pPr>
          <a:r>
            <a:rPr lang="ms-MY" dirty="0">
              <a:solidFill>
                <a:srgbClr val="002060"/>
              </a:solidFill>
              <a:latin typeface="Arial" panose="020B0604020202020204" pitchFamily="34" charset="0"/>
              <a:cs typeface="Arial" panose="020B0604020202020204" pitchFamily="34" charset="0"/>
            </a:rPr>
            <a:t>1950-yillardayoq bu mamlakatlar o‘ziga xos taraqqiyot yo‘lini tanlash uchun xalqaro maydonga chiqdilar va keyinchalik “</a:t>
          </a:r>
          <a:r>
            <a:rPr lang="ms-MY" b="1" dirty="0">
              <a:solidFill>
                <a:srgbClr val="002060"/>
              </a:solidFill>
              <a:latin typeface="Arial" panose="020B0604020202020204" pitchFamily="34" charset="0"/>
              <a:cs typeface="Arial" panose="020B0604020202020204" pitchFamily="34" charset="0"/>
            </a:rPr>
            <a:t>uchinchi dunyo  mamlakatlari”  </a:t>
          </a:r>
          <a:r>
            <a:rPr lang="ms-MY" dirty="0">
              <a:solidFill>
                <a:srgbClr val="002060"/>
              </a:solidFill>
              <a:latin typeface="Arial" panose="020B0604020202020204" pitchFamily="34" charset="0"/>
              <a:cs typeface="Arial" panose="020B0604020202020204" pitchFamily="34" charset="0"/>
            </a:rPr>
            <a:t>nomini  oldi.  Bu hol qo‘shilmaslik harakati paydo bo‘lishi uchun  zamin yaratdi.</a:t>
          </a:r>
          <a:endParaRPr lang="ru-RU" dirty="0">
            <a:solidFill>
              <a:srgbClr val="002060"/>
            </a:solidFill>
            <a:latin typeface="Arial" panose="020B0604020202020204" pitchFamily="34" charset="0"/>
            <a:cs typeface="Arial" panose="020B0604020202020204" pitchFamily="34" charset="0"/>
          </a:endParaRPr>
        </a:p>
      </dgm:t>
    </dgm:pt>
    <dgm:pt modelId="{C43BAAAF-5FD6-4DCF-9825-7A414CFFD32A}" type="parTrans" cxnId="{ABEBDDDA-5280-4146-9823-FFAD0DBE1554}">
      <dgm:prSet/>
      <dgm:spPr/>
      <dgm:t>
        <a:bodyPr/>
        <a:lstStyle/>
        <a:p>
          <a:endParaRPr lang="ru-RU"/>
        </a:p>
      </dgm:t>
    </dgm:pt>
    <dgm:pt modelId="{F380782C-E00F-4595-9998-BCEC08A31CBA}" type="sibTrans" cxnId="{ABEBDDDA-5280-4146-9823-FFAD0DBE1554}">
      <dgm:prSet/>
      <dgm:spPr/>
      <dgm:t>
        <a:bodyPr/>
        <a:lstStyle/>
        <a:p>
          <a:endParaRPr lang="ru-RU"/>
        </a:p>
      </dgm:t>
    </dgm:pt>
    <dgm:pt modelId="{F510DF1A-4E54-45D0-ACCF-65EED4C28DB3}" type="pres">
      <dgm:prSet presAssocID="{EAAB7DCD-92B4-4B01-ADC9-5BD7B8756BC2}" presName="Name0" presStyleCnt="0">
        <dgm:presLayoutVars>
          <dgm:chMax val="7"/>
          <dgm:dir/>
          <dgm:animLvl val="lvl"/>
          <dgm:resizeHandles val="exact"/>
        </dgm:presLayoutVars>
      </dgm:prSet>
      <dgm:spPr/>
      <dgm:t>
        <a:bodyPr/>
        <a:lstStyle/>
        <a:p>
          <a:endParaRPr lang="ru-RU"/>
        </a:p>
      </dgm:t>
    </dgm:pt>
    <dgm:pt modelId="{11D93A6F-D189-4F48-BBE4-986F9EBDAC0A}" type="pres">
      <dgm:prSet presAssocID="{85EED349-1BBF-43EC-A1B0-2AE5EF9577DE}" presName="circle1" presStyleLbl="node1" presStyleIdx="0" presStyleCnt="2"/>
      <dgm:spPr>
        <a:blipFill rotWithShape="0">
          <a:blip xmlns:r="http://schemas.openxmlformats.org/officeDocument/2006/relationships" r:embed="rId1"/>
          <a:stretch>
            <a:fillRect/>
          </a:stretch>
        </a:blipFill>
      </dgm:spPr>
    </dgm:pt>
    <dgm:pt modelId="{4E947B43-9478-4069-AF3C-8C6354453C5B}" type="pres">
      <dgm:prSet presAssocID="{85EED349-1BBF-43EC-A1B0-2AE5EF9577DE}" presName="space" presStyleCnt="0"/>
      <dgm:spPr/>
    </dgm:pt>
    <dgm:pt modelId="{89CF9C73-15E6-455D-A9EF-2193A33DA6BB}" type="pres">
      <dgm:prSet presAssocID="{85EED349-1BBF-43EC-A1B0-2AE5EF9577DE}" presName="rect1" presStyleLbl="alignAcc1" presStyleIdx="0" presStyleCnt="2"/>
      <dgm:spPr/>
      <dgm:t>
        <a:bodyPr/>
        <a:lstStyle/>
        <a:p>
          <a:endParaRPr lang="ru-RU"/>
        </a:p>
      </dgm:t>
    </dgm:pt>
    <dgm:pt modelId="{4FDAEA44-C623-4DD2-B7A6-AC8F20E0DD72}" type="pres">
      <dgm:prSet presAssocID="{0471987A-2F54-4E1D-91BB-33CB6AFF6659}" presName="vertSpace2" presStyleLbl="node1" presStyleIdx="0" presStyleCnt="2"/>
      <dgm:spPr/>
    </dgm:pt>
    <dgm:pt modelId="{7B019BBC-20FD-435B-87DF-FDB0EA92C529}" type="pres">
      <dgm:prSet presAssocID="{0471987A-2F54-4E1D-91BB-33CB6AFF6659}" presName="circle2" presStyleLbl="node1" presStyleIdx="1" presStyleCnt="2"/>
      <dgm:spPr/>
    </dgm:pt>
    <dgm:pt modelId="{FD7FBAD3-1459-402C-BFD7-2F6D172A5054}" type="pres">
      <dgm:prSet presAssocID="{0471987A-2F54-4E1D-91BB-33CB6AFF6659}" presName="rect2" presStyleLbl="alignAcc1" presStyleIdx="1" presStyleCnt="2"/>
      <dgm:spPr/>
      <dgm:t>
        <a:bodyPr/>
        <a:lstStyle/>
        <a:p>
          <a:endParaRPr lang="ru-RU"/>
        </a:p>
      </dgm:t>
    </dgm:pt>
    <dgm:pt modelId="{A824331D-1849-42C2-B15D-96E0EFD5BCF5}" type="pres">
      <dgm:prSet presAssocID="{85EED349-1BBF-43EC-A1B0-2AE5EF9577DE}" presName="rect1ParTxNoCh" presStyleLbl="alignAcc1" presStyleIdx="1" presStyleCnt="2">
        <dgm:presLayoutVars>
          <dgm:chMax val="1"/>
          <dgm:bulletEnabled val="1"/>
        </dgm:presLayoutVars>
      </dgm:prSet>
      <dgm:spPr/>
      <dgm:t>
        <a:bodyPr/>
        <a:lstStyle/>
        <a:p>
          <a:endParaRPr lang="ru-RU"/>
        </a:p>
      </dgm:t>
    </dgm:pt>
    <dgm:pt modelId="{BADEE66B-902E-4849-8BC4-736C65BA8F47}" type="pres">
      <dgm:prSet presAssocID="{0471987A-2F54-4E1D-91BB-33CB6AFF6659}" presName="rect2ParTxNoCh" presStyleLbl="alignAcc1" presStyleIdx="1" presStyleCnt="2">
        <dgm:presLayoutVars>
          <dgm:chMax val="1"/>
          <dgm:bulletEnabled val="1"/>
        </dgm:presLayoutVars>
      </dgm:prSet>
      <dgm:spPr/>
      <dgm:t>
        <a:bodyPr/>
        <a:lstStyle/>
        <a:p>
          <a:endParaRPr lang="ru-RU"/>
        </a:p>
      </dgm:t>
    </dgm:pt>
  </dgm:ptLst>
  <dgm:cxnLst>
    <dgm:cxn modelId="{E87F217D-3A40-4F96-A19C-CCDD12595A1D}" srcId="{EAAB7DCD-92B4-4B01-ADC9-5BD7B8756BC2}" destId="{85EED349-1BBF-43EC-A1B0-2AE5EF9577DE}" srcOrd="0" destOrd="0" parTransId="{B03C8563-EF19-44A1-A811-27EBE43BF048}" sibTransId="{E97A55CF-B478-40BD-8BF4-D60F5744A7A1}"/>
    <dgm:cxn modelId="{ABB4637B-45CB-4974-85BC-344E3067C38A}" type="presOf" srcId="{EAAB7DCD-92B4-4B01-ADC9-5BD7B8756BC2}" destId="{F510DF1A-4E54-45D0-ACCF-65EED4C28DB3}" srcOrd="0" destOrd="0" presId="urn:microsoft.com/office/officeart/2005/8/layout/target3"/>
    <dgm:cxn modelId="{D27B47DE-D989-43F8-AF90-C94C9FFAB3F4}" type="presOf" srcId="{0471987A-2F54-4E1D-91BB-33CB6AFF6659}" destId="{BADEE66B-902E-4849-8BC4-736C65BA8F47}" srcOrd="1" destOrd="0" presId="urn:microsoft.com/office/officeart/2005/8/layout/target3"/>
    <dgm:cxn modelId="{FB5B4552-EB30-48B1-9959-8BCBA8B481C0}" type="presOf" srcId="{0471987A-2F54-4E1D-91BB-33CB6AFF6659}" destId="{FD7FBAD3-1459-402C-BFD7-2F6D172A5054}" srcOrd="0" destOrd="0" presId="urn:microsoft.com/office/officeart/2005/8/layout/target3"/>
    <dgm:cxn modelId="{D14CDE4B-0583-4FF7-828C-C2F8952B9ABB}" type="presOf" srcId="{85EED349-1BBF-43EC-A1B0-2AE5EF9577DE}" destId="{A824331D-1849-42C2-B15D-96E0EFD5BCF5}" srcOrd="1" destOrd="0" presId="urn:microsoft.com/office/officeart/2005/8/layout/target3"/>
    <dgm:cxn modelId="{ABEBDDDA-5280-4146-9823-FFAD0DBE1554}" srcId="{EAAB7DCD-92B4-4B01-ADC9-5BD7B8756BC2}" destId="{0471987A-2F54-4E1D-91BB-33CB6AFF6659}" srcOrd="1" destOrd="0" parTransId="{C43BAAAF-5FD6-4DCF-9825-7A414CFFD32A}" sibTransId="{F380782C-E00F-4595-9998-BCEC08A31CBA}"/>
    <dgm:cxn modelId="{4ACB61E4-25EB-4D13-8741-5784DBDED193}" type="presOf" srcId="{85EED349-1BBF-43EC-A1B0-2AE5EF9577DE}" destId="{89CF9C73-15E6-455D-A9EF-2193A33DA6BB}" srcOrd="0" destOrd="0" presId="urn:microsoft.com/office/officeart/2005/8/layout/target3"/>
    <dgm:cxn modelId="{06F860EF-7C0A-4D84-B354-64CE9B79B920}" type="presParOf" srcId="{F510DF1A-4E54-45D0-ACCF-65EED4C28DB3}" destId="{11D93A6F-D189-4F48-BBE4-986F9EBDAC0A}" srcOrd="0" destOrd="0" presId="urn:microsoft.com/office/officeart/2005/8/layout/target3"/>
    <dgm:cxn modelId="{1CD53E28-AD3E-48D2-BA14-F9BF7C08E7F1}" type="presParOf" srcId="{F510DF1A-4E54-45D0-ACCF-65EED4C28DB3}" destId="{4E947B43-9478-4069-AF3C-8C6354453C5B}" srcOrd="1" destOrd="0" presId="urn:microsoft.com/office/officeart/2005/8/layout/target3"/>
    <dgm:cxn modelId="{BC1C5C35-E7FE-4C17-8583-5F71BC51CB9E}" type="presParOf" srcId="{F510DF1A-4E54-45D0-ACCF-65EED4C28DB3}" destId="{89CF9C73-15E6-455D-A9EF-2193A33DA6BB}" srcOrd="2" destOrd="0" presId="urn:microsoft.com/office/officeart/2005/8/layout/target3"/>
    <dgm:cxn modelId="{6BC48C84-12E2-401D-A977-A3F345849896}" type="presParOf" srcId="{F510DF1A-4E54-45D0-ACCF-65EED4C28DB3}" destId="{4FDAEA44-C623-4DD2-B7A6-AC8F20E0DD72}" srcOrd="3" destOrd="0" presId="urn:microsoft.com/office/officeart/2005/8/layout/target3"/>
    <dgm:cxn modelId="{3F7225E9-161F-4AB9-B9F8-3109A26DF2D9}" type="presParOf" srcId="{F510DF1A-4E54-45D0-ACCF-65EED4C28DB3}" destId="{7B019BBC-20FD-435B-87DF-FDB0EA92C529}" srcOrd="4" destOrd="0" presId="urn:microsoft.com/office/officeart/2005/8/layout/target3"/>
    <dgm:cxn modelId="{B8ED7E5D-2909-4D2A-8F54-91B462178F2F}" type="presParOf" srcId="{F510DF1A-4E54-45D0-ACCF-65EED4C28DB3}" destId="{FD7FBAD3-1459-402C-BFD7-2F6D172A5054}" srcOrd="5" destOrd="0" presId="urn:microsoft.com/office/officeart/2005/8/layout/target3"/>
    <dgm:cxn modelId="{E5B3279D-AB30-4CDC-B21D-D6B7D165BFE9}" type="presParOf" srcId="{F510DF1A-4E54-45D0-ACCF-65EED4C28DB3}" destId="{A824331D-1849-42C2-B15D-96E0EFD5BCF5}" srcOrd="6" destOrd="0" presId="urn:microsoft.com/office/officeart/2005/8/layout/target3"/>
    <dgm:cxn modelId="{7435E77C-FFE2-4F66-8BA8-D4F5F236B09E}" type="presParOf" srcId="{F510DF1A-4E54-45D0-ACCF-65EED4C28DB3}" destId="{BADEE66B-902E-4849-8BC4-736C65BA8F47}" srcOrd="7" destOrd="0" presId="urn:microsoft.com/office/officeart/2005/8/layout/target3"/>
  </dgm:cxnLst>
  <dgm:bg>
    <a:solidFill>
      <a:schemeClr val="tx1">
        <a:lumMod val="95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DD55405-93F2-4B83-9D87-B64DDB2EDD9D}"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ru-RU"/>
        </a:p>
      </dgm:t>
    </dgm:pt>
    <dgm:pt modelId="{D13D72D6-4C08-49CB-B939-1D885DC2E0C8}">
      <dgm:prSet custT="1"/>
      <dgm:spPr>
        <a:solidFill>
          <a:schemeClr val="accent3">
            <a:lumMod val="20000"/>
            <a:lumOff val="80000"/>
          </a:schemeClr>
        </a:solidFill>
      </dgm:spPr>
      <dgm:t>
        <a:bodyPr/>
        <a:lstStyle/>
        <a:p>
          <a:pPr rtl="0">
            <a:lnSpc>
              <a:spcPct val="100000"/>
            </a:lnSpc>
          </a:pPr>
          <a:r>
            <a:rPr lang="ms-MY" sz="1800" dirty="0">
              <a:latin typeface="Arial" panose="020B0604020202020204" pitchFamily="34" charset="0"/>
              <a:cs typeface="Arial" panose="020B0604020202020204" pitchFamily="34" charset="0"/>
            </a:rPr>
            <a:t>1970-yillari xalqaro munosabatlar- dagi keskinlik biroz yumshadi</a:t>
          </a:r>
          <a:r>
            <a:rPr lang="ms-MY" sz="1100" dirty="0"/>
            <a:t>. </a:t>
          </a:r>
          <a:endParaRPr lang="ru-RU" sz="1100" dirty="0"/>
        </a:p>
      </dgm:t>
    </dgm:pt>
    <dgm:pt modelId="{7C7E1202-9175-405D-8427-7D2C8779E8B9}" type="parTrans" cxnId="{B62BFA4B-315A-427D-8418-C0B0C91C7A0D}">
      <dgm:prSet/>
      <dgm:spPr/>
      <dgm:t>
        <a:bodyPr/>
        <a:lstStyle/>
        <a:p>
          <a:endParaRPr lang="ru-RU"/>
        </a:p>
      </dgm:t>
    </dgm:pt>
    <dgm:pt modelId="{D6D9E524-F907-4A79-8A57-F75FF2D418EE}" type="sibTrans" cxnId="{B62BFA4B-315A-427D-8418-C0B0C91C7A0D}">
      <dgm:prSet/>
      <dgm:spPr/>
      <dgm:t>
        <a:bodyPr/>
        <a:lstStyle/>
        <a:p>
          <a:endParaRPr lang="ru-RU"/>
        </a:p>
      </dgm:t>
    </dgm:pt>
    <dgm:pt modelId="{E66616AB-BA7D-42FF-9908-19C97E344671}">
      <dgm:prSet custT="1"/>
      <dgm:spPr>
        <a:solidFill>
          <a:schemeClr val="accent1">
            <a:lumMod val="20000"/>
            <a:lumOff val="80000"/>
          </a:schemeClr>
        </a:solidFill>
      </dgm:spPr>
      <dgm:t>
        <a:bodyPr/>
        <a:lstStyle/>
        <a:p>
          <a:pPr rtl="0">
            <a:lnSpc>
              <a:spcPct val="100000"/>
            </a:lnSpc>
          </a:pPr>
          <a:r>
            <a:rPr lang="ms-MY" sz="1200" dirty="0">
              <a:latin typeface="Arial" panose="020B0604020202020204" pitchFamily="34" charset="0"/>
              <a:cs typeface="Arial" panose="020B0604020202020204" pitchFamily="34" charset="0"/>
            </a:rPr>
            <a:t>1972-yili SSSR bilan AQSH o‘rtasida strategik qurollarni cheklash bo‘yicha  birinchi  shartnoma </a:t>
          </a:r>
          <a:r>
            <a:rPr lang="ms-MY" sz="1200" b="1" dirty="0">
              <a:latin typeface="Arial" panose="020B0604020202020204" pitchFamily="34" charset="0"/>
              <a:cs typeface="Arial" panose="020B0604020202020204" pitchFamily="34" charset="0"/>
            </a:rPr>
            <a:t>(SQCH-1) </a:t>
          </a:r>
          <a:r>
            <a:rPr lang="ms-MY" sz="1200" dirty="0">
              <a:latin typeface="Arial" panose="020B0604020202020204" pitchFamily="34" charset="0"/>
              <a:cs typeface="Arial" panose="020B0604020202020204" pitchFamily="34" charset="0"/>
            </a:rPr>
            <a:t>va </a:t>
          </a:r>
          <a:r>
            <a:rPr lang="ms-MY" sz="1200" b="1" dirty="0">
              <a:latin typeface="Arial" panose="020B0604020202020204" pitchFamily="34" charset="0"/>
              <a:cs typeface="Arial" panose="020B0604020202020204" pitchFamily="34" charset="0"/>
            </a:rPr>
            <a:t>1975-yili  </a:t>
          </a:r>
          <a:r>
            <a:rPr lang="ms-MY" sz="1200" dirty="0">
              <a:latin typeface="Arial" panose="020B0604020202020204" pitchFamily="34" charset="0"/>
              <a:cs typeface="Arial" panose="020B0604020202020204" pitchFamily="34" charset="0"/>
            </a:rPr>
            <a:t>Yevropada  Xavfsizlik  va  hamkorlik  kengashining Yakunlovchi akti imzolandi. </a:t>
          </a:r>
          <a:endParaRPr lang="ru-RU" sz="1200" dirty="0">
            <a:latin typeface="Arial" panose="020B0604020202020204" pitchFamily="34" charset="0"/>
            <a:cs typeface="Arial" panose="020B0604020202020204" pitchFamily="34" charset="0"/>
          </a:endParaRPr>
        </a:p>
      </dgm:t>
    </dgm:pt>
    <dgm:pt modelId="{3B301B93-9690-4D5D-A9AD-B4F6CD58D67F}" type="parTrans" cxnId="{826FEA37-EC48-4E90-8BA4-3B76879703FF}">
      <dgm:prSet/>
      <dgm:spPr/>
      <dgm:t>
        <a:bodyPr/>
        <a:lstStyle/>
        <a:p>
          <a:endParaRPr lang="ru-RU"/>
        </a:p>
      </dgm:t>
    </dgm:pt>
    <dgm:pt modelId="{A01ECEA0-FA9E-4AEF-BFF1-BBDBF42A7D1E}" type="sibTrans" cxnId="{826FEA37-EC48-4E90-8BA4-3B76879703FF}">
      <dgm:prSet/>
      <dgm:spPr/>
      <dgm:t>
        <a:bodyPr/>
        <a:lstStyle/>
        <a:p>
          <a:endParaRPr lang="ru-RU"/>
        </a:p>
      </dgm:t>
    </dgm:pt>
    <dgm:pt modelId="{20B1721C-7294-4AB2-B048-B5E1D36B79CA}">
      <dgm:prSet/>
      <dgm:spPr>
        <a:solidFill>
          <a:schemeClr val="accent4">
            <a:lumMod val="20000"/>
            <a:lumOff val="80000"/>
          </a:schemeClr>
        </a:solidFill>
      </dgm:spPr>
      <dgm:t>
        <a:bodyPr/>
        <a:lstStyle/>
        <a:p>
          <a:pPr rtl="0">
            <a:lnSpc>
              <a:spcPct val="100000"/>
            </a:lnSpc>
          </a:pPr>
          <a:r>
            <a:rPr lang="ms-MY" dirty="0">
              <a:latin typeface="Arial" panose="020B0604020202020204" pitchFamily="34" charset="0"/>
              <a:cs typeface="Arial" panose="020B0604020202020204" pitchFamily="34" charset="0"/>
            </a:rPr>
            <a:t>Bu hujjat   shartnoma  bo‘lmasa-da, katta axloqiy-siyosiy ahamiyatga ega bo‘ldi. </a:t>
          </a:r>
          <a:r>
            <a:rPr lang="ms-MY" b="1" dirty="0">
              <a:latin typeface="Arial" panose="020B0604020202020204" pitchFamily="34" charset="0"/>
              <a:cs typeface="Arial" panose="020B0604020202020204" pitchFamily="34" charset="0"/>
            </a:rPr>
            <a:t>1979-yili </a:t>
          </a:r>
          <a:r>
            <a:rPr lang="ms-MY" dirty="0">
              <a:latin typeface="Arial" panose="020B0604020202020204" pitchFamily="34" charset="0"/>
              <a:cs typeface="Arial" panose="020B0604020202020204" pitchFamily="34" charset="0"/>
            </a:rPr>
            <a:t>SSSR va AQSH o‘rtasida </a:t>
          </a:r>
          <a:r>
            <a:rPr lang="ms-MY" b="1" dirty="0">
              <a:latin typeface="Arial" panose="020B0604020202020204" pitchFamily="34" charset="0"/>
              <a:cs typeface="Arial" panose="020B0604020202020204" pitchFamily="34" charset="0"/>
            </a:rPr>
            <a:t>SQCH-2  </a:t>
          </a:r>
          <a:r>
            <a:rPr lang="ms-MY" dirty="0">
              <a:latin typeface="Arial" panose="020B0604020202020204" pitchFamily="34" charset="0"/>
              <a:cs typeface="Arial" panose="020B0604020202020204" pitchFamily="34" charset="0"/>
            </a:rPr>
            <a:t>shartnomasi imzolandi.  </a:t>
          </a:r>
          <a:endParaRPr lang="ru-RU" dirty="0">
            <a:latin typeface="Arial" panose="020B0604020202020204" pitchFamily="34" charset="0"/>
            <a:cs typeface="Arial" panose="020B0604020202020204" pitchFamily="34" charset="0"/>
          </a:endParaRPr>
        </a:p>
      </dgm:t>
    </dgm:pt>
    <dgm:pt modelId="{5C43F276-9036-4934-843A-0E20E5B1F0CD}" type="parTrans" cxnId="{2EAA24A7-56B1-4182-874B-B218351A58CF}">
      <dgm:prSet/>
      <dgm:spPr/>
      <dgm:t>
        <a:bodyPr/>
        <a:lstStyle/>
        <a:p>
          <a:endParaRPr lang="ru-RU"/>
        </a:p>
      </dgm:t>
    </dgm:pt>
    <dgm:pt modelId="{800DC36B-A6ED-40D7-8C9C-4383F5AB56B7}" type="sibTrans" cxnId="{2EAA24A7-56B1-4182-874B-B218351A58CF}">
      <dgm:prSet/>
      <dgm:spPr/>
      <dgm:t>
        <a:bodyPr/>
        <a:lstStyle/>
        <a:p>
          <a:endParaRPr lang="ru-RU"/>
        </a:p>
      </dgm:t>
    </dgm:pt>
    <dgm:pt modelId="{45AC02DF-F1FE-426E-B098-EC12C62A3F09}" type="pres">
      <dgm:prSet presAssocID="{DDD55405-93F2-4B83-9D87-B64DDB2EDD9D}" presName="Name0" presStyleCnt="0">
        <dgm:presLayoutVars>
          <dgm:dir/>
          <dgm:resizeHandles val="exact"/>
        </dgm:presLayoutVars>
      </dgm:prSet>
      <dgm:spPr/>
      <dgm:t>
        <a:bodyPr/>
        <a:lstStyle/>
        <a:p>
          <a:endParaRPr lang="ru-RU"/>
        </a:p>
      </dgm:t>
    </dgm:pt>
    <dgm:pt modelId="{8DCDF1F7-A6A9-48CF-97F5-D46F5252CA36}" type="pres">
      <dgm:prSet presAssocID="{D13D72D6-4C08-49CB-B939-1D885DC2E0C8}" presName="node" presStyleLbl="node1" presStyleIdx="0" presStyleCnt="3">
        <dgm:presLayoutVars>
          <dgm:bulletEnabled val="1"/>
        </dgm:presLayoutVars>
      </dgm:prSet>
      <dgm:spPr/>
      <dgm:t>
        <a:bodyPr/>
        <a:lstStyle/>
        <a:p>
          <a:endParaRPr lang="ru-RU"/>
        </a:p>
      </dgm:t>
    </dgm:pt>
    <dgm:pt modelId="{5B9976D7-15C5-42A1-9501-DE0126F6308F}" type="pres">
      <dgm:prSet presAssocID="{D6D9E524-F907-4A79-8A57-F75FF2D418EE}" presName="sibTrans" presStyleCnt="0"/>
      <dgm:spPr/>
    </dgm:pt>
    <dgm:pt modelId="{847A0A7C-C8AC-40EA-A857-DB830AE631F2}" type="pres">
      <dgm:prSet presAssocID="{E66616AB-BA7D-42FF-9908-19C97E344671}" presName="node" presStyleLbl="node1" presStyleIdx="1" presStyleCnt="3">
        <dgm:presLayoutVars>
          <dgm:bulletEnabled val="1"/>
        </dgm:presLayoutVars>
      </dgm:prSet>
      <dgm:spPr/>
      <dgm:t>
        <a:bodyPr/>
        <a:lstStyle/>
        <a:p>
          <a:endParaRPr lang="ru-RU"/>
        </a:p>
      </dgm:t>
    </dgm:pt>
    <dgm:pt modelId="{21934C73-27BA-40F3-8B25-23B2F30F9181}" type="pres">
      <dgm:prSet presAssocID="{A01ECEA0-FA9E-4AEF-BFF1-BBDBF42A7D1E}" presName="sibTrans" presStyleCnt="0"/>
      <dgm:spPr/>
    </dgm:pt>
    <dgm:pt modelId="{2EE8D79E-6930-4693-9F9F-4326F861D773}" type="pres">
      <dgm:prSet presAssocID="{20B1721C-7294-4AB2-B048-B5E1D36B79CA}" presName="node" presStyleLbl="node1" presStyleIdx="2" presStyleCnt="3">
        <dgm:presLayoutVars>
          <dgm:bulletEnabled val="1"/>
        </dgm:presLayoutVars>
      </dgm:prSet>
      <dgm:spPr/>
      <dgm:t>
        <a:bodyPr/>
        <a:lstStyle/>
        <a:p>
          <a:endParaRPr lang="ru-RU"/>
        </a:p>
      </dgm:t>
    </dgm:pt>
  </dgm:ptLst>
  <dgm:cxnLst>
    <dgm:cxn modelId="{87B00D46-09A4-41BD-A4D0-5F0CEB2C711A}" type="presOf" srcId="{20B1721C-7294-4AB2-B048-B5E1D36B79CA}" destId="{2EE8D79E-6930-4693-9F9F-4326F861D773}" srcOrd="0" destOrd="0" presId="urn:microsoft.com/office/officeart/2005/8/layout/hList6"/>
    <dgm:cxn modelId="{B62BFA4B-315A-427D-8418-C0B0C91C7A0D}" srcId="{DDD55405-93F2-4B83-9D87-B64DDB2EDD9D}" destId="{D13D72D6-4C08-49CB-B939-1D885DC2E0C8}" srcOrd="0" destOrd="0" parTransId="{7C7E1202-9175-405D-8427-7D2C8779E8B9}" sibTransId="{D6D9E524-F907-4A79-8A57-F75FF2D418EE}"/>
    <dgm:cxn modelId="{68E8E0CC-C4CA-491E-80F4-33433228BEB8}" type="presOf" srcId="{DDD55405-93F2-4B83-9D87-B64DDB2EDD9D}" destId="{45AC02DF-F1FE-426E-B098-EC12C62A3F09}" srcOrd="0" destOrd="0" presId="urn:microsoft.com/office/officeart/2005/8/layout/hList6"/>
    <dgm:cxn modelId="{74DE8F87-A366-42DD-800F-526736DD7046}" type="presOf" srcId="{D13D72D6-4C08-49CB-B939-1D885DC2E0C8}" destId="{8DCDF1F7-A6A9-48CF-97F5-D46F5252CA36}" srcOrd="0" destOrd="0" presId="urn:microsoft.com/office/officeart/2005/8/layout/hList6"/>
    <dgm:cxn modelId="{11C2A783-C352-4086-8426-F1FE76D481FA}" type="presOf" srcId="{E66616AB-BA7D-42FF-9908-19C97E344671}" destId="{847A0A7C-C8AC-40EA-A857-DB830AE631F2}" srcOrd="0" destOrd="0" presId="urn:microsoft.com/office/officeart/2005/8/layout/hList6"/>
    <dgm:cxn modelId="{2EAA24A7-56B1-4182-874B-B218351A58CF}" srcId="{DDD55405-93F2-4B83-9D87-B64DDB2EDD9D}" destId="{20B1721C-7294-4AB2-B048-B5E1D36B79CA}" srcOrd="2" destOrd="0" parTransId="{5C43F276-9036-4934-843A-0E20E5B1F0CD}" sibTransId="{800DC36B-A6ED-40D7-8C9C-4383F5AB56B7}"/>
    <dgm:cxn modelId="{826FEA37-EC48-4E90-8BA4-3B76879703FF}" srcId="{DDD55405-93F2-4B83-9D87-B64DDB2EDD9D}" destId="{E66616AB-BA7D-42FF-9908-19C97E344671}" srcOrd="1" destOrd="0" parTransId="{3B301B93-9690-4D5D-A9AD-B4F6CD58D67F}" sibTransId="{A01ECEA0-FA9E-4AEF-BFF1-BBDBF42A7D1E}"/>
    <dgm:cxn modelId="{BA740BE7-58F0-41A1-BE7B-3259D0FC6F86}" type="presParOf" srcId="{45AC02DF-F1FE-426E-B098-EC12C62A3F09}" destId="{8DCDF1F7-A6A9-48CF-97F5-D46F5252CA36}" srcOrd="0" destOrd="0" presId="urn:microsoft.com/office/officeart/2005/8/layout/hList6"/>
    <dgm:cxn modelId="{1BADCCC2-8B74-427F-8D37-76266C13A346}" type="presParOf" srcId="{45AC02DF-F1FE-426E-B098-EC12C62A3F09}" destId="{5B9976D7-15C5-42A1-9501-DE0126F6308F}" srcOrd="1" destOrd="0" presId="urn:microsoft.com/office/officeart/2005/8/layout/hList6"/>
    <dgm:cxn modelId="{973A67E6-BADC-4434-98C7-71A6B93F83A5}" type="presParOf" srcId="{45AC02DF-F1FE-426E-B098-EC12C62A3F09}" destId="{847A0A7C-C8AC-40EA-A857-DB830AE631F2}" srcOrd="2" destOrd="0" presId="urn:microsoft.com/office/officeart/2005/8/layout/hList6"/>
    <dgm:cxn modelId="{742159E7-66B0-4C11-BF19-C62CFA3FB9A3}" type="presParOf" srcId="{45AC02DF-F1FE-426E-B098-EC12C62A3F09}" destId="{21934C73-27BA-40F3-8B25-23B2F30F9181}" srcOrd="3" destOrd="0" presId="urn:microsoft.com/office/officeart/2005/8/layout/hList6"/>
    <dgm:cxn modelId="{B6139ED9-701E-4F9D-BFA4-03FB0B9CD19C}" type="presParOf" srcId="{45AC02DF-F1FE-426E-B098-EC12C62A3F09}" destId="{2EE8D79E-6930-4693-9F9F-4326F861D773}" srcOrd="4" destOrd="0" presId="urn:microsoft.com/office/officeart/2005/8/layout/hList6"/>
  </dgm:cxnLst>
  <dgm:bg>
    <a:solidFill>
      <a:schemeClr val="tx1">
        <a:lumMod val="85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6C04D85-3205-43BA-87C8-0ABEEE19B0B0}"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ru-RU"/>
        </a:p>
      </dgm:t>
    </dgm:pt>
    <dgm:pt modelId="{7F0EC64B-07EB-4F1C-AF36-4ACA1E472DD0}">
      <dgm:prSet/>
      <dgm:spPr>
        <a:solidFill>
          <a:schemeClr val="accent2">
            <a:lumMod val="20000"/>
            <a:lumOff val="80000"/>
          </a:schemeClr>
        </a:solidFill>
      </dgm:spPr>
      <dgm:t>
        <a:bodyPr/>
        <a:lstStyle/>
        <a:p>
          <a:pPr marL="265113" indent="0" rtl="0"/>
          <a:r>
            <a:rPr lang="en-US" b="0" i="0" dirty="0" err="1">
              <a:latin typeface="Arial" panose="020B0604020202020204" pitchFamily="34" charset="0"/>
              <a:cs typeface="Arial" panose="020B0604020202020204" pitchFamily="34" charset="0"/>
            </a:rPr>
            <a:t>Darslikning</a:t>
          </a:r>
          <a:r>
            <a:rPr lang="en-US" b="0" i="0" dirty="0">
              <a:latin typeface="Arial" panose="020B0604020202020204" pitchFamily="34" charset="0"/>
              <a:cs typeface="Arial" panose="020B0604020202020204" pitchFamily="34" charset="0"/>
            </a:rPr>
            <a:t> 80-betida </a:t>
          </a:r>
          <a:r>
            <a:rPr lang="en-US" b="0" i="0" dirty="0" err="1">
              <a:latin typeface="Arial" panose="020B0604020202020204" pitchFamily="34" charset="0"/>
              <a:cs typeface="Arial" panose="020B0604020202020204" pitchFamily="34" charset="0"/>
            </a:rPr>
            <a:t>berilgan</a:t>
          </a:r>
          <a:r>
            <a:rPr lang="en-US" b="0" i="0" dirty="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yangi</a:t>
          </a:r>
          <a:r>
            <a:rPr lang="en-US" b="0" i="0" dirty="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izohli</a:t>
          </a:r>
          <a:r>
            <a:rPr lang="en-US" b="0" i="0" dirty="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atamalarni</a:t>
          </a:r>
          <a:r>
            <a:rPr lang="en-US" b="0" i="0" dirty="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daftaringizga</a:t>
          </a:r>
          <a:r>
            <a:rPr lang="en-US" b="0" i="0" dirty="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yozib</a:t>
          </a:r>
          <a:r>
            <a:rPr lang="en-US" b="0" i="0" dirty="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oling</a:t>
          </a:r>
          <a:r>
            <a:rPr lang="en-US" b="0" i="0" dirty="0">
              <a:latin typeface="Arial" panose="020B0604020202020204" pitchFamily="34" charset="0"/>
              <a:cs typeface="Arial" panose="020B0604020202020204" pitchFamily="34" charset="0"/>
            </a:rPr>
            <a:t>.</a:t>
          </a:r>
          <a:endParaRPr lang="ru-RU" dirty="0">
            <a:latin typeface="Arial" panose="020B0604020202020204" pitchFamily="34" charset="0"/>
            <a:cs typeface="Arial" panose="020B0604020202020204" pitchFamily="34" charset="0"/>
          </a:endParaRPr>
        </a:p>
      </dgm:t>
    </dgm:pt>
    <dgm:pt modelId="{EA09C260-4D0C-477E-8117-796FD0733824}" type="parTrans" cxnId="{E8B0A1F4-E43A-4871-836D-14967F587EF3}">
      <dgm:prSet/>
      <dgm:spPr/>
      <dgm:t>
        <a:bodyPr/>
        <a:lstStyle/>
        <a:p>
          <a:endParaRPr lang="ru-RU"/>
        </a:p>
      </dgm:t>
    </dgm:pt>
    <dgm:pt modelId="{B1F62619-4708-43C3-BE65-858D7A957272}" type="sibTrans" cxnId="{E8B0A1F4-E43A-4871-836D-14967F587EF3}">
      <dgm:prSet/>
      <dgm:spPr/>
      <dgm:t>
        <a:bodyPr/>
        <a:lstStyle/>
        <a:p>
          <a:endParaRPr lang="ru-RU"/>
        </a:p>
      </dgm:t>
    </dgm:pt>
    <dgm:pt modelId="{763C580E-38E9-4D68-AA8C-5EDED5DB2E05}">
      <dgm:prSet/>
      <dgm:spPr>
        <a:solidFill>
          <a:schemeClr val="accent3">
            <a:lumMod val="20000"/>
            <a:lumOff val="80000"/>
          </a:schemeClr>
        </a:solidFill>
      </dgm:spPr>
      <dgm:t>
        <a:bodyPr/>
        <a:lstStyle/>
        <a:p>
          <a:pPr marL="265113" indent="0" rtl="0"/>
          <a:r>
            <a:rPr lang="en-US" b="0" i="0" dirty="0" err="1">
              <a:latin typeface="Arial" panose="020B0604020202020204" pitchFamily="34" charset="0"/>
              <a:cs typeface="Arial" panose="020B0604020202020204" pitchFamily="34" charset="0"/>
            </a:rPr>
            <a:t>Darslikning</a:t>
          </a:r>
          <a:r>
            <a:rPr lang="en-US" b="0" i="0" dirty="0">
              <a:latin typeface="Arial" panose="020B0604020202020204" pitchFamily="34" charset="0"/>
              <a:cs typeface="Arial" panose="020B0604020202020204" pitchFamily="34" charset="0"/>
            </a:rPr>
            <a:t> 80-betida </a:t>
          </a:r>
          <a:r>
            <a:rPr lang="en-US" b="0" i="0" dirty="0" err="1">
              <a:latin typeface="Arial" panose="020B0604020202020204" pitchFamily="34" charset="0"/>
              <a:cs typeface="Arial" panose="020B0604020202020204" pitchFamily="34" charset="0"/>
            </a:rPr>
            <a:t>so‘ngida</a:t>
          </a:r>
          <a:r>
            <a:rPr lang="en-US" b="0" i="0" dirty="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berilgan</a:t>
          </a:r>
          <a:r>
            <a:rPr lang="en-US" b="0" i="0" dirty="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savollarga</a:t>
          </a:r>
          <a:r>
            <a:rPr lang="en-US" b="0" i="0" dirty="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javob</a:t>
          </a:r>
          <a:r>
            <a:rPr lang="en-US" b="0" i="0" dirty="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yozing</a:t>
          </a:r>
          <a:r>
            <a:rPr lang="en-US" b="0" i="0" dirty="0">
              <a:latin typeface="Arial" panose="020B0604020202020204" pitchFamily="34" charset="0"/>
              <a:cs typeface="Arial" panose="020B0604020202020204" pitchFamily="34" charset="0"/>
            </a:rPr>
            <a:t>.</a:t>
          </a:r>
          <a:endParaRPr lang="ru-RU" dirty="0">
            <a:latin typeface="Arial" panose="020B0604020202020204" pitchFamily="34" charset="0"/>
            <a:cs typeface="Arial" panose="020B0604020202020204" pitchFamily="34" charset="0"/>
          </a:endParaRPr>
        </a:p>
      </dgm:t>
    </dgm:pt>
    <dgm:pt modelId="{E163FFA7-E11A-4618-B6F6-966D00D33B2C}" type="parTrans" cxnId="{83EAB688-175F-485D-A3A8-4E1D40C24646}">
      <dgm:prSet/>
      <dgm:spPr/>
      <dgm:t>
        <a:bodyPr/>
        <a:lstStyle/>
        <a:p>
          <a:endParaRPr lang="ru-RU"/>
        </a:p>
      </dgm:t>
    </dgm:pt>
    <dgm:pt modelId="{5FA1BB7C-4C1A-4041-AF3E-16E9E2414913}" type="sibTrans" cxnId="{83EAB688-175F-485D-A3A8-4E1D40C24646}">
      <dgm:prSet/>
      <dgm:spPr/>
      <dgm:t>
        <a:bodyPr/>
        <a:lstStyle/>
        <a:p>
          <a:endParaRPr lang="ru-RU"/>
        </a:p>
      </dgm:t>
    </dgm:pt>
    <dgm:pt modelId="{EDD89837-FCF5-467F-B0C1-52A2BB24D7FC}">
      <dgm:prSet/>
      <dgm:spPr>
        <a:solidFill>
          <a:schemeClr val="accent3">
            <a:lumMod val="20000"/>
            <a:lumOff val="80000"/>
          </a:schemeClr>
        </a:solidFill>
      </dgm:spPr>
      <dgm:t>
        <a:bodyPr/>
        <a:lstStyle/>
        <a:p>
          <a:pPr marL="355600" indent="0" algn="ctr" rtl="0">
            <a:tabLst>
              <a:tab pos="355600" algn="l"/>
            </a:tabLst>
          </a:pPr>
          <a:r>
            <a:rPr lang="en-US" b="0" i="0" dirty="0" err="1">
              <a:latin typeface="Arial" panose="020B0604020202020204" pitchFamily="34" charset="0"/>
              <a:cs typeface="Arial" panose="020B0604020202020204" pitchFamily="34" charset="0"/>
            </a:rPr>
            <a:t>Xaritadan</a:t>
          </a:r>
          <a:r>
            <a:rPr lang="en-US" b="0" i="0" dirty="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foydalanib</a:t>
          </a:r>
          <a:r>
            <a:rPr lang="en-US" b="0" i="0" dirty="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kapitalistik</a:t>
          </a:r>
          <a:r>
            <a:rPr lang="en-US" b="0" i="0" dirty="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va</a:t>
          </a:r>
          <a:r>
            <a:rPr lang="en-US" b="0" i="0" dirty="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sotsialistik</a:t>
          </a:r>
          <a:r>
            <a:rPr lang="en-US" b="0" i="0" dirty="0">
              <a:latin typeface="Arial" panose="020B0604020202020204" pitchFamily="34" charset="0"/>
              <a:cs typeface="Arial" panose="020B0604020202020204" pitchFamily="34" charset="0"/>
            </a:rPr>
            <a:t> </a:t>
          </a:r>
          <a:r>
            <a:rPr lang="en-US" b="0" i="0" dirty="0" err="1" smtClean="0">
              <a:latin typeface="Arial" panose="020B0604020202020204" pitchFamily="34" charset="0"/>
              <a:cs typeface="Arial" panose="020B0604020202020204" pitchFamily="34" charset="0"/>
            </a:rPr>
            <a:t>lagerlarga</a:t>
          </a:r>
          <a:r>
            <a:rPr lang="en-US" b="0" i="0" dirty="0" smtClean="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mansub</a:t>
          </a:r>
          <a:r>
            <a:rPr lang="en-US" b="0" i="0" dirty="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davlatlar</a:t>
          </a:r>
          <a:r>
            <a:rPr lang="en-US" b="0" i="0" dirty="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ro‘yxatini</a:t>
          </a:r>
          <a:r>
            <a:rPr lang="en-US" b="0" i="0" dirty="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tuzing</a:t>
          </a:r>
          <a:r>
            <a:rPr lang="en-US" b="0" i="0" dirty="0">
              <a:latin typeface="Arial" panose="020B0604020202020204" pitchFamily="34" charset="0"/>
              <a:cs typeface="Arial" panose="020B0604020202020204" pitchFamily="34" charset="0"/>
            </a:rPr>
            <a:t>. NATO </a:t>
          </a:r>
          <a:r>
            <a:rPr lang="en-US" b="0" i="0" dirty="0" err="1">
              <a:latin typeface="Arial" panose="020B0604020202020204" pitchFamily="34" charset="0"/>
              <a:cs typeface="Arial" panose="020B0604020202020204" pitchFamily="34" charset="0"/>
            </a:rPr>
            <a:t>faoliyati</a:t>
          </a:r>
          <a:r>
            <a:rPr lang="en-US" b="0" i="0" dirty="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haqida</a:t>
          </a:r>
          <a:r>
            <a:rPr lang="en-US" b="0" i="0" dirty="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qo‘shimcha</a:t>
          </a:r>
          <a:r>
            <a:rPr lang="en-US" b="0" i="0" dirty="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ma‘lumotlat</a:t>
          </a:r>
          <a:r>
            <a:rPr lang="en-US" b="0" i="0" dirty="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topib</a:t>
          </a:r>
          <a:r>
            <a:rPr lang="en-US" b="0" i="0" dirty="0">
              <a:latin typeface="Arial" panose="020B0604020202020204" pitchFamily="34" charset="0"/>
              <a:cs typeface="Arial" panose="020B0604020202020204" pitchFamily="34" charset="0"/>
            </a:rPr>
            <a:t> </a:t>
          </a:r>
          <a:r>
            <a:rPr lang="en-US" b="0" i="0" dirty="0" err="1">
              <a:latin typeface="Arial" panose="020B0604020202020204" pitchFamily="34" charset="0"/>
              <a:cs typeface="Arial" panose="020B0604020202020204" pitchFamily="34" charset="0"/>
            </a:rPr>
            <a:t>yozing</a:t>
          </a:r>
          <a:r>
            <a:rPr lang="en-US" b="0" i="0" dirty="0">
              <a:latin typeface="Arial" panose="020B0604020202020204" pitchFamily="34" charset="0"/>
              <a:cs typeface="Arial" panose="020B0604020202020204" pitchFamily="34" charset="0"/>
            </a:rPr>
            <a:t>.</a:t>
          </a:r>
          <a:endParaRPr lang="ru-RU" dirty="0">
            <a:latin typeface="Arial" panose="020B0604020202020204" pitchFamily="34" charset="0"/>
            <a:cs typeface="Arial" panose="020B0604020202020204" pitchFamily="34" charset="0"/>
          </a:endParaRPr>
        </a:p>
      </dgm:t>
    </dgm:pt>
    <dgm:pt modelId="{674BFF4B-0F96-41CD-9E6C-B3EDEBBA62EA}" type="parTrans" cxnId="{A06C03D4-652A-4721-B925-99595A6548C0}">
      <dgm:prSet/>
      <dgm:spPr/>
      <dgm:t>
        <a:bodyPr/>
        <a:lstStyle/>
        <a:p>
          <a:endParaRPr lang="ru-RU"/>
        </a:p>
      </dgm:t>
    </dgm:pt>
    <dgm:pt modelId="{68746824-C44A-42B4-A71A-8F3C310C9483}" type="sibTrans" cxnId="{A06C03D4-652A-4721-B925-99595A6548C0}">
      <dgm:prSet/>
      <dgm:spPr/>
      <dgm:t>
        <a:bodyPr/>
        <a:lstStyle/>
        <a:p>
          <a:endParaRPr lang="ru-RU"/>
        </a:p>
      </dgm:t>
    </dgm:pt>
    <dgm:pt modelId="{F57CD66B-F738-4D11-A189-4AF5086C62E3}" type="pres">
      <dgm:prSet presAssocID="{E6C04D85-3205-43BA-87C8-0ABEEE19B0B0}" presName="linearFlow" presStyleCnt="0">
        <dgm:presLayoutVars>
          <dgm:dir/>
          <dgm:resizeHandles val="exact"/>
        </dgm:presLayoutVars>
      </dgm:prSet>
      <dgm:spPr/>
      <dgm:t>
        <a:bodyPr/>
        <a:lstStyle/>
        <a:p>
          <a:endParaRPr lang="ru-RU"/>
        </a:p>
      </dgm:t>
    </dgm:pt>
    <dgm:pt modelId="{7F5F1A7B-8290-40A8-8574-714222194ED7}" type="pres">
      <dgm:prSet presAssocID="{7F0EC64B-07EB-4F1C-AF36-4ACA1E472DD0}" presName="composite" presStyleCnt="0"/>
      <dgm:spPr/>
    </dgm:pt>
    <dgm:pt modelId="{EEF497F8-EA80-4914-A8A6-1FE73483875C}" type="pres">
      <dgm:prSet presAssocID="{7F0EC64B-07EB-4F1C-AF36-4ACA1E472DD0}" presName="imgShp" presStyleLbl="fgImgPlace1" presStyleIdx="0" presStyleCnt="3" custLinFactNeighborX="-58571" custLinFactNeighborY="13098"/>
      <dgm:spPr>
        <a:blipFill rotWithShape="1">
          <a:blip xmlns:r="http://schemas.openxmlformats.org/officeDocument/2006/relationships" r:embed="rId1"/>
          <a:stretch>
            <a:fillRect/>
          </a:stretch>
        </a:blipFill>
      </dgm:spPr>
    </dgm:pt>
    <dgm:pt modelId="{0A82E9CB-DBC8-48DD-9548-E99B9660AC73}" type="pres">
      <dgm:prSet presAssocID="{7F0EC64B-07EB-4F1C-AF36-4ACA1E472DD0}" presName="txShp" presStyleLbl="node1" presStyleIdx="0" presStyleCnt="3" custScaleX="141089" custLinFactNeighborX="336" custLinFactNeighborY="13098">
        <dgm:presLayoutVars>
          <dgm:bulletEnabled val="1"/>
        </dgm:presLayoutVars>
      </dgm:prSet>
      <dgm:spPr/>
      <dgm:t>
        <a:bodyPr/>
        <a:lstStyle/>
        <a:p>
          <a:endParaRPr lang="ru-RU"/>
        </a:p>
      </dgm:t>
    </dgm:pt>
    <dgm:pt modelId="{B9427E10-D28E-4DF6-B5E5-7DA71BF772D9}" type="pres">
      <dgm:prSet presAssocID="{B1F62619-4708-43C3-BE65-858D7A957272}" presName="spacing" presStyleCnt="0"/>
      <dgm:spPr/>
    </dgm:pt>
    <dgm:pt modelId="{C28B4D76-F6E2-486A-A708-4BB07AB79637}" type="pres">
      <dgm:prSet presAssocID="{763C580E-38E9-4D68-AA8C-5EDED5DB2E05}" presName="composite" presStyleCnt="0"/>
      <dgm:spPr/>
    </dgm:pt>
    <dgm:pt modelId="{B8C211FB-2668-4B72-A261-C21126F2E507}" type="pres">
      <dgm:prSet presAssocID="{763C580E-38E9-4D68-AA8C-5EDED5DB2E05}" presName="imgShp" presStyleLbl="fgImgPlace1" presStyleIdx="1" presStyleCnt="3" custLinFactNeighborX="-58571" custLinFactNeighborY="5624"/>
      <dgm:spPr>
        <a:blipFill rotWithShape="1">
          <a:blip xmlns:r="http://schemas.openxmlformats.org/officeDocument/2006/relationships" r:embed="rId1"/>
          <a:stretch>
            <a:fillRect/>
          </a:stretch>
        </a:blipFill>
      </dgm:spPr>
    </dgm:pt>
    <dgm:pt modelId="{5CE32141-EC0C-4AE2-BC95-78A395181449}" type="pres">
      <dgm:prSet presAssocID="{763C580E-38E9-4D68-AA8C-5EDED5DB2E05}" presName="txShp" presStyleLbl="node1" presStyleIdx="1" presStyleCnt="3" custScaleX="142409">
        <dgm:presLayoutVars>
          <dgm:bulletEnabled val="1"/>
        </dgm:presLayoutVars>
      </dgm:prSet>
      <dgm:spPr/>
      <dgm:t>
        <a:bodyPr/>
        <a:lstStyle/>
        <a:p>
          <a:endParaRPr lang="ru-RU"/>
        </a:p>
      </dgm:t>
    </dgm:pt>
    <dgm:pt modelId="{FF42E49F-A125-4165-9A11-6669A5119B82}" type="pres">
      <dgm:prSet presAssocID="{5FA1BB7C-4C1A-4041-AF3E-16E9E2414913}" presName="spacing" presStyleCnt="0"/>
      <dgm:spPr/>
    </dgm:pt>
    <dgm:pt modelId="{02C3CBBD-E2D4-4CF6-8CCE-27042A71C356}" type="pres">
      <dgm:prSet presAssocID="{EDD89837-FCF5-467F-B0C1-52A2BB24D7FC}" presName="composite" presStyleCnt="0"/>
      <dgm:spPr/>
    </dgm:pt>
    <dgm:pt modelId="{A37298F8-81FC-40C8-866D-A0EC39661EF8}" type="pres">
      <dgm:prSet presAssocID="{EDD89837-FCF5-467F-B0C1-52A2BB24D7FC}" presName="imgShp" presStyleLbl="fgImgPlace1" presStyleIdx="2" presStyleCnt="3" custLinFactNeighborX="-63670" custLinFactNeighborY="956"/>
      <dgm:spPr>
        <a:blipFill rotWithShape="1">
          <a:blip xmlns:r="http://schemas.openxmlformats.org/officeDocument/2006/relationships" r:embed="rId1"/>
          <a:stretch>
            <a:fillRect/>
          </a:stretch>
        </a:blipFill>
      </dgm:spPr>
    </dgm:pt>
    <dgm:pt modelId="{A6620027-8D91-4FC7-9881-525E4EBD2D6F}" type="pres">
      <dgm:prSet presAssocID="{EDD89837-FCF5-467F-B0C1-52A2BB24D7FC}" presName="txShp" presStyleLbl="node1" presStyleIdx="2" presStyleCnt="3" custScaleX="142409">
        <dgm:presLayoutVars>
          <dgm:bulletEnabled val="1"/>
        </dgm:presLayoutVars>
      </dgm:prSet>
      <dgm:spPr/>
      <dgm:t>
        <a:bodyPr/>
        <a:lstStyle/>
        <a:p>
          <a:endParaRPr lang="ru-RU"/>
        </a:p>
      </dgm:t>
    </dgm:pt>
  </dgm:ptLst>
  <dgm:cxnLst>
    <dgm:cxn modelId="{9C62939E-926B-4DC0-B15C-C35F0E34FC07}" type="presOf" srcId="{7F0EC64B-07EB-4F1C-AF36-4ACA1E472DD0}" destId="{0A82E9CB-DBC8-48DD-9548-E99B9660AC73}" srcOrd="0" destOrd="0" presId="urn:microsoft.com/office/officeart/2005/8/layout/vList3"/>
    <dgm:cxn modelId="{2E18E682-F147-41DD-91B2-69F779E1AB09}" type="presOf" srcId="{EDD89837-FCF5-467F-B0C1-52A2BB24D7FC}" destId="{A6620027-8D91-4FC7-9881-525E4EBD2D6F}" srcOrd="0" destOrd="0" presId="urn:microsoft.com/office/officeart/2005/8/layout/vList3"/>
    <dgm:cxn modelId="{A06C03D4-652A-4721-B925-99595A6548C0}" srcId="{E6C04D85-3205-43BA-87C8-0ABEEE19B0B0}" destId="{EDD89837-FCF5-467F-B0C1-52A2BB24D7FC}" srcOrd="2" destOrd="0" parTransId="{674BFF4B-0F96-41CD-9E6C-B3EDEBBA62EA}" sibTransId="{68746824-C44A-42B4-A71A-8F3C310C9483}"/>
    <dgm:cxn modelId="{83EAB688-175F-485D-A3A8-4E1D40C24646}" srcId="{E6C04D85-3205-43BA-87C8-0ABEEE19B0B0}" destId="{763C580E-38E9-4D68-AA8C-5EDED5DB2E05}" srcOrd="1" destOrd="0" parTransId="{E163FFA7-E11A-4618-B6F6-966D00D33B2C}" sibTransId="{5FA1BB7C-4C1A-4041-AF3E-16E9E2414913}"/>
    <dgm:cxn modelId="{E8B0A1F4-E43A-4871-836D-14967F587EF3}" srcId="{E6C04D85-3205-43BA-87C8-0ABEEE19B0B0}" destId="{7F0EC64B-07EB-4F1C-AF36-4ACA1E472DD0}" srcOrd="0" destOrd="0" parTransId="{EA09C260-4D0C-477E-8117-796FD0733824}" sibTransId="{B1F62619-4708-43C3-BE65-858D7A957272}"/>
    <dgm:cxn modelId="{ACD5E261-0A43-4E5B-89D8-3C6FFBBEFDDA}" type="presOf" srcId="{E6C04D85-3205-43BA-87C8-0ABEEE19B0B0}" destId="{F57CD66B-F738-4D11-A189-4AF5086C62E3}" srcOrd="0" destOrd="0" presId="urn:microsoft.com/office/officeart/2005/8/layout/vList3"/>
    <dgm:cxn modelId="{EF1F0416-EAD3-46E9-82A8-F7387FD1D43C}" type="presOf" srcId="{763C580E-38E9-4D68-AA8C-5EDED5DB2E05}" destId="{5CE32141-EC0C-4AE2-BC95-78A395181449}" srcOrd="0" destOrd="0" presId="urn:microsoft.com/office/officeart/2005/8/layout/vList3"/>
    <dgm:cxn modelId="{39549302-9A4F-460C-B907-FA04F73BA697}" type="presParOf" srcId="{F57CD66B-F738-4D11-A189-4AF5086C62E3}" destId="{7F5F1A7B-8290-40A8-8574-714222194ED7}" srcOrd="0" destOrd="0" presId="urn:microsoft.com/office/officeart/2005/8/layout/vList3"/>
    <dgm:cxn modelId="{83D9BD4D-E85D-4453-982D-E5BA2E1C43CF}" type="presParOf" srcId="{7F5F1A7B-8290-40A8-8574-714222194ED7}" destId="{EEF497F8-EA80-4914-A8A6-1FE73483875C}" srcOrd="0" destOrd="0" presId="urn:microsoft.com/office/officeart/2005/8/layout/vList3"/>
    <dgm:cxn modelId="{616D0A71-7043-4F95-B9EF-45D7B459D662}" type="presParOf" srcId="{7F5F1A7B-8290-40A8-8574-714222194ED7}" destId="{0A82E9CB-DBC8-48DD-9548-E99B9660AC73}" srcOrd="1" destOrd="0" presId="urn:microsoft.com/office/officeart/2005/8/layout/vList3"/>
    <dgm:cxn modelId="{FC929711-3673-435B-8DC9-ACE8829E2CAF}" type="presParOf" srcId="{F57CD66B-F738-4D11-A189-4AF5086C62E3}" destId="{B9427E10-D28E-4DF6-B5E5-7DA71BF772D9}" srcOrd="1" destOrd="0" presId="urn:microsoft.com/office/officeart/2005/8/layout/vList3"/>
    <dgm:cxn modelId="{6A1C2B1D-515D-4C55-B055-414A1D55FCBF}" type="presParOf" srcId="{F57CD66B-F738-4D11-A189-4AF5086C62E3}" destId="{C28B4D76-F6E2-486A-A708-4BB07AB79637}" srcOrd="2" destOrd="0" presId="urn:microsoft.com/office/officeart/2005/8/layout/vList3"/>
    <dgm:cxn modelId="{1A6E6E56-94F0-4DB3-B0C0-D65DC8BE2660}" type="presParOf" srcId="{C28B4D76-F6E2-486A-A708-4BB07AB79637}" destId="{B8C211FB-2668-4B72-A261-C21126F2E507}" srcOrd="0" destOrd="0" presId="urn:microsoft.com/office/officeart/2005/8/layout/vList3"/>
    <dgm:cxn modelId="{A835D138-5FA2-4245-87C3-1430C75BB0DD}" type="presParOf" srcId="{C28B4D76-F6E2-486A-A708-4BB07AB79637}" destId="{5CE32141-EC0C-4AE2-BC95-78A395181449}" srcOrd="1" destOrd="0" presId="urn:microsoft.com/office/officeart/2005/8/layout/vList3"/>
    <dgm:cxn modelId="{8DEE5975-F54D-4D4F-8F45-667F5A848A31}" type="presParOf" srcId="{F57CD66B-F738-4D11-A189-4AF5086C62E3}" destId="{FF42E49F-A125-4165-9A11-6669A5119B82}" srcOrd="3" destOrd="0" presId="urn:microsoft.com/office/officeart/2005/8/layout/vList3"/>
    <dgm:cxn modelId="{B4890984-BC49-44C6-A788-250CBDC55E53}" type="presParOf" srcId="{F57CD66B-F738-4D11-A189-4AF5086C62E3}" destId="{02C3CBBD-E2D4-4CF6-8CCE-27042A71C356}" srcOrd="4" destOrd="0" presId="urn:microsoft.com/office/officeart/2005/8/layout/vList3"/>
    <dgm:cxn modelId="{C999138E-71E9-47AB-86E8-5A1D9C7948AA}" type="presParOf" srcId="{02C3CBBD-E2D4-4CF6-8CCE-27042A71C356}" destId="{A37298F8-81FC-40C8-866D-A0EC39661EF8}" srcOrd="0" destOrd="0" presId="urn:microsoft.com/office/officeart/2005/8/layout/vList3"/>
    <dgm:cxn modelId="{BC8E02D4-AF04-43A3-BE0F-CCF496F23F93}" type="presParOf" srcId="{02C3CBBD-E2D4-4CF6-8CCE-27042A71C356}" destId="{A6620027-8D91-4FC7-9881-525E4EBD2D6F}"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DC4B6D-1F54-4AA6-AF4D-1F4C25E2FBBC}">
      <dsp:nvSpPr>
        <dsp:cNvPr id="0" name=""/>
        <dsp:cNvSpPr/>
      </dsp:nvSpPr>
      <dsp:spPr>
        <a:xfrm rot="16200000">
          <a:off x="101620" y="-100948"/>
          <a:ext cx="3060339" cy="3262235"/>
        </a:xfrm>
        <a:prstGeom prst="flowChartManualOperation">
          <a:avLst/>
        </a:prstGeom>
        <a:solidFill>
          <a:schemeClr val="accent3">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1600" tIns="0" rIns="101600" bIns="0" numCol="1" spcCol="1270" anchor="ctr" anchorCtr="0">
          <a:noAutofit/>
        </a:bodyPr>
        <a:lstStyle/>
        <a:p>
          <a:pPr lvl="0" algn="l" defTabSz="711200" rtl="0">
            <a:lnSpc>
              <a:spcPct val="100000"/>
            </a:lnSpc>
            <a:spcBef>
              <a:spcPct val="0"/>
            </a:spcBef>
            <a:spcAft>
              <a:spcPct val="35000"/>
            </a:spcAft>
          </a:pPr>
          <a:r>
            <a:rPr lang="ms-MY" sz="1600" kern="1200" dirty="0">
              <a:latin typeface="Arial" panose="020B0604020202020204" pitchFamily="34" charset="0"/>
              <a:cs typeface="Arial" panose="020B0604020202020204" pitchFamily="34" charset="0"/>
            </a:rPr>
            <a:t>Yevropa ikki guruhga bo‘lindi:             </a:t>
          </a:r>
        </a:p>
        <a:p>
          <a:pPr lvl="0" algn="l" defTabSz="711200" rtl="0">
            <a:lnSpc>
              <a:spcPct val="100000"/>
            </a:lnSpc>
            <a:spcBef>
              <a:spcPct val="0"/>
            </a:spcBef>
            <a:spcAft>
              <a:spcPct val="35000"/>
            </a:spcAft>
          </a:pPr>
          <a:r>
            <a:rPr lang="ms-MY" sz="1600" kern="1200" dirty="0">
              <a:latin typeface="Arial" panose="020B0604020202020204" pitchFamily="34" charset="0"/>
              <a:cs typeface="Arial" panose="020B0604020202020204" pitchFamily="34" charset="0"/>
            </a:rPr>
            <a:t>1. “Marshall  rejasi”ni  qabul  qilgan  va  AQSH bilan  yaqinlashuv yo‘lini tanlagan  davlatlar;                              </a:t>
          </a:r>
        </a:p>
        <a:p>
          <a:pPr lvl="0" algn="l" defTabSz="711200" rtl="0">
            <a:lnSpc>
              <a:spcPct val="100000"/>
            </a:lnSpc>
            <a:spcBef>
              <a:spcPct val="0"/>
            </a:spcBef>
            <a:spcAft>
              <a:spcPct val="35000"/>
            </a:spcAft>
          </a:pPr>
          <a:r>
            <a:rPr lang="ms-MY" sz="1600" kern="1200" dirty="0">
              <a:latin typeface="Arial" panose="020B0604020202020204" pitchFamily="34" charset="0"/>
              <a:cs typeface="Arial" panose="020B0604020202020204" pitchFamily="34" charset="0"/>
            </a:rPr>
            <a:t>2. Taraqqiyotning sotsialistik  yo‘lini va  SSSR bilan  hamkorlikni  tanlagan davlatlar.</a:t>
          </a:r>
        </a:p>
        <a:p>
          <a:pPr lvl="0" algn="ctr" defTabSz="711200" rtl="0">
            <a:lnSpc>
              <a:spcPct val="90000"/>
            </a:lnSpc>
            <a:spcBef>
              <a:spcPct val="0"/>
            </a:spcBef>
            <a:spcAft>
              <a:spcPct val="35000"/>
            </a:spcAft>
          </a:pPr>
          <a:endParaRPr lang="ru-RU" sz="1100" kern="1200" dirty="0"/>
        </a:p>
      </dsp:txBody>
      <dsp:txXfrm rot="5400000">
        <a:off x="672" y="612068"/>
        <a:ext cx="3262235" cy="1836203"/>
      </dsp:txXfrm>
    </dsp:sp>
    <dsp:sp modelId="{31A5D89A-9FF0-48C2-9732-51C7CC853F09}">
      <dsp:nvSpPr>
        <dsp:cNvPr id="0" name=""/>
        <dsp:cNvSpPr/>
      </dsp:nvSpPr>
      <dsp:spPr>
        <a:xfrm rot="16200000">
          <a:off x="3026669" y="405012"/>
          <a:ext cx="3060339" cy="2250314"/>
        </a:xfrm>
        <a:prstGeom prst="flowChartManualOperation">
          <a:avLst/>
        </a:prstGeom>
        <a:solidFill>
          <a:schemeClr val="accent3">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7950" tIns="0" rIns="108769" bIns="0" numCol="1" spcCol="1270" anchor="ctr" anchorCtr="0">
          <a:noAutofit/>
        </a:bodyPr>
        <a:lstStyle/>
        <a:p>
          <a:pPr lvl="0" algn="ctr" defTabSz="755650" rtl="0">
            <a:lnSpc>
              <a:spcPct val="100000"/>
            </a:lnSpc>
            <a:spcBef>
              <a:spcPct val="0"/>
            </a:spcBef>
            <a:spcAft>
              <a:spcPct val="35000"/>
            </a:spcAft>
          </a:pPr>
          <a:r>
            <a:rPr lang="ms-MY" sz="1700" kern="1200" dirty="0">
              <a:latin typeface="Arial" panose="020B0604020202020204" pitchFamily="34" charset="0"/>
              <a:cs typeface="Arial" panose="020B0604020202020204" pitchFamily="34" charset="0"/>
            </a:rPr>
            <a:t>Yevropa  qit’asida,  keyin   esa   butun   dunyoda   bir-biriga qarama-qarshi  harbiy-siyosiy  va  iqtisodiy  ittifoqlar  tizimi shakllandi.  </a:t>
          </a:r>
          <a:endParaRPr lang="ru-RU" sz="1700" kern="1200" dirty="0">
            <a:latin typeface="Arial" panose="020B0604020202020204" pitchFamily="34" charset="0"/>
            <a:cs typeface="Arial" panose="020B0604020202020204" pitchFamily="34" charset="0"/>
          </a:endParaRPr>
        </a:p>
      </dsp:txBody>
      <dsp:txXfrm rot="5400000">
        <a:off x="3431682" y="612067"/>
        <a:ext cx="2250314" cy="18362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D93A6F-D189-4F48-BBE4-986F9EBDAC0A}">
      <dsp:nvSpPr>
        <dsp:cNvPr id="0" name=""/>
        <dsp:cNvSpPr/>
      </dsp:nvSpPr>
      <dsp:spPr>
        <a:xfrm>
          <a:off x="0" y="0"/>
          <a:ext cx="3060340" cy="3060340"/>
        </a:xfrm>
        <a:prstGeom prst="pie">
          <a:avLst>
            <a:gd name="adj1" fmla="val 5400000"/>
            <a:gd name="adj2" fmla="val 16200000"/>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9CF9C73-15E6-455D-A9EF-2193A33DA6BB}">
      <dsp:nvSpPr>
        <dsp:cNvPr id="0" name=""/>
        <dsp:cNvSpPr/>
      </dsp:nvSpPr>
      <dsp:spPr>
        <a:xfrm>
          <a:off x="1530170" y="0"/>
          <a:ext cx="4117138" cy="3060340"/>
        </a:xfrm>
        <a:prstGeom prst="rect">
          <a:avLst/>
        </a:prstGeom>
        <a:solidFill>
          <a:srgbClr val="92D050"/>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100000"/>
            </a:lnSpc>
            <a:spcBef>
              <a:spcPct val="0"/>
            </a:spcBef>
            <a:spcAft>
              <a:spcPct val="35000"/>
            </a:spcAft>
          </a:pPr>
          <a:r>
            <a:rPr lang="ms-MY" sz="1800" kern="1200" dirty="0">
              <a:solidFill>
                <a:srgbClr val="002060"/>
              </a:solidFill>
              <a:latin typeface="Arial" panose="020B0604020202020204" pitchFamily="34" charset="0"/>
              <a:cs typeface="Arial" panose="020B0604020202020204" pitchFamily="34" charset="0"/>
            </a:rPr>
            <a:t>Mustamlaka tizimining qulashi va yangi, mustaqil davlatlarning tashkil topishi jahon taraqqiyotidagi  ikki  qutbli tizimga berilgan kuchli zarba bo‘ldi. </a:t>
          </a:r>
          <a:endParaRPr lang="ru-RU" sz="1800" kern="1200" dirty="0">
            <a:solidFill>
              <a:srgbClr val="002060"/>
            </a:solidFill>
            <a:latin typeface="Arial" panose="020B0604020202020204" pitchFamily="34" charset="0"/>
            <a:cs typeface="Arial" panose="020B0604020202020204" pitchFamily="34" charset="0"/>
          </a:endParaRPr>
        </a:p>
      </dsp:txBody>
      <dsp:txXfrm>
        <a:off x="1530170" y="0"/>
        <a:ext cx="4117138" cy="1453661"/>
      </dsp:txXfrm>
    </dsp:sp>
    <dsp:sp modelId="{7B019BBC-20FD-435B-87DF-FDB0EA92C529}">
      <dsp:nvSpPr>
        <dsp:cNvPr id="0" name=""/>
        <dsp:cNvSpPr/>
      </dsp:nvSpPr>
      <dsp:spPr>
        <a:xfrm>
          <a:off x="803339" y="1453661"/>
          <a:ext cx="1453661" cy="1453661"/>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D7FBAD3-1459-402C-BFD7-2F6D172A5054}">
      <dsp:nvSpPr>
        <dsp:cNvPr id="0" name=""/>
        <dsp:cNvSpPr/>
      </dsp:nvSpPr>
      <dsp:spPr>
        <a:xfrm>
          <a:off x="1530170" y="1453661"/>
          <a:ext cx="4117138" cy="1453661"/>
        </a:xfrm>
        <a:prstGeom prst="rect">
          <a:avLst/>
        </a:prstGeom>
        <a:solidFill>
          <a:schemeClr val="tx1">
            <a:lumMod val="65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rtl="0">
            <a:lnSpc>
              <a:spcPct val="100000"/>
            </a:lnSpc>
            <a:spcBef>
              <a:spcPct val="0"/>
            </a:spcBef>
            <a:spcAft>
              <a:spcPct val="35000"/>
            </a:spcAft>
          </a:pPr>
          <a:r>
            <a:rPr lang="ms-MY" sz="1500" kern="1200" dirty="0">
              <a:solidFill>
                <a:srgbClr val="002060"/>
              </a:solidFill>
              <a:latin typeface="Arial" panose="020B0604020202020204" pitchFamily="34" charset="0"/>
              <a:cs typeface="Arial" panose="020B0604020202020204" pitchFamily="34" charset="0"/>
            </a:rPr>
            <a:t>1950-yillardayoq bu mamlakatlar o‘ziga xos taraqqiyot yo‘lini tanlash uchun xalqaro maydonga chiqdilar va keyinchalik “</a:t>
          </a:r>
          <a:r>
            <a:rPr lang="ms-MY" sz="1500" b="1" kern="1200" dirty="0">
              <a:solidFill>
                <a:srgbClr val="002060"/>
              </a:solidFill>
              <a:latin typeface="Arial" panose="020B0604020202020204" pitchFamily="34" charset="0"/>
              <a:cs typeface="Arial" panose="020B0604020202020204" pitchFamily="34" charset="0"/>
            </a:rPr>
            <a:t>uchinchi dunyo  mamlakatlari”  </a:t>
          </a:r>
          <a:r>
            <a:rPr lang="ms-MY" sz="1500" kern="1200" dirty="0">
              <a:solidFill>
                <a:srgbClr val="002060"/>
              </a:solidFill>
              <a:latin typeface="Arial" panose="020B0604020202020204" pitchFamily="34" charset="0"/>
              <a:cs typeface="Arial" panose="020B0604020202020204" pitchFamily="34" charset="0"/>
            </a:rPr>
            <a:t>nomini  oldi.  Bu hol qo‘shilmaslik harakati paydo bo‘lishi uchun  zamin yaratdi.</a:t>
          </a:r>
          <a:endParaRPr lang="ru-RU" sz="1500" kern="1200" dirty="0">
            <a:solidFill>
              <a:srgbClr val="002060"/>
            </a:solidFill>
            <a:latin typeface="Arial" panose="020B0604020202020204" pitchFamily="34" charset="0"/>
            <a:cs typeface="Arial" panose="020B0604020202020204" pitchFamily="34" charset="0"/>
          </a:endParaRPr>
        </a:p>
      </dsp:txBody>
      <dsp:txXfrm>
        <a:off x="1530170" y="1453661"/>
        <a:ext cx="4117138" cy="145366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CDF1F7-A6A9-48CF-97F5-D46F5252CA36}">
      <dsp:nvSpPr>
        <dsp:cNvPr id="0" name=""/>
        <dsp:cNvSpPr/>
      </dsp:nvSpPr>
      <dsp:spPr>
        <a:xfrm rot="16200000">
          <a:off x="-668392" y="669082"/>
          <a:ext cx="3132212" cy="1794047"/>
        </a:xfrm>
        <a:prstGeom prst="flowChartManualOperation">
          <a:avLst/>
        </a:prstGeom>
        <a:solidFill>
          <a:schemeClr val="accent3">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rtl="0">
            <a:lnSpc>
              <a:spcPct val="100000"/>
            </a:lnSpc>
            <a:spcBef>
              <a:spcPct val="0"/>
            </a:spcBef>
            <a:spcAft>
              <a:spcPct val="35000"/>
            </a:spcAft>
          </a:pPr>
          <a:r>
            <a:rPr lang="ms-MY" sz="1800" kern="1200" dirty="0">
              <a:latin typeface="Arial" panose="020B0604020202020204" pitchFamily="34" charset="0"/>
              <a:cs typeface="Arial" panose="020B0604020202020204" pitchFamily="34" charset="0"/>
            </a:rPr>
            <a:t>1970-yillari xalqaro munosabatlar- dagi keskinlik biroz yumshadi</a:t>
          </a:r>
          <a:r>
            <a:rPr lang="ms-MY" sz="1100" kern="1200" dirty="0"/>
            <a:t>. </a:t>
          </a:r>
          <a:endParaRPr lang="ru-RU" sz="1100" kern="1200" dirty="0"/>
        </a:p>
      </dsp:txBody>
      <dsp:txXfrm rot="5400000">
        <a:off x="690" y="626442"/>
        <a:ext cx="1794047" cy="1879328"/>
      </dsp:txXfrm>
    </dsp:sp>
    <dsp:sp modelId="{847A0A7C-C8AC-40EA-A857-DB830AE631F2}">
      <dsp:nvSpPr>
        <dsp:cNvPr id="0" name=""/>
        <dsp:cNvSpPr/>
      </dsp:nvSpPr>
      <dsp:spPr>
        <a:xfrm rot="16200000">
          <a:off x="1260208" y="669082"/>
          <a:ext cx="3132212" cy="1794047"/>
        </a:xfrm>
        <a:prstGeom prst="flowChartManualOperation">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0" rIns="76200" bIns="0" numCol="1" spcCol="1270" anchor="ctr" anchorCtr="0">
          <a:noAutofit/>
        </a:bodyPr>
        <a:lstStyle/>
        <a:p>
          <a:pPr lvl="0" algn="ctr" defTabSz="533400" rtl="0">
            <a:lnSpc>
              <a:spcPct val="100000"/>
            </a:lnSpc>
            <a:spcBef>
              <a:spcPct val="0"/>
            </a:spcBef>
            <a:spcAft>
              <a:spcPct val="35000"/>
            </a:spcAft>
          </a:pPr>
          <a:r>
            <a:rPr lang="ms-MY" sz="1200" kern="1200" dirty="0">
              <a:latin typeface="Arial" panose="020B0604020202020204" pitchFamily="34" charset="0"/>
              <a:cs typeface="Arial" panose="020B0604020202020204" pitchFamily="34" charset="0"/>
            </a:rPr>
            <a:t>1972-yili SSSR bilan AQSH o‘rtasida strategik qurollarni cheklash bo‘yicha  birinchi  shartnoma </a:t>
          </a:r>
          <a:r>
            <a:rPr lang="ms-MY" sz="1200" b="1" kern="1200" dirty="0">
              <a:latin typeface="Arial" panose="020B0604020202020204" pitchFamily="34" charset="0"/>
              <a:cs typeface="Arial" panose="020B0604020202020204" pitchFamily="34" charset="0"/>
            </a:rPr>
            <a:t>(SQCH-1) </a:t>
          </a:r>
          <a:r>
            <a:rPr lang="ms-MY" sz="1200" kern="1200" dirty="0">
              <a:latin typeface="Arial" panose="020B0604020202020204" pitchFamily="34" charset="0"/>
              <a:cs typeface="Arial" panose="020B0604020202020204" pitchFamily="34" charset="0"/>
            </a:rPr>
            <a:t>va </a:t>
          </a:r>
          <a:r>
            <a:rPr lang="ms-MY" sz="1200" b="1" kern="1200" dirty="0">
              <a:latin typeface="Arial" panose="020B0604020202020204" pitchFamily="34" charset="0"/>
              <a:cs typeface="Arial" panose="020B0604020202020204" pitchFamily="34" charset="0"/>
            </a:rPr>
            <a:t>1975-yili  </a:t>
          </a:r>
          <a:r>
            <a:rPr lang="ms-MY" sz="1200" kern="1200" dirty="0">
              <a:latin typeface="Arial" panose="020B0604020202020204" pitchFamily="34" charset="0"/>
              <a:cs typeface="Arial" panose="020B0604020202020204" pitchFamily="34" charset="0"/>
            </a:rPr>
            <a:t>Yevropada  Xavfsizlik  va  hamkorlik  kengashining Yakunlovchi akti imzolandi. </a:t>
          </a:r>
          <a:endParaRPr lang="ru-RU" sz="1200" kern="1200" dirty="0">
            <a:latin typeface="Arial" panose="020B0604020202020204" pitchFamily="34" charset="0"/>
            <a:cs typeface="Arial" panose="020B0604020202020204" pitchFamily="34" charset="0"/>
          </a:endParaRPr>
        </a:p>
      </dsp:txBody>
      <dsp:txXfrm rot="5400000">
        <a:off x="1929290" y="626442"/>
        <a:ext cx="1794047" cy="1879328"/>
      </dsp:txXfrm>
    </dsp:sp>
    <dsp:sp modelId="{2EE8D79E-6930-4693-9F9F-4326F861D773}">
      <dsp:nvSpPr>
        <dsp:cNvPr id="0" name=""/>
        <dsp:cNvSpPr/>
      </dsp:nvSpPr>
      <dsp:spPr>
        <a:xfrm rot="16200000">
          <a:off x="3188809" y="669082"/>
          <a:ext cx="3132212" cy="1794047"/>
        </a:xfrm>
        <a:prstGeom prst="flowChartManualOperation">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0" rIns="82538" bIns="0" numCol="1" spcCol="1270" anchor="ctr" anchorCtr="0">
          <a:noAutofit/>
        </a:bodyPr>
        <a:lstStyle/>
        <a:p>
          <a:pPr lvl="0" algn="ctr" defTabSz="577850" rtl="0">
            <a:lnSpc>
              <a:spcPct val="100000"/>
            </a:lnSpc>
            <a:spcBef>
              <a:spcPct val="0"/>
            </a:spcBef>
            <a:spcAft>
              <a:spcPct val="35000"/>
            </a:spcAft>
          </a:pPr>
          <a:r>
            <a:rPr lang="ms-MY" sz="1300" kern="1200" dirty="0">
              <a:latin typeface="Arial" panose="020B0604020202020204" pitchFamily="34" charset="0"/>
              <a:cs typeface="Arial" panose="020B0604020202020204" pitchFamily="34" charset="0"/>
            </a:rPr>
            <a:t>Bu hujjat   shartnoma  bo‘lmasa-da, katta axloqiy-siyosiy ahamiyatga ega bo‘ldi. </a:t>
          </a:r>
          <a:r>
            <a:rPr lang="ms-MY" sz="1300" b="1" kern="1200" dirty="0">
              <a:latin typeface="Arial" panose="020B0604020202020204" pitchFamily="34" charset="0"/>
              <a:cs typeface="Arial" panose="020B0604020202020204" pitchFamily="34" charset="0"/>
            </a:rPr>
            <a:t>1979-yili </a:t>
          </a:r>
          <a:r>
            <a:rPr lang="ms-MY" sz="1300" kern="1200" dirty="0">
              <a:latin typeface="Arial" panose="020B0604020202020204" pitchFamily="34" charset="0"/>
              <a:cs typeface="Arial" panose="020B0604020202020204" pitchFamily="34" charset="0"/>
            </a:rPr>
            <a:t>SSSR va AQSH o‘rtasida </a:t>
          </a:r>
          <a:r>
            <a:rPr lang="ms-MY" sz="1300" b="1" kern="1200" dirty="0">
              <a:latin typeface="Arial" panose="020B0604020202020204" pitchFamily="34" charset="0"/>
              <a:cs typeface="Arial" panose="020B0604020202020204" pitchFamily="34" charset="0"/>
            </a:rPr>
            <a:t>SQCH-2  </a:t>
          </a:r>
          <a:r>
            <a:rPr lang="ms-MY" sz="1300" kern="1200" dirty="0">
              <a:latin typeface="Arial" panose="020B0604020202020204" pitchFamily="34" charset="0"/>
              <a:cs typeface="Arial" panose="020B0604020202020204" pitchFamily="34" charset="0"/>
            </a:rPr>
            <a:t>shartnomasi imzolandi.  </a:t>
          </a:r>
          <a:endParaRPr lang="ru-RU" sz="1300" kern="1200" dirty="0">
            <a:latin typeface="Arial" panose="020B0604020202020204" pitchFamily="34" charset="0"/>
            <a:cs typeface="Arial" panose="020B0604020202020204" pitchFamily="34" charset="0"/>
          </a:endParaRPr>
        </a:p>
      </dsp:txBody>
      <dsp:txXfrm rot="5400000">
        <a:off x="3857891" y="626442"/>
        <a:ext cx="1794047" cy="187932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82E9CB-DBC8-48DD-9548-E99B9660AC73}">
      <dsp:nvSpPr>
        <dsp:cNvPr id="0" name=""/>
        <dsp:cNvSpPr/>
      </dsp:nvSpPr>
      <dsp:spPr>
        <a:xfrm rot="10800000">
          <a:off x="180024" y="93404"/>
          <a:ext cx="5100849" cy="706094"/>
        </a:xfrm>
        <a:prstGeom prst="homePlate">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1368" tIns="53340" rIns="99568" bIns="53340" numCol="1" spcCol="1270" anchor="ctr" anchorCtr="0">
          <a:noAutofit/>
        </a:bodyPr>
        <a:lstStyle/>
        <a:p>
          <a:pPr marL="265113" lvl="0" indent="0" algn="ctr" defTabSz="622300" rtl="0">
            <a:lnSpc>
              <a:spcPct val="90000"/>
            </a:lnSpc>
            <a:spcBef>
              <a:spcPct val="0"/>
            </a:spcBef>
            <a:spcAft>
              <a:spcPct val="35000"/>
            </a:spcAft>
          </a:pPr>
          <a:r>
            <a:rPr lang="en-US" sz="1400" b="0" i="0" kern="1200" dirty="0" err="1">
              <a:latin typeface="Arial" panose="020B0604020202020204" pitchFamily="34" charset="0"/>
              <a:cs typeface="Arial" panose="020B0604020202020204" pitchFamily="34" charset="0"/>
            </a:rPr>
            <a:t>Darslikning</a:t>
          </a:r>
          <a:r>
            <a:rPr lang="en-US" sz="1400" b="0" i="0" kern="1200" dirty="0">
              <a:latin typeface="Arial" panose="020B0604020202020204" pitchFamily="34" charset="0"/>
              <a:cs typeface="Arial" panose="020B0604020202020204" pitchFamily="34" charset="0"/>
            </a:rPr>
            <a:t> 80-betida </a:t>
          </a:r>
          <a:r>
            <a:rPr lang="en-US" sz="1400" b="0" i="0" kern="1200" dirty="0" err="1">
              <a:latin typeface="Arial" panose="020B0604020202020204" pitchFamily="34" charset="0"/>
              <a:cs typeface="Arial" panose="020B0604020202020204" pitchFamily="34" charset="0"/>
            </a:rPr>
            <a:t>berilgan</a:t>
          </a:r>
          <a:r>
            <a:rPr lang="en-US" sz="1400" b="0" i="0" kern="1200" dirty="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yangi</a:t>
          </a:r>
          <a:r>
            <a:rPr lang="en-US" sz="1400" b="0" i="0" kern="1200" dirty="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izohli</a:t>
          </a:r>
          <a:r>
            <a:rPr lang="en-US" sz="1400" b="0" i="0" kern="1200" dirty="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atamalarni</a:t>
          </a:r>
          <a:r>
            <a:rPr lang="en-US" sz="1400" b="0" i="0" kern="1200" dirty="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daftaringizga</a:t>
          </a:r>
          <a:r>
            <a:rPr lang="en-US" sz="1400" b="0" i="0" kern="1200" dirty="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yozib</a:t>
          </a:r>
          <a:r>
            <a:rPr lang="en-US" sz="1400" b="0" i="0" kern="1200" dirty="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oling</a:t>
          </a:r>
          <a:r>
            <a:rPr lang="en-US" sz="1400" b="0" i="0" kern="1200" dirty="0">
              <a:latin typeface="Arial" panose="020B0604020202020204" pitchFamily="34" charset="0"/>
              <a:cs typeface="Arial" panose="020B0604020202020204" pitchFamily="34" charset="0"/>
            </a:rPr>
            <a:t>.</a:t>
          </a:r>
          <a:endParaRPr lang="ru-RU" sz="1400" kern="1200" dirty="0">
            <a:latin typeface="Arial" panose="020B0604020202020204" pitchFamily="34" charset="0"/>
            <a:cs typeface="Arial" panose="020B0604020202020204" pitchFamily="34" charset="0"/>
          </a:endParaRPr>
        </a:p>
      </dsp:txBody>
      <dsp:txXfrm rot="10800000">
        <a:off x="356547" y="93404"/>
        <a:ext cx="4924326" cy="706094"/>
      </dsp:txXfrm>
    </dsp:sp>
    <dsp:sp modelId="{EEF497F8-EA80-4914-A8A6-1FE73483875C}">
      <dsp:nvSpPr>
        <dsp:cNvPr id="0" name=""/>
        <dsp:cNvSpPr/>
      </dsp:nvSpPr>
      <dsp:spPr>
        <a:xfrm>
          <a:off x="144016" y="93404"/>
          <a:ext cx="706094" cy="706094"/>
        </a:xfrm>
        <a:prstGeom prst="ellipse">
          <a:avLst/>
        </a:prstGeom>
        <a:blipFill rotWithShape="1">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E32141-EC0C-4AE2-BC95-78A395181449}">
      <dsp:nvSpPr>
        <dsp:cNvPr id="0" name=""/>
        <dsp:cNvSpPr/>
      </dsp:nvSpPr>
      <dsp:spPr>
        <a:xfrm rot="10800000">
          <a:off x="144016" y="917790"/>
          <a:ext cx="5148571" cy="706094"/>
        </a:xfrm>
        <a:prstGeom prst="homePlate">
          <a:avLst/>
        </a:prstGeom>
        <a:solidFill>
          <a:schemeClr val="accent3">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1368" tIns="53340" rIns="99568" bIns="53340" numCol="1" spcCol="1270" anchor="ctr" anchorCtr="0">
          <a:noAutofit/>
        </a:bodyPr>
        <a:lstStyle/>
        <a:p>
          <a:pPr marL="265113" lvl="0" indent="0" algn="ctr" defTabSz="622300" rtl="0">
            <a:lnSpc>
              <a:spcPct val="90000"/>
            </a:lnSpc>
            <a:spcBef>
              <a:spcPct val="0"/>
            </a:spcBef>
            <a:spcAft>
              <a:spcPct val="35000"/>
            </a:spcAft>
          </a:pPr>
          <a:r>
            <a:rPr lang="en-US" sz="1400" b="0" i="0" kern="1200" dirty="0" err="1">
              <a:latin typeface="Arial" panose="020B0604020202020204" pitchFamily="34" charset="0"/>
              <a:cs typeface="Arial" panose="020B0604020202020204" pitchFamily="34" charset="0"/>
            </a:rPr>
            <a:t>Darslikning</a:t>
          </a:r>
          <a:r>
            <a:rPr lang="en-US" sz="1400" b="0" i="0" kern="1200" dirty="0">
              <a:latin typeface="Arial" panose="020B0604020202020204" pitchFamily="34" charset="0"/>
              <a:cs typeface="Arial" panose="020B0604020202020204" pitchFamily="34" charset="0"/>
            </a:rPr>
            <a:t> 80-betida </a:t>
          </a:r>
          <a:r>
            <a:rPr lang="en-US" sz="1400" b="0" i="0" kern="1200" dirty="0" err="1">
              <a:latin typeface="Arial" panose="020B0604020202020204" pitchFamily="34" charset="0"/>
              <a:cs typeface="Arial" panose="020B0604020202020204" pitchFamily="34" charset="0"/>
            </a:rPr>
            <a:t>so‘ngida</a:t>
          </a:r>
          <a:r>
            <a:rPr lang="en-US" sz="1400" b="0" i="0" kern="1200" dirty="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berilgan</a:t>
          </a:r>
          <a:r>
            <a:rPr lang="en-US" sz="1400" b="0" i="0" kern="1200" dirty="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savollarga</a:t>
          </a:r>
          <a:r>
            <a:rPr lang="en-US" sz="1400" b="0" i="0" kern="1200" dirty="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javob</a:t>
          </a:r>
          <a:r>
            <a:rPr lang="en-US" sz="1400" b="0" i="0" kern="1200" dirty="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yozing</a:t>
          </a:r>
          <a:r>
            <a:rPr lang="en-US" sz="1400" b="0" i="0" kern="1200" dirty="0">
              <a:latin typeface="Arial" panose="020B0604020202020204" pitchFamily="34" charset="0"/>
              <a:cs typeface="Arial" panose="020B0604020202020204" pitchFamily="34" charset="0"/>
            </a:rPr>
            <a:t>.</a:t>
          </a:r>
          <a:endParaRPr lang="ru-RU" sz="1400" kern="1200" dirty="0">
            <a:latin typeface="Arial" panose="020B0604020202020204" pitchFamily="34" charset="0"/>
            <a:cs typeface="Arial" panose="020B0604020202020204" pitchFamily="34" charset="0"/>
          </a:endParaRPr>
        </a:p>
      </dsp:txBody>
      <dsp:txXfrm rot="10800000">
        <a:off x="320539" y="917790"/>
        <a:ext cx="4972048" cy="706094"/>
      </dsp:txXfrm>
    </dsp:sp>
    <dsp:sp modelId="{B8C211FB-2668-4B72-A261-C21126F2E507}">
      <dsp:nvSpPr>
        <dsp:cNvPr id="0" name=""/>
        <dsp:cNvSpPr/>
      </dsp:nvSpPr>
      <dsp:spPr>
        <a:xfrm>
          <a:off x="144016" y="957500"/>
          <a:ext cx="706094" cy="706094"/>
        </a:xfrm>
        <a:prstGeom prst="ellipse">
          <a:avLst/>
        </a:prstGeom>
        <a:blipFill rotWithShape="1">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6620027-8D91-4FC7-9881-525E4EBD2D6F}">
      <dsp:nvSpPr>
        <dsp:cNvPr id="0" name=""/>
        <dsp:cNvSpPr/>
      </dsp:nvSpPr>
      <dsp:spPr>
        <a:xfrm rot="10800000">
          <a:off x="144016" y="1834659"/>
          <a:ext cx="5148571" cy="706094"/>
        </a:xfrm>
        <a:prstGeom prst="homePlate">
          <a:avLst/>
        </a:prstGeom>
        <a:solidFill>
          <a:schemeClr val="accent3">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1368" tIns="53340" rIns="99568" bIns="53340" numCol="1" spcCol="1270" anchor="ctr" anchorCtr="0">
          <a:noAutofit/>
        </a:bodyPr>
        <a:lstStyle/>
        <a:p>
          <a:pPr marL="355600" lvl="0" indent="0" algn="ctr" defTabSz="622300" rtl="0">
            <a:lnSpc>
              <a:spcPct val="90000"/>
            </a:lnSpc>
            <a:spcBef>
              <a:spcPct val="0"/>
            </a:spcBef>
            <a:spcAft>
              <a:spcPct val="35000"/>
            </a:spcAft>
            <a:tabLst>
              <a:tab pos="355600" algn="l"/>
            </a:tabLst>
          </a:pPr>
          <a:r>
            <a:rPr lang="en-US" sz="1400" b="0" i="0" kern="1200" dirty="0" err="1">
              <a:latin typeface="Arial" panose="020B0604020202020204" pitchFamily="34" charset="0"/>
              <a:cs typeface="Arial" panose="020B0604020202020204" pitchFamily="34" charset="0"/>
            </a:rPr>
            <a:t>Xaritadan</a:t>
          </a:r>
          <a:r>
            <a:rPr lang="en-US" sz="1400" b="0" i="0" kern="1200" dirty="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foydalanib</a:t>
          </a:r>
          <a:r>
            <a:rPr lang="en-US" sz="1400" b="0" i="0" kern="1200" dirty="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kapitalistik</a:t>
          </a:r>
          <a:r>
            <a:rPr lang="en-US" sz="1400" b="0" i="0" kern="1200" dirty="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va</a:t>
          </a:r>
          <a:r>
            <a:rPr lang="en-US" sz="1400" b="0" i="0" kern="1200" dirty="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sotsialistik</a:t>
          </a:r>
          <a:r>
            <a:rPr lang="en-US" sz="1400" b="0" i="0" kern="1200" dirty="0">
              <a:latin typeface="Arial" panose="020B0604020202020204" pitchFamily="34" charset="0"/>
              <a:cs typeface="Arial" panose="020B0604020202020204" pitchFamily="34" charset="0"/>
            </a:rPr>
            <a:t> </a:t>
          </a:r>
          <a:r>
            <a:rPr lang="en-US" sz="1400" b="0" i="0" kern="1200" dirty="0" err="1" smtClean="0">
              <a:latin typeface="Arial" panose="020B0604020202020204" pitchFamily="34" charset="0"/>
              <a:cs typeface="Arial" panose="020B0604020202020204" pitchFamily="34" charset="0"/>
            </a:rPr>
            <a:t>lagerlarga</a:t>
          </a:r>
          <a:r>
            <a:rPr lang="en-US" sz="1400" b="0" i="0" kern="1200" dirty="0" smtClean="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mansub</a:t>
          </a:r>
          <a:r>
            <a:rPr lang="en-US" sz="1400" b="0" i="0" kern="1200" dirty="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davlatlar</a:t>
          </a:r>
          <a:r>
            <a:rPr lang="en-US" sz="1400" b="0" i="0" kern="1200" dirty="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ro‘yxatini</a:t>
          </a:r>
          <a:r>
            <a:rPr lang="en-US" sz="1400" b="0" i="0" kern="1200" dirty="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tuzing</a:t>
          </a:r>
          <a:r>
            <a:rPr lang="en-US" sz="1400" b="0" i="0" kern="1200" dirty="0">
              <a:latin typeface="Arial" panose="020B0604020202020204" pitchFamily="34" charset="0"/>
              <a:cs typeface="Arial" panose="020B0604020202020204" pitchFamily="34" charset="0"/>
            </a:rPr>
            <a:t>. NATO </a:t>
          </a:r>
          <a:r>
            <a:rPr lang="en-US" sz="1400" b="0" i="0" kern="1200" dirty="0" err="1">
              <a:latin typeface="Arial" panose="020B0604020202020204" pitchFamily="34" charset="0"/>
              <a:cs typeface="Arial" panose="020B0604020202020204" pitchFamily="34" charset="0"/>
            </a:rPr>
            <a:t>faoliyati</a:t>
          </a:r>
          <a:r>
            <a:rPr lang="en-US" sz="1400" b="0" i="0" kern="1200" dirty="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haqida</a:t>
          </a:r>
          <a:r>
            <a:rPr lang="en-US" sz="1400" b="0" i="0" kern="1200" dirty="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qo‘shimcha</a:t>
          </a:r>
          <a:r>
            <a:rPr lang="en-US" sz="1400" b="0" i="0" kern="1200" dirty="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ma‘lumotlat</a:t>
          </a:r>
          <a:r>
            <a:rPr lang="en-US" sz="1400" b="0" i="0" kern="1200" dirty="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topib</a:t>
          </a:r>
          <a:r>
            <a:rPr lang="en-US" sz="1400" b="0" i="0" kern="1200" dirty="0">
              <a:latin typeface="Arial" panose="020B0604020202020204" pitchFamily="34" charset="0"/>
              <a:cs typeface="Arial" panose="020B0604020202020204" pitchFamily="34" charset="0"/>
            </a:rPr>
            <a:t> </a:t>
          </a:r>
          <a:r>
            <a:rPr lang="en-US" sz="1400" b="0" i="0" kern="1200" dirty="0" err="1">
              <a:latin typeface="Arial" panose="020B0604020202020204" pitchFamily="34" charset="0"/>
              <a:cs typeface="Arial" panose="020B0604020202020204" pitchFamily="34" charset="0"/>
            </a:rPr>
            <a:t>yozing</a:t>
          </a:r>
          <a:r>
            <a:rPr lang="en-US" sz="1400" b="0" i="0" kern="1200" dirty="0">
              <a:latin typeface="Arial" panose="020B0604020202020204" pitchFamily="34" charset="0"/>
              <a:cs typeface="Arial" panose="020B0604020202020204" pitchFamily="34" charset="0"/>
            </a:rPr>
            <a:t>.</a:t>
          </a:r>
          <a:endParaRPr lang="ru-RU" sz="1400" kern="1200" dirty="0">
            <a:latin typeface="Arial" panose="020B0604020202020204" pitchFamily="34" charset="0"/>
            <a:cs typeface="Arial" panose="020B0604020202020204" pitchFamily="34" charset="0"/>
          </a:endParaRPr>
        </a:p>
      </dsp:txBody>
      <dsp:txXfrm rot="10800000">
        <a:off x="320539" y="1834659"/>
        <a:ext cx="4972048" cy="706094"/>
      </dsp:txXfrm>
    </dsp:sp>
    <dsp:sp modelId="{A37298F8-81FC-40C8-866D-A0EC39661EF8}">
      <dsp:nvSpPr>
        <dsp:cNvPr id="0" name=""/>
        <dsp:cNvSpPr/>
      </dsp:nvSpPr>
      <dsp:spPr>
        <a:xfrm>
          <a:off x="108013" y="1835580"/>
          <a:ext cx="706094" cy="706094"/>
        </a:xfrm>
        <a:prstGeom prst="ellipse">
          <a:avLst/>
        </a:prstGeom>
        <a:blipFill rotWithShape="1">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A1D146-B4E0-1741-B9EE-9789392EFCC4}" type="datetimeFigureOut">
              <a:rPr lang="en-US" smtClean="0"/>
              <a:t>1/7/2021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287948" rtl="0" eaLnBrk="1" latinLnBrk="0" hangingPunct="1">
      <a:defRPr sz="756" kern="1200">
        <a:solidFill>
          <a:schemeClr val="tx1"/>
        </a:solidFill>
        <a:latin typeface="+mn-lt"/>
        <a:ea typeface="+mn-ea"/>
        <a:cs typeface="+mn-cs"/>
      </a:defRPr>
    </a:lvl1pPr>
    <a:lvl2pPr marL="287948" algn="l" defTabSz="287948" rtl="0" eaLnBrk="1" latinLnBrk="0" hangingPunct="1">
      <a:defRPr sz="756" kern="1200">
        <a:solidFill>
          <a:schemeClr val="tx1"/>
        </a:solidFill>
        <a:latin typeface="+mn-lt"/>
        <a:ea typeface="+mn-ea"/>
        <a:cs typeface="+mn-cs"/>
      </a:defRPr>
    </a:lvl2pPr>
    <a:lvl3pPr marL="575895" algn="l" defTabSz="287948" rtl="0" eaLnBrk="1" latinLnBrk="0" hangingPunct="1">
      <a:defRPr sz="756" kern="1200">
        <a:solidFill>
          <a:schemeClr val="tx1"/>
        </a:solidFill>
        <a:latin typeface="+mn-lt"/>
        <a:ea typeface="+mn-ea"/>
        <a:cs typeface="+mn-cs"/>
      </a:defRPr>
    </a:lvl3pPr>
    <a:lvl4pPr marL="863842" algn="l" defTabSz="287948" rtl="0" eaLnBrk="1" latinLnBrk="0" hangingPunct="1">
      <a:defRPr sz="756" kern="1200">
        <a:solidFill>
          <a:schemeClr val="tx1"/>
        </a:solidFill>
        <a:latin typeface="+mn-lt"/>
        <a:ea typeface="+mn-ea"/>
        <a:cs typeface="+mn-cs"/>
      </a:defRPr>
    </a:lvl4pPr>
    <a:lvl5pPr marL="1151789" algn="l" defTabSz="287948" rtl="0" eaLnBrk="1" latinLnBrk="0" hangingPunct="1">
      <a:defRPr sz="756" kern="1200">
        <a:solidFill>
          <a:schemeClr val="tx1"/>
        </a:solidFill>
        <a:latin typeface="+mn-lt"/>
        <a:ea typeface="+mn-ea"/>
        <a:cs typeface="+mn-cs"/>
      </a:defRPr>
    </a:lvl5pPr>
    <a:lvl6pPr marL="1439737" algn="l" defTabSz="287948" rtl="0" eaLnBrk="1" latinLnBrk="0" hangingPunct="1">
      <a:defRPr sz="756" kern="1200">
        <a:solidFill>
          <a:schemeClr val="tx1"/>
        </a:solidFill>
        <a:latin typeface="+mn-lt"/>
        <a:ea typeface="+mn-ea"/>
        <a:cs typeface="+mn-cs"/>
      </a:defRPr>
    </a:lvl6pPr>
    <a:lvl7pPr marL="1727684" algn="l" defTabSz="287948" rtl="0" eaLnBrk="1" latinLnBrk="0" hangingPunct="1">
      <a:defRPr sz="756" kern="1200">
        <a:solidFill>
          <a:schemeClr val="tx1"/>
        </a:solidFill>
        <a:latin typeface="+mn-lt"/>
        <a:ea typeface="+mn-ea"/>
        <a:cs typeface="+mn-cs"/>
      </a:defRPr>
    </a:lvl7pPr>
    <a:lvl8pPr marL="2015632" algn="l" defTabSz="287948" rtl="0" eaLnBrk="1" latinLnBrk="0" hangingPunct="1">
      <a:defRPr sz="756" kern="1200">
        <a:solidFill>
          <a:schemeClr val="tx1"/>
        </a:solidFill>
        <a:latin typeface="+mn-lt"/>
        <a:ea typeface="+mn-ea"/>
        <a:cs typeface="+mn-cs"/>
      </a:defRPr>
    </a:lvl8pPr>
    <a:lvl9pPr marL="2303580" algn="l" defTabSz="287948" rtl="0" eaLnBrk="1" latinLnBrk="0" hangingPunct="1">
      <a:defRPr sz="756"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31960" y="1006529"/>
            <a:ext cx="4895533" cy="694519"/>
          </a:xfrm>
        </p:spPr>
        <p:txBody>
          <a:bodyPr>
            <a:normAutofit/>
          </a:bodyPr>
          <a:lstStyle>
            <a:lvl1pPr>
              <a:defRPr sz="1701"/>
            </a:lvl1pPr>
          </a:lstStyle>
          <a:p>
            <a:r>
              <a:rPr lang="en-US" dirty="0"/>
              <a:t>Click to edit Master title style</a:t>
            </a:r>
          </a:p>
        </p:txBody>
      </p:sp>
      <p:sp>
        <p:nvSpPr>
          <p:cNvPr id="3" name="Subtitle 2"/>
          <p:cNvSpPr>
            <a:spLocks noGrp="1"/>
          </p:cNvSpPr>
          <p:nvPr>
            <p:ph type="subTitle" idx="1"/>
          </p:nvPr>
        </p:nvSpPr>
        <p:spPr>
          <a:xfrm>
            <a:off x="863918" y="1836050"/>
            <a:ext cx="4031615" cy="828022"/>
          </a:xfrm>
        </p:spPr>
        <p:txBody>
          <a:bodyPr/>
          <a:lstStyle>
            <a:lvl1pPr marL="0" indent="0" algn="ctr">
              <a:buNone/>
              <a:defRPr>
                <a:solidFill>
                  <a:schemeClr val="tx1">
                    <a:tint val="75000"/>
                  </a:schemeClr>
                </a:solidFill>
              </a:defRPr>
            </a:lvl1pPr>
            <a:lvl2pPr marL="287968" indent="0" algn="ctr">
              <a:buNone/>
              <a:defRPr>
                <a:solidFill>
                  <a:schemeClr val="tx1">
                    <a:tint val="75000"/>
                  </a:schemeClr>
                </a:solidFill>
              </a:defRPr>
            </a:lvl2pPr>
            <a:lvl3pPr marL="575936" indent="0" algn="ctr">
              <a:buNone/>
              <a:defRPr>
                <a:solidFill>
                  <a:schemeClr val="tx1">
                    <a:tint val="75000"/>
                  </a:schemeClr>
                </a:solidFill>
              </a:defRPr>
            </a:lvl3pPr>
            <a:lvl4pPr marL="863903" indent="0" algn="ctr">
              <a:buNone/>
              <a:defRPr>
                <a:solidFill>
                  <a:schemeClr val="tx1">
                    <a:tint val="75000"/>
                  </a:schemeClr>
                </a:solidFill>
              </a:defRPr>
            </a:lvl4pPr>
            <a:lvl5pPr marL="1151871" indent="0" algn="ctr">
              <a:buNone/>
              <a:defRPr>
                <a:solidFill>
                  <a:schemeClr val="tx1">
                    <a:tint val="75000"/>
                  </a:schemeClr>
                </a:solidFill>
              </a:defRPr>
            </a:lvl5pPr>
            <a:lvl6pPr marL="1439839" indent="0" algn="ctr">
              <a:buNone/>
              <a:defRPr>
                <a:solidFill>
                  <a:schemeClr val="tx1">
                    <a:tint val="75000"/>
                  </a:schemeClr>
                </a:solidFill>
              </a:defRPr>
            </a:lvl6pPr>
            <a:lvl7pPr marL="1727807" indent="0" algn="ctr">
              <a:buNone/>
              <a:defRPr>
                <a:solidFill>
                  <a:schemeClr val="tx1">
                    <a:tint val="75000"/>
                  </a:schemeClr>
                </a:solidFill>
              </a:defRPr>
            </a:lvl7pPr>
            <a:lvl8pPr marL="2015775" indent="0" algn="ctr">
              <a:buNone/>
              <a:defRPr>
                <a:solidFill>
                  <a:schemeClr val="tx1">
                    <a:tint val="75000"/>
                  </a:schemeClr>
                </a:solidFill>
              </a:defRPr>
            </a:lvl8pPr>
            <a:lvl9pPr marL="2303743"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421625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spcBef>
                <a:spcPts val="567"/>
              </a:spcBef>
              <a:defRPr/>
            </a:lvl1pPr>
            <a:lvl2pPr>
              <a:spcBef>
                <a:spcPts val="567"/>
              </a:spcBef>
              <a:defRPr/>
            </a:lvl2pPr>
            <a:lvl3pPr>
              <a:spcBef>
                <a:spcPts val="567"/>
              </a:spcBef>
              <a:defRPr/>
            </a:lvl3pPr>
            <a:lvl4pPr>
              <a:spcBef>
                <a:spcPts val="567"/>
              </a:spcBef>
              <a:defRPr/>
            </a:lvl4pPr>
            <a:lvl5pPr>
              <a:spcBef>
                <a:spcPts val="567"/>
              </a:spcBef>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91996908"/>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Four Grid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2680" y="660018"/>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802" y="660018"/>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Content Placeholder 13"/>
          <p:cNvSpPr>
            <a:spLocks noGrp="1"/>
          </p:cNvSpPr>
          <p:nvPr>
            <p:ph sz="quarter" idx="18"/>
          </p:nvPr>
        </p:nvSpPr>
        <p:spPr>
          <a:xfrm>
            <a:off x="431960" y="2222614"/>
            <a:ext cx="2401691" cy="632713"/>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3"/>
          <p:cNvSpPr>
            <a:spLocks noGrp="1"/>
          </p:cNvSpPr>
          <p:nvPr>
            <p:ph sz="quarter" idx="19"/>
          </p:nvPr>
        </p:nvSpPr>
        <p:spPr>
          <a:xfrm>
            <a:off x="2925801" y="2222614"/>
            <a:ext cx="2401691" cy="632713"/>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icture Placeholder 3"/>
          <p:cNvSpPr>
            <a:spLocks noGrp="1"/>
          </p:cNvSpPr>
          <p:nvPr>
            <p:ph type="pic" sz="quarter" idx="24"/>
          </p:nvPr>
        </p:nvSpPr>
        <p:spPr>
          <a:xfrm>
            <a:off x="432680" y="1446174"/>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1" name="Picture Placeholder 3"/>
          <p:cNvSpPr>
            <a:spLocks noGrp="1"/>
          </p:cNvSpPr>
          <p:nvPr>
            <p:ph type="pic" sz="quarter" idx="25"/>
          </p:nvPr>
        </p:nvSpPr>
        <p:spPr>
          <a:xfrm>
            <a:off x="2925802" y="1446174"/>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2" name="Text Placeholder 4"/>
          <p:cNvSpPr>
            <a:spLocks noGrp="1"/>
          </p:cNvSpPr>
          <p:nvPr>
            <p:ph type="body" sz="quarter" idx="26"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2092384425"/>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Four Bar">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2015539"/>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840"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720"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601"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19"/>
          </p:nvPr>
        </p:nvSpPr>
        <p:spPr>
          <a:xfrm>
            <a:off x="431959" y="1932599"/>
            <a:ext cx="1153330" cy="742960"/>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Text Placeholder 7"/>
          <p:cNvSpPr>
            <a:spLocks noGrp="1"/>
          </p:cNvSpPr>
          <p:nvPr>
            <p:ph type="body" sz="quarter" idx="20"/>
          </p:nvPr>
        </p:nvSpPr>
        <p:spPr>
          <a:xfrm>
            <a:off x="1679360" y="1932599"/>
            <a:ext cx="1153330" cy="742960"/>
          </a:xfrm>
          <a:solidFill>
            <a:schemeClr val="accent3">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6" name="Text Placeholder 7"/>
          <p:cNvSpPr>
            <a:spLocks noGrp="1"/>
          </p:cNvSpPr>
          <p:nvPr>
            <p:ph type="body" sz="quarter" idx="21"/>
          </p:nvPr>
        </p:nvSpPr>
        <p:spPr>
          <a:xfrm>
            <a:off x="2926760" y="1932599"/>
            <a:ext cx="1153330" cy="742960"/>
          </a:xfrm>
          <a:solidFill>
            <a:schemeClr val="accent5">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7" name="Text Placeholder 7"/>
          <p:cNvSpPr>
            <a:spLocks noGrp="1"/>
          </p:cNvSpPr>
          <p:nvPr>
            <p:ph type="body" sz="quarter" idx="22"/>
          </p:nvPr>
        </p:nvSpPr>
        <p:spPr>
          <a:xfrm>
            <a:off x="4174161" y="1932599"/>
            <a:ext cx="1153330" cy="742960"/>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847198782"/>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Four Bar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2015539"/>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840"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720"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601"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19"/>
          </p:nvPr>
        </p:nvSpPr>
        <p:spPr>
          <a:xfrm>
            <a:off x="431959" y="1932599"/>
            <a:ext cx="1153330" cy="742960"/>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Text Placeholder 7"/>
          <p:cNvSpPr>
            <a:spLocks noGrp="1"/>
          </p:cNvSpPr>
          <p:nvPr>
            <p:ph type="body" sz="quarter" idx="20"/>
          </p:nvPr>
        </p:nvSpPr>
        <p:spPr>
          <a:xfrm>
            <a:off x="1679360" y="1932599"/>
            <a:ext cx="1153330" cy="742960"/>
          </a:xfrm>
          <a:solidFill>
            <a:schemeClr val="accent3">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6" name="Text Placeholder 7"/>
          <p:cNvSpPr>
            <a:spLocks noGrp="1"/>
          </p:cNvSpPr>
          <p:nvPr>
            <p:ph type="body" sz="quarter" idx="21"/>
          </p:nvPr>
        </p:nvSpPr>
        <p:spPr>
          <a:xfrm>
            <a:off x="2926760" y="1932599"/>
            <a:ext cx="1153330" cy="742960"/>
          </a:xfrm>
          <a:solidFill>
            <a:schemeClr val="accent5">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7" name="Text Placeholder 7"/>
          <p:cNvSpPr>
            <a:spLocks noGrp="1"/>
          </p:cNvSpPr>
          <p:nvPr>
            <p:ph type="body" sz="quarter" idx="22"/>
          </p:nvPr>
        </p:nvSpPr>
        <p:spPr>
          <a:xfrm>
            <a:off x="4174161" y="1932599"/>
            <a:ext cx="1153330" cy="742960"/>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1"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783620849"/>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Three Bar">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2015539"/>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2093560" y="660018"/>
            <a:ext cx="157233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9" name="Text Placeholder 7"/>
          <p:cNvSpPr>
            <a:spLocks noGrp="1"/>
          </p:cNvSpPr>
          <p:nvPr>
            <p:ph type="body" sz="quarter" idx="21"/>
          </p:nvPr>
        </p:nvSpPr>
        <p:spPr>
          <a:xfrm>
            <a:off x="431959" y="2078023"/>
            <a:ext cx="1572330" cy="597536"/>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0" name="Text Placeholder 7"/>
          <p:cNvSpPr>
            <a:spLocks noGrp="1"/>
          </p:cNvSpPr>
          <p:nvPr>
            <p:ph type="body" sz="quarter" idx="22"/>
          </p:nvPr>
        </p:nvSpPr>
        <p:spPr>
          <a:xfrm>
            <a:off x="2093560" y="2078023"/>
            <a:ext cx="1572330" cy="597536"/>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4" name="Text Placeholder 7"/>
          <p:cNvSpPr>
            <a:spLocks noGrp="1"/>
          </p:cNvSpPr>
          <p:nvPr>
            <p:ph type="body" sz="quarter" idx="23"/>
          </p:nvPr>
        </p:nvSpPr>
        <p:spPr>
          <a:xfrm>
            <a:off x="3755161" y="2078023"/>
            <a:ext cx="1572330" cy="597536"/>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668619417"/>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Three Bar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2015539"/>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2093560" y="660018"/>
            <a:ext cx="157233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9" name="Text Placeholder 7"/>
          <p:cNvSpPr>
            <a:spLocks noGrp="1"/>
          </p:cNvSpPr>
          <p:nvPr>
            <p:ph type="body" sz="quarter" idx="21"/>
          </p:nvPr>
        </p:nvSpPr>
        <p:spPr>
          <a:xfrm>
            <a:off x="431959" y="2078023"/>
            <a:ext cx="1572330" cy="597536"/>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0" name="Text Placeholder 7"/>
          <p:cNvSpPr>
            <a:spLocks noGrp="1"/>
          </p:cNvSpPr>
          <p:nvPr>
            <p:ph type="body" sz="quarter" idx="22"/>
          </p:nvPr>
        </p:nvSpPr>
        <p:spPr>
          <a:xfrm>
            <a:off x="2093560" y="2078023"/>
            <a:ext cx="1572330" cy="597536"/>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4" name="Text Placeholder 7"/>
          <p:cNvSpPr>
            <a:spLocks noGrp="1"/>
          </p:cNvSpPr>
          <p:nvPr>
            <p:ph type="body" sz="quarter" idx="23"/>
          </p:nvPr>
        </p:nvSpPr>
        <p:spPr>
          <a:xfrm>
            <a:off x="3755161" y="2078023"/>
            <a:ext cx="1572330" cy="597536"/>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1"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2204076259"/>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2 Bar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081" y="660018"/>
            <a:ext cx="2402411"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21"/>
          </p:nvPr>
        </p:nvSpPr>
        <p:spPr>
          <a:xfrm>
            <a:off x="431960" y="2223447"/>
            <a:ext cx="2401691" cy="452111"/>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9" name="Text Placeholder 7"/>
          <p:cNvSpPr>
            <a:spLocks noGrp="1"/>
          </p:cNvSpPr>
          <p:nvPr>
            <p:ph type="body" sz="quarter" idx="22"/>
          </p:nvPr>
        </p:nvSpPr>
        <p:spPr>
          <a:xfrm>
            <a:off x="2925801" y="2223447"/>
            <a:ext cx="2401691" cy="452111"/>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7"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997908990"/>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userDrawn="1">
  <p:cSld name="Two Bar">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081" y="660018"/>
            <a:ext cx="2402411"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21"/>
          </p:nvPr>
        </p:nvSpPr>
        <p:spPr>
          <a:xfrm>
            <a:off x="431960" y="2223447"/>
            <a:ext cx="2401691" cy="452111"/>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9" name="Text Placeholder 7"/>
          <p:cNvSpPr>
            <a:spLocks noGrp="1"/>
          </p:cNvSpPr>
          <p:nvPr>
            <p:ph type="body" sz="quarter" idx="22"/>
          </p:nvPr>
        </p:nvSpPr>
        <p:spPr>
          <a:xfrm>
            <a:off x="2925801" y="2223447"/>
            <a:ext cx="2401691" cy="452111"/>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884024457"/>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preserve="1" userDrawn="1">
  <p:cSld name="4 Bar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124920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840"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720"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601"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19"/>
          </p:nvPr>
        </p:nvSpPr>
        <p:spPr>
          <a:xfrm>
            <a:off x="431959" y="1166259"/>
            <a:ext cx="1153330" cy="742960"/>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Text Placeholder 7"/>
          <p:cNvSpPr>
            <a:spLocks noGrp="1"/>
          </p:cNvSpPr>
          <p:nvPr>
            <p:ph type="body" sz="quarter" idx="20"/>
          </p:nvPr>
        </p:nvSpPr>
        <p:spPr>
          <a:xfrm>
            <a:off x="1679360" y="1166259"/>
            <a:ext cx="1153330" cy="742960"/>
          </a:xfrm>
          <a:solidFill>
            <a:schemeClr val="accent3">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6" name="Text Placeholder 7"/>
          <p:cNvSpPr>
            <a:spLocks noGrp="1"/>
          </p:cNvSpPr>
          <p:nvPr>
            <p:ph type="body" sz="quarter" idx="21"/>
          </p:nvPr>
        </p:nvSpPr>
        <p:spPr>
          <a:xfrm>
            <a:off x="2926760" y="1166259"/>
            <a:ext cx="1153330" cy="742960"/>
          </a:xfrm>
          <a:solidFill>
            <a:schemeClr val="accent5">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7" name="Text Placeholder 7"/>
          <p:cNvSpPr>
            <a:spLocks noGrp="1"/>
          </p:cNvSpPr>
          <p:nvPr>
            <p:ph type="body" sz="quarter" idx="22"/>
          </p:nvPr>
        </p:nvSpPr>
        <p:spPr>
          <a:xfrm>
            <a:off x="4174161" y="1166259"/>
            <a:ext cx="1153330" cy="742960"/>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8" name="Content Placeholder 13"/>
          <p:cNvSpPr>
            <a:spLocks noGrp="1"/>
          </p:cNvSpPr>
          <p:nvPr>
            <p:ph sz="quarter" idx="18"/>
          </p:nvPr>
        </p:nvSpPr>
        <p:spPr>
          <a:xfrm>
            <a:off x="431959" y="1990119"/>
            <a:ext cx="1153330" cy="809577"/>
          </a:xfrm>
        </p:spPr>
        <p:txBody>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4"/>
          </p:nvPr>
        </p:nvSpPr>
        <p:spPr>
          <a:xfrm>
            <a:off x="1679360"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13"/>
          <p:cNvSpPr>
            <a:spLocks noGrp="1"/>
          </p:cNvSpPr>
          <p:nvPr>
            <p:ph sz="quarter" idx="25"/>
          </p:nvPr>
        </p:nvSpPr>
        <p:spPr>
          <a:xfrm>
            <a:off x="2926760"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Content Placeholder 13"/>
          <p:cNvSpPr>
            <a:spLocks noGrp="1"/>
          </p:cNvSpPr>
          <p:nvPr>
            <p:ph sz="quarter" idx="26"/>
          </p:nvPr>
        </p:nvSpPr>
        <p:spPr>
          <a:xfrm>
            <a:off x="4174161"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31946574"/>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userDrawn="1">
  <p:cSld name="4 Bar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124920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840"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720"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601"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19"/>
          </p:nvPr>
        </p:nvSpPr>
        <p:spPr>
          <a:xfrm>
            <a:off x="431959" y="1166259"/>
            <a:ext cx="1153330" cy="742960"/>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Text Placeholder 7"/>
          <p:cNvSpPr>
            <a:spLocks noGrp="1"/>
          </p:cNvSpPr>
          <p:nvPr>
            <p:ph type="body" sz="quarter" idx="20"/>
          </p:nvPr>
        </p:nvSpPr>
        <p:spPr>
          <a:xfrm>
            <a:off x="1679360" y="1166259"/>
            <a:ext cx="1153330" cy="742960"/>
          </a:xfrm>
          <a:solidFill>
            <a:schemeClr val="accent3">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6" name="Text Placeholder 7"/>
          <p:cNvSpPr>
            <a:spLocks noGrp="1"/>
          </p:cNvSpPr>
          <p:nvPr>
            <p:ph type="body" sz="quarter" idx="21"/>
          </p:nvPr>
        </p:nvSpPr>
        <p:spPr>
          <a:xfrm>
            <a:off x="2926760" y="1166259"/>
            <a:ext cx="1153330" cy="742960"/>
          </a:xfrm>
          <a:solidFill>
            <a:schemeClr val="accent5">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7" name="Text Placeholder 7"/>
          <p:cNvSpPr>
            <a:spLocks noGrp="1"/>
          </p:cNvSpPr>
          <p:nvPr>
            <p:ph type="body" sz="quarter" idx="22"/>
          </p:nvPr>
        </p:nvSpPr>
        <p:spPr>
          <a:xfrm>
            <a:off x="4174161" y="1166259"/>
            <a:ext cx="1153330" cy="742960"/>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8" name="Content Placeholder 13"/>
          <p:cNvSpPr>
            <a:spLocks noGrp="1"/>
          </p:cNvSpPr>
          <p:nvPr>
            <p:ph sz="quarter" idx="18"/>
          </p:nvPr>
        </p:nvSpPr>
        <p:spPr>
          <a:xfrm>
            <a:off x="431959" y="1990119"/>
            <a:ext cx="1153330" cy="809577"/>
          </a:xfrm>
        </p:spPr>
        <p:txBody>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4"/>
          </p:nvPr>
        </p:nvSpPr>
        <p:spPr>
          <a:xfrm>
            <a:off x="1679360"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13"/>
          <p:cNvSpPr>
            <a:spLocks noGrp="1"/>
          </p:cNvSpPr>
          <p:nvPr>
            <p:ph sz="quarter" idx="25"/>
          </p:nvPr>
        </p:nvSpPr>
        <p:spPr>
          <a:xfrm>
            <a:off x="2926760"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Content Placeholder 13"/>
          <p:cNvSpPr>
            <a:spLocks noGrp="1"/>
          </p:cNvSpPr>
          <p:nvPr>
            <p:ph sz="quarter" idx="26"/>
          </p:nvPr>
        </p:nvSpPr>
        <p:spPr>
          <a:xfrm>
            <a:off x="4174161"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4"/>
          <p:cNvSpPr>
            <a:spLocks noGrp="1"/>
          </p:cNvSpPr>
          <p:nvPr>
            <p:ph type="body" sz="quarter" idx="27"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479669095"/>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userDrawn="1">
  <p:cSld name="Three Bar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124920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2093560" y="660018"/>
            <a:ext cx="157233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9" name="Text Placeholder 7"/>
          <p:cNvSpPr>
            <a:spLocks noGrp="1"/>
          </p:cNvSpPr>
          <p:nvPr>
            <p:ph type="body" sz="quarter" idx="21"/>
          </p:nvPr>
        </p:nvSpPr>
        <p:spPr>
          <a:xfrm>
            <a:off x="431959" y="1311683"/>
            <a:ext cx="1572330" cy="597536"/>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0" name="Text Placeholder 7"/>
          <p:cNvSpPr>
            <a:spLocks noGrp="1"/>
          </p:cNvSpPr>
          <p:nvPr>
            <p:ph type="body" sz="quarter" idx="22"/>
          </p:nvPr>
        </p:nvSpPr>
        <p:spPr>
          <a:xfrm>
            <a:off x="2093560" y="1311683"/>
            <a:ext cx="1572330" cy="597536"/>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4" name="Text Placeholder 7"/>
          <p:cNvSpPr>
            <a:spLocks noGrp="1"/>
          </p:cNvSpPr>
          <p:nvPr>
            <p:ph type="body" sz="quarter" idx="23"/>
          </p:nvPr>
        </p:nvSpPr>
        <p:spPr>
          <a:xfrm>
            <a:off x="3755161" y="1311683"/>
            <a:ext cx="1572330" cy="597536"/>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Content Placeholder 13"/>
          <p:cNvSpPr>
            <a:spLocks noGrp="1"/>
          </p:cNvSpPr>
          <p:nvPr>
            <p:ph sz="quarter" idx="18"/>
          </p:nvPr>
        </p:nvSpPr>
        <p:spPr>
          <a:xfrm>
            <a:off x="431959"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2093560"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3"/>
          <p:cNvSpPr>
            <a:spLocks noGrp="1"/>
          </p:cNvSpPr>
          <p:nvPr>
            <p:ph sz="quarter" idx="20"/>
          </p:nvPr>
        </p:nvSpPr>
        <p:spPr>
          <a:xfrm>
            <a:off x="3755161"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4"/>
          <p:cNvSpPr>
            <a:spLocks noGrp="1"/>
          </p:cNvSpPr>
          <p:nvPr>
            <p:ph type="body" sz="quarter" idx="24"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2662158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31960" y="686201"/>
            <a:ext cx="4895533" cy="2186310"/>
          </a:xfrm>
        </p:spPr>
        <p:txBody>
          <a:bodyPr/>
          <a:lstStyle>
            <a:lvl1pPr>
              <a:spcBef>
                <a:spcPts val="567"/>
              </a:spcBef>
              <a:defRPr/>
            </a:lvl1pPr>
            <a:lvl2pPr>
              <a:spcBef>
                <a:spcPts val="567"/>
              </a:spcBef>
              <a:defRPr/>
            </a:lvl2pPr>
            <a:lvl3pPr>
              <a:spcBef>
                <a:spcPts val="567"/>
              </a:spcBef>
              <a:defRPr/>
            </a:lvl3pPr>
            <a:lvl4pPr>
              <a:spcBef>
                <a:spcPts val="567"/>
              </a:spcBef>
              <a:defRPr/>
            </a:lvl4pPr>
            <a:lvl5pPr>
              <a:spcBef>
                <a:spcPts val="567"/>
              </a:spcBef>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277662384"/>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userDrawn="1">
  <p:cSld name="Three Bar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124920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2093560" y="660018"/>
            <a:ext cx="157233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9" name="Text Placeholder 7"/>
          <p:cNvSpPr>
            <a:spLocks noGrp="1"/>
          </p:cNvSpPr>
          <p:nvPr>
            <p:ph type="body" sz="quarter" idx="21"/>
          </p:nvPr>
        </p:nvSpPr>
        <p:spPr>
          <a:xfrm>
            <a:off x="431959" y="1311683"/>
            <a:ext cx="1572330" cy="597536"/>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0" name="Text Placeholder 7"/>
          <p:cNvSpPr>
            <a:spLocks noGrp="1"/>
          </p:cNvSpPr>
          <p:nvPr>
            <p:ph type="body" sz="quarter" idx="22"/>
          </p:nvPr>
        </p:nvSpPr>
        <p:spPr>
          <a:xfrm>
            <a:off x="2093560" y="1311683"/>
            <a:ext cx="1572330" cy="597536"/>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4" name="Text Placeholder 7"/>
          <p:cNvSpPr>
            <a:spLocks noGrp="1"/>
          </p:cNvSpPr>
          <p:nvPr>
            <p:ph type="body" sz="quarter" idx="23"/>
          </p:nvPr>
        </p:nvSpPr>
        <p:spPr>
          <a:xfrm>
            <a:off x="3755161" y="1311683"/>
            <a:ext cx="1572330" cy="597536"/>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Content Placeholder 13"/>
          <p:cNvSpPr>
            <a:spLocks noGrp="1"/>
          </p:cNvSpPr>
          <p:nvPr>
            <p:ph sz="quarter" idx="18"/>
          </p:nvPr>
        </p:nvSpPr>
        <p:spPr>
          <a:xfrm>
            <a:off x="431959"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2093560"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3"/>
          <p:cNvSpPr>
            <a:spLocks noGrp="1"/>
          </p:cNvSpPr>
          <p:nvPr>
            <p:ph sz="quarter" idx="20"/>
          </p:nvPr>
        </p:nvSpPr>
        <p:spPr>
          <a:xfrm>
            <a:off x="3755161"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34655361"/>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preserve="1" userDrawn="1">
  <p:cSld name="Two Bar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081" y="660018"/>
            <a:ext cx="2402411"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21"/>
          </p:nvPr>
        </p:nvSpPr>
        <p:spPr>
          <a:xfrm>
            <a:off x="431960" y="1457108"/>
            <a:ext cx="2401691" cy="452111"/>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9" name="Text Placeholder 7"/>
          <p:cNvSpPr>
            <a:spLocks noGrp="1"/>
          </p:cNvSpPr>
          <p:nvPr>
            <p:ph type="body" sz="quarter" idx="22"/>
          </p:nvPr>
        </p:nvSpPr>
        <p:spPr>
          <a:xfrm>
            <a:off x="2925801" y="1457108"/>
            <a:ext cx="2401691" cy="452111"/>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1" name="Content Placeholder 13"/>
          <p:cNvSpPr>
            <a:spLocks noGrp="1"/>
          </p:cNvSpPr>
          <p:nvPr>
            <p:ph sz="quarter" idx="18"/>
          </p:nvPr>
        </p:nvSpPr>
        <p:spPr>
          <a:xfrm>
            <a:off x="431960" y="1990119"/>
            <a:ext cx="2401691" cy="804620"/>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925801" y="1990119"/>
            <a:ext cx="2401691" cy="804620"/>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15516507"/>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preserve="1" userDrawn="1">
  <p:cSld name="Two Bar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081" y="660018"/>
            <a:ext cx="2402411"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21"/>
          </p:nvPr>
        </p:nvSpPr>
        <p:spPr>
          <a:xfrm>
            <a:off x="431960" y="1457108"/>
            <a:ext cx="2401691" cy="452111"/>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9" name="Text Placeholder 7"/>
          <p:cNvSpPr>
            <a:spLocks noGrp="1"/>
          </p:cNvSpPr>
          <p:nvPr>
            <p:ph type="body" sz="quarter" idx="22"/>
          </p:nvPr>
        </p:nvSpPr>
        <p:spPr>
          <a:xfrm>
            <a:off x="2925801" y="1457108"/>
            <a:ext cx="2401691" cy="452111"/>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1" name="Content Placeholder 13"/>
          <p:cNvSpPr>
            <a:spLocks noGrp="1"/>
          </p:cNvSpPr>
          <p:nvPr>
            <p:ph sz="quarter" idx="18"/>
          </p:nvPr>
        </p:nvSpPr>
        <p:spPr>
          <a:xfrm>
            <a:off x="431960" y="1990119"/>
            <a:ext cx="2401691" cy="804620"/>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925801" y="1990119"/>
            <a:ext cx="2401691" cy="804620"/>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4"/>
          <p:cNvSpPr>
            <a:spLocks noGrp="1"/>
          </p:cNvSpPr>
          <p:nvPr>
            <p:ph type="body" sz="quarter" idx="23"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142812774"/>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preserve="1" userDrawn="1">
  <p:cSld name="12 team">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164569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14762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01957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352150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1" name="Picture Placeholder 3"/>
          <p:cNvSpPr>
            <a:spLocks noGrp="1"/>
          </p:cNvSpPr>
          <p:nvPr>
            <p:ph type="pic" sz="quarter" idx="23"/>
          </p:nvPr>
        </p:nvSpPr>
        <p:spPr>
          <a:xfrm>
            <a:off x="439345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32" name="Content Placeholder 13"/>
          <p:cNvSpPr>
            <a:spLocks noGrp="1"/>
          </p:cNvSpPr>
          <p:nvPr>
            <p:ph sz="quarter" idx="24" hasCustomPrompt="1"/>
          </p:nvPr>
        </p:nvSpPr>
        <p:spPr>
          <a:xfrm>
            <a:off x="4895383"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164569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14762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01957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352150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9" name="Picture Placeholder 3"/>
          <p:cNvSpPr>
            <a:spLocks noGrp="1"/>
          </p:cNvSpPr>
          <p:nvPr>
            <p:ph type="pic" sz="quarter" idx="31"/>
          </p:nvPr>
        </p:nvSpPr>
        <p:spPr>
          <a:xfrm>
            <a:off x="4393450"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40" name="Content Placeholder 13"/>
          <p:cNvSpPr>
            <a:spLocks noGrp="1"/>
          </p:cNvSpPr>
          <p:nvPr>
            <p:ph sz="quarter" idx="32" hasCustomPrompt="1"/>
          </p:nvPr>
        </p:nvSpPr>
        <p:spPr>
          <a:xfrm>
            <a:off x="4895383"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1" name="Picture Placeholder 3"/>
          <p:cNvSpPr>
            <a:spLocks noGrp="1"/>
          </p:cNvSpPr>
          <p:nvPr>
            <p:ph type="pic" sz="quarter" idx="33"/>
          </p:nvPr>
        </p:nvSpPr>
        <p:spPr>
          <a:xfrm>
            <a:off x="27181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42" name="Content Placeholder 13"/>
          <p:cNvSpPr>
            <a:spLocks noGrp="1"/>
          </p:cNvSpPr>
          <p:nvPr>
            <p:ph sz="quarter" idx="34" hasCustomPrompt="1"/>
          </p:nvPr>
        </p:nvSpPr>
        <p:spPr>
          <a:xfrm>
            <a:off x="77374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3" name="Picture Placeholder 3"/>
          <p:cNvSpPr>
            <a:spLocks noGrp="1"/>
          </p:cNvSpPr>
          <p:nvPr>
            <p:ph type="pic" sz="quarter" idx="35"/>
          </p:nvPr>
        </p:nvSpPr>
        <p:spPr>
          <a:xfrm>
            <a:off x="164569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44" name="Content Placeholder 13"/>
          <p:cNvSpPr>
            <a:spLocks noGrp="1"/>
          </p:cNvSpPr>
          <p:nvPr>
            <p:ph sz="quarter" idx="36" hasCustomPrompt="1"/>
          </p:nvPr>
        </p:nvSpPr>
        <p:spPr>
          <a:xfrm>
            <a:off x="214762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5" name="Picture Placeholder 3"/>
          <p:cNvSpPr>
            <a:spLocks noGrp="1"/>
          </p:cNvSpPr>
          <p:nvPr>
            <p:ph type="pic" sz="quarter" idx="37"/>
          </p:nvPr>
        </p:nvSpPr>
        <p:spPr>
          <a:xfrm>
            <a:off x="301957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46" name="Content Placeholder 13"/>
          <p:cNvSpPr>
            <a:spLocks noGrp="1"/>
          </p:cNvSpPr>
          <p:nvPr>
            <p:ph sz="quarter" idx="38" hasCustomPrompt="1"/>
          </p:nvPr>
        </p:nvSpPr>
        <p:spPr>
          <a:xfrm>
            <a:off x="352150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7" name="Picture Placeholder 3"/>
          <p:cNvSpPr>
            <a:spLocks noGrp="1"/>
          </p:cNvSpPr>
          <p:nvPr>
            <p:ph type="pic" sz="quarter" idx="39"/>
          </p:nvPr>
        </p:nvSpPr>
        <p:spPr>
          <a:xfrm>
            <a:off x="4393450"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48" name="Content Placeholder 13"/>
          <p:cNvSpPr>
            <a:spLocks noGrp="1"/>
          </p:cNvSpPr>
          <p:nvPr>
            <p:ph sz="quarter" idx="40" hasCustomPrompt="1"/>
          </p:nvPr>
        </p:nvSpPr>
        <p:spPr>
          <a:xfrm>
            <a:off x="4895383"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2330649048"/>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userDrawn="1">
  <p:cSld name="12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164569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14762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01957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352150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1" name="Picture Placeholder 3"/>
          <p:cNvSpPr>
            <a:spLocks noGrp="1"/>
          </p:cNvSpPr>
          <p:nvPr>
            <p:ph type="pic" sz="quarter" idx="23"/>
          </p:nvPr>
        </p:nvSpPr>
        <p:spPr>
          <a:xfrm>
            <a:off x="439345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32" name="Content Placeholder 13"/>
          <p:cNvSpPr>
            <a:spLocks noGrp="1"/>
          </p:cNvSpPr>
          <p:nvPr>
            <p:ph sz="quarter" idx="24" hasCustomPrompt="1"/>
          </p:nvPr>
        </p:nvSpPr>
        <p:spPr>
          <a:xfrm>
            <a:off x="4895383"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164569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14762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01957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352150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9" name="Picture Placeholder 3"/>
          <p:cNvSpPr>
            <a:spLocks noGrp="1"/>
          </p:cNvSpPr>
          <p:nvPr>
            <p:ph type="pic" sz="quarter" idx="31"/>
          </p:nvPr>
        </p:nvSpPr>
        <p:spPr>
          <a:xfrm>
            <a:off x="4393450"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40" name="Content Placeholder 13"/>
          <p:cNvSpPr>
            <a:spLocks noGrp="1"/>
          </p:cNvSpPr>
          <p:nvPr>
            <p:ph sz="quarter" idx="32" hasCustomPrompt="1"/>
          </p:nvPr>
        </p:nvSpPr>
        <p:spPr>
          <a:xfrm>
            <a:off x="4895383"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1" name="Picture Placeholder 3"/>
          <p:cNvSpPr>
            <a:spLocks noGrp="1"/>
          </p:cNvSpPr>
          <p:nvPr>
            <p:ph type="pic" sz="quarter" idx="33"/>
          </p:nvPr>
        </p:nvSpPr>
        <p:spPr>
          <a:xfrm>
            <a:off x="27181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42" name="Content Placeholder 13"/>
          <p:cNvSpPr>
            <a:spLocks noGrp="1"/>
          </p:cNvSpPr>
          <p:nvPr>
            <p:ph sz="quarter" idx="34" hasCustomPrompt="1"/>
          </p:nvPr>
        </p:nvSpPr>
        <p:spPr>
          <a:xfrm>
            <a:off x="77374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3" name="Picture Placeholder 3"/>
          <p:cNvSpPr>
            <a:spLocks noGrp="1"/>
          </p:cNvSpPr>
          <p:nvPr>
            <p:ph type="pic" sz="quarter" idx="35"/>
          </p:nvPr>
        </p:nvSpPr>
        <p:spPr>
          <a:xfrm>
            <a:off x="164569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44" name="Content Placeholder 13"/>
          <p:cNvSpPr>
            <a:spLocks noGrp="1"/>
          </p:cNvSpPr>
          <p:nvPr>
            <p:ph sz="quarter" idx="36" hasCustomPrompt="1"/>
          </p:nvPr>
        </p:nvSpPr>
        <p:spPr>
          <a:xfrm>
            <a:off x="214762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5" name="Picture Placeholder 3"/>
          <p:cNvSpPr>
            <a:spLocks noGrp="1"/>
          </p:cNvSpPr>
          <p:nvPr>
            <p:ph type="pic" sz="quarter" idx="37"/>
          </p:nvPr>
        </p:nvSpPr>
        <p:spPr>
          <a:xfrm>
            <a:off x="301957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46" name="Content Placeholder 13"/>
          <p:cNvSpPr>
            <a:spLocks noGrp="1"/>
          </p:cNvSpPr>
          <p:nvPr>
            <p:ph sz="quarter" idx="38" hasCustomPrompt="1"/>
          </p:nvPr>
        </p:nvSpPr>
        <p:spPr>
          <a:xfrm>
            <a:off x="352150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7" name="Picture Placeholder 3"/>
          <p:cNvSpPr>
            <a:spLocks noGrp="1"/>
          </p:cNvSpPr>
          <p:nvPr>
            <p:ph type="pic" sz="quarter" idx="39"/>
          </p:nvPr>
        </p:nvSpPr>
        <p:spPr>
          <a:xfrm>
            <a:off x="4393450"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48" name="Content Placeholder 13"/>
          <p:cNvSpPr>
            <a:spLocks noGrp="1"/>
          </p:cNvSpPr>
          <p:nvPr>
            <p:ph sz="quarter" idx="40" hasCustomPrompt="1"/>
          </p:nvPr>
        </p:nvSpPr>
        <p:spPr>
          <a:xfrm>
            <a:off x="4895383"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138089621"/>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9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6"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05980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563520"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847789" y="774724"/>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4353293"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6"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059800"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563520"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847789" y="148990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4353293"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1" name="Picture Placeholder 3"/>
          <p:cNvSpPr>
            <a:spLocks noGrp="1"/>
          </p:cNvSpPr>
          <p:nvPr>
            <p:ph type="pic" sz="quarter" idx="33"/>
          </p:nvPr>
        </p:nvSpPr>
        <p:spPr>
          <a:xfrm>
            <a:off x="27181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42" name="Content Placeholder 13"/>
          <p:cNvSpPr>
            <a:spLocks noGrp="1"/>
          </p:cNvSpPr>
          <p:nvPr>
            <p:ph sz="quarter" idx="34" hasCustomPrompt="1"/>
          </p:nvPr>
        </p:nvSpPr>
        <p:spPr>
          <a:xfrm>
            <a:off x="773746"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3" name="Picture Placeholder 3"/>
          <p:cNvSpPr>
            <a:spLocks noGrp="1"/>
          </p:cNvSpPr>
          <p:nvPr>
            <p:ph type="pic" sz="quarter" idx="35"/>
          </p:nvPr>
        </p:nvSpPr>
        <p:spPr>
          <a:xfrm>
            <a:off x="2059800"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44" name="Content Placeholder 13"/>
          <p:cNvSpPr>
            <a:spLocks noGrp="1"/>
          </p:cNvSpPr>
          <p:nvPr>
            <p:ph sz="quarter" idx="36" hasCustomPrompt="1"/>
          </p:nvPr>
        </p:nvSpPr>
        <p:spPr>
          <a:xfrm>
            <a:off x="2563520"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5" name="Picture Placeholder 3"/>
          <p:cNvSpPr>
            <a:spLocks noGrp="1"/>
          </p:cNvSpPr>
          <p:nvPr>
            <p:ph type="pic" sz="quarter" idx="37"/>
          </p:nvPr>
        </p:nvSpPr>
        <p:spPr>
          <a:xfrm>
            <a:off x="3847789" y="220508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46" name="Content Placeholder 13"/>
          <p:cNvSpPr>
            <a:spLocks noGrp="1"/>
          </p:cNvSpPr>
          <p:nvPr>
            <p:ph sz="quarter" idx="38" hasCustomPrompt="1"/>
          </p:nvPr>
        </p:nvSpPr>
        <p:spPr>
          <a:xfrm>
            <a:off x="4353293"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399578607"/>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9 Team ">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6"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05980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563520"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847789" y="774724"/>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4353293"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6"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059800"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563520"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847789" y="148990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4353293"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1" name="Picture Placeholder 3"/>
          <p:cNvSpPr>
            <a:spLocks noGrp="1"/>
          </p:cNvSpPr>
          <p:nvPr>
            <p:ph type="pic" sz="quarter" idx="33"/>
          </p:nvPr>
        </p:nvSpPr>
        <p:spPr>
          <a:xfrm>
            <a:off x="27181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42" name="Content Placeholder 13"/>
          <p:cNvSpPr>
            <a:spLocks noGrp="1"/>
          </p:cNvSpPr>
          <p:nvPr>
            <p:ph sz="quarter" idx="34" hasCustomPrompt="1"/>
          </p:nvPr>
        </p:nvSpPr>
        <p:spPr>
          <a:xfrm>
            <a:off x="773746"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3" name="Picture Placeholder 3"/>
          <p:cNvSpPr>
            <a:spLocks noGrp="1"/>
          </p:cNvSpPr>
          <p:nvPr>
            <p:ph type="pic" sz="quarter" idx="35"/>
          </p:nvPr>
        </p:nvSpPr>
        <p:spPr>
          <a:xfrm>
            <a:off x="2059800"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44" name="Content Placeholder 13"/>
          <p:cNvSpPr>
            <a:spLocks noGrp="1"/>
          </p:cNvSpPr>
          <p:nvPr>
            <p:ph sz="quarter" idx="36" hasCustomPrompt="1"/>
          </p:nvPr>
        </p:nvSpPr>
        <p:spPr>
          <a:xfrm>
            <a:off x="2563520"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5" name="Picture Placeholder 3"/>
          <p:cNvSpPr>
            <a:spLocks noGrp="1"/>
          </p:cNvSpPr>
          <p:nvPr>
            <p:ph type="pic" sz="quarter" idx="37"/>
          </p:nvPr>
        </p:nvSpPr>
        <p:spPr>
          <a:xfrm>
            <a:off x="3847789" y="220508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46" name="Content Placeholder 13"/>
          <p:cNvSpPr>
            <a:spLocks noGrp="1"/>
          </p:cNvSpPr>
          <p:nvPr>
            <p:ph sz="quarter" idx="38" hasCustomPrompt="1"/>
          </p:nvPr>
        </p:nvSpPr>
        <p:spPr>
          <a:xfrm>
            <a:off x="4353293"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4134198086"/>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preserve="1" userDrawn="1">
  <p:cSld name="6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6"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05980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563520"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847789" y="774724"/>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4353293"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836228"/>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6"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059800" y="1836228"/>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563520"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847789" y="1836227"/>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4353293"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303265873"/>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userDrawn="1">
  <p:cSld name="6 Team ">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6"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05980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563520"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847789" y="774724"/>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4353293"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836228"/>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6"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059800" y="1836228"/>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563520"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847789" y="1836227"/>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4353293"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2643299259"/>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preserve="1" userDrawn="1">
  <p:cSld name="4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0" y="774725"/>
            <a:ext cx="724728" cy="724817"/>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1084326" y="774725"/>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966553" y="774725"/>
            <a:ext cx="724728" cy="724817"/>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3780853" y="774725"/>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0" y="1836228"/>
            <a:ext cx="724728" cy="724817"/>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1084326" y="1836228"/>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966553" y="1836228"/>
            <a:ext cx="724728" cy="724817"/>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3780853" y="1836228"/>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1782530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lumn text no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numCol="2" spcCol="274320">
            <a:normAutofit/>
          </a:bodyPr>
          <a:lstStyle>
            <a:lvl1pPr marL="0" indent="0">
              <a:spcBef>
                <a:spcPts val="567"/>
              </a:spcBef>
              <a:buNone/>
              <a:defRPr sz="756"/>
            </a:lvl1pPr>
            <a:lvl2pPr marL="107988" indent="-107988">
              <a:spcBef>
                <a:spcPts val="567"/>
              </a:spcBef>
              <a:buFont typeface="Arial" panose="020B0604020202020204" pitchFamily="34" charset="0"/>
              <a:buChar char="•"/>
              <a:defRPr sz="756"/>
            </a:lvl2pPr>
            <a:lvl3pPr marL="224975" indent="-116987">
              <a:spcBef>
                <a:spcPts val="567"/>
              </a:spcBef>
              <a:buFont typeface="Open Sans Light" panose="020B0306030504020204" pitchFamily="34" charset="0"/>
              <a:buChar char="–"/>
              <a:defRPr sz="756"/>
            </a:lvl3pPr>
            <a:lvl4pPr marL="323964" indent="-107988">
              <a:spcBef>
                <a:spcPts val="567"/>
              </a:spcBef>
              <a:buFont typeface="Arial" panose="020B0604020202020204" pitchFamily="34" charset="0"/>
              <a:buChar char="•"/>
              <a:defRPr sz="756"/>
            </a:lvl4pPr>
            <a:lvl5pPr marL="431952" indent="-107988">
              <a:spcBef>
                <a:spcPts val="567"/>
              </a:spcBef>
              <a:buFont typeface="Open Sans Light" panose="020B0306030504020204" pitchFamily="34" charset="0"/>
              <a:buChar char="–"/>
              <a:defRPr sz="756"/>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51886118"/>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preserve="1" userDrawn="1">
  <p:cSld name="1_4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0" y="774725"/>
            <a:ext cx="724728" cy="724817"/>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1084326" y="774725"/>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966553" y="774725"/>
            <a:ext cx="724728" cy="724817"/>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3780853" y="774725"/>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0" y="1836228"/>
            <a:ext cx="724728" cy="724817"/>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1084326" y="1836228"/>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966553" y="1836228"/>
            <a:ext cx="724728" cy="724817"/>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3780853" y="1836228"/>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2994391078"/>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preserve="1" userDrawn="1">
  <p:cSld name="3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738934"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271812"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526923"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059801"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4314912" y="774724"/>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3847789"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628077496"/>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preserve="1" userDrawn="1">
  <p:cSld name="3 Team 2">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738934"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271812"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526923"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059801"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4314912" y="774724"/>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3847789"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696263565"/>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preserve="1" userDrawn="1">
  <p:cSld name="4 Team Subtitle 2">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577080"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339772"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1901613"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1664306"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226146"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2988838"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
        <p:nvSpPr>
          <p:cNvPr id="10" name="Picture Placeholder 3"/>
          <p:cNvSpPr>
            <a:spLocks noGrp="1"/>
          </p:cNvSpPr>
          <p:nvPr>
            <p:ph type="pic" sz="quarter" idx="42"/>
          </p:nvPr>
        </p:nvSpPr>
        <p:spPr>
          <a:xfrm>
            <a:off x="4550679" y="774724"/>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tx2"/>
            </a:outerShdw>
          </a:effectLst>
        </p:spPr>
        <p:txBody>
          <a:bodyPr anchor="ctr" anchorCtr="0">
            <a:normAutofit/>
          </a:bodyPr>
          <a:lstStyle>
            <a:lvl1pPr marL="0" indent="0" algn="ctr">
              <a:buNone/>
              <a:defRPr sz="496"/>
            </a:lvl1pPr>
          </a:lstStyle>
          <a:p>
            <a:endParaRPr lang="en-US" dirty="0"/>
          </a:p>
        </p:txBody>
      </p:sp>
      <p:sp>
        <p:nvSpPr>
          <p:cNvPr id="11" name="Content Placeholder 13"/>
          <p:cNvSpPr>
            <a:spLocks noGrp="1"/>
          </p:cNvSpPr>
          <p:nvPr>
            <p:ph sz="quarter" idx="43" hasCustomPrompt="1"/>
          </p:nvPr>
        </p:nvSpPr>
        <p:spPr>
          <a:xfrm>
            <a:off x="4313372"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937608294"/>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preserve="1" userDrawn="1">
  <p:cSld name="4 Team 2">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577080"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339772"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1901613"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1664306"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226146"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2988838"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10" name="Picture Placeholder 3"/>
          <p:cNvSpPr>
            <a:spLocks noGrp="1"/>
          </p:cNvSpPr>
          <p:nvPr>
            <p:ph type="pic" sz="quarter" idx="42"/>
          </p:nvPr>
        </p:nvSpPr>
        <p:spPr>
          <a:xfrm>
            <a:off x="4550679" y="774724"/>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tx2"/>
            </a:outerShdw>
          </a:effectLst>
        </p:spPr>
        <p:txBody>
          <a:bodyPr anchor="ctr" anchorCtr="0">
            <a:normAutofit/>
          </a:bodyPr>
          <a:lstStyle>
            <a:lvl1pPr marL="0" indent="0" algn="ctr">
              <a:buNone/>
              <a:defRPr sz="496"/>
            </a:lvl1pPr>
          </a:lstStyle>
          <a:p>
            <a:endParaRPr lang="en-US" dirty="0"/>
          </a:p>
        </p:txBody>
      </p:sp>
      <p:sp>
        <p:nvSpPr>
          <p:cNvPr id="11" name="Content Placeholder 13"/>
          <p:cNvSpPr>
            <a:spLocks noGrp="1"/>
          </p:cNvSpPr>
          <p:nvPr>
            <p:ph sz="quarter" idx="43" hasCustomPrompt="1"/>
          </p:nvPr>
        </p:nvSpPr>
        <p:spPr>
          <a:xfrm>
            <a:off x="4313372"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3445525473"/>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31959" y="1006528"/>
            <a:ext cx="4895533" cy="694519"/>
          </a:xfrm>
        </p:spPr>
        <p:txBody>
          <a:bodyPr>
            <a:normAutofit/>
          </a:bodyPr>
          <a:lstStyle>
            <a:lvl1pPr>
              <a:defRPr sz="1701"/>
            </a:lvl1pPr>
          </a:lstStyle>
          <a:p>
            <a:r>
              <a:rPr lang="en-US" dirty="0"/>
              <a:t>Click to edit Master title style</a:t>
            </a:r>
          </a:p>
        </p:txBody>
      </p:sp>
      <p:sp>
        <p:nvSpPr>
          <p:cNvPr id="3" name="Subtitle 2"/>
          <p:cNvSpPr>
            <a:spLocks noGrp="1"/>
          </p:cNvSpPr>
          <p:nvPr>
            <p:ph type="subTitle" idx="1"/>
          </p:nvPr>
        </p:nvSpPr>
        <p:spPr>
          <a:xfrm>
            <a:off x="863918" y="1836050"/>
            <a:ext cx="4031615" cy="828022"/>
          </a:xfrm>
        </p:spPr>
        <p:txBody>
          <a:bodyPr/>
          <a:lstStyle>
            <a:lvl1pPr marL="0" indent="0" algn="ctr">
              <a:buNone/>
              <a:defRPr>
                <a:solidFill>
                  <a:schemeClr val="tx1">
                    <a:tint val="75000"/>
                  </a:schemeClr>
                </a:solidFill>
              </a:defRPr>
            </a:lvl1pPr>
            <a:lvl2pPr marL="287968" indent="0" algn="ctr">
              <a:buNone/>
              <a:defRPr>
                <a:solidFill>
                  <a:schemeClr val="tx1">
                    <a:tint val="75000"/>
                  </a:schemeClr>
                </a:solidFill>
              </a:defRPr>
            </a:lvl2pPr>
            <a:lvl3pPr marL="575936" indent="0" algn="ctr">
              <a:buNone/>
              <a:defRPr>
                <a:solidFill>
                  <a:schemeClr val="tx1">
                    <a:tint val="75000"/>
                  </a:schemeClr>
                </a:solidFill>
              </a:defRPr>
            </a:lvl3pPr>
            <a:lvl4pPr marL="863903" indent="0" algn="ctr">
              <a:buNone/>
              <a:defRPr>
                <a:solidFill>
                  <a:schemeClr val="tx1">
                    <a:tint val="75000"/>
                  </a:schemeClr>
                </a:solidFill>
              </a:defRPr>
            </a:lvl4pPr>
            <a:lvl5pPr marL="1151871" indent="0" algn="ctr">
              <a:buNone/>
              <a:defRPr>
                <a:solidFill>
                  <a:schemeClr val="tx1">
                    <a:tint val="75000"/>
                  </a:schemeClr>
                </a:solidFill>
              </a:defRPr>
            </a:lvl5pPr>
            <a:lvl6pPr marL="1439839" indent="0" algn="ctr">
              <a:buNone/>
              <a:defRPr>
                <a:solidFill>
                  <a:schemeClr val="tx1">
                    <a:tint val="75000"/>
                  </a:schemeClr>
                </a:solidFill>
              </a:defRPr>
            </a:lvl6pPr>
            <a:lvl7pPr marL="1727807" indent="0" algn="ctr">
              <a:buNone/>
              <a:defRPr>
                <a:solidFill>
                  <a:schemeClr val="tx1">
                    <a:tint val="75000"/>
                  </a:schemeClr>
                </a:solidFill>
              </a:defRPr>
            </a:lvl7pPr>
            <a:lvl8pPr marL="2015775" indent="0" algn="ctr">
              <a:buNone/>
              <a:defRPr>
                <a:solidFill>
                  <a:schemeClr val="tx1">
                    <a:tint val="75000"/>
                  </a:schemeClr>
                </a:solidFill>
              </a:defRPr>
            </a:lvl8pPr>
            <a:lvl9pPr marL="2303743"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985887646"/>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spcBef>
                <a:spcPts val="567"/>
              </a:spcBef>
              <a:defRPr/>
            </a:lvl1pPr>
            <a:lvl2pPr>
              <a:spcBef>
                <a:spcPts val="567"/>
              </a:spcBef>
              <a:defRPr/>
            </a:lvl2pPr>
            <a:lvl3pPr>
              <a:spcBef>
                <a:spcPts val="567"/>
              </a:spcBef>
              <a:defRPr/>
            </a:lvl3pPr>
            <a:lvl4pPr>
              <a:spcBef>
                <a:spcPts val="567"/>
              </a:spcBef>
              <a:defRPr/>
            </a:lvl4pPr>
            <a:lvl5pPr>
              <a:spcBef>
                <a:spcPts val="567"/>
              </a:spcBef>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87882542"/>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preserve="1" userDrawn="1">
  <p:cSld name="1_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31959" y="686201"/>
            <a:ext cx="4895533" cy="2186310"/>
          </a:xfrm>
        </p:spPr>
        <p:txBody>
          <a:bodyPr/>
          <a:lstStyle>
            <a:lvl1pPr>
              <a:spcBef>
                <a:spcPts val="567"/>
              </a:spcBef>
              <a:defRPr/>
            </a:lvl1pPr>
            <a:lvl2pPr>
              <a:spcBef>
                <a:spcPts val="567"/>
              </a:spcBef>
              <a:defRPr/>
            </a:lvl2pPr>
            <a:lvl3pPr>
              <a:spcBef>
                <a:spcPts val="567"/>
              </a:spcBef>
              <a:defRPr/>
            </a:lvl3pPr>
            <a:lvl4pPr>
              <a:spcBef>
                <a:spcPts val="567"/>
              </a:spcBef>
              <a:defRPr/>
            </a:lvl4pPr>
            <a:lvl5pPr>
              <a:spcBef>
                <a:spcPts val="567"/>
              </a:spcBef>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0"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567343949"/>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preserve="1" userDrawn="1">
  <p:cSld name="Two column text no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numCol="2" spcCol="274320">
            <a:normAutofit/>
          </a:bodyPr>
          <a:lstStyle>
            <a:lvl1pPr marL="0" indent="0">
              <a:spcBef>
                <a:spcPts val="567"/>
              </a:spcBef>
              <a:buNone/>
              <a:defRPr sz="756"/>
            </a:lvl1pPr>
            <a:lvl2pPr marL="107988" indent="-107988">
              <a:spcBef>
                <a:spcPts val="567"/>
              </a:spcBef>
              <a:buFont typeface="Arial" panose="020B0604020202020204" pitchFamily="34" charset="0"/>
              <a:buChar char="•"/>
              <a:defRPr sz="756"/>
            </a:lvl2pPr>
            <a:lvl3pPr marL="224975" indent="-116987">
              <a:spcBef>
                <a:spcPts val="567"/>
              </a:spcBef>
              <a:buFont typeface="Open Sans Light" panose="020B0306030504020204" pitchFamily="34" charset="0"/>
              <a:buChar char="–"/>
              <a:defRPr sz="756"/>
            </a:lvl3pPr>
            <a:lvl4pPr marL="323964" indent="-107988">
              <a:spcBef>
                <a:spcPts val="567"/>
              </a:spcBef>
              <a:buFont typeface="Arial" panose="020B0604020202020204" pitchFamily="34" charset="0"/>
              <a:buChar char="•"/>
              <a:defRPr sz="756"/>
            </a:lvl4pPr>
            <a:lvl5pPr marL="431952" indent="-107988">
              <a:spcBef>
                <a:spcPts val="567"/>
              </a:spcBef>
              <a:buFont typeface="Open Sans Light" panose="020B0306030504020204" pitchFamily="34" charset="0"/>
              <a:buChar char="–"/>
              <a:defRPr sz="756"/>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56490040"/>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preserve="1" userDrawn="1">
  <p:cSld name="Two column text with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31959" y="686201"/>
            <a:ext cx="4895533" cy="2186310"/>
          </a:xfrm>
        </p:spPr>
        <p:txBody>
          <a:bodyPr numCol="2" spcCol="274320">
            <a:normAutofit/>
          </a:bodyPr>
          <a:lstStyle>
            <a:lvl1pPr marL="0" indent="0">
              <a:spcBef>
                <a:spcPts val="567"/>
              </a:spcBef>
              <a:buNone/>
              <a:defRPr sz="756"/>
            </a:lvl1pPr>
            <a:lvl2pPr marL="107988" indent="-107988">
              <a:spcBef>
                <a:spcPts val="567"/>
              </a:spcBef>
              <a:buFont typeface="Arial" panose="020B0604020202020204" pitchFamily="34" charset="0"/>
              <a:buChar char="•"/>
              <a:defRPr sz="756"/>
            </a:lvl2pPr>
            <a:lvl3pPr marL="215976" indent="-107988">
              <a:spcBef>
                <a:spcPts val="567"/>
              </a:spcBef>
              <a:buFont typeface="Open Sans Light" panose="020B0306030504020204" pitchFamily="34" charset="0"/>
              <a:buChar char="–"/>
              <a:defRPr sz="756"/>
            </a:lvl3pPr>
            <a:lvl4pPr marL="323964" indent="-107988">
              <a:spcBef>
                <a:spcPts val="567"/>
              </a:spcBef>
              <a:buFont typeface="Arial" panose="020B0604020202020204" pitchFamily="34" charset="0"/>
              <a:buChar char="•"/>
              <a:defRPr sz="756"/>
            </a:lvl4pPr>
            <a:lvl5pPr marL="431952" indent="-107988">
              <a:spcBef>
                <a:spcPts val="567"/>
              </a:spcBef>
              <a:buFont typeface="Open Sans Light" panose="020B0306030504020204" pitchFamily="34" charset="0"/>
              <a:buChar char="–"/>
              <a:defRPr sz="756"/>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0"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26759308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lumn text with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31960" y="686201"/>
            <a:ext cx="4895533" cy="2186310"/>
          </a:xfrm>
        </p:spPr>
        <p:txBody>
          <a:bodyPr numCol="2" spcCol="274320">
            <a:normAutofit/>
          </a:bodyPr>
          <a:lstStyle>
            <a:lvl1pPr marL="0" indent="0">
              <a:spcBef>
                <a:spcPts val="567"/>
              </a:spcBef>
              <a:buNone/>
              <a:defRPr sz="756"/>
            </a:lvl1pPr>
            <a:lvl2pPr marL="107988" indent="-107988">
              <a:spcBef>
                <a:spcPts val="567"/>
              </a:spcBef>
              <a:buFont typeface="Arial" panose="020B0604020202020204" pitchFamily="34" charset="0"/>
              <a:buChar char="•"/>
              <a:defRPr sz="756"/>
            </a:lvl2pPr>
            <a:lvl3pPr marL="215976" indent="-107988">
              <a:spcBef>
                <a:spcPts val="567"/>
              </a:spcBef>
              <a:buFont typeface="Open Sans Light" panose="020B0306030504020204" pitchFamily="34" charset="0"/>
              <a:buChar char="–"/>
              <a:defRPr sz="756"/>
            </a:lvl3pPr>
            <a:lvl4pPr marL="323964" indent="-107988">
              <a:spcBef>
                <a:spcPts val="567"/>
              </a:spcBef>
              <a:buFont typeface="Arial" panose="020B0604020202020204" pitchFamily="34" charset="0"/>
              <a:buChar char="•"/>
              <a:defRPr sz="756"/>
            </a:lvl4pPr>
            <a:lvl5pPr marL="431952" indent="-107988">
              <a:spcBef>
                <a:spcPts val="567"/>
              </a:spcBef>
              <a:buFont typeface="Open Sans Light" panose="020B0306030504020204" pitchFamily="34" charset="0"/>
              <a:buChar char="–"/>
              <a:defRPr sz="756"/>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420936028"/>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preserve="1" userDrawn="1">
  <p:cSld name="Two Content with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31959" y="686202"/>
            <a:ext cx="2399771" cy="2138308"/>
          </a:xfrm>
        </p:spPr>
        <p:txBody>
          <a:bodyPr>
            <a:normAutofit/>
          </a:bodyPr>
          <a:lstStyle>
            <a:lvl1pPr>
              <a:defRPr sz="945"/>
            </a:lvl1pPr>
            <a:lvl2pPr>
              <a:defRPr sz="756"/>
            </a:lvl2pPr>
            <a:lvl3pPr>
              <a:defRPr sz="756"/>
            </a:lvl3pPr>
            <a:lvl4pPr>
              <a:defRPr sz="756"/>
            </a:lvl4pPr>
            <a:lvl5pPr>
              <a:defRPr sz="756"/>
            </a:lvl5pPr>
            <a:lvl6pPr>
              <a:defRPr sz="1134"/>
            </a:lvl6pPr>
            <a:lvl7pPr>
              <a:defRPr sz="1134"/>
            </a:lvl7pPr>
            <a:lvl8pPr>
              <a:defRPr sz="1134"/>
            </a:lvl8pPr>
            <a:lvl9pPr>
              <a:defRPr sz="113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927720" y="686202"/>
            <a:ext cx="2399771" cy="2138308"/>
          </a:xfrm>
        </p:spPr>
        <p:txBody>
          <a:bodyPr>
            <a:normAutofit/>
          </a:bodyPr>
          <a:lstStyle>
            <a:lvl1pPr>
              <a:defRPr sz="945"/>
            </a:lvl1pPr>
            <a:lvl2pPr>
              <a:defRPr sz="756"/>
            </a:lvl2pPr>
            <a:lvl3pPr>
              <a:defRPr sz="756"/>
            </a:lvl3pPr>
            <a:lvl4pPr>
              <a:defRPr sz="756"/>
            </a:lvl4pPr>
            <a:lvl5pPr>
              <a:defRPr sz="756"/>
            </a:lvl5pPr>
            <a:lvl6pPr>
              <a:defRPr sz="1134"/>
            </a:lvl6pPr>
            <a:lvl7pPr>
              <a:defRPr sz="1134"/>
            </a:lvl7pPr>
            <a:lvl8pPr>
              <a:defRPr sz="1134"/>
            </a:lvl8pPr>
            <a:lvl9pPr>
              <a:defRPr sz="113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p:cNvSpPr>
            <a:spLocks noGrp="1"/>
          </p:cNvSpPr>
          <p:nvPr>
            <p:ph type="body" sz="quarter" idx="10"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4080565721"/>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31959" y="576016"/>
            <a:ext cx="2399771" cy="2138308"/>
          </a:xfrm>
        </p:spPr>
        <p:txBody>
          <a:bodyPr>
            <a:normAutofit/>
          </a:bodyPr>
          <a:lstStyle>
            <a:lvl1pPr>
              <a:defRPr sz="945"/>
            </a:lvl1pPr>
            <a:lvl2pPr>
              <a:defRPr sz="756"/>
            </a:lvl2pPr>
            <a:lvl3pPr>
              <a:defRPr sz="756"/>
            </a:lvl3pPr>
            <a:lvl4pPr>
              <a:defRPr sz="756"/>
            </a:lvl4pPr>
            <a:lvl5pPr>
              <a:defRPr sz="756"/>
            </a:lvl5pPr>
            <a:lvl6pPr>
              <a:defRPr sz="1134"/>
            </a:lvl6pPr>
            <a:lvl7pPr>
              <a:defRPr sz="1134"/>
            </a:lvl7pPr>
            <a:lvl8pPr>
              <a:defRPr sz="1134"/>
            </a:lvl8pPr>
            <a:lvl9pPr>
              <a:defRPr sz="113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927720" y="576016"/>
            <a:ext cx="2399771" cy="2138308"/>
          </a:xfrm>
        </p:spPr>
        <p:txBody>
          <a:bodyPr>
            <a:normAutofit/>
          </a:bodyPr>
          <a:lstStyle>
            <a:lvl1pPr>
              <a:defRPr sz="945"/>
            </a:lvl1pPr>
            <a:lvl2pPr>
              <a:defRPr sz="756"/>
            </a:lvl2pPr>
            <a:lvl3pPr>
              <a:defRPr sz="756"/>
            </a:lvl3pPr>
            <a:lvl4pPr>
              <a:defRPr sz="756"/>
            </a:lvl4pPr>
            <a:lvl5pPr>
              <a:defRPr sz="756"/>
            </a:lvl5pPr>
            <a:lvl6pPr>
              <a:defRPr sz="1134"/>
            </a:lvl6pPr>
            <a:lvl7pPr>
              <a:defRPr sz="1134"/>
            </a:lvl7pPr>
            <a:lvl8pPr>
              <a:defRPr sz="1134"/>
            </a:lvl8pPr>
            <a:lvl9pPr>
              <a:defRPr sz="113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35445075"/>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31959" y="576016"/>
            <a:ext cx="2400771" cy="145410"/>
          </a:xfrm>
        </p:spPr>
        <p:txBody>
          <a:bodyPr wrap="square" anchor="b">
            <a:spAutoFit/>
          </a:bodyPr>
          <a:lstStyle>
            <a:lvl1pPr marL="0" indent="0">
              <a:spcBef>
                <a:spcPts val="0"/>
              </a:spcBef>
              <a:buNone/>
              <a:defRPr sz="945" b="1"/>
            </a:lvl1pPr>
            <a:lvl2pPr marL="287968" indent="0">
              <a:buNone/>
              <a:defRPr sz="1260" b="1"/>
            </a:lvl2pPr>
            <a:lvl3pPr marL="575936" indent="0">
              <a:buNone/>
              <a:defRPr sz="1134" b="1"/>
            </a:lvl3pPr>
            <a:lvl4pPr marL="863903" indent="0">
              <a:buNone/>
              <a:defRPr sz="1008" b="1"/>
            </a:lvl4pPr>
            <a:lvl5pPr marL="1151871" indent="0">
              <a:buNone/>
              <a:defRPr sz="1008" b="1"/>
            </a:lvl5pPr>
            <a:lvl6pPr marL="1439839" indent="0">
              <a:buNone/>
              <a:defRPr sz="1008" b="1"/>
            </a:lvl6pPr>
            <a:lvl7pPr marL="1727807" indent="0">
              <a:buNone/>
              <a:defRPr sz="1008" b="1"/>
            </a:lvl7pPr>
            <a:lvl8pPr marL="2015775" indent="0">
              <a:buNone/>
              <a:defRPr sz="1008" b="1"/>
            </a:lvl8pPr>
            <a:lvl9pPr marL="2303743" indent="0">
              <a:buNone/>
              <a:defRPr sz="1008" b="1"/>
            </a:lvl9pPr>
          </a:lstStyle>
          <a:p>
            <a:pPr lvl="0"/>
            <a:r>
              <a:rPr lang="en-US" dirty="0"/>
              <a:t>Click to edit Master text styles</a:t>
            </a:r>
          </a:p>
        </p:txBody>
      </p:sp>
      <p:sp>
        <p:nvSpPr>
          <p:cNvPr id="4" name="Content Placeholder 3"/>
          <p:cNvSpPr>
            <a:spLocks noGrp="1"/>
          </p:cNvSpPr>
          <p:nvPr>
            <p:ph sz="half" idx="2"/>
          </p:nvPr>
        </p:nvSpPr>
        <p:spPr>
          <a:xfrm>
            <a:off x="431959" y="737163"/>
            <a:ext cx="2400771" cy="2157166"/>
          </a:xfrm>
        </p:spPr>
        <p:txBody>
          <a:bodyPr>
            <a:normAutofit/>
          </a:bodyPr>
          <a:lstStyle>
            <a:lvl1pPr>
              <a:defRPr sz="945"/>
            </a:lvl1pPr>
            <a:lvl2pPr>
              <a:defRPr sz="756"/>
            </a:lvl2pPr>
            <a:lvl3pPr>
              <a:defRPr sz="756"/>
            </a:lvl3pPr>
            <a:lvl4pPr>
              <a:defRPr sz="756"/>
            </a:lvl4pPr>
            <a:lvl5pPr>
              <a:defRPr sz="756"/>
            </a:lvl5pPr>
            <a:lvl6pPr>
              <a:defRPr sz="1008"/>
            </a:lvl6pPr>
            <a:lvl7pPr>
              <a:defRPr sz="1008"/>
            </a:lvl7pPr>
            <a:lvl8pPr>
              <a:defRPr sz="1008"/>
            </a:lvl8pPr>
            <a:lvl9pPr>
              <a:defRPr sz="1008"/>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2925722" y="576016"/>
            <a:ext cx="2401770" cy="145410"/>
          </a:xfrm>
        </p:spPr>
        <p:txBody>
          <a:bodyPr wrap="square" anchor="b">
            <a:spAutoFit/>
          </a:bodyPr>
          <a:lstStyle>
            <a:lvl1pPr marL="0" indent="0">
              <a:spcBef>
                <a:spcPts val="0"/>
              </a:spcBef>
              <a:buNone/>
              <a:defRPr sz="945" b="1"/>
            </a:lvl1pPr>
            <a:lvl2pPr marL="287968" indent="0">
              <a:buNone/>
              <a:defRPr sz="1260" b="1"/>
            </a:lvl2pPr>
            <a:lvl3pPr marL="575936" indent="0">
              <a:buNone/>
              <a:defRPr sz="1134" b="1"/>
            </a:lvl3pPr>
            <a:lvl4pPr marL="863903" indent="0">
              <a:buNone/>
              <a:defRPr sz="1008" b="1"/>
            </a:lvl4pPr>
            <a:lvl5pPr marL="1151871" indent="0">
              <a:buNone/>
              <a:defRPr sz="1008" b="1"/>
            </a:lvl5pPr>
            <a:lvl6pPr marL="1439839" indent="0">
              <a:buNone/>
              <a:defRPr sz="1008" b="1"/>
            </a:lvl6pPr>
            <a:lvl7pPr marL="1727807" indent="0">
              <a:buNone/>
              <a:defRPr sz="1008" b="1"/>
            </a:lvl7pPr>
            <a:lvl8pPr marL="2015775" indent="0">
              <a:buNone/>
              <a:defRPr sz="1008" b="1"/>
            </a:lvl8pPr>
            <a:lvl9pPr marL="2303743" indent="0">
              <a:buNone/>
              <a:defRPr sz="1008" b="1"/>
            </a:lvl9pPr>
          </a:lstStyle>
          <a:p>
            <a:pPr lvl="0"/>
            <a:r>
              <a:rPr lang="en-US" dirty="0"/>
              <a:t>Click to edit Master text styles</a:t>
            </a:r>
          </a:p>
        </p:txBody>
      </p:sp>
      <p:sp>
        <p:nvSpPr>
          <p:cNvPr id="6" name="Content Placeholder 5"/>
          <p:cNvSpPr>
            <a:spLocks noGrp="1"/>
          </p:cNvSpPr>
          <p:nvPr>
            <p:ph sz="quarter" idx="4"/>
          </p:nvPr>
        </p:nvSpPr>
        <p:spPr>
          <a:xfrm>
            <a:off x="2925722" y="737163"/>
            <a:ext cx="2401770" cy="2157166"/>
          </a:xfrm>
        </p:spPr>
        <p:txBody>
          <a:bodyPr>
            <a:normAutofit/>
          </a:bodyPr>
          <a:lstStyle>
            <a:lvl1pPr>
              <a:defRPr sz="945"/>
            </a:lvl1pPr>
            <a:lvl2pPr>
              <a:defRPr sz="756"/>
            </a:lvl2pPr>
            <a:lvl3pPr>
              <a:defRPr sz="756"/>
            </a:lvl3pPr>
            <a:lvl4pPr>
              <a:defRPr sz="756"/>
            </a:lvl4pPr>
            <a:lvl5pPr>
              <a:defRPr sz="756"/>
            </a:lvl5pPr>
            <a:lvl6pPr>
              <a:defRPr sz="1008"/>
            </a:lvl6pPr>
            <a:lvl7pPr>
              <a:defRPr sz="1008"/>
            </a:lvl7pPr>
            <a:lvl8pPr>
              <a:defRPr sz="1008"/>
            </a:lvl8pPr>
            <a:lvl9pPr>
              <a:defRPr sz="1008"/>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51238398"/>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preserve="1" userDrawn="1">
  <p:cSld name="1_Comparison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31959" y="690862"/>
            <a:ext cx="2400771" cy="145410"/>
          </a:xfrm>
        </p:spPr>
        <p:txBody>
          <a:bodyPr wrap="square" anchor="b">
            <a:spAutoFit/>
          </a:bodyPr>
          <a:lstStyle>
            <a:lvl1pPr marL="0" indent="0">
              <a:spcBef>
                <a:spcPts val="0"/>
              </a:spcBef>
              <a:buNone/>
              <a:defRPr sz="945" b="1"/>
            </a:lvl1pPr>
            <a:lvl2pPr marL="287968" indent="0">
              <a:buNone/>
              <a:defRPr sz="1260" b="1"/>
            </a:lvl2pPr>
            <a:lvl3pPr marL="575936" indent="0">
              <a:buNone/>
              <a:defRPr sz="1134" b="1"/>
            </a:lvl3pPr>
            <a:lvl4pPr marL="863903" indent="0">
              <a:buNone/>
              <a:defRPr sz="1008" b="1"/>
            </a:lvl4pPr>
            <a:lvl5pPr marL="1151871" indent="0">
              <a:buNone/>
              <a:defRPr sz="1008" b="1"/>
            </a:lvl5pPr>
            <a:lvl6pPr marL="1439839" indent="0">
              <a:buNone/>
              <a:defRPr sz="1008" b="1"/>
            </a:lvl6pPr>
            <a:lvl7pPr marL="1727807" indent="0">
              <a:buNone/>
              <a:defRPr sz="1008" b="1"/>
            </a:lvl7pPr>
            <a:lvl8pPr marL="2015775" indent="0">
              <a:buNone/>
              <a:defRPr sz="1008" b="1"/>
            </a:lvl8pPr>
            <a:lvl9pPr marL="2303743" indent="0">
              <a:buNone/>
              <a:defRPr sz="1008" b="1"/>
            </a:lvl9pPr>
          </a:lstStyle>
          <a:p>
            <a:pPr lvl="0"/>
            <a:r>
              <a:rPr lang="en-US" dirty="0"/>
              <a:t>Click to edit Master text styles</a:t>
            </a:r>
          </a:p>
        </p:txBody>
      </p:sp>
      <p:sp>
        <p:nvSpPr>
          <p:cNvPr id="4" name="Content Placeholder 3"/>
          <p:cNvSpPr>
            <a:spLocks noGrp="1"/>
          </p:cNvSpPr>
          <p:nvPr>
            <p:ph sz="half" idx="2"/>
          </p:nvPr>
        </p:nvSpPr>
        <p:spPr>
          <a:xfrm>
            <a:off x="431959" y="852009"/>
            <a:ext cx="2400771" cy="2064071"/>
          </a:xfrm>
        </p:spPr>
        <p:txBody>
          <a:bodyPr>
            <a:normAutofit/>
          </a:bodyPr>
          <a:lstStyle>
            <a:lvl1pPr>
              <a:defRPr sz="945"/>
            </a:lvl1pPr>
            <a:lvl2pPr>
              <a:defRPr sz="756"/>
            </a:lvl2pPr>
            <a:lvl3pPr>
              <a:defRPr sz="756"/>
            </a:lvl3pPr>
            <a:lvl4pPr>
              <a:defRPr sz="756"/>
            </a:lvl4pPr>
            <a:lvl5pPr>
              <a:defRPr sz="756"/>
            </a:lvl5pPr>
            <a:lvl6pPr>
              <a:defRPr sz="1008"/>
            </a:lvl6pPr>
            <a:lvl7pPr>
              <a:defRPr sz="1008"/>
            </a:lvl7pPr>
            <a:lvl8pPr>
              <a:defRPr sz="1008"/>
            </a:lvl8pPr>
            <a:lvl9pPr>
              <a:defRPr sz="1008"/>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2925722" y="690862"/>
            <a:ext cx="2401770" cy="145410"/>
          </a:xfrm>
        </p:spPr>
        <p:txBody>
          <a:bodyPr wrap="square" anchor="b">
            <a:spAutoFit/>
          </a:bodyPr>
          <a:lstStyle>
            <a:lvl1pPr marL="0" indent="0">
              <a:spcBef>
                <a:spcPts val="0"/>
              </a:spcBef>
              <a:buNone/>
              <a:defRPr sz="945" b="1"/>
            </a:lvl1pPr>
            <a:lvl2pPr marL="287968" indent="0">
              <a:buNone/>
              <a:defRPr sz="1260" b="1"/>
            </a:lvl2pPr>
            <a:lvl3pPr marL="575936" indent="0">
              <a:buNone/>
              <a:defRPr sz="1134" b="1"/>
            </a:lvl3pPr>
            <a:lvl4pPr marL="863903" indent="0">
              <a:buNone/>
              <a:defRPr sz="1008" b="1"/>
            </a:lvl4pPr>
            <a:lvl5pPr marL="1151871" indent="0">
              <a:buNone/>
              <a:defRPr sz="1008" b="1"/>
            </a:lvl5pPr>
            <a:lvl6pPr marL="1439839" indent="0">
              <a:buNone/>
              <a:defRPr sz="1008" b="1"/>
            </a:lvl6pPr>
            <a:lvl7pPr marL="1727807" indent="0">
              <a:buNone/>
              <a:defRPr sz="1008" b="1"/>
            </a:lvl7pPr>
            <a:lvl8pPr marL="2015775" indent="0">
              <a:buNone/>
              <a:defRPr sz="1008" b="1"/>
            </a:lvl8pPr>
            <a:lvl9pPr marL="2303743" indent="0">
              <a:buNone/>
              <a:defRPr sz="1008" b="1"/>
            </a:lvl9pPr>
          </a:lstStyle>
          <a:p>
            <a:pPr lvl="0"/>
            <a:r>
              <a:rPr lang="en-US" dirty="0"/>
              <a:t>Click to edit Master text styles</a:t>
            </a:r>
          </a:p>
        </p:txBody>
      </p:sp>
      <p:sp>
        <p:nvSpPr>
          <p:cNvPr id="6" name="Content Placeholder 5"/>
          <p:cNvSpPr>
            <a:spLocks noGrp="1"/>
          </p:cNvSpPr>
          <p:nvPr>
            <p:ph sz="quarter" idx="4"/>
          </p:nvPr>
        </p:nvSpPr>
        <p:spPr>
          <a:xfrm>
            <a:off x="2925722" y="852009"/>
            <a:ext cx="2401770" cy="2064071"/>
          </a:xfrm>
        </p:spPr>
        <p:txBody>
          <a:bodyPr>
            <a:normAutofit/>
          </a:bodyPr>
          <a:lstStyle>
            <a:lvl1pPr>
              <a:defRPr sz="945"/>
            </a:lvl1pPr>
            <a:lvl2pPr>
              <a:defRPr sz="756"/>
            </a:lvl2pPr>
            <a:lvl3pPr>
              <a:defRPr sz="756"/>
            </a:lvl3pPr>
            <a:lvl4pPr>
              <a:defRPr sz="756"/>
            </a:lvl4pPr>
            <a:lvl5pPr>
              <a:defRPr sz="756"/>
            </a:lvl5pPr>
            <a:lvl6pPr>
              <a:defRPr sz="1008"/>
            </a:lvl6pPr>
            <a:lvl7pPr>
              <a:defRPr sz="1008"/>
            </a:lvl7pPr>
            <a:lvl8pPr>
              <a:defRPr sz="1008"/>
            </a:lvl8pPr>
            <a:lvl9pPr>
              <a:defRPr sz="1008"/>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4"/>
          <p:cNvSpPr>
            <a:spLocks noGrp="1"/>
          </p:cNvSpPr>
          <p:nvPr>
            <p:ph type="body" sz="quarter" idx="10"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044786345"/>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638595819"/>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preserve="1" userDrawn="1">
  <p:cSld name="1_Title Sub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Text Placeholder 4"/>
          <p:cNvSpPr>
            <a:spLocks noGrp="1"/>
          </p:cNvSpPr>
          <p:nvPr>
            <p:ph type="body" sz="quarter" idx="10"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282179933"/>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blank" preserve="1">
  <p:cSld name="Utterly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7958878"/>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showMasterSp="0" preserve="1" userDrawn="1">
  <p:cSld name="Eight Grid">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1447062" cy="1624364"/>
          </a:xfrm>
        </p:spPr>
        <p:txBody>
          <a:bodyPr lIns="182880" tIns="91440" rIns="182880" bIns="91440"/>
          <a:lstStyle>
            <a:lvl1pPr marL="0" indent="0">
              <a:buFontTx/>
              <a:buNone/>
              <a:defRPr/>
            </a:lvl1pPr>
          </a:lstStyle>
          <a:p>
            <a:endParaRPr lang="en-US"/>
          </a:p>
        </p:txBody>
      </p:sp>
      <p:sp>
        <p:nvSpPr>
          <p:cNvPr id="7" name="Picture Placeholder 3"/>
          <p:cNvSpPr>
            <a:spLocks noGrp="1"/>
          </p:cNvSpPr>
          <p:nvPr>
            <p:ph type="pic" sz="quarter" idx="11"/>
          </p:nvPr>
        </p:nvSpPr>
        <p:spPr>
          <a:xfrm>
            <a:off x="1440342" y="0"/>
            <a:ext cx="1447062" cy="1624364"/>
          </a:xfrm>
        </p:spPr>
        <p:txBody>
          <a:bodyPr lIns="182880" tIns="91440" rIns="182880" bIns="91440"/>
          <a:lstStyle>
            <a:lvl1pPr marL="0" indent="0">
              <a:buFontTx/>
              <a:buNone/>
              <a:defRPr/>
            </a:lvl1pPr>
          </a:lstStyle>
          <a:p>
            <a:endParaRPr lang="en-US"/>
          </a:p>
        </p:txBody>
      </p:sp>
      <p:sp>
        <p:nvSpPr>
          <p:cNvPr id="12" name="Picture Placeholder 3"/>
          <p:cNvSpPr>
            <a:spLocks noGrp="1"/>
          </p:cNvSpPr>
          <p:nvPr>
            <p:ph type="pic" sz="quarter" idx="12"/>
          </p:nvPr>
        </p:nvSpPr>
        <p:spPr>
          <a:xfrm>
            <a:off x="2880685" y="0"/>
            <a:ext cx="1447062" cy="1624364"/>
          </a:xfrm>
        </p:spPr>
        <p:txBody>
          <a:bodyPr lIns="182880" tIns="91440" rIns="182880" bIns="91440"/>
          <a:lstStyle>
            <a:lvl1pPr marL="0" indent="0">
              <a:buFontTx/>
              <a:buNone/>
              <a:defRPr/>
            </a:lvl1pPr>
          </a:lstStyle>
          <a:p>
            <a:endParaRPr lang="en-US"/>
          </a:p>
        </p:txBody>
      </p:sp>
      <p:sp>
        <p:nvSpPr>
          <p:cNvPr id="13" name="Picture Placeholder 3"/>
          <p:cNvSpPr>
            <a:spLocks noGrp="1"/>
          </p:cNvSpPr>
          <p:nvPr>
            <p:ph type="pic" sz="quarter" idx="13"/>
          </p:nvPr>
        </p:nvSpPr>
        <p:spPr>
          <a:xfrm>
            <a:off x="4321027" y="0"/>
            <a:ext cx="1447062" cy="1624364"/>
          </a:xfrm>
        </p:spPr>
        <p:txBody>
          <a:bodyPr lIns="182880" tIns="91440" rIns="182880" bIns="91440"/>
          <a:lstStyle>
            <a:lvl1pPr marL="0" indent="0">
              <a:buFontTx/>
              <a:buNone/>
              <a:defRPr/>
            </a:lvl1pPr>
          </a:lstStyle>
          <a:p>
            <a:endParaRPr lang="en-US"/>
          </a:p>
        </p:txBody>
      </p:sp>
      <p:sp>
        <p:nvSpPr>
          <p:cNvPr id="15" name="Picture Placeholder 3"/>
          <p:cNvSpPr>
            <a:spLocks noGrp="1"/>
          </p:cNvSpPr>
          <p:nvPr>
            <p:ph type="pic" sz="quarter" idx="15"/>
          </p:nvPr>
        </p:nvSpPr>
        <p:spPr>
          <a:xfrm>
            <a:off x="0" y="1615724"/>
            <a:ext cx="1447062" cy="1624364"/>
          </a:xfrm>
        </p:spPr>
        <p:txBody>
          <a:bodyPr lIns="182880" tIns="91440" rIns="182880" bIns="91440"/>
          <a:lstStyle>
            <a:lvl1pPr marL="0" indent="0">
              <a:buFontTx/>
              <a:buNone/>
              <a:defRPr/>
            </a:lvl1pPr>
          </a:lstStyle>
          <a:p>
            <a:endParaRPr lang="en-US"/>
          </a:p>
        </p:txBody>
      </p:sp>
      <p:sp>
        <p:nvSpPr>
          <p:cNvPr id="16" name="Picture Placeholder 3"/>
          <p:cNvSpPr>
            <a:spLocks noGrp="1"/>
          </p:cNvSpPr>
          <p:nvPr>
            <p:ph type="pic" sz="quarter" idx="16"/>
          </p:nvPr>
        </p:nvSpPr>
        <p:spPr>
          <a:xfrm>
            <a:off x="1440342" y="1615724"/>
            <a:ext cx="1447062" cy="1624364"/>
          </a:xfrm>
        </p:spPr>
        <p:txBody>
          <a:bodyPr lIns="182880" tIns="91440" rIns="182880" bIns="91440"/>
          <a:lstStyle>
            <a:lvl1pPr marL="0" indent="0">
              <a:buFontTx/>
              <a:buNone/>
              <a:defRPr/>
            </a:lvl1pPr>
          </a:lstStyle>
          <a:p>
            <a:endParaRPr lang="en-US"/>
          </a:p>
        </p:txBody>
      </p:sp>
      <p:sp>
        <p:nvSpPr>
          <p:cNvPr id="17" name="Picture Placeholder 3"/>
          <p:cNvSpPr>
            <a:spLocks noGrp="1"/>
          </p:cNvSpPr>
          <p:nvPr>
            <p:ph type="pic" sz="quarter" idx="17"/>
          </p:nvPr>
        </p:nvSpPr>
        <p:spPr>
          <a:xfrm>
            <a:off x="2880685" y="1615724"/>
            <a:ext cx="1447062" cy="1624364"/>
          </a:xfrm>
        </p:spPr>
        <p:txBody>
          <a:bodyPr lIns="182880" tIns="91440" rIns="182880" bIns="91440"/>
          <a:lstStyle>
            <a:lvl1pPr marL="0" indent="0">
              <a:buFontTx/>
              <a:buNone/>
              <a:defRPr/>
            </a:lvl1pPr>
          </a:lstStyle>
          <a:p>
            <a:endParaRPr lang="en-US"/>
          </a:p>
        </p:txBody>
      </p:sp>
      <p:sp>
        <p:nvSpPr>
          <p:cNvPr id="18" name="Picture Placeholder 3"/>
          <p:cNvSpPr>
            <a:spLocks noGrp="1"/>
          </p:cNvSpPr>
          <p:nvPr>
            <p:ph type="pic" sz="quarter" idx="18"/>
          </p:nvPr>
        </p:nvSpPr>
        <p:spPr>
          <a:xfrm>
            <a:off x="4321027" y="1615724"/>
            <a:ext cx="1447062" cy="1624364"/>
          </a:xfrm>
        </p:spPr>
        <p:txBody>
          <a:bodyPr lIns="182880" tIns="91440" rIns="182880" bIns="91440"/>
          <a:lstStyle>
            <a:lvl1pPr marL="0" indent="0">
              <a:buFontTx/>
              <a:buNone/>
              <a:defRPr/>
            </a:lvl1pPr>
          </a:lstStyle>
          <a:p>
            <a:endParaRPr lang="en-US"/>
          </a:p>
        </p:txBody>
      </p:sp>
    </p:spTree>
    <p:extLst>
      <p:ext uri="{BB962C8B-B14F-4D97-AF65-F5344CB8AC3E}">
        <p14:creationId xmlns:p14="http://schemas.microsoft.com/office/powerpoint/2010/main" val="1441673983"/>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showMasterSp="0" preserve="1" userDrawn="1">
  <p:cSld name="Fifteen Grid">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1153330" cy="1084349"/>
          </a:xfrm>
        </p:spPr>
        <p:txBody>
          <a:bodyPr lIns="182880" tIns="91440" rIns="182880" bIns="91440"/>
          <a:lstStyle>
            <a:lvl1pPr marL="0" indent="0">
              <a:buFontTx/>
              <a:buNone/>
              <a:defRPr/>
            </a:lvl1pPr>
          </a:lstStyle>
          <a:p>
            <a:endParaRPr lang="en-US" dirty="0"/>
          </a:p>
        </p:txBody>
      </p:sp>
      <p:sp>
        <p:nvSpPr>
          <p:cNvPr id="7" name="Picture Placeholder 3"/>
          <p:cNvSpPr>
            <a:spLocks noGrp="1"/>
          </p:cNvSpPr>
          <p:nvPr>
            <p:ph type="pic" sz="quarter" idx="11"/>
          </p:nvPr>
        </p:nvSpPr>
        <p:spPr>
          <a:xfrm>
            <a:off x="1151530" y="0"/>
            <a:ext cx="1153330" cy="1084349"/>
          </a:xfrm>
        </p:spPr>
        <p:txBody>
          <a:bodyPr lIns="182880" tIns="91440" rIns="182880" bIns="91440"/>
          <a:lstStyle>
            <a:lvl1pPr marL="0" indent="0">
              <a:buFontTx/>
              <a:buNone/>
              <a:defRPr/>
            </a:lvl1pPr>
          </a:lstStyle>
          <a:p>
            <a:endParaRPr lang="en-US"/>
          </a:p>
        </p:txBody>
      </p:sp>
      <p:sp>
        <p:nvSpPr>
          <p:cNvPr id="12" name="Picture Placeholder 3"/>
          <p:cNvSpPr>
            <a:spLocks noGrp="1"/>
          </p:cNvSpPr>
          <p:nvPr>
            <p:ph type="pic" sz="quarter" idx="12"/>
          </p:nvPr>
        </p:nvSpPr>
        <p:spPr>
          <a:xfrm>
            <a:off x="2303060" y="0"/>
            <a:ext cx="1153330" cy="1084349"/>
          </a:xfrm>
        </p:spPr>
        <p:txBody>
          <a:bodyPr lIns="182880" tIns="91440" rIns="182880" bIns="91440"/>
          <a:lstStyle>
            <a:lvl1pPr marL="0" indent="0">
              <a:buFontTx/>
              <a:buNone/>
              <a:defRPr/>
            </a:lvl1pPr>
          </a:lstStyle>
          <a:p>
            <a:endParaRPr lang="en-US"/>
          </a:p>
        </p:txBody>
      </p:sp>
      <p:sp>
        <p:nvSpPr>
          <p:cNvPr id="13" name="Picture Placeholder 3"/>
          <p:cNvSpPr>
            <a:spLocks noGrp="1"/>
          </p:cNvSpPr>
          <p:nvPr>
            <p:ph type="pic" sz="quarter" idx="13"/>
          </p:nvPr>
        </p:nvSpPr>
        <p:spPr>
          <a:xfrm>
            <a:off x="3454590" y="0"/>
            <a:ext cx="1153330" cy="1084349"/>
          </a:xfrm>
        </p:spPr>
        <p:txBody>
          <a:bodyPr lIns="182880" tIns="91440" rIns="182880" bIns="91440"/>
          <a:lstStyle>
            <a:lvl1pPr marL="0" indent="0">
              <a:buFontTx/>
              <a:buNone/>
              <a:defRPr/>
            </a:lvl1pPr>
          </a:lstStyle>
          <a:p>
            <a:endParaRPr lang="en-US"/>
          </a:p>
        </p:txBody>
      </p:sp>
      <p:sp>
        <p:nvSpPr>
          <p:cNvPr id="14" name="Picture Placeholder 3"/>
          <p:cNvSpPr>
            <a:spLocks noGrp="1"/>
          </p:cNvSpPr>
          <p:nvPr>
            <p:ph type="pic" sz="quarter" idx="14"/>
          </p:nvPr>
        </p:nvSpPr>
        <p:spPr>
          <a:xfrm>
            <a:off x="4606120" y="0"/>
            <a:ext cx="1153330" cy="1084349"/>
          </a:xfrm>
        </p:spPr>
        <p:txBody>
          <a:bodyPr lIns="182880" tIns="91440" rIns="182880" bIns="91440"/>
          <a:lstStyle>
            <a:lvl1pPr marL="0" indent="0">
              <a:buFontTx/>
              <a:buNone/>
              <a:defRPr/>
            </a:lvl1pPr>
          </a:lstStyle>
          <a:p>
            <a:endParaRPr lang="en-US"/>
          </a:p>
        </p:txBody>
      </p:sp>
      <p:sp>
        <p:nvSpPr>
          <p:cNvPr id="15" name="Picture Placeholder 3"/>
          <p:cNvSpPr>
            <a:spLocks noGrp="1"/>
          </p:cNvSpPr>
          <p:nvPr>
            <p:ph type="pic" sz="quarter" idx="15"/>
          </p:nvPr>
        </p:nvSpPr>
        <p:spPr>
          <a:xfrm>
            <a:off x="0" y="1077870"/>
            <a:ext cx="1153330" cy="1084349"/>
          </a:xfrm>
        </p:spPr>
        <p:txBody>
          <a:bodyPr lIns="182880" tIns="91440" rIns="182880" bIns="91440"/>
          <a:lstStyle>
            <a:lvl1pPr marL="0" indent="0">
              <a:buFontTx/>
              <a:buNone/>
              <a:defRPr/>
            </a:lvl1pPr>
          </a:lstStyle>
          <a:p>
            <a:endParaRPr lang="en-US" dirty="0"/>
          </a:p>
        </p:txBody>
      </p:sp>
      <p:sp>
        <p:nvSpPr>
          <p:cNvPr id="16" name="Picture Placeholder 3"/>
          <p:cNvSpPr>
            <a:spLocks noGrp="1"/>
          </p:cNvSpPr>
          <p:nvPr>
            <p:ph type="pic" sz="quarter" idx="16"/>
          </p:nvPr>
        </p:nvSpPr>
        <p:spPr>
          <a:xfrm>
            <a:off x="1151530" y="1077870"/>
            <a:ext cx="1153330" cy="1084349"/>
          </a:xfrm>
        </p:spPr>
        <p:txBody>
          <a:bodyPr lIns="182880" tIns="91440" rIns="182880" bIns="91440"/>
          <a:lstStyle>
            <a:lvl1pPr marL="0" indent="0">
              <a:buFontTx/>
              <a:buNone/>
              <a:defRPr/>
            </a:lvl1pPr>
          </a:lstStyle>
          <a:p>
            <a:endParaRPr lang="en-US"/>
          </a:p>
        </p:txBody>
      </p:sp>
      <p:sp>
        <p:nvSpPr>
          <p:cNvPr id="17" name="Picture Placeholder 3"/>
          <p:cNvSpPr>
            <a:spLocks noGrp="1"/>
          </p:cNvSpPr>
          <p:nvPr>
            <p:ph type="pic" sz="quarter" idx="17"/>
          </p:nvPr>
        </p:nvSpPr>
        <p:spPr>
          <a:xfrm>
            <a:off x="2303060" y="1077870"/>
            <a:ext cx="1153330" cy="1084349"/>
          </a:xfrm>
        </p:spPr>
        <p:txBody>
          <a:bodyPr lIns="182880" tIns="91440" rIns="182880" bIns="91440"/>
          <a:lstStyle>
            <a:lvl1pPr marL="0" indent="0">
              <a:buFontTx/>
              <a:buNone/>
              <a:defRPr/>
            </a:lvl1pPr>
          </a:lstStyle>
          <a:p>
            <a:endParaRPr lang="en-US"/>
          </a:p>
        </p:txBody>
      </p:sp>
      <p:sp>
        <p:nvSpPr>
          <p:cNvPr id="18" name="Picture Placeholder 3"/>
          <p:cNvSpPr>
            <a:spLocks noGrp="1"/>
          </p:cNvSpPr>
          <p:nvPr>
            <p:ph type="pic" sz="quarter" idx="18"/>
          </p:nvPr>
        </p:nvSpPr>
        <p:spPr>
          <a:xfrm>
            <a:off x="3454590" y="1077870"/>
            <a:ext cx="1153330" cy="1084349"/>
          </a:xfrm>
        </p:spPr>
        <p:txBody>
          <a:bodyPr lIns="182880" tIns="91440" rIns="182880" bIns="91440"/>
          <a:lstStyle>
            <a:lvl1pPr marL="0" indent="0">
              <a:buFontTx/>
              <a:buNone/>
              <a:defRPr/>
            </a:lvl1pPr>
          </a:lstStyle>
          <a:p>
            <a:endParaRPr lang="en-US"/>
          </a:p>
        </p:txBody>
      </p:sp>
      <p:sp>
        <p:nvSpPr>
          <p:cNvPr id="19" name="Picture Placeholder 3"/>
          <p:cNvSpPr>
            <a:spLocks noGrp="1"/>
          </p:cNvSpPr>
          <p:nvPr>
            <p:ph type="pic" sz="quarter" idx="19"/>
          </p:nvPr>
        </p:nvSpPr>
        <p:spPr>
          <a:xfrm>
            <a:off x="4606120" y="1077870"/>
            <a:ext cx="1153330" cy="1084349"/>
          </a:xfrm>
        </p:spPr>
        <p:txBody>
          <a:bodyPr lIns="182880" tIns="91440" rIns="182880" bIns="91440"/>
          <a:lstStyle>
            <a:lvl1pPr marL="0" indent="0">
              <a:buFontTx/>
              <a:buNone/>
              <a:defRPr/>
            </a:lvl1pPr>
          </a:lstStyle>
          <a:p>
            <a:endParaRPr lang="en-US"/>
          </a:p>
        </p:txBody>
      </p:sp>
      <p:sp>
        <p:nvSpPr>
          <p:cNvPr id="20" name="Picture Placeholder 3"/>
          <p:cNvSpPr>
            <a:spLocks noGrp="1"/>
          </p:cNvSpPr>
          <p:nvPr>
            <p:ph type="pic" sz="quarter" idx="20"/>
          </p:nvPr>
        </p:nvSpPr>
        <p:spPr>
          <a:xfrm>
            <a:off x="0" y="2155739"/>
            <a:ext cx="1153330" cy="1084349"/>
          </a:xfrm>
        </p:spPr>
        <p:txBody>
          <a:bodyPr lIns="182880" tIns="91440" rIns="182880" bIns="91440"/>
          <a:lstStyle>
            <a:lvl1pPr marL="0" indent="0">
              <a:buFontTx/>
              <a:buNone/>
              <a:defRPr/>
            </a:lvl1pPr>
          </a:lstStyle>
          <a:p>
            <a:endParaRPr lang="en-US"/>
          </a:p>
        </p:txBody>
      </p:sp>
      <p:sp>
        <p:nvSpPr>
          <p:cNvPr id="21" name="Picture Placeholder 3"/>
          <p:cNvSpPr>
            <a:spLocks noGrp="1"/>
          </p:cNvSpPr>
          <p:nvPr>
            <p:ph type="pic" sz="quarter" idx="21"/>
          </p:nvPr>
        </p:nvSpPr>
        <p:spPr>
          <a:xfrm>
            <a:off x="1151530" y="2155739"/>
            <a:ext cx="1153330" cy="1084349"/>
          </a:xfrm>
        </p:spPr>
        <p:txBody>
          <a:bodyPr lIns="182880" tIns="91440" rIns="182880" bIns="91440"/>
          <a:lstStyle>
            <a:lvl1pPr marL="0" indent="0">
              <a:buFontTx/>
              <a:buNone/>
              <a:defRPr/>
            </a:lvl1pPr>
          </a:lstStyle>
          <a:p>
            <a:endParaRPr lang="en-US"/>
          </a:p>
        </p:txBody>
      </p:sp>
      <p:sp>
        <p:nvSpPr>
          <p:cNvPr id="22" name="Picture Placeholder 3"/>
          <p:cNvSpPr>
            <a:spLocks noGrp="1"/>
          </p:cNvSpPr>
          <p:nvPr>
            <p:ph type="pic" sz="quarter" idx="22"/>
          </p:nvPr>
        </p:nvSpPr>
        <p:spPr>
          <a:xfrm>
            <a:off x="2303060" y="2155739"/>
            <a:ext cx="1153330" cy="1084349"/>
          </a:xfrm>
        </p:spPr>
        <p:txBody>
          <a:bodyPr lIns="182880" tIns="91440" rIns="182880" bIns="91440"/>
          <a:lstStyle>
            <a:lvl1pPr marL="0" indent="0">
              <a:buFontTx/>
              <a:buNone/>
              <a:defRPr/>
            </a:lvl1pPr>
          </a:lstStyle>
          <a:p>
            <a:endParaRPr lang="en-US"/>
          </a:p>
        </p:txBody>
      </p:sp>
      <p:sp>
        <p:nvSpPr>
          <p:cNvPr id="23" name="Picture Placeholder 3"/>
          <p:cNvSpPr>
            <a:spLocks noGrp="1"/>
          </p:cNvSpPr>
          <p:nvPr>
            <p:ph type="pic" sz="quarter" idx="23"/>
          </p:nvPr>
        </p:nvSpPr>
        <p:spPr>
          <a:xfrm>
            <a:off x="3454590" y="2155739"/>
            <a:ext cx="1153330" cy="1084349"/>
          </a:xfrm>
        </p:spPr>
        <p:txBody>
          <a:bodyPr lIns="182880" tIns="91440" rIns="182880" bIns="91440"/>
          <a:lstStyle>
            <a:lvl1pPr marL="0" indent="0">
              <a:buFontTx/>
              <a:buNone/>
              <a:defRPr/>
            </a:lvl1pPr>
          </a:lstStyle>
          <a:p>
            <a:endParaRPr lang="en-US"/>
          </a:p>
        </p:txBody>
      </p:sp>
      <p:sp>
        <p:nvSpPr>
          <p:cNvPr id="24" name="Picture Placeholder 3"/>
          <p:cNvSpPr>
            <a:spLocks noGrp="1"/>
          </p:cNvSpPr>
          <p:nvPr>
            <p:ph type="pic" sz="quarter" idx="24"/>
          </p:nvPr>
        </p:nvSpPr>
        <p:spPr>
          <a:xfrm>
            <a:off x="4606120" y="2155739"/>
            <a:ext cx="1153330" cy="1084349"/>
          </a:xfrm>
        </p:spPr>
        <p:txBody>
          <a:bodyPr lIns="182880" tIns="91440" rIns="182880" bIns="91440"/>
          <a:lstStyle>
            <a:lvl1pPr marL="0" indent="0">
              <a:buFontTx/>
              <a:buNone/>
              <a:defRPr/>
            </a:lvl1pPr>
          </a:lstStyle>
          <a:p>
            <a:endParaRPr lang="en-US"/>
          </a:p>
        </p:txBody>
      </p:sp>
    </p:spTree>
    <p:extLst>
      <p:ext uri="{BB962C8B-B14F-4D97-AF65-F5344CB8AC3E}">
        <p14:creationId xmlns:p14="http://schemas.microsoft.com/office/powerpoint/2010/main" val="1210606973"/>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showMasterSp="0" preserve="1" userDrawn="1">
  <p:cSld name="24 Grid">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967588" cy="816502"/>
          </a:xfrm>
        </p:spPr>
        <p:txBody>
          <a:bodyPr lIns="182880" tIns="91440" rIns="182880" bIns="91440"/>
          <a:lstStyle>
            <a:lvl1pPr marL="0" indent="0">
              <a:buFontTx/>
              <a:buNone/>
              <a:defRPr/>
            </a:lvl1pPr>
          </a:lstStyle>
          <a:p>
            <a:endParaRPr lang="en-US"/>
          </a:p>
        </p:txBody>
      </p:sp>
      <p:sp>
        <p:nvSpPr>
          <p:cNvPr id="7" name="Picture Placeholder 3"/>
          <p:cNvSpPr>
            <a:spLocks noGrp="1"/>
          </p:cNvSpPr>
          <p:nvPr>
            <p:ph type="pic" sz="quarter" idx="11"/>
          </p:nvPr>
        </p:nvSpPr>
        <p:spPr>
          <a:xfrm>
            <a:off x="958372" y="0"/>
            <a:ext cx="967588" cy="816502"/>
          </a:xfrm>
        </p:spPr>
        <p:txBody>
          <a:bodyPr lIns="182880" tIns="91440" rIns="182880" bIns="91440"/>
          <a:lstStyle>
            <a:lvl1pPr marL="0" indent="0">
              <a:buFontTx/>
              <a:buNone/>
              <a:defRPr/>
            </a:lvl1pPr>
          </a:lstStyle>
          <a:p>
            <a:endParaRPr lang="en-US"/>
          </a:p>
        </p:txBody>
      </p:sp>
      <p:sp>
        <p:nvSpPr>
          <p:cNvPr id="12" name="Picture Placeholder 3"/>
          <p:cNvSpPr>
            <a:spLocks noGrp="1"/>
          </p:cNvSpPr>
          <p:nvPr>
            <p:ph type="pic" sz="quarter" idx="12"/>
          </p:nvPr>
        </p:nvSpPr>
        <p:spPr>
          <a:xfrm>
            <a:off x="1916745" y="0"/>
            <a:ext cx="967588" cy="816502"/>
          </a:xfrm>
        </p:spPr>
        <p:txBody>
          <a:bodyPr lIns="182880" tIns="91440" rIns="182880" bIns="91440"/>
          <a:lstStyle>
            <a:lvl1pPr marL="0" indent="0">
              <a:buFontTx/>
              <a:buNone/>
              <a:defRPr/>
            </a:lvl1pPr>
          </a:lstStyle>
          <a:p>
            <a:endParaRPr lang="en-US"/>
          </a:p>
        </p:txBody>
      </p:sp>
      <p:sp>
        <p:nvSpPr>
          <p:cNvPr id="13" name="Picture Placeholder 3"/>
          <p:cNvSpPr>
            <a:spLocks noGrp="1"/>
          </p:cNvSpPr>
          <p:nvPr>
            <p:ph type="pic" sz="quarter" idx="13"/>
          </p:nvPr>
        </p:nvSpPr>
        <p:spPr>
          <a:xfrm>
            <a:off x="2875118" y="0"/>
            <a:ext cx="967588" cy="816502"/>
          </a:xfrm>
        </p:spPr>
        <p:txBody>
          <a:bodyPr lIns="182880" tIns="91440" rIns="182880" bIns="91440"/>
          <a:lstStyle>
            <a:lvl1pPr marL="0" indent="0">
              <a:buFontTx/>
              <a:buNone/>
              <a:defRPr/>
            </a:lvl1pPr>
          </a:lstStyle>
          <a:p>
            <a:endParaRPr lang="en-US"/>
          </a:p>
        </p:txBody>
      </p:sp>
      <p:sp>
        <p:nvSpPr>
          <p:cNvPr id="14" name="Picture Placeholder 3"/>
          <p:cNvSpPr>
            <a:spLocks noGrp="1"/>
          </p:cNvSpPr>
          <p:nvPr>
            <p:ph type="pic" sz="quarter" idx="14"/>
          </p:nvPr>
        </p:nvSpPr>
        <p:spPr>
          <a:xfrm>
            <a:off x="4791862" y="0"/>
            <a:ext cx="967588" cy="816502"/>
          </a:xfrm>
        </p:spPr>
        <p:txBody>
          <a:bodyPr lIns="182880" tIns="91440" rIns="182880" bIns="91440"/>
          <a:lstStyle>
            <a:lvl1pPr marL="0" indent="0">
              <a:buFontTx/>
              <a:buNone/>
              <a:defRPr/>
            </a:lvl1pPr>
          </a:lstStyle>
          <a:p>
            <a:endParaRPr lang="en-US"/>
          </a:p>
        </p:txBody>
      </p:sp>
      <p:sp>
        <p:nvSpPr>
          <p:cNvPr id="25" name="Picture Placeholder 3"/>
          <p:cNvSpPr>
            <a:spLocks noGrp="1"/>
          </p:cNvSpPr>
          <p:nvPr>
            <p:ph type="pic" sz="quarter" idx="25"/>
          </p:nvPr>
        </p:nvSpPr>
        <p:spPr>
          <a:xfrm>
            <a:off x="3833490" y="0"/>
            <a:ext cx="967588" cy="816502"/>
          </a:xfrm>
        </p:spPr>
        <p:txBody>
          <a:bodyPr lIns="182880" tIns="91440" rIns="182880" bIns="91440"/>
          <a:lstStyle>
            <a:lvl1pPr marL="0" indent="0">
              <a:buFontTx/>
              <a:buNone/>
              <a:defRPr/>
            </a:lvl1pPr>
          </a:lstStyle>
          <a:p>
            <a:endParaRPr lang="en-US"/>
          </a:p>
        </p:txBody>
      </p:sp>
      <p:sp>
        <p:nvSpPr>
          <p:cNvPr id="28" name="Picture Placeholder 3"/>
          <p:cNvSpPr>
            <a:spLocks noGrp="1"/>
          </p:cNvSpPr>
          <p:nvPr>
            <p:ph type="pic" sz="quarter" idx="26"/>
          </p:nvPr>
        </p:nvSpPr>
        <p:spPr>
          <a:xfrm>
            <a:off x="0" y="807862"/>
            <a:ext cx="967588" cy="816502"/>
          </a:xfrm>
        </p:spPr>
        <p:txBody>
          <a:bodyPr lIns="182880" tIns="91440" rIns="182880" bIns="91440"/>
          <a:lstStyle>
            <a:lvl1pPr marL="0" indent="0">
              <a:buFontTx/>
              <a:buNone/>
              <a:defRPr/>
            </a:lvl1pPr>
          </a:lstStyle>
          <a:p>
            <a:endParaRPr lang="en-US"/>
          </a:p>
        </p:txBody>
      </p:sp>
      <p:sp>
        <p:nvSpPr>
          <p:cNvPr id="29" name="Picture Placeholder 3"/>
          <p:cNvSpPr>
            <a:spLocks noGrp="1"/>
          </p:cNvSpPr>
          <p:nvPr>
            <p:ph type="pic" sz="quarter" idx="27"/>
          </p:nvPr>
        </p:nvSpPr>
        <p:spPr>
          <a:xfrm>
            <a:off x="958372" y="807862"/>
            <a:ext cx="967588" cy="816502"/>
          </a:xfrm>
        </p:spPr>
        <p:txBody>
          <a:bodyPr lIns="182880" tIns="91440" rIns="182880" bIns="91440"/>
          <a:lstStyle>
            <a:lvl1pPr marL="0" indent="0">
              <a:buFontTx/>
              <a:buNone/>
              <a:defRPr/>
            </a:lvl1pPr>
          </a:lstStyle>
          <a:p>
            <a:endParaRPr lang="en-US"/>
          </a:p>
        </p:txBody>
      </p:sp>
      <p:sp>
        <p:nvSpPr>
          <p:cNvPr id="30" name="Picture Placeholder 3"/>
          <p:cNvSpPr>
            <a:spLocks noGrp="1"/>
          </p:cNvSpPr>
          <p:nvPr>
            <p:ph type="pic" sz="quarter" idx="28"/>
          </p:nvPr>
        </p:nvSpPr>
        <p:spPr>
          <a:xfrm>
            <a:off x="1916745" y="807862"/>
            <a:ext cx="967588" cy="816502"/>
          </a:xfrm>
        </p:spPr>
        <p:txBody>
          <a:bodyPr lIns="182880" tIns="91440" rIns="182880" bIns="91440"/>
          <a:lstStyle>
            <a:lvl1pPr marL="0" indent="0">
              <a:buFontTx/>
              <a:buNone/>
              <a:defRPr/>
            </a:lvl1pPr>
          </a:lstStyle>
          <a:p>
            <a:endParaRPr lang="en-US"/>
          </a:p>
        </p:txBody>
      </p:sp>
      <p:sp>
        <p:nvSpPr>
          <p:cNvPr id="31" name="Picture Placeholder 3"/>
          <p:cNvSpPr>
            <a:spLocks noGrp="1"/>
          </p:cNvSpPr>
          <p:nvPr>
            <p:ph type="pic" sz="quarter" idx="29"/>
          </p:nvPr>
        </p:nvSpPr>
        <p:spPr>
          <a:xfrm>
            <a:off x="2875118" y="807862"/>
            <a:ext cx="967588" cy="816502"/>
          </a:xfrm>
        </p:spPr>
        <p:txBody>
          <a:bodyPr lIns="182880" tIns="91440" rIns="182880" bIns="91440"/>
          <a:lstStyle>
            <a:lvl1pPr marL="0" indent="0">
              <a:buFontTx/>
              <a:buNone/>
              <a:defRPr/>
            </a:lvl1pPr>
          </a:lstStyle>
          <a:p>
            <a:endParaRPr lang="en-US"/>
          </a:p>
        </p:txBody>
      </p:sp>
      <p:sp>
        <p:nvSpPr>
          <p:cNvPr id="32" name="Picture Placeholder 3"/>
          <p:cNvSpPr>
            <a:spLocks noGrp="1"/>
          </p:cNvSpPr>
          <p:nvPr>
            <p:ph type="pic" sz="quarter" idx="30"/>
          </p:nvPr>
        </p:nvSpPr>
        <p:spPr>
          <a:xfrm>
            <a:off x="4791862" y="807862"/>
            <a:ext cx="967588" cy="816502"/>
          </a:xfrm>
        </p:spPr>
        <p:txBody>
          <a:bodyPr lIns="182880" tIns="91440" rIns="182880" bIns="91440"/>
          <a:lstStyle>
            <a:lvl1pPr marL="0" indent="0">
              <a:buFontTx/>
              <a:buNone/>
              <a:defRPr/>
            </a:lvl1pPr>
          </a:lstStyle>
          <a:p>
            <a:endParaRPr lang="en-US"/>
          </a:p>
        </p:txBody>
      </p:sp>
      <p:sp>
        <p:nvSpPr>
          <p:cNvPr id="33" name="Picture Placeholder 3"/>
          <p:cNvSpPr>
            <a:spLocks noGrp="1"/>
          </p:cNvSpPr>
          <p:nvPr>
            <p:ph type="pic" sz="quarter" idx="31"/>
          </p:nvPr>
        </p:nvSpPr>
        <p:spPr>
          <a:xfrm>
            <a:off x="3833490" y="807862"/>
            <a:ext cx="967588" cy="816502"/>
          </a:xfrm>
        </p:spPr>
        <p:txBody>
          <a:bodyPr lIns="182880" tIns="91440" rIns="182880" bIns="91440"/>
          <a:lstStyle>
            <a:lvl1pPr marL="0" indent="0">
              <a:buFontTx/>
              <a:buNone/>
              <a:defRPr/>
            </a:lvl1pPr>
          </a:lstStyle>
          <a:p>
            <a:endParaRPr lang="en-US"/>
          </a:p>
        </p:txBody>
      </p:sp>
      <p:sp>
        <p:nvSpPr>
          <p:cNvPr id="34" name="Picture Placeholder 3"/>
          <p:cNvSpPr>
            <a:spLocks noGrp="1"/>
          </p:cNvSpPr>
          <p:nvPr>
            <p:ph type="pic" sz="quarter" idx="32"/>
          </p:nvPr>
        </p:nvSpPr>
        <p:spPr>
          <a:xfrm>
            <a:off x="0" y="1615724"/>
            <a:ext cx="967588" cy="816502"/>
          </a:xfrm>
        </p:spPr>
        <p:txBody>
          <a:bodyPr lIns="182880" tIns="91440" rIns="182880" bIns="91440"/>
          <a:lstStyle>
            <a:lvl1pPr marL="0" indent="0">
              <a:buFontTx/>
              <a:buNone/>
              <a:defRPr/>
            </a:lvl1pPr>
          </a:lstStyle>
          <a:p>
            <a:endParaRPr lang="en-US"/>
          </a:p>
        </p:txBody>
      </p:sp>
      <p:sp>
        <p:nvSpPr>
          <p:cNvPr id="35" name="Picture Placeholder 3"/>
          <p:cNvSpPr>
            <a:spLocks noGrp="1"/>
          </p:cNvSpPr>
          <p:nvPr>
            <p:ph type="pic" sz="quarter" idx="33"/>
          </p:nvPr>
        </p:nvSpPr>
        <p:spPr>
          <a:xfrm>
            <a:off x="958372" y="1615724"/>
            <a:ext cx="967588" cy="816502"/>
          </a:xfrm>
        </p:spPr>
        <p:txBody>
          <a:bodyPr lIns="182880" tIns="91440" rIns="182880" bIns="91440"/>
          <a:lstStyle>
            <a:lvl1pPr marL="0" indent="0">
              <a:buFontTx/>
              <a:buNone/>
              <a:defRPr/>
            </a:lvl1pPr>
          </a:lstStyle>
          <a:p>
            <a:endParaRPr lang="en-US"/>
          </a:p>
        </p:txBody>
      </p:sp>
      <p:sp>
        <p:nvSpPr>
          <p:cNvPr id="36" name="Picture Placeholder 3"/>
          <p:cNvSpPr>
            <a:spLocks noGrp="1"/>
          </p:cNvSpPr>
          <p:nvPr>
            <p:ph type="pic" sz="quarter" idx="34"/>
          </p:nvPr>
        </p:nvSpPr>
        <p:spPr>
          <a:xfrm>
            <a:off x="1916745" y="1615724"/>
            <a:ext cx="967588" cy="816502"/>
          </a:xfrm>
        </p:spPr>
        <p:txBody>
          <a:bodyPr lIns="182880" tIns="91440" rIns="182880" bIns="91440"/>
          <a:lstStyle>
            <a:lvl1pPr marL="0" indent="0">
              <a:buFontTx/>
              <a:buNone/>
              <a:defRPr/>
            </a:lvl1pPr>
          </a:lstStyle>
          <a:p>
            <a:endParaRPr lang="en-US"/>
          </a:p>
        </p:txBody>
      </p:sp>
      <p:sp>
        <p:nvSpPr>
          <p:cNvPr id="37" name="Picture Placeholder 3"/>
          <p:cNvSpPr>
            <a:spLocks noGrp="1"/>
          </p:cNvSpPr>
          <p:nvPr>
            <p:ph type="pic" sz="quarter" idx="35"/>
          </p:nvPr>
        </p:nvSpPr>
        <p:spPr>
          <a:xfrm>
            <a:off x="2875118" y="1615724"/>
            <a:ext cx="967588" cy="816502"/>
          </a:xfrm>
        </p:spPr>
        <p:txBody>
          <a:bodyPr lIns="182880" tIns="91440" rIns="182880" bIns="91440"/>
          <a:lstStyle>
            <a:lvl1pPr marL="0" indent="0">
              <a:buFontTx/>
              <a:buNone/>
              <a:defRPr/>
            </a:lvl1pPr>
          </a:lstStyle>
          <a:p>
            <a:endParaRPr lang="en-US"/>
          </a:p>
        </p:txBody>
      </p:sp>
      <p:sp>
        <p:nvSpPr>
          <p:cNvPr id="38" name="Picture Placeholder 3"/>
          <p:cNvSpPr>
            <a:spLocks noGrp="1"/>
          </p:cNvSpPr>
          <p:nvPr>
            <p:ph type="pic" sz="quarter" idx="36"/>
          </p:nvPr>
        </p:nvSpPr>
        <p:spPr>
          <a:xfrm>
            <a:off x="4791862" y="1615724"/>
            <a:ext cx="967588" cy="816502"/>
          </a:xfrm>
        </p:spPr>
        <p:txBody>
          <a:bodyPr lIns="182880" tIns="91440" rIns="182880" bIns="91440"/>
          <a:lstStyle>
            <a:lvl1pPr marL="0" indent="0">
              <a:buFontTx/>
              <a:buNone/>
              <a:defRPr/>
            </a:lvl1pPr>
          </a:lstStyle>
          <a:p>
            <a:endParaRPr lang="en-US"/>
          </a:p>
        </p:txBody>
      </p:sp>
      <p:sp>
        <p:nvSpPr>
          <p:cNvPr id="39" name="Picture Placeholder 3"/>
          <p:cNvSpPr>
            <a:spLocks noGrp="1"/>
          </p:cNvSpPr>
          <p:nvPr>
            <p:ph type="pic" sz="quarter" idx="37"/>
          </p:nvPr>
        </p:nvSpPr>
        <p:spPr>
          <a:xfrm>
            <a:off x="3833490" y="1615724"/>
            <a:ext cx="967588" cy="816502"/>
          </a:xfrm>
        </p:spPr>
        <p:txBody>
          <a:bodyPr lIns="182880" tIns="91440" rIns="182880" bIns="91440"/>
          <a:lstStyle>
            <a:lvl1pPr marL="0" indent="0">
              <a:buFontTx/>
              <a:buNone/>
              <a:defRPr/>
            </a:lvl1pPr>
          </a:lstStyle>
          <a:p>
            <a:endParaRPr lang="en-US"/>
          </a:p>
        </p:txBody>
      </p:sp>
      <p:sp>
        <p:nvSpPr>
          <p:cNvPr id="40" name="Picture Placeholder 3"/>
          <p:cNvSpPr>
            <a:spLocks noGrp="1"/>
          </p:cNvSpPr>
          <p:nvPr>
            <p:ph type="pic" sz="quarter" idx="38"/>
          </p:nvPr>
        </p:nvSpPr>
        <p:spPr>
          <a:xfrm>
            <a:off x="0" y="2423586"/>
            <a:ext cx="967588" cy="816502"/>
          </a:xfrm>
        </p:spPr>
        <p:txBody>
          <a:bodyPr lIns="182880" tIns="91440" rIns="182880" bIns="91440"/>
          <a:lstStyle>
            <a:lvl1pPr marL="0" indent="0">
              <a:buFontTx/>
              <a:buNone/>
              <a:defRPr/>
            </a:lvl1pPr>
          </a:lstStyle>
          <a:p>
            <a:endParaRPr lang="en-US"/>
          </a:p>
        </p:txBody>
      </p:sp>
      <p:sp>
        <p:nvSpPr>
          <p:cNvPr id="41" name="Picture Placeholder 3"/>
          <p:cNvSpPr>
            <a:spLocks noGrp="1"/>
          </p:cNvSpPr>
          <p:nvPr>
            <p:ph type="pic" sz="quarter" idx="39"/>
          </p:nvPr>
        </p:nvSpPr>
        <p:spPr>
          <a:xfrm>
            <a:off x="958372" y="2423586"/>
            <a:ext cx="967588" cy="816502"/>
          </a:xfrm>
        </p:spPr>
        <p:txBody>
          <a:bodyPr lIns="182880" tIns="91440" rIns="182880" bIns="91440"/>
          <a:lstStyle>
            <a:lvl1pPr marL="0" indent="0">
              <a:buFontTx/>
              <a:buNone/>
              <a:defRPr/>
            </a:lvl1pPr>
          </a:lstStyle>
          <a:p>
            <a:endParaRPr lang="en-US"/>
          </a:p>
        </p:txBody>
      </p:sp>
      <p:sp>
        <p:nvSpPr>
          <p:cNvPr id="42" name="Picture Placeholder 3"/>
          <p:cNvSpPr>
            <a:spLocks noGrp="1"/>
          </p:cNvSpPr>
          <p:nvPr>
            <p:ph type="pic" sz="quarter" idx="40"/>
          </p:nvPr>
        </p:nvSpPr>
        <p:spPr>
          <a:xfrm>
            <a:off x="1916745" y="2423586"/>
            <a:ext cx="967588" cy="816502"/>
          </a:xfrm>
        </p:spPr>
        <p:txBody>
          <a:bodyPr lIns="182880" tIns="91440" rIns="182880" bIns="91440"/>
          <a:lstStyle>
            <a:lvl1pPr marL="0" indent="0">
              <a:buFontTx/>
              <a:buNone/>
              <a:defRPr/>
            </a:lvl1pPr>
          </a:lstStyle>
          <a:p>
            <a:endParaRPr lang="en-US"/>
          </a:p>
        </p:txBody>
      </p:sp>
      <p:sp>
        <p:nvSpPr>
          <p:cNvPr id="43" name="Picture Placeholder 3"/>
          <p:cNvSpPr>
            <a:spLocks noGrp="1"/>
          </p:cNvSpPr>
          <p:nvPr>
            <p:ph type="pic" sz="quarter" idx="41"/>
          </p:nvPr>
        </p:nvSpPr>
        <p:spPr>
          <a:xfrm>
            <a:off x="2875118" y="2423586"/>
            <a:ext cx="967588" cy="816502"/>
          </a:xfrm>
        </p:spPr>
        <p:txBody>
          <a:bodyPr lIns="182880" tIns="91440" rIns="182880" bIns="91440"/>
          <a:lstStyle>
            <a:lvl1pPr marL="0" indent="0">
              <a:buFontTx/>
              <a:buNone/>
              <a:defRPr/>
            </a:lvl1pPr>
          </a:lstStyle>
          <a:p>
            <a:endParaRPr lang="en-US"/>
          </a:p>
        </p:txBody>
      </p:sp>
      <p:sp>
        <p:nvSpPr>
          <p:cNvPr id="44" name="Picture Placeholder 3"/>
          <p:cNvSpPr>
            <a:spLocks noGrp="1"/>
          </p:cNvSpPr>
          <p:nvPr>
            <p:ph type="pic" sz="quarter" idx="42"/>
          </p:nvPr>
        </p:nvSpPr>
        <p:spPr>
          <a:xfrm>
            <a:off x="4791862" y="2423586"/>
            <a:ext cx="967588" cy="816502"/>
          </a:xfrm>
        </p:spPr>
        <p:txBody>
          <a:bodyPr lIns="182880" tIns="91440" rIns="182880" bIns="91440"/>
          <a:lstStyle>
            <a:lvl1pPr marL="0" indent="0">
              <a:buFontTx/>
              <a:buNone/>
              <a:defRPr/>
            </a:lvl1pPr>
          </a:lstStyle>
          <a:p>
            <a:endParaRPr lang="en-US"/>
          </a:p>
        </p:txBody>
      </p:sp>
      <p:sp>
        <p:nvSpPr>
          <p:cNvPr id="45" name="Picture Placeholder 3"/>
          <p:cNvSpPr>
            <a:spLocks noGrp="1"/>
          </p:cNvSpPr>
          <p:nvPr>
            <p:ph type="pic" sz="quarter" idx="43"/>
          </p:nvPr>
        </p:nvSpPr>
        <p:spPr>
          <a:xfrm>
            <a:off x="3833490" y="2423586"/>
            <a:ext cx="967588" cy="816502"/>
          </a:xfrm>
        </p:spPr>
        <p:txBody>
          <a:bodyPr lIns="182880" tIns="91440" rIns="182880" bIns="91440"/>
          <a:lstStyle>
            <a:lvl1pPr marL="0" indent="0">
              <a:buFontTx/>
              <a:buNone/>
              <a:defRPr/>
            </a:lvl1pPr>
          </a:lstStyle>
          <a:p>
            <a:endParaRPr lang="en-US"/>
          </a:p>
        </p:txBody>
      </p:sp>
    </p:spTree>
    <p:extLst>
      <p:ext uri="{BB962C8B-B14F-4D97-AF65-F5344CB8AC3E}">
        <p14:creationId xmlns:p14="http://schemas.microsoft.com/office/powerpoint/2010/main" val="39372506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with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31960" y="686202"/>
            <a:ext cx="2399771" cy="2138308"/>
          </a:xfrm>
        </p:spPr>
        <p:txBody>
          <a:bodyPr>
            <a:normAutofit/>
          </a:bodyPr>
          <a:lstStyle>
            <a:lvl1pPr>
              <a:defRPr sz="945"/>
            </a:lvl1pPr>
            <a:lvl2pPr>
              <a:defRPr sz="756"/>
            </a:lvl2pPr>
            <a:lvl3pPr>
              <a:defRPr sz="756"/>
            </a:lvl3pPr>
            <a:lvl4pPr>
              <a:defRPr sz="756"/>
            </a:lvl4pPr>
            <a:lvl5pPr>
              <a:defRPr sz="756"/>
            </a:lvl5pPr>
            <a:lvl6pPr>
              <a:defRPr sz="1134"/>
            </a:lvl6pPr>
            <a:lvl7pPr>
              <a:defRPr sz="1134"/>
            </a:lvl7pPr>
            <a:lvl8pPr>
              <a:defRPr sz="1134"/>
            </a:lvl8pPr>
            <a:lvl9pPr>
              <a:defRPr sz="113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927720" y="686202"/>
            <a:ext cx="2399771" cy="2138308"/>
          </a:xfrm>
        </p:spPr>
        <p:txBody>
          <a:bodyPr>
            <a:normAutofit/>
          </a:bodyPr>
          <a:lstStyle>
            <a:lvl1pPr>
              <a:defRPr sz="945"/>
            </a:lvl1pPr>
            <a:lvl2pPr>
              <a:defRPr sz="756"/>
            </a:lvl2pPr>
            <a:lvl3pPr>
              <a:defRPr sz="756"/>
            </a:lvl3pPr>
            <a:lvl4pPr>
              <a:defRPr sz="756"/>
            </a:lvl4pPr>
            <a:lvl5pPr>
              <a:defRPr sz="756"/>
            </a:lvl5pPr>
            <a:lvl6pPr>
              <a:defRPr sz="1134"/>
            </a:lvl6pPr>
            <a:lvl7pPr>
              <a:defRPr sz="1134"/>
            </a:lvl7pPr>
            <a:lvl8pPr>
              <a:defRPr sz="1134"/>
            </a:lvl8pPr>
            <a:lvl9pPr>
              <a:defRPr sz="113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p:cNvSpPr>
            <a:spLocks noGrp="1"/>
          </p:cNvSpPr>
          <p:nvPr>
            <p:ph type="body" sz="quarter" idx="1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429670321"/>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preserve="1" userDrawn="1">
  <p:cSld name="Four Image Text ">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1679840"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3"/>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2927720"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5"/>
            </a:outerShdw>
          </a:effectLst>
        </p:spPr>
        <p:txBody>
          <a:bodyPr vert="horz" lIns="0" tIns="0" rIns="0" bIns="0" rtlCol="0" anchor="ctr">
            <a:normAutofit/>
          </a:bodyPr>
          <a:lstStyle>
            <a:lvl1pPr marL="0" indent="0" algn="ctr">
              <a:buNone/>
              <a:defRPr lang="en-US" sz="661"/>
            </a:lvl1pPr>
          </a:lstStyle>
          <a:p>
            <a:pPr lvl="0"/>
            <a:endParaRPr lang="en-US"/>
          </a:p>
        </p:txBody>
      </p:sp>
      <p:sp>
        <p:nvSpPr>
          <p:cNvPr id="7" name="Picture Placeholder 3"/>
          <p:cNvSpPr>
            <a:spLocks noGrp="1"/>
          </p:cNvSpPr>
          <p:nvPr>
            <p:ph type="pic" sz="quarter" idx="13"/>
          </p:nvPr>
        </p:nvSpPr>
        <p:spPr>
          <a:xfrm>
            <a:off x="4175601"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10" name="Text Placeholder 9"/>
          <p:cNvSpPr>
            <a:spLocks noGrp="1"/>
          </p:cNvSpPr>
          <p:nvPr>
            <p:ph type="body" sz="quarter" idx="14"/>
          </p:nvPr>
        </p:nvSpPr>
        <p:spPr>
          <a:xfrm>
            <a:off x="431959" y="2353087"/>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9"/>
          <p:cNvSpPr>
            <a:spLocks noGrp="1"/>
          </p:cNvSpPr>
          <p:nvPr>
            <p:ph type="body" sz="quarter" idx="15"/>
          </p:nvPr>
        </p:nvSpPr>
        <p:spPr>
          <a:xfrm>
            <a:off x="1679840" y="2353087"/>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9"/>
          <p:cNvSpPr>
            <a:spLocks noGrp="1"/>
          </p:cNvSpPr>
          <p:nvPr>
            <p:ph type="body" sz="quarter" idx="16"/>
          </p:nvPr>
        </p:nvSpPr>
        <p:spPr>
          <a:xfrm>
            <a:off x="2927720" y="2353087"/>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9"/>
          <p:cNvSpPr>
            <a:spLocks noGrp="1"/>
          </p:cNvSpPr>
          <p:nvPr>
            <p:ph type="body" sz="quarter" idx="17"/>
          </p:nvPr>
        </p:nvSpPr>
        <p:spPr>
          <a:xfrm>
            <a:off x="4175601" y="2353087"/>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9059737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1.xml><?xml version="1.0" encoding="utf-8"?>
<p:sldLayout xmlns:a="http://schemas.openxmlformats.org/drawingml/2006/main" xmlns:r="http://schemas.openxmlformats.org/officeDocument/2006/relationships" xmlns:p="http://schemas.openxmlformats.org/presentationml/2006/main" preserve="1" userDrawn="1">
  <p:cSld name="Four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1679840"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3"/>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2927720"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5"/>
            </a:outerShdw>
          </a:effectLst>
        </p:spPr>
        <p:txBody>
          <a:bodyPr vert="horz" lIns="0" tIns="0" rIns="0" bIns="0" rtlCol="0" anchor="ctr">
            <a:normAutofit/>
          </a:bodyPr>
          <a:lstStyle>
            <a:lvl1pPr marL="0" indent="0" algn="ctr">
              <a:buNone/>
              <a:defRPr lang="en-US" sz="661"/>
            </a:lvl1pPr>
          </a:lstStyle>
          <a:p>
            <a:pPr lvl="0"/>
            <a:endParaRPr lang="en-US"/>
          </a:p>
        </p:txBody>
      </p:sp>
      <p:sp>
        <p:nvSpPr>
          <p:cNvPr id="7" name="Picture Placeholder 3"/>
          <p:cNvSpPr>
            <a:spLocks noGrp="1"/>
          </p:cNvSpPr>
          <p:nvPr>
            <p:ph type="pic" sz="quarter" idx="13"/>
          </p:nvPr>
        </p:nvSpPr>
        <p:spPr>
          <a:xfrm>
            <a:off x="4175601"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10" name="Text Placeholder 9"/>
          <p:cNvSpPr>
            <a:spLocks noGrp="1"/>
          </p:cNvSpPr>
          <p:nvPr>
            <p:ph type="body" sz="quarter" idx="14"/>
          </p:nvPr>
        </p:nvSpPr>
        <p:spPr>
          <a:xfrm>
            <a:off x="431959" y="2353087"/>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9"/>
          <p:cNvSpPr>
            <a:spLocks noGrp="1"/>
          </p:cNvSpPr>
          <p:nvPr>
            <p:ph type="body" sz="quarter" idx="15"/>
          </p:nvPr>
        </p:nvSpPr>
        <p:spPr>
          <a:xfrm>
            <a:off x="1679840" y="2353087"/>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9"/>
          <p:cNvSpPr>
            <a:spLocks noGrp="1"/>
          </p:cNvSpPr>
          <p:nvPr>
            <p:ph type="body" sz="quarter" idx="16"/>
          </p:nvPr>
        </p:nvSpPr>
        <p:spPr>
          <a:xfrm>
            <a:off x="2927720" y="2353087"/>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9"/>
          <p:cNvSpPr>
            <a:spLocks noGrp="1"/>
          </p:cNvSpPr>
          <p:nvPr>
            <p:ph type="body" sz="quarter" idx="17"/>
          </p:nvPr>
        </p:nvSpPr>
        <p:spPr>
          <a:xfrm>
            <a:off x="4175601" y="2353087"/>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4"/>
          <p:cNvSpPr>
            <a:spLocks noGrp="1"/>
          </p:cNvSpPr>
          <p:nvPr>
            <p:ph type="body" sz="quarter" idx="18"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2022648607"/>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2.xml><?xml version="1.0" encoding="utf-8"?>
<p:sldLayout xmlns:a="http://schemas.openxmlformats.org/drawingml/2006/main" xmlns:r="http://schemas.openxmlformats.org/officeDocument/2006/relationships" xmlns:p="http://schemas.openxmlformats.org/presentationml/2006/main" preserve="1" userDrawn="1">
  <p:cSld name="Three Image Text ">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093560"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3755161"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8" name="Text Placeholder 9"/>
          <p:cNvSpPr>
            <a:spLocks noGrp="1"/>
          </p:cNvSpPr>
          <p:nvPr>
            <p:ph type="body" sz="quarter" idx="14"/>
          </p:nvPr>
        </p:nvSpPr>
        <p:spPr>
          <a:xfrm>
            <a:off x="431959" y="2353087"/>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093560" y="2353087"/>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3755161" y="2353087"/>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04599571"/>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preserve="1"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093560"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3755161"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8" name="Text Placeholder 9"/>
          <p:cNvSpPr>
            <a:spLocks noGrp="1"/>
          </p:cNvSpPr>
          <p:nvPr>
            <p:ph type="body" sz="quarter" idx="14"/>
          </p:nvPr>
        </p:nvSpPr>
        <p:spPr>
          <a:xfrm>
            <a:off x="431959" y="2353087"/>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093560" y="2353087"/>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3755161" y="2353087"/>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4179533790"/>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preserve="1" userDrawn="1">
  <p:cSld name="Two Image Text ">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2402411"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925080" y="660018"/>
            <a:ext cx="2402411"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8" name="Text Placeholder 9"/>
          <p:cNvSpPr>
            <a:spLocks noGrp="1"/>
          </p:cNvSpPr>
          <p:nvPr>
            <p:ph type="body" sz="quarter" idx="14"/>
          </p:nvPr>
        </p:nvSpPr>
        <p:spPr>
          <a:xfrm>
            <a:off x="431959" y="2353087"/>
            <a:ext cx="2402411"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925080" y="2353087"/>
            <a:ext cx="2402411"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70047404"/>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preserve="1" userDrawn="1">
  <p:cSld name="Two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2402411"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925080" y="660018"/>
            <a:ext cx="2402411"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8" name="Text Placeholder 9"/>
          <p:cNvSpPr>
            <a:spLocks noGrp="1"/>
          </p:cNvSpPr>
          <p:nvPr>
            <p:ph type="body" sz="quarter" idx="14"/>
          </p:nvPr>
        </p:nvSpPr>
        <p:spPr>
          <a:xfrm>
            <a:off x="431959" y="2353087"/>
            <a:ext cx="2402411"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925080" y="2353087"/>
            <a:ext cx="2402411"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4"/>
          <p:cNvSpPr>
            <a:spLocks noGrp="1"/>
          </p:cNvSpPr>
          <p:nvPr>
            <p:ph type="body" sz="quarter" idx="18"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528797045"/>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preserve="1" userDrawn="1">
  <p:cSld name="Four Tall Text">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anchor="ctr">
            <a:normAutofit/>
          </a:bodyPr>
          <a:lstStyle>
            <a:lvl1pPr marL="0" indent="0" algn="ctr">
              <a:buNone/>
              <a:defRPr sz="661"/>
            </a:lvl1pPr>
          </a:lstStyle>
          <a:p>
            <a:endParaRPr lang="en-US" dirty="0"/>
          </a:p>
        </p:txBody>
      </p:sp>
      <p:sp>
        <p:nvSpPr>
          <p:cNvPr id="5" name="Picture Placeholder 3"/>
          <p:cNvSpPr>
            <a:spLocks noGrp="1"/>
          </p:cNvSpPr>
          <p:nvPr>
            <p:ph type="pic" sz="quarter" idx="11"/>
          </p:nvPr>
        </p:nvSpPr>
        <p:spPr>
          <a:xfrm>
            <a:off x="1679840"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3"/>
            </a:outerShdw>
          </a:effectLst>
        </p:spPr>
        <p:txBody>
          <a:bodyPr anchor="ctr">
            <a:normAutofit/>
          </a:bodyPr>
          <a:lstStyle>
            <a:lvl1pPr marL="0" indent="0" algn="ctr">
              <a:buNone/>
              <a:defRPr sz="661"/>
            </a:lvl1pPr>
          </a:lstStyle>
          <a:p>
            <a:endParaRPr lang="en-US"/>
          </a:p>
        </p:txBody>
      </p:sp>
      <p:sp>
        <p:nvSpPr>
          <p:cNvPr id="6" name="Picture Placeholder 3"/>
          <p:cNvSpPr>
            <a:spLocks noGrp="1"/>
          </p:cNvSpPr>
          <p:nvPr>
            <p:ph type="pic" sz="quarter" idx="12"/>
          </p:nvPr>
        </p:nvSpPr>
        <p:spPr>
          <a:xfrm>
            <a:off x="2927720"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5"/>
            </a:outerShdw>
          </a:effectLst>
        </p:spPr>
        <p:txBody>
          <a:bodyPr anchor="ctr">
            <a:normAutofit/>
          </a:bodyPr>
          <a:lstStyle>
            <a:lvl1pPr marL="0" indent="0" algn="ctr">
              <a:buNone/>
              <a:defRPr sz="661"/>
            </a:lvl1pPr>
          </a:lstStyle>
          <a:p>
            <a:endParaRPr lang="en-US"/>
          </a:p>
        </p:txBody>
      </p:sp>
      <p:sp>
        <p:nvSpPr>
          <p:cNvPr id="7" name="Picture Placeholder 3"/>
          <p:cNvSpPr>
            <a:spLocks noGrp="1"/>
          </p:cNvSpPr>
          <p:nvPr>
            <p:ph type="pic" sz="quarter" idx="13"/>
          </p:nvPr>
        </p:nvSpPr>
        <p:spPr>
          <a:xfrm>
            <a:off x="4175601"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anchor="ctr">
            <a:normAutofit/>
          </a:bodyPr>
          <a:lstStyle>
            <a:lvl1pPr marL="0" indent="0" algn="ctr">
              <a:buNone/>
              <a:defRPr sz="661"/>
            </a:lvl1pPr>
          </a:lstStyle>
          <a:p>
            <a:endParaRPr lang="en-US"/>
          </a:p>
        </p:txBody>
      </p:sp>
      <p:sp>
        <p:nvSpPr>
          <p:cNvPr id="14" name="Content Placeholder 13"/>
          <p:cNvSpPr>
            <a:spLocks noGrp="1"/>
          </p:cNvSpPr>
          <p:nvPr>
            <p:ph sz="quarter" idx="18"/>
          </p:nvPr>
        </p:nvSpPr>
        <p:spPr>
          <a:xfrm>
            <a:off x="431959" y="1443479"/>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1679360" y="1443479"/>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3"/>
          <p:cNvSpPr>
            <a:spLocks noGrp="1"/>
          </p:cNvSpPr>
          <p:nvPr>
            <p:ph sz="quarter" idx="20"/>
          </p:nvPr>
        </p:nvSpPr>
        <p:spPr>
          <a:xfrm>
            <a:off x="2926760" y="1443479"/>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1"/>
          </p:nvPr>
        </p:nvSpPr>
        <p:spPr>
          <a:xfrm>
            <a:off x="4174161" y="1443479"/>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52305954"/>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preserve="1" userDrawn="1">
  <p:cSld name="Four Tall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anchor="ctr">
            <a:normAutofit/>
          </a:bodyPr>
          <a:lstStyle>
            <a:lvl1pPr marL="0" indent="0" algn="ctr">
              <a:buNone/>
              <a:defRPr sz="661"/>
            </a:lvl1pPr>
          </a:lstStyle>
          <a:p>
            <a:endParaRPr lang="en-US" dirty="0"/>
          </a:p>
        </p:txBody>
      </p:sp>
      <p:sp>
        <p:nvSpPr>
          <p:cNvPr id="5" name="Picture Placeholder 3"/>
          <p:cNvSpPr>
            <a:spLocks noGrp="1"/>
          </p:cNvSpPr>
          <p:nvPr>
            <p:ph type="pic" sz="quarter" idx="11"/>
          </p:nvPr>
        </p:nvSpPr>
        <p:spPr>
          <a:xfrm>
            <a:off x="1679840"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3"/>
            </a:outerShdw>
          </a:effectLst>
        </p:spPr>
        <p:txBody>
          <a:bodyPr anchor="ctr">
            <a:normAutofit/>
          </a:bodyPr>
          <a:lstStyle>
            <a:lvl1pPr marL="0" indent="0" algn="ctr">
              <a:buNone/>
              <a:defRPr sz="661"/>
            </a:lvl1pPr>
          </a:lstStyle>
          <a:p>
            <a:endParaRPr lang="en-US"/>
          </a:p>
        </p:txBody>
      </p:sp>
      <p:sp>
        <p:nvSpPr>
          <p:cNvPr id="6" name="Picture Placeholder 3"/>
          <p:cNvSpPr>
            <a:spLocks noGrp="1"/>
          </p:cNvSpPr>
          <p:nvPr>
            <p:ph type="pic" sz="quarter" idx="12"/>
          </p:nvPr>
        </p:nvSpPr>
        <p:spPr>
          <a:xfrm>
            <a:off x="2927720"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5"/>
            </a:outerShdw>
          </a:effectLst>
        </p:spPr>
        <p:txBody>
          <a:bodyPr anchor="ctr">
            <a:normAutofit/>
          </a:bodyPr>
          <a:lstStyle>
            <a:lvl1pPr marL="0" indent="0" algn="ctr">
              <a:buNone/>
              <a:defRPr sz="661"/>
            </a:lvl1pPr>
          </a:lstStyle>
          <a:p>
            <a:endParaRPr lang="en-US"/>
          </a:p>
        </p:txBody>
      </p:sp>
      <p:sp>
        <p:nvSpPr>
          <p:cNvPr id="7" name="Picture Placeholder 3"/>
          <p:cNvSpPr>
            <a:spLocks noGrp="1"/>
          </p:cNvSpPr>
          <p:nvPr>
            <p:ph type="pic" sz="quarter" idx="13"/>
          </p:nvPr>
        </p:nvSpPr>
        <p:spPr>
          <a:xfrm>
            <a:off x="4175601"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anchor="ctr">
            <a:normAutofit/>
          </a:bodyPr>
          <a:lstStyle>
            <a:lvl1pPr marL="0" indent="0" algn="ctr">
              <a:buNone/>
              <a:defRPr sz="661"/>
            </a:lvl1pPr>
          </a:lstStyle>
          <a:p>
            <a:endParaRPr lang="en-US"/>
          </a:p>
        </p:txBody>
      </p:sp>
      <p:sp>
        <p:nvSpPr>
          <p:cNvPr id="14" name="Content Placeholder 13"/>
          <p:cNvSpPr>
            <a:spLocks noGrp="1"/>
          </p:cNvSpPr>
          <p:nvPr>
            <p:ph sz="quarter" idx="18"/>
          </p:nvPr>
        </p:nvSpPr>
        <p:spPr>
          <a:xfrm>
            <a:off x="431959" y="1443479"/>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1679360" y="1443479"/>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3"/>
          <p:cNvSpPr>
            <a:spLocks noGrp="1"/>
          </p:cNvSpPr>
          <p:nvPr>
            <p:ph sz="quarter" idx="20"/>
          </p:nvPr>
        </p:nvSpPr>
        <p:spPr>
          <a:xfrm>
            <a:off x="2926760" y="1443479"/>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1"/>
          </p:nvPr>
        </p:nvSpPr>
        <p:spPr>
          <a:xfrm>
            <a:off x="4174161" y="1443479"/>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22"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356243942"/>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preserve="1" userDrawn="1">
  <p:cSld name="Three Tall Text">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093560"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3755161"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11" name="Content Placeholder 13"/>
          <p:cNvSpPr>
            <a:spLocks noGrp="1"/>
          </p:cNvSpPr>
          <p:nvPr>
            <p:ph sz="quarter" idx="18"/>
          </p:nvPr>
        </p:nvSpPr>
        <p:spPr>
          <a:xfrm>
            <a:off x="431959" y="1443479"/>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093560" y="1443479"/>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3"/>
          <p:cNvSpPr>
            <a:spLocks noGrp="1"/>
          </p:cNvSpPr>
          <p:nvPr>
            <p:ph sz="quarter" idx="20"/>
          </p:nvPr>
        </p:nvSpPr>
        <p:spPr>
          <a:xfrm>
            <a:off x="3755161" y="1443479"/>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3570777"/>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preserve="1" userDrawn="1">
  <p:cSld name="Three Tall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093560"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3755161"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11" name="Content Placeholder 13"/>
          <p:cNvSpPr>
            <a:spLocks noGrp="1"/>
          </p:cNvSpPr>
          <p:nvPr>
            <p:ph sz="quarter" idx="18"/>
          </p:nvPr>
        </p:nvSpPr>
        <p:spPr>
          <a:xfrm>
            <a:off x="431959" y="1443479"/>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093560" y="1443479"/>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3"/>
          <p:cNvSpPr>
            <a:spLocks noGrp="1"/>
          </p:cNvSpPr>
          <p:nvPr>
            <p:ph sz="quarter" idx="20"/>
          </p:nvPr>
        </p:nvSpPr>
        <p:spPr>
          <a:xfrm>
            <a:off x="3755161" y="1443479"/>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4"/>
          <p:cNvSpPr>
            <a:spLocks noGrp="1"/>
          </p:cNvSpPr>
          <p:nvPr>
            <p:ph type="body" sz="quarter" idx="21"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7144631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31960" y="576016"/>
            <a:ext cx="2399771" cy="2138308"/>
          </a:xfrm>
        </p:spPr>
        <p:txBody>
          <a:bodyPr>
            <a:normAutofit/>
          </a:bodyPr>
          <a:lstStyle>
            <a:lvl1pPr>
              <a:defRPr sz="945"/>
            </a:lvl1pPr>
            <a:lvl2pPr>
              <a:defRPr sz="756"/>
            </a:lvl2pPr>
            <a:lvl3pPr>
              <a:defRPr sz="756"/>
            </a:lvl3pPr>
            <a:lvl4pPr>
              <a:defRPr sz="756"/>
            </a:lvl4pPr>
            <a:lvl5pPr>
              <a:defRPr sz="756"/>
            </a:lvl5pPr>
            <a:lvl6pPr>
              <a:defRPr sz="1134"/>
            </a:lvl6pPr>
            <a:lvl7pPr>
              <a:defRPr sz="1134"/>
            </a:lvl7pPr>
            <a:lvl8pPr>
              <a:defRPr sz="1134"/>
            </a:lvl8pPr>
            <a:lvl9pPr>
              <a:defRPr sz="113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927720" y="576016"/>
            <a:ext cx="2399771" cy="2138308"/>
          </a:xfrm>
        </p:spPr>
        <p:txBody>
          <a:bodyPr>
            <a:normAutofit/>
          </a:bodyPr>
          <a:lstStyle>
            <a:lvl1pPr>
              <a:defRPr sz="945"/>
            </a:lvl1pPr>
            <a:lvl2pPr>
              <a:defRPr sz="756"/>
            </a:lvl2pPr>
            <a:lvl3pPr>
              <a:defRPr sz="756"/>
            </a:lvl3pPr>
            <a:lvl4pPr>
              <a:defRPr sz="756"/>
            </a:lvl4pPr>
            <a:lvl5pPr>
              <a:defRPr sz="756"/>
            </a:lvl5pPr>
            <a:lvl6pPr>
              <a:defRPr sz="1134"/>
            </a:lvl6pPr>
            <a:lvl7pPr>
              <a:defRPr sz="1134"/>
            </a:lvl7pPr>
            <a:lvl8pPr>
              <a:defRPr sz="1134"/>
            </a:lvl8pPr>
            <a:lvl9pPr>
              <a:defRPr sz="113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01611670"/>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preserve="1" userDrawn="1">
  <p:cSld name="Two Tall Text">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2402411" cy="695539"/>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925080" y="660018"/>
            <a:ext cx="2402411" cy="695539"/>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7" name="Content Placeholder 13"/>
          <p:cNvSpPr>
            <a:spLocks noGrp="1"/>
          </p:cNvSpPr>
          <p:nvPr>
            <p:ph sz="quarter" idx="18"/>
          </p:nvPr>
        </p:nvSpPr>
        <p:spPr>
          <a:xfrm>
            <a:off x="431959" y="1443479"/>
            <a:ext cx="2401691"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3"/>
          <p:cNvSpPr>
            <a:spLocks noGrp="1"/>
          </p:cNvSpPr>
          <p:nvPr>
            <p:ph sz="quarter" idx="19"/>
          </p:nvPr>
        </p:nvSpPr>
        <p:spPr>
          <a:xfrm>
            <a:off x="2925800" y="1443479"/>
            <a:ext cx="2401691"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61103042"/>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preserve="1" userDrawn="1">
  <p:cSld name="Two Tall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2402411" cy="695539"/>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925080" y="660018"/>
            <a:ext cx="2402411" cy="695539"/>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7" name="Content Placeholder 13"/>
          <p:cNvSpPr>
            <a:spLocks noGrp="1"/>
          </p:cNvSpPr>
          <p:nvPr>
            <p:ph sz="quarter" idx="18"/>
          </p:nvPr>
        </p:nvSpPr>
        <p:spPr>
          <a:xfrm>
            <a:off x="431959" y="1443479"/>
            <a:ext cx="2401691"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3"/>
          <p:cNvSpPr>
            <a:spLocks noGrp="1"/>
          </p:cNvSpPr>
          <p:nvPr>
            <p:ph sz="quarter" idx="19"/>
          </p:nvPr>
        </p:nvSpPr>
        <p:spPr>
          <a:xfrm>
            <a:off x="2925800" y="1443479"/>
            <a:ext cx="2401691"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4"/>
          <p:cNvSpPr>
            <a:spLocks noGrp="1"/>
          </p:cNvSpPr>
          <p:nvPr>
            <p:ph type="body" sz="quarter" idx="20"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329345591"/>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preserve="1" userDrawn="1">
  <p:cSld name="Eight Grid Text">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479" y="660018"/>
            <a:ext cx="1151890" cy="69742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360"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240"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121"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4" name="Content Placeholder 13"/>
          <p:cNvSpPr>
            <a:spLocks noGrp="1"/>
          </p:cNvSpPr>
          <p:nvPr>
            <p:ph sz="quarter" idx="18"/>
          </p:nvPr>
        </p:nvSpPr>
        <p:spPr>
          <a:xfrm>
            <a:off x="431479" y="2228568"/>
            <a:ext cx="1153330" cy="626760"/>
          </a:xfrm>
        </p:spPr>
        <p:txBody>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1678880"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3"/>
          <p:cNvSpPr>
            <a:spLocks noGrp="1"/>
          </p:cNvSpPr>
          <p:nvPr>
            <p:ph sz="quarter" idx="20"/>
          </p:nvPr>
        </p:nvSpPr>
        <p:spPr>
          <a:xfrm>
            <a:off x="2926280"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1"/>
          </p:nvPr>
        </p:nvSpPr>
        <p:spPr>
          <a:xfrm>
            <a:off x="4173681"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3"/>
          <p:cNvSpPr>
            <a:spLocks noGrp="1"/>
          </p:cNvSpPr>
          <p:nvPr>
            <p:ph type="pic" sz="quarter" idx="22"/>
          </p:nvPr>
        </p:nvSpPr>
        <p:spPr>
          <a:xfrm>
            <a:off x="431479" y="1444293"/>
            <a:ext cx="1151890" cy="69742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12" name="Picture Placeholder 3"/>
          <p:cNvSpPr>
            <a:spLocks noGrp="1"/>
          </p:cNvSpPr>
          <p:nvPr>
            <p:ph type="pic" sz="quarter" idx="23"/>
          </p:nvPr>
        </p:nvSpPr>
        <p:spPr>
          <a:xfrm>
            <a:off x="1679360"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3" name="Picture Placeholder 3"/>
          <p:cNvSpPr>
            <a:spLocks noGrp="1"/>
          </p:cNvSpPr>
          <p:nvPr>
            <p:ph type="pic" sz="quarter" idx="24"/>
          </p:nvPr>
        </p:nvSpPr>
        <p:spPr>
          <a:xfrm>
            <a:off x="2927240"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6" name="Picture Placeholder 3"/>
          <p:cNvSpPr>
            <a:spLocks noGrp="1"/>
          </p:cNvSpPr>
          <p:nvPr>
            <p:ph type="pic" sz="quarter" idx="25"/>
          </p:nvPr>
        </p:nvSpPr>
        <p:spPr>
          <a:xfrm>
            <a:off x="4175121"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Tree>
    <p:extLst>
      <p:ext uri="{BB962C8B-B14F-4D97-AF65-F5344CB8AC3E}">
        <p14:creationId xmlns:p14="http://schemas.microsoft.com/office/powerpoint/2010/main" val="1694484549"/>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preserve="1" userDrawn="1">
  <p:cSld name="Eight Grid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479" y="660018"/>
            <a:ext cx="1151890" cy="69742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360"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240"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121"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4" name="Content Placeholder 13"/>
          <p:cNvSpPr>
            <a:spLocks noGrp="1"/>
          </p:cNvSpPr>
          <p:nvPr>
            <p:ph sz="quarter" idx="18"/>
          </p:nvPr>
        </p:nvSpPr>
        <p:spPr>
          <a:xfrm>
            <a:off x="431479" y="2228568"/>
            <a:ext cx="1153330" cy="626760"/>
          </a:xfrm>
        </p:spPr>
        <p:txBody>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1678880"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3"/>
          <p:cNvSpPr>
            <a:spLocks noGrp="1"/>
          </p:cNvSpPr>
          <p:nvPr>
            <p:ph sz="quarter" idx="20"/>
          </p:nvPr>
        </p:nvSpPr>
        <p:spPr>
          <a:xfrm>
            <a:off x="2926280"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1"/>
          </p:nvPr>
        </p:nvSpPr>
        <p:spPr>
          <a:xfrm>
            <a:off x="4173681"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3"/>
          <p:cNvSpPr>
            <a:spLocks noGrp="1"/>
          </p:cNvSpPr>
          <p:nvPr>
            <p:ph type="pic" sz="quarter" idx="22"/>
          </p:nvPr>
        </p:nvSpPr>
        <p:spPr>
          <a:xfrm>
            <a:off x="431479" y="1444293"/>
            <a:ext cx="1151890" cy="69742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12" name="Picture Placeholder 3"/>
          <p:cNvSpPr>
            <a:spLocks noGrp="1"/>
          </p:cNvSpPr>
          <p:nvPr>
            <p:ph type="pic" sz="quarter" idx="23"/>
          </p:nvPr>
        </p:nvSpPr>
        <p:spPr>
          <a:xfrm>
            <a:off x="1679360"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3" name="Picture Placeholder 3"/>
          <p:cNvSpPr>
            <a:spLocks noGrp="1"/>
          </p:cNvSpPr>
          <p:nvPr>
            <p:ph type="pic" sz="quarter" idx="24"/>
          </p:nvPr>
        </p:nvSpPr>
        <p:spPr>
          <a:xfrm>
            <a:off x="2927240"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6" name="Picture Placeholder 3"/>
          <p:cNvSpPr>
            <a:spLocks noGrp="1"/>
          </p:cNvSpPr>
          <p:nvPr>
            <p:ph type="pic" sz="quarter" idx="25"/>
          </p:nvPr>
        </p:nvSpPr>
        <p:spPr>
          <a:xfrm>
            <a:off x="4175121"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7" name="Text Placeholder 4"/>
          <p:cNvSpPr>
            <a:spLocks noGrp="1"/>
          </p:cNvSpPr>
          <p:nvPr>
            <p:ph type="body" sz="quarter" idx="26"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747004813"/>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preserve="1" userDrawn="1">
  <p:cSld name="Six Grid Text">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093560"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1" name="Content Placeholder 13"/>
          <p:cNvSpPr>
            <a:spLocks noGrp="1"/>
          </p:cNvSpPr>
          <p:nvPr>
            <p:ph sz="quarter" idx="18"/>
          </p:nvPr>
        </p:nvSpPr>
        <p:spPr>
          <a:xfrm>
            <a:off x="431959"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093560"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3"/>
          <p:cNvSpPr>
            <a:spLocks noGrp="1"/>
          </p:cNvSpPr>
          <p:nvPr>
            <p:ph sz="quarter" idx="20"/>
          </p:nvPr>
        </p:nvSpPr>
        <p:spPr>
          <a:xfrm>
            <a:off x="3755161"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Picture Placeholder 3"/>
          <p:cNvSpPr>
            <a:spLocks noGrp="1"/>
          </p:cNvSpPr>
          <p:nvPr>
            <p:ph type="pic" sz="quarter" idx="23"/>
          </p:nvPr>
        </p:nvSpPr>
        <p:spPr>
          <a:xfrm>
            <a:off x="431959"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5" name="Picture Placeholder 3"/>
          <p:cNvSpPr>
            <a:spLocks noGrp="1"/>
          </p:cNvSpPr>
          <p:nvPr>
            <p:ph type="pic" sz="quarter" idx="24"/>
          </p:nvPr>
        </p:nvSpPr>
        <p:spPr>
          <a:xfrm>
            <a:off x="2093560"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6" name="Picture Placeholder 3"/>
          <p:cNvSpPr>
            <a:spLocks noGrp="1"/>
          </p:cNvSpPr>
          <p:nvPr>
            <p:ph type="pic" sz="quarter" idx="25"/>
          </p:nvPr>
        </p:nvSpPr>
        <p:spPr>
          <a:xfrm>
            <a:off x="3755161"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Tree>
    <p:extLst>
      <p:ext uri="{BB962C8B-B14F-4D97-AF65-F5344CB8AC3E}">
        <p14:creationId xmlns:p14="http://schemas.microsoft.com/office/powerpoint/2010/main" val="2956542828"/>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preserve="1" userDrawn="1">
  <p:cSld name="Six Grid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093560"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1" name="Content Placeholder 13"/>
          <p:cNvSpPr>
            <a:spLocks noGrp="1"/>
          </p:cNvSpPr>
          <p:nvPr>
            <p:ph sz="quarter" idx="18"/>
          </p:nvPr>
        </p:nvSpPr>
        <p:spPr>
          <a:xfrm>
            <a:off x="431959"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093560"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3"/>
          <p:cNvSpPr>
            <a:spLocks noGrp="1"/>
          </p:cNvSpPr>
          <p:nvPr>
            <p:ph sz="quarter" idx="20"/>
          </p:nvPr>
        </p:nvSpPr>
        <p:spPr>
          <a:xfrm>
            <a:off x="3755161"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Picture Placeholder 3"/>
          <p:cNvSpPr>
            <a:spLocks noGrp="1"/>
          </p:cNvSpPr>
          <p:nvPr>
            <p:ph type="pic" sz="quarter" idx="23"/>
          </p:nvPr>
        </p:nvSpPr>
        <p:spPr>
          <a:xfrm>
            <a:off x="431959"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5" name="Picture Placeholder 3"/>
          <p:cNvSpPr>
            <a:spLocks noGrp="1"/>
          </p:cNvSpPr>
          <p:nvPr>
            <p:ph type="pic" sz="quarter" idx="24"/>
          </p:nvPr>
        </p:nvSpPr>
        <p:spPr>
          <a:xfrm>
            <a:off x="2093560"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6" name="Picture Placeholder 3"/>
          <p:cNvSpPr>
            <a:spLocks noGrp="1"/>
          </p:cNvSpPr>
          <p:nvPr>
            <p:ph type="pic" sz="quarter" idx="25"/>
          </p:nvPr>
        </p:nvSpPr>
        <p:spPr>
          <a:xfrm>
            <a:off x="3755161"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7" name="Text Placeholder 4"/>
          <p:cNvSpPr>
            <a:spLocks noGrp="1"/>
          </p:cNvSpPr>
          <p:nvPr>
            <p:ph type="body" sz="quarter" idx="26"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470782781"/>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preserve="1" userDrawn="1">
  <p:cSld name="Four Grid Text">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2679" y="660018"/>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801" y="660018"/>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Content Placeholder 13"/>
          <p:cNvSpPr>
            <a:spLocks noGrp="1"/>
          </p:cNvSpPr>
          <p:nvPr>
            <p:ph sz="quarter" idx="18"/>
          </p:nvPr>
        </p:nvSpPr>
        <p:spPr>
          <a:xfrm>
            <a:off x="431959" y="2222614"/>
            <a:ext cx="2401691" cy="632713"/>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3"/>
          <p:cNvSpPr>
            <a:spLocks noGrp="1"/>
          </p:cNvSpPr>
          <p:nvPr>
            <p:ph sz="quarter" idx="19"/>
          </p:nvPr>
        </p:nvSpPr>
        <p:spPr>
          <a:xfrm>
            <a:off x="2925800" y="2222614"/>
            <a:ext cx="2401691" cy="632713"/>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icture Placeholder 3"/>
          <p:cNvSpPr>
            <a:spLocks noGrp="1"/>
          </p:cNvSpPr>
          <p:nvPr>
            <p:ph type="pic" sz="quarter" idx="24"/>
          </p:nvPr>
        </p:nvSpPr>
        <p:spPr>
          <a:xfrm>
            <a:off x="432679" y="1446174"/>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1" name="Picture Placeholder 3"/>
          <p:cNvSpPr>
            <a:spLocks noGrp="1"/>
          </p:cNvSpPr>
          <p:nvPr>
            <p:ph type="pic" sz="quarter" idx="25"/>
          </p:nvPr>
        </p:nvSpPr>
        <p:spPr>
          <a:xfrm>
            <a:off x="2925801" y="1446174"/>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Tree>
    <p:extLst>
      <p:ext uri="{BB962C8B-B14F-4D97-AF65-F5344CB8AC3E}">
        <p14:creationId xmlns:p14="http://schemas.microsoft.com/office/powerpoint/2010/main" val="2961692942"/>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preserve="1" userDrawn="1">
  <p:cSld name="Four Grid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2679" y="660018"/>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801" y="660018"/>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Content Placeholder 13"/>
          <p:cNvSpPr>
            <a:spLocks noGrp="1"/>
          </p:cNvSpPr>
          <p:nvPr>
            <p:ph sz="quarter" idx="18"/>
          </p:nvPr>
        </p:nvSpPr>
        <p:spPr>
          <a:xfrm>
            <a:off x="431959" y="2222614"/>
            <a:ext cx="2401691" cy="632713"/>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3"/>
          <p:cNvSpPr>
            <a:spLocks noGrp="1"/>
          </p:cNvSpPr>
          <p:nvPr>
            <p:ph sz="quarter" idx="19"/>
          </p:nvPr>
        </p:nvSpPr>
        <p:spPr>
          <a:xfrm>
            <a:off x="2925800" y="2222614"/>
            <a:ext cx="2401691" cy="632713"/>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icture Placeholder 3"/>
          <p:cNvSpPr>
            <a:spLocks noGrp="1"/>
          </p:cNvSpPr>
          <p:nvPr>
            <p:ph type="pic" sz="quarter" idx="24"/>
          </p:nvPr>
        </p:nvSpPr>
        <p:spPr>
          <a:xfrm>
            <a:off x="432679" y="1446174"/>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1" name="Picture Placeholder 3"/>
          <p:cNvSpPr>
            <a:spLocks noGrp="1"/>
          </p:cNvSpPr>
          <p:nvPr>
            <p:ph type="pic" sz="quarter" idx="25"/>
          </p:nvPr>
        </p:nvSpPr>
        <p:spPr>
          <a:xfrm>
            <a:off x="2925801" y="1446174"/>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2" name="Text Placeholder 4"/>
          <p:cNvSpPr>
            <a:spLocks noGrp="1"/>
          </p:cNvSpPr>
          <p:nvPr>
            <p:ph type="body" sz="quarter" idx="26"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80927781"/>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preserve="1" userDrawn="1">
  <p:cSld name="Four Bar">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2015539"/>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840"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720"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601"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19"/>
          </p:nvPr>
        </p:nvSpPr>
        <p:spPr>
          <a:xfrm>
            <a:off x="431959" y="1932598"/>
            <a:ext cx="1153330" cy="742960"/>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Text Placeholder 7"/>
          <p:cNvSpPr>
            <a:spLocks noGrp="1"/>
          </p:cNvSpPr>
          <p:nvPr>
            <p:ph type="body" sz="quarter" idx="20"/>
          </p:nvPr>
        </p:nvSpPr>
        <p:spPr>
          <a:xfrm>
            <a:off x="1679360" y="1932598"/>
            <a:ext cx="1153330" cy="742960"/>
          </a:xfrm>
          <a:solidFill>
            <a:schemeClr val="accent3">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6" name="Text Placeholder 7"/>
          <p:cNvSpPr>
            <a:spLocks noGrp="1"/>
          </p:cNvSpPr>
          <p:nvPr>
            <p:ph type="body" sz="quarter" idx="21"/>
          </p:nvPr>
        </p:nvSpPr>
        <p:spPr>
          <a:xfrm>
            <a:off x="2926760" y="1932598"/>
            <a:ext cx="1153330" cy="742960"/>
          </a:xfrm>
          <a:solidFill>
            <a:schemeClr val="accent5">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7" name="Text Placeholder 7"/>
          <p:cNvSpPr>
            <a:spLocks noGrp="1"/>
          </p:cNvSpPr>
          <p:nvPr>
            <p:ph type="body" sz="quarter" idx="22"/>
          </p:nvPr>
        </p:nvSpPr>
        <p:spPr>
          <a:xfrm>
            <a:off x="4174161" y="1932598"/>
            <a:ext cx="1153330" cy="742960"/>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51049529"/>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preserve="1" userDrawn="1">
  <p:cSld name="Four Bar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2015539"/>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840"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720"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601"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19"/>
          </p:nvPr>
        </p:nvSpPr>
        <p:spPr>
          <a:xfrm>
            <a:off x="431959" y="1932598"/>
            <a:ext cx="1153330" cy="742960"/>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Text Placeholder 7"/>
          <p:cNvSpPr>
            <a:spLocks noGrp="1"/>
          </p:cNvSpPr>
          <p:nvPr>
            <p:ph type="body" sz="quarter" idx="20"/>
          </p:nvPr>
        </p:nvSpPr>
        <p:spPr>
          <a:xfrm>
            <a:off x="1679360" y="1932598"/>
            <a:ext cx="1153330" cy="742960"/>
          </a:xfrm>
          <a:solidFill>
            <a:schemeClr val="accent3">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6" name="Text Placeholder 7"/>
          <p:cNvSpPr>
            <a:spLocks noGrp="1"/>
          </p:cNvSpPr>
          <p:nvPr>
            <p:ph type="body" sz="quarter" idx="21"/>
          </p:nvPr>
        </p:nvSpPr>
        <p:spPr>
          <a:xfrm>
            <a:off x="2926760" y="1932598"/>
            <a:ext cx="1153330" cy="742960"/>
          </a:xfrm>
          <a:solidFill>
            <a:schemeClr val="accent5">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7" name="Text Placeholder 7"/>
          <p:cNvSpPr>
            <a:spLocks noGrp="1"/>
          </p:cNvSpPr>
          <p:nvPr>
            <p:ph type="body" sz="quarter" idx="22"/>
          </p:nvPr>
        </p:nvSpPr>
        <p:spPr>
          <a:xfrm>
            <a:off x="4174161" y="1932598"/>
            <a:ext cx="1153330" cy="742960"/>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1" name="Text Placeholder 4"/>
          <p:cNvSpPr>
            <a:spLocks noGrp="1"/>
          </p:cNvSpPr>
          <p:nvPr>
            <p:ph type="body" sz="quarter" idx="18"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152475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31960" y="576017"/>
            <a:ext cx="2400771" cy="145410"/>
          </a:xfrm>
        </p:spPr>
        <p:txBody>
          <a:bodyPr wrap="square" anchor="b">
            <a:spAutoFit/>
          </a:bodyPr>
          <a:lstStyle>
            <a:lvl1pPr marL="0" indent="0">
              <a:spcBef>
                <a:spcPts val="0"/>
              </a:spcBef>
              <a:buNone/>
              <a:defRPr sz="945" b="1"/>
            </a:lvl1pPr>
            <a:lvl2pPr marL="287968" indent="0">
              <a:buNone/>
              <a:defRPr sz="1260" b="1"/>
            </a:lvl2pPr>
            <a:lvl3pPr marL="575936" indent="0">
              <a:buNone/>
              <a:defRPr sz="1134" b="1"/>
            </a:lvl3pPr>
            <a:lvl4pPr marL="863903" indent="0">
              <a:buNone/>
              <a:defRPr sz="1008" b="1"/>
            </a:lvl4pPr>
            <a:lvl5pPr marL="1151871" indent="0">
              <a:buNone/>
              <a:defRPr sz="1008" b="1"/>
            </a:lvl5pPr>
            <a:lvl6pPr marL="1439839" indent="0">
              <a:buNone/>
              <a:defRPr sz="1008" b="1"/>
            </a:lvl6pPr>
            <a:lvl7pPr marL="1727807" indent="0">
              <a:buNone/>
              <a:defRPr sz="1008" b="1"/>
            </a:lvl7pPr>
            <a:lvl8pPr marL="2015775" indent="0">
              <a:buNone/>
              <a:defRPr sz="1008" b="1"/>
            </a:lvl8pPr>
            <a:lvl9pPr marL="2303743" indent="0">
              <a:buNone/>
              <a:defRPr sz="1008" b="1"/>
            </a:lvl9pPr>
          </a:lstStyle>
          <a:p>
            <a:pPr lvl="0"/>
            <a:r>
              <a:rPr lang="en-US" dirty="0"/>
              <a:t>Click to edit Master text styles</a:t>
            </a:r>
          </a:p>
        </p:txBody>
      </p:sp>
      <p:sp>
        <p:nvSpPr>
          <p:cNvPr id="4" name="Content Placeholder 3"/>
          <p:cNvSpPr>
            <a:spLocks noGrp="1"/>
          </p:cNvSpPr>
          <p:nvPr>
            <p:ph sz="half" idx="2"/>
          </p:nvPr>
        </p:nvSpPr>
        <p:spPr>
          <a:xfrm>
            <a:off x="431960" y="737163"/>
            <a:ext cx="2400771" cy="2157166"/>
          </a:xfrm>
        </p:spPr>
        <p:txBody>
          <a:bodyPr>
            <a:normAutofit/>
          </a:bodyPr>
          <a:lstStyle>
            <a:lvl1pPr>
              <a:defRPr sz="945"/>
            </a:lvl1pPr>
            <a:lvl2pPr>
              <a:defRPr sz="756"/>
            </a:lvl2pPr>
            <a:lvl3pPr>
              <a:defRPr sz="756"/>
            </a:lvl3pPr>
            <a:lvl4pPr>
              <a:defRPr sz="756"/>
            </a:lvl4pPr>
            <a:lvl5pPr>
              <a:defRPr sz="756"/>
            </a:lvl5pPr>
            <a:lvl6pPr>
              <a:defRPr sz="1008"/>
            </a:lvl6pPr>
            <a:lvl7pPr>
              <a:defRPr sz="1008"/>
            </a:lvl7pPr>
            <a:lvl8pPr>
              <a:defRPr sz="1008"/>
            </a:lvl8pPr>
            <a:lvl9pPr>
              <a:defRPr sz="1008"/>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2925722" y="576017"/>
            <a:ext cx="2401770" cy="145410"/>
          </a:xfrm>
        </p:spPr>
        <p:txBody>
          <a:bodyPr wrap="square" anchor="b">
            <a:spAutoFit/>
          </a:bodyPr>
          <a:lstStyle>
            <a:lvl1pPr marL="0" indent="0">
              <a:spcBef>
                <a:spcPts val="0"/>
              </a:spcBef>
              <a:buNone/>
              <a:defRPr sz="945" b="1"/>
            </a:lvl1pPr>
            <a:lvl2pPr marL="287968" indent="0">
              <a:buNone/>
              <a:defRPr sz="1260" b="1"/>
            </a:lvl2pPr>
            <a:lvl3pPr marL="575936" indent="0">
              <a:buNone/>
              <a:defRPr sz="1134" b="1"/>
            </a:lvl3pPr>
            <a:lvl4pPr marL="863903" indent="0">
              <a:buNone/>
              <a:defRPr sz="1008" b="1"/>
            </a:lvl4pPr>
            <a:lvl5pPr marL="1151871" indent="0">
              <a:buNone/>
              <a:defRPr sz="1008" b="1"/>
            </a:lvl5pPr>
            <a:lvl6pPr marL="1439839" indent="0">
              <a:buNone/>
              <a:defRPr sz="1008" b="1"/>
            </a:lvl6pPr>
            <a:lvl7pPr marL="1727807" indent="0">
              <a:buNone/>
              <a:defRPr sz="1008" b="1"/>
            </a:lvl7pPr>
            <a:lvl8pPr marL="2015775" indent="0">
              <a:buNone/>
              <a:defRPr sz="1008" b="1"/>
            </a:lvl8pPr>
            <a:lvl9pPr marL="2303743" indent="0">
              <a:buNone/>
              <a:defRPr sz="1008" b="1"/>
            </a:lvl9pPr>
          </a:lstStyle>
          <a:p>
            <a:pPr lvl="0"/>
            <a:r>
              <a:rPr lang="en-US" dirty="0"/>
              <a:t>Click to edit Master text styles</a:t>
            </a:r>
          </a:p>
        </p:txBody>
      </p:sp>
      <p:sp>
        <p:nvSpPr>
          <p:cNvPr id="6" name="Content Placeholder 5"/>
          <p:cNvSpPr>
            <a:spLocks noGrp="1"/>
          </p:cNvSpPr>
          <p:nvPr>
            <p:ph sz="quarter" idx="4"/>
          </p:nvPr>
        </p:nvSpPr>
        <p:spPr>
          <a:xfrm>
            <a:off x="2925722" y="737163"/>
            <a:ext cx="2401770" cy="2157166"/>
          </a:xfrm>
        </p:spPr>
        <p:txBody>
          <a:bodyPr>
            <a:normAutofit/>
          </a:bodyPr>
          <a:lstStyle>
            <a:lvl1pPr>
              <a:defRPr sz="945"/>
            </a:lvl1pPr>
            <a:lvl2pPr>
              <a:defRPr sz="756"/>
            </a:lvl2pPr>
            <a:lvl3pPr>
              <a:defRPr sz="756"/>
            </a:lvl3pPr>
            <a:lvl4pPr>
              <a:defRPr sz="756"/>
            </a:lvl4pPr>
            <a:lvl5pPr>
              <a:defRPr sz="756"/>
            </a:lvl5pPr>
            <a:lvl6pPr>
              <a:defRPr sz="1008"/>
            </a:lvl6pPr>
            <a:lvl7pPr>
              <a:defRPr sz="1008"/>
            </a:lvl7pPr>
            <a:lvl8pPr>
              <a:defRPr sz="1008"/>
            </a:lvl8pPr>
            <a:lvl9pPr>
              <a:defRPr sz="1008"/>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43952145"/>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preserve="1" userDrawn="1">
  <p:cSld name="Three Bar">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2015539"/>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2093560" y="660018"/>
            <a:ext cx="157233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9" name="Text Placeholder 7"/>
          <p:cNvSpPr>
            <a:spLocks noGrp="1"/>
          </p:cNvSpPr>
          <p:nvPr>
            <p:ph type="body" sz="quarter" idx="21"/>
          </p:nvPr>
        </p:nvSpPr>
        <p:spPr>
          <a:xfrm>
            <a:off x="431959" y="2078022"/>
            <a:ext cx="1572330" cy="597536"/>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0" name="Text Placeholder 7"/>
          <p:cNvSpPr>
            <a:spLocks noGrp="1"/>
          </p:cNvSpPr>
          <p:nvPr>
            <p:ph type="body" sz="quarter" idx="22"/>
          </p:nvPr>
        </p:nvSpPr>
        <p:spPr>
          <a:xfrm>
            <a:off x="2093560" y="2078022"/>
            <a:ext cx="1572330" cy="597536"/>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4" name="Text Placeholder 7"/>
          <p:cNvSpPr>
            <a:spLocks noGrp="1"/>
          </p:cNvSpPr>
          <p:nvPr>
            <p:ph type="body" sz="quarter" idx="23"/>
          </p:nvPr>
        </p:nvSpPr>
        <p:spPr>
          <a:xfrm>
            <a:off x="3755161" y="2078022"/>
            <a:ext cx="1572330" cy="597536"/>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184411493"/>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preserve="1" userDrawn="1">
  <p:cSld name="Three Bar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2015539"/>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2093560" y="660018"/>
            <a:ext cx="157233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9" name="Text Placeholder 7"/>
          <p:cNvSpPr>
            <a:spLocks noGrp="1"/>
          </p:cNvSpPr>
          <p:nvPr>
            <p:ph type="body" sz="quarter" idx="21"/>
          </p:nvPr>
        </p:nvSpPr>
        <p:spPr>
          <a:xfrm>
            <a:off x="431959" y="2078022"/>
            <a:ext cx="1572330" cy="597536"/>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0" name="Text Placeholder 7"/>
          <p:cNvSpPr>
            <a:spLocks noGrp="1"/>
          </p:cNvSpPr>
          <p:nvPr>
            <p:ph type="body" sz="quarter" idx="22"/>
          </p:nvPr>
        </p:nvSpPr>
        <p:spPr>
          <a:xfrm>
            <a:off x="2093560" y="2078022"/>
            <a:ext cx="1572330" cy="597536"/>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4" name="Text Placeholder 7"/>
          <p:cNvSpPr>
            <a:spLocks noGrp="1"/>
          </p:cNvSpPr>
          <p:nvPr>
            <p:ph type="body" sz="quarter" idx="23"/>
          </p:nvPr>
        </p:nvSpPr>
        <p:spPr>
          <a:xfrm>
            <a:off x="3755161" y="2078022"/>
            <a:ext cx="1572330" cy="597536"/>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1" name="Text Placeholder 4"/>
          <p:cNvSpPr>
            <a:spLocks noGrp="1"/>
          </p:cNvSpPr>
          <p:nvPr>
            <p:ph type="body" sz="quarter" idx="18"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69085267"/>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preserve="1" userDrawn="1">
  <p:cSld name="2 Bar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2402411"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080" y="660018"/>
            <a:ext cx="2402411"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21"/>
          </p:nvPr>
        </p:nvSpPr>
        <p:spPr>
          <a:xfrm>
            <a:off x="431959" y="2223446"/>
            <a:ext cx="2401691" cy="452111"/>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9" name="Text Placeholder 7"/>
          <p:cNvSpPr>
            <a:spLocks noGrp="1"/>
          </p:cNvSpPr>
          <p:nvPr>
            <p:ph type="body" sz="quarter" idx="22"/>
          </p:nvPr>
        </p:nvSpPr>
        <p:spPr>
          <a:xfrm>
            <a:off x="2925800" y="2223446"/>
            <a:ext cx="2401691" cy="452111"/>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7" name="Text Placeholder 4"/>
          <p:cNvSpPr>
            <a:spLocks noGrp="1"/>
          </p:cNvSpPr>
          <p:nvPr>
            <p:ph type="body" sz="quarter" idx="18"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165319856"/>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preserve="1" userDrawn="1">
  <p:cSld name="Two Bar">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2402411"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080" y="660018"/>
            <a:ext cx="2402411"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21"/>
          </p:nvPr>
        </p:nvSpPr>
        <p:spPr>
          <a:xfrm>
            <a:off x="431959" y="2223446"/>
            <a:ext cx="2401691" cy="452111"/>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9" name="Text Placeholder 7"/>
          <p:cNvSpPr>
            <a:spLocks noGrp="1"/>
          </p:cNvSpPr>
          <p:nvPr>
            <p:ph type="body" sz="quarter" idx="22"/>
          </p:nvPr>
        </p:nvSpPr>
        <p:spPr>
          <a:xfrm>
            <a:off x="2925800" y="2223446"/>
            <a:ext cx="2401691" cy="452111"/>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4207659327"/>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preserve="1" userDrawn="1">
  <p:cSld name="4 Bar Text">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124920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840"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720"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601"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19"/>
          </p:nvPr>
        </p:nvSpPr>
        <p:spPr>
          <a:xfrm>
            <a:off x="431959" y="1166258"/>
            <a:ext cx="1153330" cy="742960"/>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Text Placeholder 7"/>
          <p:cNvSpPr>
            <a:spLocks noGrp="1"/>
          </p:cNvSpPr>
          <p:nvPr>
            <p:ph type="body" sz="quarter" idx="20"/>
          </p:nvPr>
        </p:nvSpPr>
        <p:spPr>
          <a:xfrm>
            <a:off x="1679360" y="1166258"/>
            <a:ext cx="1153330" cy="742960"/>
          </a:xfrm>
          <a:solidFill>
            <a:schemeClr val="accent3">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6" name="Text Placeholder 7"/>
          <p:cNvSpPr>
            <a:spLocks noGrp="1"/>
          </p:cNvSpPr>
          <p:nvPr>
            <p:ph type="body" sz="quarter" idx="21"/>
          </p:nvPr>
        </p:nvSpPr>
        <p:spPr>
          <a:xfrm>
            <a:off x="2926760" y="1166258"/>
            <a:ext cx="1153330" cy="742960"/>
          </a:xfrm>
          <a:solidFill>
            <a:schemeClr val="accent5">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7" name="Text Placeholder 7"/>
          <p:cNvSpPr>
            <a:spLocks noGrp="1"/>
          </p:cNvSpPr>
          <p:nvPr>
            <p:ph type="body" sz="quarter" idx="22"/>
          </p:nvPr>
        </p:nvSpPr>
        <p:spPr>
          <a:xfrm>
            <a:off x="4174161" y="1166258"/>
            <a:ext cx="1153330" cy="742960"/>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8" name="Content Placeholder 13"/>
          <p:cNvSpPr>
            <a:spLocks noGrp="1"/>
          </p:cNvSpPr>
          <p:nvPr>
            <p:ph sz="quarter" idx="18"/>
          </p:nvPr>
        </p:nvSpPr>
        <p:spPr>
          <a:xfrm>
            <a:off x="431959" y="1990119"/>
            <a:ext cx="1153330" cy="809577"/>
          </a:xfrm>
        </p:spPr>
        <p:txBody>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4"/>
          </p:nvPr>
        </p:nvSpPr>
        <p:spPr>
          <a:xfrm>
            <a:off x="1679360"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13"/>
          <p:cNvSpPr>
            <a:spLocks noGrp="1"/>
          </p:cNvSpPr>
          <p:nvPr>
            <p:ph sz="quarter" idx="25"/>
          </p:nvPr>
        </p:nvSpPr>
        <p:spPr>
          <a:xfrm>
            <a:off x="2926760"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Content Placeholder 13"/>
          <p:cNvSpPr>
            <a:spLocks noGrp="1"/>
          </p:cNvSpPr>
          <p:nvPr>
            <p:ph sz="quarter" idx="26"/>
          </p:nvPr>
        </p:nvSpPr>
        <p:spPr>
          <a:xfrm>
            <a:off x="4174161"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73761999"/>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preserve="1" userDrawn="1">
  <p:cSld name="4 Bar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124920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840"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720"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601"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19"/>
          </p:nvPr>
        </p:nvSpPr>
        <p:spPr>
          <a:xfrm>
            <a:off x="431959" y="1166258"/>
            <a:ext cx="1153330" cy="742960"/>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Text Placeholder 7"/>
          <p:cNvSpPr>
            <a:spLocks noGrp="1"/>
          </p:cNvSpPr>
          <p:nvPr>
            <p:ph type="body" sz="quarter" idx="20"/>
          </p:nvPr>
        </p:nvSpPr>
        <p:spPr>
          <a:xfrm>
            <a:off x="1679360" y="1166258"/>
            <a:ext cx="1153330" cy="742960"/>
          </a:xfrm>
          <a:solidFill>
            <a:schemeClr val="accent3">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6" name="Text Placeholder 7"/>
          <p:cNvSpPr>
            <a:spLocks noGrp="1"/>
          </p:cNvSpPr>
          <p:nvPr>
            <p:ph type="body" sz="quarter" idx="21"/>
          </p:nvPr>
        </p:nvSpPr>
        <p:spPr>
          <a:xfrm>
            <a:off x="2926760" y="1166258"/>
            <a:ext cx="1153330" cy="742960"/>
          </a:xfrm>
          <a:solidFill>
            <a:schemeClr val="accent5">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7" name="Text Placeholder 7"/>
          <p:cNvSpPr>
            <a:spLocks noGrp="1"/>
          </p:cNvSpPr>
          <p:nvPr>
            <p:ph type="body" sz="quarter" idx="22"/>
          </p:nvPr>
        </p:nvSpPr>
        <p:spPr>
          <a:xfrm>
            <a:off x="4174161" y="1166258"/>
            <a:ext cx="1153330" cy="742960"/>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8" name="Content Placeholder 13"/>
          <p:cNvSpPr>
            <a:spLocks noGrp="1"/>
          </p:cNvSpPr>
          <p:nvPr>
            <p:ph sz="quarter" idx="18"/>
          </p:nvPr>
        </p:nvSpPr>
        <p:spPr>
          <a:xfrm>
            <a:off x="431959" y="1990119"/>
            <a:ext cx="1153330" cy="809577"/>
          </a:xfrm>
        </p:spPr>
        <p:txBody>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4"/>
          </p:nvPr>
        </p:nvSpPr>
        <p:spPr>
          <a:xfrm>
            <a:off x="1679360"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13"/>
          <p:cNvSpPr>
            <a:spLocks noGrp="1"/>
          </p:cNvSpPr>
          <p:nvPr>
            <p:ph sz="quarter" idx="25"/>
          </p:nvPr>
        </p:nvSpPr>
        <p:spPr>
          <a:xfrm>
            <a:off x="2926760"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Content Placeholder 13"/>
          <p:cNvSpPr>
            <a:spLocks noGrp="1"/>
          </p:cNvSpPr>
          <p:nvPr>
            <p:ph sz="quarter" idx="26"/>
          </p:nvPr>
        </p:nvSpPr>
        <p:spPr>
          <a:xfrm>
            <a:off x="4174161"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4"/>
          <p:cNvSpPr>
            <a:spLocks noGrp="1"/>
          </p:cNvSpPr>
          <p:nvPr>
            <p:ph type="body" sz="quarter" idx="27"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4214947252"/>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preserve="1" userDrawn="1">
  <p:cSld name="Three Bar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124920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2093560" y="660018"/>
            <a:ext cx="157233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9" name="Text Placeholder 7"/>
          <p:cNvSpPr>
            <a:spLocks noGrp="1"/>
          </p:cNvSpPr>
          <p:nvPr>
            <p:ph type="body" sz="quarter" idx="21"/>
          </p:nvPr>
        </p:nvSpPr>
        <p:spPr>
          <a:xfrm>
            <a:off x="431959" y="1311682"/>
            <a:ext cx="1572330" cy="597536"/>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0" name="Text Placeholder 7"/>
          <p:cNvSpPr>
            <a:spLocks noGrp="1"/>
          </p:cNvSpPr>
          <p:nvPr>
            <p:ph type="body" sz="quarter" idx="22"/>
          </p:nvPr>
        </p:nvSpPr>
        <p:spPr>
          <a:xfrm>
            <a:off x="2093560" y="1311682"/>
            <a:ext cx="1572330" cy="597536"/>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4" name="Text Placeholder 7"/>
          <p:cNvSpPr>
            <a:spLocks noGrp="1"/>
          </p:cNvSpPr>
          <p:nvPr>
            <p:ph type="body" sz="quarter" idx="23"/>
          </p:nvPr>
        </p:nvSpPr>
        <p:spPr>
          <a:xfrm>
            <a:off x="3755161" y="1311682"/>
            <a:ext cx="1572330" cy="597536"/>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Content Placeholder 13"/>
          <p:cNvSpPr>
            <a:spLocks noGrp="1"/>
          </p:cNvSpPr>
          <p:nvPr>
            <p:ph sz="quarter" idx="18"/>
          </p:nvPr>
        </p:nvSpPr>
        <p:spPr>
          <a:xfrm>
            <a:off x="431959"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2093560"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3"/>
          <p:cNvSpPr>
            <a:spLocks noGrp="1"/>
          </p:cNvSpPr>
          <p:nvPr>
            <p:ph sz="quarter" idx="20"/>
          </p:nvPr>
        </p:nvSpPr>
        <p:spPr>
          <a:xfrm>
            <a:off x="3755161"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4"/>
          <p:cNvSpPr>
            <a:spLocks noGrp="1"/>
          </p:cNvSpPr>
          <p:nvPr>
            <p:ph type="body" sz="quarter" idx="24"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883023915"/>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preserve="1" userDrawn="1">
  <p:cSld name="Three Bar Text">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124920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2093560" y="660018"/>
            <a:ext cx="157233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9" name="Text Placeholder 7"/>
          <p:cNvSpPr>
            <a:spLocks noGrp="1"/>
          </p:cNvSpPr>
          <p:nvPr>
            <p:ph type="body" sz="quarter" idx="21"/>
          </p:nvPr>
        </p:nvSpPr>
        <p:spPr>
          <a:xfrm>
            <a:off x="431959" y="1311682"/>
            <a:ext cx="1572330" cy="597536"/>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0" name="Text Placeholder 7"/>
          <p:cNvSpPr>
            <a:spLocks noGrp="1"/>
          </p:cNvSpPr>
          <p:nvPr>
            <p:ph type="body" sz="quarter" idx="22"/>
          </p:nvPr>
        </p:nvSpPr>
        <p:spPr>
          <a:xfrm>
            <a:off x="2093560" y="1311682"/>
            <a:ext cx="1572330" cy="597536"/>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4" name="Text Placeholder 7"/>
          <p:cNvSpPr>
            <a:spLocks noGrp="1"/>
          </p:cNvSpPr>
          <p:nvPr>
            <p:ph type="body" sz="quarter" idx="23"/>
          </p:nvPr>
        </p:nvSpPr>
        <p:spPr>
          <a:xfrm>
            <a:off x="3755161" y="1311682"/>
            <a:ext cx="1572330" cy="597536"/>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Content Placeholder 13"/>
          <p:cNvSpPr>
            <a:spLocks noGrp="1"/>
          </p:cNvSpPr>
          <p:nvPr>
            <p:ph sz="quarter" idx="18"/>
          </p:nvPr>
        </p:nvSpPr>
        <p:spPr>
          <a:xfrm>
            <a:off x="431959"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2093560"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3"/>
          <p:cNvSpPr>
            <a:spLocks noGrp="1"/>
          </p:cNvSpPr>
          <p:nvPr>
            <p:ph sz="quarter" idx="20"/>
          </p:nvPr>
        </p:nvSpPr>
        <p:spPr>
          <a:xfrm>
            <a:off x="3755161"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24913674"/>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preserve="1" userDrawn="1">
  <p:cSld name="Two Bar Text">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2402411"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080" y="660018"/>
            <a:ext cx="2402411"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21"/>
          </p:nvPr>
        </p:nvSpPr>
        <p:spPr>
          <a:xfrm>
            <a:off x="431959" y="1457107"/>
            <a:ext cx="2401691" cy="452111"/>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9" name="Text Placeholder 7"/>
          <p:cNvSpPr>
            <a:spLocks noGrp="1"/>
          </p:cNvSpPr>
          <p:nvPr>
            <p:ph type="body" sz="quarter" idx="22"/>
          </p:nvPr>
        </p:nvSpPr>
        <p:spPr>
          <a:xfrm>
            <a:off x="2925800" y="1457107"/>
            <a:ext cx="2401691" cy="452111"/>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1" name="Content Placeholder 13"/>
          <p:cNvSpPr>
            <a:spLocks noGrp="1"/>
          </p:cNvSpPr>
          <p:nvPr>
            <p:ph sz="quarter" idx="18"/>
          </p:nvPr>
        </p:nvSpPr>
        <p:spPr>
          <a:xfrm>
            <a:off x="431959" y="1990119"/>
            <a:ext cx="2401691" cy="804620"/>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925800" y="1990119"/>
            <a:ext cx="2401691" cy="804620"/>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68242145"/>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preserve="1" userDrawn="1">
  <p:cSld name="Two Bar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2402411"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080" y="660018"/>
            <a:ext cx="2402411"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21"/>
          </p:nvPr>
        </p:nvSpPr>
        <p:spPr>
          <a:xfrm>
            <a:off x="431959" y="1457107"/>
            <a:ext cx="2401691" cy="452111"/>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9" name="Text Placeholder 7"/>
          <p:cNvSpPr>
            <a:spLocks noGrp="1"/>
          </p:cNvSpPr>
          <p:nvPr>
            <p:ph type="body" sz="quarter" idx="22"/>
          </p:nvPr>
        </p:nvSpPr>
        <p:spPr>
          <a:xfrm>
            <a:off x="2925800" y="1457107"/>
            <a:ext cx="2401691" cy="452111"/>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1" name="Content Placeholder 13"/>
          <p:cNvSpPr>
            <a:spLocks noGrp="1"/>
          </p:cNvSpPr>
          <p:nvPr>
            <p:ph sz="quarter" idx="18"/>
          </p:nvPr>
        </p:nvSpPr>
        <p:spPr>
          <a:xfrm>
            <a:off x="431959" y="1990119"/>
            <a:ext cx="2401691" cy="804620"/>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925800" y="1990119"/>
            <a:ext cx="2401691" cy="804620"/>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4"/>
          <p:cNvSpPr>
            <a:spLocks noGrp="1"/>
          </p:cNvSpPr>
          <p:nvPr>
            <p:ph type="body" sz="quarter" idx="23"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7501526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Comparison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31960" y="690863"/>
            <a:ext cx="2400771" cy="145410"/>
          </a:xfrm>
        </p:spPr>
        <p:txBody>
          <a:bodyPr wrap="square" anchor="b">
            <a:spAutoFit/>
          </a:bodyPr>
          <a:lstStyle>
            <a:lvl1pPr marL="0" indent="0">
              <a:spcBef>
                <a:spcPts val="0"/>
              </a:spcBef>
              <a:buNone/>
              <a:defRPr sz="945" b="1"/>
            </a:lvl1pPr>
            <a:lvl2pPr marL="287968" indent="0">
              <a:buNone/>
              <a:defRPr sz="1260" b="1"/>
            </a:lvl2pPr>
            <a:lvl3pPr marL="575936" indent="0">
              <a:buNone/>
              <a:defRPr sz="1134" b="1"/>
            </a:lvl3pPr>
            <a:lvl4pPr marL="863903" indent="0">
              <a:buNone/>
              <a:defRPr sz="1008" b="1"/>
            </a:lvl4pPr>
            <a:lvl5pPr marL="1151871" indent="0">
              <a:buNone/>
              <a:defRPr sz="1008" b="1"/>
            </a:lvl5pPr>
            <a:lvl6pPr marL="1439839" indent="0">
              <a:buNone/>
              <a:defRPr sz="1008" b="1"/>
            </a:lvl6pPr>
            <a:lvl7pPr marL="1727807" indent="0">
              <a:buNone/>
              <a:defRPr sz="1008" b="1"/>
            </a:lvl7pPr>
            <a:lvl8pPr marL="2015775" indent="0">
              <a:buNone/>
              <a:defRPr sz="1008" b="1"/>
            </a:lvl8pPr>
            <a:lvl9pPr marL="2303743" indent="0">
              <a:buNone/>
              <a:defRPr sz="1008" b="1"/>
            </a:lvl9pPr>
          </a:lstStyle>
          <a:p>
            <a:pPr lvl="0"/>
            <a:r>
              <a:rPr lang="en-US" dirty="0"/>
              <a:t>Click to edit Master text styles</a:t>
            </a:r>
          </a:p>
        </p:txBody>
      </p:sp>
      <p:sp>
        <p:nvSpPr>
          <p:cNvPr id="4" name="Content Placeholder 3"/>
          <p:cNvSpPr>
            <a:spLocks noGrp="1"/>
          </p:cNvSpPr>
          <p:nvPr>
            <p:ph sz="half" idx="2"/>
          </p:nvPr>
        </p:nvSpPr>
        <p:spPr>
          <a:xfrm>
            <a:off x="431960" y="852010"/>
            <a:ext cx="2400771" cy="2064071"/>
          </a:xfrm>
        </p:spPr>
        <p:txBody>
          <a:bodyPr>
            <a:normAutofit/>
          </a:bodyPr>
          <a:lstStyle>
            <a:lvl1pPr>
              <a:defRPr sz="945"/>
            </a:lvl1pPr>
            <a:lvl2pPr>
              <a:defRPr sz="756"/>
            </a:lvl2pPr>
            <a:lvl3pPr>
              <a:defRPr sz="756"/>
            </a:lvl3pPr>
            <a:lvl4pPr>
              <a:defRPr sz="756"/>
            </a:lvl4pPr>
            <a:lvl5pPr>
              <a:defRPr sz="756"/>
            </a:lvl5pPr>
            <a:lvl6pPr>
              <a:defRPr sz="1008"/>
            </a:lvl6pPr>
            <a:lvl7pPr>
              <a:defRPr sz="1008"/>
            </a:lvl7pPr>
            <a:lvl8pPr>
              <a:defRPr sz="1008"/>
            </a:lvl8pPr>
            <a:lvl9pPr>
              <a:defRPr sz="1008"/>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2925722" y="690863"/>
            <a:ext cx="2401770" cy="145410"/>
          </a:xfrm>
        </p:spPr>
        <p:txBody>
          <a:bodyPr wrap="square" anchor="b">
            <a:spAutoFit/>
          </a:bodyPr>
          <a:lstStyle>
            <a:lvl1pPr marL="0" indent="0">
              <a:spcBef>
                <a:spcPts val="0"/>
              </a:spcBef>
              <a:buNone/>
              <a:defRPr sz="945" b="1"/>
            </a:lvl1pPr>
            <a:lvl2pPr marL="287968" indent="0">
              <a:buNone/>
              <a:defRPr sz="1260" b="1"/>
            </a:lvl2pPr>
            <a:lvl3pPr marL="575936" indent="0">
              <a:buNone/>
              <a:defRPr sz="1134" b="1"/>
            </a:lvl3pPr>
            <a:lvl4pPr marL="863903" indent="0">
              <a:buNone/>
              <a:defRPr sz="1008" b="1"/>
            </a:lvl4pPr>
            <a:lvl5pPr marL="1151871" indent="0">
              <a:buNone/>
              <a:defRPr sz="1008" b="1"/>
            </a:lvl5pPr>
            <a:lvl6pPr marL="1439839" indent="0">
              <a:buNone/>
              <a:defRPr sz="1008" b="1"/>
            </a:lvl6pPr>
            <a:lvl7pPr marL="1727807" indent="0">
              <a:buNone/>
              <a:defRPr sz="1008" b="1"/>
            </a:lvl7pPr>
            <a:lvl8pPr marL="2015775" indent="0">
              <a:buNone/>
              <a:defRPr sz="1008" b="1"/>
            </a:lvl8pPr>
            <a:lvl9pPr marL="2303743" indent="0">
              <a:buNone/>
              <a:defRPr sz="1008" b="1"/>
            </a:lvl9pPr>
          </a:lstStyle>
          <a:p>
            <a:pPr lvl="0"/>
            <a:r>
              <a:rPr lang="en-US" dirty="0"/>
              <a:t>Click to edit Master text styles</a:t>
            </a:r>
          </a:p>
        </p:txBody>
      </p:sp>
      <p:sp>
        <p:nvSpPr>
          <p:cNvPr id="6" name="Content Placeholder 5"/>
          <p:cNvSpPr>
            <a:spLocks noGrp="1"/>
          </p:cNvSpPr>
          <p:nvPr>
            <p:ph sz="quarter" idx="4"/>
          </p:nvPr>
        </p:nvSpPr>
        <p:spPr>
          <a:xfrm>
            <a:off x="2925722" y="852010"/>
            <a:ext cx="2401770" cy="2064071"/>
          </a:xfrm>
        </p:spPr>
        <p:txBody>
          <a:bodyPr>
            <a:normAutofit/>
          </a:bodyPr>
          <a:lstStyle>
            <a:lvl1pPr>
              <a:defRPr sz="945"/>
            </a:lvl1pPr>
            <a:lvl2pPr>
              <a:defRPr sz="756"/>
            </a:lvl2pPr>
            <a:lvl3pPr>
              <a:defRPr sz="756"/>
            </a:lvl3pPr>
            <a:lvl4pPr>
              <a:defRPr sz="756"/>
            </a:lvl4pPr>
            <a:lvl5pPr>
              <a:defRPr sz="756"/>
            </a:lvl5pPr>
            <a:lvl6pPr>
              <a:defRPr sz="1008"/>
            </a:lvl6pPr>
            <a:lvl7pPr>
              <a:defRPr sz="1008"/>
            </a:lvl7pPr>
            <a:lvl8pPr>
              <a:defRPr sz="1008"/>
            </a:lvl8pPr>
            <a:lvl9pPr>
              <a:defRPr sz="1008"/>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4"/>
          <p:cNvSpPr>
            <a:spLocks noGrp="1"/>
          </p:cNvSpPr>
          <p:nvPr>
            <p:ph type="body" sz="quarter" idx="1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4135458706"/>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preserve="1" userDrawn="1">
  <p:cSld name="12 team">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4" y="774724"/>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164569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147624" y="774724"/>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01957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3521504" y="774724"/>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1" name="Picture Placeholder 3"/>
          <p:cNvSpPr>
            <a:spLocks noGrp="1"/>
          </p:cNvSpPr>
          <p:nvPr>
            <p:ph type="pic" sz="quarter" idx="23"/>
          </p:nvPr>
        </p:nvSpPr>
        <p:spPr>
          <a:xfrm>
            <a:off x="4393449"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32" name="Content Placeholder 13"/>
          <p:cNvSpPr>
            <a:spLocks noGrp="1"/>
          </p:cNvSpPr>
          <p:nvPr>
            <p:ph sz="quarter" idx="24" hasCustomPrompt="1"/>
          </p:nvPr>
        </p:nvSpPr>
        <p:spPr>
          <a:xfrm>
            <a:off x="4895383" y="774724"/>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0"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4" y="148990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1645690"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147624" y="148990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019570"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3521504" y="148990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9" name="Picture Placeholder 3"/>
          <p:cNvSpPr>
            <a:spLocks noGrp="1"/>
          </p:cNvSpPr>
          <p:nvPr>
            <p:ph type="pic" sz="quarter" idx="31"/>
          </p:nvPr>
        </p:nvSpPr>
        <p:spPr>
          <a:xfrm>
            <a:off x="4393449"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40" name="Content Placeholder 13"/>
          <p:cNvSpPr>
            <a:spLocks noGrp="1"/>
          </p:cNvSpPr>
          <p:nvPr>
            <p:ph sz="quarter" idx="32" hasCustomPrompt="1"/>
          </p:nvPr>
        </p:nvSpPr>
        <p:spPr>
          <a:xfrm>
            <a:off x="4895383" y="148990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1" name="Picture Placeholder 3"/>
          <p:cNvSpPr>
            <a:spLocks noGrp="1"/>
          </p:cNvSpPr>
          <p:nvPr>
            <p:ph type="pic" sz="quarter" idx="33"/>
          </p:nvPr>
        </p:nvSpPr>
        <p:spPr>
          <a:xfrm>
            <a:off x="271810"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42" name="Content Placeholder 13"/>
          <p:cNvSpPr>
            <a:spLocks noGrp="1"/>
          </p:cNvSpPr>
          <p:nvPr>
            <p:ph sz="quarter" idx="34" hasCustomPrompt="1"/>
          </p:nvPr>
        </p:nvSpPr>
        <p:spPr>
          <a:xfrm>
            <a:off x="773744" y="220508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3" name="Picture Placeholder 3"/>
          <p:cNvSpPr>
            <a:spLocks noGrp="1"/>
          </p:cNvSpPr>
          <p:nvPr>
            <p:ph type="pic" sz="quarter" idx="35"/>
          </p:nvPr>
        </p:nvSpPr>
        <p:spPr>
          <a:xfrm>
            <a:off x="1645690"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44" name="Content Placeholder 13"/>
          <p:cNvSpPr>
            <a:spLocks noGrp="1"/>
          </p:cNvSpPr>
          <p:nvPr>
            <p:ph sz="quarter" idx="36" hasCustomPrompt="1"/>
          </p:nvPr>
        </p:nvSpPr>
        <p:spPr>
          <a:xfrm>
            <a:off x="2147624" y="220508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5" name="Picture Placeholder 3"/>
          <p:cNvSpPr>
            <a:spLocks noGrp="1"/>
          </p:cNvSpPr>
          <p:nvPr>
            <p:ph type="pic" sz="quarter" idx="37"/>
          </p:nvPr>
        </p:nvSpPr>
        <p:spPr>
          <a:xfrm>
            <a:off x="3019570"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46" name="Content Placeholder 13"/>
          <p:cNvSpPr>
            <a:spLocks noGrp="1"/>
          </p:cNvSpPr>
          <p:nvPr>
            <p:ph sz="quarter" idx="38" hasCustomPrompt="1"/>
          </p:nvPr>
        </p:nvSpPr>
        <p:spPr>
          <a:xfrm>
            <a:off x="3521504" y="220508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7" name="Picture Placeholder 3"/>
          <p:cNvSpPr>
            <a:spLocks noGrp="1"/>
          </p:cNvSpPr>
          <p:nvPr>
            <p:ph type="pic" sz="quarter" idx="39"/>
          </p:nvPr>
        </p:nvSpPr>
        <p:spPr>
          <a:xfrm>
            <a:off x="4393449"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48" name="Content Placeholder 13"/>
          <p:cNvSpPr>
            <a:spLocks noGrp="1"/>
          </p:cNvSpPr>
          <p:nvPr>
            <p:ph sz="quarter" idx="40" hasCustomPrompt="1"/>
          </p:nvPr>
        </p:nvSpPr>
        <p:spPr>
          <a:xfrm>
            <a:off x="4895383" y="220508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422209674"/>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preserve="1" userDrawn="1">
  <p:cSld name="12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4" y="774724"/>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164569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147624" y="774724"/>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01957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3521504" y="774724"/>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1" name="Picture Placeholder 3"/>
          <p:cNvSpPr>
            <a:spLocks noGrp="1"/>
          </p:cNvSpPr>
          <p:nvPr>
            <p:ph type="pic" sz="quarter" idx="23"/>
          </p:nvPr>
        </p:nvSpPr>
        <p:spPr>
          <a:xfrm>
            <a:off x="4393449"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32" name="Content Placeholder 13"/>
          <p:cNvSpPr>
            <a:spLocks noGrp="1"/>
          </p:cNvSpPr>
          <p:nvPr>
            <p:ph sz="quarter" idx="24" hasCustomPrompt="1"/>
          </p:nvPr>
        </p:nvSpPr>
        <p:spPr>
          <a:xfrm>
            <a:off x="4895383" y="774724"/>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0"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4" y="148990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1645690"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147624" y="148990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019570"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3521504" y="148990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9" name="Picture Placeholder 3"/>
          <p:cNvSpPr>
            <a:spLocks noGrp="1"/>
          </p:cNvSpPr>
          <p:nvPr>
            <p:ph type="pic" sz="quarter" idx="31"/>
          </p:nvPr>
        </p:nvSpPr>
        <p:spPr>
          <a:xfrm>
            <a:off x="4393449"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40" name="Content Placeholder 13"/>
          <p:cNvSpPr>
            <a:spLocks noGrp="1"/>
          </p:cNvSpPr>
          <p:nvPr>
            <p:ph sz="quarter" idx="32" hasCustomPrompt="1"/>
          </p:nvPr>
        </p:nvSpPr>
        <p:spPr>
          <a:xfrm>
            <a:off x="4895383" y="148990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1" name="Picture Placeholder 3"/>
          <p:cNvSpPr>
            <a:spLocks noGrp="1"/>
          </p:cNvSpPr>
          <p:nvPr>
            <p:ph type="pic" sz="quarter" idx="33"/>
          </p:nvPr>
        </p:nvSpPr>
        <p:spPr>
          <a:xfrm>
            <a:off x="271810"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42" name="Content Placeholder 13"/>
          <p:cNvSpPr>
            <a:spLocks noGrp="1"/>
          </p:cNvSpPr>
          <p:nvPr>
            <p:ph sz="quarter" idx="34" hasCustomPrompt="1"/>
          </p:nvPr>
        </p:nvSpPr>
        <p:spPr>
          <a:xfrm>
            <a:off x="773744" y="220508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3" name="Picture Placeholder 3"/>
          <p:cNvSpPr>
            <a:spLocks noGrp="1"/>
          </p:cNvSpPr>
          <p:nvPr>
            <p:ph type="pic" sz="quarter" idx="35"/>
          </p:nvPr>
        </p:nvSpPr>
        <p:spPr>
          <a:xfrm>
            <a:off x="1645690"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44" name="Content Placeholder 13"/>
          <p:cNvSpPr>
            <a:spLocks noGrp="1"/>
          </p:cNvSpPr>
          <p:nvPr>
            <p:ph sz="quarter" idx="36" hasCustomPrompt="1"/>
          </p:nvPr>
        </p:nvSpPr>
        <p:spPr>
          <a:xfrm>
            <a:off x="2147624" y="220508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5" name="Picture Placeholder 3"/>
          <p:cNvSpPr>
            <a:spLocks noGrp="1"/>
          </p:cNvSpPr>
          <p:nvPr>
            <p:ph type="pic" sz="quarter" idx="37"/>
          </p:nvPr>
        </p:nvSpPr>
        <p:spPr>
          <a:xfrm>
            <a:off x="3019570"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46" name="Content Placeholder 13"/>
          <p:cNvSpPr>
            <a:spLocks noGrp="1"/>
          </p:cNvSpPr>
          <p:nvPr>
            <p:ph sz="quarter" idx="38" hasCustomPrompt="1"/>
          </p:nvPr>
        </p:nvSpPr>
        <p:spPr>
          <a:xfrm>
            <a:off x="3521504" y="220508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7" name="Picture Placeholder 3"/>
          <p:cNvSpPr>
            <a:spLocks noGrp="1"/>
          </p:cNvSpPr>
          <p:nvPr>
            <p:ph type="pic" sz="quarter" idx="39"/>
          </p:nvPr>
        </p:nvSpPr>
        <p:spPr>
          <a:xfrm>
            <a:off x="4393449"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48" name="Content Placeholder 13"/>
          <p:cNvSpPr>
            <a:spLocks noGrp="1"/>
          </p:cNvSpPr>
          <p:nvPr>
            <p:ph sz="quarter" idx="40" hasCustomPrompt="1"/>
          </p:nvPr>
        </p:nvSpPr>
        <p:spPr>
          <a:xfrm>
            <a:off x="4895383" y="220508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780130794"/>
      </p:ext>
    </p:extLst>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preserve="1" userDrawn="1">
  <p:cSld name="9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5" y="774724"/>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059799"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563519" y="774724"/>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847788" y="774724"/>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4353292" y="774724"/>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0"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5" y="148990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059799"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563519" y="148990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847788" y="148990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4353292" y="148990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1" name="Picture Placeholder 3"/>
          <p:cNvSpPr>
            <a:spLocks noGrp="1"/>
          </p:cNvSpPr>
          <p:nvPr>
            <p:ph type="pic" sz="quarter" idx="33"/>
          </p:nvPr>
        </p:nvSpPr>
        <p:spPr>
          <a:xfrm>
            <a:off x="271810"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42" name="Content Placeholder 13"/>
          <p:cNvSpPr>
            <a:spLocks noGrp="1"/>
          </p:cNvSpPr>
          <p:nvPr>
            <p:ph sz="quarter" idx="34" hasCustomPrompt="1"/>
          </p:nvPr>
        </p:nvSpPr>
        <p:spPr>
          <a:xfrm>
            <a:off x="773745" y="220508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3" name="Picture Placeholder 3"/>
          <p:cNvSpPr>
            <a:spLocks noGrp="1"/>
          </p:cNvSpPr>
          <p:nvPr>
            <p:ph type="pic" sz="quarter" idx="35"/>
          </p:nvPr>
        </p:nvSpPr>
        <p:spPr>
          <a:xfrm>
            <a:off x="2059799"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44" name="Content Placeholder 13"/>
          <p:cNvSpPr>
            <a:spLocks noGrp="1"/>
          </p:cNvSpPr>
          <p:nvPr>
            <p:ph sz="quarter" idx="36" hasCustomPrompt="1"/>
          </p:nvPr>
        </p:nvSpPr>
        <p:spPr>
          <a:xfrm>
            <a:off x="2563519" y="220508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5" name="Picture Placeholder 3"/>
          <p:cNvSpPr>
            <a:spLocks noGrp="1"/>
          </p:cNvSpPr>
          <p:nvPr>
            <p:ph type="pic" sz="quarter" idx="37"/>
          </p:nvPr>
        </p:nvSpPr>
        <p:spPr>
          <a:xfrm>
            <a:off x="3847788" y="220508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46" name="Content Placeholder 13"/>
          <p:cNvSpPr>
            <a:spLocks noGrp="1"/>
          </p:cNvSpPr>
          <p:nvPr>
            <p:ph sz="quarter" idx="38" hasCustomPrompt="1"/>
          </p:nvPr>
        </p:nvSpPr>
        <p:spPr>
          <a:xfrm>
            <a:off x="4353292" y="220508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600840087"/>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preserve="1" userDrawn="1">
  <p:cSld name="9 Team ">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5" y="774724"/>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059799"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563519" y="774724"/>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847788" y="774724"/>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4353292" y="774724"/>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0"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5" y="148990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059799"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563519" y="148990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847788" y="148990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4353292" y="148990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1" name="Picture Placeholder 3"/>
          <p:cNvSpPr>
            <a:spLocks noGrp="1"/>
          </p:cNvSpPr>
          <p:nvPr>
            <p:ph type="pic" sz="quarter" idx="33"/>
          </p:nvPr>
        </p:nvSpPr>
        <p:spPr>
          <a:xfrm>
            <a:off x="271810"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42" name="Content Placeholder 13"/>
          <p:cNvSpPr>
            <a:spLocks noGrp="1"/>
          </p:cNvSpPr>
          <p:nvPr>
            <p:ph sz="quarter" idx="34" hasCustomPrompt="1"/>
          </p:nvPr>
        </p:nvSpPr>
        <p:spPr>
          <a:xfrm>
            <a:off x="773745" y="220508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3" name="Picture Placeholder 3"/>
          <p:cNvSpPr>
            <a:spLocks noGrp="1"/>
          </p:cNvSpPr>
          <p:nvPr>
            <p:ph type="pic" sz="quarter" idx="35"/>
          </p:nvPr>
        </p:nvSpPr>
        <p:spPr>
          <a:xfrm>
            <a:off x="2059799"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44" name="Content Placeholder 13"/>
          <p:cNvSpPr>
            <a:spLocks noGrp="1"/>
          </p:cNvSpPr>
          <p:nvPr>
            <p:ph sz="quarter" idx="36" hasCustomPrompt="1"/>
          </p:nvPr>
        </p:nvSpPr>
        <p:spPr>
          <a:xfrm>
            <a:off x="2563519" y="220508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5" name="Picture Placeholder 3"/>
          <p:cNvSpPr>
            <a:spLocks noGrp="1"/>
          </p:cNvSpPr>
          <p:nvPr>
            <p:ph type="pic" sz="quarter" idx="37"/>
          </p:nvPr>
        </p:nvSpPr>
        <p:spPr>
          <a:xfrm>
            <a:off x="3847788" y="220508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46" name="Content Placeholder 13"/>
          <p:cNvSpPr>
            <a:spLocks noGrp="1"/>
          </p:cNvSpPr>
          <p:nvPr>
            <p:ph sz="quarter" idx="38" hasCustomPrompt="1"/>
          </p:nvPr>
        </p:nvSpPr>
        <p:spPr>
          <a:xfrm>
            <a:off x="4353292" y="220508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1693910562"/>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preserve="1" userDrawn="1">
  <p:cSld name="6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5" y="774724"/>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059799"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563519" y="774724"/>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847788" y="774724"/>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4353292" y="774724"/>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0" y="1836228"/>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5" y="1836227"/>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059799" y="1836228"/>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563519" y="1836227"/>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847788" y="1836227"/>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4353292" y="1836227"/>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315282144"/>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preserve="1" userDrawn="1">
  <p:cSld name="6 Team ">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5" y="774724"/>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059799"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563519" y="774724"/>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847788" y="774724"/>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4353292" y="774724"/>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0" y="1836228"/>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5" y="1836227"/>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059799" y="1836228"/>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563519" y="1836227"/>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847788" y="1836227"/>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4353292" y="1836227"/>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1421795886"/>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preserve="1" userDrawn="1">
  <p:cSld name="4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0" y="774725"/>
            <a:ext cx="724728" cy="724817"/>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1084325" y="774724"/>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966553" y="774725"/>
            <a:ext cx="724728" cy="724817"/>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3780852" y="774724"/>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0" y="1836228"/>
            <a:ext cx="724728" cy="724817"/>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1084325" y="1836227"/>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966553" y="1836228"/>
            <a:ext cx="724728" cy="724817"/>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3780852" y="1836227"/>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4120699222"/>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preserve="1" userDrawn="1">
  <p:cSld name="1_4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0" y="774725"/>
            <a:ext cx="724728" cy="724817"/>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1084325" y="774724"/>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966553" y="774725"/>
            <a:ext cx="724728" cy="724817"/>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3780852" y="774724"/>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0" y="1836228"/>
            <a:ext cx="724728" cy="724817"/>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1084325" y="1836227"/>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966553" y="1836228"/>
            <a:ext cx="724728" cy="724817"/>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3780852" y="1836227"/>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4023467139"/>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preserve="1" userDrawn="1">
  <p:cSld name="3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738933"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271811"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526922"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059800"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4314911" y="774724"/>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3847788"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550087248"/>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preserve="1" userDrawn="1">
  <p:cSld name="3 Team 2">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738933"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271811"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526922"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059800"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4314911" y="774724"/>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3847788"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5069442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9115780"/>
      </p:ext>
    </p:extLst>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preserve="1" userDrawn="1">
  <p:cSld name="4 Team Subtitle 2">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577079"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339772"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1901612"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1664305"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226145"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2988838"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59" y="441012"/>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
        <p:nvSpPr>
          <p:cNvPr id="10" name="Picture Placeholder 3"/>
          <p:cNvSpPr>
            <a:spLocks noGrp="1"/>
          </p:cNvSpPr>
          <p:nvPr>
            <p:ph type="pic" sz="quarter" idx="42"/>
          </p:nvPr>
        </p:nvSpPr>
        <p:spPr>
          <a:xfrm>
            <a:off x="4550678" y="774724"/>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tx2"/>
            </a:outerShdw>
          </a:effectLst>
        </p:spPr>
        <p:txBody>
          <a:bodyPr anchor="ctr" anchorCtr="0">
            <a:normAutofit/>
          </a:bodyPr>
          <a:lstStyle>
            <a:lvl1pPr marL="0" indent="0" algn="ctr">
              <a:buNone/>
              <a:defRPr sz="496"/>
            </a:lvl1pPr>
          </a:lstStyle>
          <a:p>
            <a:endParaRPr lang="en-US" dirty="0"/>
          </a:p>
        </p:txBody>
      </p:sp>
      <p:sp>
        <p:nvSpPr>
          <p:cNvPr id="11" name="Content Placeholder 13"/>
          <p:cNvSpPr>
            <a:spLocks noGrp="1"/>
          </p:cNvSpPr>
          <p:nvPr>
            <p:ph sz="quarter" idx="43" hasCustomPrompt="1"/>
          </p:nvPr>
        </p:nvSpPr>
        <p:spPr>
          <a:xfrm>
            <a:off x="4313371"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3195985714"/>
      </p:ext>
    </p:extLst>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preserve="1" userDrawn="1">
  <p:cSld name="4 Team 2">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577079"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339772"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1901612"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1664305"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226145"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2988838"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10" name="Picture Placeholder 3"/>
          <p:cNvSpPr>
            <a:spLocks noGrp="1"/>
          </p:cNvSpPr>
          <p:nvPr>
            <p:ph type="pic" sz="quarter" idx="42"/>
          </p:nvPr>
        </p:nvSpPr>
        <p:spPr>
          <a:xfrm>
            <a:off x="4550678" y="774724"/>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tx2"/>
            </a:outerShdw>
          </a:effectLst>
        </p:spPr>
        <p:txBody>
          <a:bodyPr anchor="ctr" anchorCtr="0">
            <a:normAutofit/>
          </a:bodyPr>
          <a:lstStyle>
            <a:lvl1pPr marL="0" indent="0" algn="ctr">
              <a:buNone/>
              <a:defRPr sz="496"/>
            </a:lvl1pPr>
          </a:lstStyle>
          <a:p>
            <a:endParaRPr lang="en-US" dirty="0"/>
          </a:p>
        </p:txBody>
      </p:sp>
      <p:sp>
        <p:nvSpPr>
          <p:cNvPr id="11" name="Content Placeholder 13"/>
          <p:cNvSpPr>
            <a:spLocks noGrp="1"/>
          </p:cNvSpPr>
          <p:nvPr>
            <p:ph sz="quarter" idx="43" hasCustomPrompt="1"/>
          </p:nvPr>
        </p:nvSpPr>
        <p:spPr>
          <a:xfrm>
            <a:off x="4313371"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722337666"/>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userDrawn="1">
  <p:cSld name="33_Title Only">
    <p:spTree>
      <p:nvGrpSpPr>
        <p:cNvPr id="1" name=""/>
        <p:cNvGrpSpPr/>
        <p:nvPr/>
      </p:nvGrpSpPr>
      <p:grpSpPr>
        <a:xfrm>
          <a:off x="0" y="0"/>
          <a:ext cx="0" cy="0"/>
          <a:chOff x="0" y="0"/>
          <a:chExt cx="0" cy="0"/>
        </a:xfrm>
      </p:grpSpPr>
      <p:sp>
        <p:nvSpPr>
          <p:cNvPr id="2" name="Title 1"/>
          <p:cNvSpPr>
            <a:spLocks noGrp="1"/>
          </p:cNvSpPr>
          <p:nvPr>
            <p:ph type="title"/>
          </p:nvPr>
        </p:nvSpPr>
        <p:spPr>
          <a:xfrm>
            <a:off x="431959"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599430"/>
            <a:ext cx="1111198" cy="1670445"/>
          </a:xfrm>
          <a:solidFill>
            <a:schemeClr val="bg1">
              <a:lumMod val="95000"/>
            </a:schemeClr>
          </a:solidFill>
        </p:spPr>
        <p:txBody>
          <a:bodyPr anchor="ctr">
            <a:normAutofit/>
          </a:bodyPr>
          <a:lstStyle>
            <a:lvl1pPr marL="0" indent="0" algn="ctr">
              <a:buNone/>
              <a:defRPr sz="661"/>
            </a:lvl1pPr>
          </a:lstStyle>
          <a:p>
            <a:endParaRPr lang="en-US"/>
          </a:p>
        </p:txBody>
      </p:sp>
      <p:sp>
        <p:nvSpPr>
          <p:cNvPr id="5" name="Picture Placeholder 3"/>
          <p:cNvSpPr>
            <a:spLocks noGrp="1"/>
          </p:cNvSpPr>
          <p:nvPr>
            <p:ph type="pic" sz="quarter" idx="11"/>
          </p:nvPr>
        </p:nvSpPr>
        <p:spPr>
          <a:xfrm>
            <a:off x="2956239" y="599430"/>
            <a:ext cx="1111198" cy="1670445"/>
          </a:xfrm>
          <a:solidFill>
            <a:schemeClr val="bg1">
              <a:lumMod val="95000"/>
            </a:schemeClr>
          </a:solidFill>
        </p:spPr>
        <p:txBody>
          <a:bodyPr anchor="ctr">
            <a:normAutofit/>
          </a:bodyPr>
          <a:lstStyle>
            <a:lvl1pPr marL="0" indent="0" algn="ctr">
              <a:buNone/>
              <a:defRPr sz="661"/>
            </a:lvl1pPr>
          </a:lstStyle>
          <a:p>
            <a:endParaRPr lang="en-US"/>
          </a:p>
        </p:txBody>
      </p:sp>
      <p:sp>
        <p:nvSpPr>
          <p:cNvPr id="8" name="Text Placeholder 9"/>
          <p:cNvSpPr>
            <a:spLocks noGrp="1"/>
          </p:cNvSpPr>
          <p:nvPr>
            <p:ph type="body" sz="quarter" idx="14"/>
          </p:nvPr>
        </p:nvSpPr>
        <p:spPr>
          <a:xfrm>
            <a:off x="1638131" y="599430"/>
            <a:ext cx="1171452" cy="1670445"/>
          </a:xfrm>
        </p:spPr>
        <p:txBody>
          <a:bodyPr>
            <a:noAutofit/>
          </a:bodyPr>
          <a:lstStyle>
            <a:lvl1pPr marL="0" indent="0">
              <a:buNone/>
              <a:defRPr sz="661" b="1">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0" indent="0">
              <a:buFontTx/>
              <a:buNone/>
              <a:defRPr sz="661"/>
            </a:lvl2pPr>
            <a:lvl3pPr marL="71244" indent="-71244">
              <a:defRPr sz="661"/>
            </a:lvl3pPr>
            <a:lvl4pPr marL="189734" indent="-98242">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9"/>
          <p:cNvSpPr>
            <a:spLocks noGrp="1"/>
          </p:cNvSpPr>
          <p:nvPr>
            <p:ph type="body" sz="quarter" idx="15"/>
          </p:nvPr>
        </p:nvSpPr>
        <p:spPr>
          <a:xfrm>
            <a:off x="4156039" y="599430"/>
            <a:ext cx="1171452" cy="1670445"/>
          </a:xfrm>
        </p:spPr>
        <p:txBody>
          <a:bodyPr>
            <a:noAutofit/>
          </a:bodyPr>
          <a:lstStyle>
            <a:lvl1pPr marL="0" indent="0">
              <a:buNone/>
              <a:defRPr sz="661" b="1">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0" indent="0">
              <a:buFontTx/>
              <a:buNone/>
              <a:defRPr sz="661"/>
            </a:lvl2pPr>
            <a:lvl3pPr marL="71244" indent="-71244">
              <a:defRPr sz="661"/>
            </a:lvl3pPr>
            <a:lvl4pPr marL="189734" indent="-98242">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9"/>
          <p:cNvSpPr>
            <a:spLocks noGrp="1"/>
          </p:cNvSpPr>
          <p:nvPr>
            <p:ph type="body" sz="quarter" idx="16"/>
          </p:nvPr>
        </p:nvSpPr>
        <p:spPr>
          <a:xfrm>
            <a:off x="431959" y="2353087"/>
            <a:ext cx="2377624"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9"/>
          <p:cNvSpPr>
            <a:spLocks noGrp="1"/>
          </p:cNvSpPr>
          <p:nvPr>
            <p:ph type="body" sz="quarter" idx="17"/>
          </p:nvPr>
        </p:nvSpPr>
        <p:spPr>
          <a:xfrm>
            <a:off x="2956240" y="2353087"/>
            <a:ext cx="2371252"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350187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itle Sub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Text Placeholder 4"/>
          <p:cNvSpPr>
            <a:spLocks noGrp="1"/>
          </p:cNvSpPr>
          <p:nvPr>
            <p:ph type="body" sz="quarter" idx="1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896961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31960" y="1006529"/>
            <a:ext cx="4895533" cy="694519"/>
          </a:xfrm>
        </p:spPr>
        <p:txBody>
          <a:bodyPr>
            <a:normAutofit/>
          </a:bodyPr>
          <a:lstStyle>
            <a:lvl1pPr>
              <a:defRPr sz="1701"/>
            </a:lvl1pPr>
          </a:lstStyle>
          <a:p>
            <a:r>
              <a:rPr lang="en-US" dirty="0"/>
              <a:t>Click to edit Master title style</a:t>
            </a:r>
          </a:p>
        </p:txBody>
      </p:sp>
      <p:sp>
        <p:nvSpPr>
          <p:cNvPr id="3" name="Subtitle 2"/>
          <p:cNvSpPr>
            <a:spLocks noGrp="1"/>
          </p:cNvSpPr>
          <p:nvPr>
            <p:ph type="subTitle" idx="1"/>
          </p:nvPr>
        </p:nvSpPr>
        <p:spPr>
          <a:xfrm>
            <a:off x="863918" y="1836050"/>
            <a:ext cx="4031615" cy="828022"/>
          </a:xfrm>
        </p:spPr>
        <p:txBody>
          <a:bodyPr/>
          <a:lstStyle>
            <a:lvl1pPr marL="0" indent="0" algn="ctr">
              <a:buNone/>
              <a:defRPr>
                <a:solidFill>
                  <a:schemeClr val="tx1">
                    <a:tint val="75000"/>
                  </a:schemeClr>
                </a:solidFill>
              </a:defRPr>
            </a:lvl1pPr>
            <a:lvl2pPr marL="287968" indent="0" algn="ctr">
              <a:buNone/>
              <a:defRPr>
                <a:solidFill>
                  <a:schemeClr val="tx1">
                    <a:tint val="75000"/>
                  </a:schemeClr>
                </a:solidFill>
              </a:defRPr>
            </a:lvl2pPr>
            <a:lvl3pPr marL="575936" indent="0" algn="ctr">
              <a:buNone/>
              <a:defRPr>
                <a:solidFill>
                  <a:schemeClr val="tx1">
                    <a:tint val="75000"/>
                  </a:schemeClr>
                </a:solidFill>
              </a:defRPr>
            </a:lvl3pPr>
            <a:lvl4pPr marL="863903" indent="0" algn="ctr">
              <a:buNone/>
              <a:defRPr>
                <a:solidFill>
                  <a:schemeClr val="tx1">
                    <a:tint val="75000"/>
                  </a:schemeClr>
                </a:solidFill>
              </a:defRPr>
            </a:lvl4pPr>
            <a:lvl5pPr marL="1151871" indent="0" algn="ctr">
              <a:buNone/>
              <a:defRPr>
                <a:solidFill>
                  <a:schemeClr val="tx1">
                    <a:tint val="75000"/>
                  </a:schemeClr>
                </a:solidFill>
              </a:defRPr>
            </a:lvl5pPr>
            <a:lvl6pPr marL="1439839" indent="0" algn="ctr">
              <a:buNone/>
              <a:defRPr>
                <a:solidFill>
                  <a:schemeClr val="tx1">
                    <a:tint val="75000"/>
                  </a:schemeClr>
                </a:solidFill>
              </a:defRPr>
            </a:lvl6pPr>
            <a:lvl7pPr marL="1727807" indent="0" algn="ctr">
              <a:buNone/>
              <a:defRPr>
                <a:solidFill>
                  <a:schemeClr val="tx1">
                    <a:tint val="75000"/>
                  </a:schemeClr>
                </a:solidFill>
              </a:defRPr>
            </a:lvl7pPr>
            <a:lvl8pPr marL="2015775" indent="0" algn="ctr">
              <a:buNone/>
              <a:defRPr>
                <a:solidFill>
                  <a:schemeClr val="tx1">
                    <a:tint val="75000"/>
                  </a:schemeClr>
                </a:solidFill>
              </a:defRPr>
            </a:lvl8pPr>
            <a:lvl9pPr marL="2303743"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17349207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78672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7_Title Only">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1447062" cy="1624364"/>
          </a:xfrm>
        </p:spPr>
        <p:txBody>
          <a:bodyPr lIns="182880" tIns="91440" rIns="182880" bIns="91440"/>
          <a:lstStyle>
            <a:lvl1pPr marL="0" indent="0">
              <a:buFontTx/>
              <a:buNone/>
              <a:defRPr/>
            </a:lvl1pPr>
          </a:lstStyle>
          <a:p>
            <a:endParaRPr lang="en-US"/>
          </a:p>
        </p:txBody>
      </p:sp>
      <p:sp>
        <p:nvSpPr>
          <p:cNvPr id="7" name="Picture Placeholder 3"/>
          <p:cNvSpPr>
            <a:spLocks noGrp="1"/>
          </p:cNvSpPr>
          <p:nvPr>
            <p:ph type="pic" sz="quarter" idx="11"/>
          </p:nvPr>
        </p:nvSpPr>
        <p:spPr>
          <a:xfrm>
            <a:off x="1440342" y="0"/>
            <a:ext cx="1447062" cy="1624364"/>
          </a:xfrm>
        </p:spPr>
        <p:txBody>
          <a:bodyPr lIns="182880" tIns="91440" rIns="182880" bIns="91440"/>
          <a:lstStyle>
            <a:lvl1pPr marL="0" indent="0">
              <a:buFontTx/>
              <a:buNone/>
              <a:defRPr/>
            </a:lvl1pPr>
          </a:lstStyle>
          <a:p>
            <a:endParaRPr lang="en-US"/>
          </a:p>
        </p:txBody>
      </p:sp>
      <p:sp>
        <p:nvSpPr>
          <p:cNvPr id="12" name="Picture Placeholder 3"/>
          <p:cNvSpPr>
            <a:spLocks noGrp="1"/>
          </p:cNvSpPr>
          <p:nvPr>
            <p:ph type="pic" sz="quarter" idx="12"/>
          </p:nvPr>
        </p:nvSpPr>
        <p:spPr>
          <a:xfrm>
            <a:off x="2880685" y="0"/>
            <a:ext cx="1447062" cy="1624364"/>
          </a:xfrm>
        </p:spPr>
        <p:txBody>
          <a:bodyPr lIns="182880" tIns="91440" rIns="182880" bIns="91440"/>
          <a:lstStyle>
            <a:lvl1pPr marL="0" indent="0">
              <a:buFontTx/>
              <a:buNone/>
              <a:defRPr/>
            </a:lvl1pPr>
          </a:lstStyle>
          <a:p>
            <a:endParaRPr lang="en-US"/>
          </a:p>
        </p:txBody>
      </p:sp>
      <p:sp>
        <p:nvSpPr>
          <p:cNvPr id="13" name="Picture Placeholder 3"/>
          <p:cNvSpPr>
            <a:spLocks noGrp="1"/>
          </p:cNvSpPr>
          <p:nvPr>
            <p:ph type="pic" sz="quarter" idx="13"/>
          </p:nvPr>
        </p:nvSpPr>
        <p:spPr>
          <a:xfrm>
            <a:off x="4321027" y="0"/>
            <a:ext cx="1447062" cy="1624364"/>
          </a:xfrm>
        </p:spPr>
        <p:txBody>
          <a:bodyPr lIns="182880" tIns="91440" rIns="182880" bIns="91440"/>
          <a:lstStyle>
            <a:lvl1pPr marL="0" indent="0">
              <a:buFontTx/>
              <a:buNone/>
              <a:defRPr/>
            </a:lvl1pPr>
          </a:lstStyle>
          <a:p>
            <a:endParaRPr lang="en-US"/>
          </a:p>
        </p:txBody>
      </p:sp>
      <p:sp>
        <p:nvSpPr>
          <p:cNvPr id="15" name="Picture Placeholder 3"/>
          <p:cNvSpPr>
            <a:spLocks noGrp="1"/>
          </p:cNvSpPr>
          <p:nvPr>
            <p:ph type="pic" sz="quarter" idx="15"/>
          </p:nvPr>
        </p:nvSpPr>
        <p:spPr>
          <a:xfrm>
            <a:off x="0" y="1615724"/>
            <a:ext cx="1447062" cy="1624364"/>
          </a:xfrm>
        </p:spPr>
        <p:txBody>
          <a:bodyPr lIns="182880" tIns="91440" rIns="182880" bIns="91440"/>
          <a:lstStyle>
            <a:lvl1pPr marL="0" indent="0">
              <a:buFontTx/>
              <a:buNone/>
              <a:defRPr/>
            </a:lvl1pPr>
          </a:lstStyle>
          <a:p>
            <a:endParaRPr lang="en-US"/>
          </a:p>
        </p:txBody>
      </p:sp>
      <p:sp>
        <p:nvSpPr>
          <p:cNvPr id="16" name="Picture Placeholder 3"/>
          <p:cNvSpPr>
            <a:spLocks noGrp="1"/>
          </p:cNvSpPr>
          <p:nvPr>
            <p:ph type="pic" sz="quarter" idx="16"/>
          </p:nvPr>
        </p:nvSpPr>
        <p:spPr>
          <a:xfrm>
            <a:off x="1440342" y="1615724"/>
            <a:ext cx="1447062" cy="1624364"/>
          </a:xfrm>
        </p:spPr>
        <p:txBody>
          <a:bodyPr lIns="182880" tIns="91440" rIns="182880" bIns="91440"/>
          <a:lstStyle>
            <a:lvl1pPr marL="0" indent="0">
              <a:buFontTx/>
              <a:buNone/>
              <a:defRPr/>
            </a:lvl1pPr>
          </a:lstStyle>
          <a:p>
            <a:endParaRPr lang="en-US"/>
          </a:p>
        </p:txBody>
      </p:sp>
      <p:sp>
        <p:nvSpPr>
          <p:cNvPr id="17" name="Picture Placeholder 3"/>
          <p:cNvSpPr>
            <a:spLocks noGrp="1"/>
          </p:cNvSpPr>
          <p:nvPr>
            <p:ph type="pic" sz="quarter" idx="17"/>
          </p:nvPr>
        </p:nvSpPr>
        <p:spPr>
          <a:xfrm>
            <a:off x="2880685" y="1615724"/>
            <a:ext cx="1447062" cy="1624364"/>
          </a:xfrm>
        </p:spPr>
        <p:txBody>
          <a:bodyPr lIns="182880" tIns="91440" rIns="182880" bIns="91440"/>
          <a:lstStyle>
            <a:lvl1pPr marL="0" indent="0">
              <a:buFontTx/>
              <a:buNone/>
              <a:defRPr/>
            </a:lvl1pPr>
          </a:lstStyle>
          <a:p>
            <a:endParaRPr lang="en-US"/>
          </a:p>
        </p:txBody>
      </p:sp>
      <p:sp>
        <p:nvSpPr>
          <p:cNvPr id="18" name="Picture Placeholder 3"/>
          <p:cNvSpPr>
            <a:spLocks noGrp="1"/>
          </p:cNvSpPr>
          <p:nvPr>
            <p:ph type="pic" sz="quarter" idx="18"/>
          </p:nvPr>
        </p:nvSpPr>
        <p:spPr>
          <a:xfrm>
            <a:off x="4321027" y="1615724"/>
            <a:ext cx="1447062" cy="1624364"/>
          </a:xfrm>
        </p:spPr>
        <p:txBody>
          <a:bodyPr lIns="182880" tIns="91440" rIns="182880" bIns="91440"/>
          <a:lstStyle>
            <a:lvl1pPr marL="0" indent="0">
              <a:buFontTx/>
              <a:buNone/>
              <a:defRPr/>
            </a:lvl1pPr>
          </a:lstStyle>
          <a:p>
            <a:endParaRPr lang="en-US"/>
          </a:p>
        </p:txBody>
      </p:sp>
    </p:spTree>
    <p:extLst>
      <p:ext uri="{BB962C8B-B14F-4D97-AF65-F5344CB8AC3E}">
        <p14:creationId xmlns:p14="http://schemas.microsoft.com/office/powerpoint/2010/main" val="18005485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8_Title Only">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1"/>
            <a:ext cx="1153330" cy="1084349"/>
          </a:xfrm>
        </p:spPr>
        <p:txBody>
          <a:bodyPr lIns="182880" tIns="91440" rIns="182880" bIns="91440"/>
          <a:lstStyle>
            <a:lvl1pPr marL="0" indent="0">
              <a:buFontTx/>
              <a:buNone/>
              <a:defRPr/>
            </a:lvl1pPr>
          </a:lstStyle>
          <a:p>
            <a:endParaRPr lang="en-US" dirty="0"/>
          </a:p>
        </p:txBody>
      </p:sp>
      <p:sp>
        <p:nvSpPr>
          <p:cNvPr id="7" name="Picture Placeholder 3"/>
          <p:cNvSpPr>
            <a:spLocks noGrp="1"/>
          </p:cNvSpPr>
          <p:nvPr>
            <p:ph type="pic" sz="quarter" idx="11"/>
          </p:nvPr>
        </p:nvSpPr>
        <p:spPr>
          <a:xfrm>
            <a:off x="1151530" y="1"/>
            <a:ext cx="1153330" cy="1084349"/>
          </a:xfrm>
        </p:spPr>
        <p:txBody>
          <a:bodyPr lIns="182880" tIns="91440" rIns="182880" bIns="91440"/>
          <a:lstStyle>
            <a:lvl1pPr marL="0" indent="0">
              <a:buFontTx/>
              <a:buNone/>
              <a:defRPr/>
            </a:lvl1pPr>
          </a:lstStyle>
          <a:p>
            <a:endParaRPr lang="en-US"/>
          </a:p>
        </p:txBody>
      </p:sp>
      <p:sp>
        <p:nvSpPr>
          <p:cNvPr id="12" name="Picture Placeholder 3"/>
          <p:cNvSpPr>
            <a:spLocks noGrp="1"/>
          </p:cNvSpPr>
          <p:nvPr>
            <p:ph type="pic" sz="quarter" idx="12"/>
          </p:nvPr>
        </p:nvSpPr>
        <p:spPr>
          <a:xfrm>
            <a:off x="2303060" y="1"/>
            <a:ext cx="1153330" cy="1084349"/>
          </a:xfrm>
        </p:spPr>
        <p:txBody>
          <a:bodyPr lIns="182880" tIns="91440" rIns="182880" bIns="91440"/>
          <a:lstStyle>
            <a:lvl1pPr marL="0" indent="0">
              <a:buFontTx/>
              <a:buNone/>
              <a:defRPr/>
            </a:lvl1pPr>
          </a:lstStyle>
          <a:p>
            <a:endParaRPr lang="en-US"/>
          </a:p>
        </p:txBody>
      </p:sp>
      <p:sp>
        <p:nvSpPr>
          <p:cNvPr id="13" name="Picture Placeholder 3"/>
          <p:cNvSpPr>
            <a:spLocks noGrp="1"/>
          </p:cNvSpPr>
          <p:nvPr>
            <p:ph type="pic" sz="quarter" idx="13"/>
          </p:nvPr>
        </p:nvSpPr>
        <p:spPr>
          <a:xfrm>
            <a:off x="3454590" y="1"/>
            <a:ext cx="1153330" cy="1084349"/>
          </a:xfrm>
        </p:spPr>
        <p:txBody>
          <a:bodyPr lIns="182880" tIns="91440" rIns="182880" bIns="91440"/>
          <a:lstStyle>
            <a:lvl1pPr marL="0" indent="0">
              <a:buFontTx/>
              <a:buNone/>
              <a:defRPr/>
            </a:lvl1pPr>
          </a:lstStyle>
          <a:p>
            <a:endParaRPr lang="en-US"/>
          </a:p>
        </p:txBody>
      </p:sp>
      <p:sp>
        <p:nvSpPr>
          <p:cNvPr id="14" name="Picture Placeholder 3"/>
          <p:cNvSpPr>
            <a:spLocks noGrp="1"/>
          </p:cNvSpPr>
          <p:nvPr>
            <p:ph type="pic" sz="quarter" idx="14"/>
          </p:nvPr>
        </p:nvSpPr>
        <p:spPr>
          <a:xfrm>
            <a:off x="4606120" y="1"/>
            <a:ext cx="1153330" cy="1084349"/>
          </a:xfrm>
        </p:spPr>
        <p:txBody>
          <a:bodyPr lIns="182880" tIns="91440" rIns="182880" bIns="91440"/>
          <a:lstStyle>
            <a:lvl1pPr marL="0" indent="0">
              <a:buFontTx/>
              <a:buNone/>
              <a:defRPr/>
            </a:lvl1pPr>
          </a:lstStyle>
          <a:p>
            <a:endParaRPr lang="en-US"/>
          </a:p>
        </p:txBody>
      </p:sp>
      <p:sp>
        <p:nvSpPr>
          <p:cNvPr id="15" name="Picture Placeholder 3"/>
          <p:cNvSpPr>
            <a:spLocks noGrp="1"/>
          </p:cNvSpPr>
          <p:nvPr>
            <p:ph type="pic" sz="quarter" idx="15"/>
          </p:nvPr>
        </p:nvSpPr>
        <p:spPr>
          <a:xfrm>
            <a:off x="0" y="1077871"/>
            <a:ext cx="1153330" cy="1084349"/>
          </a:xfrm>
        </p:spPr>
        <p:txBody>
          <a:bodyPr lIns="182880" tIns="91440" rIns="182880" bIns="91440"/>
          <a:lstStyle>
            <a:lvl1pPr marL="0" indent="0">
              <a:buFontTx/>
              <a:buNone/>
              <a:defRPr/>
            </a:lvl1pPr>
          </a:lstStyle>
          <a:p>
            <a:endParaRPr lang="en-US" dirty="0"/>
          </a:p>
        </p:txBody>
      </p:sp>
      <p:sp>
        <p:nvSpPr>
          <p:cNvPr id="16" name="Picture Placeholder 3"/>
          <p:cNvSpPr>
            <a:spLocks noGrp="1"/>
          </p:cNvSpPr>
          <p:nvPr>
            <p:ph type="pic" sz="quarter" idx="16"/>
          </p:nvPr>
        </p:nvSpPr>
        <p:spPr>
          <a:xfrm>
            <a:off x="1151530" y="1077871"/>
            <a:ext cx="1153330" cy="1084349"/>
          </a:xfrm>
        </p:spPr>
        <p:txBody>
          <a:bodyPr lIns="182880" tIns="91440" rIns="182880" bIns="91440"/>
          <a:lstStyle>
            <a:lvl1pPr marL="0" indent="0">
              <a:buFontTx/>
              <a:buNone/>
              <a:defRPr/>
            </a:lvl1pPr>
          </a:lstStyle>
          <a:p>
            <a:endParaRPr lang="en-US"/>
          </a:p>
        </p:txBody>
      </p:sp>
      <p:sp>
        <p:nvSpPr>
          <p:cNvPr id="17" name="Picture Placeholder 3"/>
          <p:cNvSpPr>
            <a:spLocks noGrp="1"/>
          </p:cNvSpPr>
          <p:nvPr>
            <p:ph type="pic" sz="quarter" idx="17"/>
          </p:nvPr>
        </p:nvSpPr>
        <p:spPr>
          <a:xfrm>
            <a:off x="2303060" y="1077871"/>
            <a:ext cx="1153330" cy="1084349"/>
          </a:xfrm>
        </p:spPr>
        <p:txBody>
          <a:bodyPr lIns="182880" tIns="91440" rIns="182880" bIns="91440"/>
          <a:lstStyle>
            <a:lvl1pPr marL="0" indent="0">
              <a:buFontTx/>
              <a:buNone/>
              <a:defRPr/>
            </a:lvl1pPr>
          </a:lstStyle>
          <a:p>
            <a:endParaRPr lang="en-US"/>
          </a:p>
        </p:txBody>
      </p:sp>
      <p:sp>
        <p:nvSpPr>
          <p:cNvPr id="18" name="Picture Placeholder 3"/>
          <p:cNvSpPr>
            <a:spLocks noGrp="1"/>
          </p:cNvSpPr>
          <p:nvPr>
            <p:ph type="pic" sz="quarter" idx="18"/>
          </p:nvPr>
        </p:nvSpPr>
        <p:spPr>
          <a:xfrm>
            <a:off x="3454590" y="1077871"/>
            <a:ext cx="1153330" cy="1084349"/>
          </a:xfrm>
        </p:spPr>
        <p:txBody>
          <a:bodyPr lIns="182880" tIns="91440" rIns="182880" bIns="91440"/>
          <a:lstStyle>
            <a:lvl1pPr marL="0" indent="0">
              <a:buFontTx/>
              <a:buNone/>
              <a:defRPr/>
            </a:lvl1pPr>
          </a:lstStyle>
          <a:p>
            <a:endParaRPr lang="en-US"/>
          </a:p>
        </p:txBody>
      </p:sp>
      <p:sp>
        <p:nvSpPr>
          <p:cNvPr id="19" name="Picture Placeholder 3"/>
          <p:cNvSpPr>
            <a:spLocks noGrp="1"/>
          </p:cNvSpPr>
          <p:nvPr>
            <p:ph type="pic" sz="quarter" idx="19"/>
          </p:nvPr>
        </p:nvSpPr>
        <p:spPr>
          <a:xfrm>
            <a:off x="4606120" y="1077871"/>
            <a:ext cx="1153330" cy="1084349"/>
          </a:xfrm>
        </p:spPr>
        <p:txBody>
          <a:bodyPr lIns="182880" tIns="91440" rIns="182880" bIns="91440"/>
          <a:lstStyle>
            <a:lvl1pPr marL="0" indent="0">
              <a:buFontTx/>
              <a:buNone/>
              <a:defRPr/>
            </a:lvl1pPr>
          </a:lstStyle>
          <a:p>
            <a:endParaRPr lang="en-US"/>
          </a:p>
        </p:txBody>
      </p:sp>
      <p:sp>
        <p:nvSpPr>
          <p:cNvPr id="20" name="Picture Placeholder 3"/>
          <p:cNvSpPr>
            <a:spLocks noGrp="1"/>
          </p:cNvSpPr>
          <p:nvPr>
            <p:ph type="pic" sz="quarter" idx="20"/>
          </p:nvPr>
        </p:nvSpPr>
        <p:spPr>
          <a:xfrm>
            <a:off x="0" y="2155740"/>
            <a:ext cx="1153330" cy="1084349"/>
          </a:xfrm>
        </p:spPr>
        <p:txBody>
          <a:bodyPr lIns="182880" tIns="91440" rIns="182880" bIns="91440"/>
          <a:lstStyle>
            <a:lvl1pPr marL="0" indent="0">
              <a:buFontTx/>
              <a:buNone/>
              <a:defRPr/>
            </a:lvl1pPr>
          </a:lstStyle>
          <a:p>
            <a:endParaRPr lang="en-US"/>
          </a:p>
        </p:txBody>
      </p:sp>
      <p:sp>
        <p:nvSpPr>
          <p:cNvPr id="21" name="Picture Placeholder 3"/>
          <p:cNvSpPr>
            <a:spLocks noGrp="1"/>
          </p:cNvSpPr>
          <p:nvPr>
            <p:ph type="pic" sz="quarter" idx="21"/>
          </p:nvPr>
        </p:nvSpPr>
        <p:spPr>
          <a:xfrm>
            <a:off x="1155850" y="2155740"/>
            <a:ext cx="1153330" cy="1084349"/>
          </a:xfrm>
        </p:spPr>
        <p:txBody>
          <a:bodyPr lIns="182880" tIns="91440" rIns="182880" bIns="91440"/>
          <a:lstStyle>
            <a:lvl1pPr marL="0" indent="0">
              <a:buFontTx/>
              <a:buNone/>
              <a:defRPr/>
            </a:lvl1pPr>
          </a:lstStyle>
          <a:p>
            <a:endParaRPr lang="en-US"/>
          </a:p>
        </p:txBody>
      </p:sp>
      <p:sp>
        <p:nvSpPr>
          <p:cNvPr id="22" name="Picture Placeholder 3"/>
          <p:cNvSpPr>
            <a:spLocks noGrp="1"/>
          </p:cNvSpPr>
          <p:nvPr>
            <p:ph type="pic" sz="quarter" idx="22"/>
          </p:nvPr>
        </p:nvSpPr>
        <p:spPr>
          <a:xfrm>
            <a:off x="2307380" y="2155740"/>
            <a:ext cx="1153330" cy="1084349"/>
          </a:xfrm>
        </p:spPr>
        <p:txBody>
          <a:bodyPr lIns="182880" tIns="91440" rIns="182880" bIns="91440"/>
          <a:lstStyle>
            <a:lvl1pPr marL="0" indent="0">
              <a:buFontTx/>
              <a:buNone/>
              <a:defRPr/>
            </a:lvl1pPr>
          </a:lstStyle>
          <a:p>
            <a:endParaRPr lang="en-US"/>
          </a:p>
        </p:txBody>
      </p:sp>
      <p:sp>
        <p:nvSpPr>
          <p:cNvPr id="23" name="Picture Placeholder 3"/>
          <p:cNvSpPr>
            <a:spLocks noGrp="1"/>
          </p:cNvSpPr>
          <p:nvPr>
            <p:ph type="pic" sz="quarter" idx="23"/>
          </p:nvPr>
        </p:nvSpPr>
        <p:spPr>
          <a:xfrm>
            <a:off x="3458910" y="2155740"/>
            <a:ext cx="1153330" cy="1084349"/>
          </a:xfrm>
        </p:spPr>
        <p:txBody>
          <a:bodyPr lIns="182880" tIns="91440" rIns="182880" bIns="91440"/>
          <a:lstStyle>
            <a:lvl1pPr marL="0" indent="0">
              <a:buFontTx/>
              <a:buNone/>
              <a:defRPr/>
            </a:lvl1pPr>
          </a:lstStyle>
          <a:p>
            <a:endParaRPr lang="en-US"/>
          </a:p>
        </p:txBody>
      </p:sp>
      <p:sp>
        <p:nvSpPr>
          <p:cNvPr id="24" name="Picture Placeholder 3"/>
          <p:cNvSpPr>
            <a:spLocks noGrp="1"/>
          </p:cNvSpPr>
          <p:nvPr>
            <p:ph type="pic" sz="quarter" idx="24"/>
          </p:nvPr>
        </p:nvSpPr>
        <p:spPr>
          <a:xfrm>
            <a:off x="4606120" y="2155740"/>
            <a:ext cx="1153330" cy="1084349"/>
          </a:xfrm>
        </p:spPr>
        <p:txBody>
          <a:bodyPr lIns="182880" tIns="91440" rIns="182880" bIns="91440"/>
          <a:lstStyle>
            <a:lvl1pPr marL="0" indent="0">
              <a:buFontTx/>
              <a:buNone/>
              <a:defRPr/>
            </a:lvl1pPr>
          </a:lstStyle>
          <a:p>
            <a:endParaRPr lang="en-US"/>
          </a:p>
        </p:txBody>
      </p:sp>
    </p:spTree>
    <p:extLst>
      <p:ext uri="{BB962C8B-B14F-4D97-AF65-F5344CB8AC3E}">
        <p14:creationId xmlns:p14="http://schemas.microsoft.com/office/powerpoint/2010/main" val="33431367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9_Title Only">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967588" cy="816502"/>
          </a:xfrm>
        </p:spPr>
        <p:txBody>
          <a:bodyPr lIns="182880" tIns="91440" rIns="182880" bIns="91440"/>
          <a:lstStyle>
            <a:lvl1pPr marL="0" indent="0">
              <a:buFontTx/>
              <a:buNone/>
              <a:defRPr/>
            </a:lvl1pPr>
          </a:lstStyle>
          <a:p>
            <a:endParaRPr lang="en-US"/>
          </a:p>
        </p:txBody>
      </p:sp>
      <p:sp>
        <p:nvSpPr>
          <p:cNvPr id="7" name="Picture Placeholder 3"/>
          <p:cNvSpPr>
            <a:spLocks noGrp="1"/>
          </p:cNvSpPr>
          <p:nvPr>
            <p:ph type="pic" sz="quarter" idx="11"/>
          </p:nvPr>
        </p:nvSpPr>
        <p:spPr>
          <a:xfrm>
            <a:off x="958372" y="0"/>
            <a:ext cx="967588" cy="816502"/>
          </a:xfrm>
        </p:spPr>
        <p:txBody>
          <a:bodyPr lIns="182880" tIns="91440" rIns="182880" bIns="91440"/>
          <a:lstStyle>
            <a:lvl1pPr marL="0" indent="0">
              <a:buFontTx/>
              <a:buNone/>
              <a:defRPr/>
            </a:lvl1pPr>
          </a:lstStyle>
          <a:p>
            <a:endParaRPr lang="en-US"/>
          </a:p>
        </p:txBody>
      </p:sp>
      <p:sp>
        <p:nvSpPr>
          <p:cNvPr id="12" name="Picture Placeholder 3"/>
          <p:cNvSpPr>
            <a:spLocks noGrp="1"/>
          </p:cNvSpPr>
          <p:nvPr>
            <p:ph type="pic" sz="quarter" idx="12"/>
          </p:nvPr>
        </p:nvSpPr>
        <p:spPr>
          <a:xfrm>
            <a:off x="1916745" y="0"/>
            <a:ext cx="967588" cy="816502"/>
          </a:xfrm>
        </p:spPr>
        <p:txBody>
          <a:bodyPr lIns="182880" tIns="91440" rIns="182880" bIns="91440"/>
          <a:lstStyle>
            <a:lvl1pPr marL="0" indent="0">
              <a:buFontTx/>
              <a:buNone/>
              <a:defRPr/>
            </a:lvl1pPr>
          </a:lstStyle>
          <a:p>
            <a:endParaRPr lang="en-US"/>
          </a:p>
        </p:txBody>
      </p:sp>
      <p:sp>
        <p:nvSpPr>
          <p:cNvPr id="13" name="Picture Placeholder 3"/>
          <p:cNvSpPr>
            <a:spLocks noGrp="1"/>
          </p:cNvSpPr>
          <p:nvPr>
            <p:ph type="pic" sz="quarter" idx="13"/>
          </p:nvPr>
        </p:nvSpPr>
        <p:spPr>
          <a:xfrm>
            <a:off x="2875118" y="0"/>
            <a:ext cx="967588" cy="816502"/>
          </a:xfrm>
        </p:spPr>
        <p:txBody>
          <a:bodyPr lIns="182880" tIns="91440" rIns="182880" bIns="91440"/>
          <a:lstStyle>
            <a:lvl1pPr marL="0" indent="0">
              <a:buFontTx/>
              <a:buNone/>
              <a:defRPr/>
            </a:lvl1pPr>
          </a:lstStyle>
          <a:p>
            <a:endParaRPr lang="en-US"/>
          </a:p>
        </p:txBody>
      </p:sp>
      <p:sp>
        <p:nvSpPr>
          <p:cNvPr id="14" name="Picture Placeholder 3"/>
          <p:cNvSpPr>
            <a:spLocks noGrp="1"/>
          </p:cNvSpPr>
          <p:nvPr>
            <p:ph type="pic" sz="quarter" idx="14"/>
          </p:nvPr>
        </p:nvSpPr>
        <p:spPr>
          <a:xfrm>
            <a:off x="4791862" y="0"/>
            <a:ext cx="967588" cy="816502"/>
          </a:xfrm>
        </p:spPr>
        <p:txBody>
          <a:bodyPr lIns="182880" tIns="91440" rIns="182880" bIns="91440"/>
          <a:lstStyle>
            <a:lvl1pPr marL="0" indent="0">
              <a:buFontTx/>
              <a:buNone/>
              <a:defRPr/>
            </a:lvl1pPr>
          </a:lstStyle>
          <a:p>
            <a:endParaRPr lang="en-US"/>
          </a:p>
        </p:txBody>
      </p:sp>
      <p:sp>
        <p:nvSpPr>
          <p:cNvPr id="25" name="Picture Placeholder 3"/>
          <p:cNvSpPr>
            <a:spLocks noGrp="1"/>
          </p:cNvSpPr>
          <p:nvPr>
            <p:ph type="pic" sz="quarter" idx="25"/>
          </p:nvPr>
        </p:nvSpPr>
        <p:spPr>
          <a:xfrm>
            <a:off x="3833490" y="0"/>
            <a:ext cx="967588" cy="816502"/>
          </a:xfrm>
        </p:spPr>
        <p:txBody>
          <a:bodyPr lIns="182880" tIns="91440" rIns="182880" bIns="91440"/>
          <a:lstStyle>
            <a:lvl1pPr marL="0" indent="0">
              <a:buFontTx/>
              <a:buNone/>
              <a:defRPr/>
            </a:lvl1pPr>
          </a:lstStyle>
          <a:p>
            <a:endParaRPr lang="en-US"/>
          </a:p>
        </p:txBody>
      </p:sp>
      <p:sp>
        <p:nvSpPr>
          <p:cNvPr id="28" name="Picture Placeholder 3"/>
          <p:cNvSpPr>
            <a:spLocks noGrp="1"/>
          </p:cNvSpPr>
          <p:nvPr>
            <p:ph type="pic" sz="quarter" idx="26"/>
          </p:nvPr>
        </p:nvSpPr>
        <p:spPr>
          <a:xfrm>
            <a:off x="0" y="807862"/>
            <a:ext cx="967588" cy="816502"/>
          </a:xfrm>
        </p:spPr>
        <p:txBody>
          <a:bodyPr lIns="182880" tIns="91440" rIns="182880" bIns="91440"/>
          <a:lstStyle>
            <a:lvl1pPr marL="0" indent="0">
              <a:buFontTx/>
              <a:buNone/>
              <a:defRPr/>
            </a:lvl1pPr>
          </a:lstStyle>
          <a:p>
            <a:endParaRPr lang="en-US"/>
          </a:p>
        </p:txBody>
      </p:sp>
      <p:sp>
        <p:nvSpPr>
          <p:cNvPr id="29" name="Picture Placeholder 3"/>
          <p:cNvSpPr>
            <a:spLocks noGrp="1"/>
          </p:cNvSpPr>
          <p:nvPr>
            <p:ph type="pic" sz="quarter" idx="27"/>
          </p:nvPr>
        </p:nvSpPr>
        <p:spPr>
          <a:xfrm>
            <a:off x="958372" y="807862"/>
            <a:ext cx="967588" cy="816502"/>
          </a:xfrm>
        </p:spPr>
        <p:txBody>
          <a:bodyPr lIns="182880" tIns="91440" rIns="182880" bIns="91440"/>
          <a:lstStyle>
            <a:lvl1pPr marL="0" indent="0">
              <a:buFontTx/>
              <a:buNone/>
              <a:defRPr/>
            </a:lvl1pPr>
          </a:lstStyle>
          <a:p>
            <a:endParaRPr lang="en-US"/>
          </a:p>
        </p:txBody>
      </p:sp>
      <p:sp>
        <p:nvSpPr>
          <p:cNvPr id="30" name="Picture Placeholder 3"/>
          <p:cNvSpPr>
            <a:spLocks noGrp="1"/>
          </p:cNvSpPr>
          <p:nvPr>
            <p:ph type="pic" sz="quarter" idx="28"/>
          </p:nvPr>
        </p:nvSpPr>
        <p:spPr>
          <a:xfrm>
            <a:off x="1916745" y="807862"/>
            <a:ext cx="967588" cy="816502"/>
          </a:xfrm>
        </p:spPr>
        <p:txBody>
          <a:bodyPr lIns="182880" tIns="91440" rIns="182880" bIns="91440"/>
          <a:lstStyle>
            <a:lvl1pPr marL="0" indent="0">
              <a:buFontTx/>
              <a:buNone/>
              <a:defRPr/>
            </a:lvl1pPr>
          </a:lstStyle>
          <a:p>
            <a:endParaRPr lang="en-US"/>
          </a:p>
        </p:txBody>
      </p:sp>
      <p:sp>
        <p:nvSpPr>
          <p:cNvPr id="31" name="Picture Placeholder 3"/>
          <p:cNvSpPr>
            <a:spLocks noGrp="1"/>
          </p:cNvSpPr>
          <p:nvPr>
            <p:ph type="pic" sz="quarter" idx="29"/>
          </p:nvPr>
        </p:nvSpPr>
        <p:spPr>
          <a:xfrm>
            <a:off x="2875118" y="807862"/>
            <a:ext cx="967588" cy="816502"/>
          </a:xfrm>
        </p:spPr>
        <p:txBody>
          <a:bodyPr lIns="182880" tIns="91440" rIns="182880" bIns="91440"/>
          <a:lstStyle>
            <a:lvl1pPr marL="0" indent="0">
              <a:buFontTx/>
              <a:buNone/>
              <a:defRPr/>
            </a:lvl1pPr>
          </a:lstStyle>
          <a:p>
            <a:endParaRPr lang="en-US"/>
          </a:p>
        </p:txBody>
      </p:sp>
      <p:sp>
        <p:nvSpPr>
          <p:cNvPr id="32" name="Picture Placeholder 3"/>
          <p:cNvSpPr>
            <a:spLocks noGrp="1"/>
          </p:cNvSpPr>
          <p:nvPr>
            <p:ph type="pic" sz="quarter" idx="30"/>
          </p:nvPr>
        </p:nvSpPr>
        <p:spPr>
          <a:xfrm>
            <a:off x="4791862" y="807862"/>
            <a:ext cx="967588" cy="816502"/>
          </a:xfrm>
        </p:spPr>
        <p:txBody>
          <a:bodyPr lIns="182880" tIns="91440" rIns="182880" bIns="91440"/>
          <a:lstStyle>
            <a:lvl1pPr marL="0" indent="0">
              <a:buFontTx/>
              <a:buNone/>
              <a:defRPr/>
            </a:lvl1pPr>
          </a:lstStyle>
          <a:p>
            <a:endParaRPr lang="en-US"/>
          </a:p>
        </p:txBody>
      </p:sp>
      <p:sp>
        <p:nvSpPr>
          <p:cNvPr id="33" name="Picture Placeholder 3"/>
          <p:cNvSpPr>
            <a:spLocks noGrp="1"/>
          </p:cNvSpPr>
          <p:nvPr>
            <p:ph type="pic" sz="quarter" idx="31"/>
          </p:nvPr>
        </p:nvSpPr>
        <p:spPr>
          <a:xfrm>
            <a:off x="3833490" y="807862"/>
            <a:ext cx="967588" cy="816502"/>
          </a:xfrm>
        </p:spPr>
        <p:txBody>
          <a:bodyPr lIns="182880" tIns="91440" rIns="182880" bIns="91440"/>
          <a:lstStyle>
            <a:lvl1pPr marL="0" indent="0">
              <a:buFontTx/>
              <a:buNone/>
              <a:defRPr/>
            </a:lvl1pPr>
          </a:lstStyle>
          <a:p>
            <a:endParaRPr lang="en-US"/>
          </a:p>
        </p:txBody>
      </p:sp>
      <p:sp>
        <p:nvSpPr>
          <p:cNvPr id="34" name="Picture Placeholder 3"/>
          <p:cNvSpPr>
            <a:spLocks noGrp="1"/>
          </p:cNvSpPr>
          <p:nvPr>
            <p:ph type="pic" sz="quarter" idx="32"/>
          </p:nvPr>
        </p:nvSpPr>
        <p:spPr>
          <a:xfrm>
            <a:off x="0" y="1615724"/>
            <a:ext cx="967588" cy="816502"/>
          </a:xfrm>
        </p:spPr>
        <p:txBody>
          <a:bodyPr lIns="182880" tIns="91440" rIns="182880" bIns="91440"/>
          <a:lstStyle>
            <a:lvl1pPr marL="0" indent="0">
              <a:buFontTx/>
              <a:buNone/>
              <a:defRPr/>
            </a:lvl1pPr>
          </a:lstStyle>
          <a:p>
            <a:endParaRPr lang="en-US"/>
          </a:p>
        </p:txBody>
      </p:sp>
      <p:sp>
        <p:nvSpPr>
          <p:cNvPr id="35" name="Picture Placeholder 3"/>
          <p:cNvSpPr>
            <a:spLocks noGrp="1"/>
          </p:cNvSpPr>
          <p:nvPr>
            <p:ph type="pic" sz="quarter" idx="33"/>
          </p:nvPr>
        </p:nvSpPr>
        <p:spPr>
          <a:xfrm>
            <a:off x="958372" y="1615724"/>
            <a:ext cx="967588" cy="816502"/>
          </a:xfrm>
        </p:spPr>
        <p:txBody>
          <a:bodyPr lIns="182880" tIns="91440" rIns="182880" bIns="91440"/>
          <a:lstStyle>
            <a:lvl1pPr marL="0" indent="0">
              <a:buFontTx/>
              <a:buNone/>
              <a:defRPr/>
            </a:lvl1pPr>
          </a:lstStyle>
          <a:p>
            <a:endParaRPr lang="en-US"/>
          </a:p>
        </p:txBody>
      </p:sp>
      <p:sp>
        <p:nvSpPr>
          <p:cNvPr id="36" name="Picture Placeholder 3"/>
          <p:cNvSpPr>
            <a:spLocks noGrp="1"/>
          </p:cNvSpPr>
          <p:nvPr>
            <p:ph type="pic" sz="quarter" idx="34"/>
          </p:nvPr>
        </p:nvSpPr>
        <p:spPr>
          <a:xfrm>
            <a:off x="1916745" y="1615724"/>
            <a:ext cx="967588" cy="816502"/>
          </a:xfrm>
        </p:spPr>
        <p:txBody>
          <a:bodyPr lIns="182880" tIns="91440" rIns="182880" bIns="91440"/>
          <a:lstStyle>
            <a:lvl1pPr marL="0" indent="0">
              <a:buFontTx/>
              <a:buNone/>
              <a:defRPr/>
            </a:lvl1pPr>
          </a:lstStyle>
          <a:p>
            <a:endParaRPr lang="en-US"/>
          </a:p>
        </p:txBody>
      </p:sp>
      <p:sp>
        <p:nvSpPr>
          <p:cNvPr id="37" name="Picture Placeholder 3"/>
          <p:cNvSpPr>
            <a:spLocks noGrp="1"/>
          </p:cNvSpPr>
          <p:nvPr>
            <p:ph type="pic" sz="quarter" idx="35"/>
          </p:nvPr>
        </p:nvSpPr>
        <p:spPr>
          <a:xfrm>
            <a:off x="2875118" y="1615724"/>
            <a:ext cx="967588" cy="816502"/>
          </a:xfrm>
        </p:spPr>
        <p:txBody>
          <a:bodyPr lIns="182880" tIns="91440" rIns="182880" bIns="91440"/>
          <a:lstStyle>
            <a:lvl1pPr marL="0" indent="0">
              <a:buFontTx/>
              <a:buNone/>
              <a:defRPr/>
            </a:lvl1pPr>
          </a:lstStyle>
          <a:p>
            <a:endParaRPr lang="en-US"/>
          </a:p>
        </p:txBody>
      </p:sp>
      <p:sp>
        <p:nvSpPr>
          <p:cNvPr id="38" name="Picture Placeholder 3"/>
          <p:cNvSpPr>
            <a:spLocks noGrp="1"/>
          </p:cNvSpPr>
          <p:nvPr>
            <p:ph type="pic" sz="quarter" idx="36"/>
          </p:nvPr>
        </p:nvSpPr>
        <p:spPr>
          <a:xfrm>
            <a:off x="4791862" y="1615724"/>
            <a:ext cx="967588" cy="816502"/>
          </a:xfrm>
        </p:spPr>
        <p:txBody>
          <a:bodyPr lIns="182880" tIns="91440" rIns="182880" bIns="91440"/>
          <a:lstStyle>
            <a:lvl1pPr marL="0" indent="0">
              <a:buFontTx/>
              <a:buNone/>
              <a:defRPr/>
            </a:lvl1pPr>
          </a:lstStyle>
          <a:p>
            <a:endParaRPr lang="en-US"/>
          </a:p>
        </p:txBody>
      </p:sp>
      <p:sp>
        <p:nvSpPr>
          <p:cNvPr id="39" name="Picture Placeholder 3"/>
          <p:cNvSpPr>
            <a:spLocks noGrp="1"/>
          </p:cNvSpPr>
          <p:nvPr>
            <p:ph type="pic" sz="quarter" idx="37"/>
          </p:nvPr>
        </p:nvSpPr>
        <p:spPr>
          <a:xfrm>
            <a:off x="3833490" y="1615724"/>
            <a:ext cx="967588" cy="816502"/>
          </a:xfrm>
        </p:spPr>
        <p:txBody>
          <a:bodyPr lIns="182880" tIns="91440" rIns="182880" bIns="91440"/>
          <a:lstStyle>
            <a:lvl1pPr marL="0" indent="0">
              <a:buFontTx/>
              <a:buNone/>
              <a:defRPr/>
            </a:lvl1pPr>
          </a:lstStyle>
          <a:p>
            <a:endParaRPr lang="en-US"/>
          </a:p>
        </p:txBody>
      </p:sp>
      <p:sp>
        <p:nvSpPr>
          <p:cNvPr id="40" name="Picture Placeholder 3"/>
          <p:cNvSpPr>
            <a:spLocks noGrp="1"/>
          </p:cNvSpPr>
          <p:nvPr>
            <p:ph type="pic" sz="quarter" idx="38"/>
          </p:nvPr>
        </p:nvSpPr>
        <p:spPr>
          <a:xfrm>
            <a:off x="0" y="2423586"/>
            <a:ext cx="967588" cy="816502"/>
          </a:xfrm>
        </p:spPr>
        <p:txBody>
          <a:bodyPr lIns="182880" tIns="91440" rIns="182880" bIns="91440"/>
          <a:lstStyle>
            <a:lvl1pPr marL="0" indent="0">
              <a:buFontTx/>
              <a:buNone/>
              <a:defRPr/>
            </a:lvl1pPr>
          </a:lstStyle>
          <a:p>
            <a:endParaRPr lang="en-US"/>
          </a:p>
        </p:txBody>
      </p:sp>
      <p:sp>
        <p:nvSpPr>
          <p:cNvPr id="41" name="Picture Placeholder 3"/>
          <p:cNvSpPr>
            <a:spLocks noGrp="1"/>
          </p:cNvSpPr>
          <p:nvPr>
            <p:ph type="pic" sz="quarter" idx="39"/>
          </p:nvPr>
        </p:nvSpPr>
        <p:spPr>
          <a:xfrm>
            <a:off x="958372" y="2423586"/>
            <a:ext cx="967588" cy="816502"/>
          </a:xfrm>
        </p:spPr>
        <p:txBody>
          <a:bodyPr lIns="182880" tIns="91440" rIns="182880" bIns="91440"/>
          <a:lstStyle>
            <a:lvl1pPr marL="0" indent="0">
              <a:buFontTx/>
              <a:buNone/>
              <a:defRPr/>
            </a:lvl1pPr>
          </a:lstStyle>
          <a:p>
            <a:endParaRPr lang="en-US"/>
          </a:p>
        </p:txBody>
      </p:sp>
      <p:sp>
        <p:nvSpPr>
          <p:cNvPr id="42" name="Picture Placeholder 3"/>
          <p:cNvSpPr>
            <a:spLocks noGrp="1"/>
          </p:cNvSpPr>
          <p:nvPr>
            <p:ph type="pic" sz="quarter" idx="40"/>
          </p:nvPr>
        </p:nvSpPr>
        <p:spPr>
          <a:xfrm>
            <a:off x="1916745" y="2423586"/>
            <a:ext cx="967588" cy="816502"/>
          </a:xfrm>
        </p:spPr>
        <p:txBody>
          <a:bodyPr lIns="182880" tIns="91440" rIns="182880" bIns="91440"/>
          <a:lstStyle>
            <a:lvl1pPr marL="0" indent="0">
              <a:buFontTx/>
              <a:buNone/>
              <a:defRPr/>
            </a:lvl1pPr>
          </a:lstStyle>
          <a:p>
            <a:endParaRPr lang="en-US"/>
          </a:p>
        </p:txBody>
      </p:sp>
      <p:sp>
        <p:nvSpPr>
          <p:cNvPr id="43" name="Picture Placeholder 3"/>
          <p:cNvSpPr>
            <a:spLocks noGrp="1"/>
          </p:cNvSpPr>
          <p:nvPr>
            <p:ph type="pic" sz="quarter" idx="41"/>
          </p:nvPr>
        </p:nvSpPr>
        <p:spPr>
          <a:xfrm>
            <a:off x="2875118" y="2423586"/>
            <a:ext cx="967588" cy="816502"/>
          </a:xfrm>
        </p:spPr>
        <p:txBody>
          <a:bodyPr lIns="182880" tIns="91440" rIns="182880" bIns="91440"/>
          <a:lstStyle>
            <a:lvl1pPr marL="0" indent="0">
              <a:buFontTx/>
              <a:buNone/>
              <a:defRPr/>
            </a:lvl1pPr>
          </a:lstStyle>
          <a:p>
            <a:endParaRPr lang="en-US"/>
          </a:p>
        </p:txBody>
      </p:sp>
      <p:sp>
        <p:nvSpPr>
          <p:cNvPr id="44" name="Picture Placeholder 3"/>
          <p:cNvSpPr>
            <a:spLocks noGrp="1"/>
          </p:cNvSpPr>
          <p:nvPr>
            <p:ph type="pic" sz="quarter" idx="42"/>
          </p:nvPr>
        </p:nvSpPr>
        <p:spPr>
          <a:xfrm>
            <a:off x="4791862" y="2423586"/>
            <a:ext cx="967588" cy="816502"/>
          </a:xfrm>
        </p:spPr>
        <p:txBody>
          <a:bodyPr lIns="182880" tIns="91440" rIns="182880" bIns="91440"/>
          <a:lstStyle>
            <a:lvl1pPr marL="0" indent="0">
              <a:buFontTx/>
              <a:buNone/>
              <a:defRPr/>
            </a:lvl1pPr>
          </a:lstStyle>
          <a:p>
            <a:endParaRPr lang="en-US"/>
          </a:p>
        </p:txBody>
      </p:sp>
      <p:sp>
        <p:nvSpPr>
          <p:cNvPr id="45" name="Picture Placeholder 3"/>
          <p:cNvSpPr>
            <a:spLocks noGrp="1"/>
          </p:cNvSpPr>
          <p:nvPr>
            <p:ph type="pic" sz="quarter" idx="43"/>
          </p:nvPr>
        </p:nvSpPr>
        <p:spPr>
          <a:xfrm>
            <a:off x="3833490" y="2423586"/>
            <a:ext cx="967588" cy="816502"/>
          </a:xfrm>
        </p:spPr>
        <p:txBody>
          <a:bodyPr lIns="182880" tIns="91440" rIns="182880" bIns="91440"/>
          <a:lstStyle>
            <a:lvl1pPr marL="0" indent="0">
              <a:buFontTx/>
              <a:buNone/>
              <a:defRPr/>
            </a:lvl1pPr>
          </a:lstStyle>
          <a:p>
            <a:endParaRPr lang="en-US"/>
          </a:p>
        </p:txBody>
      </p:sp>
    </p:spTree>
    <p:extLst>
      <p:ext uri="{BB962C8B-B14F-4D97-AF65-F5344CB8AC3E}">
        <p14:creationId xmlns:p14="http://schemas.microsoft.com/office/powerpoint/2010/main" val="10921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Image Text ">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1609857"/>
          </a:xfrm>
          <a:solidFill>
            <a:schemeClr val="bg1">
              <a:lumMod val="90000"/>
              <a:lumOff val="10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1679840" y="660018"/>
            <a:ext cx="1151890" cy="1609857"/>
          </a:xfrm>
          <a:solidFill>
            <a:schemeClr val="bg1">
              <a:lumMod val="90000"/>
              <a:lumOff val="10000"/>
            </a:schemeClr>
          </a:solidFill>
          <a:ln w="3175">
            <a:solidFill>
              <a:schemeClr val="bg1">
                <a:lumMod val="50000"/>
                <a:alpha val="40000"/>
              </a:schemeClr>
            </a:solidFill>
          </a:ln>
          <a:effectLst>
            <a:outerShdw dist="50800" dir="5400000" algn="t" rotWithShape="0">
              <a:schemeClr val="accent3"/>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2927720" y="660018"/>
            <a:ext cx="1151890" cy="1609857"/>
          </a:xfrm>
          <a:solidFill>
            <a:schemeClr val="bg1">
              <a:lumMod val="90000"/>
              <a:lumOff val="10000"/>
            </a:schemeClr>
          </a:solidFill>
          <a:ln w="3175">
            <a:solidFill>
              <a:schemeClr val="bg1">
                <a:lumMod val="50000"/>
                <a:alpha val="40000"/>
              </a:schemeClr>
            </a:solidFill>
          </a:ln>
          <a:effectLst>
            <a:outerShdw dist="50800" dir="5400000" algn="t" rotWithShape="0">
              <a:schemeClr val="accent5"/>
            </a:outerShdw>
          </a:effectLst>
        </p:spPr>
        <p:txBody>
          <a:bodyPr vert="horz" lIns="0" tIns="0" rIns="0" bIns="0" rtlCol="0" anchor="ctr">
            <a:normAutofit/>
          </a:bodyPr>
          <a:lstStyle>
            <a:lvl1pPr marL="0" indent="0" algn="ctr">
              <a:buNone/>
              <a:defRPr lang="en-US" sz="661"/>
            </a:lvl1pPr>
          </a:lstStyle>
          <a:p>
            <a:pPr lvl="0"/>
            <a:endParaRPr lang="en-US"/>
          </a:p>
        </p:txBody>
      </p:sp>
      <p:sp>
        <p:nvSpPr>
          <p:cNvPr id="7" name="Picture Placeholder 3"/>
          <p:cNvSpPr>
            <a:spLocks noGrp="1"/>
          </p:cNvSpPr>
          <p:nvPr>
            <p:ph type="pic" sz="quarter" idx="13"/>
          </p:nvPr>
        </p:nvSpPr>
        <p:spPr>
          <a:xfrm>
            <a:off x="4175601" y="660018"/>
            <a:ext cx="1151890" cy="1609857"/>
          </a:xfrm>
          <a:solidFill>
            <a:schemeClr val="bg1">
              <a:lumMod val="90000"/>
              <a:lumOff val="10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10" name="Text Placeholder 9"/>
          <p:cNvSpPr>
            <a:spLocks noGrp="1"/>
          </p:cNvSpPr>
          <p:nvPr>
            <p:ph type="body" sz="quarter" idx="14"/>
          </p:nvPr>
        </p:nvSpPr>
        <p:spPr>
          <a:xfrm>
            <a:off x="431959"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9"/>
          <p:cNvSpPr>
            <a:spLocks noGrp="1"/>
          </p:cNvSpPr>
          <p:nvPr>
            <p:ph type="body" sz="quarter" idx="15"/>
          </p:nvPr>
        </p:nvSpPr>
        <p:spPr>
          <a:xfrm>
            <a:off x="1679840"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9"/>
          <p:cNvSpPr>
            <a:spLocks noGrp="1"/>
          </p:cNvSpPr>
          <p:nvPr>
            <p:ph type="body" sz="quarter" idx="16"/>
          </p:nvPr>
        </p:nvSpPr>
        <p:spPr>
          <a:xfrm>
            <a:off x="2927720"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9"/>
          <p:cNvSpPr>
            <a:spLocks noGrp="1"/>
          </p:cNvSpPr>
          <p:nvPr>
            <p:ph type="body" sz="quarter" idx="17"/>
          </p:nvPr>
        </p:nvSpPr>
        <p:spPr>
          <a:xfrm>
            <a:off x="4175601"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46211348"/>
      </p:ext>
    </p:extLst>
  </p:cSld>
  <p:clrMapOvr>
    <a:masterClrMapping/>
  </p:clrMapOvr>
  <p:extLst mod="1">
    <p:ext uri="{DCECCB84-F9BA-43D5-87BE-67443E8EF086}">
      <p15:sldGuideLst xmlns:p15="http://schemas.microsoft.com/office/powerpoint/2012/main">
        <p15:guide id="1" orient="horz" pos="1021" userDrawn="1">
          <p15:clr>
            <a:srgbClr val="FBAE40"/>
          </p15:clr>
        </p15:guide>
        <p15:guide id="2" pos="1814"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our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1609857"/>
          </a:xfrm>
          <a:solidFill>
            <a:schemeClr val="bg1">
              <a:lumMod val="90000"/>
              <a:lumOff val="10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1679840" y="660018"/>
            <a:ext cx="1151890" cy="1609857"/>
          </a:xfrm>
          <a:solidFill>
            <a:schemeClr val="bg1">
              <a:lumMod val="90000"/>
              <a:lumOff val="10000"/>
            </a:schemeClr>
          </a:solidFill>
          <a:ln w="3175">
            <a:solidFill>
              <a:schemeClr val="bg1">
                <a:lumMod val="50000"/>
                <a:alpha val="40000"/>
              </a:schemeClr>
            </a:solidFill>
          </a:ln>
          <a:effectLst>
            <a:outerShdw dist="50800" dir="5400000" algn="t" rotWithShape="0">
              <a:schemeClr val="accent3"/>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2927720" y="660018"/>
            <a:ext cx="1151890" cy="1609857"/>
          </a:xfrm>
          <a:solidFill>
            <a:schemeClr val="bg1">
              <a:lumMod val="90000"/>
              <a:lumOff val="10000"/>
            </a:schemeClr>
          </a:solidFill>
          <a:ln w="3175">
            <a:solidFill>
              <a:schemeClr val="bg1">
                <a:lumMod val="50000"/>
                <a:alpha val="40000"/>
              </a:schemeClr>
            </a:solidFill>
          </a:ln>
          <a:effectLst>
            <a:outerShdw dist="50800" dir="5400000" algn="t" rotWithShape="0">
              <a:schemeClr val="accent5"/>
            </a:outerShdw>
          </a:effectLst>
        </p:spPr>
        <p:txBody>
          <a:bodyPr vert="horz" lIns="0" tIns="0" rIns="0" bIns="0" rtlCol="0" anchor="ctr">
            <a:normAutofit/>
          </a:bodyPr>
          <a:lstStyle>
            <a:lvl1pPr marL="0" indent="0" algn="ctr">
              <a:buNone/>
              <a:defRPr lang="en-US" sz="661"/>
            </a:lvl1pPr>
          </a:lstStyle>
          <a:p>
            <a:pPr lvl="0"/>
            <a:endParaRPr lang="en-US"/>
          </a:p>
        </p:txBody>
      </p:sp>
      <p:sp>
        <p:nvSpPr>
          <p:cNvPr id="7" name="Picture Placeholder 3"/>
          <p:cNvSpPr>
            <a:spLocks noGrp="1"/>
          </p:cNvSpPr>
          <p:nvPr>
            <p:ph type="pic" sz="quarter" idx="13"/>
          </p:nvPr>
        </p:nvSpPr>
        <p:spPr>
          <a:xfrm>
            <a:off x="4175601" y="660018"/>
            <a:ext cx="1151890" cy="1609857"/>
          </a:xfrm>
          <a:solidFill>
            <a:schemeClr val="bg1">
              <a:lumMod val="90000"/>
              <a:lumOff val="10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10" name="Text Placeholder 9"/>
          <p:cNvSpPr>
            <a:spLocks noGrp="1"/>
          </p:cNvSpPr>
          <p:nvPr>
            <p:ph type="body" sz="quarter" idx="14"/>
          </p:nvPr>
        </p:nvSpPr>
        <p:spPr>
          <a:xfrm>
            <a:off x="431959"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9"/>
          <p:cNvSpPr>
            <a:spLocks noGrp="1"/>
          </p:cNvSpPr>
          <p:nvPr>
            <p:ph type="body" sz="quarter" idx="15"/>
          </p:nvPr>
        </p:nvSpPr>
        <p:spPr>
          <a:xfrm>
            <a:off x="1679840"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9"/>
          <p:cNvSpPr>
            <a:spLocks noGrp="1"/>
          </p:cNvSpPr>
          <p:nvPr>
            <p:ph type="body" sz="quarter" idx="16"/>
          </p:nvPr>
        </p:nvSpPr>
        <p:spPr>
          <a:xfrm>
            <a:off x="2927720"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9"/>
          <p:cNvSpPr>
            <a:spLocks noGrp="1"/>
          </p:cNvSpPr>
          <p:nvPr>
            <p:ph type="body" sz="quarter" idx="17"/>
          </p:nvPr>
        </p:nvSpPr>
        <p:spPr>
          <a:xfrm>
            <a:off x="4175601"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144564981"/>
      </p:ext>
    </p:extLst>
  </p:cSld>
  <p:clrMapOvr>
    <a:masterClrMapping/>
  </p:clrMapOvr>
  <p:extLst mod="1">
    <p:ext uri="{DCECCB84-F9BA-43D5-87BE-67443E8EF086}">
      <p15:sldGuideLst xmlns:p15="http://schemas.microsoft.com/office/powerpoint/2012/main">
        <p15:guide id="1" orient="horz" pos="1021" userDrawn="1">
          <p15:clr>
            <a:srgbClr val="FBAE40"/>
          </p15:clr>
        </p15:guide>
        <p15:guide id="2" pos="1814"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hree Image Text ">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1609857"/>
          </a:xfrm>
          <a:solidFill>
            <a:schemeClr val="bg1">
              <a:lumMod val="90000"/>
              <a:lumOff val="10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093560" y="660018"/>
            <a:ext cx="1572330" cy="1609857"/>
          </a:xfrm>
          <a:solidFill>
            <a:schemeClr val="bg1">
              <a:lumMod val="90000"/>
              <a:lumOff val="10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3755161" y="660018"/>
            <a:ext cx="1572330" cy="1609857"/>
          </a:xfrm>
          <a:solidFill>
            <a:schemeClr val="bg1">
              <a:lumMod val="90000"/>
              <a:lumOff val="10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8" name="Text Placeholder 9"/>
          <p:cNvSpPr>
            <a:spLocks noGrp="1"/>
          </p:cNvSpPr>
          <p:nvPr>
            <p:ph type="body" sz="quarter" idx="14"/>
          </p:nvPr>
        </p:nvSpPr>
        <p:spPr>
          <a:xfrm>
            <a:off x="431959"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093560"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3755161"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5991942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1609857"/>
          </a:xfrm>
          <a:solidFill>
            <a:schemeClr val="bg1">
              <a:lumMod val="90000"/>
              <a:lumOff val="10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093560" y="660018"/>
            <a:ext cx="1572330" cy="1609857"/>
          </a:xfrm>
          <a:solidFill>
            <a:schemeClr val="bg1">
              <a:lumMod val="90000"/>
              <a:lumOff val="10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3755161" y="660018"/>
            <a:ext cx="1572330" cy="1609857"/>
          </a:xfrm>
          <a:solidFill>
            <a:schemeClr val="bg1">
              <a:lumMod val="90000"/>
              <a:lumOff val="10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8" name="Text Placeholder 9"/>
          <p:cNvSpPr>
            <a:spLocks noGrp="1"/>
          </p:cNvSpPr>
          <p:nvPr>
            <p:ph type="body" sz="quarter" idx="14"/>
          </p:nvPr>
        </p:nvSpPr>
        <p:spPr>
          <a:xfrm>
            <a:off x="431959"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093560"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3755161"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9069599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wo Image Text ">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1609857"/>
          </a:xfrm>
          <a:solidFill>
            <a:schemeClr val="bg1">
              <a:lumMod val="90000"/>
              <a:lumOff val="10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925081" y="660018"/>
            <a:ext cx="2402411" cy="1609857"/>
          </a:xfrm>
          <a:solidFill>
            <a:schemeClr val="bg1">
              <a:lumMod val="90000"/>
              <a:lumOff val="10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8" name="Text Placeholder 9"/>
          <p:cNvSpPr>
            <a:spLocks noGrp="1"/>
          </p:cNvSpPr>
          <p:nvPr>
            <p:ph type="body" sz="quarter" idx="14"/>
          </p:nvPr>
        </p:nvSpPr>
        <p:spPr>
          <a:xfrm>
            <a:off x="431960" y="2353088"/>
            <a:ext cx="2402411"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925081" y="2353088"/>
            <a:ext cx="2402411"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7931907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wo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1609857"/>
          </a:xfrm>
          <a:solidFill>
            <a:schemeClr val="bg1">
              <a:lumMod val="90000"/>
              <a:lumOff val="10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925081" y="660018"/>
            <a:ext cx="2402411" cy="1609857"/>
          </a:xfrm>
          <a:solidFill>
            <a:schemeClr val="bg1">
              <a:lumMod val="90000"/>
              <a:lumOff val="10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8" name="Text Placeholder 9"/>
          <p:cNvSpPr>
            <a:spLocks noGrp="1"/>
          </p:cNvSpPr>
          <p:nvPr>
            <p:ph type="body" sz="quarter" idx="14"/>
          </p:nvPr>
        </p:nvSpPr>
        <p:spPr>
          <a:xfrm>
            <a:off x="431960" y="2353088"/>
            <a:ext cx="2402411"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925081" y="2353088"/>
            <a:ext cx="2402411"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4055956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31821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Four Tall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697420"/>
          </a:xfrm>
          <a:solidFill>
            <a:schemeClr val="bg1">
              <a:lumMod val="90000"/>
              <a:lumOff val="10000"/>
            </a:schemeClr>
          </a:solidFill>
          <a:ln w="3175">
            <a:solidFill>
              <a:schemeClr val="bg1">
                <a:lumMod val="50000"/>
                <a:alpha val="40000"/>
              </a:schemeClr>
            </a:solidFill>
          </a:ln>
          <a:effectLst>
            <a:outerShdw dist="50800" dir="5400000" algn="t" rotWithShape="0">
              <a:schemeClr val="accent1"/>
            </a:outerShdw>
          </a:effectLst>
        </p:spPr>
        <p:txBody>
          <a:bodyPr anchor="ctr">
            <a:normAutofit/>
          </a:bodyPr>
          <a:lstStyle>
            <a:lvl1pPr marL="0" indent="0" algn="ctr">
              <a:buNone/>
              <a:defRPr sz="661"/>
            </a:lvl1pPr>
          </a:lstStyle>
          <a:p>
            <a:endParaRPr lang="en-US" dirty="0"/>
          </a:p>
        </p:txBody>
      </p:sp>
      <p:sp>
        <p:nvSpPr>
          <p:cNvPr id="5" name="Picture Placeholder 3"/>
          <p:cNvSpPr>
            <a:spLocks noGrp="1"/>
          </p:cNvSpPr>
          <p:nvPr>
            <p:ph type="pic" sz="quarter" idx="11"/>
          </p:nvPr>
        </p:nvSpPr>
        <p:spPr>
          <a:xfrm>
            <a:off x="1679840" y="660018"/>
            <a:ext cx="1151890" cy="697420"/>
          </a:xfrm>
          <a:solidFill>
            <a:schemeClr val="bg1">
              <a:lumMod val="90000"/>
              <a:lumOff val="10000"/>
            </a:schemeClr>
          </a:solidFill>
          <a:ln w="3175">
            <a:solidFill>
              <a:schemeClr val="bg1">
                <a:lumMod val="50000"/>
                <a:alpha val="40000"/>
              </a:schemeClr>
            </a:solidFill>
          </a:ln>
          <a:effectLst>
            <a:outerShdw dist="50800" dir="5400000" algn="t" rotWithShape="0">
              <a:schemeClr val="accent3"/>
            </a:outerShdw>
          </a:effectLst>
        </p:spPr>
        <p:txBody>
          <a:bodyPr anchor="ctr">
            <a:normAutofit/>
          </a:bodyPr>
          <a:lstStyle>
            <a:lvl1pPr marL="0" indent="0" algn="ctr">
              <a:buNone/>
              <a:defRPr sz="661"/>
            </a:lvl1pPr>
          </a:lstStyle>
          <a:p>
            <a:endParaRPr lang="en-US"/>
          </a:p>
        </p:txBody>
      </p:sp>
      <p:sp>
        <p:nvSpPr>
          <p:cNvPr id="6" name="Picture Placeholder 3"/>
          <p:cNvSpPr>
            <a:spLocks noGrp="1"/>
          </p:cNvSpPr>
          <p:nvPr>
            <p:ph type="pic" sz="quarter" idx="12"/>
          </p:nvPr>
        </p:nvSpPr>
        <p:spPr>
          <a:xfrm>
            <a:off x="2927720" y="660018"/>
            <a:ext cx="1151890" cy="697420"/>
          </a:xfrm>
          <a:solidFill>
            <a:schemeClr val="bg1">
              <a:lumMod val="90000"/>
              <a:lumOff val="10000"/>
            </a:schemeClr>
          </a:solidFill>
          <a:ln w="3175">
            <a:solidFill>
              <a:schemeClr val="bg1">
                <a:lumMod val="50000"/>
                <a:alpha val="40000"/>
              </a:schemeClr>
            </a:solidFill>
          </a:ln>
          <a:effectLst>
            <a:outerShdw dist="50800" dir="5400000" algn="t" rotWithShape="0">
              <a:schemeClr val="accent5"/>
            </a:outerShdw>
          </a:effectLst>
        </p:spPr>
        <p:txBody>
          <a:bodyPr anchor="ctr">
            <a:normAutofit/>
          </a:bodyPr>
          <a:lstStyle>
            <a:lvl1pPr marL="0" indent="0" algn="ctr">
              <a:buNone/>
              <a:defRPr sz="661"/>
            </a:lvl1pPr>
          </a:lstStyle>
          <a:p>
            <a:endParaRPr lang="en-US"/>
          </a:p>
        </p:txBody>
      </p:sp>
      <p:sp>
        <p:nvSpPr>
          <p:cNvPr id="7" name="Picture Placeholder 3"/>
          <p:cNvSpPr>
            <a:spLocks noGrp="1"/>
          </p:cNvSpPr>
          <p:nvPr>
            <p:ph type="pic" sz="quarter" idx="13"/>
          </p:nvPr>
        </p:nvSpPr>
        <p:spPr>
          <a:xfrm>
            <a:off x="4175601" y="660018"/>
            <a:ext cx="1151890" cy="697420"/>
          </a:xfrm>
          <a:solidFill>
            <a:schemeClr val="bg1">
              <a:lumMod val="90000"/>
              <a:lumOff val="10000"/>
            </a:schemeClr>
          </a:solidFill>
          <a:ln w="3175">
            <a:solidFill>
              <a:schemeClr val="bg1">
                <a:lumMod val="50000"/>
                <a:alpha val="40000"/>
              </a:schemeClr>
            </a:solidFill>
          </a:ln>
          <a:effectLst>
            <a:outerShdw dist="50800" dir="5400000" algn="t" rotWithShape="0">
              <a:schemeClr val="bg2"/>
            </a:outerShdw>
          </a:effectLst>
        </p:spPr>
        <p:txBody>
          <a:bodyPr anchor="ctr">
            <a:normAutofit/>
          </a:bodyPr>
          <a:lstStyle>
            <a:lvl1pPr marL="0" indent="0" algn="ctr">
              <a:buNone/>
              <a:defRPr sz="661"/>
            </a:lvl1pPr>
          </a:lstStyle>
          <a:p>
            <a:endParaRPr lang="en-US"/>
          </a:p>
        </p:txBody>
      </p:sp>
      <p:sp>
        <p:nvSpPr>
          <p:cNvPr id="14" name="Content Placeholder 13"/>
          <p:cNvSpPr>
            <a:spLocks noGrp="1"/>
          </p:cNvSpPr>
          <p:nvPr>
            <p:ph sz="quarter" idx="18"/>
          </p:nvPr>
        </p:nvSpPr>
        <p:spPr>
          <a:xfrm>
            <a:off x="431959"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1679360"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3"/>
          <p:cNvSpPr>
            <a:spLocks noGrp="1"/>
          </p:cNvSpPr>
          <p:nvPr>
            <p:ph sz="quarter" idx="20"/>
          </p:nvPr>
        </p:nvSpPr>
        <p:spPr>
          <a:xfrm>
            <a:off x="2926760"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1"/>
          </p:nvPr>
        </p:nvSpPr>
        <p:spPr>
          <a:xfrm>
            <a:off x="4174161"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5457331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Four Tall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697420"/>
          </a:xfrm>
          <a:solidFill>
            <a:schemeClr val="bg1">
              <a:lumMod val="90000"/>
              <a:lumOff val="10000"/>
            </a:schemeClr>
          </a:solidFill>
          <a:ln w="3175">
            <a:solidFill>
              <a:schemeClr val="bg1">
                <a:lumMod val="50000"/>
                <a:alpha val="40000"/>
              </a:schemeClr>
            </a:solidFill>
          </a:ln>
          <a:effectLst>
            <a:outerShdw dist="50800" dir="5400000" algn="t" rotWithShape="0">
              <a:schemeClr val="accent1"/>
            </a:outerShdw>
          </a:effectLst>
        </p:spPr>
        <p:txBody>
          <a:bodyPr anchor="ctr">
            <a:normAutofit/>
          </a:bodyPr>
          <a:lstStyle>
            <a:lvl1pPr marL="0" indent="0" algn="ctr">
              <a:buNone/>
              <a:defRPr sz="661"/>
            </a:lvl1pPr>
          </a:lstStyle>
          <a:p>
            <a:endParaRPr lang="en-US" dirty="0"/>
          </a:p>
        </p:txBody>
      </p:sp>
      <p:sp>
        <p:nvSpPr>
          <p:cNvPr id="5" name="Picture Placeholder 3"/>
          <p:cNvSpPr>
            <a:spLocks noGrp="1"/>
          </p:cNvSpPr>
          <p:nvPr>
            <p:ph type="pic" sz="quarter" idx="11"/>
          </p:nvPr>
        </p:nvSpPr>
        <p:spPr>
          <a:xfrm>
            <a:off x="1679840" y="660018"/>
            <a:ext cx="1151890" cy="697420"/>
          </a:xfrm>
          <a:solidFill>
            <a:schemeClr val="bg1">
              <a:lumMod val="90000"/>
              <a:lumOff val="10000"/>
            </a:schemeClr>
          </a:solidFill>
          <a:ln w="3175">
            <a:solidFill>
              <a:schemeClr val="bg1">
                <a:lumMod val="50000"/>
                <a:alpha val="40000"/>
              </a:schemeClr>
            </a:solidFill>
          </a:ln>
          <a:effectLst>
            <a:outerShdw dist="50800" dir="5400000" algn="t" rotWithShape="0">
              <a:schemeClr val="accent3"/>
            </a:outerShdw>
          </a:effectLst>
        </p:spPr>
        <p:txBody>
          <a:bodyPr anchor="ctr">
            <a:normAutofit/>
          </a:bodyPr>
          <a:lstStyle>
            <a:lvl1pPr marL="0" indent="0" algn="ctr">
              <a:buNone/>
              <a:defRPr sz="661"/>
            </a:lvl1pPr>
          </a:lstStyle>
          <a:p>
            <a:endParaRPr lang="en-US"/>
          </a:p>
        </p:txBody>
      </p:sp>
      <p:sp>
        <p:nvSpPr>
          <p:cNvPr id="6" name="Picture Placeholder 3"/>
          <p:cNvSpPr>
            <a:spLocks noGrp="1"/>
          </p:cNvSpPr>
          <p:nvPr>
            <p:ph type="pic" sz="quarter" idx="12"/>
          </p:nvPr>
        </p:nvSpPr>
        <p:spPr>
          <a:xfrm>
            <a:off x="2927720" y="660018"/>
            <a:ext cx="1151890" cy="697420"/>
          </a:xfrm>
          <a:solidFill>
            <a:schemeClr val="bg1">
              <a:lumMod val="90000"/>
              <a:lumOff val="10000"/>
            </a:schemeClr>
          </a:solidFill>
          <a:ln w="3175">
            <a:solidFill>
              <a:schemeClr val="bg1">
                <a:lumMod val="50000"/>
                <a:alpha val="40000"/>
              </a:schemeClr>
            </a:solidFill>
          </a:ln>
          <a:effectLst>
            <a:outerShdw dist="50800" dir="5400000" algn="t" rotWithShape="0">
              <a:schemeClr val="accent5"/>
            </a:outerShdw>
          </a:effectLst>
        </p:spPr>
        <p:txBody>
          <a:bodyPr anchor="ctr">
            <a:normAutofit/>
          </a:bodyPr>
          <a:lstStyle>
            <a:lvl1pPr marL="0" indent="0" algn="ctr">
              <a:buNone/>
              <a:defRPr sz="661"/>
            </a:lvl1pPr>
          </a:lstStyle>
          <a:p>
            <a:endParaRPr lang="en-US"/>
          </a:p>
        </p:txBody>
      </p:sp>
      <p:sp>
        <p:nvSpPr>
          <p:cNvPr id="7" name="Picture Placeholder 3"/>
          <p:cNvSpPr>
            <a:spLocks noGrp="1"/>
          </p:cNvSpPr>
          <p:nvPr>
            <p:ph type="pic" sz="quarter" idx="13"/>
          </p:nvPr>
        </p:nvSpPr>
        <p:spPr>
          <a:xfrm>
            <a:off x="4175601" y="660018"/>
            <a:ext cx="1151890" cy="697420"/>
          </a:xfrm>
          <a:solidFill>
            <a:schemeClr val="bg1">
              <a:lumMod val="90000"/>
              <a:lumOff val="10000"/>
            </a:schemeClr>
          </a:solidFill>
          <a:ln w="3175">
            <a:solidFill>
              <a:schemeClr val="bg1">
                <a:lumMod val="50000"/>
                <a:alpha val="40000"/>
              </a:schemeClr>
            </a:solidFill>
          </a:ln>
          <a:effectLst>
            <a:outerShdw dist="50800" dir="5400000" algn="t" rotWithShape="0">
              <a:schemeClr val="bg2"/>
            </a:outerShdw>
          </a:effectLst>
        </p:spPr>
        <p:txBody>
          <a:bodyPr anchor="ctr">
            <a:normAutofit/>
          </a:bodyPr>
          <a:lstStyle>
            <a:lvl1pPr marL="0" indent="0" algn="ctr">
              <a:buNone/>
              <a:defRPr sz="661"/>
            </a:lvl1pPr>
          </a:lstStyle>
          <a:p>
            <a:endParaRPr lang="en-US"/>
          </a:p>
        </p:txBody>
      </p:sp>
      <p:sp>
        <p:nvSpPr>
          <p:cNvPr id="14" name="Content Placeholder 13"/>
          <p:cNvSpPr>
            <a:spLocks noGrp="1"/>
          </p:cNvSpPr>
          <p:nvPr>
            <p:ph sz="quarter" idx="18"/>
          </p:nvPr>
        </p:nvSpPr>
        <p:spPr>
          <a:xfrm>
            <a:off x="431959"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1679360"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3"/>
          <p:cNvSpPr>
            <a:spLocks noGrp="1"/>
          </p:cNvSpPr>
          <p:nvPr>
            <p:ph sz="quarter" idx="20"/>
          </p:nvPr>
        </p:nvSpPr>
        <p:spPr>
          <a:xfrm>
            <a:off x="2926760"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1"/>
          </p:nvPr>
        </p:nvSpPr>
        <p:spPr>
          <a:xfrm>
            <a:off x="4174161"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22"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261071079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hree Tall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695539"/>
          </a:xfrm>
          <a:solidFill>
            <a:schemeClr val="bg1">
              <a:lumMod val="90000"/>
              <a:lumOff val="10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093560" y="660018"/>
            <a:ext cx="1572330" cy="695539"/>
          </a:xfrm>
          <a:solidFill>
            <a:schemeClr val="bg1">
              <a:lumMod val="90000"/>
              <a:lumOff val="10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3755161" y="660018"/>
            <a:ext cx="1572330" cy="695539"/>
          </a:xfrm>
          <a:solidFill>
            <a:schemeClr val="bg1">
              <a:lumMod val="90000"/>
              <a:lumOff val="10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11" name="Content Placeholder 13"/>
          <p:cNvSpPr>
            <a:spLocks noGrp="1"/>
          </p:cNvSpPr>
          <p:nvPr>
            <p:ph sz="quarter" idx="18"/>
          </p:nvPr>
        </p:nvSpPr>
        <p:spPr>
          <a:xfrm>
            <a:off x="431959"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093560"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3"/>
          <p:cNvSpPr>
            <a:spLocks noGrp="1"/>
          </p:cNvSpPr>
          <p:nvPr>
            <p:ph sz="quarter" idx="20"/>
          </p:nvPr>
        </p:nvSpPr>
        <p:spPr>
          <a:xfrm>
            <a:off x="3755161"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677650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hree Tall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695539"/>
          </a:xfrm>
          <a:solidFill>
            <a:schemeClr val="bg1">
              <a:lumMod val="90000"/>
              <a:lumOff val="10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093560" y="660018"/>
            <a:ext cx="1572330" cy="695539"/>
          </a:xfrm>
          <a:solidFill>
            <a:schemeClr val="bg1">
              <a:lumMod val="90000"/>
              <a:lumOff val="10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3755161" y="660018"/>
            <a:ext cx="1572330" cy="695539"/>
          </a:xfrm>
          <a:solidFill>
            <a:schemeClr val="bg1">
              <a:lumMod val="90000"/>
              <a:lumOff val="10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11" name="Content Placeholder 13"/>
          <p:cNvSpPr>
            <a:spLocks noGrp="1"/>
          </p:cNvSpPr>
          <p:nvPr>
            <p:ph sz="quarter" idx="18"/>
          </p:nvPr>
        </p:nvSpPr>
        <p:spPr>
          <a:xfrm>
            <a:off x="431959"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093560"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3"/>
          <p:cNvSpPr>
            <a:spLocks noGrp="1"/>
          </p:cNvSpPr>
          <p:nvPr>
            <p:ph sz="quarter" idx="20"/>
          </p:nvPr>
        </p:nvSpPr>
        <p:spPr>
          <a:xfrm>
            <a:off x="3755161"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4"/>
          <p:cNvSpPr>
            <a:spLocks noGrp="1"/>
          </p:cNvSpPr>
          <p:nvPr>
            <p:ph type="body" sz="quarter" idx="2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55749267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wo Tall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695539"/>
          </a:xfrm>
          <a:solidFill>
            <a:schemeClr val="bg1">
              <a:lumMod val="90000"/>
              <a:lumOff val="10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925081" y="660018"/>
            <a:ext cx="2402411" cy="695539"/>
          </a:xfrm>
          <a:solidFill>
            <a:schemeClr val="bg1">
              <a:lumMod val="90000"/>
              <a:lumOff val="10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7" name="Content Placeholder 13"/>
          <p:cNvSpPr>
            <a:spLocks noGrp="1"/>
          </p:cNvSpPr>
          <p:nvPr>
            <p:ph sz="quarter" idx="18"/>
          </p:nvPr>
        </p:nvSpPr>
        <p:spPr>
          <a:xfrm>
            <a:off x="431960" y="1443480"/>
            <a:ext cx="2401691"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3"/>
          <p:cNvSpPr>
            <a:spLocks noGrp="1"/>
          </p:cNvSpPr>
          <p:nvPr>
            <p:ph sz="quarter" idx="19"/>
          </p:nvPr>
        </p:nvSpPr>
        <p:spPr>
          <a:xfrm>
            <a:off x="2925801" y="1443480"/>
            <a:ext cx="2401691"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9168133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wo Tall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695539"/>
          </a:xfrm>
          <a:solidFill>
            <a:schemeClr val="bg1">
              <a:lumMod val="90000"/>
              <a:lumOff val="10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925081" y="660018"/>
            <a:ext cx="2402411" cy="695539"/>
          </a:xfrm>
          <a:solidFill>
            <a:schemeClr val="bg1">
              <a:lumMod val="90000"/>
              <a:lumOff val="10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7" name="Content Placeholder 13"/>
          <p:cNvSpPr>
            <a:spLocks noGrp="1"/>
          </p:cNvSpPr>
          <p:nvPr>
            <p:ph sz="quarter" idx="18"/>
          </p:nvPr>
        </p:nvSpPr>
        <p:spPr>
          <a:xfrm>
            <a:off x="431960" y="1443480"/>
            <a:ext cx="2401691"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3"/>
          <p:cNvSpPr>
            <a:spLocks noGrp="1"/>
          </p:cNvSpPr>
          <p:nvPr>
            <p:ph sz="quarter" idx="19"/>
          </p:nvPr>
        </p:nvSpPr>
        <p:spPr>
          <a:xfrm>
            <a:off x="2925801" y="1443480"/>
            <a:ext cx="2401691"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4"/>
          <p:cNvSpPr>
            <a:spLocks noGrp="1"/>
          </p:cNvSpPr>
          <p:nvPr>
            <p:ph type="body" sz="quarter" idx="2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05125092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Eight Grid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479" y="660018"/>
            <a:ext cx="1151890" cy="697420"/>
          </a:xfrm>
          <a:solidFill>
            <a:schemeClr val="bg1">
              <a:lumMod val="90000"/>
              <a:lumOff val="10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360" y="660018"/>
            <a:ext cx="1151890" cy="69742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240" y="660018"/>
            <a:ext cx="1151890" cy="69742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121" y="660018"/>
            <a:ext cx="1151890" cy="69742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4" name="Content Placeholder 13"/>
          <p:cNvSpPr>
            <a:spLocks noGrp="1"/>
          </p:cNvSpPr>
          <p:nvPr>
            <p:ph sz="quarter" idx="18"/>
          </p:nvPr>
        </p:nvSpPr>
        <p:spPr>
          <a:xfrm>
            <a:off x="431479" y="2228568"/>
            <a:ext cx="1153330" cy="626760"/>
          </a:xfrm>
        </p:spPr>
        <p:txBody>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1678880"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3"/>
          <p:cNvSpPr>
            <a:spLocks noGrp="1"/>
          </p:cNvSpPr>
          <p:nvPr>
            <p:ph sz="quarter" idx="20"/>
          </p:nvPr>
        </p:nvSpPr>
        <p:spPr>
          <a:xfrm>
            <a:off x="2926280"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1"/>
          </p:nvPr>
        </p:nvSpPr>
        <p:spPr>
          <a:xfrm>
            <a:off x="4173681"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3"/>
          <p:cNvSpPr>
            <a:spLocks noGrp="1"/>
          </p:cNvSpPr>
          <p:nvPr>
            <p:ph type="pic" sz="quarter" idx="22"/>
          </p:nvPr>
        </p:nvSpPr>
        <p:spPr>
          <a:xfrm>
            <a:off x="431479" y="1444293"/>
            <a:ext cx="1151890" cy="697420"/>
          </a:xfrm>
          <a:solidFill>
            <a:schemeClr val="bg1">
              <a:lumMod val="90000"/>
              <a:lumOff val="10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12" name="Picture Placeholder 3"/>
          <p:cNvSpPr>
            <a:spLocks noGrp="1"/>
          </p:cNvSpPr>
          <p:nvPr>
            <p:ph type="pic" sz="quarter" idx="23"/>
          </p:nvPr>
        </p:nvSpPr>
        <p:spPr>
          <a:xfrm>
            <a:off x="1679360" y="1444293"/>
            <a:ext cx="1151890" cy="69742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3" name="Picture Placeholder 3"/>
          <p:cNvSpPr>
            <a:spLocks noGrp="1"/>
          </p:cNvSpPr>
          <p:nvPr>
            <p:ph type="pic" sz="quarter" idx="24"/>
          </p:nvPr>
        </p:nvSpPr>
        <p:spPr>
          <a:xfrm>
            <a:off x="2927240" y="1444293"/>
            <a:ext cx="1151890" cy="69742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6" name="Picture Placeholder 3"/>
          <p:cNvSpPr>
            <a:spLocks noGrp="1"/>
          </p:cNvSpPr>
          <p:nvPr>
            <p:ph type="pic" sz="quarter" idx="25"/>
          </p:nvPr>
        </p:nvSpPr>
        <p:spPr>
          <a:xfrm>
            <a:off x="4175121" y="1444293"/>
            <a:ext cx="1151890" cy="69742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Tree>
    <p:extLst>
      <p:ext uri="{BB962C8B-B14F-4D97-AF65-F5344CB8AC3E}">
        <p14:creationId xmlns:p14="http://schemas.microsoft.com/office/powerpoint/2010/main" val="201021965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Eight Grid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479" y="660018"/>
            <a:ext cx="1151890" cy="697420"/>
          </a:xfrm>
          <a:solidFill>
            <a:schemeClr val="bg1">
              <a:lumMod val="90000"/>
              <a:lumOff val="10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360" y="660018"/>
            <a:ext cx="1151890" cy="69742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240" y="660018"/>
            <a:ext cx="1151890" cy="69742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121" y="660018"/>
            <a:ext cx="1151890" cy="69742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4" name="Content Placeholder 13"/>
          <p:cNvSpPr>
            <a:spLocks noGrp="1"/>
          </p:cNvSpPr>
          <p:nvPr>
            <p:ph sz="quarter" idx="18"/>
          </p:nvPr>
        </p:nvSpPr>
        <p:spPr>
          <a:xfrm>
            <a:off x="431479" y="2228568"/>
            <a:ext cx="1153330" cy="626760"/>
          </a:xfrm>
        </p:spPr>
        <p:txBody>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1678880"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3"/>
          <p:cNvSpPr>
            <a:spLocks noGrp="1"/>
          </p:cNvSpPr>
          <p:nvPr>
            <p:ph sz="quarter" idx="20"/>
          </p:nvPr>
        </p:nvSpPr>
        <p:spPr>
          <a:xfrm>
            <a:off x="2926280"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1"/>
          </p:nvPr>
        </p:nvSpPr>
        <p:spPr>
          <a:xfrm>
            <a:off x="4173681"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3"/>
          <p:cNvSpPr>
            <a:spLocks noGrp="1"/>
          </p:cNvSpPr>
          <p:nvPr>
            <p:ph type="pic" sz="quarter" idx="22"/>
          </p:nvPr>
        </p:nvSpPr>
        <p:spPr>
          <a:xfrm>
            <a:off x="431479" y="1444293"/>
            <a:ext cx="1151890" cy="697420"/>
          </a:xfrm>
          <a:solidFill>
            <a:schemeClr val="bg1">
              <a:lumMod val="90000"/>
              <a:lumOff val="10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12" name="Picture Placeholder 3"/>
          <p:cNvSpPr>
            <a:spLocks noGrp="1"/>
          </p:cNvSpPr>
          <p:nvPr>
            <p:ph type="pic" sz="quarter" idx="23"/>
          </p:nvPr>
        </p:nvSpPr>
        <p:spPr>
          <a:xfrm>
            <a:off x="1679360" y="1444293"/>
            <a:ext cx="1151890" cy="69742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3" name="Picture Placeholder 3"/>
          <p:cNvSpPr>
            <a:spLocks noGrp="1"/>
          </p:cNvSpPr>
          <p:nvPr>
            <p:ph type="pic" sz="quarter" idx="24"/>
          </p:nvPr>
        </p:nvSpPr>
        <p:spPr>
          <a:xfrm>
            <a:off x="2927240" y="1444293"/>
            <a:ext cx="1151890" cy="69742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6" name="Picture Placeholder 3"/>
          <p:cNvSpPr>
            <a:spLocks noGrp="1"/>
          </p:cNvSpPr>
          <p:nvPr>
            <p:ph type="pic" sz="quarter" idx="25"/>
          </p:nvPr>
        </p:nvSpPr>
        <p:spPr>
          <a:xfrm>
            <a:off x="4175121" y="1444293"/>
            <a:ext cx="1151890" cy="69742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7" name="Text Placeholder 4"/>
          <p:cNvSpPr>
            <a:spLocks noGrp="1"/>
          </p:cNvSpPr>
          <p:nvPr>
            <p:ph type="body" sz="quarter" idx="26"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403474166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Six Grid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69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093560" y="660018"/>
            <a:ext cx="1572330" cy="69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69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1" name="Content Placeholder 13"/>
          <p:cNvSpPr>
            <a:spLocks noGrp="1"/>
          </p:cNvSpPr>
          <p:nvPr>
            <p:ph sz="quarter" idx="18"/>
          </p:nvPr>
        </p:nvSpPr>
        <p:spPr>
          <a:xfrm>
            <a:off x="431959"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093560"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3"/>
          <p:cNvSpPr>
            <a:spLocks noGrp="1"/>
          </p:cNvSpPr>
          <p:nvPr>
            <p:ph sz="quarter" idx="20"/>
          </p:nvPr>
        </p:nvSpPr>
        <p:spPr>
          <a:xfrm>
            <a:off x="3755161"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Picture Placeholder 3"/>
          <p:cNvSpPr>
            <a:spLocks noGrp="1"/>
          </p:cNvSpPr>
          <p:nvPr>
            <p:ph type="pic" sz="quarter" idx="23"/>
          </p:nvPr>
        </p:nvSpPr>
        <p:spPr>
          <a:xfrm>
            <a:off x="431959" y="1446174"/>
            <a:ext cx="1572330" cy="69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5" name="Picture Placeholder 3"/>
          <p:cNvSpPr>
            <a:spLocks noGrp="1"/>
          </p:cNvSpPr>
          <p:nvPr>
            <p:ph type="pic" sz="quarter" idx="24"/>
          </p:nvPr>
        </p:nvSpPr>
        <p:spPr>
          <a:xfrm>
            <a:off x="2093560" y="1446174"/>
            <a:ext cx="1572330" cy="69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6" name="Picture Placeholder 3"/>
          <p:cNvSpPr>
            <a:spLocks noGrp="1"/>
          </p:cNvSpPr>
          <p:nvPr>
            <p:ph type="pic" sz="quarter" idx="25"/>
          </p:nvPr>
        </p:nvSpPr>
        <p:spPr>
          <a:xfrm>
            <a:off x="3755161" y="1446174"/>
            <a:ext cx="1572330" cy="69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Tree>
    <p:extLst>
      <p:ext uri="{BB962C8B-B14F-4D97-AF65-F5344CB8AC3E}">
        <p14:creationId xmlns:p14="http://schemas.microsoft.com/office/powerpoint/2010/main" val="27483778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Six Grid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69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093560" y="660018"/>
            <a:ext cx="1572330" cy="69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69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1" name="Content Placeholder 13"/>
          <p:cNvSpPr>
            <a:spLocks noGrp="1"/>
          </p:cNvSpPr>
          <p:nvPr>
            <p:ph sz="quarter" idx="18"/>
          </p:nvPr>
        </p:nvSpPr>
        <p:spPr>
          <a:xfrm>
            <a:off x="431959"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093560"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3"/>
          <p:cNvSpPr>
            <a:spLocks noGrp="1"/>
          </p:cNvSpPr>
          <p:nvPr>
            <p:ph sz="quarter" idx="20"/>
          </p:nvPr>
        </p:nvSpPr>
        <p:spPr>
          <a:xfrm>
            <a:off x="3755161"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Picture Placeholder 3"/>
          <p:cNvSpPr>
            <a:spLocks noGrp="1"/>
          </p:cNvSpPr>
          <p:nvPr>
            <p:ph type="pic" sz="quarter" idx="23"/>
          </p:nvPr>
        </p:nvSpPr>
        <p:spPr>
          <a:xfrm>
            <a:off x="431959" y="1446174"/>
            <a:ext cx="1572330" cy="69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5" name="Picture Placeholder 3"/>
          <p:cNvSpPr>
            <a:spLocks noGrp="1"/>
          </p:cNvSpPr>
          <p:nvPr>
            <p:ph type="pic" sz="quarter" idx="24"/>
          </p:nvPr>
        </p:nvSpPr>
        <p:spPr>
          <a:xfrm>
            <a:off x="2093560" y="1446174"/>
            <a:ext cx="1572330" cy="69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6" name="Picture Placeholder 3"/>
          <p:cNvSpPr>
            <a:spLocks noGrp="1"/>
          </p:cNvSpPr>
          <p:nvPr>
            <p:ph type="pic" sz="quarter" idx="25"/>
          </p:nvPr>
        </p:nvSpPr>
        <p:spPr>
          <a:xfrm>
            <a:off x="3755161" y="1446174"/>
            <a:ext cx="1572330" cy="69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7" name="Text Placeholder 4"/>
          <p:cNvSpPr>
            <a:spLocks noGrp="1"/>
          </p:cNvSpPr>
          <p:nvPr>
            <p:ph type="body" sz="quarter" idx="26"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641781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3_Title Slide">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31960" y="1006529"/>
            <a:ext cx="4895533" cy="694519"/>
          </a:xfrm>
        </p:spPr>
        <p:txBody>
          <a:bodyPr>
            <a:normAutofit/>
          </a:bodyPr>
          <a:lstStyle>
            <a:lvl1pPr>
              <a:defRPr sz="1701"/>
            </a:lvl1pPr>
          </a:lstStyle>
          <a:p>
            <a:r>
              <a:rPr lang="en-US" dirty="0"/>
              <a:t>Click to edit Master title style</a:t>
            </a:r>
          </a:p>
        </p:txBody>
      </p:sp>
      <p:sp>
        <p:nvSpPr>
          <p:cNvPr id="3" name="Subtitle 2"/>
          <p:cNvSpPr>
            <a:spLocks noGrp="1"/>
          </p:cNvSpPr>
          <p:nvPr>
            <p:ph type="subTitle" idx="1"/>
          </p:nvPr>
        </p:nvSpPr>
        <p:spPr>
          <a:xfrm>
            <a:off x="863918" y="1836050"/>
            <a:ext cx="4031615" cy="828022"/>
          </a:xfrm>
        </p:spPr>
        <p:txBody>
          <a:bodyPr/>
          <a:lstStyle>
            <a:lvl1pPr marL="0" indent="0" algn="ctr">
              <a:buNone/>
              <a:defRPr>
                <a:solidFill>
                  <a:schemeClr val="tx1">
                    <a:tint val="75000"/>
                  </a:schemeClr>
                </a:solidFill>
              </a:defRPr>
            </a:lvl1pPr>
            <a:lvl2pPr marL="287968" indent="0" algn="ctr">
              <a:buNone/>
              <a:defRPr>
                <a:solidFill>
                  <a:schemeClr val="tx1">
                    <a:tint val="75000"/>
                  </a:schemeClr>
                </a:solidFill>
              </a:defRPr>
            </a:lvl2pPr>
            <a:lvl3pPr marL="575936" indent="0" algn="ctr">
              <a:buNone/>
              <a:defRPr>
                <a:solidFill>
                  <a:schemeClr val="tx1">
                    <a:tint val="75000"/>
                  </a:schemeClr>
                </a:solidFill>
              </a:defRPr>
            </a:lvl3pPr>
            <a:lvl4pPr marL="863903" indent="0" algn="ctr">
              <a:buNone/>
              <a:defRPr>
                <a:solidFill>
                  <a:schemeClr val="tx1">
                    <a:tint val="75000"/>
                  </a:schemeClr>
                </a:solidFill>
              </a:defRPr>
            </a:lvl4pPr>
            <a:lvl5pPr marL="1151871" indent="0" algn="ctr">
              <a:buNone/>
              <a:defRPr>
                <a:solidFill>
                  <a:schemeClr val="tx1">
                    <a:tint val="75000"/>
                  </a:schemeClr>
                </a:solidFill>
              </a:defRPr>
            </a:lvl5pPr>
            <a:lvl6pPr marL="1439839" indent="0" algn="ctr">
              <a:buNone/>
              <a:defRPr>
                <a:solidFill>
                  <a:schemeClr val="tx1">
                    <a:tint val="75000"/>
                  </a:schemeClr>
                </a:solidFill>
              </a:defRPr>
            </a:lvl6pPr>
            <a:lvl7pPr marL="1727807" indent="0" algn="ctr">
              <a:buNone/>
              <a:defRPr>
                <a:solidFill>
                  <a:schemeClr val="tx1">
                    <a:tint val="75000"/>
                  </a:schemeClr>
                </a:solidFill>
              </a:defRPr>
            </a:lvl7pPr>
            <a:lvl8pPr marL="2015775" indent="0" algn="ctr">
              <a:buNone/>
              <a:defRPr>
                <a:solidFill>
                  <a:schemeClr val="tx1">
                    <a:tint val="75000"/>
                  </a:schemeClr>
                </a:solidFill>
              </a:defRPr>
            </a:lvl8pPr>
            <a:lvl9pPr marL="2303743"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51631488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our Grid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2680" y="660018"/>
            <a:ext cx="2402411" cy="69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802" y="660018"/>
            <a:ext cx="2402411" cy="69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Content Placeholder 13"/>
          <p:cNvSpPr>
            <a:spLocks noGrp="1"/>
          </p:cNvSpPr>
          <p:nvPr>
            <p:ph sz="quarter" idx="18"/>
          </p:nvPr>
        </p:nvSpPr>
        <p:spPr>
          <a:xfrm>
            <a:off x="431960" y="2222614"/>
            <a:ext cx="2401691" cy="632713"/>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3"/>
          <p:cNvSpPr>
            <a:spLocks noGrp="1"/>
          </p:cNvSpPr>
          <p:nvPr>
            <p:ph sz="quarter" idx="19"/>
          </p:nvPr>
        </p:nvSpPr>
        <p:spPr>
          <a:xfrm>
            <a:off x="2925801" y="2222614"/>
            <a:ext cx="2401691" cy="632713"/>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icture Placeholder 3"/>
          <p:cNvSpPr>
            <a:spLocks noGrp="1"/>
          </p:cNvSpPr>
          <p:nvPr>
            <p:ph type="pic" sz="quarter" idx="24"/>
          </p:nvPr>
        </p:nvSpPr>
        <p:spPr>
          <a:xfrm>
            <a:off x="432680" y="1446174"/>
            <a:ext cx="2402411" cy="69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1" name="Picture Placeholder 3"/>
          <p:cNvSpPr>
            <a:spLocks noGrp="1"/>
          </p:cNvSpPr>
          <p:nvPr>
            <p:ph type="pic" sz="quarter" idx="25"/>
          </p:nvPr>
        </p:nvSpPr>
        <p:spPr>
          <a:xfrm>
            <a:off x="2925802" y="1446174"/>
            <a:ext cx="2402411" cy="69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Tree>
    <p:extLst>
      <p:ext uri="{BB962C8B-B14F-4D97-AF65-F5344CB8AC3E}">
        <p14:creationId xmlns:p14="http://schemas.microsoft.com/office/powerpoint/2010/main" val="338701004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our Grid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2680" y="660018"/>
            <a:ext cx="2402411" cy="69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802" y="660018"/>
            <a:ext cx="2402411" cy="69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Content Placeholder 13"/>
          <p:cNvSpPr>
            <a:spLocks noGrp="1"/>
          </p:cNvSpPr>
          <p:nvPr>
            <p:ph sz="quarter" idx="18"/>
          </p:nvPr>
        </p:nvSpPr>
        <p:spPr>
          <a:xfrm>
            <a:off x="431960" y="2222614"/>
            <a:ext cx="2401691" cy="632713"/>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3"/>
          <p:cNvSpPr>
            <a:spLocks noGrp="1"/>
          </p:cNvSpPr>
          <p:nvPr>
            <p:ph sz="quarter" idx="19"/>
          </p:nvPr>
        </p:nvSpPr>
        <p:spPr>
          <a:xfrm>
            <a:off x="2925801" y="2222614"/>
            <a:ext cx="2401691" cy="632713"/>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icture Placeholder 3"/>
          <p:cNvSpPr>
            <a:spLocks noGrp="1"/>
          </p:cNvSpPr>
          <p:nvPr>
            <p:ph type="pic" sz="quarter" idx="24"/>
          </p:nvPr>
        </p:nvSpPr>
        <p:spPr>
          <a:xfrm>
            <a:off x="432680" y="1446174"/>
            <a:ext cx="2402411" cy="69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1" name="Picture Placeholder 3"/>
          <p:cNvSpPr>
            <a:spLocks noGrp="1"/>
          </p:cNvSpPr>
          <p:nvPr>
            <p:ph type="pic" sz="quarter" idx="25"/>
          </p:nvPr>
        </p:nvSpPr>
        <p:spPr>
          <a:xfrm>
            <a:off x="2925802" y="1446174"/>
            <a:ext cx="2402411" cy="69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2" name="Text Placeholder 4"/>
          <p:cNvSpPr>
            <a:spLocks noGrp="1"/>
          </p:cNvSpPr>
          <p:nvPr>
            <p:ph type="body" sz="quarter" idx="26"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13578439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Four Bar">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2015539"/>
          </a:xfrm>
          <a:solidFill>
            <a:schemeClr val="bg1">
              <a:lumMod val="90000"/>
              <a:lumOff val="10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840" y="660018"/>
            <a:ext cx="1151890" cy="201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720" y="660018"/>
            <a:ext cx="1151890" cy="201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601" y="660018"/>
            <a:ext cx="1151890" cy="201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19"/>
          </p:nvPr>
        </p:nvSpPr>
        <p:spPr>
          <a:xfrm>
            <a:off x="431959" y="1932599"/>
            <a:ext cx="1153330" cy="742960"/>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Text Placeholder 7"/>
          <p:cNvSpPr>
            <a:spLocks noGrp="1"/>
          </p:cNvSpPr>
          <p:nvPr>
            <p:ph type="body" sz="quarter" idx="20"/>
          </p:nvPr>
        </p:nvSpPr>
        <p:spPr>
          <a:xfrm>
            <a:off x="1679360" y="1932599"/>
            <a:ext cx="1153330" cy="742960"/>
          </a:xfrm>
          <a:solidFill>
            <a:schemeClr val="accent3">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6" name="Text Placeholder 7"/>
          <p:cNvSpPr>
            <a:spLocks noGrp="1"/>
          </p:cNvSpPr>
          <p:nvPr>
            <p:ph type="body" sz="quarter" idx="21"/>
          </p:nvPr>
        </p:nvSpPr>
        <p:spPr>
          <a:xfrm>
            <a:off x="2926760" y="1932599"/>
            <a:ext cx="1153330" cy="742960"/>
          </a:xfrm>
          <a:solidFill>
            <a:schemeClr val="accent5">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7" name="Text Placeholder 7"/>
          <p:cNvSpPr>
            <a:spLocks noGrp="1"/>
          </p:cNvSpPr>
          <p:nvPr>
            <p:ph type="body" sz="quarter" idx="22"/>
          </p:nvPr>
        </p:nvSpPr>
        <p:spPr>
          <a:xfrm>
            <a:off x="4174161" y="1932599"/>
            <a:ext cx="1153330" cy="742960"/>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80879945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Four Bar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2015539"/>
          </a:xfrm>
          <a:solidFill>
            <a:schemeClr val="bg1">
              <a:lumMod val="90000"/>
              <a:lumOff val="10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840" y="660018"/>
            <a:ext cx="1151890" cy="201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720" y="660018"/>
            <a:ext cx="1151890" cy="201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601" y="660018"/>
            <a:ext cx="1151890" cy="201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19"/>
          </p:nvPr>
        </p:nvSpPr>
        <p:spPr>
          <a:xfrm>
            <a:off x="431959" y="1932599"/>
            <a:ext cx="1153330" cy="742960"/>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Text Placeholder 7"/>
          <p:cNvSpPr>
            <a:spLocks noGrp="1"/>
          </p:cNvSpPr>
          <p:nvPr>
            <p:ph type="body" sz="quarter" idx="20"/>
          </p:nvPr>
        </p:nvSpPr>
        <p:spPr>
          <a:xfrm>
            <a:off x="1679360" y="1932599"/>
            <a:ext cx="1153330" cy="742960"/>
          </a:xfrm>
          <a:solidFill>
            <a:schemeClr val="accent3">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6" name="Text Placeholder 7"/>
          <p:cNvSpPr>
            <a:spLocks noGrp="1"/>
          </p:cNvSpPr>
          <p:nvPr>
            <p:ph type="body" sz="quarter" idx="21"/>
          </p:nvPr>
        </p:nvSpPr>
        <p:spPr>
          <a:xfrm>
            <a:off x="2926760" y="1932599"/>
            <a:ext cx="1153330" cy="742960"/>
          </a:xfrm>
          <a:solidFill>
            <a:schemeClr val="accent5">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7" name="Text Placeholder 7"/>
          <p:cNvSpPr>
            <a:spLocks noGrp="1"/>
          </p:cNvSpPr>
          <p:nvPr>
            <p:ph type="body" sz="quarter" idx="22"/>
          </p:nvPr>
        </p:nvSpPr>
        <p:spPr>
          <a:xfrm>
            <a:off x="4174161" y="1932599"/>
            <a:ext cx="1153330" cy="742960"/>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1"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286521696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hree Bar">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2015539"/>
          </a:xfrm>
          <a:solidFill>
            <a:schemeClr val="bg1">
              <a:lumMod val="90000"/>
              <a:lumOff val="10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2093560" y="660018"/>
            <a:ext cx="1572330" cy="201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201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9" name="Text Placeholder 7"/>
          <p:cNvSpPr>
            <a:spLocks noGrp="1"/>
          </p:cNvSpPr>
          <p:nvPr>
            <p:ph type="body" sz="quarter" idx="21"/>
          </p:nvPr>
        </p:nvSpPr>
        <p:spPr>
          <a:xfrm>
            <a:off x="431959" y="2078023"/>
            <a:ext cx="1572330" cy="597536"/>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0" name="Text Placeholder 7"/>
          <p:cNvSpPr>
            <a:spLocks noGrp="1"/>
          </p:cNvSpPr>
          <p:nvPr>
            <p:ph type="body" sz="quarter" idx="22"/>
          </p:nvPr>
        </p:nvSpPr>
        <p:spPr>
          <a:xfrm>
            <a:off x="2093560" y="2078023"/>
            <a:ext cx="1572330" cy="597536"/>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4" name="Text Placeholder 7"/>
          <p:cNvSpPr>
            <a:spLocks noGrp="1"/>
          </p:cNvSpPr>
          <p:nvPr>
            <p:ph type="body" sz="quarter" idx="23"/>
          </p:nvPr>
        </p:nvSpPr>
        <p:spPr>
          <a:xfrm>
            <a:off x="3755161" y="2078023"/>
            <a:ext cx="1572330" cy="597536"/>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86816054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hree Bar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2015539"/>
          </a:xfrm>
          <a:solidFill>
            <a:schemeClr val="bg1">
              <a:lumMod val="90000"/>
              <a:lumOff val="10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2093560" y="660018"/>
            <a:ext cx="1572330" cy="201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201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9" name="Text Placeholder 7"/>
          <p:cNvSpPr>
            <a:spLocks noGrp="1"/>
          </p:cNvSpPr>
          <p:nvPr>
            <p:ph type="body" sz="quarter" idx="21"/>
          </p:nvPr>
        </p:nvSpPr>
        <p:spPr>
          <a:xfrm>
            <a:off x="431959" y="2078023"/>
            <a:ext cx="1572330" cy="597536"/>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0" name="Text Placeholder 7"/>
          <p:cNvSpPr>
            <a:spLocks noGrp="1"/>
          </p:cNvSpPr>
          <p:nvPr>
            <p:ph type="body" sz="quarter" idx="22"/>
          </p:nvPr>
        </p:nvSpPr>
        <p:spPr>
          <a:xfrm>
            <a:off x="2093560" y="2078023"/>
            <a:ext cx="1572330" cy="597536"/>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4" name="Text Placeholder 7"/>
          <p:cNvSpPr>
            <a:spLocks noGrp="1"/>
          </p:cNvSpPr>
          <p:nvPr>
            <p:ph type="body" sz="quarter" idx="23"/>
          </p:nvPr>
        </p:nvSpPr>
        <p:spPr>
          <a:xfrm>
            <a:off x="3755161" y="2078023"/>
            <a:ext cx="1572330" cy="597536"/>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1"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95692724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2 Bar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201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081" y="660018"/>
            <a:ext cx="2402411" cy="201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21"/>
          </p:nvPr>
        </p:nvSpPr>
        <p:spPr>
          <a:xfrm>
            <a:off x="431960" y="2223447"/>
            <a:ext cx="2401691" cy="452111"/>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9" name="Text Placeholder 7"/>
          <p:cNvSpPr>
            <a:spLocks noGrp="1"/>
          </p:cNvSpPr>
          <p:nvPr>
            <p:ph type="body" sz="quarter" idx="22"/>
          </p:nvPr>
        </p:nvSpPr>
        <p:spPr>
          <a:xfrm>
            <a:off x="2925801" y="2223447"/>
            <a:ext cx="2401691" cy="452111"/>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7"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256367780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wo Bar">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201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081" y="660018"/>
            <a:ext cx="2402411" cy="2015539"/>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21"/>
          </p:nvPr>
        </p:nvSpPr>
        <p:spPr>
          <a:xfrm>
            <a:off x="431960" y="2223447"/>
            <a:ext cx="2401691" cy="452111"/>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9" name="Text Placeholder 7"/>
          <p:cNvSpPr>
            <a:spLocks noGrp="1"/>
          </p:cNvSpPr>
          <p:nvPr>
            <p:ph type="body" sz="quarter" idx="22"/>
          </p:nvPr>
        </p:nvSpPr>
        <p:spPr>
          <a:xfrm>
            <a:off x="2925801" y="2223447"/>
            <a:ext cx="2401691" cy="452111"/>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52798254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 Bar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1249200"/>
          </a:xfrm>
          <a:solidFill>
            <a:schemeClr val="bg1">
              <a:lumMod val="90000"/>
              <a:lumOff val="10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840" y="660018"/>
            <a:ext cx="1151890" cy="124920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720" y="660018"/>
            <a:ext cx="1151890" cy="124920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601" y="660018"/>
            <a:ext cx="1151890" cy="124920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19"/>
          </p:nvPr>
        </p:nvSpPr>
        <p:spPr>
          <a:xfrm>
            <a:off x="431959" y="1166259"/>
            <a:ext cx="1153330" cy="742960"/>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Text Placeholder 7"/>
          <p:cNvSpPr>
            <a:spLocks noGrp="1"/>
          </p:cNvSpPr>
          <p:nvPr>
            <p:ph type="body" sz="quarter" idx="20"/>
          </p:nvPr>
        </p:nvSpPr>
        <p:spPr>
          <a:xfrm>
            <a:off x="1679360" y="1166259"/>
            <a:ext cx="1153330" cy="742960"/>
          </a:xfrm>
          <a:solidFill>
            <a:schemeClr val="accent3">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6" name="Text Placeholder 7"/>
          <p:cNvSpPr>
            <a:spLocks noGrp="1"/>
          </p:cNvSpPr>
          <p:nvPr>
            <p:ph type="body" sz="quarter" idx="21"/>
          </p:nvPr>
        </p:nvSpPr>
        <p:spPr>
          <a:xfrm>
            <a:off x="2926760" y="1166259"/>
            <a:ext cx="1153330" cy="742960"/>
          </a:xfrm>
          <a:solidFill>
            <a:schemeClr val="accent5">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7" name="Text Placeholder 7"/>
          <p:cNvSpPr>
            <a:spLocks noGrp="1"/>
          </p:cNvSpPr>
          <p:nvPr>
            <p:ph type="body" sz="quarter" idx="22"/>
          </p:nvPr>
        </p:nvSpPr>
        <p:spPr>
          <a:xfrm>
            <a:off x="4174161" y="1166259"/>
            <a:ext cx="1153330" cy="742960"/>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8" name="Content Placeholder 13"/>
          <p:cNvSpPr>
            <a:spLocks noGrp="1"/>
          </p:cNvSpPr>
          <p:nvPr>
            <p:ph sz="quarter" idx="18"/>
          </p:nvPr>
        </p:nvSpPr>
        <p:spPr>
          <a:xfrm>
            <a:off x="431959" y="1990119"/>
            <a:ext cx="1153330" cy="809577"/>
          </a:xfrm>
        </p:spPr>
        <p:txBody>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4"/>
          </p:nvPr>
        </p:nvSpPr>
        <p:spPr>
          <a:xfrm>
            <a:off x="1679360"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13"/>
          <p:cNvSpPr>
            <a:spLocks noGrp="1"/>
          </p:cNvSpPr>
          <p:nvPr>
            <p:ph sz="quarter" idx="25"/>
          </p:nvPr>
        </p:nvSpPr>
        <p:spPr>
          <a:xfrm>
            <a:off x="2926760"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Content Placeholder 13"/>
          <p:cNvSpPr>
            <a:spLocks noGrp="1"/>
          </p:cNvSpPr>
          <p:nvPr>
            <p:ph sz="quarter" idx="26"/>
          </p:nvPr>
        </p:nvSpPr>
        <p:spPr>
          <a:xfrm>
            <a:off x="4174161"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6921614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4 Bar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1249200"/>
          </a:xfrm>
          <a:solidFill>
            <a:schemeClr val="bg1">
              <a:lumMod val="90000"/>
              <a:lumOff val="10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840" y="660018"/>
            <a:ext cx="1151890" cy="124920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720" y="660018"/>
            <a:ext cx="1151890" cy="124920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601" y="660018"/>
            <a:ext cx="1151890" cy="124920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19"/>
          </p:nvPr>
        </p:nvSpPr>
        <p:spPr>
          <a:xfrm>
            <a:off x="431959" y="1166259"/>
            <a:ext cx="1153330" cy="742960"/>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Text Placeholder 7"/>
          <p:cNvSpPr>
            <a:spLocks noGrp="1"/>
          </p:cNvSpPr>
          <p:nvPr>
            <p:ph type="body" sz="quarter" idx="20"/>
          </p:nvPr>
        </p:nvSpPr>
        <p:spPr>
          <a:xfrm>
            <a:off x="1679360" y="1166259"/>
            <a:ext cx="1153330" cy="742960"/>
          </a:xfrm>
          <a:solidFill>
            <a:schemeClr val="accent3">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6" name="Text Placeholder 7"/>
          <p:cNvSpPr>
            <a:spLocks noGrp="1"/>
          </p:cNvSpPr>
          <p:nvPr>
            <p:ph type="body" sz="quarter" idx="21"/>
          </p:nvPr>
        </p:nvSpPr>
        <p:spPr>
          <a:xfrm>
            <a:off x="2926760" y="1166259"/>
            <a:ext cx="1153330" cy="742960"/>
          </a:xfrm>
          <a:solidFill>
            <a:schemeClr val="accent5">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7" name="Text Placeholder 7"/>
          <p:cNvSpPr>
            <a:spLocks noGrp="1"/>
          </p:cNvSpPr>
          <p:nvPr>
            <p:ph type="body" sz="quarter" idx="22"/>
          </p:nvPr>
        </p:nvSpPr>
        <p:spPr>
          <a:xfrm>
            <a:off x="4174161" y="1166259"/>
            <a:ext cx="1153330" cy="742960"/>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8" name="Content Placeholder 13"/>
          <p:cNvSpPr>
            <a:spLocks noGrp="1"/>
          </p:cNvSpPr>
          <p:nvPr>
            <p:ph sz="quarter" idx="18"/>
          </p:nvPr>
        </p:nvSpPr>
        <p:spPr>
          <a:xfrm>
            <a:off x="431959" y="1990119"/>
            <a:ext cx="1153330" cy="809577"/>
          </a:xfrm>
        </p:spPr>
        <p:txBody>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4"/>
          </p:nvPr>
        </p:nvSpPr>
        <p:spPr>
          <a:xfrm>
            <a:off x="1679360"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13"/>
          <p:cNvSpPr>
            <a:spLocks noGrp="1"/>
          </p:cNvSpPr>
          <p:nvPr>
            <p:ph sz="quarter" idx="25"/>
          </p:nvPr>
        </p:nvSpPr>
        <p:spPr>
          <a:xfrm>
            <a:off x="2926760"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Content Placeholder 13"/>
          <p:cNvSpPr>
            <a:spLocks noGrp="1"/>
          </p:cNvSpPr>
          <p:nvPr>
            <p:ph sz="quarter" idx="26"/>
          </p:nvPr>
        </p:nvSpPr>
        <p:spPr>
          <a:xfrm>
            <a:off x="4174161"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4"/>
          <p:cNvSpPr>
            <a:spLocks noGrp="1"/>
          </p:cNvSpPr>
          <p:nvPr>
            <p:ph type="body" sz="quarter" idx="27"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2355574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itle Slid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235547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hree Bar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1249200"/>
          </a:xfrm>
          <a:solidFill>
            <a:schemeClr val="bg1">
              <a:lumMod val="90000"/>
              <a:lumOff val="10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2093560" y="660018"/>
            <a:ext cx="1572330" cy="124920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124920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9" name="Text Placeholder 7"/>
          <p:cNvSpPr>
            <a:spLocks noGrp="1"/>
          </p:cNvSpPr>
          <p:nvPr>
            <p:ph type="body" sz="quarter" idx="21"/>
          </p:nvPr>
        </p:nvSpPr>
        <p:spPr>
          <a:xfrm>
            <a:off x="431959" y="1311683"/>
            <a:ext cx="1572330" cy="597536"/>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0" name="Text Placeholder 7"/>
          <p:cNvSpPr>
            <a:spLocks noGrp="1"/>
          </p:cNvSpPr>
          <p:nvPr>
            <p:ph type="body" sz="quarter" idx="22"/>
          </p:nvPr>
        </p:nvSpPr>
        <p:spPr>
          <a:xfrm>
            <a:off x="2093560" y="1311683"/>
            <a:ext cx="1572330" cy="597536"/>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4" name="Text Placeholder 7"/>
          <p:cNvSpPr>
            <a:spLocks noGrp="1"/>
          </p:cNvSpPr>
          <p:nvPr>
            <p:ph type="body" sz="quarter" idx="23"/>
          </p:nvPr>
        </p:nvSpPr>
        <p:spPr>
          <a:xfrm>
            <a:off x="3755161" y="1311683"/>
            <a:ext cx="1572330" cy="597536"/>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Content Placeholder 13"/>
          <p:cNvSpPr>
            <a:spLocks noGrp="1"/>
          </p:cNvSpPr>
          <p:nvPr>
            <p:ph sz="quarter" idx="18"/>
          </p:nvPr>
        </p:nvSpPr>
        <p:spPr>
          <a:xfrm>
            <a:off x="431959"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2093560"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3"/>
          <p:cNvSpPr>
            <a:spLocks noGrp="1"/>
          </p:cNvSpPr>
          <p:nvPr>
            <p:ph sz="quarter" idx="20"/>
          </p:nvPr>
        </p:nvSpPr>
        <p:spPr>
          <a:xfrm>
            <a:off x="3755161"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4"/>
          <p:cNvSpPr>
            <a:spLocks noGrp="1"/>
          </p:cNvSpPr>
          <p:nvPr>
            <p:ph type="body" sz="quarter" idx="24"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267074892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hree Bar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1249200"/>
          </a:xfrm>
          <a:solidFill>
            <a:schemeClr val="bg1">
              <a:lumMod val="90000"/>
              <a:lumOff val="10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2093560" y="660018"/>
            <a:ext cx="1572330" cy="124920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124920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9" name="Text Placeholder 7"/>
          <p:cNvSpPr>
            <a:spLocks noGrp="1"/>
          </p:cNvSpPr>
          <p:nvPr>
            <p:ph type="body" sz="quarter" idx="21"/>
          </p:nvPr>
        </p:nvSpPr>
        <p:spPr>
          <a:xfrm>
            <a:off x="431959" y="1311683"/>
            <a:ext cx="1572330" cy="597536"/>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0" name="Text Placeholder 7"/>
          <p:cNvSpPr>
            <a:spLocks noGrp="1"/>
          </p:cNvSpPr>
          <p:nvPr>
            <p:ph type="body" sz="quarter" idx="22"/>
          </p:nvPr>
        </p:nvSpPr>
        <p:spPr>
          <a:xfrm>
            <a:off x="2093560" y="1311683"/>
            <a:ext cx="1572330" cy="597536"/>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4" name="Text Placeholder 7"/>
          <p:cNvSpPr>
            <a:spLocks noGrp="1"/>
          </p:cNvSpPr>
          <p:nvPr>
            <p:ph type="body" sz="quarter" idx="23"/>
          </p:nvPr>
        </p:nvSpPr>
        <p:spPr>
          <a:xfrm>
            <a:off x="3755161" y="1311683"/>
            <a:ext cx="1572330" cy="597536"/>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Content Placeholder 13"/>
          <p:cNvSpPr>
            <a:spLocks noGrp="1"/>
          </p:cNvSpPr>
          <p:nvPr>
            <p:ph sz="quarter" idx="18"/>
          </p:nvPr>
        </p:nvSpPr>
        <p:spPr>
          <a:xfrm>
            <a:off x="431959"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2093560"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3"/>
          <p:cNvSpPr>
            <a:spLocks noGrp="1"/>
          </p:cNvSpPr>
          <p:nvPr>
            <p:ph sz="quarter" idx="20"/>
          </p:nvPr>
        </p:nvSpPr>
        <p:spPr>
          <a:xfrm>
            <a:off x="3755161"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0715585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wo Bar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124920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081" y="660018"/>
            <a:ext cx="2402411" cy="124920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21"/>
          </p:nvPr>
        </p:nvSpPr>
        <p:spPr>
          <a:xfrm>
            <a:off x="431960" y="1457108"/>
            <a:ext cx="2401691" cy="452111"/>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9" name="Text Placeholder 7"/>
          <p:cNvSpPr>
            <a:spLocks noGrp="1"/>
          </p:cNvSpPr>
          <p:nvPr>
            <p:ph type="body" sz="quarter" idx="22"/>
          </p:nvPr>
        </p:nvSpPr>
        <p:spPr>
          <a:xfrm>
            <a:off x="2925801" y="1457108"/>
            <a:ext cx="2401691" cy="452111"/>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1" name="Content Placeholder 13"/>
          <p:cNvSpPr>
            <a:spLocks noGrp="1"/>
          </p:cNvSpPr>
          <p:nvPr>
            <p:ph sz="quarter" idx="18"/>
          </p:nvPr>
        </p:nvSpPr>
        <p:spPr>
          <a:xfrm>
            <a:off x="431960" y="1990119"/>
            <a:ext cx="2401691" cy="804620"/>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925801" y="1990119"/>
            <a:ext cx="2401691" cy="804620"/>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7928760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wo Bar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124920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081" y="660018"/>
            <a:ext cx="2402411" cy="1249200"/>
          </a:xfrm>
          <a:solidFill>
            <a:schemeClr val="bg1">
              <a:lumMod val="90000"/>
              <a:lumOff val="10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21"/>
          </p:nvPr>
        </p:nvSpPr>
        <p:spPr>
          <a:xfrm>
            <a:off x="431960" y="1457108"/>
            <a:ext cx="2401691" cy="452111"/>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9" name="Text Placeholder 7"/>
          <p:cNvSpPr>
            <a:spLocks noGrp="1"/>
          </p:cNvSpPr>
          <p:nvPr>
            <p:ph type="body" sz="quarter" idx="22"/>
          </p:nvPr>
        </p:nvSpPr>
        <p:spPr>
          <a:xfrm>
            <a:off x="2925801" y="1457108"/>
            <a:ext cx="2401691" cy="452111"/>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1" name="Content Placeholder 13"/>
          <p:cNvSpPr>
            <a:spLocks noGrp="1"/>
          </p:cNvSpPr>
          <p:nvPr>
            <p:ph sz="quarter" idx="18"/>
          </p:nvPr>
        </p:nvSpPr>
        <p:spPr>
          <a:xfrm>
            <a:off x="431960" y="1990119"/>
            <a:ext cx="2401691" cy="804620"/>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925801" y="1990119"/>
            <a:ext cx="2401691" cy="804620"/>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4"/>
          <p:cNvSpPr>
            <a:spLocks noGrp="1"/>
          </p:cNvSpPr>
          <p:nvPr>
            <p:ph type="body" sz="quarter" idx="23"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95154080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12 team">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1645691" y="774725"/>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14762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019571" y="774725"/>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352150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1" name="Picture Placeholder 3"/>
          <p:cNvSpPr>
            <a:spLocks noGrp="1"/>
          </p:cNvSpPr>
          <p:nvPr>
            <p:ph type="pic" sz="quarter" idx="23"/>
          </p:nvPr>
        </p:nvSpPr>
        <p:spPr>
          <a:xfrm>
            <a:off x="4393450" y="774725"/>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32" name="Content Placeholder 13"/>
          <p:cNvSpPr>
            <a:spLocks noGrp="1"/>
          </p:cNvSpPr>
          <p:nvPr>
            <p:ph sz="quarter" idx="24" hasCustomPrompt="1"/>
          </p:nvPr>
        </p:nvSpPr>
        <p:spPr>
          <a:xfrm>
            <a:off x="4895383"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48990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1645691" y="148990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14762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019571" y="148990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352150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9" name="Picture Placeholder 3"/>
          <p:cNvSpPr>
            <a:spLocks noGrp="1"/>
          </p:cNvSpPr>
          <p:nvPr>
            <p:ph type="pic" sz="quarter" idx="31"/>
          </p:nvPr>
        </p:nvSpPr>
        <p:spPr>
          <a:xfrm>
            <a:off x="4393450" y="148990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40" name="Content Placeholder 13"/>
          <p:cNvSpPr>
            <a:spLocks noGrp="1"/>
          </p:cNvSpPr>
          <p:nvPr>
            <p:ph sz="quarter" idx="32" hasCustomPrompt="1"/>
          </p:nvPr>
        </p:nvSpPr>
        <p:spPr>
          <a:xfrm>
            <a:off x="4895383"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1" name="Picture Placeholder 3"/>
          <p:cNvSpPr>
            <a:spLocks noGrp="1"/>
          </p:cNvSpPr>
          <p:nvPr>
            <p:ph type="pic" sz="quarter" idx="33"/>
          </p:nvPr>
        </p:nvSpPr>
        <p:spPr>
          <a:xfrm>
            <a:off x="271811" y="220508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42" name="Content Placeholder 13"/>
          <p:cNvSpPr>
            <a:spLocks noGrp="1"/>
          </p:cNvSpPr>
          <p:nvPr>
            <p:ph sz="quarter" idx="34" hasCustomPrompt="1"/>
          </p:nvPr>
        </p:nvSpPr>
        <p:spPr>
          <a:xfrm>
            <a:off x="77374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3" name="Picture Placeholder 3"/>
          <p:cNvSpPr>
            <a:spLocks noGrp="1"/>
          </p:cNvSpPr>
          <p:nvPr>
            <p:ph type="pic" sz="quarter" idx="35"/>
          </p:nvPr>
        </p:nvSpPr>
        <p:spPr>
          <a:xfrm>
            <a:off x="1645691" y="220508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44" name="Content Placeholder 13"/>
          <p:cNvSpPr>
            <a:spLocks noGrp="1"/>
          </p:cNvSpPr>
          <p:nvPr>
            <p:ph sz="quarter" idx="36" hasCustomPrompt="1"/>
          </p:nvPr>
        </p:nvSpPr>
        <p:spPr>
          <a:xfrm>
            <a:off x="214762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5" name="Picture Placeholder 3"/>
          <p:cNvSpPr>
            <a:spLocks noGrp="1"/>
          </p:cNvSpPr>
          <p:nvPr>
            <p:ph type="pic" sz="quarter" idx="37"/>
          </p:nvPr>
        </p:nvSpPr>
        <p:spPr>
          <a:xfrm>
            <a:off x="3019571" y="220508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46" name="Content Placeholder 13"/>
          <p:cNvSpPr>
            <a:spLocks noGrp="1"/>
          </p:cNvSpPr>
          <p:nvPr>
            <p:ph sz="quarter" idx="38" hasCustomPrompt="1"/>
          </p:nvPr>
        </p:nvSpPr>
        <p:spPr>
          <a:xfrm>
            <a:off x="352150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7" name="Picture Placeholder 3"/>
          <p:cNvSpPr>
            <a:spLocks noGrp="1"/>
          </p:cNvSpPr>
          <p:nvPr>
            <p:ph type="pic" sz="quarter" idx="39"/>
          </p:nvPr>
        </p:nvSpPr>
        <p:spPr>
          <a:xfrm>
            <a:off x="4393450" y="220508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48" name="Content Placeholder 13"/>
          <p:cNvSpPr>
            <a:spLocks noGrp="1"/>
          </p:cNvSpPr>
          <p:nvPr>
            <p:ph sz="quarter" idx="40" hasCustomPrompt="1"/>
          </p:nvPr>
        </p:nvSpPr>
        <p:spPr>
          <a:xfrm>
            <a:off x="4895383"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348777419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12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1645691" y="774725"/>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14762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019571" y="774725"/>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352150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1" name="Picture Placeholder 3"/>
          <p:cNvSpPr>
            <a:spLocks noGrp="1"/>
          </p:cNvSpPr>
          <p:nvPr>
            <p:ph type="pic" sz="quarter" idx="23"/>
          </p:nvPr>
        </p:nvSpPr>
        <p:spPr>
          <a:xfrm>
            <a:off x="4393450" y="774725"/>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32" name="Content Placeholder 13"/>
          <p:cNvSpPr>
            <a:spLocks noGrp="1"/>
          </p:cNvSpPr>
          <p:nvPr>
            <p:ph sz="quarter" idx="24" hasCustomPrompt="1"/>
          </p:nvPr>
        </p:nvSpPr>
        <p:spPr>
          <a:xfrm>
            <a:off x="4895383"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48990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1645691" y="148990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14762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019571" y="148990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352150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9" name="Picture Placeholder 3"/>
          <p:cNvSpPr>
            <a:spLocks noGrp="1"/>
          </p:cNvSpPr>
          <p:nvPr>
            <p:ph type="pic" sz="quarter" idx="31"/>
          </p:nvPr>
        </p:nvSpPr>
        <p:spPr>
          <a:xfrm>
            <a:off x="4393450" y="148990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40" name="Content Placeholder 13"/>
          <p:cNvSpPr>
            <a:spLocks noGrp="1"/>
          </p:cNvSpPr>
          <p:nvPr>
            <p:ph sz="quarter" idx="32" hasCustomPrompt="1"/>
          </p:nvPr>
        </p:nvSpPr>
        <p:spPr>
          <a:xfrm>
            <a:off x="4895383"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1" name="Picture Placeholder 3"/>
          <p:cNvSpPr>
            <a:spLocks noGrp="1"/>
          </p:cNvSpPr>
          <p:nvPr>
            <p:ph type="pic" sz="quarter" idx="33"/>
          </p:nvPr>
        </p:nvSpPr>
        <p:spPr>
          <a:xfrm>
            <a:off x="271811" y="220508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42" name="Content Placeholder 13"/>
          <p:cNvSpPr>
            <a:spLocks noGrp="1"/>
          </p:cNvSpPr>
          <p:nvPr>
            <p:ph sz="quarter" idx="34" hasCustomPrompt="1"/>
          </p:nvPr>
        </p:nvSpPr>
        <p:spPr>
          <a:xfrm>
            <a:off x="77374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3" name="Picture Placeholder 3"/>
          <p:cNvSpPr>
            <a:spLocks noGrp="1"/>
          </p:cNvSpPr>
          <p:nvPr>
            <p:ph type="pic" sz="quarter" idx="35"/>
          </p:nvPr>
        </p:nvSpPr>
        <p:spPr>
          <a:xfrm>
            <a:off x="1645691" y="220508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44" name="Content Placeholder 13"/>
          <p:cNvSpPr>
            <a:spLocks noGrp="1"/>
          </p:cNvSpPr>
          <p:nvPr>
            <p:ph sz="quarter" idx="36" hasCustomPrompt="1"/>
          </p:nvPr>
        </p:nvSpPr>
        <p:spPr>
          <a:xfrm>
            <a:off x="214762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5" name="Picture Placeholder 3"/>
          <p:cNvSpPr>
            <a:spLocks noGrp="1"/>
          </p:cNvSpPr>
          <p:nvPr>
            <p:ph type="pic" sz="quarter" idx="37"/>
          </p:nvPr>
        </p:nvSpPr>
        <p:spPr>
          <a:xfrm>
            <a:off x="3019571" y="220508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46" name="Content Placeholder 13"/>
          <p:cNvSpPr>
            <a:spLocks noGrp="1"/>
          </p:cNvSpPr>
          <p:nvPr>
            <p:ph sz="quarter" idx="38" hasCustomPrompt="1"/>
          </p:nvPr>
        </p:nvSpPr>
        <p:spPr>
          <a:xfrm>
            <a:off x="352150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7" name="Picture Placeholder 3"/>
          <p:cNvSpPr>
            <a:spLocks noGrp="1"/>
          </p:cNvSpPr>
          <p:nvPr>
            <p:ph type="pic" sz="quarter" idx="39"/>
          </p:nvPr>
        </p:nvSpPr>
        <p:spPr>
          <a:xfrm>
            <a:off x="4393450" y="220508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48" name="Content Placeholder 13"/>
          <p:cNvSpPr>
            <a:spLocks noGrp="1"/>
          </p:cNvSpPr>
          <p:nvPr>
            <p:ph sz="quarter" idx="40" hasCustomPrompt="1"/>
          </p:nvPr>
        </p:nvSpPr>
        <p:spPr>
          <a:xfrm>
            <a:off x="4895383"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246738053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9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6"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059800" y="774725"/>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563520"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847789" y="774724"/>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4353293"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48990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6"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059800" y="148990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563520"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847789" y="1489905"/>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4353293"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1" name="Picture Placeholder 3"/>
          <p:cNvSpPr>
            <a:spLocks noGrp="1"/>
          </p:cNvSpPr>
          <p:nvPr>
            <p:ph type="pic" sz="quarter" idx="33"/>
          </p:nvPr>
        </p:nvSpPr>
        <p:spPr>
          <a:xfrm>
            <a:off x="271811" y="220508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42" name="Content Placeholder 13"/>
          <p:cNvSpPr>
            <a:spLocks noGrp="1"/>
          </p:cNvSpPr>
          <p:nvPr>
            <p:ph sz="quarter" idx="34" hasCustomPrompt="1"/>
          </p:nvPr>
        </p:nvSpPr>
        <p:spPr>
          <a:xfrm>
            <a:off x="773746"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3" name="Picture Placeholder 3"/>
          <p:cNvSpPr>
            <a:spLocks noGrp="1"/>
          </p:cNvSpPr>
          <p:nvPr>
            <p:ph type="pic" sz="quarter" idx="35"/>
          </p:nvPr>
        </p:nvSpPr>
        <p:spPr>
          <a:xfrm>
            <a:off x="2059800" y="220508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44" name="Content Placeholder 13"/>
          <p:cNvSpPr>
            <a:spLocks noGrp="1"/>
          </p:cNvSpPr>
          <p:nvPr>
            <p:ph sz="quarter" idx="36" hasCustomPrompt="1"/>
          </p:nvPr>
        </p:nvSpPr>
        <p:spPr>
          <a:xfrm>
            <a:off x="2563520"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5" name="Picture Placeholder 3"/>
          <p:cNvSpPr>
            <a:spLocks noGrp="1"/>
          </p:cNvSpPr>
          <p:nvPr>
            <p:ph type="pic" sz="quarter" idx="37"/>
          </p:nvPr>
        </p:nvSpPr>
        <p:spPr>
          <a:xfrm>
            <a:off x="3847789" y="2205085"/>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46" name="Content Placeholder 13"/>
          <p:cNvSpPr>
            <a:spLocks noGrp="1"/>
          </p:cNvSpPr>
          <p:nvPr>
            <p:ph sz="quarter" idx="38" hasCustomPrompt="1"/>
          </p:nvPr>
        </p:nvSpPr>
        <p:spPr>
          <a:xfrm>
            <a:off x="4353293"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08010400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9 Team ">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6"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059800" y="774725"/>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563520"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847789" y="774724"/>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4353293"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48990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6"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059800" y="148990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563520"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847789" y="1489905"/>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4353293"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1" name="Picture Placeholder 3"/>
          <p:cNvSpPr>
            <a:spLocks noGrp="1"/>
          </p:cNvSpPr>
          <p:nvPr>
            <p:ph type="pic" sz="quarter" idx="33"/>
          </p:nvPr>
        </p:nvSpPr>
        <p:spPr>
          <a:xfrm>
            <a:off x="271811" y="220508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42" name="Content Placeholder 13"/>
          <p:cNvSpPr>
            <a:spLocks noGrp="1"/>
          </p:cNvSpPr>
          <p:nvPr>
            <p:ph sz="quarter" idx="34" hasCustomPrompt="1"/>
          </p:nvPr>
        </p:nvSpPr>
        <p:spPr>
          <a:xfrm>
            <a:off x="773746"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3" name="Picture Placeholder 3"/>
          <p:cNvSpPr>
            <a:spLocks noGrp="1"/>
          </p:cNvSpPr>
          <p:nvPr>
            <p:ph type="pic" sz="quarter" idx="35"/>
          </p:nvPr>
        </p:nvSpPr>
        <p:spPr>
          <a:xfrm>
            <a:off x="2059800" y="2205086"/>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44" name="Content Placeholder 13"/>
          <p:cNvSpPr>
            <a:spLocks noGrp="1"/>
          </p:cNvSpPr>
          <p:nvPr>
            <p:ph sz="quarter" idx="36" hasCustomPrompt="1"/>
          </p:nvPr>
        </p:nvSpPr>
        <p:spPr>
          <a:xfrm>
            <a:off x="2563520"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5" name="Picture Placeholder 3"/>
          <p:cNvSpPr>
            <a:spLocks noGrp="1"/>
          </p:cNvSpPr>
          <p:nvPr>
            <p:ph type="pic" sz="quarter" idx="37"/>
          </p:nvPr>
        </p:nvSpPr>
        <p:spPr>
          <a:xfrm>
            <a:off x="3847789" y="2205085"/>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46" name="Content Placeholder 13"/>
          <p:cNvSpPr>
            <a:spLocks noGrp="1"/>
          </p:cNvSpPr>
          <p:nvPr>
            <p:ph sz="quarter" idx="38" hasCustomPrompt="1"/>
          </p:nvPr>
        </p:nvSpPr>
        <p:spPr>
          <a:xfrm>
            <a:off x="4353293"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418890732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6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6"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059800" y="774725"/>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563520"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847789" y="774724"/>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4353293"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836228"/>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6"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059800" y="1836228"/>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563520"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847789" y="1836227"/>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4353293"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53546258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6 Team ">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6"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059800" y="774725"/>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563520"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847789" y="774724"/>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4353293"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836228"/>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6"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059800" y="1836228"/>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563520"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847789" y="1836227"/>
            <a:ext cx="431959" cy="432012"/>
          </a:xfrm>
          <a:solidFill>
            <a:schemeClr val="bg1">
              <a:lumMod val="90000"/>
              <a:lumOff val="10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4353293"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3741556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5_Title Slide">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31960" y="1006529"/>
            <a:ext cx="4895533" cy="694519"/>
          </a:xfrm>
        </p:spPr>
        <p:txBody>
          <a:bodyPr>
            <a:normAutofit/>
          </a:bodyPr>
          <a:lstStyle>
            <a:lvl1pPr>
              <a:defRPr sz="1701"/>
            </a:lvl1pPr>
          </a:lstStyle>
          <a:p>
            <a:r>
              <a:rPr lang="en-US" dirty="0"/>
              <a:t>Click to edit Master title style</a:t>
            </a:r>
          </a:p>
        </p:txBody>
      </p:sp>
      <p:sp>
        <p:nvSpPr>
          <p:cNvPr id="3" name="Subtitle 2"/>
          <p:cNvSpPr>
            <a:spLocks noGrp="1"/>
          </p:cNvSpPr>
          <p:nvPr>
            <p:ph type="subTitle" idx="1"/>
          </p:nvPr>
        </p:nvSpPr>
        <p:spPr>
          <a:xfrm>
            <a:off x="863918" y="1836050"/>
            <a:ext cx="4031615" cy="828022"/>
          </a:xfrm>
        </p:spPr>
        <p:txBody>
          <a:bodyPr/>
          <a:lstStyle>
            <a:lvl1pPr marL="0" indent="0" algn="ctr">
              <a:buNone/>
              <a:defRPr>
                <a:solidFill>
                  <a:schemeClr val="tx1">
                    <a:tint val="75000"/>
                  </a:schemeClr>
                </a:solidFill>
              </a:defRPr>
            </a:lvl1pPr>
            <a:lvl2pPr marL="287968" indent="0" algn="ctr">
              <a:buNone/>
              <a:defRPr>
                <a:solidFill>
                  <a:schemeClr val="tx1">
                    <a:tint val="75000"/>
                  </a:schemeClr>
                </a:solidFill>
              </a:defRPr>
            </a:lvl2pPr>
            <a:lvl3pPr marL="575936" indent="0" algn="ctr">
              <a:buNone/>
              <a:defRPr>
                <a:solidFill>
                  <a:schemeClr val="tx1">
                    <a:tint val="75000"/>
                  </a:schemeClr>
                </a:solidFill>
              </a:defRPr>
            </a:lvl3pPr>
            <a:lvl4pPr marL="863903" indent="0" algn="ctr">
              <a:buNone/>
              <a:defRPr>
                <a:solidFill>
                  <a:schemeClr val="tx1">
                    <a:tint val="75000"/>
                  </a:schemeClr>
                </a:solidFill>
              </a:defRPr>
            </a:lvl4pPr>
            <a:lvl5pPr marL="1151871" indent="0" algn="ctr">
              <a:buNone/>
              <a:defRPr>
                <a:solidFill>
                  <a:schemeClr val="tx1">
                    <a:tint val="75000"/>
                  </a:schemeClr>
                </a:solidFill>
              </a:defRPr>
            </a:lvl5pPr>
            <a:lvl6pPr marL="1439839" indent="0" algn="ctr">
              <a:buNone/>
              <a:defRPr>
                <a:solidFill>
                  <a:schemeClr val="tx1">
                    <a:tint val="75000"/>
                  </a:schemeClr>
                </a:solidFill>
              </a:defRPr>
            </a:lvl6pPr>
            <a:lvl7pPr marL="1727807" indent="0" algn="ctr">
              <a:buNone/>
              <a:defRPr>
                <a:solidFill>
                  <a:schemeClr val="tx1">
                    <a:tint val="75000"/>
                  </a:schemeClr>
                </a:solidFill>
              </a:defRPr>
            </a:lvl7pPr>
            <a:lvl8pPr marL="2015775" indent="0" algn="ctr">
              <a:buNone/>
              <a:defRPr>
                <a:solidFill>
                  <a:schemeClr val="tx1">
                    <a:tint val="75000"/>
                  </a:schemeClr>
                </a:solidFill>
              </a:defRPr>
            </a:lvl8pPr>
            <a:lvl9pPr marL="2303743"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42092659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4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0" y="774725"/>
            <a:ext cx="724728" cy="724817"/>
          </a:xfr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1084326" y="774725"/>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966553" y="774725"/>
            <a:ext cx="724728" cy="724817"/>
          </a:xfr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3780853" y="774725"/>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0" y="1836228"/>
            <a:ext cx="724728" cy="724817"/>
          </a:xfr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1084326" y="1836228"/>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966553" y="1836228"/>
            <a:ext cx="724728" cy="724817"/>
          </a:xfr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3780853" y="1836228"/>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423536024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1_4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0" y="774725"/>
            <a:ext cx="724728" cy="724817"/>
          </a:xfr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1084326" y="774725"/>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966553" y="774725"/>
            <a:ext cx="724728" cy="724817"/>
          </a:xfr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3780853" y="774725"/>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0" y="1836228"/>
            <a:ext cx="724728" cy="724817"/>
          </a:xfr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1084326" y="1836228"/>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966553" y="1836228"/>
            <a:ext cx="724728" cy="724817"/>
          </a:xfr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3780853" y="1836228"/>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327816467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3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738934" y="774725"/>
            <a:ext cx="661005" cy="661086"/>
          </a:xfrm>
          <a:prstGeom prst="ellipse">
            <a:avLst/>
          </a:prstGeo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271812"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526923" y="774725"/>
            <a:ext cx="661005" cy="661086"/>
          </a:xfrm>
          <a:prstGeom prst="ellipse">
            <a:avLst/>
          </a:prstGeo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059801"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4314912" y="774724"/>
            <a:ext cx="661005" cy="661086"/>
          </a:xfrm>
          <a:prstGeom prst="ellipse">
            <a:avLst/>
          </a:prstGeom>
          <a:solidFill>
            <a:schemeClr val="bg1">
              <a:lumMod val="90000"/>
              <a:lumOff val="10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3847789"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84096209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3 Team 2">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738934" y="774725"/>
            <a:ext cx="661005" cy="661086"/>
          </a:xfrm>
          <a:prstGeom prst="ellipse">
            <a:avLst/>
          </a:prstGeo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271812"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526923" y="774725"/>
            <a:ext cx="661005" cy="661086"/>
          </a:xfrm>
          <a:prstGeom prst="ellipse">
            <a:avLst/>
          </a:prstGeo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059801"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4314912" y="774724"/>
            <a:ext cx="661005" cy="661086"/>
          </a:xfrm>
          <a:prstGeom prst="ellipse">
            <a:avLst/>
          </a:prstGeom>
          <a:solidFill>
            <a:schemeClr val="bg1">
              <a:lumMod val="90000"/>
              <a:lumOff val="10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3847789"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83489808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4 Team Subtitle 2">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577080" y="774725"/>
            <a:ext cx="661005" cy="661086"/>
          </a:xfrm>
          <a:prstGeom prst="ellipse">
            <a:avLst/>
          </a:prstGeo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339772"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1901613" y="774725"/>
            <a:ext cx="661005" cy="661086"/>
          </a:xfrm>
          <a:prstGeom prst="ellipse">
            <a:avLst/>
          </a:prstGeo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1664306"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226146" y="774725"/>
            <a:ext cx="661005" cy="661086"/>
          </a:xfrm>
          <a:prstGeom prst="ellipse">
            <a:avLst/>
          </a:prstGeom>
          <a:solidFill>
            <a:schemeClr val="bg1">
              <a:lumMod val="90000"/>
              <a:lumOff val="10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2988838"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
        <p:nvSpPr>
          <p:cNvPr id="10" name="Picture Placeholder 3"/>
          <p:cNvSpPr>
            <a:spLocks noGrp="1"/>
          </p:cNvSpPr>
          <p:nvPr>
            <p:ph type="pic" sz="quarter" idx="42"/>
          </p:nvPr>
        </p:nvSpPr>
        <p:spPr>
          <a:xfrm>
            <a:off x="4550679" y="774724"/>
            <a:ext cx="661005" cy="661086"/>
          </a:xfrm>
          <a:prstGeom prst="ellipse">
            <a:avLst/>
          </a:prstGeom>
          <a:solidFill>
            <a:schemeClr val="bg1">
              <a:lumMod val="90000"/>
              <a:lumOff val="10000"/>
            </a:schemeClr>
          </a:solidFill>
          <a:ln w="3175">
            <a:solidFill>
              <a:schemeClr val="bg1">
                <a:lumMod val="50000"/>
                <a:alpha val="40000"/>
              </a:schemeClr>
            </a:solidFill>
          </a:ln>
          <a:effectLst>
            <a:outerShdw dist="25400" dir="5400000" algn="t" rotWithShape="0">
              <a:schemeClr val="tx2"/>
            </a:outerShdw>
          </a:effectLst>
        </p:spPr>
        <p:txBody>
          <a:bodyPr anchor="ctr" anchorCtr="0">
            <a:normAutofit/>
          </a:bodyPr>
          <a:lstStyle>
            <a:lvl1pPr marL="0" indent="0" algn="ctr">
              <a:buNone/>
              <a:defRPr sz="496"/>
            </a:lvl1pPr>
          </a:lstStyle>
          <a:p>
            <a:endParaRPr lang="en-US" dirty="0"/>
          </a:p>
        </p:txBody>
      </p:sp>
      <p:sp>
        <p:nvSpPr>
          <p:cNvPr id="11" name="Content Placeholder 13"/>
          <p:cNvSpPr>
            <a:spLocks noGrp="1"/>
          </p:cNvSpPr>
          <p:nvPr>
            <p:ph sz="quarter" idx="43" hasCustomPrompt="1"/>
          </p:nvPr>
        </p:nvSpPr>
        <p:spPr>
          <a:xfrm>
            <a:off x="4313372"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245277304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4 Team 2">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577080" y="774725"/>
            <a:ext cx="661005" cy="661086"/>
          </a:xfrm>
          <a:prstGeom prst="ellipse">
            <a:avLst/>
          </a:prstGeom>
          <a:solidFill>
            <a:schemeClr val="bg1">
              <a:lumMod val="90000"/>
              <a:lumOff val="10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339772"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1901613" y="774725"/>
            <a:ext cx="661005" cy="661086"/>
          </a:xfrm>
          <a:prstGeom prst="ellipse">
            <a:avLst/>
          </a:prstGeom>
          <a:solidFill>
            <a:schemeClr val="bg1">
              <a:lumMod val="90000"/>
              <a:lumOff val="10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1664306"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226146" y="774725"/>
            <a:ext cx="661005" cy="661086"/>
          </a:xfrm>
          <a:prstGeom prst="ellipse">
            <a:avLst/>
          </a:prstGeom>
          <a:solidFill>
            <a:schemeClr val="bg1">
              <a:lumMod val="90000"/>
              <a:lumOff val="10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2988838"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10" name="Picture Placeholder 3"/>
          <p:cNvSpPr>
            <a:spLocks noGrp="1"/>
          </p:cNvSpPr>
          <p:nvPr>
            <p:ph type="pic" sz="quarter" idx="42"/>
          </p:nvPr>
        </p:nvSpPr>
        <p:spPr>
          <a:xfrm>
            <a:off x="4550679" y="774724"/>
            <a:ext cx="661005" cy="661086"/>
          </a:xfrm>
          <a:prstGeom prst="ellipse">
            <a:avLst/>
          </a:prstGeom>
          <a:solidFill>
            <a:schemeClr val="bg1">
              <a:lumMod val="90000"/>
              <a:lumOff val="10000"/>
            </a:schemeClr>
          </a:solidFill>
          <a:ln w="3175">
            <a:solidFill>
              <a:schemeClr val="bg1">
                <a:lumMod val="50000"/>
                <a:alpha val="40000"/>
              </a:schemeClr>
            </a:solidFill>
          </a:ln>
          <a:effectLst>
            <a:outerShdw dist="25400" dir="5400000" algn="t" rotWithShape="0">
              <a:schemeClr val="tx2"/>
            </a:outerShdw>
          </a:effectLst>
        </p:spPr>
        <p:txBody>
          <a:bodyPr anchor="ctr" anchorCtr="0">
            <a:normAutofit/>
          </a:bodyPr>
          <a:lstStyle>
            <a:lvl1pPr marL="0" indent="0" algn="ctr">
              <a:buNone/>
              <a:defRPr sz="496"/>
            </a:lvl1pPr>
          </a:lstStyle>
          <a:p>
            <a:endParaRPr lang="en-US" dirty="0"/>
          </a:p>
        </p:txBody>
      </p:sp>
      <p:sp>
        <p:nvSpPr>
          <p:cNvPr id="11" name="Content Placeholder 13"/>
          <p:cNvSpPr>
            <a:spLocks noGrp="1"/>
          </p:cNvSpPr>
          <p:nvPr>
            <p:ph sz="quarter" idx="43" hasCustomPrompt="1"/>
          </p:nvPr>
        </p:nvSpPr>
        <p:spPr>
          <a:xfrm>
            <a:off x="4313372"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347733013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33_Title Only">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599431"/>
            <a:ext cx="1111198" cy="1670445"/>
          </a:xfrm>
          <a:solidFill>
            <a:schemeClr val="bg1">
              <a:lumMod val="90000"/>
              <a:lumOff val="10000"/>
            </a:schemeClr>
          </a:solidFill>
        </p:spPr>
        <p:txBody>
          <a:bodyPr anchor="ctr">
            <a:normAutofit/>
          </a:bodyPr>
          <a:lstStyle>
            <a:lvl1pPr marL="0" indent="0" algn="ctr">
              <a:buNone/>
              <a:defRPr sz="661"/>
            </a:lvl1pPr>
          </a:lstStyle>
          <a:p>
            <a:endParaRPr lang="en-US"/>
          </a:p>
        </p:txBody>
      </p:sp>
      <p:sp>
        <p:nvSpPr>
          <p:cNvPr id="5" name="Picture Placeholder 3"/>
          <p:cNvSpPr>
            <a:spLocks noGrp="1"/>
          </p:cNvSpPr>
          <p:nvPr>
            <p:ph type="pic" sz="quarter" idx="11"/>
          </p:nvPr>
        </p:nvSpPr>
        <p:spPr>
          <a:xfrm>
            <a:off x="2956239" y="599431"/>
            <a:ext cx="1111198" cy="1670445"/>
          </a:xfrm>
          <a:solidFill>
            <a:schemeClr val="bg1">
              <a:lumMod val="90000"/>
              <a:lumOff val="10000"/>
            </a:schemeClr>
          </a:solidFill>
        </p:spPr>
        <p:txBody>
          <a:bodyPr anchor="ctr">
            <a:normAutofit/>
          </a:bodyPr>
          <a:lstStyle>
            <a:lvl1pPr marL="0" indent="0" algn="ctr">
              <a:buNone/>
              <a:defRPr sz="661"/>
            </a:lvl1pPr>
          </a:lstStyle>
          <a:p>
            <a:endParaRPr lang="en-US"/>
          </a:p>
        </p:txBody>
      </p:sp>
      <p:sp>
        <p:nvSpPr>
          <p:cNvPr id="8" name="Text Placeholder 9"/>
          <p:cNvSpPr>
            <a:spLocks noGrp="1"/>
          </p:cNvSpPr>
          <p:nvPr>
            <p:ph type="body" sz="quarter" idx="14"/>
          </p:nvPr>
        </p:nvSpPr>
        <p:spPr>
          <a:xfrm>
            <a:off x="1638131" y="599431"/>
            <a:ext cx="1171452" cy="1670445"/>
          </a:xfrm>
        </p:spPr>
        <p:txBody>
          <a:bodyPr>
            <a:noAutofit/>
          </a:bodyPr>
          <a:lstStyle>
            <a:lvl1pPr marL="0" indent="0">
              <a:buNone/>
              <a:defRPr sz="661" b="1">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0" indent="0">
              <a:buFontTx/>
              <a:buNone/>
              <a:defRPr sz="661"/>
            </a:lvl2pPr>
            <a:lvl3pPr marL="71244" indent="-71244">
              <a:defRPr sz="661"/>
            </a:lvl3pPr>
            <a:lvl4pPr marL="189734" indent="-98242">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9"/>
          <p:cNvSpPr>
            <a:spLocks noGrp="1"/>
          </p:cNvSpPr>
          <p:nvPr>
            <p:ph type="body" sz="quarter" idx="15"/>
          </p:nvPr>
        </p:nvSpPr>
        <p:spPr>
          <a:xfrm>
            <a:off x="4156039" y="599431"/>
            <a:ext cx="1171452" cy="1670445"/>
          </a:xfrm>
        </p:spPr>
        <p:txBody>
          <a:bodyPr>
            <a:noAutofit/>
          </a:bodyPr>
          <a:lstStyle>
            <a:lvl1pPr marL="0" indent="0">
              <a:buNone/>
              <a:defRPr sz="661" b="1">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0" indent="0">
              <a:buFontTx/>
              <a:buNone/>
              <a:defRPr sz="661"/>
            </a:lvl2pPr>
            <a:lvl3pPr marL="71244" indent="-71244">
              <a:defRPr sz="661"/>
            </a:lvl3pPr>
            <a:lvl4pPr marL="189734" indent="-98242">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9"/>
          <p:cNvSpPr>
            <a:spLocks noGrp="1"/>
          </p:cNvSpPr>
          <p:nvPr>
            <p:ph type="body" sz="quarter" idx="16"/>
          </p:nvPr>
        </p:nvSpPr>
        <p:spPr>
          <a:xfrm>
            <a:off x="431959" y="2353088"/>
            <a:ext cx="2377624"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9"/>
          <p:cNvSpPr>
            <a:spLocks noGrp="1"/>
          </p:cNvSpPr>
          <p:nvPr>
            <p:ph type="body" sz="quarter" idx="17"/>
          </p:nvPr>
        </p:nvSpPr>
        <p:spPr>
          <a:xfrm>
            <a:off x="2956240" y="2353088"/>
            <a:ext cx="2371252"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8994767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obj">
  <p:cSld name="Two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6767" y="535381"/>
            <a:ext cx="5644642" cy="2645332"/>
          </a:xfrm>
          <a:custGeom>
            <a:avLst/>
            <a:gdLst/>
            <a:ahLst/>
            <a:cxnLst/>
            <a:rect l="l" t="t" r="r" b="b"/>
            <a:pathLst>
              <a:path w="5650865" h="2649220">
                <a:moveTo>
                  <a:pt x="5650712" y="24434"/>
                </a:moveTo>
                <a:lnTo>
                  <a:pt x="5626341" y="24434"/>
                </a:lnTo>
                <a:lnTo>
                  <a:pt x="5626341" y="2624975"/>
                </a:lnTo>
                <a:lnTo>
                  <a:pt x="5650712" y="2624975"/>
                </a:lnTo>
                <a:lnTo>
                  <a:pt x="5650712" y="24434"/>
                </a:lnTo>
                <a:close/>
              </a:path>
              <a:path w="5650865" h="2649220">
                <a:moveTo>
                  <a:pt x="5650712" y="0"/>
                </a:moveTo>
                <a:lnTo>
                  <a:pt x="0" y="0"/>
                </a:lnTo>
                <a:lnTo>
                  <a:pt x="0" y="24130"/>
                </a:lnTo>
                <a:lnTo>
                  <a:pt x="0" y="2625090"/>
                </a:lnTo>
                <a:lnTo>
                  <a:pt x="0" y="2649220"/>
                </a:lnTo>
                <a:lnTo>
                  <a:pt x="5650712" y="2649220"/>
                </a:lnTo>
                <a:lnTo>
                  <a:pt x="5650712" y="2625090"/>
                </a:lnTo>
                <a:lnTo>
                  <a:pt x="24384" y="2625090"/>
                </a:lnTo>
                <a:lnTo>
                  <a:pt x="24384" y="24130"/>
                </a:lnTo>
                <a:lnTo>
                  <a:pt x="5650712" y="24130"/>
                </a:lnTo>
                <a:lnTo>
                  <a:pt x="5650712" y="0"/>
                </a:lnTo>
                <a:close/>
              </a:path>
            </a:pathLst>
          </a:custGeom>
          <a:solidFill>
            <a:srgbClr val="00A859"/>
          </a:solidFill>
        </p:spPr>
        <p:txBody>
          <a:bodyPr wrap="square" lIns="0" tIns="0" rIns="0" bIns="0" rtlCol="0"/>
          <a:lstStyle/>
          <a:p>
            <a:endParaRPr sz="1132"/>
          </a:p>
        </p:txBody>
      </p:sp>
      <p:sp>
        <p:nvSpPr>
          <p:cNvPr id="17" name="bg object 17"/>
          <p:cNvSpPr/>
          <p:nvPr/>
        </p:nvSpPr>
        <p:spPr>
          <a:xfrm>
            <a:off x="66775" y="71054"/>
            <a:ext cx="5644642" cy="428629"/>
          </a:xfrm>
          <a:custGeom>
            <a:avLst/>
            <a:gdLst/>
            <a:ahLst/>
            <a:cxnLst/>
            <a:rect l="l" t="t" r="r" b="b"/>
            <a:pathLst>
              <a:path w="5650865" h="429259">
                <a:moveTo>
                  <a:pt x="5650703" y="0"/>
                </a:moveTo>
                <a:lnTo>
                  <a:pt x="0" y="0"/>
                </a:lnTo>
                <a:lnTo>
                  <a:pt x="0" y="428878"/>
                </a:lnTo>
                <a:lnTo>
                  <a:pt x="5650703" y="428878"/>
                </a:lnTo>
                <a:lnTo>
                  <a:pt x="5650703" y="0"/>
                </a:lnTo>
                <a:close/>
              </a:path>
            </a:pathLst>
          </a:custGeom>
          <a:solidFill>
            <a:srgbClr val="2365C7"/>
          </a:solidFill>
        </p:spPr>
        <p:txBody>
          <a:bodyPr wrap="square" lIns="0" tIns="0" rIns="0" bIns="0" rtlCol="0"/>
          <a:lstStyle/>
          <a:p>
            <a:endParaRPr sz="1132"/>
          </a:p>
        </p:txBody>
      </p:sp>
      <p:sp>
        <p:nvSpPr>
          <p:cNvPr id="2" name="Holder 2"/>
          <p:cNvSpPr>
            <a:spLocks noGrp="1"/>
          </p:cNvSpPr>
          <p:nvPr>
            <p:ph type="title"/>
          </p:nvPr>
        </p:nvSpPr>
        <p:spPr/>
        <p:txBody>
          <a:bodyPr lIns="0" tIns="0" rIns="0" bIns="0"/>
          <a:lstStyle>
            <a:lvl1pPr>
              <a:defRPr sz="2646" b="1" i="0">
                <a:solidFill>
                  <a:srgbClr val="FEFEFE"/>
                </a:solidFill>
                <a:latin typeface="Arial"/>
                <a:cs typeface="Arial"/>
              </a:defRPr>
            </a:lvl1pPr>
          </a:lstStyle>
          <a:p>
            <a:endParaRPr/>
          </a:p>
        </p:txBody>
      </p:sp>
      <p:sp>
        <p:nvSpPr>
          <p:cNvPr id="3" name="Holder 3"/>
          <p:cNvSpPr>
            <a:spLocks noGrp="1"/>
          </p:cNvSpPr>
          <p:nvPr>
            <p:ph sz="half" idx="2"/>
          </p:nvPr>
        </p:nvSpPr>
        <p:spPr>
          <a:xfrm>
            <a:off x="247838" y="719705"/>
            <a:ext cx="1822346" cy="215123"/>
          </a:xfrm>
          <a:prstGeom prst="rect">
            <a:avLst/>
          </a:prstGeom>
        </p:spPr>
        <p:txBody>
          <a:bodyPr wrap="square" lIns="0" tIns="0" rIns="0" bIns="0">
            <a:spAutoFit/>
          </a:bodyPr>
          <a:lstStyle>
            <a:lvl1pPr>
              <a:defRPr sz="1398" b="0" i="0">
                <a:solidFill>
                  <a:srgbClr val="FEFEFE"/>
                </a:solidFill>
                <a:latin typeface="Arial"/>
                <a:cs typeface="Arial"/>
              </a:defRPr>
            </a:lvl1pPr>
          </a:lstStyle>
          <a:p>
            <a:endParaRPr/>
          </a:p>
        </p:txBody>
      </p:sp>
      <p:sp>
        <p:nvSpPr>
          <p:cNvPr id="4" name="Holder 4"/>
          <p:cNvSpPr>
            <a:spLocks noGrp="1"/>
          </p:cNvSpPr>
          <p:nvPr>
            <p:ph sz="half" idx="3"/>
          </p:nvPr>
        </p:nvSpPr>
        <p:spPr>
          <a:xfrm>
            <a:off x="2966117" y="745220"/>
            <a:ext cx="2505361" cy="14542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1/7/2021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7073510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31960" y="1006529"/>
            <a:ext cx="4895533" cy="694519"/>
          </a:xfrm>
        </p:spPr>
        <p:txBody>
          <a:bodyPr>
            <a:normAutofit/>
          </a:bodyPr>
          <a:lstStyle>
            <a:lvl1pPr>
              <a:defRPr sz="1701"/>
            </a:lvl1pPr>
          </a:lstStyle>
          <a:p>
            <a:r>
              <a:rPr lang="en-US" dirty="0"/>
              <a:t>Click to edit Master title style</a:t>
            </a:r>
          </a:p>
        </p:txBody>
      </p:sp>
      <p:sp>
        <p:nvSpPr>
          <p:cNvPr id="3" name="Subtitle 2"/>
          <p:cNvSpPr>
            <a:spLocks noGrp="1"/>
          </p:cNvSpPr>
          <p:nvPr>
            <p:ph type="subTitle" idx="1"/>
          </p:nvPr>
        </p:nvSpPr>
        <p:spPr>
          <a:xfrm>
            <a:off x="863918" y="1836050"/>
            <a:ext cx="4031615" cy="828022"/>
          </a:xfrm>
        </p:spPr>
        <p:txBody>
          <a:bodyPr/>
          <a:lstStyle>
            <a:lvl1pPr marL="0" indent="0" algn="ctr">
              <a:buNone/>
              <a:defRPr>
                <a:solidFill>
                  <a:schemeClr val="tx1">
                    <a:tint val="75000"/>
                  </a:schemeClr>
                </a:solidFill>
              </a:defRPr>
            </a:lvl1pPr>
            <a:lvl2pPr marL="287968" indent="0" algn="ctr">
              <a:buNone/>
              <a:defRPr>
                <a:solidFill>
                  <a:schemeClr val="tx1">
                    <a:tint val="75000"/>
                  </a:schemeClr>
                </a:solidFill>
              </a:defRPr>
            </a:lvl2pPr>
            <a:lvl3pPr marL="575936" indent="0" algn="ctr">
              <a:buNone/>
              <a:defRPr>
                <a:solidFill>
                  <a:schemeClr val="tx1">
                    <a:tint val="75000"/>
                  </a:schemeClr>
                </a:solidFill>
              </a:defRPr>
            </a:lvl3pPr>
            <a:lvl4pPr marL="863903" indent="0" algn="ctr">
              <a:buNone/>
              <a:defRPr>
                <a:solidFill>
                  <a:schemeClr val="tx1">
                    <a:tint val="75000"/>
                  </a:schemeClr>
                </a:solidFill>
              </a:defRPr>
            </a:lvl4pPr>
            <a:lvl5pPr marL="1151871" indent="0" algn="ctr">
              <a:buNone/>
              <a:defRPr>
                <a:solidFill>
                  <a:schemeClr val="tx1">
                    <a:tint val="75000"/>
                  </a:schemeClr>
                </a:solidFill>
              </a:defRPr>
            </a:lvl5pPr>
            <a:lvl6pPr marL="1439839" indent="0" algn="ctr">
              <a:buNone/>
              <a:defRPr>
                <a:solidFill>
                  <a:schemeClr val="tx1">
                    <a:tint val="75000"/>
                  </a:schemeClr>
                </a:solidFill>
              </a:defRPr>
            </a:lvl6pPr>
            <a:lvl7pPr marL="1727807" indent="0" algn="ctr">
              <a:buNone/>
              <a:defRPr>
                <a:solidFill>
                  <a:schemeClr val="tx1">
                    <a:tint val="75000"/>
                  </a:schemeClr>
                </a:solidFill>
              </a:defRPr>
            </a:lvl7pPr>
            <a:lvl8pPr marL="2015775" indent="0" algn="ctr">
              <a:buNone/>
              <a:defRPr>
                <a:solidFill>
                  <a:schemeClr val="tx1">
                    <a:tint val="75000"/>
                  </a:schemeClr>
                </a:solidFill>
              </a:defRPr>
            </a:lvl8pPr>
            <a:lvl9pPr marL="2303743"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415328032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spcBef>
                <a:spcPts val="567"/>
              </a:spcBef>
              <a:defRPr/>
            </a:lvl1pPr>
            <a:lvl2pPr>
              <a:spcBef>
                <a:spcPts val="567"/>
              </a:spcBef>
              <a:defRPr/>
            </a:lvl2pPr>
            <a:lvl3pPr>
              <a:spcBef>
                <a:spcPts val="567"/>
              </a:spcBef>
              <a:defRPr/>
            </a:lvl3pPr>
            <a:lvl4pPr>
              <a:spcBef>
                <a:spcPts val="567"/>
              </a:spcBef>
              <a:defRPr/>
            </a:lvl4pPr>
            <a:lvl5pPr>
              <a:spcBef>
                <a:spcPts val="567"/>
              </a:spcBef>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17594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Title Slide">
    <p:bg>
      <p:bgPr>
        <a:solidFill>
          <a:schemeClr val="accent5"/>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394992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1_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31960" y="686201"/>
            <a:ext cx="4895533" cy="2186310"/>
          </a:xfrm>
        </p:spPr>
        <p:txBody>
          <a:bodyPr/>
          <a:lstStyle>
            <a:lvl1pPr>
              <a:spcBef>
                <a:spcPts val="567"/>
              </a:spcBef>
              <a:defRPr/>
            </a:lvl1pPr>
            <a:lvl2pPr>
              <a:spcBef>
                <a:spcPts val="567"/>
              </a:spcBef>
              <a:defRPr/>
            </a:lvl2pPr>
            <a:lvl3pPr>
              <a:spcBef>
                <a:spcPts val="567"/>
              </a:spcBef>
              <a:defRPr/>
            </a:lvl3pPr>
            <a:lvl4pPr>
              <a:spcBef>
                <a:spcPts val="567"/>
              </a:spcBef>
              <a:defRPr/>
            </a:lvl4pPr>
            <a:lvl5pPr>
              <a:spcBef>
                <a:spcPts val="567"/>
              </a:spcBef>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869564275"/>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Two column text no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numCol="2" spcCol="274320">
            <a:normAutofit/>
          </a:bodyPr>
          <a:lstStyle>
            <a:lvl1pPr marL="0" indent="0">
              <a:spcBef>
                <a:spcPts val="567"/>
              </a:spcBef>
              <a:buNone/>
              <a:defRPr sz="756"/>
            </a:lvl1pPr>
            <a:lvl2pPr marL="107988" indent="-107988">
              <a:spcBef>
                <a:spcPts val="567"/>
              </a:spcBef>
              <a:buFont typeface="Arial" panose="020B0604020202020204" pitchFamily="34" charset="0"/>
              <a:buChar char="•"/>
              <a:defRPr sz="756"/>
            </a:lvl2pPr>
            <a:lvl3pPr marL="224975" indent="-116987">
              <a:spcBef>
                <a:spcPts val="567"/>
              </a:spcBef>
              <a:buFont typeface="Open Sans Light" panose="020B0306030504020204" pitchFamily="34" charset="0"/>
              <a:buChar char="–"/>
              <a:defRPr sz="756"/>
            </a:lvl3pPr>
            <a:lvl4pPr marL="323964" indent="-107988">
              <a:spcBef>
                <a:spcPts val="567"/>
              </a:spcBef>
              <a:buFont typeface="Arial" panose="020B0604020202020204" pitchFamily="34" charset="0"/>
              <a:buChar char="•"/>
              <a:defRPr sz="756"/>
            </a:lvl4pPr>
            <a:lvl5pPr marL="431952" indent="-107988">
              <a:spcBef>
                <a:spcPts val="567"/>
              </a:spcBef>
              <a:buFont typeface="Open Sans Light" panose="020B0306030504020204" pitchFamily="34" charset="0"/>
              <a:buChar char="–"/>
              <a:defRPr sz="756"/>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3266323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Two column text with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31960" y="686201"/>
            <a:ext cx="4895533" cy="2186310"/>
          </a:xfrm>
        </p:spPr>
        <p:txBody>
          <a:bodyPr numCol="2" spcCol="274320">
            <a:normAutofit/>
          </a:bodyPr>
          <a:lstStyle>
            <a:lvl1pPr marL="0" indent="0">
              <a:spcBef>
                <a:spcPts val="567"/>
              </a:spcBef>
              <a:buNone/>
              <a:defRPr sz="756"/>
            </a:lvl1pPr>
            <a:lvl2pPr marL="107988" indent="-107988">
              <a:spcBef>
                <a:spcPts val="567"/>
              </a:spcBef>
              <a:buFont typeface="Arial" panose="020B0604020202020204" pitchFamily="34" charset="0"/>
              <a:buChar char="•"/>
              <a:defRPr sz="756"/>
            </a:lvl2pPr>
            <a:lvl3pPr marL="215976" indent="-107988">
              <a:spcBef>
                <a:spcPts val="567"/>
              </a:spcBef>
              <a:buFont typeface="Open Sans Light" panose="020B0306030504020204" pitchFamily="34" charset="0"/>
              <a:buChar char="–"/>
              <a:defRPr sz="756"/>
            </a:lvl3pPr>
            <a:lvl4pPr marL="323964" indent="-107988">
              <a:spcBef>
                <a:spcPts val="567"/>
              </a:spcBef>
              <a:buFont typeface="Arial" panose="020B0604020202020204" pitchFamily="34" charset="0"/>
              <a:buChar char="•"/>
              <a:defRPr sz="756"/>
            </a:lvl4pPr>
            <a:lvl5pPr marL="431952" indent="-107988">
              <a:spcBef>
                <a:spcPts val="567"/>
              </a:spcBef>
              <a:buFont typeface="Open Sans Light" panose="020B0306030504020204" pitchFamily="34" charset="0"/>
              <a:buChar char="–"/>
              <a:defRPr sz="756"/>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90064256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Two Content with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31960" y="686202"/>
            <a:ext cx="2399771" cy="2138308"/>
          </a:xfrm>
        </p:spPr>
        <p:txBody>
          <a:bodyPr>
            <a:normAutofit/>
          </a:bodyPr>
          <a:lstStyle>
            <a:lvl1pPr>
              <a:defRPr sz="945"/>
            </a:lvl1pPr>
            <a:lvl2pPr>
              <a:defRPr sz="756"/>
            </a:lvl2pPr>
            <a:lvl3pPr>
              <a:defRPr sz="756"/>
            </a:lvl3pPr>
            <a:lvl4pPr>
              <a:defRPr sz="756"/>
            </a:lvl4pPr>
            <a:lvl5pPr>
              <a:defRPr sz="756"/>
            </a:lvl5pPr>
            <a:lvl6pPr>
              <a:defRPr sz="1134"/>
            </a:lvl6pPr>
            <a:lvl7pPr>
              <a:defRPr sz="1134"/>
            </a:lvl7pPr>
            <a:lvl8pPr>
              <a:defRPr sz="1134"/>
            </a:lvl8pPr>
            <a:lvl9pPr>
              <a:defRPr sz="113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927720" y="686202"/>
            <a:ext cx="2399771" cy="2138308"/>
          </a:xfrm>
        </p:spPr>
        <p:txBody>
          <a:bodyPr>
            <a:normAutofit/>
          </a:bodyPr>
          <a:lstStyle>
            <a:lvl1pPr>
              <a:defRPr sz="945"/>
            </a:lvl1pPr>
            <a:lvl2pPr>
              <a:defRPr sz="756"/>
            </a:lvl2pPr>
            <a:lvl3pPr>
              <a:defRPr sz="756"/>
            </a:lvl3pPr>
            <a:lvl4pPr>
              <a:defRPr sz="756"/>
            </a:lvl4pPr>
            <a:lvl5pPr>
              <a:defRPr sz="756"/>
            </a:lvl5pPr>
            <a:lvl6pPr>
              <a:defRPr sz="1134"/>
            </a:lvl6pPr>
            <a:lvl7pPr>
              <a:defRPr sz="1134"/>
            </a:lvl7pPr>
            <a:lvl8pPr>
              <a:defRPr sz="1134"/>
            </a:lvl8pPr>
            <a:lvl9pPr>
              <a:defRPr sz="113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p:cNvSpPr>
            <a:spLocks noGrp="1"/>
          </p:cNvSpPr>
          <p:nvPr>
            <p:ph type="body" sz="quarter" idx="1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807929568"/>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31960" y="576016"/>
            <a:ext cx="2399771" cy="2138308"/>
          </a:xfrm>
        </p:spPr>
        <p:txBody>
          <a:bodyPr>
            <a:normAutofit/>
          </a:bodyPr>
          <a:lstStyle>
            <a:lvl1pPr>
              <a:defRPr sz="945"/>
            </a:lvl1pPr>
            <a:lvl2pPr>
              <a:defRPr sz="756"/>
            </a:lvl2pPr>
            <a:lvl3pPr>
              <a:defRPr sz="756"/>
            </a:lvl3pPr>
            <a:lvl4pPr>
              <a:defRPr sz="756"/>
            </a:lvl4pPr>
            <a:lvl5pPr>
              <a:defRPr sz="756"/>
            </a:lvl5pPr>
            <a:lvl6pPr>
              <a:defRPr sz="1134"/>
            </a:lvl6pPr>
            <a:lvl7pPr>
              <a:defRPr sz="1134"/>
            </a:lvl7pPr>
            <a:lvl8pPr>
              <a:defRPr sz="1134"/>
            </a:lvl8pPr>
            <a:lvl9pPr>
              <a:defRPr sz="113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927720" y="576016"/>
            <a:ext cx="2399771" cy="2138308"/>
          </a:xfrm>
        </p:spPr>
        <p:txBody>
          <a:bodyPr>
            <a:normAutofit/>
          </a:bodyPr>
          <a:lstStyle>
            <a:lvl1pPr>
              <a:defRPr sz="945"/>
            </a:lvl1pPr>
            <a:lvl2pPr>
              <a:defRPr sz="756"/>
            </a:lvl2pPr>
            <a:lvl3pPr>
              <a:defRPr sz="756"/>
            </a:lvl3pPr>
            <a:lvl4pPr>
              <a:defRPr sz="756"/>
            </a:lvl4pPr>
            <a:lvl5pPr>
              <a:defRPr sz="756"/>
            </a:lvl5pPr>
            <a:lvl6pPr>
              <a:defRPr sz="1134"/>
            </a:lvl6pPr>
            <a:lvl7pPr>
              <a:defRPr sz="1134"/>
            </a:lvl7pPr>
            <a:lvl8pPr>
              <a:defRPr sz="1134"/>
            </a:lvl8pPr>
            <a:lvl9pPr>
              <a:defRPr sz="113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9907269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31960" y="576017"/>
            <a:ext cx="2400771" cy="145410"/>
          </a:xfrm>
        </p:spPr>
        <p:txBody>
          <a:bodyPr wrap="square" anchor="b">
            <a:spAutoFit/>
          </a:bodyPr>
          <a:lstStyle>
            <a:lvl1pPr marL="0" indent="0">
              <a:spcBef>
                <a:spcPts val="0"/>
              </a:spcBef>
              <a:buNone/>
              <a:defRPr sz="945" b="1"/>
            </a:lvl1pPr>
            <a:lvl2pPr marL="287968" indent="0">
              <a:buNone/>
              <a:defRPr sz="1260" b="1"/>
            </a:lvl2pPr>
            <a:lvl3pPr marL="575936" indent="0">
              <a:buNone/>
              <a:defRPr sz="1134" b="1"/>
            </a:lvl3pPr>
            <a:lvl4pPr marL="863903" indent="0">
              <a:buNone/>
              <a:defRPr sz="1008" b="1"/>
            </a:lvl4pPr>
            <a:lvl5pPr marL="1151871" indent="0">
              <a:buNone/>
              <a:defRPr sz="1008" b="1"/>
            </a:lvl5pPr>
            <a:lvl6pPr marL="1439839" indent="0">
              <a:buNone/>
              <a:defRPr sz="1008" b="1"/>
            </a:lvl6pPr>
            <a:lvl7pPr marL="1727807" indent="0">
              <a:buNone/>
              <a:defRPr sz="1008" b="1"/>
            </a:lvl7pPr>
            <a:lvl8pPr marL="2015775" indent="0">
              <a:buNone/>
              <a:defRPr sz="1008" b="1"/>
            </a:lvl8pPr>
            <a:lvl9pPr marL="2303743" indent="0">
              <a:buNone/>
              <a:defRPr sz="1008" b="1"/>
            </a:lvl9pPr>
          </a:lstStyle>
          <a:p>
            <a:pPr lvl="0"/>
            <a:r>
              <a:rPr lang="en-US" dirty="0"/>
              <a:t>Click to edit Master text styles</a:t>
            </a:r>
          </a:p>
        </p:txBody>
      </p:sp>
      <p:sp>
        <p:nvSpPr>
          <p:cNvPr id="4" name="Content Placeholder 3"/>
          <p:cNvSpPr>
            <a:spLocks noGrp="1"/>
          </p:cNvSpPr>
          <p:nvPr>
            <p:ph sz="half" idx="2"/>
          </p:nvPr>
        </p:nvSpPr>
        <p:spPr>
          <a:xfrm>
            <a:off x="431960" y="737163"/>
            <a:ext cx="2400771" cy="2157166"/>
          </a:xfrm>
        </p:spPr>
        <p:txBody>
          <a:bodyPr>
            <a:normAutofit/>
          </a:bodyPr>
          <a:lstStyle>
            <a:lvl1pPr>
              <a:defRPr sz="945"/>
            </a:lvl1pPr>
            <a:lvl2pPr>
              <a:defRPr sz="756"/>
            </a:lvl2pPr>
            <a:lvl3pPr>
              <a:defRPr sz="756"/>
            </a:lvl3pPr>
            <a:lvl4pPr>
              <a:defRPr sz="756"/>
            </a:lvl4pPr>
            <a:lvl5pPr>
              <a:defRPr sz="756"/>
            </a:lvl5pPr>
            <a:lvl6pPr>
              <a:defRPr sz="1008"/>
            </a:lvl6pPr>
            <a:lvl7pPr>
              <a:defRPr sz="1008"/>
            </a:lvl7pPr>
            <a:lvl8pPr>
              <a:defRPr sz="1008"/>
            </a:lvl8pPr>
            <a:lvl9pPr>
              <a:defRPr sz="1008"/>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2925722" y="576017"/>
            <a:ext cx="2401770" cy="145410"/>
          </a:xfrm>
        </p:spPr>
        <p:txBody>
          <a:bodyPr wrap="square" anchor="b">
            <a:spAutoFit/>
          </a:bodyPr>
          <a:lstStyle>
            <a:lvl1pPr marL="0" indent="0">
              <a:spcBef>
                <a:spcPts val="0"/>
              </a:spcBef>
              <a:buNone/>
              <a:defRPr sz="945" b="1"/>
            </a:lvl1pPr>
            <a:lvl2pPr marL="287968" indent="0">
              <a:buNone/>
              <a:defRPr sz="1260" b="1"/>
            </a:lvl2pPr>
            <a:lvl3pPr marL="575936" indent="0">
              <a:buNone/>
              <a:defRPr sz="1134" b="1"/>
            </a:lvl3pPr>
            <a:lvl4pPr marL="863903" indent="0">
              <a:buNone/>
              <a:defRPr sz="1008" b="1"/>
            </a:lvl4pPr>
            <a:lvl5pPr marL="1151871" indent="0">
              <a:buNone/>
              <a:defRPr sz="1008" b="1"/>
            </a:lvl5pPr>
            <a:lvl6pPr marL="1439839" indent="0">
              <a:buNone/>
              <a:defRPr sz="1008" b="1"/>
            </a:lvl6pPr>
            <a:lvl7pPr marL="1727807" indent="0">
              <a:buNone/>
              <a:defRPr sz="1008" b="1"/>
            </a:lvl7pPr>
            <a:lvl8pPr marL="2015775" indent="0">
              <a:buNone/>
              <a:defRPr sz="1008" b="1"/>
            </a:lvl8pPr>
            <a:lvl9pPr marL="2303743" indent="0">
              <a:buNone/>
              <a:defRPr sz="1008" b="1"/>
            </a:lvl9pPr>
          </a:lstStyle>
          <a:p>
            <a:pPr lvl="0"/>
            <a:r>
              <a:rPr lang="en-US" dirty="0"/>
              <a:t>Click to edit Master text styles</a:t>
            </a:r>
          </a:p>
        </p:txBody>
      </p:sp>
      <p:sp>
        <p:nvSpPr>
          <p:cNvPr id="6" name="Content Placeholder 5"/>
          <p:cNvSpPr>
            <a:spLocks noGrp="1"/>
          </p:cNvSpPr>
          <p:nvPr>
            <p:ph sz="quarter" idx="4"/>
          </p:nvPr>
        </p:nvSpPr>
        <p:spPr>
          <a:xfrm>
            <a:off x="2925722" y="737163"/>
            <a:ext cx="2401770" cy="2157166"/>
          </a:xfrm>
        </p:spPr>
        <p:txBody>
          <a:bodyPr>
            <a:normAutofit/>
          </a:bodyPr>
          <a:lstStyle>
            <a:lvl1pPr>
              <a:defRPr sz="945"/>
            </a:lvl1pPr>
            <a:lvl2pPr>
              <a:defRPr sz="756"/>
            </a:lvl2pPr>
            <a:lvl3pPr>
              <a:defRPr sz="756"/>
            </a:lvl3pPr>
            <a:lvl4pPr>
              <a:defRPr sz="756"/>
            </a:lvl4pPr>
            <a:lvl5pPr>
              <a:defRPr sz="756"/>
            </a:lvl5pPr>
            <a:lvl6pPr>
              <a:defRPr sz="1008"/>
            </a:lvl6pPr>
            <a:lvl7pPr>
              <a:defRPr sz="1008"/>
            </a:lvl7pPr>
            <a:lvl8pPr>
              <a:defRPr sz="1008"/>
            </a:lvl8pPr>
            <a:lvl9pPr>
              <a:defRPr sz="1008"/>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29658033"/>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1_Comparison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31960" y="690863"/>
            <a:ext cx="2400771" cy="145410"/>
          </a:xfrm>
        </p:spPr>
        <p:txBody>
          <a:bodyPr wrap="square" anchor="b">
            <a:spAutoFit/>
          </a:bodyPr>
          <a:lstStyle>
            <a:lvl1pPr marL="0" indent="0">
              <a:spcBef>
                <a:spcPts val="0"/>
              </a:spcBef>
              <a:buNone/>
              <a:defRPr sz="945" b="1"/>
            </a:lvl1pPr>
            <a:lvl2pPr marL="287968" indent="0">
              <a:buNone/>
              <a:defRPr sz="1260" b="1"/>
            </a:lvl2pPr>
            <a:lvl3pPr marL="575936" indent="0">
              <a:buNone/>
              <a:defRPr sz="1134" b="1"/>
            </a:lvl3pPr>
            <a:lvl4pPr marL="863903" indent="0">
              <a:buNone/>
              <a:defRPr sz="1008" b="1"/>
            </a:lvl4pPr>
            <a:lvl5pPr marL="1151871" indent="0">
              <a:buNone/>
              <a:defRPr sz="1008" b="1"/>
            </a:lvl5pPr>
            <a:lvl6pPr marL="1439839" indent="0">
              <a:buNone/>
              <a:defRPr sz="1008" b="1"/>
            </a:lvl6pPr>
            <a:lvl7pPr marL="1727807" indent="0">
              <a:buNone/>
              <a:defRPr sz="1008" b="1"/>
            </a:lvl7pPr>
            <a:lvl8pPr marL="2015775" indent="0">
              <a:buNone/>
              <a:defRPr sz="1008" b="1"/>
            </a:lvl8pPr>
            <a:lvl9pPr marL="2303743" indent="0">
              <a:buNone/>
              <a:defRPr sz="1008" b="1"/>
            </a:lvl9pPr>
          </a:lstStyle>
          <a:p>
            <a:pPr lvl="0"/>
            <a:r>
              <a:rPr lang="en-US" dirty="0"/>
              <a:t>Click to edit Master text styles</a:t>
            </a:r>
          </a:p>
        </p:txBody>
      </p:sp>
      <p:sp>
        <p:nvSpPr>
          <p:cNvPr id="4" name="Content Placeholder 3"/>
          <p:cNvSpPr>
            <a:spLocks noGrp="1"/>
          </p:cNvSpPr>
          <p:nvPr>
            <p:ph sz="half" idx="2"/>
          </p:nvPr>
        </p:nvSpPr>
        <p:spPr>
          <a:xfrm>
            <a:off x="431960" y="852010"/>
            <a:ext cx="2400771" cy="2064071"/>
          </a:xfrm>
        </p:spPr>
        <p:txBody>
          <a:bodyPr>
            <a:normAutofit/>
          </a:bodyPr>
          <a:lstStyle>
            <a:lvl1pPr>
              <a:defRPr sz="945"/>
            </a:lvl1pPr>
            <a:lvl2pPr>
              <a:defRPr sz="756"/>
            </a:lvl2pPr>
            <a:lvl3pPr>
              <a:defRPr sz="756"/>
            </a:lvl3pPr>
            <a:lvl4pPr>
              <a:defRPr sz="756"/>
            </a:lvl4pPr>
            <a:lvl5pPr>
              <a:defRPr sz="756"/>
            </a:lvl5pPr>
            <a:lvl6pPr>
              <a:defRPr sz="1008"/>
            </a:lvl6pPr>
            <a:lvl7pPr>
              <a:defRPr sz="1008"/>
            </a:lvl7pPr>
            <a:lvl8pPr>
              <a:defRPr sz="1008"/>
            </a:lvl8pPr>
            <a:lvl9pPr>
              <a:defRPr sz="1008"/>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2925722" y="690863"/>
            <a:ext cx="2401770" cy="145410"/>
          </a:xfrm>
        </p:spPr>
        <p:txBody>
          <a:bodyPr wrap="square" anchor="b">
            <a:spAutoFit/>
          </a:bodyPr>
          <a:lstStyle>
            <a:lvl1pPr marL="0" indent="0">
              <a:spcBef>
                <a:spcPts val="0"/>
              </a:spcBef>
              <a:buNone/>
              <a:defRPr sz="945" b="1"/>
            </a:lvl1pPr>
            <a:lvl2pPr marL="287968" indent="0">
              <a:buNone/>
              <a:defRPr sz="1260" b="1"/>
            </a:lvl2pPr>
            <a:lvl3pPr marL="575936" indent="0">
              <a:buNone/>
              <a:defRPr sz="1134" b="1"/>
            </a:lvl3pPr>
            <a:lvl4pPr marL="863903" indent="0">
              <a:buNone/>
              <a:defRPr sz="1008" b="1"/>
            </a:lvl4pPr>
            <a:lvl5pPr marL="1151871" indent="0">
              <a:buNone/>
              <a:defRPr sz="1008" b="1"/>
            </a:lvl5pPr>
            <a:lvl6pPr marL="1439839" indent="0">
              <a:buNone/>
              <a:defRPr sz="1008" b="1"/>
            </a:lvl6pPr>
            <a:lvl7pPr marL="1727807" indent="0">
              <a:buNone/>
              <a:defRPr sz="1008" b="1"/>
            </a:lvl7pPr>
            <a:lvl8pPr marL="2015775" indent="0">
              <a:buNone/>
              <a:defRPr sz="1008" b="1"/>
            </a:lvl8pPr>
            <a:lvl9pPr marL="2303743" indent="0">
              <a:buNone/>
              <a:defRPr sz="1008" b="1"/>
            </a:lvl9pPr>
          </a:lstStyle>
          <a:p>
            <a:pPr lvl="0"/>
            <a:r>
              <a:rPr lang="en-US" dirty="0"/>
              <a:t>Click to edit Master text styles</a:t>
            </a:r>
          </a:p>
        </p:txBody>
      </p:sp>
      <p:sp>
        <p:nvSpPr>
          <p:cNvPr id="6" name="Content Placeholder 5"/>
          <p:cNvSpPr>
            <a:spLocks noGrp="1"/>
          </p:cNvSpPr>
          <p:nvPr>
            <p:ph sz="quarter" idx="4"/>
          </p:nvPr>
        </p:nvSpPr>
        <p:spPr>
          <a:xfrm>
            <a:off x="2925722" y="852010"/>
            <a:ext cx="2401770" cy="2064071"/>
          </a:xfrm>
        </p:spPr>
        <p:txBody>
          <a:bodyPr>
            <a:normAutofit/>
          </a:bodyPr>
          <a:lstStyle>
            <a:lvl1pPr>
              <a:defRPr sz="945"/>
            </a:lvl1pPr>
            <a:lvl2pPr>
              <a:defRPr sz="756"/>
            </a:lvl2pPr>
            <a:lvl3pPr>
              <a:defRPr sz="756"/>
            </a:lvl3pPr>
            <a:lvl4pPr>
              <a:defRPr sz="756"/>
            </a:lvl4pPr>
            <a:lvl5pPr>
              <a:defRPr sz="756"/>
            </a:lvl5pPr>
            <a:lvl6pPr>
              <a:defRPr sz="1008"/>
            </a:lvl6pPr>
            <a:lvl7pPr>
              <a:defRPr sz="1008"/>
            </a:lvl7pPr>
            <a:lvl8pPr>
              <a:defRPr sz="1008"/>
            </a:lvl8pPr>
            <a:lvl9pPr>
              <a:defRPr sz="1008"/>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4"/>
          <p:cNvSpPr>
            <a:spLocks noGrp="1"/>
          </p:cNvSpPr>
          <p:nvPr>
            <p:ph type="body" sz="quarter" idx="1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656498061"/>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1230590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1_Title Sub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Text Placeholder 4"/>
          <p:cNvSpPr>
            <a:spLocks noGrp="1"/>
          </p:cNvSpPr>
          <p:nvPr>
            <p:ph type="body" sz="quarter" idx="1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591754337"/>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blank" preserve="1">
  <p:cSld name="Utterly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1880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7_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31960" y="1006529"/>
            <a:ext cx="4895533" cy="694519"/>
          </a:xfrm>
        </p:spPr>
        <p:txBody>
          <a:bodyPr>
            <a:normAutofit/>
          </a:bodyPr>
          <a:lstStyle>
            <a:lvl1pPr>
              <a:defRPr sz="1701"/>
            </a:lvl1pPr>
          </a:lstStyle>
          <a:p>
            <a:r>
              <a:rPr lang="en-US" dirty="0"/>
              <a:t>Click to edit Master title style</a:t>
            </a:r>
          </a:p>
        </p:txBody>
      </p:sp>
      <p:sp>
        <p:nvSpPr>
          <p:cNvPr id="3" name="Subtitle 2"/>
          <p:cNvSpPr>
            <a:spLocks noGrp="1"/>
          </p:cNvSpPr>
          <p:nvPr>
            <p:ph type="subTitle" idx="1"/>
          </p:nvPr>
        </p:nvSpPr>
        <p:spPr>
          <a:xfrm>
            <a:off x="863918" y="1836050"/>
            <a:ext cx="4031615" cy="828022"/>
          </a:xfrm>
        </p:spPr>
        <p:txBody>
          <a:bodyPr/>
          <a:lstStyle>
            <a:lvl1pPr marL="0" indent="0" algn="ctr">
              <a:buNone/>
              <a:defRPr>
                <a:solidFill>
                  <a:schemeClr val="tx1">
                    <a:tint val="75000"/>
                  </a:schemeClr>
                </a:solidFill>
              </a:defRPr>
            </a:lvl1pPr>
            <a:lvl2pPr marL="287968" indent="0" algn="ctr">
              <a:buNone/>
              <a:defRPr>
                <a:solidFill>
                  <a:schemeClr val="tx1">
                    <a:tint val="75000"/>
                  </a:schemeClr>
                </a:solidFill>
              </a:defRPr>
            </a:lvl2pPr>
            <a:lvl3pPr marL="575936" indent="0" algn="ctr">
              <a:buNone/>
              <a:defRPr>
                <a:solidFill>
                  <a:schemeClr val="tx1">
                    <a:tint val="75000"/>
                  </a:schemeClr>
                </a:solidFill>
              </a:defRPr>
            </a:lvl3pPr>
            <a:lvl4pPr marL="863903" indent="0" algn="ctr">
              <a:buNone/>
              <a:defRPr>
                <a:solidFill>
                  <a:schemeClr val="tx1">
                    <a:tint val="75000"/>
                  </a:schemeClr>
                </a:solidFill>
              </a:defRPr>
            </a:lvl4pPr>
            <a:lvl5pPr marL="1151871" indent="0" algn="ctr">
              <a:buNone/>
              <a:defRPr>
                <a:solidFill>
                  <a:schemeClr val="tx1">
                    <a:tint val="75000"/>
                  </a:schemeClr>
                </a:solidFill>
              </a:defRPr>
            </a:lvl5pPr>
            <a:lvl6pPr marL="1439839" indent="0" algn="ctr">
              <a:buNone/>
              <a:defRPr>
                <a:solidFill>
                  <a:schemeClr val="tx1">
                    <a:tint val="75000"/>
                  </a:schemeClr>
                </a:solidFill>
              </a:defRPr>
            </a:lvl6pPr>
            <a:lvl7pPr marL="1727807" indent="0" algn="ctr">
              <a:buNone/>
              <a:defRPr>
                <a:solidFill>
                  <a:schemeClr val="tx1">
                    <a:tint val="75000"/>
                  </a:schemeClr>
                </a:solidFill>
              </a:defRPr>
            </a:lvl7pPr>
            <a:lvl8pPr marL="2015775" indent="0" algn="ctr">
              <a:buNone/>
              <a:defRPr>
                <a:solidFill>
                  <a:schemeClr val="tx1">
                    <a:tint val="75000"/>
                  </a:schemeClr>
                </a:solidFill>
              </a:defRPr>
            </a:lvl8pPr>
            <a:lvl9pPr marL="2303743"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16077979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Eight Grid">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1447062" cy="1624364"/>
          </a:xfrm>
        </p:spPr>
        <p:txBody>
          <a:bodyPr lIns="182880" tIns="91440" rIns="182880" bIns="91440"/>
          <a:lstStyle>
            <a:lvl1pPr marL="0" indent="0">
              <a:buFontTx/>
              <a:buNone/>
              <a:defRPr/>
            </a:lvl1pPr>
          </a:lstStyle>
          <a:p>
            <a:endParaRPr lang="en-US"/>
          </a:p>
        </p:txBody>
      </p:sp>
      <p:sp>
        <p:nvSpPr>
          <p:cNvPr id="7" name="Picture Placeholder 3"/>
          <p:cNvSpPr>
            <a:spLocks noGrp="1"/>
          </p:cNvSpPr>
          <p:nvPr>
            <p:ph type="pic" sz="quarter" idx="11"/>
          </p:nvPr>
        </p:nvSpPr>
        <p:spPr>
          <a:xfrm>
            <a:off x="1440342" y="0"/>
            <a:ext cx="1447062" cy="1624364"/>
          </a:xfrm>
        </p:spPr>
        <p:txBody>
          <a:bodyPr lIns="182880" tIns="91440" rIns="182880" bIns="91440"/>
          <a:lstStyle>
            <a:lvl1pPr marL="0" indent="0">
              <a:buFontTx/>
              <a:buNone/>
              <a:defRPr/>
            </a:lvl1pPr>
          </a:lstStyle>
          <a:p>
            <a:endParaRPr lang="en-US"/>
          </a:p>
        </p:txBody>
      </p:sp>
      <p:sp>
        <p:nvSpPr>
          <p:cNvPr id="12" name="Picture Placeholder 3"/>
          <p:cNvSpPr>
            <a:spLocks noGrp="1"/>
          </p:cNvSpPr>
          <p:nvPr>
            <p:ph type="pic" sz="quarter" idx="12"/>
          </p:nvPr>
        </p:nvSpPr>
        <p:spPr>
          <a:xfrm>
            <a:off x="2880685" y="0"/>
            <a:ext cx="1447062" cy="1624364"/>
          </a:xfrm>
        </p:spPr>
        <p:txBody>
          <a:bodyPr lIns="182880" tIns="91440" rIns="182880" bIns="91440"/>
          <a:lstStyle>
            <a:lvl1pPr marL="0" indent="0">
              <a:buFontTx/>
              <a:buNone/>
              <a:defRPr/>
            </a:lvl1pPr>
          </a:lstStyle>
          <a:p>
            <a:endParaRPr lang="en-US"/>
          </a:p>
        </p:txBody>
      </p:sp>
      <p:sp>
        <p:nvSpPr>
          <p:cNvPr id="13" name="Picture Placeholder 3"/>
          <p:cNvSpPr>
            <a:spLocks noGrp="1"/>
          </p:cNvSpPr>
          <p:nvPr>
            <p:ph type="pic" sz="quarter" idx="13"/>
          </p:nvPr>
        </p:nvSpPr>
        <p:spPr>
          <a:xfrm>
            <a:off x="4321027" y="0"/>
            <a:ext cx="1447062" cy="1624364"/>
          </a:xfrm>
        </p:spPr>
        <p:txBody>
          <a:bodyPr lIns="182880" tIns="91440" rIns="182880" bIns="91440"/>
          <a:lstStyle>
            <a:lvl1pPr marL="0" indent="0">
              <a:buFontTx/>
              <a:buNone/>
              <a:defRPr/>
            </a:lvl1pPr>
          </a:lstStyle>
          <a:p>
            <a:endParaRPr lang="en-US"/>
          </a:p>
        </p:txBody>
      </p:sp>
      <p:sp>
        <p:nvSpPr>
          <p:cNvPr id="15" name="Picture Placeholder 3"/>
          <p:cNvSpPr>
            <a:spLocks noGrp="1"/>
          </p:cNvSpPr>
          <p:nvPr>
            <p:ph type="pic" sz="quarter" idx="15"/>
          </p:nvPr>
        </p:nvSpPr>
        <p:spPr>
          <a:xfrm>
            <a:off x="0" y="1615724"/>
            <a:ext cx="1447062" cy="1624364"/>
          </a:xfrm>
        </p:spPr>
        <p:txBody>
          <a:bodyPr lIns="182880" tIns="91440" rIns="182880" bIns="91440"/>
          <a:lstStyle>
            <a:lvl1pPr marL="0" indent="0">
              <a:buFontTx/>
              <a:buNone/>
              <a:defRPr/>
            </a:lvl1pPr>
          </a:lstStyle>
          <a:p>
            <a:endParaRPr lang="en-US"/>
          </a:p>
        </p:txBody>
      </p:sp>
      <p:sp>
        <p:nvSpPr>
          <p:cNvPr id="16" name="Picture Placeholder 3"/>
          <p:cNvSpPr>
            <a:spLocks noGrp="1"/>
          </p:cNvSpPr>
          <p:nvPr>
            <p:ph type="pic" sz="quarter" idx="16"/>
          </p:nvPr>
        </p:nvSpPr>
        <p:spPr>
          <a:xfrm>
            <a:off x="1440342" y="1615724"/>
            <a:ext cx="1447062" cy="1624364"/>
          </a:xfrm>
        </p:spPr>
        <p:txBody>
          <a:bodyPr lIns="182880" tIns="91440" rIns="182880" bIns="91440"/>
          <a:lstStyle>
            <a:lvl1pPr marL="0" indent="0">
              <a:buFontTx/>
              <a:buNone/>
              <a:defRPr/>
            </a:lvl1pPr>
          </a:lstStyle>
          <a:p>
            <a:endParaRPr lang="en-US"/>
          </a:p>
        </p:txBody>
      </p:sp>
      <p:sp>
        <p:nvSpPr>
          <p:cNvPr id="17" name="Picture Placeholder 3"/>
          <p:cNvSpPr>
            <a:spLocks noGrp="1"/>
          </p:cNvSpPr>
          <p:nvPr>
            <p:ph type="pic" sz="quarter" idx="17"/>
          </p:nvPr>
        </p:nvSpPr>
        <p:spPr>
          <a:xfrm>
            <a:off x="2880685" y="1615724"/>
            <a:ext cx="1447062" cy="1624364"/>
          </a:xfrm>
        </p:spPr>
        <p:txBody>
          <a:bodyPr lIns="182880" tIns="91440" rIns="182880" bIns="91440"/>
          <a:lstStyle>
            <a:lvl1pPr marL="0" indent="0">
              <a:buFontTx/>
              <a:buNone/>
              <a:defRPr/>
            </a:lvl1pPr>
          </a:lstStyle>
          <a:p>
            <a:endParaRPr lang="en-US"/>
          </a:p>
        </p:txBody>
      </p:sp>
      <p:sp>
        <p:nvSpPr>
          <p:cNvPr id="18" name="Picture Placeholder 3"/>
          <p:cNvSpPr>
            <a:spLocks noGrp="1"/>
          </p:cNvSpPr>
          <p:nvPr>
            <p:ph type="pic" sz="quarter" idx="18"/>
          </p:nvPr>
        </p:nvSpPr>
        <p:spPr>
          <a:xfrm>
            <a:off x="4321027" y="1615724"/>
            <a:ext cx="1447062" cy="1624364"/>
          </a:xfrm>
        </p:spPr>
        <p:txBody>
          <a:bodyPr lIns="182880" tIns="91440" rIns="182880" bIns="91440"/>
          <a:lstStyle>
            <a:lvl1pPr marL="0" indent="0">
              <a:buFontTx/>
              <a:buNone/>
              <a:defRPr/>
            </a:lvl1pPr>
          </a:lstStyle>
          <a:p>
            <a:endParaRPr lang="en-US"/>
          </a:p>
        </p:txBody>
      </p:sp>
    </p:spTree>
    <p:extLst>
      <p:ext uri="{BB962C8B-B14F-4D97-AF65-F5344CB8AC3E}">
        <p14:creationId xmlns:p14="http://schemas.microsoft.com/office/powerpoint/2010/main" val="3017609341"/>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userDrawn="1">
  <p:cSld name="Fifteen Grid">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1"/>
            <a:ext cx="1153330" cy="1084349"/>
          </a:xfrm>
        </p:spPr>
        <p:txBody>
          <a:bodyPr lIns="182880" tIns="91440" rIns="182880" bIns="91440"/>
          <a:lstStyle>
            <a:lvl1pPr marL="0" indent="0">
              <a:buFontTx/>
              <a:buNone/>
              <a:defRPr/>
            </a:lvl1pPr>
          </a:lstStyle>
          <a:p>
            <a:endParaRPr lang="en-US" dirty="0"/>
          </a:p>
        </p:txBody>
      </p:sp>
      <p:sp>
        <p:nvSpPr>
          <p:cNvPr id="7" name="Picture Placeholder 3"/>
          <p:cNvSpPr>
            <a:spLocks noGrp="1"/>
          </p:cNvSpPr>
          <p:nvPr>
            <p:ph type="pic" sz="quarter" idx="11"/>
          </p:nvPr>
        </p:nvSpPr>
        <p:spPr>
          <a:xfrm>
            <a:off x="1151530" y="1"/>
            <a:ext cx="1153330" cy="1084349"/>
          </a:xfrm>
        </p:spPr>
        <p:txBody>
          <a:bodyPr lIns="182880" tIns="91440" rIns="182880" bIns="91440"/>
          <a:lstStyle>
            <a:lvl1pPr marL="0" indent="0">
              <a:buFontTx/>
              <a:buNone/>
              <a:defRPr/>
            </a:lvl1pPr>
          </a:lstStyle>
          <a:p>
            <a:endParaRPr lang="en-US"/>
          </a:p>
        </p:txBody>
      </p:sp>
      <p:sp>
        <p:nvSpPr>
          <p:cNvPr id="12" name="Picture Placeholder 3"/>
          <p:cNvSpPr>
            <a:spLocks noGrp="1"/>
          </p:cNvSpPr>
          <p:nvPr>
            <p:ph type="pic" sz="quarter" idx="12"/>
          </p:nvPr>
        </p:nvSpPr>
        <p:spPr>
          <a:xfrm>
            <a:off x="2303060" y="1"/>
            <a:ext cx="1153330" cy="1084349"/>
          </a:xfrm>
        </p:spPr>
        <p:txBody>
          <a:bodyPr lIns="182880" tIns="91440" rIns="182880" bIns="91440"/>
          <a:lstStyle>
            <a:lvl1pPr marL="0" indent="0">
              <a:buFontTx/>
              <a:buNone/>
              <a:defRPr/>
            </a:lvl1pPr>
          </a:lstStyle>
          <a:p>
            <a:endParaRPr lang="en-US"/>
          </a:p>
        </p:txBody>
      </p:sp>
      <p:sp>
        <p:nvSpPr>
          <p:cNvPr id="13" name="Picture Placeholder 3"/>
          <p:cNvSpPr>
            <a:spLocks noGrp="1"/>
          </p:cNvSpPr>
          <p:nvPr>
            <p:ph type="pic" sz="quarter" idx="13"/>
          </p:nvPr>
        </p:nvSpPr>
        <p:spPr>
          <a:xfrm>
            <a:off x="3454590" y="1"/>
            <a:ext cx="1153330" cy="1084349"/>
          </a:xfrm>
        </p:spPr>
        <p:txBody>
          <a:bodyPr lIns="182880" tIns="91440" rIns="182880" bIns="91440"/>
          <a:lstStyle>
            <a:lvl1pPr marL="0" indent="0">
              <a:buFontTx/>
              <a:buNone/>
              <a:defRPr/>
            </a:lvl1pPr>
          </a:lstStyle>
          <a:p>
            <a:endParaRPr lang="en-US"/>
          </a:p>
        </p:txBody>
      </p:sp>
      <p:sp>
        <p:nvSpPr>
          <p:cNvPr id="14" name="Picture Placeholder 3"/>
          <p:cNvSpPr>
            <a:spLocks noGrp="1"/>
          </p:cNvSpPr>
          <p:nvPr>
            <p:ph type="pic" sz="quarter" idx="14"/>
          </p:nvPr>
        </p:nvSpPr>
        <p:spPr>
          <a:xfrm>
            <a:off x="4606120" y="1"/>
            <a:ext cx="1153330" cy="1084349"/>
          </a:xfrm>
        </p:spPr>
        <p:txBody>
          <a:bodyPr lIns="182880" tIns="91440" rIns="182880" bIns="91440"/>
          <a:lstStyle>
            <a:lvl1pPr marL="0" indent="0">
              <a:buFontTx/>
              <a:buNone/>
              <a:defRPr/>
            </a:lvl1pPr>
          </a:lstStyle>
          <a:p>
            <a:endParaRPr lang="en-US"/>
          </a:p>
        </p:txBody>
      </p:sp>
      <p:sp>
        <p:nvSpPr>
          <p:cNvPr id="15" name="Picture Placeholder 3"/>
          <p:cNvSpPr>
            <a:spLocks noGrp="1"/>
          </p:cNvSpPr>
          <p:nvPr>
            <p:ph type="pic" sz="quarter" idx="15"/>
          </p:nvPr>
        </p:nvSpPr>
        <p:spPr>
          <a:xfrm>
            <a:off x="0" y="1077871"/>
            <a:ext cx="1153330" cy="1084349"/>
          </a:xfrm>
        </p:spPr>
        <p:txBody>
          <a:bodyPr lIns="182880" tIns="91440" rIns="182880" bIns="91440"/>
          <a:lstStyle>
            <a:lvl1pPr marL="0" indent="0">
              <a:buFontTx/>
              <a:buNone/>
              <a:defRPr/>
            </a:lvl1pPr>
          </a:lstStyle>
          <a:p>
            <a:endParaRPr lang="en-US" dirty="0"/>
          </a:p>
        </p:txBody>
      </p:sp>
      <p:sp>
        <p:nvSpPr>
          <p:cNvPr id="16" name="Picture Placeholder 3"/>
          <p:cNvSpPr>
            <a:spLocks noGrp="1"/>
          </p:cNvSpPr>
          <p:nvPr>
            <p:ph type="pic" sz="quarter" idx="16"/>
          </p:nvPr>
        </p:nvSpPr>
        <p:spPr>
          <a:xfrm>
            <a:off x="1151530" y="1077871"/>
            <a:ext cx="1153330" cy="1084349"/>
          </a:xfrm>
        </p:spPr>
        <p:txBody>
          <a:bodyPr lIns="182880" tIns="91440" rIns="182880" bIns="91440"/>
          <a:lstStyle>
            <a:lvl1pPr marL="0" indent="0">
              <a:buFontTx/>
              <a:buNone/>
              <a:defRPr/>
            </a:lvl1pPr>
          </a:lstStyle>
          <a:p>
            <a:endParaRPr lang="en-US"/>
          </a:p>
        </p:txBody>
      </p:sp>
      <p:sp>
        <p:nvSpPr>
          <p:cNvPr id="17" name="Picture Placeholder 3"/>
          <p:cNvSpPr>
            <a:spLocks noGrp="1"/>
          </p:cNvSpPr>
          <p:nvPr>
            <p:ph type="pic" sz="quarter" idx="17"/>
          </p:nvPr>
        </p:nvSpPr>
        <p:spPr>
          <a:xfrm>
            <a:off x="2303060" y="1077871"/>
            <a:ext cx="1153330" cy="1084349"/>
          </a:xfrm>
        </p:spPr>
        <p:txBody>
          <a:bodyPr lIns="182880" tIns="91440" rIns="182880" bIns="91440"/>
          <a:lstStyle>
            <a:lvl1pPr marL="0" indent="0">
              <a:buFontTx/>
              <a:buNone/>
              <a:defRPr/>
            </a:lvl1pPr>
          </a:lstStyle>
          <a:p>
            <a:endParaRPr lang="en-US"/>
          </a:p>
        </p:txBody>
      </p:sp>
      <p:sp>
        <p:nvSpPr>
          <p:cNvPr id="18" name="Picture Placeholder 3"/>
          <p:cNvSpPr>
            <a:spLocks noGrp="1"/>
          </p:cNvSpPr>
          <p:nvPr>
            <p:ph type="pic" sz="quarter" idx="18"/>
          </p:nvPr>
        </p:nvSpPr>
        <p:spPr>
          <a:xfrm>
            <a:off x="3454590" y="1077871"/>
            <a:ext cx="1153330" cy="1084349"/>
          </a:xfrm>
        </p:spPr>
        <p:txBody>
          <a:bodyPr lIns="182880" tIns="91440" rIns="182880" bIns="91440"/>
          <a:lstStyle>
            <a:lvl1pPr marL="0" indent="0">
              <a:buFontTx/>
              <a:buNone/>
              <a:defRPr/>
            </a:lvl1pPr>
          </a:lstStyle>
          <a:p>
            <a:endParaRPr lang="en-US"/>
          </a:p>
        </p:txBody>
      </p:sp>
      <p:sp>
        <p:nvSpPr>
          <p:cNvPr id="19" name="Picture Placeholder 3"/>
          <p:cNvSpPr>
            <a:spLocks noGrp="1"/>
          </p:cNvSpPr>
          <p:nvPr>
            <p:ph type="pic" sz="quarter" idx="19"/>
          </p:nvPr>
        </p:nvSpPr>
        <p:spPr>
          <a:xfrm>
            <a:off x="4606120" y="1077871"/>
            <a:ext cx="1153330" cy="1084349"/>
          </a:xfrm>
        </p:spPr>
        <p:txBody>
          <a:bodyPr lIns="182880" tIns="91440" rIns="182880" bIns="91440"/>
          <a:lstStyle>
            <a:lvl1pPr marL="0" indent="0">
              <a:buFontTx/>
              <a:buNone/>
              <a:defRPr/>
            </a:lvl1pPr>
          </a:lstStyle>
          <a:p>
            <a:endParaRPr lang="en-US"/>
          </a:p>
        </p:txBody>
      </p:sp>
      <p:sp>
        <p:nvSpPr>
          <p:cNvPr id="20" name="Picture Placeholder 3"/>
          <p:cNvSpPr>
            <a:spLocks noGrp="1"/>
          </p:cNvSpPr>
          <p:nvPr>
            <p:ph type="pic" sz="quarter" idx="20"/>
          </p:nvPr>
        </p:nvSpPr>
        <p:spPr>
          <a:xfrm>
            <a:off x="0" y="2155740"/>
            <a:ext cx="1153330" cy="1084349"/>
          </a:xfrm>
        </p:spPr>
        <p:txBody>
          <a:bodyPr lIns="182880" tIns="91440" rIns="182880" bIns="91440"/>
          <a:lstStyle>
            <a:lvl1pPr marL="0" indent="0">
              <a:buFontTx/>
              <a:buNone/>
              <a:defRPr/>
            </a:lvl1pPr>
          </a:lstStyle>
          <a:p>
            <a:endParaRPr lang="en-US"/>
          </a:p>
        </p:txBody>
      </p:sp>
      <p:sp>
        <p:nvSpPr>
          <p:cNvPr id="21" name="Picture Placeholder 3"/>
          <p:cNvSpPr>
            <a:spLocks noGrp="1"/>
          </p:cNvSpPr>
          <p:nvPr>
            <p:ph type="pic" sz="quarter" idx="21"/>
          </p:nvPr>
        </p:nvSpPr>
        <p:spPr>
          <a:xfrm>
            <a:off x="1151530" y="2155740"/>
            <a:ext cx="1153330" cy="1084349"/>
          </a:xfrm>
        </p:spPr>
        <p:txBody>
          <a:bodyPr lIns="182880" tIns="91440" rIns="182880" bIns="91440"/>
          <a:lstStyle>
            <a:lvl1pPr marL="0" indent="0">
              <a:buFontTx/>
              <a:buNone/>
              <a:defRPr/>
            </a:lvl1pPr>
          </a:lstStyle>
          <a:p>
            <a:endParaRPr lang="en-US"/>
          </a:p>
        </p:txBody>
      </p:sp>
      <p:sp>
        <p:nvSpPr>
          <p:cNvPr id="22" name="Picture Placeholder 3"/>
          <p:cNvSpPr>
            <a:spLocks noGrp="1"/>
          </p:cNvSpPr>
          <p:nvPr>
            <p:ph type="pic" sz="quarter" idx="22"/>
          </p:nvPr>
        </p:nvSpPr>
        <p:spPr>
          <a:xfrm>
            <a:off x="2303060" y="2155740"/>
            <a:ext cx="1153330" cy="1084349"/>
          </a:xfrm>
        </p:spPr>
        <p:txBody>
          <a:bodyPr lIns="182880" tIns="91440" rIns="182880" bIns="91440"/>
          <a:lstStyle>
            <a:lvl1pPr marL="0" indent="0">
              <a:buFontTx/>
              <a:buNone/>
              <a:defRPr/>
            </a:lvl1pPr>
          </a:lstStyle>
          <a:p>
            <a:endParaRPr lang="en-US"/>
          </a:p>
        </p:txBody>
      </p:sp>
      <p:sp>
        <p:nvSpPr>
          <p:cNvPr id="23" name="Picture Placeholder 3"/>
          <p:cNvSpPr>
            <a:spLocks noGrp="1"/>
          </p:cNvSpPr>
          <p:nvPr>
            <p:ph type="pic" sz="quarter" idx="23"/>
          </p:nvPr>
        </p:nvSpPr>
        <p:spPr>
          <a:xfrm>
            <a:off x="3454590" y="2155740"/>
            <a:ext cx="1153330" cy="1084349"/>
          </a:xfrm>
        </p:spPr>
        <p:txBody>
          <a:bodyPr lIns="182880" tIns="91440" rIns="182880" bIns="91440"/>
          <a:lstStyle>
            <a:lvl1pPr marL="0" indent="0">
              <a:buFontTx/>
              <a:buNone/>
              <a:defRPr/>
            </a:lvl1pPr>
          </a:lstStyle>
          <a:p>
            <a:endParaRPr lang="en-US"/>
          </a:p>
        </p:txBody>
      </p:sp>
      <p:sp>
        <p:nvSpPr>
          <p:cNvPr id="24" name="Picture Placeholder 3"/>
          <p:cNvSpPr>
            <a:spLocks noGrp="1"/>
          </p:cNvSpPr>
          <p:nvPr>
            <p:ph type="pic" sz="quarter" idx="24"/>
          </p:nvPr>
        </p:nvSpPr>
        <p:spPr>
          <a:xfrm>
            <a:off x="4606120" y="2155740"/>
            <a:ext cx="1153330" cy="1084349"/>
          </a:xfrm>
        </p:spPr>
        <p:txBody>
          <a:bodyPr lIns="182880" tIns="91440" rIns="182880" bIns="91440"/>
          <a:lstStyle>
            <a:lvl1pPr marL="0" indent="0">
              <a:buFontTx/>
              <a:buNone/>
              <a:defRPr/>
            </a:lvl1pPr>
          </a:lstStyle>
          <a:p>
            <a:endParaRPr lang="en-US"/>
          </a:p>
        </p:txBody>
      </p:sp>
    </p:spTree>
    <p:extLst>
      <p:ext uri="{BB962C8B-B14F-4D97-AF65-F5344CB8AC3E}">
        <p14:creationId xmlns:p14="http://schemas.microsoft.com/office/powerpoint/2010/main" val="3345484005"/>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24 Grid">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967588" cy="816502"/>
          </a:xfrm>
        </p:spPr>
        <p:txBody>
          <a:bodyPr lIns="182880" tIns="91440" rIns="182880" bIns="91440"/>
          <a:lstStyle>
            <a:lvl1pPr marL="0" indent="0">
              <a:buFontTx/>
              <a:buNone/>
              <a:defRPr/>
            </a:lvl1pPr>
          </a:lstStyle>
          <a:p>
            <a:endParaRPr lang="en-US"/>
          </a:p>
        </p:txBody>
      </p:sp>
      <p:sp>
        <p:nvSpPr>
          <p:cNvPr id="7" name="Picture Placeholder 3"/>
          <p:cNvSpPr>
            <a:spLocks noGrp="1"/>
          </p:cNvSpPr>
          <p:nvPr>
            <p:ph type="pic" sz="quarter" idx="11"/>
          </p:nvPr>
        </p:nvSpPr>
        <p:spPr>
          <a:xfrm>
            <a:off x="958372" y="0"/>
            <a:ext cx="967588" cy="816502"/>
          </a:xfrm>
        </p:spPr>
        <p:txBody>
          <a:bodyPr lIns="182880" tIns="91440" rIns="182880" bIns="91440"/>
          <a:lstStyle>
            <a:lvl1pPr marL="0" indent="0">
              <a:buFontTx/>
              <a:buNone/>
              <a:defRPr/>
            </a:lvl1pPr>
          </a:lstStyle>
          <a:p>
            <a:endParaRPr lang="en-US"/>
          </a:p>
        </p:txBody>
      </p:sp>
      <p:sp>
        <p:nvSpPr>
          <p:cNvPr id="12" name="Picture Placeholder 3"/>
          <p:cNvSpPr>
            <a:spLocks noGrp="1"/>
          </p:cNvSpPr>
          <p:nvPr>
            <p:ph type="pic" sz="quarter" idx="12"/>
          </p:nvPr>
        </p:nvSpPr>
        <p:spPr>
          <a:xfrm>
            <a:off x="1916745" y="0"/>
            <a:ext cx="967588" cy="816502"/>
          </a:xfrm>
        </p:spPr>
        <p:txBody>
          <a:bodyPr lIns="182880" tIns="91440" rIns="182880" bIns="91440"/>
          <a:lstStyle>
            <a:lvl1pPr marL="0" indent="0">
              <a:buFontTx/>
              <a:buNone/>
              <a:defRPr/>
            </a:lvl1pPr>
          </a:lstStyle>
          <a:p>
            <a:endParaRPr lang="en-US"/>
          </a:p>
        </p:txBody>
      </p:sp>
      <p:sp>
        <p:nvSpPr>
          <p:cNvPr id="13" name="Picture Placeholder 3"/>
          <p:cNvSpPr>
            <a:spLocks noGrp="1"/>
          </p:cNvSpPr>
          <p:nvPr>
            <p:ph type="pic" sz="quarter" idx="13"/>
          </p:nvPr>
        </p:nvSpPr>
        <p:spPr>
          <a:xfrm>
            <a:off x="2875118" y="0"/>
            <a:ext cx="967588" cy="816502"/>
          </a:xfrm>
        </p:spPr>
        <p:txBody>
          <a:bodyPr lIns="182880" tIns="91440" rIns="182880" bIns="91440"/>
          <a:lstStyle>
            <a:lvl1pPr marL="0" indent="0">
              <a:buFontTx/>
              <a:buNone/>
              <a:defRPr/>
            </a:lvl1pPr>
          </a:lstStyle>
          <a:p>
            <a:endParaRPr lang="en-US"/>
          </a:p>
        </p:txBody>
      </p:sp>
      <p:sp>
        <p:nvSpPr>
          <p:cNvPr id="14" name="Picture Placeholder 3"/>
          <p:cNvSpPr>
            <a:spLocks noGrp="1"/>
          </p:cNvSpPr>
          <p:nvPr>
            <p:ph type="pic" sz="quarter" idx="14"/>
          </p:nvPr>
        </p:nvSpPr>
        <p:spPr>
          <a:xfrm>
            <a:off x="4791862" y="0"/>
            <a:ext cx="967588" cy="816502"/>
          </a:xfrm>
        </p:spPr>
        <p:txBody>
          <a:bodyPr lIns="182880" tIns="91440" rIns="182880" bIns="91440"/>
          <a:lstStyle>
            <a:lvl1pPr marL="0" indent="0">
              <a:buFontTx/>
              <a:buNone/>
              <a:defRPr/>
            </a:lvl1pPr>
          </a:lstStyle>
          <a:p>
            <a:endParaRPr lang="en-US"/>
          </a:p>
        </p:txBody>
      </p:sp>
      <p:sp>
        <p:nvSpPr>
          <p:cNvPr id="25" name="Picture Placeholder 3"/>
          <p:cNvSpPr>
            <a:spLocks noGrp="1"/>
          </p:cNvSpPr>
          <p:nvPr>
            <p:ph type="pic" sz="quarter" idx="25"/>
          </p:nvPr>
        </p:nvSpPr>
        <p:spPr>
          <a:xfrm>
            <a:off x="3833490" y="0"/>
            <a:ext cx="967588" cy="816502"/>
          </a:xfrm>
        </p:spPr>
        <p:txBody>
          <a:bodyPr lIns="182880" tIns="91440" rIns="182880" bIns="91440"/>
          <a:lstStyle>
            <a:lvl1pPr marL="0" indent="0">
              <a:buFontTx/>
              <a:buNone/>
              <a:defRPr/>
            </a:lvl1pPr>
          </a:lstStyle>
          <a:p>
            <a:endParaRPr lang="en-US"/>
          </a:p>
        </p:txBody>
      </p:sp>
      <p:sp>
        <p:nvSpPr>
          <p:cNvPr id="28" name="Picture Placeholder 3"/>
          <p:cNvSpPr>
            <a:spLocks noGrp="1"/>
          </p:cNvSpPr>
          <p:nvPr>
            <p:ph type="pic" sz="quarter" idx="26"/>
          </p:nvPr>
        </p:nvSpPr>
        <p:spPr>
          <a:xfrm>
            <a:off x="0" y="807862"/>
            <a:ext cx="967588" cy="816502"/>
          </a:xfrm>
        </p:spPr>
        <p:txBody>
          <a:bodyPr lIns="182880" tIns="91440" rIns="182880" bIns="91440"/>
          <a:lstStyle>
            <a:lvl1pPr marL="0" indent="0">
              <a:buFontTx/>
              <a:buNone/>
              <a:defRPr/>
            </a:lvl1pPr>
          </a:lstStyle>
          <a:p>
            <a:endParaRPr lang="en-US"/>
          </a:p>
        </p:txBody>
      </p:sp>
      <p:sp>
        <p:nvSpPr>
          <p:cNvPr id="29" name="Picture Placeholder 3"/>
          <p:cNvSpPr>
            <a:spLocks noGrp="1"/>
          </p:cNvSpPr>
          <p:nvPr>
            <p:ph type="pic" sz="quarter" idx="27"/>
          </p:nvPr>
        </p:nvSpPr>
        <p:spPr>
          <a:xfrm>
            <a:off x="958372" y="807862"/>
            <a:ext cx="967588" cy="816502"/>
          </a:xfrm>
        </p:spPr>
        <p:txBody>
          <a:bodyPr lIns="182880" tIns="91440" rIns="182880" bIns="91440"/>
          <a:lstStyle>
            <a:lvl1pPr marL="0" indent="0">
              <a:buFontTx/>
              <a:buNone/>
              <a:defRPr/>
            </a:lvl1pPr>
          </a:lstStyle>
          <a:p>
            <a:endParaRPr lang="en-US"/>
          </a:p>
        </p:txBody>
      </p:sp>
      <p:sp>
        <p:nvSpPr>
          <p:cNvPr id="30" name="Picture Placeholder 3"/>
          <p:cNvSpPr>
            <a:spLocks noGrp="1"/>
          </p:cNvSpPr>
          <p:nvPr>
            <p:ph type="pic" sz="quarter" idx="28"/>
          </p:nvPr>
        </p:nvSpPr>
        <p:spPr>
          <a:xfrm>
            <a:off x="1916745" y="807862"/>
            <a:ext cx="967588" cy="816502"/>
          </a:xfrm>
        </p:spPr>
        <p:txBody>
          <a:bodyPr lIns="182880" tIns="91440" rIns="182880" bIns="91440"/>
          <a:lstStyle>
            <a:lvl1pPr marL="0" indent="0">
              <a:buFontTx/>
              <a:buNone/>
              <a:defRPr/>
            </a:lvl1pPr>
          </a:lstStyle>
          <a:p>
            <a:endParaRPr lang="en-US"/>
          </a:p>
        </p:txBody>
      </p:sp>
      <p:sp>
        <p:nvSpPr>
          <p:cNvPr id="31" name="Picture Placeholder 3"/>
          <p:cNvSpPr>
            <a:spLocks noGrp="1"/>
          </p:cNvSpPr>
          <p:nvPr>
            <p:ph type="pic" sz="quarter" idx="29"/>
          </p:nvPr>
        </p:nvSpPr>
        <p:spPr>
          <a:xfrm>
            <a:off x="2875118" y="807862"/>
            <a:ext cx="967588" cy="816502"/>
          </a:xfrm>
        </p:spPr>
        <p:txBody>
          <a:bodyPr lIns="182880" tIns="91440" rIns="182880" bIns="91440"/>
          <a:lstStyle>
            <a:lvl1pPr marL="0" indent="0">
              <a:buFontTx/>
              <a:buNone/>
              <a:defRPr/>
            </a:lvl1pPr>
          </a:lstStyle>
          <a:p>
            <a:endParaRPr lang="en-US"/>
          </a:p>
        </p:txBody>
      </p:sp>
      <p:sp>
        <p:nvSpPr>
          <p:cNvPr id="32" name="Picture Placeholder 3"/>
          <p:cNvSpPr>
            <a:spLocks noGrp="1"/>
          </p:cNvSpPr>
          <p:nvPr>
            <p:ph type="pic" sz="quarter" idx="30"/>
          </p:nvPr>
        </p:nvSpPr>
        <p:spPr>
          <a:xfrm>
            <a:off x="4791862" y="807862"/>
            <a:ext cx="967588" cy="816502"/>
          </a:xfrm>
        </p:spPr>
        <p:txBody>
          <a:bodyPr lIns="182880" tIns="91440" rIns="182880" bIns="91440"/>
          <a:lstStyle>
            <a:lvl1pPr marL="0" indent="0">
              <a:buFontTx/>
              <a:buNone/>
              <a:defRPr/>
            </a:lvl1pPr>
          </a:lstStyle>
          <a:p>
            <a:endParaRPr lang="en-US"/>
          </a:p>
        </p:txBody>
      </p:sp>
      <p:sp>
        <p:nvSpPr>
          <p:cNvPr id="33" name="Picture Placeholder 3"/>
          <p:cNvSpPr>
            <a:spLocks noGrp="1"/>
          </p:cNvSpPr>
          <p:nvPr>
            <p:ph type="pic" sz="quarter" idx="31"/>
          </p:nvPr>
        </p:nvSpPr>
        <p:spPr>
          <a:xfrm>
            <a:off x="3833490" y="807862"/>
            <a:ext cx="967588" cy="816502"/>
          </a:xfrm>
        </p:spPr>
        <p:txBody>
          <a:bodyPr lIns="182880" tIns="91440" rIns="182880" bIns="91440"/>
          <a:lstStyle>
            <a:lvl1pPr marL="0" indent="0">
              <a:buFontTx/>
              <a:buNone/>
              <a:defRPr/>
            </a:lvl1pPr>
          </a:lstStyle>
          <a:p>
            <a:endParaRPr lang="en-US"/>
          </a:p>
        </p:txBody>
      </p:sp>
      <p:sp>
        <p:nvSpPr>
          <p:cNvPr id="34" name="Picture Placeholder 3"/>
          <p:cNvSpPr>
            <a:spLocks noGrp="1"/>
          </p:cNvSpPr>
          <p:nvPr>
            <p:ph type="pic" sz="quarter" idx="32"/>
          </p:nvPr>
        </p:nvSpPr>
        <p:spPr>
          <a:xfrm>
            <a:off x="0" y="1615724"/>
            <a:ext cx="967588" cy="816502"/>
          </a:xfrm>
        </p:spPr>
        <p:txBody>
          <a:bodyPr lIns="182880" tIns="91440" rIns="182880" bIns="91440"/>
          <a:lstStyle>
            <a:lvl1pPr marL="0" indent="0">
              <a:buFontTx/>
              <a:buNone/>
              <a:defRPr/>
            </a:lvl1pPr>
          </a:lstStyle>
          <a:p>
            <a:endParaRPr lang="en-US"/>
          </a:p>
        </p:txBody>
      </p:sp>
      <p:sp>
        <p:nvSpPr>
          <p:cNvPr id="35" name="Picture Placeholder 3"/>
          <p:cNvSpPr>
            <a:spLocks noGrp="1"/>
          </p:cNvSpPr>
          <p:nvPr>
            <p:ph type="pic" sz="quarter" idx="33"/>
          </p:nvPr>
        </p:nvSpPr>
        <p:spPr>
          <a:xfrm>
            <a:off x="958372" y="1615724"/>
            <a:ext cx="967588" cy="816502"/>
          </a:xfrm>
        </p:spPr>
        <p:txBody>
          <a:bodyPr lIns="182880" tIns="91440" rIns="182880" bIns="91440"/>
          <a:lstStyle>
            <a:lvl1pPr marL="0" indent="0">
              <a:buFontTx/>
              <a:buNone/>
              <a:defRPr/>
            </a:lvl1pPr>
          </a:lstStyle>
          <a:p>
            <a:endParaRPr lang="en-US"/>
          </a:p>
        </p:txBody>
      </p:sp>
      <p:sp>
        <p:nvSpPr>
          <p:cNvPr id="36" name="Picture Placeholder 3"/>
          <p:cNvSpPr>
            <a:spLocks noGrp="1"/>
          </p:cNvSpPr>
          <p:nvPr>
            <p:ph type="pic" sz="quarter" idx="34"/>
          </p:nvPr>
        </p:nvSpPr>
        <p:spPr>
          <a:xfrm>
            <a:off x="1916745" y="1615724"/>
            <a:ext cx="967588" cy="816502"/>
          </a:xfrm>
        </p:spPr>
        <p:txBody>
          <a:bodyPr lIns="182880" tIns="91440" rIns="182880" bIns="91440"/>
          <a:lstStyle>
            <a:lvl1pPr marL="0" indent="0">
              <a:buFontTx/>
              <a:buNone/>
              <a:defRPr/>
            </a:lvl1pPr>
          </a:lstStyle>
          <a:p>
            <a:endParaRPr lang="en-US"/>
          </a:p>
        </p:txBody>
      </p:sp>
      <p:sp>
        <p:nvSpPr>
          <p:cNvPr id="37" name="Picture Placeholder 3"/>
          <p:cNvSpPr>
            <a:spLocks noGrp="1"/>
          </p:cNvSpPr>
          <p:nvPr>
            <p:ph type="pic" sz="quarter" idx="35"/>
          </p:nvPr>
        </p:nvSpPr>
        <p:spPr>
          <a:xfrm>
            <a:off x="2875118" y="1615724"/>
            <a:ext cx="967588" cy="816502"/>
          </a:xfrm>
        </p:spPr>
        <p:txBody>
          <a:bodyPr lIns="182880" tIns="91440" rIns="182880" bIns="91440"/>
          <a:lstStyle>
            <a:lvl1pPr marL="0" indent="0">
              <a:buFontTx/>
              <a:buNone/>
              <a:defRPr/>
            </a:lvl1pPr>
          </a:lstStyle>
          <a:p>
            <a:endParaRPr lang="en-US"/>
          </a:p>
        </p:txBody>
      </p:sp>
      <p:sp>
        <p:nvSpPr>
          <p:cNvPr id="38" name="Picture Placeholder 3"/>
          <p:cNvSpPr>
            <a:spLocks noGrp="1"/>
          </p:cNvSpPr>
          <p:nvPr>
            <p:ph type="pic" sz="quarter" idx="36"/>
          </p:nvPr>
        </p:nvSpPr>
        <p:spPr>
          <a:xfrm>
            <a:off x="4791862" y="1615724"/>
            <a:ext cx="967588" cy="816502"/>
          </a:xfrm>
        </p:spPr>
        <p:txBody>
          <a:bodyPr lIns="182880" tIns="91440" rIns="182880" bIns="91440"/>
          <a:lstStyle>
            <a:lvl1pPr marL="0" indent="0">
              <a:buFontTx/>
              <a:buNone/>
              <a:defRPr/>
            </a:lvl1pPr>
          </a:lstStyle>
          <a:p>
            <a:endParaRPr lang="en-US"/>
          </a:p>
        </p:txBody>
      </p:sp>
      <p:sp>
        <p:nvSpPr>
          <p:cNvPr id="39" name="Picture Placeholder 3"/>
          <p:cNvSpPr>
            <a:spLocks noGrp="1"/>
          </p:cNvSpPr>
          <p:nvPr>
            <p:ph type="pic" sz="quarter" idx="37"/>
          </p:nvPr>
        </p:nvSpPr>
        <p:spPr>
          <a:xfrm>
            <a:off x="3833490" y="1615724"/>
            <a:ext cx="967588" cy="816502"/>
          </a:xfrm>
        </p:spPr>
        <p:txBody>
          <a:bodyPr lIns="182880" tIns="91440" rIns="182880" bIns="91440"/>
          <a:lstStyle>
            <a:lvl1pPr marL="0" indent="0">
              <a:buFontTx/>
              <a:buNone/>
              <a:defRPr/>
            </a:lvl1pPr>
          </a:lstStyle>
          <a:p>
            <a:endParaRPr lang="en-US"/>
          </a:p>
        </p:txBody>
      </p:sp>
      <p:sp>
        <p:nvSpPr>
          <p:cNvPr id="40" name="Picture Placeholder 3"/>
          <p:cNvSpPr>
            <a:spLocks noGrp="1"/>
          </p:cNvSpPr>
          <p:nvPr>
            <p:ph type="pic" sz="quarter" idx="38"/>
          </p:nvPr>
        </p:nvSpPr>
        <p:spPr>
          <a:xfrm>
            <a:off x="0" y="2423586"/>
            <a:ext cx="967588" cy="816502"/>
          </a:xfrm>
        </p:spPr>
        <p:txBody>
          <a:bodyPr lIns="182880" tIns="91440" rIns="182880" bIns="91440"/>
          <a:lstStyle>
            <a:lvl1pPr marL="0" indent="0">
              <a:buFontTx/>
              <a:buNone/>
              <a:defRPr/>
            </a:lvl1pPr>
          </a:lstStyle>
          <a:p>
            <a:endParaRPr lang="en-US"/>
          </a:p>
        </p:txBody>
      </p:sp>
      <p:sp>
        <p:nvSpPr>
          <p:cNvPr id="41" name="Picture Placeholder 3"/>
          <p:cNvSpPr>
            <a:spLocks noGrp="1"/>
          </p:cNvSpPr>
          <p:nvPr>
            <p:ph type="pic" sz="quarter" idx="39"/>
          </p:nvPr>
        </p:nvSpPr>
        <p:spPr>
          <a:xfrm>
            <a:off x="958372" y="2423586"/>
            <a:ext cx="967588" cy="816502"/>
          </a:xfrm>
        </p:spPr>
        <p:txBody>
          <a:bodyPr lIns="182880" tIns="91440" rIns="182880" bIns="91440"/>
          <a:lstStyle>
            <a:lvl1pPr marL="0" indent="0">
              <a:buFontTx/>
              <a:buNone/>
              <a:defRPr/>
            </a:lvl1pPr>
          </a:lstStyle>
          <a:p>
            <a:endParaRPr lang="en-US"/>
          </a:p>
        </p:txBody>
      </p:sp>
      <p:sp>
        <p:nvSpPr>
          <p:cNvPr id="42" name="Picture Placeholder 3"/>
          <p:cNvSpPr>
            <a:spLocks noGrp="1"/>
          </p:cNvSpPr>
          <p:nvPr>
            <p:ph type="pic" sz="quarter" idx="40"/>
          </p:nvPr>
        </p:nvSpPr>
        <p:spPr>
          <a:xfrm>
            <a:off x="1916745" y="2423586"/>
            <a:ext cx="967588" cy="816502"/>
          </a:xfrm>
        </p:spPr>
        <p:txBody>
          <a:bodyPr lIns="182880" tIns="91440" rIns="182880" bIns="91440"/>
          <a:lstStyle>
            <a:lvl1pPr marL="0" indent="0">
              <a:buFontTx/>
              <a:buNone/>
              <a:defRPr/>
            </a:lvl1pPr>
          </a:lstStyle>
          <a:p>
            <a:endParaRPr lang="en-US"/>
          </a:p>
        </p:txBody>
      </p:sp>
      <p:sp>
        <p:nvSpPr>
          <p:cNvPr id="43" name="Picture Placeholder 3"/>
          <p:cNvSpPr>
            <a:spLocks noGrp="1"/>
          </p:cNvSpPr>
          <p:nvPr>
            <p:ph type="pic" sz="quarter" idx="41"/>
          </p:nvPr>
        </p:nvSpPr>
        <p:spPr>
          <a:xfrm>
            <a:off x="2875118" y="2423586"/>
            <a:ext cx="967588" cy="816502"/>
          </a:xfrm>
        </p:spPr>
        <p:txBody>
          <a:bodyPr lIns="182880" tIns="91440" rIns="182880" bIns="91440"/>
          <a:lstStyle>
            <a:lvl1pPr marL="0" indent="0">
              <a:buFontTx/>
              <a:buNone/>
              <a:defRPr/>
            </a:lvl1pPr>
          </a:lstStyle>
          <a:p>
            <a:endParaRPr lang="en-US"/>
          </a:p>
        </p:txBody>
      </p:sp>
      <p:sp>
        <p:nvSpPr>
          <p:cNvPr id="44" name="Picture Placeholder 3"/>
          <p:cNvSpPr>
            <a:spLocks noGrp="1"/>
          </p:cNvSpPr>
          <p:nvPr>
            <p:ph type="pic" sz="quarter" idx="42"/>
          </p:nvPr>
        </p:nvSpPr>
        <p:spPr>
          <a:xfrm>
            <a:off x="4791862" y="2423586"/>
            <a:ext cx="967588" cy="816502"/>
          </a:xfrm>
        </p:spPr>
        <p:txBody>
          <a:bodyPr lIns="182880" tIns="91440" rIns="182880" bIns="91440"/>
          <a:lstStyle>
            <a:lvl1pPr marL="0" indent="0">
              <a:buFontTx/>
              <a:buNone/>
              <a:defRPr/>
            </a:lvl1pPr>
          </a:lstStyle>
          <a:p>
            <a:endParaRPr lang="en-US"/>
          </a:p>
        </p:txBody>
      </p:sp>
      <p:sp>
        <p:nvSpPr>
          <p:cNvPr id="45" name="Picture Placeholder 3"/>
          <p:cNvSpPr>
            <a:spLocks noGrp="1"/>
          </p:cNvSpPr>
          <p:nvPr>
            <p:ph type="pic" sz="quarter" idx="43"/>
          </p:nvPr>
        </p:nvSpPr>
        <p:spPr>
          <a:xfrm>
            <a:off x="3833490" y="2423586"/>
            <a:ext cx="967588" cy="816502"/>
          </a:xfrm>
        </p:spPr>
        <p:txBody>
          <a:bodyPr lIns="182880" tIns="91440" rIns="182880" bIns="91440"/>
          <a:lstStyle>
            <a:lvl1pPr marL="0" indent="0">
              <a:buFontTx/>
              <a:buNone/>
              <a:defRPr/>
            </a:lvl1pPr>
          </a:lstStyle>
          <a:p>
            <a:endParaRPr lang="en-US"/>
          </a:p>
        </p:txBody>
      </p:sp>
    </p:spTree>
    <p:extLst>
      <p:ext uri="{BB962C8B-B14F-4D97-AF65-F5344CB8AC3E}">
        <p14:creationId xmlns:p14="http://schemas.microsoft.com/office/powerpoint/2010/main" val="2862117519"/>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Four Image Text ">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1679840"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3"/>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2927720"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5"/>
            </a:outerShdw>
          </a:effectLst>
        </p:spPr>
        <p:txBody>
          <a:bodyPr vert="horz" lIns="0" tIns="0" rIns="0" bIns="0" rtlCol="0" anchor="ctr">
            <a:normAutofit/>
          </a:bodyPr>
          <a:lstStyle>
            <a:lvl1pPr marL="0" indent="0" algn="ctr">
              <a:buNone/>
              <a:defRPr lang="en-US" sz="661"/>
            </a:lvl1pPr>
          </a:lstStyle>
          <a:p>
            <a:pPr lvl="0"/>
            <a:endParaRPr lang="en-US"/>
          </a:p>
        </p:txBody>
      </p:sp>
      <p:sp>
        <p:nvSpPr>
          <p:cNvPr id="7" name="Picture Placeholder 3"/>
          <p:cNvSpPr>
            <a:spLocks noGrp="1"/>
          </p:cNvSpPr>
          <p:nvPr>
            <p:ph type="pic" sz="quarter" idx="13"/>
          </p:nvPr>
        </p:nvSpPr>
        <p:spPr>
          <a:xfrm>
            <a:off x="4175601"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10" name="Text Placeholder 9"/>
          <p:cNvSpPr>
            <a:spLocks noGrp="1"/>
          </p:cNvSpPr>
          <p:nvPr>
            <p:ph type="body" sz="quarter" idx="14"/>
          </p:nvPr>
        </p:nvSpPr>
        <p:spPr>
          <a:xfrm>
            <a:off x="431959"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9"/>
          <p:cNvSpPr>
            <a:spLocks noGrp="1"/>
          </p:cNvSpPr>
          <p:nvPr>
            <p:ph type="body" sz="quarter" idx="15"/>
          </p:nvPr>
        </p:nvSpPr>
        <p:spPr>
          <a:xfrm>
            <a:off x="1679840"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9"/>
          <p:cNvSpPr>
            <a:spLocks noGrp="1"/>
          </p:cNvSpPr>
          <p:nvPr>
            <p:ph type="body" sz="quarter" idx="16"/>
          </p:nvPr>
        </p:nvSpPr>
        <p:spPr>
          <a:xfrm>
            <a:off x="2927720"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9"/>
          <p:cNvSpPr>
            <a:spLocks noGrp="1"/>
          </p:cNvSpPr>
          <p:nvPr>
            <p:ph type="body" sz="quarter" idx="17"/>
          </p:nvPr>
        </p:nvSpPr>
        <p:spPr>
          <a:xfrm>
            <a:off x="4175601"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52237378"/>
      </p:ext>
    </p:extLst>
  </p:cSld>
  <p:clrMapOvr>
    <a:masterClrMapping/>
  </p:clrMapOvr>
  <p:extLst mod="1">
    <p:ext uri="{DCECCB84-F9BA-43D5-87BE-67443E8EF086}">
      <p15:sldGuideLst xmlns:p15="http://schemas.microsoft.com/office/powerpoint/2012/main">
        <p15:guide id="1" orient="horz" pos="1021" userDrawn="1">
          <p15:clr>
            <a:srgbClr val="FBAE40"/>
          </p15:clr>
        </p15:guide>
        <p15:guide id="2" pos="1814" userDrawn="1">
          <p15:clr>
            <a:srgbClr val="FBAE40"/>
          </p15:clr>
        </p15:guide>
      </p15:sldGuideLst>
    </p:ext>
  </p:extLst>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Four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1679840"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3"/>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2927720"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5"/>
            </a:outerShdw>
          </a:effectLst>
        </p:spPr>
        <p:txBody>
          <a:bodyPr vert="horz" lIns="0" tIns="0" rIns="0" bIns="0" rtlCol="0" anchor="ctr">
            <a:normAutofit/>
          </a:bodyPr>
          <a:lstStyle>
            <a:lvl1pPr marL="0" indent="0" algn="ctr">
              <a:buNone/>
              <a:defRPr lang="en-US" sz="661"/>
            </a:lvl1pPr>
          </a:lstStyle>
          <a:p>
            <a:pPr lvl="0"/>
            <a:endParaRPr lang="en-US"/>
          </a:p>
        </p:txBody>
      </p:sp>
      <p:sp>
        <p:nvSpPr>
          <p:cNvPr id="7" name="Picture Placeholder 3"/>
          <p:cNvSpPr>
            <a:spLocks noGrp="1"/>
          </p:cNvSpPr>
          <p:nvPr>
            <p:ph type="pic" sz="quarter" idx="13"/>
          </p:nvPr>
        </p:nvSpPr>
        <p:spPr>
          <a:xfrm>
            <a:off x="4175601"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10" name="Text Placeholder 9"/>
          <p:cNvSpPr>
            <a:spLocks noGrp="1"/>
          </p:cNvSpPr>
          <p:nvPr>
            <p:ph type="body" sz="quarter" idx="14"/>
          </p:nvPr>
        </p:nvSpPr>
        <p:spPr>
          <a:xfrm>
            <a:off x="431959"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9"/>
          <p:cNvSpPr>
            <a:spLocks noGrp="1"/>
          </p:cNvSpPr>
          <p:nvPr>
            <p:ph type="body" sz="quarter" idx="15"/>
          </p:nvPr>
        </p:nvSpPr>
        <p:spPr>
          <a:xfrm>
            <a:off x="1679840"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9"/>
          <p:cNvSpPr>
            <a:spLocks noGrp="1"/>
          </p:cNvSpPr>
          <p:nvPr>
            <p:ph type="body" sz="quarter" idx="16"/>
          </p:nvPr>
        </p:nvSpPr>
        <p:spPr>
          <a:xfrm>
            <a:off x="2927720"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9"/>
          <p:cNvSpPr>
            <a:spLocks noGrp="1"/>
          </p:cNvSpPr>
          <p:nvPr>
            <p:ph type="body" sz="quarter" idx="17"/>
          </p:nvPr>
        </p:nvSpPr>
        <p:spPr>
          <a:xfrm>
            <a:off x="4175601"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848899943"/>
      </p:ext>
    </p:extLst>
  </p:cSld>
  <p:clrMapOvr>
    <a:masterClrMapping/>
  </p:clrMapOvr>
  <p:extLst mod="1">
    <p:ext uri="{DCECCB84-F9BA-43D5-87BE-67443E8EF086}">
      <p15:sldGuideLst xmlns:p15="http://schemas.microsoft.com/office/powerpoint/2012/main">
        <p15:guide id="1" orient="horz" pos="1021" userDrawn="1">
          <p15:clr>
            <a:srgbClr val="FBAE40"/>
          </p15:clr>
        </p15:guide>
        <p15:guide id="2" pos="1814" userDrawn="1">
          <p15:clr>
            <a:srgbClr val="FBAE40"/>
          </p15:clr>
        </p15:guide>
      </p15:sldGuideLst>
    </p:ext>
  </p:extLst>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Three Image Text ">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093560"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3755161"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8" name="Text Placeholder 9"/>
          <p:cNvSpPr>
            <a:spLocks noGrp="1"/>
          </p:cNvSpPr>
          <p:nvPr>
            <p:ph type="body" sz="quarter" idx="14"/>
          </p:nvPr>
        </p:nvSpPr>
        <p:spPr>
          <a:xfrm>
            <a:off x="431959"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093560"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3755161"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1024534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093560"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3755161"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8" name="Text Placeholder 9"/>
          <p:cNvSpPr>
            <a:spLocks noGrp="1"/>
          </p:cNvSpPr>
          <p:nvPr>
            <p:ph type="body" sz="quarter" idx="14"/>
          </p:nvPr>
        </p:nvSpPr>
        <p:spPr>
          <a:xfrm>
            <a:off x="431959"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093560"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3755161"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234869266"/>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Two Image Text ">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925081" y="660018"/>
            <a:ext cx="2402411"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8" name="Text Placeholder 9"/>
          <p:cNvSpPr>
            <a:spLocks noGrp="1"/>
          </p:cNvSpPr>
          <p:nvPr>
            <p:ph type="body" sz="quarter" idx="14"/>
          </p:nvPr>
        </p:nvSpPr>
        <p:spPr>
          <a:xfrm>
            <a:off x="431960" y="2353088"/>
            <a:ext cx="2402411"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925081" y="2353088"/>
            <a:ext cx="2402411"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60758964"/>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Two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925081" y="660018"/>
            <a:ext cx="2402411"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8" name="Text Placeholder 9"/>
          <p:cNvSpPr>
            <a:spLocks noGrp="1"/>
          </p:cNvSpPr>
          <p:nvPr>
            <p:ph type="body" sz="quarter" idx="14"/>
          </p:nvPr>
        </p:nvSpPr>
        <p:spPr>
          <a:xfrm>
            <a:off x="431960" y="2353088"/>
            <a:ext cx="2402411"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925081" y="2353088"/>
            <a:ext cx="2402411"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606727888"/>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Four Tall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anchor="ctr">
            <a:normAutofit/>
          </a:bodyPr>
          <a:lstStyle>
            <a:lvl1pPr marL="0" indent="0" algn="ctr">
              <a:buNone/>
              <a:defRPr sz="661"/>
            </a:lvl1pPr>
          </a:lstStyle>
          <a:p>
            <a:endParaRPr lang="en-US" dirty="0"/>
          </a:p>
        </p:txBody>
      </p:sp>
      <p:sp>
        <p:nvSpPr>
          <p:cNvPr id="5" name="Picture Placeholder 3"/>
          <p:cNvSpPr>
            <a:spLocks noGrp="1"/>
          </p:cNvSpPr>
          <p:nvPr>
            <p:ph type="pic" sz="quarter" idx="11"/>
          </p:nvPr>
        </p:nvSpPr>
        <p:spPr>
          <a:xfrm>
            <a:off x="1679840"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3"/>
            </a:outerShdw>
          </a:effectLst>
        </p:spPr>
        <p:txBody>
          <a:bodyPr anchor="ctr">
            <a:normAutofit/>
          </a:bodyPr>
          <a:lstStyle>
            <a:lvl1pPr marL="0" indent="0" algn="ctr">
              <a:buNone/>
              <a:defRPr sz="661"/>
            </a:lvl1pPr>
          </a:lstStyle>
          <a:p>
            <a:endParaRPr lang="en-US"/>
          </a:p>
        </p:txBody>
      </p:sp>
      <p:sp>
        <p:nvSpPr>
          <p:cNvPr id="6" name="Picture Placeholder 3"/>
          <p:cNvSpPr>
            <a:spLocks noGrp="1"/>
          </p:cNvSpPr>
          <p:nvPr>
            <p:ph type="pic" sz="quarter" idx="12"/>
          </p:nvPr>
        </p:nvSpPr>
        <p:spPr>
          <a:xfrm>
            <a:off x="2927720"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5"/>
            </a:outerShdw>
          </a:effectLst>
        </p:spPr>
        <p:txBody>
          <a:bodyPr anchor="ctr">
            <a:normAutofit/>
          </a:bodyPr>
          <a:lstStyle>
            <a:lvl1pPr marL="0" indent="0" algn="ctr">
              <a:buNone/>
              <a:defRPr sz="661"/>
            </a:lvl1pPr>
          </a:lstStyle>
          <a:p>
            <a:endParaRPr lang="en-US"/>
          </a:p>
        </p:txBody>
      </p:sp>
      <p:sp>
        <p:nvSpPr>
          <p:cNvPr id="7" name="Picture Placeholder 3"/>
          <p:cNvSpPr>
            <a:spLocks noGrp="1"/>
          </p:cNvSpPr>
          <p:nvPr>
            <p:ph type="pic" sz="quarter" idx="13"/>
          </p:nvPr>
        </p:nvSpPr>
        <p:spPr>
          <a:xfrm>
            <a:off x="4175601"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anchor="ctr">
            <a:normAutofit/>
          </a:bodyPr>
          <a:lstStyle>
            <a:lvl1pPr marL="0" indent="0" algn="ctr">
              <a:buNone/>
              <a:defRPr sz="661"/>
            </a:lvl1pPr>
          </a:lstStyle>
          <a:p>
            <a:endParaRPr lang="en-US"/>
          </a:p>
        </p:txBody>
      </p:sp>
      <p:sp>
        <p:nvSpPr>
          <p:cNvPr id="14" name="Content Placeholder 13"/>
          <p:cNvSpPr>
            <a:spLocks noGrp="1"/>
          </p:cNvSpPr>
          <p:nvPr>
            <p:ph sz="quarter" idx="18"/>
          </p:nvPr>
        </p:nvSpPr>
        <p:spPr>
          <a:xfrm>
            <a:off x="431959"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1679360"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3"/>
          <p:cNvSpPr>
            <a:spLocks noGrp="1"/>
          </p:cNvSpPr>
          <p:nvPr>
            <p:ph sz="quarter" idx="20"/>
          </p:nvPr>
        </p:nvSpPr>
        <p:spPr>
          <a:xfrm>
            <a:off x="2926760"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1"/>
          </p:nvPr>
        </p:nvSpPr>
        <p:spPr>
          <a:xfrm>
            <a:off x="4174161"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49097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_Title Slide">
    <p:bg>
      <p:bgPr>
        <a:solidFill>
          <a:schemeClr val="bg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4952635"/>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Four Tall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anchor="ctr">
            <a:normAutofit/>
          </a:bodyPr>
          <a:lstStyle>
            <a:lvl1pPr marL="0" indent="0" algn="ctr">
              <a:buNone/>
              <a:defRPr sz="661"/>
            </a:lvl1pPr>
          </a:lstStyle>
          <a:p>
            <a:endParaRPr lang="en-US" dirty="0"/>
          </a:p>
        </p:txBody>
      </p:sp>
      <p:sp>
        <p:nvSpPr>
          <p:cNvPr id="5" name="Picture Placeholder 3"/>
          <p:cNvSpPr>
            <a:spLocks noGrp="1"/>
          </p:cNvSpPr>
          <p:nvPr>
            <p:ph type="pic" sz="quarter" idx="11"/>
          </p:nvPr>
        </p:nvSpPr>
        <p:spPr>
          <a:xfrm>
            <a:off x="1679840"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3"/>
            </a:outerShdw>
          </a:effectLst>
        </p:spPr>
        <p:txBody>
          <a:bodyPr anchor="ctr">
            <a:normAutofit/>
          </a:bodyPr>
          <a:lstStyle>
            <a:lvl1pPr marL="0" indent="0" algn="ctr">
              <a:buNone/>
              <a:defRPr sz="661"/>
            </a:lvl1pPr>
          </a:lstStyle>
          <a:p>
            <a:endParaRPr lang="en-US"/>
          </a:p>
        </p:txBody>
      </p:sp>
      <p:sp>
        <p:nvSpPr>
          <p:cNvPr id="6" name="Picture Placeholder 3"/>
          <p:cNvSpPr>
            <a:spLocks noGrp="1"/>
          </p:cNvSpPr>
          <p:nvPr>
            <p:ph type="pic" sz="quarter" idx="12"/>
          </p:nvPr>
        </p:nvSpPr>
        <p:spPr>
          <a:xfrm>
            <a:off x="2927720"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5"/>
            </a:outerShdw>
          </a:effectLst>
        </p:spPr>
        <p:txBody>
          <a:bodyPr anchor="ctr">
            <a:normAutofit/>
          </a:bodyPr>
          <a:lstStyle>
            <a:lvl1pPr marL="0" indent="0" algn="ctr">
              <a:buNone/>
              <a:defRPr sz="661"/>
            </a:lvl1pPr>
          </a:lstStyle>
          <a:p>
            <a:endParaRPr lang="en-US"/>
          </a:p>
        </p:txBody>
      </p:sp>
      <p:sp>
        <p:nvSpPr>
          <p:cNvPr id="7" name="Picture Placeholder 3"/>
          <p:cNvSpPr>
            <a:spLocks noGrp="1"/>
          </p:cNvSpPr>
          <p:nvPr>
            <p:ph type="pic" sz="quarter" idx="13"/>
          </p:nvPr>
        </p:nvSpPr>
        <p:spPr>
          <a:xfrm>
            <a:off x="4175601"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anchor="ctr">
            <a:normAutofit/>
          </a:bodyPr>
          <a:lstStyle>
            <a:lvl1pPr marL="0" indent="0" algn="ctr">
              <a:buNone/>
              <a:defRPr sz="661"/>
            </a:lvl1pPr>
          </a:lstStyle>
          <a:p>
            <a:endParaRPr lang="en-US"/>
          </a:p>
        </p:txBody>
      </p:sp>
      <p:sp>
        <p:nvSpPr>
          <p:cNvPr id="14" name="Content Placeholder 13"/>
          <p:cNvSpPr>
            <a:spLocks noGrp="1"/>
          </p:cNvSpPr>
          <p:nvPr>
            <p:ph sz="quarter" idx="18"/>
          </p:nvPr>
        </p:nvSpPr>
        <p:spPr>
          <a:xfrm>
            <a:off x="431959"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1679360"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3"/>
          <p:cNvSpPr>
            <a:spLocks noGrp="1"/>
          </p:cNvSpPr>
          <p:nvPr>
            <p:ph sz="quarter" idx="20"/>
          </p:nvPr>
        </p:nvSpPr>
        <p:spPr>
          <a:xfrm>
            <a:off x="2926760"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1"/>
          </p:nvPr>
        </p:nvSpPr>
        <p:spPr>
          <a:xfrm>
            <a:off x="4174161"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22"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64896783"/>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Three Tall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093560"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3755161"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11" name="Content Placeholder 13"/>
          <p:cNvSpPr>
            <a:spLocks noGrp="1"/>
          </p:cNvSpPr>
          <p:nvPr>
            <p:ph sz="quarter" idx="18"/>
          </p:nvPr>
        </p:nvSpPr>
        <p:spPr>
          <a:xfrm>
            <a:off x="431959"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093560"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3"/>
          <p:cNvSpPr>
            <a:spLocks noGrp="1"/>
          </p:cNvSpPr>
          <p:nvPr>
            <p:ph sz="quarter" idx="20"/>
          </p:nvPr>
        </p:nvSpPr>
        <p:spPr>
          <a:xfrm>
            <a:off x="3755161"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17557379"/>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Three Tall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093560"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3755161"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11" name="Content Placeholder 13"/>
          <p:cNvSpPr>
            <a:spLocks noGrp="1"/>
          </p:cNvSpPr>
          <p:nvPr>
            <p:ph sz="quarter" idx="18"/>
          </p:nvPr>
        </p:nvSpPr>
        <p:spPr>
          <a:xfrm>
            <a:off x="431959"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093560"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3"/>
          <p:cNvSpPr>
            <a:spLocks noGrp="1"/>
          </p:cNvSpPr>
          <p:nvPr>
            <p:ph sz="quarter" idx="20"/>
          </p:nvPr>
        </p:nvSpPr>
        <p:spPr>
          <a:xfrm>
            <a:off x="3755161"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4"/>
          <p:cNvSpPr>
            <a:spLocks noGrp="1"/>
          </p:cNvSpPr>
          <p:nvPr>
            <p:ph type="body" sz="quarter" idx="2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836260756"/>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Two Tall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695539"/>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925081" y="660018"/>
            <a:ext cx="2402411" cy="695539"/>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7" name="Content Placeholder 13"/>
          <p:cNvSpPr>
            <a:spLocks noGrp="1"/>
          </p:cNvSpPr>
          <p:nvPr>
            <p:ph sz="quarter" idx="18"/>
          </p:nvPr>
        </p:nvSpPr>
        <p:spPr>
          <a:xfrm>
            <a:off x="431960" y="1443480"/>
            <a:ext cx="2401691"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3"/>
          <p:cNvSpPr>
            <a:spLocks noGrp="1"/>
          </p:cNvSpPr>
          <p:nvPr>
            <p:ph sz="quarter" idx="19"/>
          </p:nvPr>
        </p:nvSpPr>
        <p:spPr>
          <a:xfrm>
            <a:off x="2925801" y="1443480"/>
            <a:ext cx="2401691"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380641463"/>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Two Tall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695539"/>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925081" y="660018"/>
            <a:ext cx="2402411" cy="695539"/>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7" name="Content Placeholder 13"/>
          <p:cNvSpPr>
            <a:spLocks noGrp="1"/>
          </p:cNvSpPr>
          <p:nvPr>
            <p:ph sz="quarter" idx="18"/>
          </p:nvPr>
        </p:nvSpPr>
        <p:spPr>
          <a:xfrm>
            <a:off x="431960" y="1443480"/>
            <a:ext cx="2401691"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3"/>
          <p:cNvSpPr>
            <a:spLocks noGrp="1"/>
          </p:cNvSpPr>
          <p:nvPr>
            <p:ph sz="quarter" idx="19"/>
          </p:nvPr>
        </p:nvSpPr>
        <p:spPr>
          <a:xfrm>
            <a:off x="2925801" y="1443480"/>
            <a:ext cx="2401691"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4"/>
          <p:cNvSpPr>
            <a:spLocks noGrp="1"/>
          </p:cNvSpPr>
          <p:nvPr>
            <p:ph type="body" sz="quarter" idx="2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2386985252"/>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Eight Grid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479" y="660018"/>
            <a:ext cx="1151890" cy="69742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360"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240"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121"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4" name="Content Placeholder 13"/>
          <p:cNvSpPr>
            <a:spLocks noGrp="1"/>
          </p:cNvSpPr>
          <p:nvPr>
            <p:ph sz="quarter" idx="18"/>
          </p:nvPr>
        </p:nvSpPr>
        <p:spPr>
          <a:xfrm>
            <a:off x="431479" y="2228568"/>
            <a:ext cx="1153330" cy="626760"/>
          </a:xfrm>
        </p:spPr>
        <p:txBody>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1678880"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3"/>
          <p:cNvSpPr>
            <a:spLocks noGrp="1"/>
          </p:cNvSpPr>
          <p:nvPr>
            <p:ph sz="quarter" idx="20"/>
          </p:nvPr>
        </p:nvSpPr>
        <p:spPr>
          <a:xfrm>
            <a:off x="2926280"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1"/>
          </p:nvPr>
        </p:nvSpPr>
        <p:spPr>
          <a:xfrm>
            <a:off x="4173681"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3"/>
          <p:cNvSpPr>
            <a:spLocks noGrp="1"/>
          </p:cNvSpPr>
          <p:nvPr>
            <p:ph type="pic" sz="quarter" idx="22"/>
          </p:nvPr>
        </p:nvSpPr>
        <p:spPr>
          <a:xfrm>
            <a:off x="431479" y="1444293"/>
            <a:ext cx="1151890" cy="69742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12" name="Picture Placeholder 3"/>
          <p:cNvSpPr>
            <a:spLocks noGrp="1"/>
          </p:cNvSpPr>
          <p:nvPr>
            <p:ph type="pic" sz="quarter" idx="23"/>
          </p:nvPr>
        </p:nvSpPr>
        <p:spPr>
          <a:xfrm>
            <a:off x="1679360"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3" name="Picture Placeholder 3"/>
          <p:cNvSpPr>
            <a:spLocks noGrp="1"/>
          </p:cNvSpPr>
          <p:nvPr>
            <p:ph type="pic" sz="quarter" idx="24"/>
          </p:nvPr>
        </p:nvSpPr>
        <p:spPr>
          <a:xfrm>
            <a:off x="2927240"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6" name="Picture Placeholder 3"/>
          <p:cNvSpPr>
            <a:spLocks noGrp="1"/>
          </p:cNvSpPr>
          <p:nvPr>
            <p:ph type="pic" sz="quarter" idx="25"/>
          </p:nvPr>
        </p:nvSpPr>
        <p:spPr>
          <a:xfrm>
            <a:off x="4175121"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Tree>
    <p:extLst>
      <p:ext uri="{BB962C8B-B14F-4D97-AF65-F5344CB8AC3E}">
        <p14:creationId xmlns:p14="http://schemas.microsoft.com/office/powerpoint/2010/main" val="740493276"/>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Eight Grid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479" y="660018"/>
            <a:ext cx="1151890" cy="69742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360"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240"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121"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4" name="Content Placeholder 13"/>
          <p:cNvSpPr>
            <a:spLocks noGrp="1"/>
          </p:cNvSpPr>
          <p:nvPr>
            <p:ph sz="quarter" idx="18"/>
          </p:nvPr>
        </p:nvSpPr>
        <p:spPr>
          <a:xfrm>
            <a:off x="431479" y="2228568"/>
            <a:ext cx="1153330" cy="626760"/>
          </a:xfrm>
        </p:spPr>
        <p:txBody>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1678880"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3"/>
          <p:cNvSpPr>
            <a:spLocks noGrp="1"/>
          </p:cNvSpPr>
          <p:nvPr>
            <p:ph sz="quarter" idx="20"/>
          </p:nvPr>
        </p:nvSpPr>
        <p:spPr>
          <a:xfrm>
            <a:off x="2926280"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1"/>
          </p:nvPr>
        </p:nvSpPr>
        <p:spPr>
          <a:xfrm>
            <a:off x="4173681"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3"/>
          <p:cNvSpPr>
            <a:spLocks noGrp="1"/>
          </p:cNvSpPr>
          <p:nvPr>
            <p:ph type="pic" sz="quarter" idx="22"/>
          </p:nvPr>
        </p:nvSpPr>
        <p:spPr>
          <a:xfrm>
            <a:off x="431479" y="1444293"/>
            <a:ext cx="1151890" cy="69742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12" name="Picture Placeholder 3"/>
          <p:cNvSpPr>
            <a:spLocks noGrp="1"/>
          </p:cNvSpPr>
          <p:nvPr>
            <p:ph type="pic" sz="quarter" idx="23"/>
          </p:nvPr>
        </p:nvSpPr>
        <p:spPr>
          <a:xfrm>
            <a:off x="1679360"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3" name="Picture Placeholder 3"/>
          <p:cNvSpPr>
            <a:spLocks noGrp="1"/>
          </p:cNvSpPr>
          <p:nvPr>
            <p:ph type="pic" sz="quarter" idx="24"/>
          </p:nvPr>
        </p:nvSpPr>
        <p:spPr>
          <a:xfrm>
            <a:off x="2927240"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6" name="Picture Placeholder 3"/>
          <p:cNvSpPr>
            <a:spLocks noGrp="1"/>
          </p:cNvSpPr>
          <p:nvPr>
            <p:ph type="pic" sz="quarter" idx="25"/>
          </p:nvPr>
        </p:nvSpPr>
        <p:spPr>
          <a:xfrm>
            <a:off x="4175121"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7" name="Text Placeholder 4"/>
          <p:cNvSpPr>
            <a:spLocks noGrp="1"/>
          </p:cNvSpPr>
          <p:nvPr>
            <p:ph type="body" sz="quarter" idx="26"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63106348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Six Grid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093560"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1" name="Content Placeholder 13"/>
          <p:cNvSpPr>
            <a:spLocks noGrp="1"/>
          </p:cNvSpPr>
          <p:nvPr>
            <p:ph sz="quarter" idx="18"/>
          </p:nvPr>
        </p:nvSpPr>
        <p:spPr>
          <a:xfrm>
            <a:off x="431959"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093560"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3"/>
          <p:cNvSpPr>
            <a:spLocks noGrp="1"/>
          </p:cNvSpPr>
          <p:nvPr>
            <p:ph sz="quarter" idx="20"/>
          </p:nvPr>
        </p:nvSpPr>
        <p:spPr>
          <a:xfrm>
            <a:off x="3755161"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Picture Placeholder 3"/>
          <p:cNvSpPr>
            <a:spLocks noGrp="1"/>
          </p:cNvSpPr>
          <p:nvPr>
            <p:ph type="pic" sz="quarter" idx="23"/>
          </p:nvPr>
        </p:nvSpPr>
        <p:spPr>
          <a:xfrm>
            <a:off x="431959"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5" name="Picture Placeholder 3"/>
          <p:cNvSpPr>
            <a:spLocks noGrp="1"/>
          </p:cNvSpPr>
          <p:nvPr>
            <p:ph type="pic" sz="quarter" idx="24"/>
          </p:nvPr>
        </p:nvSpPr>
        <p:spPr>
          <a:xfrm>
            <a:off x="2093560"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6" name="Picture Placeholder 3"/>
          <p:cNvSpPr>
            <a:spLocks noGrp="1"/>
          </p:cNvSpPr>
          <p:nvPr>
            <p:ph type="pic" sz="quarter" idx="25"/>
          </p:nvPr>
        </p:nvSpPr>
        <p:spPr>
          <a:xfrm>
            <a:off x="3755161"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Tree>
    <p:extLst>
      <p:ext uri="{BB962C8B-B14F-4D97-AF65-F5344CB8AC3E}">
        <p14:creationId xmlns:p14="http://schemas.microsoft.com/office/powerpoint/2010/main" val="666106920"/>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Six Grid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093560"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1" name="Content Placeholder 13"/>
          <p:cNvSpPr>
            <a:spLocks noGrp="1"/>
          </p:cNvSpPr>
          <p:nvPr>
            <p:ph sz="quarter" idx="18"/>
          </p:nvPr>
        </p:nvSpPr>
        <p:spPr>
          <a:xfrm>
            <a:off x="431959"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093560"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3"/>
          <p:cNvSpPr>
            <a:spLocks noGrp="1"/>
          </p:cNvSpPr>
          <p:nvPr>
            <p:ph sz="quarter" idx="20"/>
          </p:nvPr>
        </p:nvSpPr>
        <p:spPr>
          <a:xfrm>
            <a:off x="3755161"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Picture Placeholder 3"/>
          <p:cNvSpPr>
            <a:spLocks noGrp="1"/>
          </p:cNvSpPr>
          <p:nvPr>
            <p:ph type="pic" sz="quarter" idx="23"/>
          </p:nvPr>
        </p:nvSpPr>
        <p:spPr>
          <a:xfrm>
            <a:off x="431959"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5" name="Picture Placeholder 3"/>
          <p:cNvSpPr>
            <a:spLocks noGrp="1"/>
          </p:cNvSpPr>
          <p:nvPr>
            <p:ph type="pic" sz="quarter" idx="24"/>
          </p:nvPr>
        </p:nvSpPr>
        <p:spPr>
          <a:xfrm>
            <a:off x="2093560"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6" name="Picture Placeholder 3"/>
          <p:cNvSpPr>
            <a:spLocks noGrp="1"/>
          </p:cNvSpPr>
          <p:nvPr>
            <p:ph type="pic" sz="quarter" idx="25"/>
          </p:nvPr>
        </p:nvSpPr>
        <p:spPr>
          <a:xfrm>
            <a:off x="3755161"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7" name="Text Placeholder 4"/>
          <p:cNvSpPr>
            <a:spLocks noGrp="1"/>
          </p:cNvSpPr>
          <p:nvPr>
            <p:ph type="body" sz="quarter" idx="26"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2713201051"/>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Four Grid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2680" y="660018"/>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802" y="660018"/>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Content Placeholder 13"/>
          <p:cNvSpPr>
            <a:spLocks noGrp="1"/>
          </p:cNvSpPr>
          <p:nvPr>
            <p:ph sz="quarter" idx="18"/>
          </p:nvPr>
        </p:nvSpPr>
        <p:spPr>
          <a:xfrm>
            <a:off x="431960" y="2222614"/>
            <a:ext cx="2401691" cy="632713"/>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3"/>
          <p:cNvSpPr>
            <a:spLocks noGrp="1"/>
          </p:cNvSpPr>
          <p:nvPr>
            <p:ph sz="quarter" idx="19"/>
          </p:nvPr>
        </p:nvSpPr>
        <p:spPr>
          <a:xfrm>
            <a:off x="2925801" y="2222614"/>
            <a:ext cx="2401691" cy="632713"/>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icture Placeholder 3"/>
          <p:cNvSpPr>
            <a:spLocks noGrp="1"/>
          </p:cNvSpPr>
          <p:nvPr>
            <p:ph type="pic" sz="quarter" idx="24"/>
          </p:nvPr>
        </p:nvSpPr>
        <p:spPr>
          <a:xfrm>
            <a:off x="432680" y="1446174"/>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1" name="Picture Placeholder 3"/>
          <p:cNvSpPr>
            <a:spLocks noGrp="1"/>
          </p:cNvSpPr>
          <p:nvPr>
            <p:ph type="pic" sz="quarter" idx="25"/>
          </p:nvPr>
        </p:nvSpPr>
        <p:spPr>
          <a:xfrm>
            <a:off x="2925802" y="1446174"/>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Tree>
    <p:extLst>
      <p:ext uri="{BB962C8B-B14F-4D97-AF65-F5344CB8AC3E}">
        <p14:creationId xmlns:p14="http://schemas.microsoft.com/office/powerpoint/2010/main" val="1577139892"/>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68" Type="http://schemas.openxmlformats.org/officeDocument/2006/relationships/theme" Target="../theme/theme1.xml"/><Relationship Id="rId7" Type="http://schemas.openxmlformats.org/officeDocument/2006/relationships/slideLayout" Target="../slideLayouts/slideLayout7.xml"/><Relationship Id="rId71" Type="http://schemas.openxmlformats.org/officeDocument/2006/relationships/hyperlink" Target="https://twitter.com/" TargetMode="Externa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61" Type="http://schemas.openxmlformats.org/officeDocument/2006/relationships/slideLayout" Target="../slideLayouts/slideLayout6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hyperlink" Target="https://www.facebook.com" TargetMode="Externa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hyperlink" Target="https://www.linkedin.com/" TargetMode="Externa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80.xml"/><Relationship Id="rId18" Type="http://schemas.openxmlformats.org/officeDocument/2006/relationships/slideLayout" Target="../slideLayouts/slideLayout85.xml"/><Relationship Id="rId26" Type="http://schemas.openxmlformats.org/officeDocument/2006/relationships/slideLayout" Target="../slideLayouts/slideLayout93.xml"/><Relationship Id="rId39" Type="http://schemas.openxmlformats.org/officeDocument/2006/relationships/slideLayout" Target="../slideLayouts/slideLayout106.xml"/><Relationship Id="rId21" Type="http://schemas.openxmlformats.org/officeDocument/2006/relationships/slideLayout" Target="../slideLayouts/slideLayout88.xml"/><Relationship Id="rId34" Type="http://schemas.openxmlformats.org/officeDocument/2006/relationships/slideLayout" Target="../slideLayouts/slideLayout101.xml"/><Relationship Id="rId42" Type="http://schemas.openxmlformats.org/officeDocument/2006/relationships/slideLayout" Target="../slideLayouts/slideLayout109.xml"/><Relationship Id="rId47" Type="http://schemas.openxmlformats.org/officeDocument/2006/relationships/slideLayout" Target="../slideLayouts/slideLayout114.xml"/><Relationship Id="rId50" Type="http://schemas.openxmlformats.org/officeDocument/2006/relationships/slideLayout" Target="../slideLayouts/slideLayout117.xml"/><Relationship Id="rId55" Type="http://schemas.openxmlformats.org/officeDocument/2006/relationships/slideLayout" Target="../slideLayouts/slideLayout122.xml"/><Relationship Id="rId7" Type="http://schemas.openxmlformats.org/officeDocument/2006/relationships/slideLayout" Target="../slideLayouts/slideLayout74.xml"/><Relationship Id="rId2" Type="http://schemas.openxmlformats.org/officeDocument/2006/relationships/slideLayout" Target="../slideLayouts/slideLayout69.xml"/><Relationship Id="rId16" Type="http://schemas.openxmlformats.org/officeDocument/2006/relationships/slideLayout" Target="../slideLayouts/slideLayout83.xml"/><Relationship Id="rId20" Type="http://schemas.openxmlformats.org/officeDocument/2006/relationships/slideLayout" Target="../slideLayouts/slideLayout87.xml"/><Relationship Id="rId29" Type="http://schemas.openxmlformats.org/officeDocument/2006/relationships/slideLayout" Target="../slideLayouts/slideLayout96.xml"/><Relationship Id="rId41" Type="http://schemas.openxmlformats.org/officeDocument/2006/relationships/slideLayout" Target="../slideLayouts/slideLayout108.xml"/><Relationship Id="rId54" Type="http://schemas.openxmlformats.org/officeDocument/2006/relationships/slideLayout" Target="../slideLayouts/slideLayout121.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24" Type="http://schemas.openxmlformats.org/officeDocument/2006/relationships/slideLayout" Target="../slideLayouts/slideLayout91.xml"/><Relationship Id="rId32" Type="http://schemas.openxmlformats.org/officeDocument/2006/relationships/slideLayout" Target="../slideLayouts/slideLayout99.xml"/><Relationship Id="rId37" Type="http://schemas.openxmlformats.org/officeDocument/2006/relationships/slideLayout" Target="../slideLayouts/slideLayout104.xml"/><Relationship Id="rId40" Type="http://schemas.openxmlformats.org/officeDocument/2006/relationships/slideLayout" Target="../slideLayouts/slideLayout107.xml"/><Relationship Id="rId45" Type="http://schemas.openxmlformats.org/officeDocument/2006/relationships/slideLayout" Target="../slideLayouts/slideLayout112.xml"/><Relationship Id="rId53" Type="http://schemas.openxmlformats.org/officeDocument/2006/relationships/slideLayout" Target="../slideLayouts/slideLayout120.xml"/><Relationship Id="rId58" Type="http://schemas.openxmlformats.org/officeDocument/2006/relationships/theme" Target="../theme/theme2.xml"/><Relationship Id="rId5" Type="http://schemas.openxmlformats.org/officeDocument/2006/relationships/slideLayout" Target="../slideLayouts/slideLayout72.xml"/><Relationship Id="rId15" Type="http://schemas.openxmlformats.org/officeDocument/2006/relationships/slideLayout" Target="../slideLayouts/slideLayout82.xml"/><Relationship Id="rId23" Type="http://schemas.openxmlformats.org/officeDocument/2006/relationships/slideLayout" Target="../slideLayouts/slideLayout90.xml"/><Relationship Id="rId28" Type="http://schemas.openxmlformats.org/officeDocument/2006/relationships/slideLayout" Target="../slideLayouts/slideLayout95.xml"/><Relationship Id="rId36" Type="http://schemas.openxmlformats.org/officeDocument/2006/relationships/slideLayout" Target="../slideLayouts/slideLayout103.xml"/><Relationship Id="rId49" Type="http://schemas.openxmlformats.org/officeDocument/2006/relationships/slideLayout" Target="../slideLayouts/slideLayout116.xml"/><Relationship Id="rId57" Type="http://schemas.openxmlformats.org/officeDocument/2006/relationships/slideLayout" Target="../slideLayouts/slideLayout124.xml"/><Relationship Id="rId61" Type="http://schemas.openxmlformats.org/officeDocument/2006/relationships/hyperlink" Target="https://twitter.com/" TargetMode="External"/><Relationship Id="rId10" Type="http://schemas.openxmlformats.org/officeDocument/2006/relationships/slideLayout" Target="../slideLayouts/slideLayout77.xml"/><Relationship Id="rId19" Type="http://schemas.openxmlformats.org/officeDocument/2006/relationships/slideLayout" Target="../slideLayouts/slideLayout86.xml"/><Relationship Id="rId31" Type="http://schemas.openxmlformats.org/officeDocument/2006/relationships/slideLayout" Target="../slideLayouts/slideLayout98.xml"/><Relationship Id="rId44" Type="http://schemas.openxmlformats.org/officeDocument/2006/relationships/slideLayout" Target="../slideLayouts/slideLayout111.xml"/><Relationship Id="rId52" Type="http://schemas.openxmlformats.org/officeDocument/2006/relationships/slideLayout" Target="../slideLayouts/slideLayout119.xml"/><Relationship Id="rId60" Type="http://schemas.openxmlformats.org/officeDocument/2006/relationships/hyperlink" Target="https://www.linkedin.com/" TargetMode="External"/><Relationship Id="rId4" Type="http://schemas.openxmlformats.org/officeDocument/2006/relationships/slideLayout" Target="../slideLayouts/slideLayout71.xml"/><Relationship Id="rId9" Type="http://schemas.openxmlformats.org/officeDocument/2006/relationships/slideLayout" Target="../slideLayouts/slideLayout76.xml"/><Relationship Id="rId14" Type="http://schemas.openxmlformats.org/officeDocument/2006/relationships/slideLayout" Target="../slideLayouts/slideLayout81.xml"/><Relationship Id="rId22" Type="http://schemas.openxmlformats.org/officeDocument/2006/relationships/slideLayout" Target="../slideLayouts/slideLayout89.xml"/><Relationship Id="rId27" Type="http://schemas.openxmlformats.org/officeDocument/2006/relationships/slideLayout" Target="../slideLayouts/slideLayout94.xml"/><Relationship Id="rId30" Type="http://schemas.openxmlformats.org/officeDocument/2006/relationships/slideLayout" Target="../slideLayouts/slideLayout97.xml"/><Relationship Id="rId35" Type="http://schemas.openxmlformats.org/officeDocument/2006/relationships/slideLayout" Target="../slideLayouts/slideLayout102.xml"/><Relationship Id="rId43" Type="http://schemas.openxmlformats.org/officeDocument/2006/relationships/slideLayout" Target="../slideLayouts/slideLayout110.xml"/><Relationship Id="rId48" Type="http://schemas.openxmlformats.org/officeDocument/2006/relationships/slideLayout" Target="../slideLayouts/slideLayout115.xml"/><Relationship Id="rId56" Type="http://schemas.openxmlformats.org/officeDocument/2006/relationships/slideLayout" Target="../slideLayouts/slideLayout123.xml"/><Relationship Id="rId8" Type="http://schemas.openxmlformats.org/officeDocument/2006/relationships/slideLayout" Target="../slideLayouts/slideLayout75.xml"/><Relationship Id="rId51" Type="http://schemas.openxmlformats.org/officeDocument/2006/relationships/slideLayout" Target="../slideLayouts/slideLayout118.xml"/><Relationship Id="rId3" Type="http://schemas.openxmlformats.org/officeDocument/2006/relationships/slideLayout" Target="../slideLayouts/slideLayout70.xml"/><Relationship Id="rId12" Type="http://schemas.openxmlformats.org/officeDocument/2006/relationships/slideLayout" Target="../slideLayouts/slideLayout79.xml"/><Relationship Id="rId17" Type="http://schemas.openxmlformats.org/officeDocument/2006/relationships/slideLayout" Target="../slideLayouts/slideLayout84.xml"/><Relationship Id="rId25" Type="http://schemas.openxmlformats.org/officeDocument/2006/relationships/slideLayout" Target="../slideLayouts/slideLayout92.xml"/><Relationship Id="rId33" Type="http://schemas.openxmlformats.org/officeDocument/2006/relationships/slideLayout" Target="../slideLayouts/slideLayout100.xml"/><Relationship Id="rId38" Type="http://schemas.openxmlformats.org/officeDocument/2006/relationships/slideLayout" Target="../slideLayouts/slideLayout105.xml"/><Relationship Id="rId46" Type="http://schemas.openxmlformats.org/officeDocument/2006/relationships/slideLayout" Target="../slideLayouts/slideLayout113.xml"/><Relationship Id="rId59" Type="http://schemas.openxmlformats.org/officeDocument/2006/relationships/hyperlink" Target="https://www.facebook.com" TargetMode="Externa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137.xml"/><Relationship Id="rId18" Type="http://schemas.openxmlformats.org/officeDocument/2006/relationships/slideLayout" Target="../slideLayouts/slideLayout142.xml"/><Relationship Id="rId26" Type="http://schemas.openxmlformats.org/officeDocument/2006/relationships/slideLayout" Target="../slideLayouts/slideLayout150.xml"/><Relationship Id="rId39" Type="http://schemas.openxmlformats.org/officeDocument/2006/relationships/slideLayout" Target="../slideLayouts/slideLayout163.xml"/><Relationship Id="rId21" Type="http://schemas.openxmlformats.org/officeDocument/2006/relationships/slideLayout" Target="../slideLayouts/slideLayout145.xml"/><Relationship Id="rId34" Type="http://schemas.openxmlformats.org/officeDocument/2006/relationships/slideLayout" Target="../slideLayouts/slideLayout158.xml"/><Relationship Id="rId42" Type="http://schemas.openxmlformats.org/officeDocument/2006/relationships/slideLayout" Target="../slideLayouts/slideLayout166.xml"/><Relationship Id="rId47" Type="http://schemas.openxmlformats.org/officeDocument/2006/relationships/slideLayout" Target="../slideLayouts/slideLayout171.xml"/><Relationship Id="rId50" Type="http://schemas.openxmlformats.org/officeDocument/2006/relationships/slideLayout" Target="../slideLayouts/slideLayout174.xml"/><Relationship Id="rId55" Type="http://schemas.openxmlformats.org/officeDocument/2006/relationships/slideLayout" Target="../slideLayouts/slideLayout179.xml"/><Relationship Id="rId7" Type="http://schemas.openxmlformats.org/officeDocument/2006/relationships/slideLayout" Target="../slideLayouts/slideLayout131.xml"/><Relationship Id="rId2" Type="http://schemas.openxmlformats.org/officeDocument/2006/relationships/slideLayout" Target="../slideLayouts/slideLayout126.xml"/><Relationship Id="rId16" Type="http://schemas.openxmlformats.org/officeDocument/2006/relationships/slideLayout" Target="../slideLayouts/slideLayout140.xml"/><Relationship Id="rId20" Type="http://schemas.openxmlformats.org/officeDocument/2006/relationships/slideLayout" Target="../slideLayouts/slideLayout144.xml"/><Relationship Id="rId29" Type="http://schemas.openxmlformats.org/officeDocument/2006/relationships/slideLayout" Target="../slideLayouts/slideLayout153.xml"/><Relationship Id="rId41" Type="http://schemas.openxmlformats.org/officeDocument/2006/relationships/slideLayout" Target="../slideLayouts/slideLayout165.xml"/><Relationship Id="rId54" Type="http://schemas.openxmlformats.org/officeDocument/2006/relationships/slideLayout" Target="../slideLayouts/slideLayout178.xml"/><Relationship Id="rId62" Type="http://schemas.openxmlformats.org/officeDocument/2006/relationships/hyperlink" Target="https://twitter.com/" TargetMode="External"/><Relationship Id="rId1" Type="http://schemas.openxmlformats.org/officeDocument/2006/relationships/slideLayout" Target="../slideLayouts/slideLayout125.xml"/><Relationship Id="rId6" Type="http://schemas.openxmlformats.org/officeDocument/2006/relationships/slideLayout" Target="../slideLayouts/slideLayout130.xml"/><Relationship Id="rId11" Type="http://schemas.openxmlformats.org/officeDocument/2006/relationships/slideLayout" Target="../slideLayouts/slideLayout135.xml"/><Relationship Id="rId24" Type="http://schemas.openxmlformats.org/officeDocument/2006/relationships/slideLayout" Target="../slideLayouts/slideLayout148.xml"/><Relationship Id="rId32" Type="http://schemas.openxmlformats.org/officeDocument/2006/relationships/slideLayout" Target="../slideLayouts/slideLayout156.xml"/><Relationship Id="rId37" Type="http://schemas.openxmlformats.org/officeDocument/2006/relationships/slideLayout" Target="../slideLayouts/slideLayout161.xml"/><Relationship Id="rId40" Type="http://schemas.openxmlformats.org/officeDocument/2006/relationships/slideLayout" Target="../slideLayouts/slideLayout164.xml"/><Relationship Id="rId45" Type="http://schemas.openxmlformats.org/officeDocument/2006/relationships/slideLayout" Target="../slideLayouts/slideLayout169.xml"/><Relationship Id="rId53" Type="http://schemas.openxmlformats.org/officeDocument/2006/relationships/slideLayout" Target="../slideLayouts/slideLayout177.xml"/><Relationship Id="rId58" Type="http://schemas.openxmlformats.org/officeDocument/2006/relationships/slideLayout" Target="../slideLayouts/slideLayout182.xml"/><Relationship Id="rId5" Type="http://schemas.openxmlformats.org/officeDocument/2006/relationships/slideLayout" Target="../slideLayouts/slideLayout129.xml"/><Relationship Id="rId15" Type="http://schemas.openxmlformats.org/officeDocument/2006/relationships/slideLayout" Target="../slideLayouts/slideLayout139.xml"/><Relationship Id="rId23" Type="http://schemas.openxmlformats.org/officeDocument/2006/relationships/slideLayout" Target="../slideLayouts/slideLayout147.xml"/><Relationship Id="rId28" Type="http://schemas.openxmlformats.org/officeDocument/2006/relationships/slideLayout" Target="../slideLayouts/slideLayout152.xml"/><Relationship Id="rId36" Type="http://schemas.openxmlformats.org/officeDocument/2006/relationships/slideLayout" Target="../slideLayouts/slideLayout160.xml"/><Relationship Id="rId49" Type="http://schemas.openxmlformats.org/officeDocument/2006/relationships/slideLayout" Target="../slideLayouts/slideLayout173.xml"/><Relationship Id="rId57" Type="http://schemas.openxmlformats.org/officeDocument/2006/relationships/slideLayout" Target="../slideLayouts/slideLayout181.xml"/><Relationship Id="rId61" Type="http://schemas.openxmlformats.org/officeDocument/2006/relationships/hyperlink" Target="https://www.linkedin.com/" TargetMode="External"/><Relationship Id="rId10" Type="http://schemas.openxmlformats.org/officeDocument/2006/relationships/slideLayout" Target="../slideLayouts/slideLayout134.xml"/><Relationship Id="rId19" Type="http://schemas.openxmlformats.org/officeDocument/2006/relationships/slideLayout" Target="../slideLayouts/slideLayout143.xml"/><Relationship Id="rId31" Type="http://schemas.openxmlformats.org/officeDocument/2006/relationships/slideLayout" Target="../slideLayouts/slideLayout155.xml"/><Relationship Id="rId44" Type="http://schemas.openxmlformats.org/officeDocument/2006/relationships/slideLayout" Target="../slideLayouts/slideLayout168.xml"/><Relationship Id="rId52" Type="http://schemas.openxmlformats.org/officeDocument/2006/relationships/slideLayout" Target="../slideLayouts/slideLayout176.xml"/><Relationship Id="rId60" Type="http://schemas.openxmlformats.org/officeDocument/2006/relationships/hyperlink" Target="https://www.facebook.com" TargetMode="External"/><Relationship Id="rId4" Type="http://schemas.openxmlformats.org/officeDocument/2006/relationships/slideLayout" Target="../slideLayouts/slideLayout128.xml"/><Relationship Id="rId9" Type="http://schemas.openxmlformats.org/officeDocument/2006/relationships/slideLayout" Target="../slideLayouts/slideLayout133.xml"/><Relationship Id="rId14" Type="http://schemas.openxmlformats.org/officeDocument/2006/relationships/slideLayout" Target="../slideLayouts/slideLayout138.xml"/><Relationship Id="rId22" Type="http://schemas.openxmlformats.org/officeDocument/2006/relationships/slideLayout" Target="../slideLayouts/slideLayout146.xml"/><Relationship Id="rId27" Type="http://schemas.openxmlformats.org/officeDocument/2006/relationships/slideLayout" Target="../slideLayouts/slideLayout151.xml"/><Relationship Id="rId30" Type="http://schemas.openxmlformats.org/officeDocument/2006/relationships/slideLayout" Target="../slideLayouts/slideLayout154.xml"/><Relationship Id="rId35" Type="http://schemas.openxmlformats.org/officeDocument/2006/relationships/slideLayout" Target="../slideLayouts/slideLayout159.xml"/><Relationship Id="rId43" Type="http://schemas.openxmlformats.org/officeDocument/2006/relationships/slideLayout" Target="../slideLayouts/slideLayout167.xml"/><Relationship Id="rId48" Type="http://schemas.openxmlformats.org/officeDocument/2006/relationships/slideLayout" Target="../slideLayouts/slideLayout172.xml"/><Relationship Id="rId56" Type="http://schemas.openxmlformats.org/officeDocument/2006/relationships/slideLayout" Target="../slideLayouts/slideLayout180.xml"/><Relationship Id="rId8" Type="http://schemas.openxmlformats.org/officeDocument/2006/relationships/slideLayout" Target="../slideLayouts/slideLayout132.xml"/><Relationship Id="rId51" Type="http://schemas.openxmlformats.org/officeDocument/2006/relationships/slideLayout" Target="../slideLayouts/slideLayout175.xml"/><Relationship Id="rId3" Type="http://schemas.openxmlformats.org/officeDocument/2006/relationships/slideLayout" Target="../slideLayouts/slideLayout127.xml"/><Relationship Id="rId12" Type="http://schemas.openxmlformats.org/officeDocument/2006/relationships/slideLayout" Target="../slideLayouts/slideLayout136.xml"/><Relationship Id="rId17" Type="http://schemas.openxmlformats.org/officeDocument/2006/relationships/slideLayout" Target="../slideLayouts/slideLayout141.xml"/><Relationship Id="rId25" Type="http://schemas.openxmlformats.org/officeDocument/2006/relationships/slideLayout" Target="../slideLayouts/slideLayout149.xml"/><Relationship Id="rId33" Type="http://schemas.openxmlformats.org/officeDocument/2006/relationships/slideLayout" Target="../slideLayouts/slideLayout157.xml"/><Relationship Id="rId38" Type="http://schemas.openxmlformats.org/officeDocument/2006/relationships/slideLayout" Target="../slideLayouts/slideLayout162.xml"/><Relationship Id="rId46" Type="http://schemas.openxmlformats.org/officeDocument/2006/relationships/slideLayout" Target="../slideLayouts/slideLayout170.xml"/><Relationship Id="rId5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1960" y="132269"/>
            <a:ext cx="4895533" cy="386260"/>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431960" y="576016"/>
            <a:ext cx="4895533" cy="2186310"/>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Slide Number Placeholder 5"/>
          <p:cNvSpPr txBox="1">
            <a:spLocks/>
          </p:cNvSpPr>
          <p:nvPr userDrawn="1"/>
        </p:nvSpPr>
        <p:spPr>
          <a:xfrm>
            <a:off x="3984157" y="2978033"/>
            <a:ext cx="1020978" cy="145424"/>
          </a:xfrm>
          <a:prstGeom prst="rect">
            <a:avLst/>
          </a:prstGeom>
        </p:spPr>
        <p:txBody>
          <a:bodyPr vert="horz" wrap="square" lIns="57595" tIns="28797" rIns="57595" bIns="28797" rtlCol="0" anchor="ctr">
            <a:sp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567" dirty="0"/>
              <a:t>i9 presentation to Joe Smith</a:t>
            </a:r>
          </a:p>
        </p:txBody>
      </p:sp>
      <p:sp>
        <p:nvSpPr>
          <p:cNvPr id="7" name="Slide Number Placeholder 5"/>
          <p:cNvSpPr txBox="1">
            <a:spLocks/>
          </p:cNvSpPr>
          <p:nvPr userDrawn="1"/>
        </p:nvSpPr>
        <p:spPr>
          <a:xfrm>
            <a:off x="384986" y="2973193"/>
            <a:ext cx="65863" cy="155104"/>
          </a:xfrm>
          <a:prstGeom prst="rect">
            <a:avLst/>
          </a:prstGeom>
        </p:spPr>
        <p:txBody>
          <a:bodyPr vert="horz" wrap="none" lIns="57595" tIns="28797" rIns="57595" bIns="28797"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A290D8D-6BA0-418D-AFED-C65293F70DA0}" type="slidenum">
              <a:rPr lang="en-US" sz="567" smtClean="0">
                <a:solidFill>
                  <a:schemeClr val="tx1"/>
                </a:solidFill>
              </a:rPr>
              <a:pPr algn="ctr"/>
              <a:t>‹#›</a:t>
            </a:fld>
            <a:endParaRPr lang="en-US" sz="567" dirty="0">
              <a:solidFill>
                <a:schemeClr val="tx1"/>
              </a:solidFill>
            </a:endParaRPr>
          </a:p>
        </p:txBody>
      </p:sp>
      <p:sp>
        <p:nvSpPr>
          <p:cNvPr id="10" name="Oval 9"/>
          <p:cNvSpPr/>
          <p:nvPr/>
        </p:nvSpPr>
        <p:spPr>
          <a:xfrm>
            <a:off x="339216" y="2972038"/>
            <a:ext cx="157402" cy="157422"/>
          </a:xfrm>
          <a:prstGeom prst="ellipse">
            <a:avLst/>
          </a:prstGeom>
          <a:noFill/>
          <a:ln w="63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67"/>
          </a:p>
        </p:txBody>
      </p:sp>
      <p:sp>
        <p:nvSpPr>
          <p:cNvPr id="16" name="Oval 15"/>
          <p:cNvSpPr/>
          <p:nvPr/>
        </p:nvSpPr>
        <p:spPr>
          <a:xfrm>
            <a:off x="133150" y="2972038"/>
            <a:ext cx="157402" cy="157422"/>
          </a:xfrm>
          <a:prstGeom prst="ellipse">
            <a:avLst/>
          </a:prstGeom>
          <a:noFill/>
          <a:ln w="63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67"/>
          </a:p>
        </p:txBody>
      </p:sp>
      <p:sp>
        <p:nvSpPr>
          <p:cNvPr id="17" name="Rectangle 9"/>
          <p:cNvSpPr/>
          <p:nvPr/>
        </p:nvSpPr>
        <p:spPr>
          <a:xfrm rot="2700000">
            <a:off x="201578" y="3029465"/>
            <a:ext cx="42576" cy="42571"/>
          </a:xfrm>
          <a:custGeom>
            <a:avLst/>
            <a:gdLst>
              <a:gd name="connsiteX0" fmla="*/ 0 w 531091"/>
              <a:gd name="connsiteY0" fmla="*/ 0 h 531091"/>
              <a:gd name="connsiteX1" fmla="*/ 531091 w 531091"/>
              <a:gd name="connsiteY1" fmla="*/ 0 h 531091"/>
              <a:gd name="connsiteX2" fmla="*/ 531091 w 531091"/>
              <a:gd name="connsiteY2" fmla="*/ 531091 h 531091"/>
              <a:gd name="connsiteX3" fmla="*/ 0 w 531091"/>
              <a:gd name="connsiteY3" fmla="*/ 531091 h 531091"/>
              <a:gd name="connsiteX4" fmla="*/ 0 w 531091"/>
              <a:gd name="connsiteY4" fmla="*/ 0 h 531091"/>
              <a:gd name="connsiteX0" fmla="*/ 0 w 531091"/>
              <a:gd name="connsiteY0" fmla="*/ 0 h 531091"/>
              <a:gd name="connsiteX1" fmla="*/ 531091 w 531091"/>
              <a:gd name="connsiteY1" fmla="*/ 531091 h 531091"/>
              <a:gd name="connsiteX2" fmla="*/ 0 w 531091"/>
              <a:gd name="connsiteY2" fmla="*/ 531091 h 531091"/>
              <a:gd name="connsiteX3" fmla="*/ 0 w 531091"/>
              <a:gd name="connsiteY3" fmla="*/ 0 h 531091"/>
              <a:gd name="connsiteX0" fmla="*/ 0 w 531091"/>
              <a:gd name="connsiteY0" fmla="*/ 0 h 531091"/>
              <a:gd name="connsiteX1" fmla="*/ 230909 w 531091"/>
              <a:gd name="connsiteY1" fmla="*/ 224312 h 531091"/>
              <a:gd name="connsiteX2" fmla="*/ 531091 w 531091"/>
              <a:gd name="connsiteY2" fmla="*/ 531091 h 531091"/>
              <a:gd name="connsiteX3" fmla="*/ 0 w 531091"/>
              <a:gd name="connsiteY3" fmla="*/ 531091 h 531091"/>
              <a:gd name="connsiteX4" fmla="*/ 0 w 531091"/>
              <a:gd name="connsiteY4" fmla="*/ 0 h 531091"/>
              <a:gd name="connsiteX0" fmla="*/ 230909 w 531091"/>
              <a:gd name="connsiteY0" fmla="*/ 224312 h 531091"/>
              <a:gd name="connsiteX1" fmla="*/ 531091 w 531091"/>
              <a:gd name="connsiteY1" fmla="*/ 531091 h 531091"/>
              <a:gd name="connsiteX2" fmla="*/ 0 w 531091"/>
              <a:gd name="connsiteY2" fmla="*/ 531091 h 531091"/>
              <a:gd name="connsiteX3" fmla="*/ 0 w 531091"/>
              <a:gd name="connsiteY3" fmla="*/ 0 h 531091"/>
              <a:gd name="connsiteX4" fmla="*/ 322349 w 531091"/>
              <a:gd name="connsiteY4" fmla="*/ 315752 h 531091"/>
              <a:gd name="connsiteX0" fmla="*/ 343065 w 531091"/>
              <a:gd name="connsiteY0" fmla="*/ 89066 h 531091"/>
              <a:gd name="connsiteX1" fmla="*/ 531091 w 531091"/>
              <a:gd name="connsiteY1" fmla="*/ 531091 h 531091"/>
              <a:gd name="connsiteX2" fmla="*/ 0 w 531091"/>
              <a:gd name="connsiteY2" fmla="*/ 531091 h 531091"/>
              <a:gd name="connsiteX3" fmla="*/ 0 w 531091"/>
              <a:gd name="connsiteY3" fmla="*/ 0 h 531091"/>
              <a:gd name="connsiteX4" fmla="*/ 322349 w 531091"/>
              <a:gd name="connsiteY4" fmla="*/ 315752 h 531091"/>
              <a:gd name="connsiteX0" fmla="*/ 531091 w 531091"/>
              <a:gd name="connsiteY0" fmla="*/ 531091 h 531091"/>
              <a:gd name="connsiteX1" fmla="*/ 0 w 531091"/>
              <a:gd name="connsiteY1" fmla="*/ 531091 h 531091"/>
              <a:gd name="connsiteX2" fmla="*/ 0 w 531091"/>
              <a:gd name="connsiteY2" fmla="*/ 0 h 531091"/>
              <a:gd name="connsiteX3" fmla="*/ 322349 w 531091"/>
              <a:gd name="connsiteY3" fmla="*/ 315752 h 531091"/>
              <a:gd name="connsiteX0" fmla="*/ 531091 w 531091"/>
              <a:gd name="connsiteY0" fmla="*/ 531091 h 531091"/>
              <a:gd name="connsiteX1" fmla="*/ 0 w 531091"/>
              <a:gd name="connsiteY1" fmla="*/ 531091 h 531091"/>
              <a:gd name="connsiteX2" fmla="*/ 0 w 531091"/>
              <a:gd name="connsiteY2" fmla="*/ 0 h 531091"/>
            </a:gdLst>
            <a:ahLst/>
            <a:cxnLst>
              <a:cxn ang="0">
                <a:pos x="connsiteX0" y="connsiteY0"/>
              </a:cxn>
              <a:cxn ang="0">
                <a:pos x="connsiteX1" y="connsiteY1"/>
              </a:cxn>
              <a:cxn ang="0">
                <a:pos x="connsiteX2" y="connsiteY2"/>
              </a:cxn>
            </a:cxnLst>
            <a:rect l="l" t="t" r="r" b="b"/>
            <a:pathLst>
              <a:path w="531091" h="531091">
                <a:moveTo>
                  <a:pt x="531091" y="531091"/>
                </a:moveTo>
                <a:lnTo>
                  <a:pt x="0" y="531091"/>
                </a:lnTo>
                <a:lnTo>
                  <a:pt x="0" y="0"/>
                </a:lnTo>
              </a:path>
            </a:pathLst>
          </a:custGeom>
          <a:noFill/>
          <a:ln w="63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67"/>
          </a:p>
        </p:txBody>
      </p:sp>
      <p:sp>
        <p:nvSpPr>
          <p:cNvPr id="14" name="Oval 13"/>
          <p:cNvSpPr/>
          <p:nvPr/>
        </p:nvSpPr>
        <p:spPr>
          <a:xfrm rot="10800000">
            <a:off x="545281" y="2972038"/>
            <a:ext cx="157402" cy="157422"/>
          </a:xfrm>
          <a:prstGeom prst="ellipse">
            <a:avLst/>
          </a:prstGeom>
          <a:noFill/>
          <a:ln w="63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67"/>
          </a:p>
        </p:txBody>
      </p:sp>
      <p:sp>
        <p:nvSpPr>
          <p:cNvPr id="15" name="Rectangle 9"/>
          <p:cNvSpPr/>
          <p:nvPr/>
        </p:nvSpPr>
        <p:spPr>
          <a:xfrm rot="13500000">
            <a:off x="591679" y="3029465"/>
            <a:ext cx="42576" cy="42571"/>
          </a:xfrm>
          <a:custGeom>
            <a:avLst/>
            <a:gdLst>
              <a:gd name="connsiteX0" fmla="*/ 0 w 531091"/>
              <a:gd name="connsiteY0" fmla="*/ 0 h 531091"/>
              <a:gd name="connsiteX1" fmla="*/ 531091 w 531091"/>
              <a:gd name="connsiteY1" fmla="*/ 0 h 531091"/>
              <a:gd name="connsiteX2" fmla="*/ 531091 w 531091"/>
              <a:gd name="connsiteY2" fmla="*/ 531091 h 531091"/>
              <a:gd name="connsiteX3" fmla="*/ 0 w 531091"/>
              <a:gd name="connsiteY3" fmla="*/ 531091 h 531091"/>
              <a:gd name="connsiteX4" fmla="*/ 0 w 531091"/>
              <a:gd name="connsiteY4" fmla="*/ 0 h 531091"/>
              <a:gd name="connsiteX0" fmla="*/ 0 w 531091"/>
              <a:gd name="connsiteY0" fmla="*/ 0 h 531091"/>
              <a:gd name="connsiteX1" fmla="*/ 531091 w 531091"/>
              <a:gd name="connsiteY1" fmla="*/ 531091 h 531091"/>
              <a:gd name="connsiteX2" fmla="*/ 0 w 531091"/>
              <a:gd name="connsiteY2" fmla="*/ 531091 h 531091"/>
              <a:gd name="connsiteX3" fmla="*/ 0 w 531091"/>
              <a:gd name="connsiteY3" fmla="*/ 0 h 531091"/>
              <a:gd name="connsiteX0" fmla="*/ 0 w 531091"/>
              <a:gd name="connsiteY0" fmla="*/ 0 h 531091"/>
              <a:gd name="connsiteX1" fmla="*/ 230909 w 531091"/>
              <a:gd name="connsiteY1" fmla="*/ 224312 h 531091"/>
              <a:gd name="connsiteX2" fmla="*/ 531091 w 531091"/>
              <a:gd name="connsiteY2" fmla="*/ 531091 h 531091"/>
              <a:gd name="connsiteX3" fmla="*/ 0 w 531091"/>
              <a:gd name="connsiteY3" fmla="*/ 531091 h 531091"/>
              <a:gd name="connsiteX4" fmla="*/ 0 w 531091"/>
              <a:gd name="connsiteY4" fmla="*/ 0 h 531091"/>
              <a:gd name="connsiteX0" fmla="*/ 230909 w 531091"/>
              <a:gd name="connsiteY0" fmla="*/ 224312 h 531091"/>
              <a:gd name="connsiteX1" fmla="*/ 531091 w 531091"/>
              <a:gd name="connsiteY1" fmla="*/ 531091 h 531091"/>
              <a:gd name="connsiteX2" fmla="*/ 0 w 531091"/>
              <a:gd name="connsiteY2" fmla="*/ 531091 h 531091"/>
              <a:gd name="connsiteX3" fmla="*/ 0 w 531091"/>
              <a:gd name="connsiteY3" fmla="*/ 0 h 531091"/>
              <a:gd name="connsiteX4" fmla="*/ 322349 w 531091"/>
              <a:gd name="connsiteY4" fmla="*/ 315752 h 531091"/>
              <a:gd name="connsiteX0" fmla="*/ 343065 w 531091"/>
              <a:gd name="connsiteY0" fmla="*/ 89066 h 531091"/>
              <a:gd name="connsiteX1" fmla="*/ 531091 w 531091"/>
              <a:gd name="connsiteY1" fmla="*/ 531091 h 531091"/>
              <a:gd name="connsiteX2" fmla="*/ 0 w 531091"/>
              <a:gd name="connsiteY2" fmla="*/ 531091 h 531091"/>
              <a:gd name="connsiteX3" fmla="*/ 0 w 531091"/>
              <a:gd name="connsiteY3" fmla="*/ 0 h 531091"/>
              <a:gd name="connsiteX4" fmla="*/ 322349 w 531091"/>
              <a:gd name="connsiteY4" fmla="*/ 315752 h 531091"/>
              <a:gd name="connsiteX0" fmla="*/ 531091 w 531091"/>
              <a:gd name="connsiteY0" fmla="*/ 531091 h 531091"/>
              <a:gd name="connsiteX1" fmla="*/ 0 w 531091"/>
              <a:gd name="connsiteY1" fmla="*/ 531091 h 531091"/>
              <a:gd name="connsiteX2" fmla="*/ 0 w 531091"/>
              <a:gd name="connsiteY2" fmla="*/ 0 h 531091"/>
              <a:gd name="connsiteX3" fmla="*/ 322349 w 531091"/>
              <a:gd name="connsiteY3" fmla="*/ 315752 h 531091"/>
              <a:gd name="connsiteX0" fmla="*/ 531091 w 531091"/>
              <a:gd name="connsiteY0" fmla="*/ 531091 h 531091"/>
              <a:gd name="connsiteX1" fmla="*/ 0 w 531091"/>
              <a:gd name="connsiteY1" fmla="*/ 531091 h 531091"/>
              <a:gd name="connsiteX2" fmla="*/ 0 w 531091"/>
              <a:gd name="connsiteY2" fmla="*/ 0 h 531091"/>
            </a:gdLst>
            <a:ahLst/>
            <a:cxnLst>
              <a:cxn ang="0">
                <a:pos x="connsiteX0" y="connsiteY0"/>
              </a:cxn>
              <a:cxn ang="0">
                <a:pos x="connsiteX1" y="connsiteY1"/>
              </a:cxn>
              <a:cxn ang="0">
                <a:pos x="connsiteX2" y="connsiteY2"/>
              </a:cxn>
            </a:cxnLst>
            <a:rect l="l" t="t" r="r" b="b"/>
            <a:pathLst>
              <a:path w="531091" h="531091">
                <a:moveTo>
                  <a:pt x="531091" y="531091"/>
                </a:moveTo>
                <a:lnTo>
                  <a:pt x="0" y="531091"/>
                </a:lnTo>
                <a:lnTo>
                  <a:pt x="0" y="0"/>
                </a:lnTo>
              </a:path>
            </a:pathLst>
          </a:custGeom>
          <a:noFill/>
          <a:ln w="63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67"/>
          </a:p>
        </p:txBody>
      </p:sp>
      <p:sp>
        <p:nvSpPr>
          <p:cNvPr id="19" name="Freeform 6"/>
          <p:cNvSpPr>
            <a:spLocks/>
          </p:cNvSpPr>
          <p:nvPr/>
        </p:nvSpPr>
        <p:spPr bwMode="auto">
          <a:xfrm>
            <a:off x="5117727" y="3019152"/>
            <a:ext cx="30297" cy="65106"/>
          </a:xfrm>
          <a:custGeom>
            <a:avLst/>
            <a:gdLst>
              <a:gd name="T0" fmla="*/ 573 w 704"/>
              <a:gd name="T1" fmla="*/ 255 h 1506"/>
              <a:gd name="T2" fmla="*/ 573 w 704"/>
              <a:gd name="T3" fmla="*/ 255 h 1506"/>
              <a:gd name="T4" fmla="*/ 704 w 704"/>
              <a:gd name="T5" fmla="*/ 255 h 1506"/>
              <a:gd name="T6" fmla="*/ 704 w 704"/>
              <a:gd name="T7" fmla="*/ 0 h 1506"/>
              <a:gd name="T8" fmla="*/ 492 w 704"/>
              <a:gd name="T9" fmla="*/ 0 h 1506"/>
              <a:gd name="T10" fmla="*/ 155 w 704"/>
              <a:gd name="T11" fmla="*/ 336 h 1506"/>
              <a:gd name="T12" fmla="*/ 155 w 704"/>
              <a:gd name="T13" fmla="*/ 493 h 1506"/>
              <a:gd name="T14" fmla="*/ 0 w 704"/>
              <a:gd name="T15" fmla="*/ 493 h 1506"/>
              <a:gd name="T16" fmla="*/ 0 w 704"/>
              <a:gd name="T17" fmla="*/ 749 h 1506"/>
              <a:gd name="T18" fmla="*/ 155 w 704"/>
              <a:gd name="T19" fmla="*/ 749 h 1506"/>
              <a:gd name="T20" fmla="*/ 155 w 704"/>
              <a:gd name="T21" fmla="*/ 1506 h 1506"/>
              <a:gd name="T22" fmla="*/ 467 w 704"/>
              <a:gd name="T23" fmla="*/ 1506 h 1506"/>
              <a:gd name="T24" fmla="*/ 467 w 704"/>
              <a:gd name="T25" fmla="*/ 749 h 1506"/>
              <a:gd name="T26" fmla="*/ 679 w 704"/>
              <a:gd name="T27" fmla="*/ 749 h 1506"/>
              <a:gd name="T28" fmla="*/ 704 w 704"/>
              <a:gd name="T29" fmla="*/ 493 h 1506"/>
              <a:gd name="T30" fmla="*/ 467 w 704"/>
              <a:gd name="T31" fmla="*/ 493 h 1506"/>
              <a:gd name="T32" fmla="*/ 467 w 704"/>
              <a:gd name="T33" fmla="*/ 362 h 1506"/>
              <a:gd name="T34" fmla="*/ 573 w 704"/>
              <a:gd name="T35" fmla="*/ 255 h 15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4" h="1506">
                <a:moveTo>
                  <a:pt x="573" y="255"/>
                </a:moveTo>
                <a:lnTo>
                  <a:pt x="573" y="255"/>
                </a:lnTo>
                <a:lnTo>
                  <a:pt x="704" y="255"/>
                </a:lnTo>
                <a:lnTo>
                  <a:pt x="704" y="0"/>
                </a:lnTo>
                <a:lnTo>
                  <a:pt x="492" y="0"/>
                </a:lnTo>
                <a:cubicBezTo>
                  <a:pt x="243" y="0"/>
                  <a:pt x="155" y="124"/>
                  <a:pt x="155" y="336"/>
                </a:cubicBezTo>
                <a:lnTo>
                  <a:pt x="155" y="493"/>
                </a:lnTo>
                <a:lnTo>
                  <a:pt x="0" y="493"/>
                </a:lnTo>
                <a:lnTo>
                  <a:pt x="0" y="749"/>
                </a:lnTo>
                <a:lnTo>
                  <a:pt x="155" y="749"/>
                </a:lnTo>
                <a:lnTo>
                  <a:pt x="155" y="1506"/>
                </a:lnTo>
                <a:lnTo>
                  <a:pt x="467" y="1506"/>
                </a:lnTo>
                <a:lnTo>
                  <a:pt x="467" y="749"/>
                </a:lnTo>
                <a:lnTo>
                  <a:pt x="679" y="749"/>
                </a:lnTo>
                <a:lnTo>
                  <a:pt x="704" y="493"/>
                </a:lnTo>
                <a:lnTo>
                  <a:pt x="467" y="493"/>
                </a:lnTo>
                <a:lnTo>
                  <a:pt x="467" y="362"/>
                </a:lnTo>
                <a:cubicBezTo>
                  <a:pt x="467" y="293"/>
                  <a:pt x="473" y="255"/>
                  <a:pt x="573" y="255"/>
                </a:cubicBezTo>
                <a:close/>
              </a:path>
            </a:pathLst>
          </a:custGeom>
          <a:solidFill>
            <a:schemeClr val="tx1"/>
          </a:solidFill>
          <a:ln w="0">
            <a:noFill/>
            <a:prstDash val="solid"/>
            <a:round/>
            <a:headEnd/>
            <a:tailEnd/>
          </a:ln>
        </p:spPr>
        <p:txBody>
          <a:bodyPr vert="horz" wrap="square" lIns="57595" tIns="28797" rIns="57595" bIns="28797" numCol="1" anchor="t" anchorCtr="0" compatLnSpc="1">
            <a:prstTxWarp prst="textNoShape">
              <a:avLst/>
            </a:prstTxWarp>
          </a:bodyPr>
          <a:lstStyle/>
          <a:p>
            <a:endParaRPr lang="en-US" sz="1512"/>
          </a:p>
        </p:txBody>
      </p:sp>
      <p:sp>
        <p:nvSpPr>
          <p:cNvPr id="20" name="Freeform 7"/>
          <p:cNvSpPr>
            <a:spLocks noEditPoints="1"/>
          </p:cNvSpPr>
          <p:nvPr/>
        </p:nvSpPr>
        <p:spPr bwMode="auto">
          <a:xfrm>
            <a:off x="5305347" y="3017768"/>
            <a:ext cx="67184" cy="64490"/>
          </a:xfrm>
          <a:custGeom>
            <a:avLst/>
            <a:gdLst>
              <a:gd name="T0" fmla="*/ 1176 w 1562"/>
              <a:gd name="T1" fmla="*/ 466 h 1491"/>
              <a:gd name="T2" fmla="*/ 1176 w 1562"/>
              <a:gd name="T3" fmla="*/ 466 h 1491"/>
              <a:gd name="T4" fmla="*/ 871 w 1562"/>
              <a:gd name="T5" fmla="*/ 636 h 1491"/>
              <a:gd name="T6" fmla="*/ 871 w 1562"/>
              <a:gd name="T7" fmla="*/ 488 h 1491"/>
              <a:gd name="T8" fmla="*/ 538 w 1562"/>
              <a:gd name="T9" fmla="*/ 488 h 1491"/>
              <a:gd name="T10" fmla="*/ 538 w 1562"/>
              <a:gd name="T11" fmla="*/ 1491 h 1491"/>
              <a:gd name="T12" fmla="*/ 871 w 1562"/>
              <a:gd name="T13" fmla="*/ 1491 h 1491"/>
              <a:gd name="T14" fmla="*/ 871 w 1562"/>
              <a:gd name="T15" fmla="*/ 931 h 1491"/>
              <a:gd name="T16" fmla="*/ 886 w 1562"/>
              <a:gd name="T17" fmla="*/ 850 h 1491"/>
              <a:gd name="T18" fmla="*/ 1057 w 1562"/>
              <a:gd name="T19" fmla="*/ 724 h 1491"/>
              <a:gd name="T20" fmla="*/ 1228 w 1562"/>
              <a:gd name="T21" fmla="*/ 953 h 1491"/>
              <a:gd name="T22" fmla="*/ 1228 w 1562"/>
              <a:gd name="T23" fmla="*/ 1491 h 1491"/>
              <a:gd name="T24" fmla="*/ 1562 w 1562"/>
              <a:gd name="T25" fmla="*/ 1491 h 1491"/>
              <a:gd name="T26" fmla="*/ 1562 w 1562"/>
              <a:gd name="T27" fmla="*/ 916 h 1491"/>
              <a:gd name="T28" fmla="*/ 1176 w 1562"/>
              <a:gd name="T29" fmla="*/ 466 h 1491"/>
              <a:gd name="T30" fmla="*/ 22 w 1562"/>
              <a:gd name="T31" fmla="*/ 1491 h 1491"/>
              <a:gd name="T32" fmla="*/ 22 w 1562"/>
              <a:gd name="T33" fmla="*/ 1491 h 1491"/>
              <a:gd name="T34" fmla="*/ 357 w 1562"/>
              <a:gd name="T35" fmla="*/ 1491 h 1491"/>
              <a:gd name="T36" fmla="*/ 357 w 1562"/>
              <a:gd name="T37" fmla="*/ 487 h 1491"/>
              <a:gd name="T38" fmla="*/ 22 w 1562"/>
              <a:gd name="T39" fmla="*/ 487 h 1491"/>
              <a:gd name="T40" fmla="*/ 22 w 1562"/>
              <a:gd name="T41" fmla="*/ 1491 h 1491"/>
              <a:gd name="T42" fmla="*/ 193 w 1562"/>
              <a:gd name="T43" fmla="*/ 0 h 1491"/>
              <a:gd name="T44" fmla="*/ 193 w 1562"/>
              <a:gd name="T45" fmla="*/ 0 h 1491"/>
              <a:gd name="T46" fmla="*/ 0 w 1562"/>
              <a:gd name="T47" fmla="*/ 178 h 1491"/>
              <a:gd name="T48" fmla="*/ 186 w 1562"/>
              <a:gd name="T49" fmla="*/ 347 h 1491"/>
              <a:gd name="T50" fmla="*/ 379 w 1562"/>
              <a:gd name="T51" fmla="*/ 178 h 1491"/>
              <a:gd name="T52" fmla="*/ 193 w 1562"/>
              <a:gd name="T53" fmla="*/ 0 h 1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562" h="1491">
                <a:moveTo>
                  <a:pt x="1176" y="466"/>
                </a:moveTo>
                <a:lnTo>
                  <a:pt x="1176" y="466"/>
                </a:lnTo>
                <a:cubicBezTo>
                  <a:pt x="990" y="466"/>
                  <a:pt x="916" y="562"/>
                  <a:pt x="871" y="636"/>
                </a:cubicBezTo>
                <a:lnTo>
                  <a:pt x="871" y="488"/>
                </a:lnTo>
                <a:lnTo>
                  <a:pt x="538" y="488"/>
                </a:lnTo>
                <a:cubicBezTo>
                  <a:pt x="545" y="584"/>
                  <a:pt x="538" y="1491"/>
                  <a:pt x="538" y="1491"/>
                </a:cubicBezTo>
                <a:lnTo>
                  <a:pt x="871" y="1491"/>
                </a:lnTo>
                <a:lnTo>
                  <a:pt x="871" y="931"/>
                </a:lnTo>
                <a:cubicBezTo>
                  <a:pt x="871" y="901"/>
                  <a:pt x="871" y="872"/>
                  <a:pt x="886" y="850"/>
                </a:cubicBezTo>
                <a:cubicBezTo>
                  <a:pt x="909" y="791"/>
                  <a:pt x="961" y="724"/>
                  <a:pt x="1057" y="724"/>
                </a:cubicBezTo>
                <a:cubicBezTo>
                  <a:pt x="1176" y="724"/>
                  <a:pt x="1228" y="820"/>
                  <a:pt x="1228" y="953"/>
                </a:cubicBezTo>
                <a:lnTo>
                  <a:pt x="1228" y="1491"/>
                </a:lnTo>
                <a:lnTo>
                  <a:pt x="1562" y="1491"/>
                </a:lnTo>
                <a:lnTo>
                  <a:pt x="1562" y="916"/>
                </a:lnTo>
                <a:cubicBezTo>
                  <a:pt x="1562" y="606"/>
                  <a:pt x="1398" y="466"/>
                  <a:pt x="1176" y="466"/>
                </a:cubicBezTo>
                <a:close/>
                <a:moveTo>
                  <a:pt x="22" y="1491"/>
                </a:moveTo>
                <a:lnTo>
                  <a:pt x="22" y="1491"/>
                </a:lnTo>
                <a:lnTo>
                  <a:pt x="357" y="1491"/>
                </a:lnTo>
                <a:lnTo>
                  <a:pt x="357" y="487"/>
                </a:lnTo>
                <a:lnTo>
                  <a:pt x="22" y="487"/>
                </a:lnTo>
                <a:lnTo>
                  <a:pt x="22" y="1491"/>
                </a:lnTo>
                <a:close/>
                <a:moveTo>
                  <a:pt x="193" y="0"/>
                </a:moveTo>
                <a:lnTo>
                  <a:pt x="193" y="0"/>
                </a:lnTo>
                <a:cubicBezTo>
                  <a:pt x="74" y="0"/>
                  <a:pt x="0" y="82"/>
                  <a:pt x="0" y="178"/>
                </a:cubicBezTo>
                <a:cubicBezTo>
                  <a:pt x="0" y="273"/>
                  <a:pt x="74" y="347"/>
                  <a:pt x="186" y="347"/>
                </a:cubicBezTo>
                <a:cubicBezTo>
                  <a:pt x="305" y="347"/>
                  <a:pt x="379" y="273"/>
                  <a:pt x="379" y="178"/>
                </a:cubicBezTo>
                <a:cubicBezTo>
                  <a:pt x="379" y="82"/>
                  <a:pt x="305" y="0"/>
                  <a:pt x="193" y="0"/>
                </a:cubicBezTo>
                <a:close/>
              </a:path>
            </a:pathLst>
          </a:custGeom>
          <a:solidFill>
            <a:schemeClr val="tx1"/>
          </a:solidFill>
          <a:ln w="0">
            <a:noFill/>
            <a:prstDash val="solid"/>
            <a:round/>
            <a:headEnd/>
            <a:tailEnd/>
          </a:ln>
        </p:spPr>
        <p:txBody>
          <a:bodyPr vert="horz" wrap="square" lIns="57595" tIns="28797" rIns="57595" bIns="28797" numCol="1" anchor="t" anchorCtr="0" compatLnSpc="1">
            <a:prstTxWarp prst="textNoShape">
              <a:avLst/>
            </a:prstTxWarp>
          </a:bodyPr>
          <a:lstStyle/>
          <a:p>
            <a:endParaRPr lang="en-US" sz="1512"/>
          </a:p>
        </p:txBody>
      </p:sp>
      <p:sp>
        <p:nvSpPr>
          <p:cNvPr id="21" name="Freeform 8"/>
          <p:cNvSpPr>
            <a:spLocks/>
          </p:cNvSpPr>
          <p:nvPr/>
        </p:nvSpPr>
        <p:spPr bwMode="auto">
          <a:xfrm>
            <a:off x="5508638" y="3023626"/>
            <a:ext cx="72732" cy="59416"/>
          </a:xfrm>
          <a:custGeom>
            <a:avLst/>
            <a:gdLst>
              <a:gd name="T0" fmla="*/ 1491 w 1690"/>
              <a:gd name="T1" fmla="*/ 223 h 1374"/>
              <a:gd name="T2" fmla="*/ 1491 w 1690"/>
              <a:gd name="T3" fmla="*/ 223 h 1374"/>
              <a:gd name="T4" fmla="*/ 1647 w 1690"/>
              <a:gd name="T5" fmla="*/ 30 h 1374"/>
              <a:gd name="T6" fmla="*/ 1424 w 1690"/>
              <a:gd name="T7" fmla="*/ 108 h 1374"/>
              <a:gd name="T8" fmla="*/ 1171 w 1690"/>
              <a:gd name="T9" fmla="*/ 0 h 1374"/>
              <a:gd name="T10" fmla="*/ 821 w 1690"/>
              <a:gd name="T11" fmla="*/ 356 h 1374"/>
              <a:gd name="T12" fmla="*/ 827 w 1690"/>
              <a:gd name="T13" fmla="*/ 428 h 1374"/>
              <a:gd name="T14" fmla="*/ 114 w 1690"/>
              <a:gd name="T15" fmla="*/ 66 h 1374"/>
              <a:gd name="T16" fmla="*/ 72 w 1690"/>
              <a:gd name="T17" fmla="*/ 241 h 1374"/>
              <a:gd name="T18" fmla="*/ 223 w 1690"/>
              <a:gd name="T19" fmla="*/ 530 h 1374"/>
              <a:gd name="T20" fmla="*/ 66 w 1690"/>
              <a:gd name="T21" fmla="*/ 488 h 1374"/>
              <a:gd name="T22" fmla="*/ 66 w 1690"/>
              <a:gd name="T23" fmla="*/ 494 h 1374"/>
              <a:gd name="T24" fmla="*/ 344 w 1690"/>
              <a:gd name="T25" fmla="*/ 832 h 1374"/>
              <a:gd name="T26" fmla="*/ 253 w 1690"/>
              <a:gd name="T27" fmla="*/ 844 h 1374"/>
              <a:gd name="T28" fmla="*/ 187 w 1690"/>
              <a:gd name="T29" fmla="*/ 838 h 1374"/>
              <a:gd name="T30" fmla="*/ 513 w 1690"/>
              <a:gd name="T31" fmla="*/ 1079 h 1374"/>
              <a:gd name="T32" fmla="*/ 78 w 1690"/>
              <a:gd name="T33" fmla="*/ 1230 h 1374"/>
              <a:gd name="T34" fmla="*/ 0 w 1690"/>
              <a:gd name="T35" fmla="*/ 1224 h 1374"/>
              <a:gd name="T36" fmla="*/ 525 w 1690"/>
              <a:gd name="T37" fmla="*/ 1374 h 1374"/>
              <a:gd name="T38" fmla="*/ 1521 w 1690"/>
              <a:gd name="T39" fmla="*/ 392 h 1374"/>
              <a:gd name="T40" fmla="*/ 1521 w 1690"/>
              <a:gd name="T41" fmla="*/ 344 h 1374"/>
              <a:gd name="T42" fmla="*/ 1690 w 1690"/>
              <a:gd name="T43" fmla="*/ 163 h 1374"/>
              <a:gd name="T44" fmla="*/ 1491 w 1690"/>
              <a:gd name="T45" fmla="*/ 223 h 1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90" h="1374">
                <a:moveTo>
                  <a:pt x="1491" y="223"/>
                </a:moveTo>
                <a:lnTo>
                  <a:pt x="1491" y="223"/>
                </a:lnTo>
                <a:cubicBezTo>
                  <a:pt x="1569" y="175"/>
                  <a:pt x="1617" y="108"/>
                  <a:pt x="1647" y="30"/>
                </a:cubicBezTo>
                <a:cubicBezTo>
                  <a:pt x="1581" y="66"/>
                  <a:pt x="1509" y="96"/>
                  <a:pt x="1424" y="108"/>
                </a:cubicBezTo>
                <a:cubicBezTo>
                  <a:pt x="1358" y="42"/>
                  <a:pt x="1273" y="0"/>
                  <a:pt x="1171" y="0"/>
                </a:cubicBezTo>
                <a:cubicBezTo>
                  <a:pt x="977" y="0"/>
                  <a:pt x="821" y="157"/>
                  <a:pt x="821" y="356"/>
                </a:cubicBezTo>
                <a:cubicBezTo>
                  <a:pt x="821" y="374"/>
                  <a:pt x="827" y="404"/>
                  <a:pt x="827" y="428"/>
                </a:cubicBezTo>
                <a:cubicBezTo>
                  <a:pt x="543" y="410"/>
                  <a:pt x="283" y="277"/>
                  <a:pt x="114" y="66"/>
                </a:cubicBezTo>
                <a:cubicBezTo>
                  <a:pt x="84" y="120"/>
                  <a:pt x="72" y="175"/>
                  <a:pt x="72" y="241"/>
                </a:cubicBezTo>
                <a:cubicBezTo>
                  <a:pt x="72" y="362"/>
                  <a:pt x="132" y="470"/>
                  <a:pt x="223" y="530"/>
                </a:cubicBezTo>
                <a:cubicBezTo>
                  <a:pt x="169" y="530"/>
                  <a:pt x="114" y="512"/>
                  <a:pt x="66" y="488"/>
                </a:cubicBezTo>
                <a:lnTo>
                  <a:pt x="66" y="494"/>
                </a:lnTo>
                <a:cubicBezTo>
                  <a:pt x="66" y="663"/>
                  <a:pt x="187" y="802"/>
                  <a:pt x="344" y="832"/>
                </a:cubicBezTo>
                <a:cubicBezTo>
                  <a:pt x="313" y="838"/>
                  <a:pt x="283" y="844"/>
                  <a:pt x="253" y="844"/>
                </a:cubicBezTo>
                <a:cubicBezTo>
                  <a:pt x="235" y="844"/>
                  <a:pt x="211" y="838"/>
                  <a:pt x="187" y="838"/>
                </a:cubicBezTo>
                <a:cubicBezTo>
                  <a:pt x="235" y="977"/>
                  <a:pt x="356" y="1073"/>
                  <a:pt x="513" y="1079"/>
                </a:cubicBezTo>
                <a:cubicBezTo>
                  <a:pt x="392" y="1170"/>
                  <a:pt x="241" y="1230"/>
                  <a:pt x="78" y="1230"/>
                </a:cubicBezTo>
                <a:cubicBezTo>
                  <a:pt x="54" y="1230"/>
                  <a:pt x="24" y="1230"/>
                  <a:pt x="0" y="1224"/>
                </a:cubicBezTo>
                <a:cubicBezTo>
                  <a:pt x="151" y="1326"/>
                  <a:pt x="338" y="1374"/>
                  <a:pt x="525" y="1374"/>
                </a:cubicBezTo>
                <a:cubicBezTo>
                  <a:pt x="1171" y="1374"/>
                  <a:pt x="1521" y="844"/>
                  <a:pt x="1521" y="392"/>
                </a:cubicBezTo>
                <a:lnTo>
                  <a:pt x="1521" y="344"/>
                </a:lnTo>
                <a:cubicBezTo>
                  <a:pt x="1587" y="295"/>
                  <a:pt x="1647" y="235"/>
                  <a:pt x="1690" y="163"/>
                </a:cubicBezTo>
                <a:cubicBezTo>
                  <a:pt x="1635" y="193"/>
                  <a:pt x="1569" y="211"/>
                  <a:pt x="1491" y="223"/>
                </a:cubicBezTo>
                <a:close/>
              </a:path>
            </a:pathLst>
          </a:custGeom>
          <a:solidFill>
            <a:schemeClr val="tx1"/>
          </a:solidFill>
          <a:ln w="0">
            <a:noFill/>
            <a:prstDash val="solid"/>
            <a:round/>
            <a:headEnd/>
            <a:tailEnd/>
          </a:ln>
        </p:spPr>
        <p:txBody>
          <a:bodyPr vert="horz" wrap="square" lIns="57595" tIns="28797" rIns="57595" bIns="28797" numCol="1" anchor="t" anchorCtr="0" compatLnSpc="1">
            <a:prstTxWarp prst="textNoShape">
              <a:avLst/>
            </a:prstTxWarp>
          </a:bodyPr>
          <a:lstStyle/>
          <a:p>
            <a:endParaRPr lang="en-US" sz="1512"/>
          </a:p>
        </p:txBody>
      </p:sp>
      <p:sp>
        <p:nvSpPr>
          <p:cNvPr id="22" name="Oval 21"/>
          <p:cNvSpPr/>
          <p:nvPr userDrawn="1"/>
        </p:nvSpPr>
        <p:spPr>
          <a:xfrm>
            <a:off x="5260237" y="2972038"/>
            <a:ext cx="157402" cy="157422"/>
          </a:xfrm>
          <a:prstGeom prst="ellipse">
            <a:avLst/>
          </a:prstGeom>
          <a:noFill/>
          <a:ln w="63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04"/>
          </a:p>
        </p:txBody>
      </p:sp>
      <p:sp>
        <p:nvSpPr>
          <p:cNvPr id="23" name="Oval 22"/>
          <p:cNvSpPr/>
          <p:nvPr userDrawn="1"/>
        </p:nvSpPr>
        <p:spPr>
          <a:xfrm>
            <a:off x="5054172" y="2972038"/>
            <a:ext cx="157402" cy="157422"/>
          </a:xfrm>
          <a:prstGeom prst="ellipse">
            <a:avLst/>
          </a:prstGeom>
          <a:noFill/>
          <a:ln w="63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04"/>
          </a:p>
        </p:txBody>
      </p:sp>
      <p:sp>
        <p:nvSpPr>
          <p:cNvPr id="24" name="Oval 23"/>
          <p:cNvSpPr/>
          <p:nvPr userDrawn="1"/>
        </p:nvSpPr>
        <p:spPr>
          <a:xfrm rot="10800000">
            <a:off x="5466303" y="2972038"/>
            <a:ext cx="157402" cy="157422"/>
          </a:xfrm>
          <a:prstGeom prst="ellipse">
            <a:avLst/>
          </a:prstGeom>
          <a:noFill/>
          <a:ln w="63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04"/>
          </a:p>
        </p:txBody>
      </p:sp>
      <p:sp>
        <p:nvSpPr>
          <p:cNvPr id="18" name="Rectangle 17">
            <a:hlinkClick r:id="rId69"/>
          </p:cNvPr>
          <p:cNvSpPr/>
          <p:nvPr userDrawn="1"/>
        </p:nvSpPr>
        <p:spPr>
          <a:xfrm>
            <a:off x="5035235" y="2954971"/>
            <a:ext cx="190062" cy="190085"/>
          </a:xfrm>
          <a:prstGeom prst="rect">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36"/>
          </a:p>
        </p:txBody>
      </p:sp>
      <p:sp>
        <p:nvSpPr>
          <p:cNvPr id="25" name="Rectangle 24">
            <a:hlinkClick r:id="rId70"/>
          </p:cNvPr>
          <p:cNvSpPr/>
          <p:nvPr userDrawn="1"/>
        </p:nvSpPr>
        <p:spPr>
          <a:xfrm>
            <a:off x="5240258" y="2954971"/>
            <a:ext cx="190062" cy="190085"/>
          </a:xfrm>
          <a:prstGeom prst="rect">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36"/>
          </a:p>
        </p:txBody>
      </p:sp>
      <p:sp>
        <p:nvSpPr>
          <p:cNvPr id="26" name="Rectangle 25">
            <a:hlinkClick r:id="rId71"/>
          </p:cNvPr>
          <p:cNvSpPr/>
          <p:nvPr userDrawn="1"/>
        </p:nvSpPr>
        <p:spPr>
          <a:xfrm>
            <a:off x="5449973" y="2954971"/>
            <a:ext cx="190062" cy="190085"/>
          </a:xfrm>
          <a:prstGeom prst="rect">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36"/>
          </a:p>
        </p:txBody>
      </p:sp>
      <p:sp>
        <p:nvSpPr>
          <p:cNvPr id="27" name="Action Button: Forward or Next 26">
            <a:hlinkClick r:id="" action="ppaction://hlinkshowjump?jump=nextslide" highlightClick="1"/>
          </p:cNvPr>
          <p:cNvSpPr/>
          <p:nvPr userDrawn="1"/>
        </p:nvSpPr>
        <p:spPr>
          <a:xfrm>
            <a:off x="532427" y="2957135"/>
            <a:ext cx="190062" cy="190085"/>
          </a:xfrm>
          <a:prstGeom prst="actionButtonForwardNext">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sz="536"/>
          </a:p>
        </p:txBody>
      </p:sp>
      <p:sp>
        <p:nvSpPr>
          <p:cNvPr id="28" name="Action Button: Back or Previous 27">
            <a:hlinkClick r:id="" action="ppaction://hlinkshowjump?jump=previousslide" highlightClick="1"/>
          </p:cNvPr>
          <p:cNvSpPr/>
          <p:nvPr userDrawn="1"/>
        </p:nvSpPr>
        <p:spPr>
          <a:xfrm>
            <a:off x="118080" y="2953462"/>
            <a:ext cx="190062" cy="190085"/>
          </a:xfrm>
          <a:prstGeom prst="actionButtonBackPrevious">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sz="536"/>
          </a:p>
        </p:txBody>
      </p:sp>
    </p:spTree>
    <p:extLst>
      <p:ext uri="{BB962C8B-B14F-4D97-AF65-F5344CB8AC3E}">
        <p14:creationId xmlns:p14="http://schemas.microsoft.com/office/powerpoint/2010/main" val="289061279"/>
      </p:ext>
    </p:extLst>
  </p:cSld>
  <p:clrMap bg1="lt1" tx1="dk1" bg2="lt2" tx2="dk2" accent1="accent1" accent2="accent2" accent3="accent3" accent4="accent4" accent5="accent5" accent6="accent6" hlink="hlink" folHlink="folHlink"/>
  <p:sldLayoutIdLst>
    <p:sldLayoutId id="2147483649" r:id="rId1"/>
    <p:sldLayoutId id="2147483888" r:id="rId2"/>
    <p:sldLayoutId id="2147483889" r:id="rId3"/>
    <p:sldLayoutId id="2147483891" r:id="rId4"/>
    <p:sldLayoutId id="2147483892" r:id="rId5"/>
    <p:sldLayoutId id="2147483893" r:id="rId6"/>
    <p:sldLayoutId id="2147483894" r:id="rId7"/>
    <p:sldLayoutId id="2147483895" r:id="rId8"/>
    <p:sldLayoutId id="2147483896" r:id="rId9"/>
    <p:sldLayoutId id="2147483650" r:id="rId10"/>
    <p:sldLayoutId id="2147483664" r:id="rId11"/>
    <p:sldLayoutId id="2147483678" r:id="rId12"/>
    <p:sldLayoutId id="2147483679" r:id="rId13"/>
    <p:sldLayoutId id="2147483652" r:id="rId14"/>
    <p:sldLayoutId id="2147483665" r:id="rId15"/>
    <p:sldLayoutId id="2147483653" r:id="rId16"/>
    <p:sldLayoutId id="2147483666" r:id="rId17"/>
    <p:sldLayoutId id="2147483654" r:id="rId18"/>
    <p:sldLayoutId id="2147483667" r:id="rId19"/>
    <p:sldLayoutId id="2147483655" r:id="rId20"/>
    <p:sldLayoutId id="2147483734" r:id="rId21"/>
    <p:sldLayoutId id="2147483735" r:id="rId22"/>
    <p:sldLayoutId id="2147483736" r:id="rId23"/>
    <p:sldLayoutId id="2147483844" r:id="rId24"/>
    <p:sldLayoutId id="2147483845" r:id="rId25"/>
    <p:sldLayoutId id="2147483846" r:id="rId26"/>
    <p:sldLayoutId id="2147483847" r:id="rId27"/>
    <p:sldLayoutId id="2147483848" r:id="rId28"/>
    <p:sldLayoutId id="2147483849" r:id="rId29"/>
    <p:sldLayoutId id="2147483850" r:id="rId30"/>
    <p:sldLayoutId id="2147483851" r:id="rId31"/>
    <p:sldLayoutId id="2147483852" r:id="rId32"/>
    <p:sldLayoutId id="2147483853" r:id="rId33"/>
    <p:sldLayoutId id="2147483854" r:id="rId34"/>
    <p:sldLayoutId id="2147483855" r:id="rId35"/>
    <p:sldLayoutId id="2147483856" r:id="rId36"/>
    <p:sldLayoutId id="2147483857" r:id="rId37"/>
    <p:sldLayoutId id="2147483858" r:id="rId38"/>
    <p:sldLayoutId id="2147483859" r:id="rId39"/>
    <p:sldLayoutId id="2147483860" r:id="rId40"/>
    <p:sldLayoutId id="2147483861" r:id="rId41"/>
    <p:sldLayoutId id="2147483862" r:id="rId42"/>
    <p:sldLayoutId id="2147483863" r:id="rId43"/>
    <p:sldLayoutId id="2147483864" r:id="rId44"/>
    <p:sldLayoutId id="2147483865" r:id="rId45"/>
    <p:sldLayoutId id="2147483866" r:id="rId46"/>
    <p:sldLayoutId id="2147483867" r:id="rId47"/>
    <p:sldLayoutId id="2147483868" r:id="rId48"/>
    <p:sldLayoutId id="2147483869" r:id="rId49"/>
    <p:sldLayoutId id="2147483870" r:id="rId50"/>
    <p:sldLayoutId id="2147483871" r:id="rId51"/>
    <p:sldLayoutId id="2147483872" r:id="rId52"/>
    <p:sldLayoutId id="2147483873" r:id="rId53"/>
    <p:sldLayoutId id="2147483874" r:id="rId54"/>
    <p:sldLayoutId id="2147483875" r:id="rId55"/>
    <p:sldLayoutId id="2147483876" r:id="rId56"/>
    <p:sldLayoutId id="2147483877" r:id="rId57"/>
    <p:sldLayoutId id="2147483878" r:id="rId58"/>
    <p:sldLayoutId id="2147483879" r:id="rId59"/>
    <p:sldLayoutId id="2147483880" r:id="rId60"/>
    <p:sldLayoutId id="2147483881" r:id="rId61"/>
    <p:sldLayoutId id="2147483882" r:id="rId62"/>
    <p:sldLayoutId id="2147483883" r:id="rId63"/>
    <p:sldLayoutId id="2147483884" r:id="rId64"/>
    <p:sldLayoutId id="2147483885" r:id="rId65"/>
    <p:sldLayoutId id="2147483886" r:id="rId66"/>
    <p:sldLayoutId id="2147483897" r:id="rId67"/>
  </p:sldLayoutIdLst>
  <p:txStyles>
    <p:titleStyle>
      <a:lvl1pPr algn="ctr" defTabSz="575936" rtl="0" eaLnBrk="1" latinLnBrk="0" hangingPunct="1">
        <a:lnSpc>
          <a:spcPct val="86000"/>
        </a:lnSpc>
        <a:spcBef>
          <a:spcPct val="0"/>
        </a:spcBef>
        <a:buNone/>
        <a:defRPr sz="1323" kern="800" spc="-25">
          <a:solidFill>
            <a:schemeClr val="tx1"/>
          </a:solidFill>
          <a:latin typeface="+mj-lt"/>
          <a:ea typeface="+mj-ea"/>
          <a:cs typeface="+mj-cs"/>
        </a:defRPr>
      </a:lvl1pPr>
    </p:titleStyle>
    <p:bodyStyle>
      <a:lvl1pPr marL="107988" indent="-107988" algn="l" defTabSz="575936" rtl="0" eaLnBrk="1" latinLnBrk="0" hangingPunct="1">
        <a:spcBef>
          <a:spcPct val="20000"/>
        </a:spcBef>
        <a:buClr>
          <a:schemeClr val="accent1"/>
        </a:buClr>
        <a:buFont typeface="Arial" panose="020B0604020202020204" pitchFamily="34" charset="0"/>
        <a:buChar char="•"/>
        <a:defRPr sz="945" kern="800" spc="-6">
          <a:solidFill>
            <a:schemeClr val="tx1"/>
          </a:solidFill>
          <a:latin typeface="+mn-lt"/>
          <a:ea typeface="+mn-ea"/>
          <a:cs typeface="+mn-cs"/>
        </a:defRPr>
      </a:lvl1pPr>
      <a:lvl2pPr marL="216976" indent="-108988" algn="l" defTabSz="575936" rtl="0" eaLnBrk="1" latinLnBrk="0" hangingPunct="1">
        <a:spcBef>
          <a:spcPct val="20000"/>
        </a:spcBef>
        <a:buClr>
          <a:schemeClr val="accent1"/>
        </a:buClr>
        <a:buFont typeface="Arial" panose="020B0604020202020204" pitchFamily="34" charset="0"/>
        <a:buChar char="–"/>
        <a:defRPr sz="756" kern="800">
          <a:solidFill>
            <a:schemeClr val="tx1"/>
          </a:solidFill>
          <a:latin typeface="+mn-lt"/>
          <a:ea typeface="+mn-ea"/>
          <a:cs typeface="+mn-cs"/>
        </a:defRPr>
      </a:lvl2pPr>
      <a:lvl3pPr marL="324964" indent="-107988" algn="l" defTabSz="575936" rtl="0" eaLnBrk="1" latinLnBrk="0" hangingPunct="1">
        <a:spcBef>
          <a:spcPct val="20000"/>
        </a:spcBef>
        <a:buClr>
          <a:schemeClr val="accent1"/>
        </a:buClr>
        <a:buFont typeface="Arial" panose="020B0604020202020204" pitchFamily="34" charset="0"/>
        <a:buChar char="•"/>
        <a:defRPr sz="756" kern="800">
          <a:solidFill>
            <a:schemeClr val="tx1"/>
          </a:solidFill>
          <a:latin typeface="+mn-lt"/>
          <a:ea typeface="+mn-ea"/>
          <a:cs typeface="+mn-cs"/>
        </a:defRPr>
      </a:lvl3pPr>
      <a:lvl4pPr marL="432952" indent="-107988" algn="l" defTabSz="575936" rtl="0" eaLnBrk="1" latinLnBrk="0" hangingPunct="1">
        <a:spcBef>
          <a:spcPct val="20000"/>
        </a:spcBef>
        <a:buClr>
          <a:schemeClr val="accent1"/>
        </a:buClr>
        <a:buFont typeface="Arial" panose="020B0604020202020204" pitchFamily="34" charset="0"/>
        <a:buChar char="–"/>
        <a:defRPr sz="756" kern="800">
          <a:solidFill>
            <a:schemeClr val="tx1"/>
          </a:solidFill>
          <a:latin typeface="+mn-lt"/>
          <a:ea typeface="+mn-ea"/>
          <a:cs typeface="+mn-cs"/>
        </a:defRPr>
      </a:lvl4pPr>
      <a:lvl5pPr marL="540940" indent="-107988" algn="l" defTabSz="575936" rtl="0" eaLnBrk="1" latinLnBrk="0" hangingPunct="1">
        <a:spcBef>
          <a:spcPct val="20000"/>
        </a:spcBef>
        <a:buClr>
          <a:schemeClr val="accent1"/>
        </a:buClr>
        <a:buFont typeface="Arial" panose="020B0604020202020204" pitchFamily="34" charset="0"/>
        <a:buChar char="»"/>
        <a:defRPr sz="756" kern="800">
          <a:solidFill>
            <a:schemeClr val="tx1"/>
          </a:solidFill>
          <a:latin typeface="+mn-lt"/>
          <a:ea typeface="+mn-ea"/>
          <a:cs typeface="+mn-cs"/>
        </a:defRPr>
      </a:lvl5pPr>
      <a:lvl6pPr marL="1583823" indent="-143984" algn="l" defTabSz="575936" rtl="0" eaLnBrk="1" latinLnBrk="0" hangingPunct="1">
        <a:spcBef>
          <a:spcPct val="20000"/>
        </a:spcBef>
        <a:buFont typeface="Arial" panose="020B0604020202020204" pitchFamily="34" charset="0"/>
        <a:buChar char="•"/>
        <a:defRPr sz="1260" kern="1200">
          <a:solidFill>
            <a:schemeClr val="tx1"/>
          </a:solidFill>
          <a:latin typeface="+mn-lt"/>
          <a:ea typeface="+mn-ea"/>
          <a:cs typeface="+mn-cs"/>
        </a:defRPr>
      </a:lvl6pPr>
      <a:lvl7pPr marL="1871791" indent="-143984" algn="l" defTabSz="575936" rtl="0" eaLnBrk="1" latinLnBrk="0" hangingPunct="1">
        <a:spcBef>
          <a:spcPct val="20000"/>
        </a:spcBef>
        <a:buFont typeface="Arial" panose="020B0604020202020204" pitchFamily="34" charset="0"/>
        <a:buChar char="•"/>
        <a:defRPr sz="1260" kern="1200">
          <a:solidFill>
            <a:schemeClr val="tx1"/>
          </a:solidFill>
          <a:latin typeface="+mn-lt"/>
          <a:ea typeface="+mn-ea"/>
          <a:cs typeface="+mn-cs"/>
        </a:defRPr>
      </a:lvl7pPr>
      <a:lvl8pPr marL="2159759" indent="-143984" algn="l" defTabSz="575936" rtl="0" eaLnBrk="1" latinLnBrk="0" hangingPunct="1">
        <a:spcBef>
          <a:spcPct val="20000"/>
        </a:spcBef>
        <a:buFont typeface="Arial" panose="020B0604020202020204" pitchFamily="34" charset="0"/>
        <a:buChar char="•"/>
        <a:defRPr sz="1260" kern="1200">
          <a:solidFill>
            <a:schemeClr val="tx1"/>
          </a:solidFill>
          <a:latin typeface="+mn-lt"/>
          <a:ea typeface="+mn-ea"/>
          <a:cs typeface="+mn-cs"/>
        </a:defRPr>
      </a:lvl8pPr>
      <a:lvl9pPr marL="2447726" indent="-143984" algn="l" defTabSz="575936" rtl="0" eaLnBrk="1" latinLnBrk="0" hangingPunct="1">
        <a:spcBef>
          <a:spcPct val="20000"/>
        </a:spcBef>
        <a:buFont typeface="Arial" panose="020B0604020202020204" pitchFamily="34" charset="0"/>
        <a:buChar char="•"/>
        <a:defRPr sz="1260" kern="1200">
          <a:solidFill>
            <a:schemeClr val="tx1"/>
          </a:solidFill>
          <a:latin typeface="+mn-lt"/>
          <a:ea typeface="+mn-ea"/>
          <a:cs typeface="+mn-cs"/>
        </a:defRPr>
      </a:lvl9pPr>
    </p:bodyStyle>
    <p:otherStyle>
      <a:defPPr>
        <a:defRPr lang="en-US"/>
      </a:defPPr>
      <a:lvl1pPr marL="0" algn="l" defTabSz="575936" rtl="0" eaLnBrk="1" latinLnBrk="0" hangingPunct="1">
        <a:defRPr sz="1134" kern="1200">
          <a:solidFill>
            <a:schemeClr val="tx1"/>
          </a:solidFill>
          <a:latin typeface="+mn-lt"/>
          <a:ea typeface="+mn-ea"/>
          <a:cs typeface="+mn-cs"/>
        </a:defRPr>
      </a:lvl1pPr>
      <a:lvl2pPr marL="287968" algn="l" defTabSz="575936" rtl="0" eaLnBrk="1" latinLnBrk="0" hangingPunct="1">
        <a:defRPr sz="1134" kern="1200">
          <a:solidFill>
            <a:schemeClr val="tx1"/>
          </a:solidFill>
          <a:latin typeface="+mn-lt"/>
          <a:ea typeface="+mn-ea"/>
          <a:cs typeface="+mn-cs"/>
        </a:defRPr>
      </a:lvl2pPr>
      <a:lvl3pPr marL="575936" algn="l" defTabSz="575936" rtl="0" eaLnBrk="1" latinLnBrk="0" hangingPunct="1">
        <a:defRPr sz="1134" kern="1200">
          <a:solidFill>
            <a:schemeClr val="tx1"/>
          </a:solidFill>
          <a:latin typeface="+mn-lt"/>
          <a:ea typeface="+mn-ea"/>
          <a:cs typeface="+mn-cs"/>
        </a:defRPr>
      </a:lvl3pPr>
      <a:lvl4pPr marL="863903" algn="l" defTabSz="575936" rtl="0" eaLnBrk="1" latinLnBrk="0" hangingPunct="1">
        <a:defRPr sz="1134" kern="1200">
          <a:solidFill>
            <a:schemeClr val="tx1"/>
          </a:solidFill>
          <a:latin typeface="+mn-lt"/>
          <a:ea typeface="+mn-ea"/>
          <a:cs typeface="+mn-cs"/>
        </a:defRPr>
      </a:lvl4pPr>
      <a:lvl5pPr marL="1151871" algn="l" defTabSz="575936" rtl="0" eaLnBrk="1" latinLnBrk="0" hangingPunct="1">
        <a:defRPr sz="1134" kern="1200">
          <a:solidFill>
            <a:schemeClr val="tx1"/>
          </a:solidFill>
          <a:latin typeface="+mn-lt"/>
          <a:ea typeface="+mn-ea"/>
          <a:cs typeface="+mn-cs"/>
        </a:defRPr>
      </a:lvl5pPr>
      <a:lvl6pPr marL="1439839" algn="l" defTabSz="575936" rtl="0" eaLnBrk="1" latinLnBrk="0" hangingPunct="1">
        <a:defRPr sz="1134" kern="1200">
          <a:solidFill>
            <a:schemeClr val="tx1"/>
          </a:solidFill>
          <a:latin typeface="+mn-lt"/>
          <a:ea typeface="+mn-ea"/>
          <a:cs typeface="+mn-cs"/>
        </a:defRPr>
      </a:lvl6pPr>
      <a:lvl7pPr marL="1727807" algn="l" defTabSz="575936" rtl="0" eaLnBrk="1" latinLnBrk="0" hangingPunct="1">
        <a:defRPr sz="1134" kern="1200">
          <a:solidFill>
            <a:schemeClr val="tx1"/>
          </a:solidFill>
          <a:latin typeface="+mn-lt"/>
          <a:ea typeface="+mn-ea"/>
          <a:cs typeface="+mn-cs"/>
        </a:defRPr>
      </a:lvl7pPr>
      <a:lvl8pPr marL="2015775" algn="l" defTabSz="575936" rtl="0" eaLnBrk="1" latinLnBrk="0" hangingPunct="1">
        <a:defRPr sz="1134" kern="1200">
          <a:solidFill>
            <a:schemeClr val="tx1"/>
          </a:solidFill>
          <a:latin typeface="+mn-lt"/>
          <a:ea typeface="+mn-ea"/>
          <a:cs typeface="+mn-cs"/>
        </a:defRPr>
      </a:lvl8pPr>
      <a:lvl9pPr marL="2303743" algn="l" defTabSz="575936" rtl="0" eaLnBrk="1" latinLnBrk="0" hangingPunct="1">
        <a:defRPr sz="1134"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1960" y="132269"/>
            <a:ext cx="4895533" cy="386260"/>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431960" y="576016"/>
            <a:ext cx="4895533" cy="2186310"/>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Slide Number Placeholder 5"/>
          <p:cNvSpPr txBox="1">
            <a:spLocks/>
          </p:cNvSpPr>
          <p:nvPr userDrawn="1"/>
        </p:nvSpPr>
        <p:spPr>
          <a:xfrm>
            <a:off x="3984157" y="2978033"/>
            <a:ext cx="1020978" cy="145424"/>
          </a:xfrm>
          <a:prstGeom prst="rect">
            <a:avLst/>
          </a:prstGeom>
        </p:spPr>
        <p:txBody>
          <a:bodyPr vert="horz" wrap="square" lIns="57595" tIns="28797" rIns="57595" bIns="28797" rtlCol="0" anchor="ctr">
            <a:sp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567" dirty="0"/>
              <a:t>i9 presentation to Joe Smith</a:t>
            </a:r>
          </a:p>
        </p:txBody>
      </p:sp>
      <p:sp>
        <p:nvSpPr>
          <p:cNvPr id="7" name="Slide Number Placeholder 5"/>
          <p:cNvSpPr txBox="1">
            <a:spLocks/>
          </p:cNvSpPr>
          <p:nvPr userDrawn="1"/>
        </p:nvSpPr>
        <p:spPr>
          <a:xfrm>
            <a:off x="384986" y="2973193"/>
            <a:ext cx="65863" cy="155104"/>
          </a:xfrm>
          <a:prstGeom prst="rect">
            <a:avLst/>
          </a:prstGeom>
        </p:spPr>
        <p:txBody>
          <a:bodyPr vert="horz" wrap="none" lIns="57595" tIns="28797" rIns="57595" bIns="28797"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A290D8D-6BA0-418D-AFED-C65293F70DA0}" type="slidenum">
              <a:rPr lang="en-US" sz="567" smtClean="0"/>
              <a:pPr algn="ctr"/>
              <a:t>‹#›</a:t>
            </a:fld>
            <a:endParaRPr lang="en-US" sz="567" dirty="0"/>
          </a:p>
        </p:txBody>
      </p:sp>
      <p:sp>
        <p:nvSpPr>
          <p:cNvPr id="10" name="Oval 9"/>
          <p:cNvSpPr/>
          <p:nvPr/>
        </p:nvSpPr>
        <p:spPr>
          <a:xfrm>
            <a:off x="339216"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67"/>
          </a:p>
        </p:txBody>
      </p:sp>
      <p:sp>
        <p:nvSpPr>
          <p:cNvPr id="16" name="Oval 15"/>
          <p:cNvSpPr/>
          <p:nvPr/>
        </p:nvSpPr>
        <p:spPr>
          <a:xfrm>
            <a:off x="133150"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67"/>
          </a:p>
        </p:txBody>
      </p:sp>
      <p:sp>
        <p:nvSpPr>
          <p:cNvPr id="17" name="Rectangle 9"/>
          <p:cNvSpPr/>
          <p:nvPr/>
        </p:nvSpPr>
        <p:spPr>
          <a:xfrm rot="2700000">
            <a:off x="201578" y="3029465"/>
            <a:ext cx="42576" cy="42571"/>
          </a:xfrm>
          <a:custGeom>
            <a:avLst/>
            <a:gdLst>
              <a:gd name="connsiteX0" fmla="*/ 0 w 531091"/>
              <a:gd name="connsiteY0" fmla="*/ 0 h 531091"/>
              <a:gd name="connsiteX1" fmla="*/ 531091 w 531091"/>
              <a:gd name="connsiteY1" fmla="*/ 0 h 531091"/>
              <a:gd name="connsiteX2" fmla="*/ 531091 w 531091"/>
              <a:gd name="connsiteY2" fmla="*/ 531091 h 531091"/>
              <a:gd name="connsiteX3" fmla="*/ 0 w 531091"/>
              <a:gd name="connsiteY3" fmla="*/ 531091 h 531091"/>
              <a:gd name="connsiteX4" fmla="*/ 0 w 531091"/>
              <a:gd name="connsiteY4" fmla="*/ 0 h 531091"/>
              <a:gd name="connsiteX0" fmla="*/ 0 w 531091"/>
              <a:gd name="connsiteY0" fmla="*/ 0 h 531091"/>
              <a:gd name="connsiteX1" fmla="*/ 531091 w 531091"/>
              <a:gd name="connsiteY1" fmla="*/ 531091 h 531091"/>
              <a:gd name="connsiteX2" fmla="*/ 0 w 531091"/>
              <a:gd name="connsiteY2" fmla="*/ 531091 h 531091"/>
              <a:gd name="connsiteX3" fmla="*/ 0 w 531091"/>
              <a:gd name="connsiteY3" fmla="*/ 0 h 531091"/>
              <a:gd name="connsiteX0" fmla="*/ 0 w 531091"/>
              <a:gd name="connsiteY0" fmla="*/ 0 h 531091"/>
              <a:gd name="connsiteX1" fmla="*/ 230909 w 531091"/>
              <a:gd name="connsiteY1" fmla="*/ 224312 h 531091"/>
              <a:gd name="connsiteX2" fmla="*/ 531091 w 531091"/>
              <a:gd name="connsiteY2" fmla="*/ 531091 h 531091"/>
              <a:gd name="connsiteX3" fmla="*/ 0 w 531091"/>
              <a:gd name="connsiteY3" fmla="*/ 531091 h 531091"/>
              <a:gd name="connsiteX4" fmla="*/ 0 w 531091"/>
              <a:gd name="connsiteY4" fmla="*/ 0 h 531091"/>
              <a:gd name="connsiteX0" fmla="*/ 230909 w 531091"/>
              <a:gd name="connsiteY0" fmla="*/ 224312 h 531091"/>
              <a:gd name="connsiteX1" fmla="*/ 531091 w 531091"/>
              <a:gd name="connsiteY1" fmla="*/ 531091 h 531091"/>
              <a:gd name="connsiteX2" fmla="*/ 0 w 531091"/>
              <a:gd name="connsiteY2" fmla="*/ 531091 h 531091"/>
              <a:gd name="connsiteX3" fmla="*/ 0 w 531091"/>
              <a:gd name="connsiteY3" fmla="*/ 0 h 531091"/>
              <a:gd name="connsiteX4" fmla="*/ 322349 w 531091"/>
              <a:gd name="connsiteY4" fmla="*/ 315752 h 531091"/>
              <a:gd name="connsiteX0" fmla="*/ 343065 w 531091"/>
              <a:gd name="connsiteY0" fmla="*/ 89066 h 531091"/>
              <a:gd name="connsiteX1" fmla="*/ 531091 w 531091"/>
              <a:gd name="connsiteY1" fmla="*/ 531091 h 531091"/>
              <a:gd name="connsiteX2" fmla="*/ 0 w 531091"/>
              <a:gd name="connsiteY2" fmla="*/ 531091 h 531091"/>
              <a:gd name="connsiteX3" fmla="*/ 0 w 531091"/>
              <a:gd name="connsiteY3" fmla="*/ 0 h 531091"/>
              <a:gd name="connsiteX4" fmla="*/ 322349 w 531091"/>
              <a:gd name="connsiteY4" fmla="*/ 315752 h 531091"/>
              <a:gd name="connsiteX0" fmla="*/ 531091 w 531091"/>
              <a:gd name="connsiteY0" fmla="*/ 531091 h 531091"/>
              <a:gd name="connsiteX1" fmla="*/ 0 w 531091"/>
              <a:gd name="connsiteY1" fmla="*/ 531091 h 531091"/>
              <a:gd name="connsiteX2" fmla="*/ 0 w 531091"/>
              <a:gd name="connsiteY2" fmla="*/ 0 h 531091"/>
              <a:gd name="connsiteX3" fmla="*/ 322349 w 531091"/>
              <a:gd name="connsiteY3" fmla="*/ 315752 h 531091"/>
              <a:gd name="connsiteX0" fmla="*/ 531091 w 531091"/>
              <a:gd name="connsiteY0" fmla="*/ 531091 h 531091"/>
              <a:gd name="connsiteX1" fmla="*/ 0 w 531091"/>
              <a:gd name="connsiteY1" fmla="*/ 531091 h 531091"/>
              <a:gd name="connsiteX2" fmla="*/ 0 w 531091"/>
              <a:gd name="connsiteY2" fmla="*/ 0 h 531091"/>
            </a:gdLst>
            <a:ahLst/>
            <a:cxnLst>
              <a:cxn ang="0">
                <a:pos x="connsiteX0" y="connsiteY0"/>
              </a:cxn>
              <a:cxn ang="0">
                <a:pos x="connsiteX1" y="connsiteY1"/>
              </a:cxn>
              <a:cxn ang="0">
                <a:pos x="connsiteX2" y="connsiteY2"/>
              </a:cxn>
            </a:cxnLst>
            <a:rect l="l" t="t" r="r" b="b"/>
            <a:pathLst>
              <a:path w="531091" h="531091">
                <a:moveTo>
                  <a:pt x="531091" y="531091"/>
                </a:moveTo>
                <a:lnTo>
                  <a:pt x="0" y="531091"/>
                </a:lnTo>
                <a:lnTo>
                  <a:pt x="0" y="0"/>
                </a:lnTo>
              </a:path>
            </a:pathLst>
          </a:cu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67"/>
          </a:p>
        </p:txBody>
      </p:sp>
      <p:sp>
        <p:nvSpPr>
          <p:cNvPr id="14" name="Oval 13"/>
          <p:cNvSpPr/>
          <p:nvPr/>
        </p:nvSpPr>
        <p:spPr>
          <a:xfrm rot="10800000">
            <a:off x="545281"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67"/>
          </a:p>
        </p:txBody>
      </p:sp>
      <p:sp>
        <p:nvSpPr>
          <p:cNvPr id="15" name="Rectangle 9"/>
          <p:cNvSpPr/>
          <p:nvPr/>
        </p:nvSpPr>
        <p:spPr>
          <a:xfrm rot="13500000">
            <a:off x="591679" y="3029465"/>
            <a:ext cx="42576" cy="42571"/>
          </a:xfrm>
          <a:custGeom>
            <a:avLst/>
            <a:gdLst>
              <a:gd name="connsiteX0" fmla="*/ 0 w 531091"/>
              <a:gd name="connsiteY0" fmla="*/ 0 h 531091"/>
              <a:gd name="connsiteX1" fmla="*/ 531091 w 531091"/>
              <a:gd name="connsiteY1" fmla="*/ 0 h 531091"/>
              <a:gd name="connsiteX2" fmla="*/ 531091 w 531091"/>
              <a:gd name="connsiteY2" fmla="*/ 531091 h 531091"/>
              <a:gd name="connsiteX3" fmla="*/ 0 w 531091"/>
              <a:gd name="connsiteY3" fmla="*/ 531091 h 531091"/>
              <a:gd name="connsiteX4" fmla="*/ 0 w 531091"/>
              <a:gd name="connsiteY4" fmla="*/ 0 h 531091"/>
              <a:gd name="connsiteX0" fmla="*/ 0 w 531091"/>
              <a:gd name="connsiteY0" fmla="*/ 0 h 531091"/>
              <a:gd name="connsiteX1" fmla="*/ 531091 w 531091"/>
              <a:gd name="connsiteY1" fmla="*/ 531091 h 531091"/>
              <a:gd name="connsiteX2" fmla="*/ 0 w 531091"/>
              <a:gd name="connsiteY2" fmla="*/ 531091 h 531091"/>
              <a:gd name="connsiteX3" fmla="*/ 0 w 531091"/>
              <a:gd name="connsiteY3" fmla="*/ 0 h 531091"/>
              <a:gd name="connsiteX0" fmla="*/ 0 w 531091"/>
              <a:gd name="connsiteY0" fmla="*/ 0 h 531091"/>
              <a:gd name="connsiteX1" fmla="*/ 230909 w 531091"/>
              <a:gd name="connsiteY1" fmla="*/ 224312 h 531091"/>
              <a:gd name="connsiteX2" fmla="*/ 531091 w 531091"/>
              <a:gd name="connsiteY2" fmla="*/ 531091 h 531091"/>
              <a:gd name="connsiteX3" fmla="*/ 0 w 531091"/>
              <a:gd name="connsiteY3" fmla="*/ 531091 h 531091"/>
              <a:gd name="connsiteX4" fmla="*/ 0 w 531091"/>
              <a:gd name="connsiteY4" fmla="*/ 0 h 531091"/>
              <a:gd name="connsiteX0" fmla="*/ 230909 w 531091"/>
              <a:gd name="connsiteY0" fmla="*/ 224312 h 531091"/>
              <a:gd name="connsiteX1" fmla="*/ 531091 w 531091"/>
              <a:gd name="connsiteY1" fmla="*/ 531091 h 531091"/>
              <a:gd name="connsiteX2" fmla="*/ 0 w 531091"/>
              <a:gd name="connsiteY2" fmla="*/ 531091 h 531091"/>
              <a:gd name="connsiteX3" fmla="*/ 0 w 531091"/>
              <a:gd name="connsiteY3" fmla="*/ 0 h 531091"/>
              <a:gd name="connsiteX4" fmla="*/ 322349 w 531091"/>
              <a:gd name="connsiteY4" fmla="*/ 315752 h 531091"/>
              <a:gd name="connsiteX0" fmla="*/ 343065 w 531091"/>
              <a:gd name="connsiteY0" fmla="*/ 89066 h 531091"/>
              <a:gd name="connsiteX1" fmla="*/ 531091 w 531091"/>
              <a:gd name="connsiteY1" fmla="*/ 531091 h 531091"/>
              <a:gd name="connsiteX2" fmla="*/ 0 w 531091"/>
              <a:gd name="connsiteY2" fmla="*/ 531091 h 531091"/>
              <a:gd name="connsiteX3" fmla="*/ 0 w 531091"/>
              <a:gd name="connsiteY3" fmla="*/ 0 h 531091"/>
              <a:gd name="connsiteX4" fmla="*/ 322349 w 531091"/>
              <a:gd name="connsiteY4" fmla="*/ 315752 h 531091"/>
              <a:gd name="connsiteX0" fmla="*/ 531091 w 531091"/>
              <a:gd name="connsiteY0" fmla="*/ 531091 h 531091"/>
              <a:gd name="connsiteX1" fmla="*/ 0 w 531091"/>
              <a:gd name="connsiteY1" fmla="*/ 531091 h 531091"/>
              <a:gd name="connsiteX2" fmla="*/ 0 w 531091"/>
              <a:gd name="connsiteY2" fmla="*/ 0 h 531091"/>
              <a:gd name="connsiteX3" fmla="*/ 322349 w 531091"/>
              <a:gd name="connsiteY3" fmla="*/ 315752 h 531091"/>
              <a:gd name="connsiteX0" fmla="*/ 531091 w 531091"/>
              <a:gd name="connsiteY0" fmla="*/ 531091 h 531091"/>
              <a:gd name="connsiteX1" fmla="*/ 0 w 531091"/>
              <a:gd name="connsiteY1" fmla="*/ 531091 h 531091"/>
              <a:gd name="connsiteX2" fmla="*/ 0 w 531091"/>
              <a:gd name="connsiteY2" fmla="*/ 0 h 531091"/>
            </a:gdLst>
            <a:ahLst/>
            <a:cxnLst>
              <a:cxn ang="0">
                <a:pos x="connsiteX0" y="connsiteY0"/>
              </a:cxn>
              <a:cxn ang="0">
                <a:pos x="connsiteX1" y="connsiteY1"/>
              </a:cxn>
              <a:cxn ang="0">
                <a:pos x="connsiteX2" y="connsiteY2"/>
              </a:cxn>
            </a:cxnLst>
            <a:rect l="l" t="t" r="r" b="b"/>
            <a:pathLst>
              <a:path w="531091" h="531091">
                <a:moveTo>
                  <a:pt x="531091" y="531091"/>
                </a:moveTo>
                <a:lnTo>
                  <a:pt x="0" y="531091"/>
                </a:lnTo>
                <a:lnTo>
                  <a:pt x="0" y="0"/>
                </a:lnTo>
              </a:path>
            </a:pathLst>
          </a:cu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67"/>
          </a:p>
        </p:txBody>
      </p:sp>
      <p:sp>
        <p:nvSpPr>
          <p:cNvPr id="19" name="Freeform 6"/>
          <p:cNvSpPr>
            <a:spLocks/>
          </p:cNvSpPr>
          <p:nvPr/>
        </p:nvSpPr>
        <p:spPr bwMode="auto">
          <a:xfrm>
            <a:off x="5117727" y="3019152"/>
            <a:ext cx="30297" cy="65106"/>
          </a:xfrm>
          <a:custGeom>
            <a:avLst/>
            <a:gdLst>
              <a:gd name="T0" fmla="*/ 573 w 704"/>
              <a:gd name="T1" fmla="*/ 255 h 1506"/>
              <a:gd name="T2" fmla="*/ 573 w 704"/>
              <a:gd name="T3" fmla="*/ 255 h 1506"/>
              <a:gd name="T4" fmla="*/ 704 w 704"/>
              <a:gd name="T5" fmla="*/ 255 h 1506"/>
              <a:gd name="T6" fmla="*/ 704 w 704"/>
              <a:gd name="T7" fmla="*/ 0 h 1506"/>
              <a:gd name="T8" fmla="*/ 492 w 704"/>
              <a:gd name="T9" fmla="*/ 0 h 1506"/>
              <a:gd name="T10" fmla="*/ 155 w 704"/>
              <a:gd name="T11" fmla="*/ 336 h 1506"/>
              <a:gd name="T12" fmla="*/ 155 w 704"/>
              <a:gd name="T13" fmla="*/ 493 h 1506"/>
              <a:gd name="T14" fmla="*/ 0 w 704"/>
              <a:gd name="T15" fmla="*/ 493 h 1506"/>
              <a:gd name="T16" fmla="*/ 0 w 704"/>
              <a:gd name="T17" fmla="*/ 749 h 1506"/>
              <a:gd name="T18" fmla="*/ 155 w 704"/>
              <a:gd name="T19" fmla="*/ 749 h 1506"/>
              <a:gd name="T20" fmla="*/ 155 w 704"/>
              <a:gd name="T21" fmla="*/ 1506 h 1506"/>
              <a:gd name="T22" fmla="*/ 467 w 704"/>
              <a:gd name="T23" fmla="*/ 1506 h 1506"/>
              <a:gd name="T24" fmla="*/ 467 w 704"/>
              <a:gd name="T25" fmla="*/ 749 h 1506"/>
              <a:gd name="T26" fmla="*/ 679 w 704"/>
              <a:gd name="T27" fmla="*/ 749 h 1506"/>
              <a:gd name="T28" fmla="*/ 704 w 704"/>
              <a:gd name="T29" fmla="*/ 493 h 1506"/>
              <a:gd name="T30" fmla="*/ 467 w 704"/>
              <a:gd name="T31" fmla="*/ 493 h 1506"/>
              <a:gd name="T32" fmla="*/ 467 w 704"/>
              <a:gd name="T33" fmla="*/ 362 h 1506"/>
              <a:gd name="T34" fmla="*/ 573 w 704"/>
              <a:gd name="T35" fmla="*/ 255 h 15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4" h="1506">
                <a:moveTo>
                  <a:pt x="573" y="255"/>
                </a:moveTo>
                <a:lnTo>
                  <a:pt x="573" y="255"/>
                </a:lnTo>
                <a:lnTo>
                  <a:pt x="704" y="255"/>
                </a:lnTo>
                <a:lnTo>
                  <a:pt x="704" y="0"/>
                </a:lnTo>
                <a:lnTo>
                  <a:pt x="492" y="0"/>
                </a:lnTo>
                <a:cubicBezTo>
                  <a:pt x="243" y="0"/>
                  <a:pt x="155" y="124"/>
                  <a:pt x="155" y="336"/>
                </a:cubicBezTo>
                <a:lnTo>
                  <a:pt x="155" y="493"/>
                </a:lnTo>
                <a:lnTo>
                  <a:pt x="0" y="493"/>
                </a:lnTo>
                <a:lnTo>
                  <a:pt x="0" y="749"/>
                </a:lnTo>
                <a:lnTo>
                  <a:pt x="155" y="749"/>
                </a:lnTo>
                <a:lnTo>
                  <a:pt x="155" y="1506"/>
                </a:lnTo>
                <a:lnTo>
                  <a:pt x="467" y="1506"/>
                </a:lnTo>
                <a:lnTo>
                  <a:pt x="467" y="749"/>
                </a:lnTo>
                <a:lnTo>
                  <a:pt x="679" y="749"/>
                </a:lnTo>
                <a:lnTo>
                  <a:pt x="704" y="493"/>
                </a:lnTo>
                <a:lnTo>
                  <a:pt x="467" y="493"/>
                </a:lnTo>
                <a:lnTo>
                  <a:pt x="467" y="362"/>
                </a:lnTo>
                <a:cubicBezTo>
                  <a:pt x="467" y="293"/>
                  <a:pt x="473" y="255"/>
                  <a:pt x="573" y="255"/>
                </a:cubicBezTo>
                <a:close/>
              </a:path>
            </a:pathLst>
          </a:custGeom>
          <a:solidFill>
            <a:schemeClr val="tx1">
              <a:alpha val="54902"/>
            </a:schemeClr>
          </a:solidFill>
          <a:ln w="0">
            <a:noFill/>
            <a:prstDash val="solid"/>
            <a:round/>
            <a:headEnd/>
            <a:tailEnd/>
          </a:ln>
        </p:spPr>
        <p:txBody>
          <a:bodyPr vert="horz" wrap="square" lIns="57595" tIns="28797" rIns="57595" bIns="28797" numCol="1" anchor="t" anchorCtr="0" compatLnSpc="1">
            <a:prstTxWarp prst="textNoShape">
              <a:avLst/>
            </a:prstTxWarp>
          </a:bodyPr>
          <a:lstStyle/>
          <a:p>
            <a:endParaRPr lang="en-US" sz="1512"/>
          </a:p>
        </p:txBody>
      </p:sp>
      <p:sp>
        <p:nvSpPr>
          <p:cNvPr id="20" name="Freeform 7"/>
          <p:cNvSpPr>
            <a:spLocks noEditPoints="1"/>
          </p:cNvSpPr>
          <p:nvPr/>
        </p:nvSpPr>
        <p:spPr bwMode="auto">
          <a:xfrm>
            <a:off x="5305347" y="3017768"/>
            <a:ext cx="67184" cy="64490"/>
          </a:xfrm>
          <a:custGeom>
            <a:avLst/>
            <a:gdLst>
              <a:gd name="T0" fmla="*/ 1176 w 1562"/>
              <a:gd name="T1" fmla="*/ 466 h 1491"/>
              <a:gd name="T2" fmla="*/ 1176 w 1562"/>
              <a:gd name="T3" fmla="*/ 466 h 1491"/>
              <a:gd name="T4" fmla="*/ 871 w 1562"/>
              <a:gd name="T5" fmla="*/ 636 h 1491"/>
              <a:gd name="T6" fmla="*/ 871 w 1562"/>
              <a:gd name="T7" fmla="*/ 488 h 1491"/>
              <a:gd name="T8" fmla="*/ 538 w 1562"/>
              <a:gd name="T9" fmla="*/ 488 h 1491"/>
              <a:gd name="T10" fmla="*/ 538 w 1562"/>
              <a:gd name="T11" fmla="*/ 1491 h 1491"/>
              <a:gd name="T12" fmla="*/ 871 w 1562"/>
              <a:gd name="T13" fmla="*/ 1491 h 1491"/>
              <a:gd name="T14" fmla="*/ 871 w 1562"/>
              <a:gd name="T15" fmla="*/ 931 h 1491"/>
              <a:gd name="T16" fmla="*/ 886 w 1562"/>
              <a:gd name="T17" fmla="*/ 850 h 1491"/>
              <a:gd name="T18" fmla="*/ 1057 w 1562"/>
              <a:gd name="T19" fmla="*/ 724 h 1491"/>
              <a:gd name="T20" fmla="*/ 1228 w 1562"/>
              <a:gd name="T21" fmla="*/ 953 h 1491"/>
              <a:gd name="T22" fmla="*/ 1228 w 1562"/>
              <a:gd name="T23" fmla="*/ 1491 h 1491"/>
              <a:gd name="T24" fmla="*/ 1562 w 1562"/>
              <a:gd name="T25" fmla="*/ 1491 h 1491"/>
              <a:gd name="T26" fmla="*/ 1562 w 1562"/>
              <a:gd name="T27" fmla="*/ 916 h 1491"/>
              <a:gd name="T28" fmla="*/ 1176 w 1562"/>
              <a:gd name="T29" fmla="*/ 466 h 1491"/>
              <a:gd name="T30" fmla="*/ 22 w 1562"/>
              <a:gd name="T31" fmla="*/ 1491 h 1491"/>
              <a:gd name="T32" fmla="*/ 22 w 1562"/>
              <a:gd name="T33" fmla="*/ 1491 h 1491"/>
              <a:gd name="T34" fmla="*/ 357 w 1562"/>
              <a:gd name="T35" fmla="*/ 1491 h 1491"/>
              <a:gd name="T36" fmla="*/ 357 w 1562"/>
              <a:gd name="T37" fmla="*/ 487 h 1491"/>
              <a:gd name="T38" fmla="*/ 22 w 1562"/>
              <a:gd name="T39" fmla="*/ 487 h 1491"/>
              <a:gd name="T40" fmla="*/ 22 w 1562"/>
              <a:gd name="T41" fmla="*/ 1491 h 1491"/>
              <a:gd name="T42" fmla="*/ 193 w 1562"/>
              <a:gd name="T43" fmla="*/ 0 h 1491"/>
              <a:gd name="T44" fmla="*/ 193 w 1562"/>
              <a:gd name="T45" fmla="*/ 0 h 1491"/>
              <a:gd name="T46" fmla="*/ 0 w 1562"/>
              <a:gd name="T47" fmla="*/ 178 h 1491"/>
              <a:gd name="T48" fmla="*/ 186 w 1562"/>
              <a:gd name="T49" fmla="*/ 347 h 1491"/>
              <a:gd name="T50" fmla="*/ 379 w 1562"/>
              <a:gd name="T51" fmla="*/ 178 h 1491"/>
              <a:gd name="T52" fmla="*/ 193 w 1562"/>
              <a:gd name="T53" fmla="*/ 0 h 1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562" h="1491">
                <a:moveTo>
                  <a:pt x="1176" y="466"/>
                </a:moveTo>
                <a:lnTo>
                  <a:pt x="1176" y="466"/>
                </a:lnTo>
                <a:cubicBezTo>
                  <a:pt x="990" y="466"/>
                  <a:pt x="916" y="562"/>
                  <a:pt x="871" y="636"/>
                </a:cubicBezTo>
                <a:lnTo>
                  <a:pt x="871" y="488"/>
                </a:lnTo>
                <a:lnTo>
                  <a:pt x="538" y="488"/>
                </a:lnTo>
                <a:cubicBezTo>
                  <a:pt x="545" y="584"/>
                  <a:pt x="538" y="1491"/>
                  <a:pt x="538" y="1491"/>
                </a:cubicBezTo>
                <a:lnTo>
                  <a:pt x="871" y="1491"/>
                </a:lnTo>
                <a:lnTo>
                  <a:pt x="871" y="931"/>
                </a:lnTo>
                <a:cubicBezTo>
                  <a:pt x="871" y="901"/>
                  <a:pt x="871" y="872"/>
                  <a:pt x="886" y="850"/>
                </a:cubicBezTo>
                <a:cubicBezTo>
                  <a:pt x="909" y="791"/>
                  <a:pt x="961" y="724"/>
                  <a:pt x="1057" y="724"/>
                </a:cubicBezTo>
                <a:cubicBezTo>
                  <a:pt x="1176" y="724"/>
                  <a:pt x="1228" y="820"/>
                  <a:pt x="1228" y="953"/>
                </a:cubicBezTo>
                <a:lnTo>
                  <a:pt x="1228" y="1491"/>
                </a:lnTo>
                <a:lnTo>
                  <a:pt x="1562" y="1491"/>
                </a:lnTo>
                <a:lnTo>
                  <a:pt x="1562" y="916"/>
                </a:lnTo>
                <a:cubicBezTo>
                  <a:pt x="1562" y="606"/>
                  <a:pt x="1398" y="466"/>
                  <a:pt x="1176" y="466"/>
                </a:cubicBezTo>
                <a:close/>
                <a:moveTo>
                  <a:pt x="22" y="1491"/>
                </a:moveTo>
                <a:lnTo>
                  <a:pt x="22" y="1491"/>
                </a:lnTo>
                <a:lnTo>
                  <a:pt x="357" y="1491"/>
                </a:lnTo>
                <a:lnTo>
                  <a:pt x="357" y="487"/>
                </a:lnTo>
                <a:lnTo>
                  <a:pt x="22" y="487"/>
                </a:lnTo>
                <a:lnTo>
                  <a:pt x="22" y="1491"/>
                </a:lnTo>
                <a:close/>
                <a:moveTo>
                  <a:pt x="193" y="0"/>
                </a:moveTo>
                <a:lnTo>
                  <a:pt x="193" y="0"/>
                </a:lnTo>
                <a:cubicBezTo>
                  <a:pt x="74" y="0"/>
                  <a:pt x="0" y="82"/>
                  <a:pt x="0" y="178"/>
                </a:cubicBezTo>
                <a:cubicBezTo>
                  <a:pt x="0" y="273"/>
                  <a:pt x="74" y="347"/>
                  <a:pt x="186" y="347"/>
                </a:cubicBezTo>
                <a:cubicBezTo>
                  <a:pt x="305" y="347"/>
                  <a:pt x="379" y="273"/>
                  <a:pt x="379" y="178"/>
                </a:cubicBezTo>
                <a:cubicBezTo>
                  <a:pt x="379" y="82"/>
                  <a:pt x="305" y="0"/>
                  <a:pt x="193" y="0"/>
                </a:cubicBezTo>
                <a:close/>
              </a:path>
            </a:pathLst>
          </a:custGeom>
          <a:solidFill>
            <a:schemeClr val="tx1">
              <a:alpha val="54902"/>
            </a:schemeClr>
          </a:solidFill>
          <a:ln w="0">
            <a:noFill/>
            <a:prstDash val="solid"/>
            <a:round/>
            <a:headEnd/>
            <a:tailEnd/>
          </a:ln>
        </p:spPr>
        <p:txBody>
          <a:bodyPr vert="horz" wrap="square" lIns="57595" tIns="28797" rIns="57595" bIns="28797" numCol="1" anchor="t" anchorCtr="0" compatLnSpc="1">
            <a:prstTxWarp prst="textNoShape">
              <a:avLst/>
            </a:prstTxWarp>
          </a:bodyPr>
          <a:lstStyle/>
          <a:p>
            <a:endParaRPr lang="en-US" sz="1512"/>
          </a:p>
        </p:txBody>
      </p:sp>
      <p:sp>
        <p:nvSpPr>
          <p:cNvPr id="21" name="Freeform 8"/>
          <p:cNvSpPr>
            <a:spLocks/>
          </p:cNvSpPr>
          <p:nvPr/>
        </p:nvSpPr>
        <p:spPr bwMode="auto">
          <a:xfrm>
            <a:off x="5508638" y="3023626"/>
            <a:ext cx="72732" cy="59416"/>
          </a:xfrm>
          <a:custGeom>
            <a:avLst/>
            <a:gdLst>
              <a:gd name="T0" fmla="*/ 1491 w 1690"/>
              <a:gd name="T1" fmla="*/ 223 h 1374"/>
              <a:gd name="T2" fmla="*/ 1491 w 1690"/>
              <a:gd name="T3" fmla="*/ 223 h 1374"/>
              <a:gd name="T4" fmla="*/ 1647 w 1690"/>
              <a:gd name="T5" fmla="*/ 30 h 1374"/>
              <a:gd name="T6" fmla="*/ 1424 w 1690"/>
              <a:gd name="T7" fmla="*/ 108 h 1374"/>
              <a:gd name="T8" fmla="*/ 1171 w 1690"/>
              <a:gd name="T9" fmla="*/ 0 h 1374"/>
              <a:gd name="T10" fmla="*/ 821 w 1690"/>
              <a:gd name="T11" fmla="*/ 356 h 1374"/>
              <a:gd name="T12" fmla="*/ 827 w 1690"/>
              <a:gd name="T13" fmla="*/ 428 h 1374"/>
              <a:gd name="T14" fmla="*/ 114 w 1690"/>
              <a:gd name="T15" fmla="*/ 66 h 1374"/>
              <a:gd name="T16" fmla="*/ 72 w 1690"/>
              <a:gd name="T17" fmla="*/ 241 h 1374"/>
              <a:gd name="T18" fmla="*/ 223 w 1690"/>
              <a:gd name="T19" fmla="*/ 530 h 1374"/>
              <a:gd name="T20" fmla="*/ 66 w 1690"/>
              <a:gd name="T21" fmla="*/ 488 h 1374"/>
              <a:gd name="T22" fmla="*/ 66 w 1690"/>
              <a:gd name="T23" fmla="*/ 494 h 1374"/>
              <a:gd name="T24" fmla="*/ 344 w 1690"/>
              <a:gd name="T25" fmla="*/ 832 h 1374"/>
              <a:gd name="T26" fmla="*/ 253 w 1690"/>
              <a:gd name="T27" fmla="*/ 844 h 1374"/>
              <a:gd name="T28" fmla="*/ 187 w 1690"/>
              <a:gd name="T29" fmla="*/ 838 h 1374"/>
              <a:gd name="T30" fmla="*/ 513 w 1690"/>
              <a:gd name="T31" fmla="*/ 1079 h 1374"/>
              <a:gd name="T32" fmla="*/ 78 w 1690"/>
              <a:gd name="T33" fmla="*/ 1230 h 1374"/>
              <a:gd name="T34" fmla="*/ 0 w 1690"/>
              <a:gd name="T35" fmla="*/ 1224 h 1374"/>
              <a:gd name="T36" fmla="*/ 525 w 1690"/>
              <a:gd name="T37" fmla="*/ 1374 h 1374"/>
              <a:gd name="T38" fmla="*/ 1521 w 1690"/>
              <a:gd name="T39" fmla="*/ 392 h 1374"/>
              <a:gd name="T40" fmla="*/ 1521 w 1690"/>
              <a:gd name="T41" fmla="*/ 344 h 1374"/>
              <a:gd name="T42" fmla="*/ 1690 w 1690"/>
              <a:gd name="T43" fmla="*/ 163 h 1374"/>
              <a:gd name="T44" fmla="*/ 1491 w 1690"/>
              <a:gd name="T45" fmla="*/ 223 h 1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90" h="1374">
                <a:moveTo>
                  <a:pt x="1491" y="223"/>
                </a:moveTo>
                <a:lnTo>
                  <a:pt x="1491" y="223"/>
                </a:lnTo>
                <a:cubicBezTo>
                  <a:pt x="1569" y="175"/>
                  <a:pt x="1617" y="108"/>
                  <a:pt x="1647" y="30"/>
                </a:cubicBezTo>
                <a:cubicBezTo>
                  <a:pt x="1581" y="66"/>
                  <a:pt x="1509" y="96"/>
                  <a:pt x="1424" y="108"/>
                </a:cubicBezTo>
                <a:cubicBezTo>
                  <a:pt x="1358" y="42"/>
                  <a:pt x="1273" y="0"/>
                  <a:pt x="1171" y="0"/>
                </a:cubicBezTo>
                <a:cubicBezTo>
                  <a:pt x="977" y="0"/>
                  <a:pt x="821" y="157"/>
                  <a:pt x="821" y="356"/>
                </a:cubicBezTo>
                <a:cubicBezTo>
                  <a:pt x="821" y="374"/>
                  <a:pt x="827" y="404"/>
                  <a:pt x="827" y="428"/>
                </a:cubicBezTo>
                <a:cubicBezTo>
                  <a:pt x="543" y="410"/>
                  <a:pt x="283" y="277"/>
                  <a:pt x="114" y="66"/>
                </a:cubicBezTo>
                <a:cubicBezTo>
                  <a:pt x="84" y="120"/>
                  <a:pt x="72" y="175"/>
                  <a:pt x="72" y="241"/>
                </a:cubicBezTo>
                <a:cubicBezTo>
                  <a:pt x="72" y="362"/>
                  <a:pt x="132" y="470"/>
                  <a:pt x="223" y="530"/>
                </a:cubicBezTo>
                <a:cubicBezTo>
                  <a:pt x="169" y="530"/>
                  <a:pt x="114" y="512"/>
                  <a:pt x="66" y="488"/>
                </a:cubicBezTo>
                <a:lnTo>
                  <a:pt x="66" y="494"/>
                </a:lnTo>
                <a:cubicBezTo>
                  <a:pt x="66" y="663"/>
                  <a:pt x="187" y="802"/>
                  <a:pt x="344" y="832"/>
                </a:cubicBezTo>
                <a:cubicBezTo>
                  <a:pt x="313" y="838"/>
                  <a:pt x="283" y="844"/>
                  <a:pt x="253" y="844"/>
                </a:cubicBezTo>
                <a:cubicBezTo>
                  <a:pt x="235" y="844"/>
                  <a:pt x="211" y="838"/>
                  <a:pt x="187" y="838"/>
                </a:cubicBezTo>
                <a:cubicBezTo>
                  <a:pt x="235" y="977"/>
                  <a:pt x="356" y="1073"/>
                  <a:pt x="513" y="1079"/>
                </a:cubicBezTo>
                <a:cubicBezTo>
                  <a:pt x="392" y="1170"/>
                  <a:pt x="241" y="1230"/>
                  <a:pt x="78" y="1230"/>
                </a:cubicBezTo>
                <a:cubicBezTo>
                  <a:pt x="54" y="1230"/>
                  <a:pt x="24" y="1230"/>
                  <a:pt x="0" y="1224"/>
                </a:cubicBezTo>
                <a:cubicBezTo>
                  <a:pt x="151" y="1326"/>
                  <a:pt x="338" y="1374"/>
                  <a:pt x="525" y="1374"/>
                </a:cubicBezTo>
                <a:cubicBezTo>
                  <a:pt x="1171" y="1374"/>
                  <a:pt x="1521" y="844"/>
                  <a:pt x="1521" y="392"/>
                </a:cubicBezTo>
                <a:lnTo>
                  <a:pt x="1521" y="344"/>
                </a:lnTo>
                <a:cubicBezTo>
                  <a:pt x="1587" y="295"/>
                  <a:pt x="1647" y="235"/>
                  <a:pt x="1690" y="163"/>
                </a:cubicBezTo>
                <a:cubicBezTo>
                  <a:pt x="1635" y="193"/>
                  <a:pt x="1569" y="211"/>
                  <a:pt x="1491" y="223"/>
                </a:cubicBezTo>
                <a:close/>
              </a:path>
            </a:pathLst>
          </a:custGeom>
          <a:solidFill>
            <a:schemeClr val="tx1">
              <a:alpha val="54902"/>
            </a:schemeClr>
          </a:solidFill>
          <a:ln w="0">
            <a:noFill/>
            <a:prstDash val="solid"/>
            <a:round/>
            <a:headEnd/>
            <a:tailEnd/>
          </a:ln>
        </p:spPr>
        <p:txBody>
          <a:bodyPr vert="horz" wrap="square" lIns="57595" tIns="28797" rIns="57595" bIns="28797" numCol="1" anchor="t" anchorCtr="0" compatLnSpc="1">
            <a:prstTxWarp prst="textNoShape">
              <a:avLst/>
            </a:prstTxWarp>
          </a:bodyPr>
          <a:lstStyle/>
          <a:p>
            <a:endParaRPr lang="en-US" sz="1512"/>
          </a:p>
        </p:txBody>
      </p:sp>
      <p:sp>
        <p:nvSpPr>
          <p:cNvPr id="22" name="Oval 21"/>
          <p:cNvSpPr/>
          <p:nvPr userDrawn="1"/>
        </p:nvSpPr>
        <p:spPr>
          <a:xfrm>
            <a:off x="5260237"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04"/>
          </a:p>
        </p:txBody>
      </p:sp>
      <p:sp>
        <p:nvSpPr>
          <p:cNvPr id="23" name="Oval 22"/>
          <p:cNvSpPr/>
          <p:nvPr userDrawn="1"/>
        </p:nvSpPr>
        <p:spPr>
          <a:xfrm>
            <a:off x="5054172"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04"/>
          </a:p>
        </p:txBody>
      </p:sp>
      <p:sp>
        <p:nvSpPr>
          <p:cNvPr id="24" name="Oval 23"/>
          <p:cNvSpPr/>
          <p:nvPr userDrawn="1"/>
        </p:nvSpPr>
        <p:spPr>
          <a:xfrm rot="10800000">
            <a:off x="5466303"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04"/>
          </a:p>
        </p:txBody>
      </p:sp>
      <p:sp>
        <p:nvSpPr>
          <p:cNvPr id="18" name="Rectangle 17">
            <a:hlinkClick r:id="rId59"/>
          </p:cNvPr>
          <p:cNvSpPr/>
          <p:nvPr userDrawn="1"/>
        </p:nvSpPr>
        <p:spPr>
          <a:xfrm>
            <a:off x="5035235" y="2954971"/>
            <a:ext cx="190062" cy="190085"/>
          </a:xfrm>
          <a:prstGeom prst="rect">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36"/>
          </a:p>
        </p:txBody>
      </p:sp>
      <p:sp>
        <p:nvSpPr>
          <p:cNvPr id="25" name="Rectangle 24">
            <a:hlinkClick r:id="rId60"/>
          </p:cNvPr>
          <p:cNvSpPr/>
          <p:nvPr userDrawn="1"/>
        </p:nvSpPr>
        <p:spPr>
          <a:xfrm>
            <a:off x="5240258" y="2954971"/>
            <a:ext cx="190062" cy="190085"/>
          </a:xfrm>
          <a:prstGeom prst="rect">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36"/>
          </a:p>
        </p:txBody>
      </p:sp>
      <p:sp>
        <p:nvSpPr>
          <p:cNvPr id="26" name="Rectangle 25">
            <a:hlinkClick r:id="rId61"/>
          </p:cNvPr>
          <p:cNvSpPr/>
          <p:nvPr userDrawn="1"/>
        </p:nvSpPr>
        <p:spPr>
          <a:xfrm>
            <a:off x="5449973" y="2954971"/>
            <a:ext cx="190062" cy="190085"/>
          </a:xfrm>
          <a:prstGeom prst="rect">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36"/>
          </a:p>
        </p:txBody>
      </p:sp>
      <p:sp>
        <p:nvSpPr>
          <p:cNvPr id="27" name="Action Button: Forward or Next 26">
            <a:hlinkClick r:id="" action="ppaction://hlinkshowjump?jump=nextslide" highlightClick="1"/>
          </p:cNvPr>
          <p:cNvSpPr/>
          <p:nvPr userDrawn="1"/>
        </p:nvSpPr>
        <p:spPr>
          <a:xfrm>
            <a:off x="532427" y="2957135"/>
            <a:ext cx="190062" cy="190085"/>
          </a:xfrm>
          <a:prstGeom prst="actionButtonForwardNext">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sz="536"/>
          </a:p>
        </p:txBody>
      </p:sp>
      <p:sp>
        <p:nvSpPr>
          <p:cNvPr id="28" name="Action Button: Back or Previous 27">
            <a:hlinkClick r:id="" action="ppaction://hlinkshowjump?jump=previousslide" highlightClick="1"/>
          </p:cNvPr>
          <p:cNvSpPr/>
          <p:nvPr userDrawn="1"/>
        </p:nvSpPr>
        <p:spPr>
          <a:xfrm>
            <a:off x="118080" y="2953462"/>
            <a:ext cx="190062" cy="190085"/>
          </a:xfrm>
          <a:prstGeom prst="actionButtonBackPrevious">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sz="536"/>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752" r:id="rId13"/>
    <p:sldLayoutId id="2147483753" r:id="rId14"/>
    <p:sldLayoutId id="2147483754" r:id="rId15"/>
    <p:sldLayoutId id="2147483755" r:id="rId16"/>
    <p:sldLayoutId id="2147483774" r:id="rId17"/>
    <p:sldLayoutId id="2147483756" r:id="rId18"/>
    <p:sldLayoutId id="2147483775" r:id="rId19"/>
    <p:sldLayoutId id="2147483757" r:id="rId20"/>
    <p:sldLayoutId id="2147483776" r:id="rId21"/>
    <p:sldLayoutId id="2147483758" r:id="rId22"/>
    <p:sldLayoutId id="2147483777" r:id="rId23"/>
    <p:sldLayoutId id="2147483759" r:id="rId24"/>
    <p:sldLayoutId id="2147483778" r:id="rId25"/>
    <p:sldLayoutId id="2147483760" r:id="rId26"/>
    <p:sldLayoutId id="2147483779" r:id="rId27"/>
    <p:sldLayoutId id="2147483761" r:id="rId28"/>
    <p:sldLayoutId id="2147483780" r:id="rId29"/>
    <p:sldLayoutId id="2147483762" r:id="rId30"/>
    <p:sldLayoutId id="2147483781" r:id="rId31"/>
    <p:sldLayoutId id="2147483763" r:id="rId32"/>
    <p:sldLayoutId id="2147483782" r:id="rId33"/>
    <p:sldLayoutId id="2147483764" r:id="rId34"/>
    <p:sldLayoutId id="2147483783" r:id="rId35"/>
    <p:sldLayoutId id="2147483765" r:id="rId36"/>
    <p:sldLayoutId id="2147483784" r:id="rId37"/>
    <p:sldLayoutId id="2147483785" r:id="rId38"/>
    <p:sldLayoutId id="2147483766" r:id="rId39"/>
    <p:sldLayoutId id="2147483768" r:id="rId40"/>
    <p:sldLayoutId id="2147483786" r:id="rId41"/>
    <p:sldLayoutId id="2147483788" r:id="rId42"/>
    <p:sldLayoutId id="2147483769" r:id="rId43"/>
    <p:sldLayoutId id="2147483767" r:id="rId44"/>
    <p:sldLayoutId id="2147483787" r:id="rId45"/>
    <p:sldLayoutId id="2147483771" r:id="rId46"/>
    <p:sldLayoutId id="2147483773" r:id="rId47"/>
    <p:sldLayoutId id="2147483792" r:id="rId48"/>
    <p:sldLayoutId id="2147483793" r:id="rId49"/>
    <p:sldLayoutId id="2147483794" r:id="rId50"/>
    <p:sldLayoutId id="2147483795" r:id="rId51"/>
    <p:sldLayoutId id="2147483796" r:id="rId52"/>
    <p:sldLayoutId id="2147483797" r:id="rId53"/>
    <p:sldLayoutId id="2147483798" r:id="rId54"/>
    <p:sldLayoutId id="2147483842" r:id="rId55"/>
    <p:sldLayoutId id="2147483841" r:id="rId56"/>
    <p:sldLayoutId id="2147483843" r:id="rId57"/>
  </p:sldLayoutIdLst>
  <p:txStyles>
    <p:titleStyle>
      <a:lvl1pPr algn="ctr" defTabSz="575936" rtl="0" eaLnBrk="1" latinLnBrk="0" hangingPunct="1">
        <a:lnSpc>
          <a:spcPct val="86000"/>
        </a:lnSpc>
        <a:spcBef>
          <a:spcPct val="0"/>
        </a:spcBef>
        <a:buNone/>
        <a:defRPr sz="1323" kern="800" spc="-25">
          <a:solidFill>
            <a:schemeClr val="tx1"/>
          </a:solidFill>
          <a:latin typeface="+mj-lt"/>
          <a:ea typeface="+mj-ea"/>
          <a:cs typeface="+mj-cs"/>
        </a:defRPr>
      </a:lvl1pPr>
    </p:titleStyle>
    <p:bodyStyle>
      <a:lvl1pPr marL="107988" indent="-107988" algn="l" defTabSz="575936" rtl="0" eaLnBrk="1" latinLnBrk="0" hangingPunct="1">
        <a:spcBef>
          <a:spcPct val="20000"/>
        </a:spcBef>
        <a:buClr>
          <a:schemeClr val="accent1"/>
        </a:buClr>
        <a:buFont typeface="Arial" panose="020B0604020202020204" pitchFamily="34" charset="0"/>
        <a:buChar char="•"/>
        <a:defRPr sz="945" kern="800" spc="-6">
          <a:solidFill>
            <a:schemeClr val="tx1"/>
          </a:solidFill>
          <a:latin typeface="+mn-lt"/>
          <a:ea typeface="+mn-ea"/>
          <a:cs typeface="+mn-cs"/>
        </a:defRPr>
      </a:lvl1pPr>
      <a:lvl2pPr marL="216976" indent="-108988" algn="l" defTabSz="575936" rtl="0" eaLnBrk="1" latinLnBrk="0" hangingPunct="1">
        <a:spcBef>
          <a:spcPct val="20000"/>
        </a:spcBef>
        <a:buClr>
          <a:schemeClr val="accent1"/>
        </a:buClr>
        <a:buFont typeface="Arial" panose="020B0604020202020204" pitchFamily="34" charset="0"/>
        <a:buChar char="–"/>
        <a:defRPr sz="756" kern="800">
          <a:solidFill>
            <a:schemeClr val="tx1"/>
          </a:solidFill>
          <a:latin typeface="+mn-lt"/>
          <a:ea typeface="+mn-ea"/>
          <a:cs typeface="+mn-cs"/>
        </a:defRPr>
      </a:lvl2pPr>
      <a:lvl3pPr marL="324964" indent="-107988" algn="l" defTabSz="575936" rtl="0" eaLnBrk="1" latinLnBrk="0" hangingPunct="1">
        <a:spcBef>
          <a:spcPct val="20000"/>
        </a:spcBef>
        <a:buClr>
          <a:schemeClr val="accent1"/>
        </a:buClr>
        <a:buFont typeface="Arial" panose="020B0604020202020204" pitchFamily="34" charset="0"/>
        <a:buChar char="•"/>
        <a:defRPr sz="756" kern="800">
          <a:solidFill>
            <a:schemeClr val="tx1"/>
          </a:solidFill>
          <a:latin typeface="+mn-lt"/>
          <a:ea typeface="+mn-ea"/>
          <a:cs typeface="+mn-cs"/>
        </a:defRPr>
      </a:lvl3pPr>
      <a:lvl4pPr marL="432952" indent="-107988" algn="l" defTabSz="575936" rtl="0" eaLnBrk="1" latinLnBrk="0" hangingPunct="1">
        <a:spcBef>
          <a:spcPct val="20000"/>
        </a:spcBef>
        <a:buClr>
          <a:schemeClr val="accent1"/>
        </a:buClr>
        <a:buFont typeface="Arial" panose="020B0604020202020204" pitchFamily="34" charset="0"/>
        <a:buChar char="–"/>
        <a:defRPr sz="756" kern="800">
          <a:solidFill>
            <a:schemeClr val="tx1"/>
          </a:solidFill>
          <a:latin typeface="+mn-lt"/>
          <a:ea typeface="+mn-ea"/>
          <a:cs typeface="+mn-cs"/>
        </a:defRPr>
      </a:lvl4pPr>
      <a:lvl5pPr marL="540940" indent="-107988" algn="l" defTabSz="575936" rtl="0" eaLnBrk="1" latinLnBrk="0" hangingPunct="1">
        <a:spcBef>
          <a:spcPct val="20000"/>
        </a:spcBef>
        <a:buClr>
          <a:schemeClr val="accent1"/>
        </a:buClr>
        <a:buFont typeface="Arial" panose="020B0604020202020204" pitchFamily="34" charset="0"/>
        <a:buChar char="»"/>
        <a:defRPr sz="756" kern="800">
          <a:solidFill>
            <a:schemeClr val="tx1"/>
          </a:solidFill>
          <a:latin typeface="+mn-lt"/>
          <a:ea typeface="+mn-ea"/>
          <a:cs typeface="+mn-cs"/>
        </a:defRPr>
      </a:lvl5pPr>
      <a:lvl6pPr marL="1583823" indent="-143984" algn="l" defTabSz="575936" rtl="0" eaLnBrk="1" latinLnBrk="0" hangingPunct="1">
        <a:spcBef>
          <a:spcPct val="20000"/>
        </a:spcBef>
        <a:buFont typeface="Arial" panose="020B0604020202020204" pitchFamily="34" charset="0"/>
        <a:buChar char="•"/>
        <a:defRPr sz="1260" kern="1200">
          <a:solidFill>
            <a:schemeClr val="tx1"/>
          </a:solidFill>
          <a:latin typeface="+mn-lt"/>
          <a:ea typeface="+mn-ea"/>
          <a:cs typeface="+mn-cs"/>
        </a:defRPr>
      </a:lvl6pPr>
      <a:lvl7pPr marL="1871791" indent="-143984" algn="l" defTabSz="575936" rtl="0" eaLnBrk="1" latinLnBrk="0" hangingPunct="1">
        <a:spcBef>
          <a:spcPct val="20000"/>
        </a:spcBef>
        <a:buFont typeface="Arial" panose="020B0604020202020204" pitchFamily="34" charset="0"/>
        <a:buChar char="•"/>
        <a:defRPr sz="1260" kern="1200">
          <a:solidFill>
            <a:schemeClr val="tx1"/>
          </a:solidFill>
          <a:latin typeface="+mn-lt"/>
          <a:ea typeface="+mn-ea"/>
          <a:cs typeface="+mn-cs"/>
        </a:defRPr>
      </a:lvl7pPr>
      <a:lvl8pPr marL="2159759" indent="-143984" algn="l" defTabSz="575936" rtl="0" eaLnBrk="1" latinLnBrk="0" hangingPunct="1">
        <a:spcBef>
          <a:spcPct val="20000"/>
        </a:spcBef>
        <a:buFont typeface="Arial" panose="020B0604020202020204" pitchFamily="34" charset="0"/>
        <a:buChar char="•"/>
        <a:defRPr sz="1260" kern="1200">
          <a:solidFill>
            <a:schemeClr val="tx1"/>
          </a:solidFill>
          <a:latin typeface="+mn-lt"/>
          <a:ea typeface="+mn-ea"/>
          <a:cs typeface="+mn-cs"/>
        </a:defRPr>
      </a:lvl8pPr>
      <a:lvl9pPr marL="2447726" indent="-143984" algn="l" defTabSz="575936" rtl="0" eaLnBrk="1" latinLnBrk="0" hangingPunct="1">
        <a:spcBef>
          <a:spcPct val="20000"/>
        </a:spcBef>
        <a:buFont typeface="Arial" panose="020B0604020202020204" pitchFamily="34" charset="0"/>
        <a:buChar char="•"/>
        <a:defRPr sz="1260" kern="1200">
          <a:solidFill>
            <a:schemeClr val="tx1"/>
          </a:solidFill>
          <a:latin typeface="+mn-lt"/>
          <a:ea typeface="+mn-ea"/>
          <a:cs typeface="+mn-cs"/>
        </a:defRPr>
      </a:lvl9pPr>
    </p:bodyStyle>
    <p:otherStyle>
      <a:defPPr>
        <a:defRPr lang="en-US"/>
      </a:defPPr>
      <a:lvl1pPr marL="0" algn="l" defTabSz="575936" rtl="0" eaLnBrk="1" latinLnBrk="0" hangingPunct="1">
        <a:defRPr sz="1134" kern="1200">
          <a:solidFill>
            <a:schemeClr val="tx1"/>
          </a:solidFill>
          <a:latin typeface="+mn-lt"/>
          <a:ea typeface="+mn-ea"/>
          <a:cs typeface="+mn-cs"/>
        </a:defRPr>
      </a:lvl1pPr>
      <a:lvl2pPr marL="287968" algn="l" defTabSz="575936" rtl="0" eaLnBrk="1" latinLnBrk="0" hangingPunct="1">
        <a:defRPr sz="1134" kern="1200">
          <a:solidFill>
            <a:schemeClr val="tx1"/>
          </a:solidFill>
          <a:latin typeface="+mn-lt"/>
          <a:ea typeface="+mn-ea"/>
          <a:cs typeface="+mn-cs"/>
        </a:defRPr>
      </a:lvl2pPr>
      <a:lvl3pPr marL="575936" algn="l" defTabSz="575936" rtl="0" eaLnBrk="1" latinLnBrk="0" hangingPunct="1">
        <a:defRPr sz="1134" kern="1200">
          <a:solidFill>
            <a:schemeClr val="tx1"/>
          </a:solidFill>
          <a:latin typeface="+mn-lt"/>
          <a:ea typeface="+mn-ea"/>
          <a:cs typeface="+mn-cs"/>
        </a:defRPr>
      </a:lvl3pPr>
      <a:lvl4pPr marL="863903" algn="l" defTabSz="575936" rtl="0" eaLnBrk="1" latinLnBrk="0" hangingPunct="1">
        <a:defRPr sz="1134" kern="1200">
          <a:solidFill>
            <a:schemeClr val="tx1"/>
          </a:solidFill>
          <a:latin typeface="+mn-lt"/>
          <a:ea typeface="+mn-ea"/>
          <a:cs typeface="+mn-cs"/>
        </a:defRPr>
      </a:lvl4pPr>
      <a:lvl5pPr marL="1151871" algn="l" defTabSz="575936" rtl="0" eaLnBrk="1" latinLnBrk="0" hangingPunct="1">
        <a:defRPr sz="1134" kern="1200">
          <a:solidFill>
            <a:schemeClr val="tx1"/>
          </a:solidFill>
          <a:latin typeface="+mn-lt"/>
          <a:ea typeface="+mn-ea"/>
          <a:cs typeface="+mn-cs"/>
        </a:defRPr>
      </a:lvl5pPr>
      <a:lvl6pPr marL="1439839" algn="l" defTabSz="575936" rtl="0" eaLnBrk="1" latinLnBrk="0" hangingPunct="1">
        <a:defRPr sz="1134" kern="1200">
          <a:solidFill>
            <a:schemeClr val="tx1"/>
          </a:solidFill>
          <a:latin typeface="+mn-lt"/>
          <a:ea typeface="+mn-ea"/>
          <a:cs typeface="+mn-cs"/>
        </a:defRPr>
      </a:lvl6pPr>
      <a:lvl7pPr marL="1727807" algn="l" defTabSz="575936" rtl="0" eaLnBrk="1" latinLnBrk="0" hangingPunct="1">
        <a:defRPr sz="1134" kern="1200">
          <a:solidFill>
            <a:schemeClr val="tx1"/>
          </a:solidFill>
          <a:latin typeface="+mn-lt"/>
          <a:ea typeface="+mn-ea"/>
          <a:cs typeface="+mn-cs"/>
        </a:defRPr>
      </a:lvl7pPr>
      <a:lvl8pPr marL="2015775" algn="l" defTabSz="575936" rtl="0" eaLnBrk="1" latinLnBrk="0" hangingPunct="1">
        <a:defRPr sz="1134" kern="1200">
          <a:solidFill>
            <a:schemeClr val="tx1"/>
          </a:solidFill>
          <a:latin typeface="+mn-lt"/>
          <a:ea typeface="+mn-ea"/>
          <a:cs typeface="+mn-cs"/>
        </a:defRPr>
      </a:lvl8pPr>
      <a:lvl9pPr marL="2303743" algn="l" defTabSz="575936" rtl="0" eaLnBrk="1" latinLnBrk="0" hangingPunct="1">
        <a:defRPr sz="1134"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1959" y="132269"/>
            <a:ext cx="4895533" cy="386260"/>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431959" y="576016"/>
            <a:ext cx="4895533" cy="2186310"/>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Slide Number Placeholder 5"/>
          <p:cNvSpPr txBox="1">
            <a:spLocks/>
          </p:cNvSpPr>
          <p:nvPr userDrawn="1"/>
        </p:nvSpPr>
        <p:spPr>
          <a:xfrm>
            <a:off x="3984157" y="2978033"/>
            <a:ext cx="1020978" cy="145424"/>
          </a:xfrm>
          <a:prstGeom prst="rect">
            <a:avLst/>
          </a:prstGeom>
        </p:spPr>
        <p:txBody>
          <a:bodyPr vert="horz" wrap="square" lIns="57595" tIns="28797" rIns="57595" bIns="28797" rtlCol="0" anchor="ctr">
            <a:sp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431963" rtl="0" eaLnBrk="1" fontAlgn="auto" latinLnBrk="0" hangingPunct="1">
              <a:lnSpc>
                <a:spcPct val="100000"/>
              </a:lnSpc>
              <a:spcBef>
                <a:spcPts val="0"/>
              </a:spcBef>
              <a:spcAft>
                <a:spcPts val="0"/>
              </a:spcAft>
              <a:buClrTx/>
              <a:buSzTx/>
              <a:buFontTx/>
              <a:buNone/>
              <a:tabLst/>
              <a:defRPr/>
            </a:pPr>
            <a:r>
              <a:rPr kumimoji="0" lang="en-US" sz="567" b="0" i="0" u="none" strike="noStrike" kern="1200" cap="none" spc="0" normalizeH="0" baseline="0" noProof="0" dirty="0">
                <a:ln>
                  <a:noFill/>
                </a:ln>
                <a:solidFill>
                  <a:srgbClr val="57565A">
                    <a:tint val="75000"/>
                  </a:srgbClr>
                </a:solidFill>
                <a:effectLst/>
                <a:uLnTx/>
                <a:uFillTx/>
                <a:latin typeface="Open Sans Light"/>
                <a:ea typeface="+mn-ea"/>
                <a:cs typeface="+mn-cs"/>
              </a:rPr>
              <a:t>i9 presentation to Joe Smith</a:t>
            </a:r>
          </a:p>
        </p:txBody>
      </p:sp>
      <p:sp>
        <p:nvSpPr>
          <p:cNvPr id="7" name="Slide Number Placeholder 5"/>
          <p:cNvSpPr txBox="1">
            <a:spLocks/>
          </p:cNvSpPr>
          <p:nvPr userDrawn="1"/>
        </p:nvSpPr>
        <p:spPr>
          <a:xfrm>
            <a:off x="384985" y="2973193"/>
            <a:ext cx="65863" cy="155104"/>
          </a:xfrm>
          <a:prstGeom prst="rect">
            <a:avLst/>
          </a:prstGeom>
        </p:spPr>
        <p:txBody>
          <a:bodyPr vert="horz" wrap="none" lIns="57595" tIns="28797" rIns="57595" bIns="28797"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431963" rtl="0" eaLnBrk="1" fontAlgn="auto" latinLnBrk="0" hangingPunct="1">
              <a:lnSpc>
                <a:spcPct val="100000"/>
              </a:lnSpc>
              <a:spcBef>
                <a:spcPts val="0"/>
              </a:spcBef>
              <a:spcAft>
                <a:spcPts val="0"/>
              </a:spcAft>
              <a:buClrTx/>
              <a:buSzTx/>
              <a:buFontTx/>
              <a:buNone/>
              <a:tabLst/>
              <a:defRPr/>
            </a:pPr>
            <a:fld id="{1A290D8D-6BA0-418D-AFED-C65293F70DA0}" type="slidenum">
              <a:rPr kumimoji="0" lang="en-US" sz="567" b="0" i="0" u="none" strike="noStrike" kern="1200" cap="none" spc="0" normalizeH="0" baseline="0" noProof="0" smtClean="0">
                <a:ln>
                  <a:noFill/>
                </a:ln>
                <a:solidFill>
                  <a:srgbClr val="57565A">
                    <a:tint val="75000"/>
                  </a:srgbClr>
                </a:solidFill>
                <a:effectLst/>
                <a:uLnTx/>
                <a:uFillTx/>
                <a:latin typeface="Open Sans Light"/>
                <a:ea typeface="+mn-ea"/>
                <a:cs typeface="+mn-cs"/>
              </a:rPr>
              <a:pPr marL="0" marR="0" lvl="0" indent="0" algn="ctr" defTabSz="431963" rtl="0" eaLnBrk="1" fontAlgn="auto" latinLnBrk="0" hangingPunct="1">
                <a:lnSpc>
                  <a:spcPct val="100000"/>
                </a:lnSpc>
                <a:spcBef>
                  <a:spcPts val="0"/>
                </a:spcBef>
                <a:spcAft>
                  <a:spcPts val="0"/>
                </a:spcAft>
                <a:buClrTx/>
                <a:buSzTx/>
                <a:buFontTx/>
                <a:buNone/>
                <a:tabLst/>
                <a:defRPr/>
              </a:pPr>
              <a:t>‹#›</a:t>
            </a:fld>
            <a:endParaRPr kumimoji="0" lang="en-US" sz="567" b="0" i="0" u="none" strike="noStrike" kern="1200" cap="none" spc="0" normalizeH="0" baseline="0" noProof="0" dirty="0">
              <a:ln>
                <a:noFill/>
              </a:ln>
              <a:solidFill>
                <a:srgbClr val="57565A">
                  <a:tint val="75000"/>
                </a:srgbClr>
              </a:solidFill>
              <a:effectLst/>
              <a:uLnTx/>
              <a:uFillTx/>
              <a:latin typeface="Open Sans Light"/>
              <a:ea typeface="+mn-ea"/>
              <a:cs typeface="+mn-cs"/>
            </a:endParaRPr>
          </a:p>
        </p:txBody>
      </p:sp>
      <p:sp>
        <p:nvSpPr>
          <p:cNvPr id="10" name="Oval 9"/>
          <p:cNvSpPr/>
          <p:nvPr/>
        </p:nvSpPr>
        <p:spPr>
          <a:xfrm>
            <a:off x="339216"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575936" rtl="0" eaLnBrk="1" fontAlgn="auto" latinLnBrk="0" hangingPunct="1">
              <a:lnSpc>
                <a:spcPct val="100000"/>
              </a:lnSpc>
              <a:spcBef>
                <a:spcPts val="0"/>
              </a:spcBef>
              <a:spcAft>
                <a:spcPts val="0"/>
              </a:spcAft>
              <a:buClrTx/>
              <a:buSzTx/>
              <a:buFontTx/>
              <a:buNone/>
              <a:tabLst/>
              <a:defRPr/>
            </a:pPr>
            <a:endParaRPr kumimoji="0" lang="en-US" sz="567" b="0" i="0" u="none" strike="noStrike" kern="1200" cap="none" spc="0" normalizeH="0" baseline="0" noProof="0">
              <a:ln>
                <a:noFill/>
              </a:ln>
              <a:solidFill>
                <a:prstClr val="white"/>
              </a:solidFill>
              <a:effectLst/>
              <a:uLnTx/>
              <a:uFillTx/>
              <a:latin typeface="Open Sans Light"/>
              <a:ea typeface="+mn-ea"/>
              <a:cs typeface="+mn-cs"/>
            </a:endParaRPr>
          </a:p>
        </p:txBody>
      </p:sp>
      <p:sp>
        <p:nvSpPr>
          <p:cNvPr id="16" name="Oval 15"/>
          <p:cNvSpPr/>
          <p:nvPr/>
        </p:nvSpPr>
        <p:spPr>
          <a:xfrm>
            <a:off x="133150"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575936" rtl="0" eaLnBrk="1" fontAlgn="auto" latinLnBrk="0" hangingPunct="1">
              <a:lnSpc>
                <a:spcPct val="100000"/>
              </a:lnSpc>
              <a:spcBef>
                <a:spcPts val="0"/>
              </a:spcBef>
              <a:spcAft>
                <a:spcPts val="0"/>
              </a:spcAft>
              <a:buClrTx/>
              <a:buSzTx/>
              <a:buFontTx/>
              <a:buNone/>
              <a:tabLst/>
              <a:defRPr/>
            </a:pPr>
            <a:endParaRPr kumimoji="0" lang="en-US" sz="567" b="0" i="0" u="none" strike="noStrike" kern="1200" cap="none" spc="0" normalizeH="0" baseline="0" noProof="0">
              <a:ln>
                <a:noFill/>
              </a:ln>
              <a:solidFill>
                <a:prstClr val="white"/>
              </a:solidFill>
              <a:effectLst/>
              <a:uLnTx/>
              <a:uFillTx/>
              <a:latin typeface="Open Sans Light"/>
              <a:ea typeface="+mn-ea"/>
              <a:cs typeface="+mn-cs"/>
            </a:endParaRPr>
          </a:p>
        </p:txBody>
      </p:sp>
      <p:sp>
        <p:nvSpPr>
          <p:cNvPr id="17" name="Rectangle 9"/>
          <p:cNvSpPr/>
          <p:nvPr/>
        </p:nvSpPr>
        <p:spPr>
          <a:xfrm rot="2700000">
            <a:off x="201578" y="3029464"/>
            <a:ext cx="42576" cy="42571"/>
          </a:xfrm>
          <a:custGeom>
            <a:avLst/>
            <a:gdLst>
              <a:gd name="connsiteX0" fmla="*/ 0 w 531091"/>
              <a:gd name="connsiteY0" fmla="*/ 0 h 531091"/>
              <a:gd name="connsiteX1" fmla="*/ 531091 w 531091"/>
              <a:gd name="connsiteY1" fmla="*/ 0 h 531091"/>
              <a:gd name="connsiteX2" fmla="*/ 531091 w 531091"/>
              <a:gd name="connsiteY2" fmla="*/ 531091 h 531091"/>
              <a:gd name="connsiteX3" fmla="*/ 0 w 531091"/>
              <a:gd name="connsiteY3" fmla="*/ 531091 h 531091"/>
              <a:gd name="connsiteX4" fmla="*/ 0 w 531091"/>
              <a:gd name="connsiteY4" fmla="*/ 0 h 531091"/>
              <a:gd name="connsiteX0" fmla="*/ 0 w 531091"/>
              <a:gd name="connsiteY0" fmla="*/ 0 h 531091"/>
              <a:gd name="connsiteX1" fmla="*/ 531091 w 531091"/>
              <a:gd name="connsiteY1" fmla="*/ 531091 h 531091"/>
              <a:gd name="connsiteX2" fmla="*/ 0 w 531091"/>
              <a:gd name="connsiteY2" fmla="*/ 531091 h 531091"/>
              <a:gd name="connsiteX3" fmla="*/ 0 w 531091"/>
              <a:gd name="connsiteY3" fmla="*/ 0 h 531091"/>
              <a:gd name="connsiteX0" fmla="*/ 0 w 531091"/>
              <a:gd name="connsiteY0" fmla="*/ 0 h 531091"/>
              <a:gd name="connsiteX1" fmla="*/ 230909 w 531091"/>
              <a:gd name="connsiteY1" fmla="*/ 224312 h 531091"/>
              <a:gd name="connsiteX2" fmla="*/ 531091 w 531091"/>
              <a:gd name="connsiteY2" fmla="*/ 531091 h 531091"/>
              <a:gd name="connsiteX3" fmla="*/ 0 w 531091"/>
              <a:gd name="connsiteY3" fmla="*/ 531091 h 531091"/>
              <a:gd name="connsiteX4" fmla="*/ 0 w 531091"/>
              <a:gd name="connsiteY4" fmla="*/ 0 h 531091"/>
              <a:gd name="connsiteX0" fmla="*/ 230909 w 531091"/>
              <a:gd name="connsiteY0" fmla="*/ 224312 h 531091"/>
              <a:gd name="connsiteX1" fmla="*/ 531091 w 531091"/>
              <a:gd name="connsiteY1" fmla="*/ 531091 h 531091"/>
              <a:gd name="connsiteX2" fmla="*/ 0 w 531091"/>
              <a:gd name="connsiteY2" fmla="*/ 531091 h 531091"/>
              <a:gd name="connsiteX3" fmla="*/ 0 w 531091"/>
              <a:gd name="connsiteY3" fmla="*/ 0 h 531091"/>
              <a:gd name="connsiteX4" fmla="*/ 322349 w 531091"/>
              <a:gd name="connsiteY4" fmla="*/ 315752 h 531091"/>
              <a:gd name="connsiteX0" fmla="*/ 343065 w 531091"/>
              <a:gd name="connsiteY0" fmla="*/ 89066 h 531091"/>
              <a:gd name="connsiteX1" fmla="*/ 531091 w 531091"/>
              <a:gd name="connsiteY1" fmla="*/ 531091 h 531091"/>
              <a:gd name="connsiteX2" fmla="*/ 0 w 531091"/>
              <a:gd name="connsiteY2" fmla="*/ 531091 h 531091"/>
              <a:gd name="connsiteX3" fmla="*/ 0 w 531091"/>
              <a:gd name="connsiteY3" fmla="*/ 0 h 531091"/>
              <a:gd name="connsiteX4" fmla="*/ 322349 w 531091"/>
              <a:gd name="connsiteY4" fmla="*/ 315752 h 531091"/>
              <a:gd name="connsiteX0" fmla="*/ 531091 w 531091"/>
              <a:gd name="connsiteY0" fmla="*/ 531091 h 531091"/>
              <a:gd name="connsiteX1" fmla="*/ 0 w 531091"/>
              <a:gd name="connsiteY1" fmla="*/ 531091 h 531091"/>
              <a:gd name="connsiteX2" fmla="*/ 0 w 531091"/>
              <a:gd name="connsiteY2" fmla="*/ 0 h 531091"/>
              <a:gd name="connsiteX3" fmla="*/ 322349 w 531091"/>
              <a:gd name="connsiteY3" fmla="*/ 315752 h 531091"/>
              <a:gd name="connsiteX0" fmla="*/ 531091 w 531091"/>
              <a:gd name="connsiteY0" fmla="*/ 531091 h 531091"/>
              <a:gd name="connsiteX1" fmla="*/ 0 w 531091"/>
              <a:gd name="connsiteY1" fmla="*/ 531091 h 531091"/>
              <a:gd name="connsiteX2" fmla="*/ 0 w 531091"/>
              <a:gd name="connsiteY2" fmla="*/ 0 h 531091"/>
            </a:gdLst>
            <a:ahLst/>
            <a:cxnLst>
              <a:cxn ang="0">
                <a:pos x="connsiteX0" y="connsiteY0"/>
              </a:cxn>
              <a:cxn ang="0">
                <a:pos x="connsiteX1" y="connsiteY1"/>
              </a:cxn>
              <a:cxn ang="0">
                <a:pos x="connsiteX2" y="connsiteY2"/>
              </a:cxn>
            </a:cxnLst>
            <a:rect l="l" t="t" r="r" b="b"/>
            <a:pathLst>
              <a:path w="531091" h="531091">
                <a:moveTo>
                  <a:pt x="531091" y="531091"/>
                </a:moveTo>
                <a:lnTo>
                  <a:pt x="0" y="531091"/>
                </a:lnTo>
                <a:lnTo>
                  <a:pt x="0" y="0"/>
                </a:lnTo>
              </a:path>
            </a:pathLst>
          </a:cu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575936" rtl="0" eaLnBrk="1" fontAlgn="auto" latinLnBrk="0" hangingPunct="1">
              <a:lnSpc>
                <a:spcPct val="100000"/>
              </a:lnSpc>
              <a:spcBef>
                <a:spcPts val="0"/>
              </a:spcBef>
              <a:spcAft>
                <a:spcPts val="0"/>
              </a:spcAft>
              <a:buClrTx/>
              <a:buSzTx/>
              <a:buFontTx/>
              <a:buNone/>
              <a:tabLst/>
              <a:defRPr/>
            </a:pPr>
            <a:endParaRPr kumimoji="0" lang="en-US" sz="567" b="0" i="0" u="none" strike="noStrike" kern="1200" cap="none" spc="0" normalizeH="0" baseline="0" noProof="0">
              <a:ln>
                <a:noFill/>
              </a:ln>
              <a:solidFill>
                <a:prstClr val="white"/>
              </a:solidFill>
              <a:effectLst/>
              <a:uLnTx/>
              <a:uFillTx/>
              <a:latin typeface="Open Sans Light"/>
              <a:ea typeface="+mn-ea"/>
              <a:cs typeface="+mn-cs"/>
            </a:endParaRPr>
          </a:p>
        </p:txBody>
      </p:sp>
      <p:sp>
        <p:nvSpPr>
          <p:cNvPr id="14" name="Oval 13"/>
          <p:cNvSpPr/>
          <p:nvPr/>
        </p:nvSpPr>
        <p:spPr>
          <a:xfrm rot="10800000">
            <a:off x="545281"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575936" rtl="0" eaLnBrk="1" fontAlgn="auto" latinLnBrk="0" hangingPunct="1">
              <a:lnSpc>
                <a:spcPct val="100000"/>
              </a:lnSpc>
              <a:spcBef>
                <a:spcPts val="0"/>
              </a:spcBef>
              <a:spcAft>
                <a:spcPts val="0"/>
              </a:spcAft>
              <a:buClrTx/>
              <a:buSzTx/>
              <a:buFontTx/>
              <a:buNone/>
              <a:tabLst/>
              <a:defRPr/>
            </a:pPr>
            <a:endParaRPr kumimoji="0" lang="en-US" sz="567" b="0" i="0" u="none" strike="noStrike" kern="1200" cap="none" spc="0" normalizeH="0" baseline="0" noProof="0">
              <a:ln>
                <a:noFill/>
              </a:ln>
              <a:solidFill>
                <a:prstClr val="white"/>
              </a:solidFill>
              <a:effectLst/>
              <a:uLnTx/>
              <a:uFillTx/>
              <a:latin typeface="Open Sans Light"/>
              <a:ea typeface="+mn-ea"/>
              <a:cs typeface="+mn-cs"/>
            </a:endParaRPr>
          </a:p>
        </p:txBody>
      </p:sp>
      <p:sp>
        <p:nvSpPr>
          <p:cNvPr id="15" name="Rectangle 9"/>
          <p:cNvSpPr/>
          <p:nvPr/>
        </p:nvSpPr>
        <p:spPr>
          <a:xfrm rot="13500000">
            <a:off x="591679" y="3029464"/>
            <a:ext cx="42576" cy="42571"/>
          </a:xfrm>
          <a:custGeom>
            <a:avLst/>
            <a:gdLst>
              <a:gd name="connsiteX0" fmla="*/ 0 w 531091"/>
              <a:gd name="connsiteY0" fmla="*/ 0 h 531091"/>
              <a:gd name="connsiteX1" fmla="*/ 531091 w 531091"/>
              <a:gd name="connsiteY1" fmla="*/ 0 h 531091"/>
              <a:gd name="connsiteX2" fmla="*/ 531091 w 531091"/>
              <a:gd name="connsiteY2" fmla="*/ 531091 h 531091"/>
              <a:gd name="connsiteX3" fmla="*/ 0 w 531091"/>
              <a:gd name="connsiteY3" fmla="*/ 531091 h 531091"/>
              <a:gd name="connsiteX4" fmla="*/ 0 w 531091"/>
              <a:gd name="connsiteY4" fmla="*/ 0 h 531091"/>
              <a:gd name="connsiteX0" fmla="*/ 0 w 531091"/>
              <a:gd name="connsiteY0" fmla="*/ 0 h 531091"/>
              <a:gd name="connsiteX1" fmla="*/ 531091 w 531091"/>
              <a:gd name="connsiteY1" fmla="*/ 531091 h 531091"/>
              <a:gd name="connsiteX2" fmla="*/ 0 w 531091"/>
              <a:gd name="connsiteY2" fmla="*/ 531091 h 531091"/>
              <a:gd name="connsiteX3" fmla="*/ 0 w 531091"/>
              <a:gd name="connsiteY3" fmla="*/ 0 h 531091"/>
              <a:gd name="connsiteX0" fmla="*/ 0 w 531091"/>
              <a:gd name="connsiteY0" fmla="*/ 0 h 531091"/>
              <a:gd name="connsiteX1" fmla="*/ 230909 w 531091"/>
              <a:gd name="connsiteY1" fmla="*/ 224312 h 531091"/>
              <a:gd name="connsiteX2" fmla="*/ 531091 w 531091"/>
              <a:gd name="connsiteY2" fmla="*/ 531091 h 531091"/>
              <a:gd name="connsiteX3" fmla="*/ 0 w 531091"/>
              <a:gd name="connsiteY3" fmla="*/ 531091 h 531091"/>
              <a:gd name="connsiteX4" fmla="*/ 0 w 531091"/>
              <a:gd name="connsiteY4" fmla="*/ 0 h 531091"/>
              <a:gd name="connsiteX0" fmla="*/ 230909 w 531091"/>
              <a:gd name="connsiteY0" fmla="*/ 224312 h 531091"/>
              <a:gd name="connsiteX1" fmla="*/ 531091 w 531091"/>
              <a:gd name="connsiteY1" fmla="*/ 531091 h 531091"/>
              <a:gd name="connsiteX2" fmla="*/ 0 w 531091"/>
              <a:gd name="connsiteY2" fmla="*/ 531091 h 531091"/>
              <a:gd name="connsiteX3" fmla="*/ 0 w 531091"/>
              <a:gd name="connsiteY3" fmla="*/ 0 h 531091"/>
              <a:gd name="connsiteX4" fmla="*/ 322349 w 531091"/>
              <a:gd name="connsiteY4" fmla="*/ 315752 h 531091"/>
              <a:gd name="connsiteX0" fmla="*/ 343065 w 531091"/>
              <a:gd name="connsiteY0" fmla="*/ 89066 h 531091"/>
              <a:gd name="connsiteX1" fmla="*/ 531091 w 531091"/>
              <a:gd name="connsiteY1" fmla="*/ 531091 h 531091"/>
              <a:gd name="connsiteX2" fmla="*/ 0 w 531091"/>
              <a:gd name="connsiteY2" fmla="*/ 531091 h 531091"/>
              <a:gd name="connsiteX3" fmla="*/ 0 w 531091"/>
              <a:gd name="connsiteY3" fmla="*/ 0 h 531091"/>
              <a:gd name="connsiteX4" fmla="*/ 322349 w 531091"/>
              <a:gd name="connsiteY4" fmla="*/ 315752 h 531091"/>
              <a:gd name="connsiteX0" fmla="*/ 531091 w 531091"/>
              <a:gd name="connsiteY0" fmla="*/ 531091 h 531091"/>
              <a:gd name="connsiteX1" fmla="*/ 0 w 531091"/>
              <a:gd name="connsiteY1" fmla="*/ 531091 h 531091"/>
              <a:gd name="connsiteX2" fmla="*/ 0 w 531091"/>
              <a:gd name="connsiteY2" fmla="*/ 0 h 531091"/>
              <a:gd name="connsiteX3" fmla="*/ 322349 w 531091"/>
              <a:gd name="connsiteY3" fmla="*/ 315752 h 531091"/>
              <a:gd name="connsiteX0" fmla="*/ 531091 w 531091"/>
              <a:gd name="connsiteY0" fmla="*/ 531091 h 531091"/>
              <a:gd name="connsiteX1" fmla="*/ 0 w 531091"/>
              <a:gd name="connsiteY1" fmla="*/ 531091 h 531091"/>
              <a:gd name="connsiteX2" fmla="*/ 0 w 531091"/>
              <a:gd name="connsiteY2" fmla="*/ 0 h 531091"/>
            </a:gdLst>
            <a:ahLst/>
            <a:cxnLst>
              <a:cxn ang="0">
                <a:pos x="connsiteX0" y="connsiteY0"/>
              </a:cxn>
              <a:cxn ang="0">
                <a:pos x="connsiteX1" y="connsiteY1"/>
              </a:cxn>
              <a:cxn ang="0">
                <a:pos x="connsiteX2" y="connsiteY2"/>
              </a:cxn>
            </a:cxnLst>
            <a:rect l="l" t="t" r="r" b="b"/>
            <a:pathLst>
              <a:path w="531091" h="531091">
                <a:moveTo>
                  <a:pt x="531091" y="531091"/>
                </a:moveTo>
                <a:lnTo>
                  <a:pt x="0" y="531091"/>
                </a:lnTo>
                <a:lnTo>
                  <a:pt x="0" y="0"/>
                </a:lnTo>
              </a:path>
            </a:pathLst>
          </a:cu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575936" rtl="0" eaLnBrk="1" fontAlgn="auto" latinLnBrk="0" hangingPunct="1">
              <a:lnSpc>
                <a:spcPct val="100000"/>
              </a:lnSpc>
              <a:spcBef>
                <a:spcPts val="0"/>
              </a:spcBef>
              <a:spcAft>
                <a:spcPts val="0"/>
              </a:spcAft>
              <a:buClrTx/>
              <a:buSzTx/>
              <a:buFontTx/>
              <a:buNone/>
              <a:tabLst/>
              <a:defRPr/>
            </a:pPr>
            <a:endParaRPr kumimoji="0" lang="en-US" sz="567" b="0" i="0" u="none" strike="noStrike" kern="1200" cap="none" spc="0" normalizeH="0" baseline="0" noProof="0">
              <a:ln>
                <a:noFill/>
              </a:ln>
              <a:solidFill>
                <a:prstClr val="white"/>
              </a:solidFill>
              <a:effectLst/>
              <a:uLnTx/>
              <a:uFillTx/>
              <a:latin typeface="Open Sans Light"/>
              <a:ea typeface="+mn-ea"/>
              <a:cs typeface="+mn-cs"/>
            </a:endParaRPr>
          </a:p>
        </p:txBody>
      </p:sp>
      <p:sp>
        <p:nvSpPr>
          <p:cNvPr id="19" name="Freeform 6"/>
          <p:cNvSpPr>
            <a:spLocks/>
          </p:cNvSpPr>
          <p:nvPr/>
        </p:nvSpPr>
        <p:spPr bwMode="auto">
          <a:xfrm>
            <a:off x="5117726" y="3019152"/>
            <a:ext cx="30297" cy="65106"/>
          </a:xfrm>
          <a:custGeom>
            <a:avLst/>
            <a:gdLst>
              <a:gd name="T0" fmla="*/ 573 w 704"/>
              <a:gd name="T1" fmla="*/ 255 h 1506"/>
              <a:gd name="T2" fmla="*/ 573 w 704"/>
              <a:gd name="T3" fmla="*/ 255 h 1506"/>
              <a:gd name="T4" fmla="*/ 704 w 704"/>
              <a:gd name="T5" fmla="*/ 255 h 1506"/>
              <a:gd name="T6" fmla="*/ 704 w 704"/>
              <a:gd name="T7" fmla="*/ 0 h 1506"/>
              <a:gd name="T8" fmla="*/ 492 w 704"/>
              <a:gd name="T9" fmla="*/ 0 h 1506"/>
              <a:gd name="T10" fmla="*/ 155 w 704"/>
              <a:gd name="T11" fmla="*/ 336 h 1506"/>
              <a:gd name="T12" fmla="*/ 155 w 704"/>
              <a:gd name="T13" fmla="*/ 493 h 1506"/>
              <a:gd name="T14" fmla="*/ 0 w 704"/>
              <a:gd name="T15" fmla="*/ 493 h 1506"/>
              <a:gd name="T16" fmla="*/ 0 w 704"/>
              <a:gd name="T17" fmla="*/ 749 h 1506"/>
              <a:gd name="T18" fmla="*/ 155 w 704"/>
              <a:gd name="T19" fmla="*/ 749 h 1506"/>
              <a:gd name="T20" fmla="*/ 155 w 704"/>
              <a:gd name="T21" fmla="*/ 1506 h 1506"/>
              <a:gd name="T22" fmla="*/ 467 w 704"/>
              <a:gd name="T23" fmla="*/ 1506 h 1506"/>
              <a:gd name="T24" fmla="*/ 467 w 704"/>
              <a:gd name="T25" fmla="*/ 749 h 1506"/>
              <a:gd name="T26" fmla="*/ 679 w 704"/>
              <a:gd name="T27" fmla="*/ 749 h 1506"/>
              <a:gd name="T28" fmla="*/ 704 w 704"/>
              <a:gd name="T29" fmla="*/ 493 h 1506"/>
              <a:gd name="T30" fmla="*/ 467 w 704"/>
              <a:gd name="T31" fmla="*/ 493 h 1506"/>
              <a:gd name="T32" fmla="*/ 467 w 704"/>
              <a:gd name="T33" fmla="*/ 362 h 1506"/>
              <a:gd name="T34" fmla="*/ 573 w 704"/>
              <a:gd name="T35" fmla="*/ 255 h 15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4" h="1506">
                <a:moveTo>
                  <a:pt x="573" y="255"/>
                </a:moveTo>
                <a:lnTo>
                  <a:pt x="573" y="255"/>
                </a:lnTo>
                <a:lnTo>
                  <a:pt x="704" y="255"/>
                </a:lnTo>
                <a:lnTo>
                  <a:pt x="704" y="0"/>
                </a:lnTo>
                <a:lnTo>
                  <a:pt x="492" y="0"/>
                </a:lnTo>
                <a:cubicBezTo>
                  <a:pt x="243" y="0"/>
                  <a:pt x="155" y="124"/>
                  <a:pt x="155" y="336"/>
                </a:cubicBezTo>
                <a:lnTo>
                  <a:pt x="155" y="493"/>
                </a:lnTo>
                <a:lnTo>
                  <a:pt x="0" y="493"/>
                </a:lnTo>
                <a:lnTo>
                  <a:pt x="0" y="749"/>
                </a:lnTo>
                <a:lnTo>
                  <a:pt x="155" y="749"/>
                </a:lnTo>
                <a:lnTo>
                  <a:pt x="155" y="1506"/>
                </a:lnTo>
                <a:lnTo>
                  <a:pt x="467" y="1506"/>
                </a:lnTo>
                <a:lnTo>
                  <a:pt x="467" y="749"/>
                </a:lnTo>
                <a:lnTo>
                  <a:pt x="679" y="749"/>
                </a:lnTo>
                <a:lnTo>
                  <a:pt x="704" y="493"/>
                </a:lnTo>
                <a:lnTo>
                  <a:pt x="467" y="493"/>
                </a:lnTo>
                <a:lnTo>
                  <a:pt x="467" y="362"/>
                </a:lnTo>
                <a:cubicBezTo>
                  <a:pt x="467" y="293"/>
                  <a:pt x="473" y="255"/>
                  <a:pt x="573" y="255"/>
                </a:cubicBezTo>
                <a:close/>
              </a:path>
            </a:pathLst>
          </a:custGeom>
          <a:solidFill>
            <a:schemeClr val="tx1">
              <a:alpha val="54902"/>
            </a:schemeClr>
          </a:solidFill>
          <a:ln w="0">
            <a:noFill/>
            <a:prstDash val="solid"/>
            <a:round/>
            <a:headEnd/>
            <a:tailEnd/>
          </a:ln>
        </p:spPr>
        <p:txBody>
          <a:bodyPr vert="horz" wrap="square" lIns="57595" tIns="28797" rIns="57595" bIns="28797" numCol="1" anchor="t" anchorCtr="0" compatLnSpc="1">
            <a:prstTxWarp prst="textNoShape">
              <a:avLst/>
            </a:prstTxWarp>
          </a:bodyPr>
          <a:lstStyle/>
          <a:p>
            <a:pPr marL="0" marR="0" lvl="0" indent="0" algn="l" defTabSz="575936" rtl="0" eaLnBrk="1" fontAlgn="auto" latinLnBrk="0" hangingPunct="1">
              <a:lnSpc>
                <a:spcPct val="100000"/>
              </a:lnSpc>
              <a:spcBef>
                <a:spcPts val="0"/>
              </a:spcBef>
              <a:spcAft>
                <a:spcPts val="0"/>
              </a:spcAft>
              <a:buClrTx/>
              <a:buSzTx/>
              <a:buFontTx/>
              <a:buNone/>
              <a:tabLst/>
              <a:defRPr/>
            </a:pPr>
            <a:endParaRPr kumimoji="0" lang="en-US" sz="1512" b="0" i="0" u="none" strike="noStrike" kern="1200" cap="none" spc="0" normalizeH="0" baseline="0" noProof="0">
              <a:ln>
                <a:noFill/>
              </a:ln>
              <a:solidFill>
                <a:srgbClr val="57565A"/>
              </a:solidFill>
              <a:effectLst/>
              <a:uLnTx/>
              <a:uFillTx/>
              <a:latin typeface="Open Sans Light"/>
              <a:ea typeface="+mn-ea"/>
              <a:cs typeface="+mn-cs"/>
            </a:endParaRPr>
          </a:p>
        </p:txBody>
      </p:sp>
      <p:sp>
        <p:nvSpPr>
          <p:cNvPr id="20" name="Freeform 7"/>
          <p:cNvSpPr>
            <a:spLocks noEditPoints="1"/>
          </p:cNvSpPr>
          <p:nvPr/>
        </p:nvSpPr>
        <p:spPr bwMode="auto">
          <a:xfrm>
            <a:off x="5305347" y="3017768"/>
            <a:ext cx="67184" cy="64490"/>
          </a:xfrm>
          <a:custGeom>
            <a:avLst/>
            <a:gdLst>
              <a:gd name="T0" fmla="*/ 1176 w 1562"/>
              <a:gd name="T1" fmla="*/ 466 h 1491"/>
              <a:gd name="T2" fmla="*/ 1176 w 1562"/>
              <a:gd name="T3" fmla="*/ 466 h 1491"/>
              <a:gd name="T4" fmla="*/ 871 w 1562"/>
              <a:gd name="T5" fmla="*/ 636 h 1491"/>
              <a:gd name="T6" fmla="*/ 871 w 1562"/>
              <a:gd name="T7" fmla="*/ 488 h 1491"/>
              <a:gd name="T8" fmla="*/ 538 w 1562"/>
              <a:gd name="T9" fmla="*/ 488 h 1491"/>
              <a:gd name="T10" fmla="*/ 538 w 1562"/>
              <a:gd name="T11" fmla="*/ 1491 h 1491"/>
              <a:gd name="T12" fmla="*/ 871 w 1562"/>
              <a:gd name="T13" fmla="*/ 1491 h 1491"/>
              <a:gd name="T14" fmla="*/ 871 w 1562"/>
              <a:gd name="T15" fmla="*/ 931 h 1491"/>
              <a:gd name="T16" fmla="*/ 886 w 1562"/>
              <a:gd name="T17" fmla="*/ 850 h 1491"/>
              <a:gd name="T18" fmla="*/ 1057 w 1562"/>
              <a:gd name="T19" fmla="*/ 724 h 1491"/>
              <a:gd name="T20" fmla="*/ 1228 w 1562"/>
              <a:gd name="T21" fmla="*/ 953 h 1491"/>
              <a:gd name="T22" fmla="*/ 1228 w 1562"/>
              <a:gd name="T23" fmla="*/ 1491 h 1491"/>
              <a:gd name="T24" fmla="*/ 1562 w 1562"/>
              <a:gd name="T25" fmla="*/ 1491 h 1491"/>
              <a:gd name="T26" fmla="*/ 1562 w 1562"/>
              <a:gd name="T27" fmla="*/ 916 h 1491"/>
              <a:gd name="T28" fmla="*/ 1176 w 1562"/>
              <a:gd name="T29" fmla="*/ 466 h 1491"/>
              <a:gd name="T30" fmla="*/ 22 w 1562"/>
              <a:gd name="T31" fmla="*/ 1491 h 1491"/>
              <a:gd name="T32" fmla="*/ 22 w 1562"/>
              <a:gd name="T33" fmla="*/ 1491 h 1491"/>
              <a:gd name="T34" fmla="*/ 357 w 1562"/>
              <a:gd name="T35" fmla="*/ 1491 h 1491"/>
              <a:gd name="T36" fmla="*/ 357 w 1562"/>
              <a:gd name="T37" fmla="*/ 487 h 1491"/>
              <a:gd name="T38" fmla="*/ 22 w 1562"/>
              <a:gd name="T39" fmla="*/ 487 h 1491"/>
              <a:gd name="T40" fmla="*/ 22 w 1562"/>
              <a:gd name="T41" fmla="*/ 1491 h 1491"/>
              <a:gd name="T42" fmla="*/ 193 w 1562"/>
              <a:gd name="T43" fmla="*/ 0 h 1491"/>
              <a:gd name="T44" fmla="*/ 193 w 1562"/>
              <a:gd name="T45" fmla="*/ 0 h 1491"/>
              <a:gd name="T46" fmla="*/ 0 w 1562"/>
              <a:gd name="T47" fmla="*/ 178 h 1491"/>
              <a:gd name="T48" fmla="*/ 186 w 1562"/>
              <a:gd name="T49" fmla="*/ 347 h 1491"/>
              <a:gd name="T50" fmla="*/ 379 w 1562"/>
              <a:gd name="T51" fmla="*/ 178 h 1491"/>
              <a:gd name="T52" fmla="*/ 193 w 1562"/>
              <a:gd name="T53" fmla="*/ 0 h 1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562" h="1491">
                <a:moveTo>
                  <a:pt x="1176" y="466"/>
                </a:moveTo>
                <a:lnTo>
                  <a:pt x="1176" y="466"/>
                </a:lnTo>
                <a:cubicBezTo>
                  <a:pt x="990" y="466"/>
                  <a:pt x="916" y="562"/>
                  <a:pt x="871" y="636"/>
                </a:cubicBezTo>
                <a:lnTo>
                  <a:pt x="871" y="488"/>
                </a:lnTo>
                <a:lnTo>
                  <a:pt x="538" y="488"/>
                </a:lnTo>
                <a:cubicBezTo>
                  <a:pt x="545" y="584"/>
                  <a:pt x="538" y="1491"/>
                  <a:pt x="538" y="1491"/>
                </a:cubicBezTo>
                <a:lnTo>
                  <a:pt x="871" y="1491"/>
                </a:lnTo>
                <a:lnTo>
                  <a:pt x="871" y="931"/>
                </a:lnTo>
                <a:cubicBezTo>
                  <a:pt x="871" y="901"/>
                  <a:pt x="871" y="872"/>
                  <a:pt x="886" y="850"/>
                </a:cubicBezTo>
                <a:cubicBezTo>
                  <a:pt x="909" y="791"/>
                  <a:pt x="961" y="724"/>
                  <a:pt x="1057" y="724"/>
                </a:cubicBezTo>
                <a:cubicBezTo>
                  <a:pt x="1176" y="724"/>
                  <a:pt x="1228" y="820"/>
                  <a:pt x="1228" y="953"/>
                </a:cubicBezTo>
                <a:lnTo>
                  <a:pt x="1228" y="1491"/>
                </a:lnTo>
                <a:lnTo>
                  <a:pt x="1562" y="1491"/>
                </a:lnTo>
                <a:lnTo>
                  <a:pt x="1562" y="916"/>
                </a:lnTo>
                <a:cubicBezTo>
                  <a:pt x="1562" y="606"/>
                  <a:pt x="1398" y="466"/>
                  <a:pt x="1176" y="466"/>
                </a:cubicBezTo>
                <a:close/>
                <a:moveTo>
                  <a:pt x="22" y="1491"/>
                </a:moveTo>
                <a:lnTo>
                  <a:pt x="22" y="1491"/>
                </a:lnTo>
                <a:lnTo>
                  <a:pt x="357" y="1491"/>
                </a:lnTo>
                <a:lnTo>
                  <a:pt x="357" y="487"/>
                </a:lnTo>
                <a:lnTo>
                  <a:pt x="22" y="487"/>
                </a:lnTo>
                <a:lnTo>
                  <a:pt x="22" y="1491"/>
                </a:lnTo>
                <a:close/>
                <a:moveTo>
                  <a:pt x="193" y="0"/>
                </a:moveTo>
                <a:lnTo>
                  <a:pt x="193" y="0"/>
                </a:lnTo>
                <a:cubicBezTo>
                  <a:pt x="74" y="0"/>
                  <a:pt x="0" y="82"/>
                  <a:pt x="0" y="178"/>
                </a:cubicBezTo>
                <a:cubicBezTo>
                  <a:pt x="0" y="273"/>
                  <a:pt x="74" y="347"/>
                  <a:pt x="186" y="347"/>
                </a:cubicBezTo>
                <a:cubicBezTo>
                  <a:pt x="305" y="347"/>
                  <a:pt x="379" y="273"/>
                  <a:pt x="379" y="178"/>
                </a:cubicBezTo>
                <a:cubicBezTo>
                  <a:pt x="379" y="82"/>
                  <a:pt x="305" y="0"/>
                  <a:pt x="193" y="0"/>
                </a:cubicBezTo>
                <a:close/>
              </a:path>
            </a:pathLst>
          </a:custGeom>
          <a:solidFill>
            <a:schemeClr val="tx1">
              <a:alpha val="54902"/>
            </a:schemeClr>
          </a:solidFill>
          <a:ln w="0">
            <a:noFill/>
            <a:prstDash val="solid"/>
            <a:round/>
            <a:headEnd/>
            <a:tailEnd/>
          </a:ln>
        </p:spPr>
        <p:txBody>
          <a:bodyPr vert="horz" wrap="square" lIns="57595" tIns="28797" rIns="57595" bIns="28797" numCol="1" anchor="t" anchorCtr="0" compatLnSpc="1">
            <a:prstTxWarp prst="textNoShape">
              <a:avLst/>
            </a:prstTxWarp>
          </a:bodyPr>
          <a:lstStyle/>
          <a:p>
            <a:pPr marL="0" marR="0" lvl="0" indent="0" algn="l" defTabSz="575936" rtl="0" eaLnBrk="1" fontAlgn="auto" latinLnBrk="0" hangingPunct="1">
              <a:lnSpc>
                <a:spcPct val="100000"/>
              </a:lnSpc>
              <a:spcBef>
                <a:spcPts val="0"/>
              </a:spcBef>
              <a:spcAft>
                <a:spcPts val="0"/>
              </a:spcAft>
              <a:buClrTx/>
              <a:buSzTx/>
              <a:buFontTx/>
              <a:buNone/>
              <a:tabLst/>
              <a:defRPr/>
            </a:pPr>
            <a:endParaRPr kumimoji="0" lang="en-US" sz="1512" b="0" i="0" u="none" strike="noStrike" kern="1200" cap="none" spc="0" normalizeH="0" baseline="0" noProof="0">
              <a:ln>
                <a:noFill/>
              </a:ln>
              <a:solidFill>
                <a:srgbClr val="57565A"/>
              </a:solidFill>
              <a:effectLst/>
              <a:uLnTx/>
              <a:uFillTx/>
              <a:latin typeface="Open Sans Light"/>
              <a:ea typeface="+mn-ea"/>
              <a:cs typeface="+mn-cs"/>
            </a:endParaRPr>
          </a:p>
        </p:txBody>
      </p:sp>
      <p:sp>
        <p:nvSpPr>
          <p:cNvPr id="21" name="Freeform 8"/>
          <p:cNvSpPr>
            <a:spLocks/>
          </p:cNvSpPr>
          <p:nvPr/>
        </p:nvSpPr>
        <p:spPr bwMode="auto">
          <a:xfrm>
            <a:off x="5508638" y="3023626"/>
            <a:ext cx="72732" cy="59416"/>
          </a:xfrm>
          <a:custGeom>
            <a:avLst/>
            <a:gdLst>
              <a:gd name="T0" fmla="*/ 1491 w 1690"/>
              <a:gd name="T1" fmla="*/ 223 h 1374"/>
              <a:gd name="T2" fmla="*/ 1491 w 1690"/>
              <a:gd name="T3" fmla="*/ 223 h 1374"/>
              <a:gd name="T4" fmla="*/ 1647 w 1690"/>
              <a:gd name="T5" fmla="*/ 30 h 1374"/>
              <a:gd name="T6" fmla="*/ 1424 w 1690"/>
              <a:gd name="T7" fmla="*/ 108 h 1374"/>
              <a:gd name="T8" fmla="*/ 1171 w 1690"/>
              <a:gd name="T9" fmla="*/ 0 h 1374"/>
              <a:gd name="T10" fmla="*/ 821 w 1690"/>
              <a:gd name="T11" fmla="*/ 356 h 1374"/>
              <a:gd name="T12" fmla="*/ 827 w 1690"/>
              <a:gd name="T13" fmla="*/ 428 h 1374"/>
              <a:gd name="T14" fmla="*/ 114 w 1690"/>
              <a:gd name="T15" fmla="*/ 66 h 1374"/>
              <a:gd name="T16" fmla="*/ 72 w 1690"/>
              <a:gd name="T17" fmla="*/ 241 h 1374"/>
              <a:gd name="T18" fmla="*/ 223 w 1690"/>
              <a:gd name="T19" fmla="*/ 530 h 1374"/>
              <a:gd name="T20" fmla="*/ 66 w 1690"/>
              <a:gd name="T21" fmla="*/ 488 h 1374"/>
              <a:gd name="T22" fmla="*/ 66 w 1690"/>
              <a:gd name="T23" fmla="*/ 494 h 1374"/>
              <a:gd name="T24" fmla="*/ 344 w 1690"/>
              <a:gd name="T25" fmla="*/ 832 h 1374"/>
              <a:gd name="T26" fmla="*/ 253 w 1690"/>
              <a:gd name="T27" fmla="*/ 844 h 1374"/>
              <a:gd name="T28" fmla="*/ 187 w 1690"/>
              <a:gd name="T29" fmla="*/ 838 h 1374"/>
              <a:gd name="T30" fmla="*/ 513 w 1690"/>
              <a:gd name="T31" fmla="*/ 1079 h 1374"/>
              <a:gd name="T32" fmla="*/ 78 w 1690"/>
              <a:gd name="T33" fmla="*/ 1230 h 1374"/>
              <a:gd name="T34" fmla="*/ 0 w 1690"/>
              <a:gd name="T35" fmla="*/ 1224 h 1374"/>
              <a:gd name="T36" fmla="*/ 525 w 1690"/>
              <a:gd name="T37" fmla="*/ 1374 h 1374"/>
              <a:gd name="T38" fmla="*/ 1521 w 1690"/>
              <a:gd name="T39" fmla="*/ 392 h 1374"/>
              <a:gd name="T40" fmla="*/ 1521 w 1690"/>
              <a:gd name="T41" fmla="*/ 344 h 1374"/>
              <a:gd name="T42" fmla="*/ 1690 w 1690"/>
              <a:gd name="T43" fmla="*/ 163 h 1374"/>
              <a:gd name="T44" fmla="*/ 1491 w 1690"/>
              <a:gd name="T45" fmla="*/ 223 h 1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90" h="1374">
                <a:moveTo>
                  <a:pt x="1491" y="223"/>
                </a:moveTo>
                <a:lnTo>
                  <a:pt x="1491" y="223"/>
                </a:lnTo>
                <a:cubicBezTo>
                  <a:pt x="1569" y="175"/>
                  <a:pt x="1617" y="108"/>
                  <a:pt x="1647" y="30"/>
                </a:cubicBezTo>
                <a:cubicBezTo>
                  <a:pt x="1581" y="66"/>
                  <a:pt x="1509" y="96"/>
                  <a:pt x="1424" y="108"/>
                </a:cubicBezTo>
                <a:cubicBezTo>
                  <a:pt x="1358" y="42"/>
                  <a:pt x="1273" y="0"/>
                  <a:pt x="1171" y="0"/>
                </a:cubicBezTo>
                <a:cubicBezTo>
                  <a:pt x="977" y="0"/>
                  <a:pt x="821" y="157"/>
                  <a:pt x="821" y="356"/>
                </a:cubicBezTo>
                <a:cubicBezTo>
                  <a:pt x="821" y="374"/>
                  <a:pt x="827" y="404"/>
                  <a:pt x="827" y="428"/>
                </a:cubicBezTo>
                <a:cubicBezTo>
                  <a:pt x="543" y="410"/>
                  <a:pt x="283" y="277"/>
                  <a:pt x="114" y="66"/>
                </a:cubicBezTo>
                <a:cubicBezTo>
                  <a:pt x="84" y="120"/>
                  <a:pt x="72" y="175"/>
                  <a:pt x="72" y="241"/>
                </a:cubicBezTo>
                <a:cubicBezTo>
                  <a:pt x="72" y="362"/>
                  <a:pt x="132" y="470"/>
                  <a:pt x="223" y="530"/>
                </a:cubicBezTo>
                <a:cubicBezTo>
                  <a:pt x="169" y="530"/>
                  <a:pt x="114" y="512"/>
                  <a:pt x="66" y="488"/>
                </a:cubicBezTo>
                <a:lnTo>
                  <a:pt x="66" y="494"/>
                </a:lnTo>
                <a:cubicBezTo>
                  <a:pt x="66" y="663"/>
                  <a:pt x="187" y="802"/>
                  <a:pt x="344" y="832"/>
                </a:cubicBezTo>
                <a:cubicBezTo>
                  <a:pt x="313" y="838"/>
                  <a:pt x="283" y="844"/>
                  <a:pt x="253" y="844"/>
                </a:cubicBezTo>
                <a:cubicBezTo>
                  <a:pt x="235" y="844"/>
                  <a:pt x="211" y="838"/>
                  <a:pt x="187" y="838"/>
                </a:cubicBezTo>
                <a:cubicBezTo>
                  <a:pt x="235" y="977"/>
                  <a:pt x="356" y="1073"/>
                  <a:pt x="513" y="1079"/>
                </a:cubicBezTo>
                <a:cubicBezTo>
                  <a:pt x="392" y="1170"/>
                  <a:pt x="241" y="1230"/>
                  <a:pt x="78" y="1230"/>
                </a:cubicBezTo>
                <a:cubicBezTo>
                  <a:pt x="54" y="1230"/>
                  <a:pt x="24" y="1230"/>
                  <a:pt x="0" y="1224"/>
                </a:cubicBezTo>
                <a:cubicBezTo>
                  <a:pt x="151" y="1326"/>
                  <a:pt x="338" y="1374"/>
                  <a:pt x="525" y="1374"/>
                </a:cubicBezTo>
                <a:cubicBezTo>
                  <a:pt x="1171" y="1374"/>
                  <a:pt x="1521" y="844"/>
                  <a:pt x="1521" y="392"/>
                </a:cubicBezTo>
                <a:lnTo>
                  <a:pt x="1521" y="344"/>
                </a:lnTo>
                <a:cubicBezTo>
                  <a:pt x="1587" y="295"/>
                  <a:pt x="1647" y="235"/>
                  <a:pt x="1690" y="163"/>
                </a:cubicBezTo>
                <a:cubicBezTo>
                  <a:pt x="1635" y="193"/>
                  <a:pt x="1569" y="211"/>
                  <a:pt x="1491" y="223"/>
                </a:cubicBezTo>
                <a:close/>
              </a:path>
            </a:pathLst>
          </a:custGeom>
          <a:solidFill>
            <a:schemeClr val="tx1">
              <a:alpha val="54902"/>
            </a:schemeClr>
          </a:solidFill>
          <a:ln w="0">
            <a:noFill/>
            <a:prstDash val="solid"/>
            <a:round/>
            <a:headEnd/>
            <a:tailEnd/>
          </a:ln>
        </p:spPr>
        <p:txBody>
          <a:bodyPr vert="horz" wrap="square" lIns="57595" tIns="28797" rIns="57595" bIns="28797" numCol="1" anchor="t" anchorCtr="0" compatLnSpc="1">
            <a:prstTxWarp prst="textNoShape">
              <a:avLst/>
            </a:prstTxWarp>
          </a:bodyPr>
          <a:lstStyle/>
          <a:p>
            <a:pPr marL="0" marR="0" lvl="0" indent="0" algn="l" defTabSz="575936" rtl="0" eaLnBrk="1" fontAlgn="auto" latinLnBrk="0" hangingPunct="1">
              <a:lnSpc>
                <a:spcPct val="100000"/>
              </a:lnSpc>
              <a:spcBef>
                <a:spcPts val="0"/>
              </a:spcBef>
              <a:spcAft>
                <a:spcPts val="0"/>
              </a:spcAft>
              <a:buClrTx/>
              <a:buSzTx/>
              <a:buFontTx/>
              <a:buNone/>
              <a:tabLst/>
              <a:defRPr/>
            </a:pPr>
            <a:endParaRPr kumimoji="0" lang="en-US" sz="1512" b="0" i="0" u="none" strike="noStrike" kern="1200" cap="none" spc="0" normalizeH="0" baseline="0" noProof="0">
              <a:ln>
                <a:noFill/>
              </a:ln>
              <a:solidFill>
                <a:srgbClr val="57565A"/>
              </a:solidFill>
              <a:effectLst/>
              <a:uLnTx/>
              <a:uFillTx/>
              <a:latin typeface="Open Sans Light"/>
              <a:ea typeface="+mn-ea"/>
              <a:cs typeface="+mn-cs"/>
            </a:endParaRPr>
          </a:p>
        </p:txBody>
      </p:sp>
      <p:sp>
        <p:nvSpPr>
          <p:cNvPr id="22" name="Oval 21"/>
          <p:cNvSpPr/>
          <p:nvPr userDrawn="1"/>
        </p:nvSpPr>
        <p:spPr>
          <a:xfrm>
            <a:off x="5260237"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575936" rtl="0" eaLnBrk="1" fontAlgn="auto" latinLnBrk="0" hangingPunct="1">
              <a:lnSpc>
                <a:spcPct val="100000"/>
              </a:lnSpc>
              <a:spcBef>
                <a:spcPts val="0"/>
              </a:spcBef>
              <a:spcAft>
                <a:spcPts val="0"/>
              </a:spcAft>
              <a:buClrTx/>
              <a:buSzTx/>
              <a:buFontTx/>
              <a:buNone/>
              <a:tabLst/>
              <a:defRPr/>
            </a:pPr>
            <a:endParaRPr kumimoji="0" lang="en-US" sz="504" b="0" i="0" u="none" strike="noStrike" kern="1200" cap="none" spc="0" normalizeH="0" baseline="0" noProof="0">
              <a:ln>
                <a:noFill/>
              </a:ln>
              <a:solidFill>
                <a:prstClr val="white"/>
              </a:solidFill>
              <a:effectLst/>
              <a:uLnTx/>
              <a:uFillTx/>
              <a:latin typeface="Open Sans Light"/>
              <a:ea typeface="+mn-ea"/>
              <a:cs typeface="+mn-cs"/>
            </a:endParaRPr>
          </a:p>
        </p:txBody>
      </p:sp>
      <p:sp>
        <p:nvSpPr>
          <p:cNvPr id="23" name="Oval 22"/>
          <p:cNvSpPr/>
          <p:nvPr userDrawn="1"/>
        </p:nvSpPr>
        <p:spPr>
          <a:xfrm>
            <a:off x="5054172"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575936" rtl="0" eaLnBrk="1" fontAlgn="auto" latinLnBrk="0" hangingPunct="1">
              <a:lnSpc>
                <a:spcPct val="100000"/>
              </a:lnSpc>
              <a:spcBef>
                <a:spcPts val="0"/>
              </a:spcBef>
              <a:spcAft>
                <a:spcPts val="0"/>
              </a:spcAft>
              <a:buClrTx/>
              <a:buSzTx/>
              <a:buFontTx/>
              <a:buNone/>
              <a:tabLst/>
              <a:defRPr/>
            </a:pPr>
            <a:endParaRPr kumimoji="0" lang="en-US" sz="504" b="0" i="0" u="none" strike="noStrike" kern="1200" cap="none" spc="0" normalizeH="0" baseline="0" noProof="0">
              <a:ln>
                <a:noFill/>
              </a:ln>
              <a:solidFill>
                <a:prstClr val="white"/>
              </a:solidFill>
              <a:effectLst/>
              <a:uLnTx/>
              <a:uFillTx/>
              <a:latin typeface="Open Sans Light"/>
              <a:ea typeface="+mn-ea"/>
              <a:cs typeface="+mn-cs"/>
            </a:endParaRPr>
          </a:p>
        </p:txBody>
      </p:sp>
      <p:sp>
        <p:nvSpPr>
          <p:cNvPr id="24" name="Oval 23"/>
          <p:cNvSpPr/>
          <p:nvPr userDrawn="1"/>
        </p:nvSpPr>
        <p:spPr>
          <a:xfrm rot="10800000">
            <a:off x="5466303"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575936" rtl="0" eaLnBrk="1" fontAlgn="auto" latinLnBrk="0" hangingPunct="1">
              <a:lnSpc>
                <a:spcPct val="100000"/>
              </a:lnSpc>
              <a:spcBef>
                <a:spcPts val="0"/>
              </a:spcBef>
              <a:spcAft>
                <a:spcPts val="0"/>
              </a:spcAft>
              <a:buClrTx/>
              <a:buSzTx/>
              <a:buFontTx/>
              <a:buNone/>
              <a:tabLst/>
              <a:defRPr/>
            </a:pPr>
            <a:endParaRPr kumimoji="0" lang="en-US" sz="504" b="0" i="0" u="none" strike="noStrike" kern="1200" cap="none" spc="0" normalizeH="0" baseline="0" noProof="0">
              <a:ln>
                <a:noFill/>
              </a:ln>
              <a:solidFill>
                <a:prstClr val="white"/>
              </a:solidFill>
              <a:effectLst/>
              <a:uLnTx/>
              <a:uFillTx/>
              <a:latin typeface="Open Sans Light"/>
              <a:ea typeface="+mn-ea"/>
              <a:cs typeface="+mn-cs"/>
            </a:endParaRPr>
          </a:p>
        </p:txBody>
      </p:sp>
      <p:sp>
        <p:nvSpPr>
          <p:cNvPr id="18" name="Rectangle 17">
            <a:hlinkClick r:id="rId60"/>
          </p:cNvPr>
          <p:cNvSpPr/>
          <p:nvPr userDrawn="1"/>
        </p:nvSpPr>
        <p:spPr>
          <a:xfrm>
            <a:off x="5035235" y="2954970"/>
            <a:ext cx="190062" cy="190085"/>
          </a:xfrm>
          <a:prstGeom prst="rect">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575936" rtl="0" eaLnBrk="1" fontAlgn="auto" latinLnBrk="0" hangingPunct="1">
              <a:lnSpc>
                <a:spcPct val="100000"/>
              </a:lnSpc>
              <a:spcBef>
                <a:spcPts val="0"/>
              </a:spcBef>
              <a:spcAft>
                <a:spcPts val="0"/>
              </a:spcAft>
              <a:buClrTx/>
              <a:buSzTx/>
              <a:buFontTx/>
              <a:buNone/>
              <a:tabLst/>
              <a:defRPr/>
            </a:pPr>
            <a:endParaRPr kumimoji="0" lang="en-US" sz="1134" b="0" i="0" u="none" strike="noStrike" kern="1200" cap="none" spc="0" normalizeH="0" baseline="0" noProof="0">
              <a:ln>
                <a:noFill/>
              </a:ln>
              <a:solidFill>
                <a:prstClr val="white"/>
              </a:solidFill>
              <a:effectLst/>
              <a:uLnTx/>
              <a:uFillTx/>
              <a:latin typeface="Open Sans Light"/>
              <a:ea typeface="+mn-ea"/>
              <a:cs typeface="+mn-cs"/>
            </a:endParaRPr>
          </a:p>
        </p:txBody>
      </p:sp>
      <p:sp>
        <p:nvSpPr>
          <p:cNvPr id="25" name="Rectangle 24">
            <a:hlinkClick r:id="rId61"/>
          </p:cNvPr>
          <p:cNvSpPr/>
          <p:nvPr userDrawn="1"/>
        </p:nvSpPr>
        <p:spPr>
          <a:xfrm>
            <a:off x="5240258" y="2954970"/>
            <a:ext cx="190062" cy="190085"/>
          </a:xfrm>
          <a:prstGeom prst="rect">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575936" rtl="0" eaLnBrk="1" fontAlgn="auto" latinLnBrk="0" hangingPunct="1">
              <a:lnSpc>
                <a:spcPct val="100000"/>
              </a:lnSpc>
              <a:spcBef>
                <a:spcPts val="0"/>
              </a:spcBef>
              <a:spcAft>
                <a:spcPts val="0"/>
              </a:spcAft>
              <a:buClrTx/>
              <a:buSzTx/>
              <a:buFontTx/>
              <a:buNone/>
              <a:tabLst/>
              <a:defRPr/>
            </a:pPr>
            <a:endParaRPr kumimoji="0" lang="en-US" sz="1134" b="0" i="0" u="none" strike="noStrike" kern="1200" cap="none" spc="0" normalizeH="0" baseline="0" noProof="0">
              <a:ln>
                <a:noFill/>
              </a:ln>
              <a:solidFill>
                <a:prstClr val="white"/>
              </a:solidFill>
              <a:effectLst/>
              <a:uLnTx/>
              <a:uFillTx/>
              <a:latin typeface="Open Sans Light"/>
              <a:ea typeface="+mn-ea"/>
              <a:cs typeface="+mn-cs"/>
            </a:endParaRPr>
          </a:p>
        </p:txBody>
      </p:sp>
      <p:sp>
        <p:nvSpPr>
          <p:cNvPr id="26" name="Rectangle 25">
            <a:hlinkClick r:id="rId62"/>
          </p:cNvPr>
          <p:cNvSpPr/>
          <p:nvPr userDrawn="1"/>
        </p:nvSpPr>
        <p:spPr>
          <a:xfrm>
            <a:off x="5449973" y="2954970"/>
            <a:ext cx="190062" cy="190085"/>
          </a:xfrm>
          <a:prstGeom prst="rect">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575936" rtl="0" eaLnBrk="1" fontAlgn="auto" latinLnBrk="0" hangingPunct="1">
              <a:lnSpc>
                <a:spcPct val="100000"/>
              </a:lnSpc>
              <a:spcBef>
                <a:spcPts val="0"/>
              </a:spcBef>
              <a:spcAft>
                <a:spcPts val="0"/>
              </a:spcAft>
              <a:buClrTx/>
              <a:buSzTx/>
              <a:buFontTx/>
              <a:buNone/>
              <a:tabLst/>
              <a:defRPr/>
            </a:pPr>
            <a:endParaRPr kumimoji="0" lang="en-US" sz="1134" b="0" i="0" u="none" strike="noStrike" kern="1200" cap="none" spc="0" normalizeH="0" baseline="0" noProof="0">
              <a:ln>
                <a:noFill/>
              </a:ln>
              <a:solidFill>
                <a:prstClr val="white"/>
              </a:solidFill>
              <a:effectLst/>
              <a:uLnTx/>
              <a:uFillTx/>
              <a:latin typeface="Open Sans Light"/>
              <a:ea typeface="+mn-ea"/>
              <a:cs typeface="+mn-cs"/>
            </a:endParaRPr>
          </a:p>
        </p:txBody>
      </p:sp>
      <p:sp>
        <p:nvSpPr>
          <p:cNvPr id="27" name="Action Button: Forward or Next 26">
            <a:hlinkClick r:id="" action="ppaction://hlinkshowjump?jump=nextslide" highlightClick="1"/>
          </p:cNvPr>
          <p:cNvSpPr/>
          <p:nvPr userDrawn="1"/>
        </p:nvSpPr>
        <p:spPr>
          <a:xfrm>
            <a:off x="532427" y="2957134"/>
            <a:ext cx="190062" cy="190085"/>
          </a:xfrm>
          <a:prstGeom prst="actionButtonForwardNext">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575936" rtl="0" eaLnBrk="1" fontAlgn="auto" latinLnBrk="0" hangingPunct="1">
              <a:lnSpc>
                <a:spcPct val="100000"/>
              </a:lnSpc>
              <a:spcBef>
                <a:spcPts val="0"/>
              </a:spcBef>
              <a:spcAft>
                <a:spcPts val="0"/>
              </a:spcAft>
              <a:buClrTx/>
              <a:buSzTx/>
              <a:buFontTx/>
              <a:buNone/>
              <a:tabLst/>
              <a:defRPr/>
            </a:pPr>
            <a:endParaRPr kumimoji="0" lang="en-US" sz="1134" b="0" i="0" u="none" strike="noStrike" kern="1200" cap="none" spc="0" normalizeH="0" baseline="0" noProof="0">
              <a:ln>
                <a:noFill/>
              </a:ln>
              <a:solidFill>
                <a:prstClr val="white"/>
              </a:solidFill>
              <a:effectLst/>
              <a:uLnTx/>
              <a:uFillTx/>
              <a:latin typeface="Open Sans Light"/>
              <a:ea typeface="+mn-ea"/>
              <a:cs typeface="+mn-cs"/>
            </a:endParaRPr>
          </a:p>
        </p:txBody>
      </p:sp>
      <p:sp>
        <p:nvSpPr>
          <p:cNvPr id="28" name="Action Button: Back or Previous 27">
            <a:hlinkClick r:id="" action="ppaction://hlinkshowjump?jump=previousslide" highlightClick="1"/>
          </p:cNvPr>
          <p:cNvSpPr/>
          <p:nvPr userDrawn="1"/>
        </p:nvSpPr>
        <p:spPr>
          <a:xfrm>
            <a:off x="118080" y="2953461"/>
            <a:ext cx="190062" cy="190085"/>
          </a:xfrm>
          <a:prstGeom prst="actionButtonBackPrevious">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575936" rtl="0" eaLnBrk="1" fontAlgn="auto" latinLnBrk="0" hangingPunct="1">
              <a:lnSpc>
                <a:spcPct val="100000"/>
              </a:lnSpc>
              <a:spcBef>
                <a:spcPts val="0"/>
              </a:spcBef>
              <a:spcAft>
                <a:spcPts val="0"/>
              </a:spcAft>
              <a:buClrTx/>
              <a:buSzTx/>
              <a:buFontTx/>
              <a:buNone/>
              <a:tabLst/>
              <a:defRPr/>
            </a:pPr>
            <a:endParaRPr kumimoji="0" lang="en-US" sz="1134" b="0" i="0" u="none" strike="noStrike" kern="1200" cap="none" spc="0" normalizeH="0" baseline="0" noProof="0">
              <a:ln>
                <a:noFill/>
              </a:ln>
              <a:solidFill>
                <a:prstClr val="white"/>
              </a:solidFill>
              <a:effectLst/>
              <a:uLnTx/>
              <a:uFillTx/>
              <a:latin typeface="Open Sans Light"/>
              <a:ea typeface="+mn-ea"/>
              <a:cs typeface="+mn-cs"/>
            </a:endParaRPr>
          </a:p>
        </p:txBody>
      </p:sp>
    </p:spTree>
    <p:extLst>
      <p:ext uri="{BB962C8B-B14F-4D97-AF65-F5344CB8AC3E}">
        <p14:creationId xmlns:p14="http://schemas.microsoft.com/office/powerpoint/2010/main" val="3818613920"/>
      </p:ext>
    </p:extLst>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 id="2147483908" r:id="rId10"/>
    <p:sldLayoutId id="2147483909" r:id="rId11"/>
    <p:sldLayoutId id="2147483910" r:id="rId12"/>
    <p:sldLayoutId id="2147483911" r:id="rId13"/>
    <p:sldLayoutId id="2147483912" r:id="rId14"/>
    <p:sldLayoutId id="2147483913" r:id="rId15"/>
    <p:sldLayoutId id="2147483914" r:id="rId16"/>
    <p:sldLayoutId id="2147483915" r:id="rId17"/>
    <p:sldLayoutId id="2147483916" r:id="rId18"/>
    <p:sldLayoutId id="2147483917" r:id="rId19"/>
    <p:sldLayoutId id="2147483918" r:id="rId20"/>
    <p:sldLayoutId id="2147483919" r:id="rId21"/>
    <p:sldLayoutId id="2147483920" r:id="rId22"/>
    <p:sldLayoutId id="2147483921" r:id="rId23"/>
    <p:sldLayoutId id="2147483922" r:id="rId24"/>
    <p:sldLayoutId id="2147483923" r:id="rId25"/>
    <p:sldLayoutId id="2147483924" r:id="rId26"/>
    <p:sldLayoutId id="2147483925" r:id="rId27"/>
    <p:sldLayoutId id="2147483926" r:id="rId28"/>
    <p:sldLayoutId id="2147483927" r:id="rId29"/>
    <p:sldLayoutId id="2147483928" r:id="rId30"/>
    <p:sldLayoutId id="2147483929" r:id="rId31"/>
    <p:sldLayoutId id="2147483930" r:id="rId32"/>
    <p:sldLayoutId id="2147483931" r:id="rId33"/>
    <p:sldLayoutId id="2147483932" r:id="rId34"/>
    <p:sldLayoutId id="2147483933" r:id="rId35"/>
    <p:sldLayoutId id="2147483934" r:id="rId36"/>
    <p:sldLayoutId id="2147483935" r:id="rId37"/>
    <p:sldLayoutId id="2147483936" r:id="rId38"/>
    <p:sldLayoutId id="2147483937" r:id="rId39"/>
    <p:sldLayoutId id="2147483938" r:id="rId40"/>
    <p:sldLayoutId id="2147483939" r:id="rId41"/>
    <p:sldLayoutId id="2147483940" r:id="rId42"/>
    <p:sldLayoutId id="2147483941" r:id="rId43"/>
    <p:sldLayoutId id="2147483942" r:id="rId44"/>
    <p:sldLayoutId id="2147483943" r:id="rId45"/>
    <p:sldLayoutId id="2147483944" r:id="rId46"/>
    <p:sldLayoutId id="2147483945" r:id="rId47"/>
    <p:sldLayoutId id="2147483946" r:id="rId48"/>
    <p:sldLayoutId id="2147483947" r:id="rId49"/>
    <p:sldLayoutId id="2147483948" r:id="rId50"/>
    <p:sldLayoutId id="2147483949" r:id="rId51"/>
    <p:sldLayoutId id="2147483950" r:id="rId52"/>
    <p:sldLayoutId id="2147483951" r:id="rId53"/>
    <p:sldLayoutId id="2147483952" r:id="rId54"/>
    <p:sldLayoutId id="2147483953" r:id="rId55"/>
    <p:sldLayoutId id="2147483954" r:id="rId56"/>
    <p:sldLayoutId id="2147483955" r:id="rId57"/>
    <p:sldLayoutId id="2147483956" r:id="rId58"/>
  </p:sldLayoutIdLst>
  <p:txStyles>
    <p:titleStyle>
      <a:lvl1pPr algn="ctr" defTabSz="575936" rtl="0" eaLnBrk="1" latinLnBrk="0" hangingPunct="1">
        <a:lnSpc>
          <a:spcPct val="86000"/>
        </a:lnSpc>
        <a:spcBef>
          <a:spcPct val="0"/>
        </a:spcBef>
        <a:buNone/>
        <a:defRPr sz="1323" kern="800" spc="-25">
          <a:solidFill>
            <a:schemeClr val="tx1"/>
          </a:solidFill>
          <a:latin typeface="+mj-lt"/>
          <a:ea typeface="+mj-ea"/>
          <a:cs typeface="+mj-cs"/>
        </a:defRPr>
      </a:lvl1pPr>
    </p:titleStyle>
    <p:bodyStyle>
      <a:lvl1pPr marL="107988" indent="-107988" algn="l" defTabSz="575936" rtl="0" eaLnBrk="1" latinLnBrk="0" hangingPunct="1">
        <a:spcBef>
          <a:spcPct val="20000"/>
        </a:spcBef>
        <a:buClr>
          <a:schemeClr val="accent1"/>
        </a:buClr>
        <a:buFont typeface="Arial" panose="020B0604020202020204" pitchFamily="34" charset="0"/>
        <a:buChar char="•"/>
        <a:defRPr sz="945" kern="800" spc="-6">
          <a:solidFill>
            <a:schemeClr val="tx1"/>
          </a:solidFill>
          <a:latin typeface="+mn-lt"/>
          <a:ea typeface="+mn-ea"/>
          <a:cs typeface="+mn-cs"/>
        </a:defRPr>
      </a:lvl1pPr>
      <a:lvl2pPr marL="216976" indent="-108988" algn="l" defTabSz="575936" rtl="0" eaLnBrk="1" latinLnBrk="0" hangingPunct="1">
        <a:spcBef>
          <a:spcPct val="20000"/>
        </a:spcBef>
        <a:buClr>
          <a:schemeClr val="accent1"/>
        </a:buClr>
        <a:buFont typeface="Arial" panose="020B0604020202020204" pitchFamily="34" charset="0"/>
        <a:buChar char="–"/>
        <a:defRPr sz="756" kern="800">
          <a:solidFill>
            <a:schemeClr val="tx1"/>
          </a:solidFill>
          <a:latin typeface="+mn-lt"/>
          <a:ea typeface="+mn-ea"/>
          <a:cs typeface="+mn-cs"/>
        </a:defRPr>
      </a:lvl2pPr>
      <a:lvl3pPr marL="324964" indent="-107988" algn="l" defTabSz="575936" rtl="0" eaLnBrk="1" latinLnBrk="0" hangingPunct="1">
        <a:spcBef>
          <a:spcPct val="20000"/>
        </a:spcBef>
        <a:buClr>
          <a:schemeClr val="accent1"/>
        </a:buClr>
        <a:buFont typeface="Arial" panose="020B0604020202020204" pitchFamily="34" charset="0"/>
        <a:buChar char="•"/>
        <a:defRPr sz="756" kern="800">
          <a:solidFill>
            <a:schemeClr val="tx1"/>
          </a:solidFill>
          <a:latin typeface="+mn-lt"/>
          <a:ea typeface="+mn-ea"/>
          <a:cs typeface="+mn-cs"/>
        </a:defRPr>
      </a:lvl3pPr>
      <a:lvl4pPr marL="432952" indent="-107988" algn="l" defTabSz="575936" rtl="0" eaLnBrk="1" latinLnBrk="0" hangingPunct="1">
        <a:spcBef>
          <a:spcPct val="20000"/>
        </a:spcBef>
        <a:buClr>
          <a:schemeClr val="accent1"/>
        </a:buClr>
        <a:buFont typeface="Arial" panose="020B0604020202020204" pitchFamily="34" charset="0"/>
        <a:buChar char="–"/>
        <a:defRPr sz="756" kern="800">
          <a:solidFill>
            <a:schemeClr val="tx1"/>
          </a:solidFill>
          <a:latin typeface="+mn-lt"/>
          <a:ea typeface="+mn-ea"/>
          <a:cs typeface="+mn-cs"/>
        </a:defRPr>
      </a:lvl4pPr>
      <a:lvl5pPr marL="540940" indent="-107988" algn="l" defTabSz="575936" rtl="0" eaLnBrk="1" latinLnBrk="0" hangingPunct="1">
        <a:spcBef>
          <a:spcPct val="20000"/>
        </a:spcBef>
        <a:buClr>
          <a:schemeClr val="accent1"/>
        </a:buClr>
        <a:buFont typeface="Arial" panose="020B0604020202020204" pitchFamily="34" charset="0"/>
        <a:buChar char="»"/>
        <a:defRPr sz="756" kern="800">
          <a:solidFill>
            <a:schemeClr val="tx1"/>
          </a:solidFill>
          <a:latin typeface="+mn-lt"/>
          <a:ea typeface="+mn-ea"/>
          <a:cs typeface="+mn-cs"/>
        </a:defRPr>
      </a:lvl5pPr>
      <a:lvl6pPr marL="1583823" indent="-143984" algn="l" defTabSz="575936" rtl="0" eaLnBrk="1" latinLnBrk="0" hangingPunct="1">
        <a:spcBef>
          <a:spcPct val="20000"/>
        </a:spcBef>
        <a:buFont typeface="Arial" panose="020B0604020202020204" pitchFamily="34" charset="0"/>
        <a:buChar char="•"/>
        <a:defRPr sz="1260" kern="1200">
          <a:solidFill>
            <a:schemeClr val="tx1"/>
          </a:solidFill>
          <a:latin typeface="+mn-lt"/>
          <a:ea typeface="+mn-ea"/>
          <a:cs typeface="+mn-cs"/>
        </a:defRPr>
      </a:lvl6pPr>
      <a:lvl7pPr marL="1871791" indent="-143984" algn="l" defTabSz="575936" rtl="0" eaLnBrk="1" latinLnBrk="0" hangingPunct="1">
        <a:spcBef>
          <a:spcPct val="20000"/>
        </a:spcBef>
        <a:buFont typeface="Arial" panose="020B0604020202020204" pitchFamily="34" charset="0"/>
        <a:buChar char="•"/>
        <a:defRPr sz="1260" kern="1200">
          <a:solidFill>
            <a:schemeClr val="tx1"/>
          </a:solidFill>
          <a:latin typeface="+mn-lt"/>
          <a:ea typeface="+mn-ea"/>
          <a:cs typeface="+mn-cs"/>
        </a:defRPr>
      </a:lvl7pPr>
      <a:lvl8pPr marL="2159759" indent="-143984" algn="l" defTabSz="575936" rtl="0" eaLnBrk="1" latinLnBrk="0" hangingPunct="1">
        <a:spcBef>
          <a:spcPct val="20000"/>
        </a:spcBef>
        <a:buFont typeface="Arial" panose="020B0604020202020204" pitchFamily="34" charset="0"/>
        <a:buChar char="•"/>
        <a:defRPr sz="1260" kern="1200">
          <a:solidFill>
            <a:schemeClr val="tx1"/>
          </a:solidFill>
          <a:latin typeface="+mn-lt"/>
          <a:ea typeface="+mn-ea"/>
          <a:cs typeface="+mn-cs"/>
        </a:defRPr>
      </a:lvl8pPr>
      <a:lvl9pPr marL="2447726" indent="-143984" algn="l" defTabSz="575936" rtl="0" eaLnBrk="1" latinLnBrk="0" hangingPunct="1">
        <a:spcBef>
          <a:spcPct val="20000"/>
        </a:spcBef>
        <a:buFont typeface="Arial" panose="020B0604020202020204" pitchFamily="34" charset="0"/>
        <a:buChar char="•"/>
        <a:defRPr sz="1260" kern="1200">
          <a:solidFill>
            <a:schemeClr val="tx1"/>
          </a:solidFill>
          <a:latin typeface="+mn-lt"/>
          <a:ea typeface="+mn-ea"/>
          <a:cs typeface="+mn-cs"/>
        </a:defRPr>
      </a:lvl9pPr>
    </p:bodyStyle>
    <p:otherStyle>
      <a:defPPr>
        <a:defRPr lang="en-US"/>
      </a:defPPr>
      <a:lvl1pPr marL="0" algn="l" defTabSz="575936" rtl="0" eaLnBrk="1" latinLnBrk="0" hangingPunct="1">
        <a:defRPr sz="1134" kern="1200">
          <a:solidFill>
            <a:schemeClr val="tx1"/>
          </a:solidFill>
          <a:latin typeface="+mn-lt"/>
          <a:ea typeface="+mn-ea"/>
          <a:cs typeface="+mn-cs"/>
        </a:defRPr>
      </a:lvl1pPr>
      <a:lvl2pPr marL="287968" algn="l" defTabSz="575936" rtl="0" eaLnBrk="1" latinLnBrk="0" hangingPunct="1">
        <a:defRPr sz="1134" kern="1200">
          <a:solidFill>
            <a:schemeClr val="tx1"/>
          </a:solidFill>
          <a:latin typeface="+mn-lt"/>
          <a:ea typeface="+mn-ea"/>
          <a:cs typeface="+mn-cs"/>
        </a:defRPr>
      </a:lvl2pPr>
      <a:lvl3pPr marL="575936" algn="l" defTabSz="575936" rtl="0" eaLnBrk="1" latinLnBrk="0" hangingPunct="1">
        <a:defRPr sz="1134" kern="1200">
          <a:solidFill>
            <a:schemeClr val="tx1"/>
          </a:solidFill>
          <a:latin typeface="+mn-lt"/>
          <a:ea typeface="+mn-ea"/>
          <a:cs typeface="+mn-cs"/>
        </a:defRPr>
      </a:lvl3pPr>
      <a:lvl4pPr marL="863903" algn="l" defTabSz="575936" rtl="0" eaLnBrk="1" latinLnBrk="0" hangingPunct="1">
        <a:defRPr sz="1134" kern="1200">
          <a:solidFill>
            <a:schemeClr val="tx1"/>
          </a:solidFill>
          <a:latin typeface="+mn-lt"/>
          <a:ea typeface="+mn-ea"/>
          <a:cs typeface="+mn-cs"/>
        </a:defRPr>
      </a:lvl4pPr>
      <a:lvl5pPr marL="1151871" algn="l" defTabSz="575936" rtl="0" eaLnBrk="1" latinLnBrk="0" hangingPunct="1">
        <a:defRPr sz="1134" kern="1200">
          <a:solidFill>
            <a:schemeClr val="tx1"/>
          </a:solidFill>
          <a:latin typeface="+mn-lt"/>
          <a:ea typeface="+mn-ea"/>
          <a:cs typeface="+mn-cs"/>
        </a:defRPr>
      </a:lvl5pPr>
      <a:lvl6pPr marL="1439839" algn="l" defTabSz="575936" rtl="0" eaLnBrk="1" latinLnBrk="0" hangingPunct="1">
        <a:defRPr sz="1134" kern="1200">
          <a:solidFill>
            <a:schemeClr val="tx1"/>
          </a:solidFill>
          <a:latin typeface="+mn-lt"/>
          <a:ea typeface="+mn-ea"/>
          <a:cs typeface="+mn-cs"/>
        </a:defRPr>
      </a:lvl6pPr>
      <a:lvl7pPr marL="1727807" algn="l" defTabSz="575936" rtl="0" eaLnBrk="1" latinLnBrk="0" hangingPunct="1">
        <a:defRPr sz="1134" kern="1200">
          <a:solidFill>
            <a:schemeClr val="tx1"/>
          </a:solidFill>
          <a:latin typeface="+mn-lt"/>
          <a:ea typeface="+mn-ea"/>
          <a:cs typeface="+mn-cs"/>
        </a:defRPr>
      </a:lvl7pPr>
      <a:lvl8pPr marL="2015775" algn="l" defTabSz="575936" rtl="0" eaLnBrk="1" latinLnBrk="0" hangingPunct="1">
        <a:defRPr sz="1134" kern="1200">
          <a:solidFill>
            <a:schemeClr val="tx1"/>
          </a:solidFill>
          <a:latin typeface="+mn-lt"/>
          <a:ea typeface="+mn-ea"/>
          <a:cs typeface="+mn-cs"/>
        </a:defRPr>
      </a:lvl8pPr>
      <a:lvl9pPr marL="2303743" algn="l" defTabSz="575936" rtl="0" eaLnBrk="1" latinLnBrk="0" hangingPunct="1">
        <a:defRPr sz="113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6.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67.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67.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6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jpg"/><Relationship Id="rId1" Type="http://schemas.openxmlformats.org/officeDocument/2006/relationships/slideLayout" Target="../slideLayouts/slideLayout67.xml"/><Relationship Id="rId4" Type="http://schemas.openxmlformats.org/officeDocument/2006/relationships/image" Target="../media/image15.jpg"/></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16.jpg"/><Relationship Id="rId1" Type="http://schemas.openxmlformats.org/officeDocument/2006/relationships/slideLayout" Target="../slideLayouts/slideLayout67.xml"/></Relationships>
</file>

<file path=ppt/slides/_rels/slide18.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67.xml"/></Relationships>
</file>

<file path=ppt/slides/_rels/slide19.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image" Target="../media/image19.jpg"/><Relationship Id="rId1" Type="http://schemas.openxmlformats.org/officeDocument/2006/relationships/slideLayout" Target="../slideLayouts/slideLayout6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7.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6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7.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xmlns="" id="{EE80F0AA-4DF1-4DBF-9AA2-5439157D8912}"/>
              </a:ext>
            </a:extLst>
          </p:cNvPr>
          <p:cNvSpPr/>
          <p:nvPr/>
        </p:nvSpPr>
        <p:spPr>
          <a:xfrm>
            <a:off x="1" y="1"/>
            <a:ext cx="5759450" cy="1050942"/>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2"/>
          </a:p>
        </p:txBody>
      </p:sp>
      <p:sp>
        <p:nvSpPr>
          <p:cNvPr id="14" name="object 3">
            <a:extLst>
              <a:ext uri="{FF2B5EF4-FFF2-40B4-BE49-F238E27FC236}">
                <a16:creationId xmlns:a16="http://schemas.microsoft.com/office/drawing/2014/main" xmlns="" id="{648E54F6-8C15-4BB3-94E3-7B81F0C680D4}"/>
              </a:ext>
            </a:extLst>
          </p:cNvPr>
          <p:cNvSpPr txBox="1">
            <a:spLocks noGrp="1"/>
          </p:cNvSpPr>
          <p:nvPr>
            <p:ph type="title"/>
          </p:nvPr>
        </p:nvSpPr>
        <p:spPr>
          <a:xfrm>
            <a:off x="781869" y="204023"/>
            <a:ext cx="3646028" cy="568723"/>
          </a:xfrm>
          <a:prstGeom prst="rect">
            <a:avLst/>
          </a:prstGeom>
        </p:spPr>
        <p:txBody>
          <a:bodyPr vert="horz" wrap="square" lIns="0" tIns="14583" rIns="0" bIns="0" rtlCol="0" anchor="ctr">
            <a:spAutoFit/>
          </a:bodyPr>
          <a:lstStyle/>
          <a:p>
            <a:pPr marL="12681">
              <a:lnSpc>
                <a:spcPct val="100000"/>
              </a:lnSpc>
              <a:spcBef>
                <a:spcPts val="114"/>
              </a:spcBef>
            </a:pPr>
            <a:r>
              <a:rPr lang="en-US" sz="3600" b="1" spc="5" dirty="0" err="1">
                <a:solidFill>
                  <a:schemeClr val="bg1"/>
                </a:solidFill>
                <a:latin typeface="Arial" panose="020B0604020202020204" pitchFamily="34" charset="0"/>
                <a:cs typeface="Arial" panose="020B0604020202020204" pitchFamily="34" charset="0"/>
              </a:rPr>
              <a:t>Jahon</a:t>
            </a:r>
            <a:r>
              <a:rPr lang="en-US" sz="3600" b="1" spc="5" dirty="0">
                <a:solidFill>
                  <a:schemeClr val="bg1"/>
                </a:solidFill>
                <a:latin typeface="Arial" panose="020B0604020202020204" pitchFamily="34" charset="0"/>
                <a:cs typeface="Arial" panose="020B0604020202020204" pitchFamily="34" charset="0"/>
              </a:rPr>
              <a:t> </a:t>
            </a:r>
            <a:r>
              <a:rPr lang="en-US" sz="3600" b="1" spc="5" dirty="0" err="1">
                <a:solidFill>
                  <a:schemeClr val="bg1"/>
                </a:solidFill>
                <a:latin typeface="Arial" panose="020B0604020202020204" pitchFamily="34" charset="0"/>
                <a:cs typeface="Arial" panose="020B0604020202020204" pitchFamily="34" charset="0"/>
              </a:rPr>
              <a:t>tarixi</a:t>
            </a:r>
            <a:endParaRPr sz="3600" b="1" dirty="0">
              <a:solidFill>
                <a:schemeClr val="bg1"/>
              </a:solidFill>
              <a:latin typeface="Arial" panose="020B0604020202020204" pitchFamily="34" charset="0"/>
              <a:cs typeface="Arial" panose="020B0604020202020204" pitchFamily="34" charset="0"/>
            </a:endParaRPr>
          </a:p>
        </p:txBody>
      </p:sp>
      <p:sp>
        <p:nvSpPr>
          <p:cNvPr id="16" name="object 5">
            <a:extLst>
              <a:ext uri="{FF2B5EF4-FFF2-40B4-BE49-F238E27FC236}">
                <a16:creationId xmlns:a16="http://schemas.microsoft.com/office/drawing/2014/main" xmlns="" id="{A8BAE388-D6D2-40E9-8208-E39C1E0E7029}"/>
              </a:ext>
            </a:extLst>
          </p:cNvPr>
          <p:cNvSpPr/>
          <p:nvPr/>
        </p:nvSpPr>
        <p:spPr>
          <a:xfrm>
            <a:off x="438203" y="1249367"/>
            <a:ext cx="343665" cy="679721"/>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32"/>
          </a:p>
        </p:txBody>
      </p:sp>
      <p:sp>
        <p:nvSpPr>
          <p:cNvPr id="17" name="object 6">
            <a:extLst>
              <a:ext uri="{FF2B5EF4-FFF2-40B4-BE49-F238E27FC236}">
                <a16:creationId xmlns:a16="http://schemas.microsoft.com/office/drawing/2014/main" xmlns="" id="{ACB4B4C4-B96E-4D3D-A3B1-019ECDA735A1}"/>
              </a:ext>
            </a:extLst>
          </p:cNvPr>
          <p:cNvSpPr/>
          <p:nvPr/>
        </p:nvSpPr>
        <p:spPr>
          <a:xfrm>
            <a:off x="438203" y="2096800"/>
            <a:ext cx="343665" cy="679721"/>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32"/>
          </a:p>
        </p:txBody>
      </p:sp>
      <p:sp>
        <p:nvSpPr>
          <p:cNvPr id="20" name="object 9">
            <a:extLst>
              <a:ext uri="{FF2B5EF4-FFF2-40B4-BE49-F238E27FC236}">
                <a16:creationId xmlns:a16="http://schemas.microsoft.com/office/drawing/2014/main" xmlns="" id="{F294EAD7-CAB8-401C-B12D-6064AA1177E0}"/>
              </a:ext>
            </a:extLst>
          </p:cNvPr>
          <p:cNvSpPr/>
          <p:nvPr/>
        </p:nvSpPr>
        <p:spPr>
          <a:xfrm>
            <a:off x="4427897" y="227771"/>
            <a:ext cx="1224136" cy="544976"/>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132"/>
          </a:p>
        </p:txBody>
      </p:sp>
      <p:sp>
        <p:nvSpPr>
          <p:cNvPr id="21" name="object 10">
            <a:extLst>
              <a:ext uri="{FF2B5EF4-FFF2-40B4-BE49-F238E27FC236}">
                <a16:creationId xmlns:a16="http://schemas.microsoft.com/office/drawing/2014/main" xmlns="" id="{27824596-7DE1-4136-95E4-49A51856B6D3}"/>
              </a:ext>
            </a:extLst>
          </p:cNvPr>
          <p:cNvSpPr/>
          <p:nvPr/>
        </p:nvSpPr>
        <p:spPr>
          <a:xfrm>
            <a:off x="4427897" y="227770"/>
            <a:ext cx="1224136" cy="544977"/>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32"/>
          </a:p>
        </p:txBody>
      </p:sp>
      <p:sp>
        <p:nvSpPr>
          <p:cNvPr id="22" name="object 12">
            <a:extLst>
              <a:ext uri="{FF2B5EF4-FFF2-40B4-BE49-F238E27FC236}">
                <a16:creationId xmlns:a16="http://schemas.microsoft.com/office/drawing/2014/main" xmlns="" id="{CAFE6579-511C-4CCB-9A5C-300ACC2F553A}"/>
              </a:ext>
            </a:extLst>
          </p:cNvPr>
          <p:cNvSpPr txBox="1"/>
          <p:nvPr/>
        </p:nvSpPr>
        <p:spPr>
          <a:xfrm>
            <a:off x="4427898" y="287896"/>
            <a:ext cx="1224136" cy="385339"/>
          </a:xfrm>
          <a:prstGeom prst="rect">
            <a:avLst/>
          </a:prstGeom>
        </p:spPr>
        <p:txBody>
          <a:bodyPr vert="horz" wrap="square" lIns="0" tIns="15852" rIns="0" bIns="0" rtlCol="0">
            <a:spAutoFit/>
          </a:bodyPr>
          <a:lstStyle/>
          <a:p>
            <a:pPr algn="ctr">
              <a:spcBef>
                <a:spcPts val="125"/>
              </a:spcBef>
            </a:pPr>
            <a:r>
              <a:rPr lang="en-US" sz="2400" b="1" spc="10" dirty="0">
                <a:solidFill>
                  <a:srgbClr val="FEFEFE"/>
                </a:solidFill>
                <a:latin typeface="Arial"/>
                <a:cs typeface="Arial"/>
              </a:rPr>
              <a:t>10</a:t>
            </a:r>
            <a:r>
              <a:rPr lang="ru-RU" sz="2400" b="1" spc="10" dirty="0">
                <a:solidFill>
                  <a:srgbClr val="FEFEFE"/>
                </a:solidFill>
                <a:latin typeface="Arial"/>
                <a:cs typeface="Arial"/>
              </a:rPr>
              <a:t>-</a:t>
            </a:r>
            <a:r>
              <a:rPr lang="en-US" sz="2400" b="1" spc="10" dirty="0" err="1">
                <a:solidFill>
                  <a:srgbClr val="FEFEFE"/>
                </a:solidFill>
                <a:latin typeface="Arial"/>
                <a:cs typeface="Arial"/>
              </a:rPr>
              <a:t>sinf</a:t>
            </a:r>
            <a:endParaRPr sz="2400" dirty="0">
              <a:latin typeface="Arial"/>
              <a:cs typeface="Arial"/>
            </a:endParaRPr>
          </a:p>
        </p:txBody>
      </p:sp>
      <p:sp>
        <p:nvSpPr>
          <p:cNvPr id="10" name="object 4">
            <a:extLst>
              <a:ext uri="{FF2B5EF4-FFF2-40B4-BE49-F238E27FC236}">
                <a16:creationId xmlns:a16="http://schemas.microsoft.com/office/drawing/2014/main" xmlns="" id="{96789AA7-9596-4F83-89FD-AEC28EE179F1}"/>
              </a:ext>
            </a:extLst>
          </p:cNvPr>
          <p:cNvSpPr txBox="1"/>
          <p:nvPr/>
        </p:nvSpPr>
        <p:spPr>
          <a:xfrm>
            <a:off x="863502" y="1275695"/>
            <a:ext cx="4716524" cy="1399080"/>
          </a:xfrm>
          <a:prstGeom prst="rect">
            <a:avLst/>
          </a:prstGeom>
        </p:spPr>
        <p:txBody>
          <a:bodyPr vert="horz" wrap="square" lIns="0" tIns="13949" rIns="0" bIns="0" rtlCol="0">
            <a:spAutoFit/>
          </a:bodyPr>
          <a:lstStyle/>
          <a:p>
            <a:pPr>
              <a:spcAft>
                <a:spcPts val="1200"/>
              </a:spcAft>
            </a:pPr>
            <a:r>
              <a:rPr lang="ms-MY" sz="2000" b="1" dirty="0">
                <a:solidFill>
                  <a:srgbClr val="002060"/>
                </a:solidFill>
                <a:latin typeface="Arial" panose="020B0604020202020204" pitchFamily="34" charset="0"/>
                <a:cs typeface="Arial" panose="020B0604020202020204" pitchFamily="34" charset="0"/>
              </a:rPr>
              <a:t>Mavzu: </a:t>
            </a:r>
          </a:p>
          <a:p>
            <a:pPr>
              <a:spcAft>
                <a:spcPts val="1200"/>
              </a:spcAft>
            </a:pPr>
            <a:r>
              <a:rPr lang="ms-MY" sz="2000" b="1" dirty="0">
                <a:solidFill>
                  <a:srgbClr val="002060"/>
                </a:solidFill>
                <a:latin typeface="Arial" panose="020B0604020202020204" pitchFamily="34" charset="0"/>
                <a:cs typeface="Arial" panose="020B0604020202020204" pitchFamily="34" charset="0"/>
              </a:rPr>
              <a:t>Ikkinchi jahon urushidan keyingi xalqaro munosabatlar: “sovuq urush”ning boshlanishi</a:t>
            </a:r>
            <a:r>
              <a:rPr lang="en-US" sz="2000" b="1" dirty="0">
                <a:solidFill>
                  <a:srgbClr val="002060"/>
                </a:solidFill>
                <a:latin typeface="Arial" panose="020B0604020202020204" pitchFamily="34" charset="0"/>
                <a:cs typeface="Arial" panose="020B0604020202020204" pitchFamily="34" charset="0"/>
              </a:rPr>
              <a:t>.</a:t>
            </a:r>
            <a:endParaRPr lang="ru-RU" sz="2000"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03352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Прямоугольник 1"/>
          <p:cNvSpPr/>
          <p:nvPr/>
        </p:nvSpPr>
        <p:spPr>
          <a:xfrm>
            <a:off x="0" y="23671"/>
            <a:ext cx="5759450" cy="1323439"/>
          </a:xfrm>
          <a:prstGeom prst="rect">
            <a:avLst/>
          </a:prstGeom>
          <a:solidFill>
            <a:schemeClr val="tx1">
              <a:lumMod val="95000"/>
            </a:schemeClr>
          </a:solidFill>
        </p:spPr>
        <p:txBody>
          <a:bodyPr wrap="square">
            <a:spAutoFit/>
          </a:bodyPr>
          <a:lstStyle/>
          <a:p>
            <a:pPr algn="ctr"/>
            <a:r>
              <a:rPr lang="ms-MY" sz="1200" b="1" dirty="0">
                <a:solidFill>
                  <a:srgbClr val="002060"/>
                </a:solidFill>
                <a:latin typeface="Arial" panose="020B0604020202020204" pitchFamily="34" charset="0"/>
                <a:cs typeface="Arial" panose="020B0604020202020204" pitchFamily="34" charset="0"/>
              </a:rPr>
              <a:t>     </a:t>
            </a:r>
            <a:r>
              <a:rPr lang="ms-MY" sz="2000" b="1" dirty="0">
                <a:solidFill>
                  <a:srgbClr val="002060"/>
                </a:solidFill>
                <a:latin typeface="Arial" panose="020B0604020202020204" pitchFamily="34" charset="0"/>
                <a:cs typeface="Arial" panose="020B0604020202020204" pitchFamily="34" charset="0"/>
              </a:rPr>
              <a:t>1949-yil yanvarda </a:t>
            </a:r>
            <a:r>
              <a:rPr lang="ms-MY" sz="2000" dirty="0">
                <a:solidFill>
                  <a:srgbClr val="002060"/>
                </a:solidFill>
                <a:latin typeface="Arial" panose="020B0604020202020204" pitchFamily="34" charset="0"/>
                <a:cs typeface="Arial" panose="020B0604020202020204" pitchFamily="34" charset="0"/>
              </a:rPr>
              <a:t>SSSR va Sharqiy Yevropaning ko‘pchilik davlatlari iqtisodiy  ittifoq – O‘zaro Iqtisodiy  Yordam  Kengashi  (O‘IYK) tuzilganligini e’lon qildilar.  </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3541" y="1303858"/>
            <a:ext cx="3132348" cy="1851306"/>
          </a:xfrm>
          <a:prstGeom prst="rect">
            <a:avLst/>
          </a:prstGeom>
        </p:spPr>
      </p:pic>
    </p:spTree>
    <p:extLst>
      <p:ext uri="{BB962C8B-B14F-4D97-AF65-F5344CB8AC3E}">
        <p14:creationId xmlns:p14="http://schemas.microsoft.com/office/powerpoint/2010/main" val="22624372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Прямоугольник 1"/>
          <p:cNvSpPr/>
          <p:nvPr/>
        </p:nvSpPr>
        <p:spPr>
          <a:xfrm>
            <a:off x="71414" y="12360"/>
            <a:ext cx="5681352" cy="1569660"/>
          </a:xfrm>
          <a:prstGeom prst="rect">
            <a:avLst/>
          </a:prstGeom>
          <a:solidFill>
            <a:schemeClr val="tx1">
              <a:lumMod val="95000"/>
            </a:schemeClr>
          </a:solidFill>
        </p:spPr>
        <p:txBody>
          <a:bodyPr wrap="square">
            <a:spAutoFit/>
          </a:bodyPr>
          <a:lstStyle/>
          <a:p>
            <a:pPr algn="ctr"/>
            <a:r>
              <a:rPr lang="ms-MY" sz="1800" dirty="0">
                <a:solidFill>
                  <a:srgbClr val="002060"/>
                </a:solidFill>
                <a:latin typeface="Arial" panose="020B0604020202020204" pitchFamily="34" charset="0"/>
                <a:cs typeface="Arial" panose="020B0604020202020204" pitchFamily="34" charset="0"/>
              </a:rPr>
              <a:t>   </a:t>
            </a:r>
            <a:r>
              <a:rPr lang="ms-MY" sz="2400" dirty="0">
                <a:solidFill>
                  <a:srgbClr val="002060"/>
                </a:solidFill>
                <a:latin typeface="Arial" panose="020B0604020202020204" pitchFamily="34" charset="0"/>
                <a:cs typeface="Arial" panose="020B0604020202020204" pitchFamily="34" charset="0"/>
              </a:rPr>
              <a:t>G‘arb davlatlari  </a:t>
            </a:r>
            <a:r>
              <a:rPr lang="ms-MY" sz="2400" b="1" dirty="0">
                <a:solidFill>
                  <a:srgbClr val="002060"/>
                </a:solidFill>
                <a:latin typeface="Arial" panose="020B0604020202020204" pitchFamily="34" charset="0"/>
                <a:cs typeface="Arial" panose="020B0604020202020204" pitchFamily="34" charset="0"/>
              </a:rPr>
              <a:t>1949-yil aprelda </a:t>
            </a:r>
            <a:r>
              <a:rPr lang="ms-MY" sz="2400" dirty="0">
                <a:solidFill>
                  <a:srgbClr val="002060"/>
                </a:solidFill>
                <a:latin typeface="Arial" panose="020B0604020202020204" pitchFamily="34" charset="0"/>
                <a:cs typeface="Arial" panose="020B0604020202020204" pitchFamily="34" charset="0"/>
              </a:rPr>
              <a:t>Shimoliy Atlantika Shartnomasi tashkiloti (NATO) deb  ataluvchi harbiy-siyosiy  tashkilotni tuzdilar. </a:t>
            </a: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413" y="1547875"/>
            <a:ext cx="3107867" cy="1692213"/>
          </a:xfrm>
          <a:prstGeom prst="rect">
            <a:avLst/>
          </a:prstGeom>
        </p:spPr>
      </p:pic>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9337" y="1547875"/>
            <a:ext cx="2633428" cy="1692213"/>
          </a:xfrm>
          <a:prstGeom prst="rect">
            <a:avLst/>
          </a:prstGeom>
        </p:spPr>
      </p:pic>
    </p:spTree>
    <p:extLst>
      <p:ext uri="{BB962C8B-B14F-4D97-AF65-F5344CB8AC3E}">
        <p14:creationId xmlns:p14="http://schemas.microsoft.com/office/powerpoint/2010/main" val="38377917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Прямоугольник 1"/>
          <p:cNvSpPr/>
          <p:nvPr/>
        </p:nvSpPr>
        <p:spPr>
          <a:xfrm>
            <a:off x="94160" y="62272"/>
            <a:ext cx="5573470" cy="1200329"/>
          </a:xfrm>
          <a:prstGeom prst="rect">
            <a:avLst/>
          </a:prstGeom>
          <a:solidFill>
            <a:schemeClr val="tx1">
              <a:lumMod val="95000"/>
            </a:schemeClr>
          </a:solidFill>
        </p:spPr>
        <p:txBody>
          <a:bodyPr wrap="square">
            <a:spAutoFit/>
          </a:bodyPr>
          <a:lstStyle/>
          <a:p>
            <a:r>
              <a:rPr lang="ms-MY" sz="1800" dirty="0">
                <a:solidFill>
                  <a:srgbClr val="002060"/>
                </a:solidFill>
                <a:latin typeface="Arial" panose="020B0604020202020204" pitchFamily="34" charset="0"/>
                <a:cs typeface="Arial" panose="020B0604020202020204" pitchFamily="34" charset="0"/>
              </a:rPr>
              <a:t>     NATOga javob tariqasida </a:t>
            </a:r>
            <a:r>
              <a:rPr lang="ms-MY" sz="1800" b="1" dirty="0">
                <a:solidFill>
                  <a:srgbClr val="002060"/>
                </a:solidFill>
                <a:latin typeface="Arial" panose="020B0604020202020204" pitchFamily="34" charset="0"/>
                <a:cs typeface="Arial" panose="020B0604020202020204" pitchFamily="34" charset="0"/>
              </a:rPr>
              <a:t>1955-yili 14-mayda </a:t>
            </a:r>
            <a:r>
              <a:rPr lang="ms-MY" sz="1800" dirty="0">
                <a:solidFill>
                  <a:srgbClr val="002060"/>
                </a:solidFill>
                <a:latin typeface="Arial" panose="020B0604020202020204" pitchFamily="34" charset="0"/>
                <a:cs typeface="Arial" panose="020B0604020202020204" pitchFamily="34" charset="0"/>
              </a:rPr>
              <a:t>SSSR va Sharqiy  Yevropa davlatlarining  harbiy-siyosiy  ittifoqi – </a:t>
            </a:r>
            <a:r>
              <a:rPr lang="ms-MY" sz="1800" b="1" dirty="0">
                <a:solidFill>
                  <a:srgbClr val="002060"/>
                </a:solidFill>
                <a:latin typeface="Arial" panose="020B0604020202020204" pitchFamily="34" charset="0"/>
                <a:cs typeface="Arial" panose="020B0604020202020204" pitchFamily="34" charset="0"/>
              </a:rPr>
              <a:t>Varshava Shartnomasi  Tashkiloti </a:t>
            </a:r>
            <a:r>
              <a:rPr lang="ms-MY" sz="1800" dirty="0">
                <a:solidFill>
                  <a:srgbClr val="002060"/>
                </a:solidFill>
                <a:latin typeface="Arial" panose="020B0604020202020204" pitchFamily="34" charset="0"/>
                <a:cs typeface="Arial" panose="020B0604020202020204" pitchFamily="34" charset="0"/>
              </a:rPr>
              <a:t>tuzildi.</a:t>
            </a:r>
            <a:endParaRPr lang="ru-RU" sz="1800" dirty="0">
              <a:solidFill>
                <a:srgbClr val="002060"/>
              </a:solidFill>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1553" y="950550"/>
            <a:ext cx="2909175" cy="2211299"/>
          </a:xfrm>
          <a:prstGeom prst="rect">
            <a:avLst/>
          </a:prstGeom>
        </p:spPr>
      </p:pic>
    </p:spTree>
    <p:extLst>
      <p:ext uri="{BB962C8B-B14F-4D97-AF65-F5344CB8AC3E}">
        <p14:creationId xmlns:p14="http://schemas.microsoft.com/office/powerpoint/2010/main" val="6884785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Прямоугольник 2"/>
          <p:cNvSpPr/>
          <p:nvPr/>
        </p:nvSpPr>
        <p:spPr>
          <a:xfrm>
            <a:off x="35706" y="81810"/>
            <a:ext cx="5688037" cy="3046988"/>
          </a:xfrm>
          <a:prstGeom prst="rect">
            <a:avLst/>
          </a:prstGeom>
          <a:solidFill>
            <a:schemeClr val="tx2">
              <a:lumMod val="20000"/>
              <a:lumOff val="80000"/>
            </a:schemeClr>
          </a:solidFill>
        </p:spPr>
        <p:txBody>
          <a:bodyPr wrap="square">
            <a:spAutoFit/>
          </a:bodyPr>
          <a:lstStyle/>
          <a:p>
            <a:pPr algn="just"/>
            <a:r>
              <a:rPr lang="en-US" sz="1600" b="1" dirty="0">
                <a:solidFill>
                  <a:srgbClr val="002060"/>
                </a:solidFill>
                <a:latin typeface="Arial" panose="020B0604020202020204" pitchFamily="34" charset="0"/>
                <a:cs typeface="Arial" panose="020B0604020202020204" pitchFamily="34" charset="0"/>
              </a:rPr>
              <a:t>    </a:t>
            </a:r>
            <a:r>
              <a:rPr lang="en-US" sz="1600" b="1" dirty="0" err="1">
                <a:solidFill>
                  <a:srgbClr val="002060"/>
                </a:solidFill>
                <a:latin typeface="Arial" panose="020B0604020202020204" pitchFamily="34" charset="0"/>
                <a:cs typeface="Arial" panose="020B0604020202020204" pitchFamily="34" charset="0"/>
              </a:rPr>
              <a:t>Varshava</a:t>
            </a:r>
            <a:r>
              <a:rPr lang="en-US" sz="1600" b="1" dirty="0">
                <a:solidFill>
                  <a:srgbClr val="002060"/>
                </a:solidFill>
                <a:latin typeface="Arial" panose="020B0604020202020204" pitchFamily="34" charset="0"/>
                <a:cs typeface="Arial" panose="020B0604020202020204" pitchFamily="34" charset="0"/>
              </a:rPr>
              <a:t> </a:t>
            </a:r>
            <a:r>
              <a:rPr lang="en-US" sz="1600" b="1" dirty="0" err="1">
                <a:solidFill>
                  <a:srgbClr val="002060"/>
                </a:solidFill>
                <a:latin typeface="Arial" panose="020B0604020202020204" pitchFamily="34" charset="0"/>
                <a:cs typeface="Arial" panose="020B0604020202020204" pitchFamily="34" charset="0"/>
              </a:rPr>
              <a:t>shartnomasi</a:t>
            </a:r>
            <a:r>
              <a:rPr lang="en-US" sz="1600" dirty="0">
                <a:solidFill>
                  <a:srgbClr val="002060"/>
                </a:solidFill>
                <a:latin typeface="Arial" panose="020B0604020202020204" pitchFamily="34" charset="0"/>
                <a:cs typeface="Arial" panose="020B0604020202020204" pitchFamily="34" charset="0"/>
              </a:rPr>
              <a:t> — </a:t>
            </a:r>
            <a:r>
              <a:rPr lang="en-US" sz="1600" dirty="0" err="1">
                <a:solidFill>
                  <a:srgbClr val="002060"/>
                </a:solidFill>
                <a:latin typeface="Arial" panose="020B0604020202020204" pitchFamily="34" charset="0"/>
                <a:cs typeface="Arial" panose="020B0604020202020204" pitchFamily="34" charset="0"/>
              </a:rPr>
              <a:t>sobiq</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sotsialistik</a:t>
            </a:r>
            <a:r>
              <a:rPr lang="en-US" sz="1600" dirty="0">
                <a:solidFill>
                  <a:srgbClr val="002060"/>
                </a:solidFill>
                <a:latin typeface="Arial" panose="020B0604020202020204" pitchFamily="34" charset="0"/>
                <a:cs typeface="Arial" panose="020B0604020202020204" pitchFamily="34" charset="0"/>
              </a:rPr>
              <a:t> lager </a:t>
            </a:r>
            <a:r>
              <a:rPr lang="en-US" sz="1600" dirty="0" err="1">
                <a:solidFill>
                  <a:srgbClr val="002060"/>
                </a:solidFill>
                <a:latin typeface="Arial" panose="020B0604020202020204" pitchFamily="34" charset="0"/>
                <a:cs typeface="Arial" panose="020B0604020202020204" pitchFamily="34" charset="0"/>
              </a:rPr>
              <a:t>davlatlari</a:t>
            </a:r>
            <a:r>
              <a:rPr lang="en-US" sz="1600" dirty="0">
                <a:solidFill>
                  <a:srgbClr val="002060"/>
                </a:solidFill>
                <a:latin typeface="Arial" panose="020B0604020202020204" pitchFamily="34" charset="0"/>
                <a:cs typeface="Arial" panose="020B0604020202020204" pitchFamily="34" charset="0"/>
              </a:rPr>
              <a:t> — </a:t>
            </a:r>
            <a:r>
              <a:rPr lang="en-US" sz="1600" dirty="0" err="1">
                <a:solidFill>
                  <a:srgbClr val="002060"/>
                </a:solidFill>
                <a:latin typeface="Arial" panose="020B0604020202020204" pitchFamily="34" charset="0"/>
                <a:cs typeface="Arial" panose="020B0604020202020204" pitchFamily="34" charset="0"/>
              </a:rPr>
              <a:t>Albaniya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Bolgariya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Vengriya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Germaniya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Demokratik</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Respublikasi</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Ruminiya</a:t>
            </a:r>
            <a:r>
              <a:rPr lang="en-US" sz="1600" dirty="0">
                <a:solidFill>
                  <a:srgbClr val="002060"/>
                </a:solidFill>
                <a:latin typeface="Arial" panose="020B0604020202020204" pitchFamily="34" charset="0"/>
                <a:cs typeface="Arial" panose="020B0604020202020204" pitchFamily="34" charset="0"/>
              </a:rPr>
              <a:t>, SSSR </a:t>
            </a:r>
            <a:r>
              <a:rPr lang="en-US" sz="1600" dirty="0" err="1">
                <a:solidFill>
                  <a:srgbClr val="002060"/>
                </a:solidFill>
                <a:latin typeface="Arial" panose="020B0604020202020204" pitchFamily="34" charset="0"/>
                <a:cs typeface="Arial" panose="020B0604020202020204" pitchFamily="34" charset="0"/>
              </a:rPr>
              <a:t>va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Chexoslovakiya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oʻrtasida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imzolangan</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Varshava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shartnomasi</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oʻz</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ustavida</a:t>
            </a:r>
            <a:r>
              <a:rPr lang="en-US" sz="1600" dirty="0">
                <a:solidFill>
                  <a:srgbClr val="002060"/>
                </a:solidFill>
                <a:latin typeface="Arial" panose="020B0604020202020204" pitchFamily="34" charset="0"/>
                <a:cs typeface="Arial" panose="020B0604020202020204" pitchFamily="34" charset="0"/>
              </a:rPr>
              <a:t> BMT </a:t>
            </a:r>
            <a:r>
              <a:rPr lang="en-US" sz="1600" dirty="0" err="1">
                <a:solidFill>
                  <a:srgbClr val="002060"/>
                </a:solidFill>
                <a:latin typeface="Arial" panose="020B0604020202020204" pitchFamily="34" charset="0"/>
                <a:cs typeface="Arial" panose="020B0604020202020204" pitchFamily="34" charset="0"/>
              </a:rPr>
              <a:t>Ustavining</a:t>
            </a:r>
            <a:r>
              <a:rPr lang="en-US" sz="1600" dirty="0">
                <a:solidFill>
                  <a:srgbClr val="002060"/>
                </a:solidFill>
                <a:latin typeface="Arial" panose="020B0604020202020204" pitchFamily="34" charset="0"/>
                <a:cs typeface="Arial" panose="020B0604020202020204" pitchFamily="34" charset="0"/>
              </a:rPr>
              <a:t> 51-moddasiga </a:t>
            </a:r>
            <a:r>
              <a:rPr lang="en-US" sz="1600" dirty="0" err="1">
                <a:solidFill>
                  <a:srgbClr val="002060"/>
                </a:solidFill>
                <a:latin typeface="Arial" panose="020B0604020202020204" pitchFamily="34" charset="0"/>
                <a:cs typeface="Arial" panose="020B0604020202020204" pitchFamily="34" charset="0"/>
              </a:rPr>
              <a:t>muvofiq</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yakka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va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jamoa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boʻlib</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oʻz-oʻzini</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himoya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etish</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toʻgʻrisidagi</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qoidaga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ko‘ra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Varshava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shartnomasiga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aʼzo</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davlatlar</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oʻrtasida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doʻstlik</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hamkorlik</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va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oʻzaro</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yordam</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koʻrsatishni</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koʻzda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tutgan</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boʻlsada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aslida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sotsialistik</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tuzumga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xizmat</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qildi</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xalqlar</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va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millatlarning</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oʻz</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taqdirlarini</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oʻzlari</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belgilash</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toʻgʻrisidagi</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xalqaro</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huquq</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qoidasini</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qoʻpol</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ravishda</a:t>
            </a:r>
            <a:r>
              <a:rPr lang="en-US" sz="1600" dirty="0">
                <a:solidFill>
                  <a:srgbClr val="002060"/>
                </a:solidFill>
                <a:latin typeface="Arial" panose="020B0604020202020204" pitchFamily="34" charset="0"/>
                <a:cs typeface="Arial" panose="020B0604020202020204" pitchFamily="34" charset="0"/>
              </a:rPr>
              <a:t> </a:t>
            </a:r>
            <a:r>
              <a:rPr lang="en-US" sz="1600" dirty="0" err="1">
                <a:solidFill>
                  <a:srgbClr val="002060"/>
                </a:solidFill>
                <a:latin typeface="Arial" panose="020B0604020202020204" pitchFamily="34" charset="0"/>
                <a:cs typeface="Arial" panose="020B0604020202020204" pitchFamily="34" charset="0"/>
              </a:rPr>
              <a:t>buzdi</a:t>
            </a:r>
            <a:r>
              <a:rPr lang="en-US" sz="1600" dirty="0">
                <a:solidFill>
                  <a:srgbClr val="002060"/>
                </a:solidFill>
                <a:latin typeface="Arial" panose="020B0604020202020204" pitchFamily="34" charset="0"/>
                <a:cs typeface="Arial" panose="020B0604020202020204" pitchFamily="34" charset="0"/>
              </a:rPr>
              <a:t>. </a:t>
            </a:r>
          </a:p>
          <a:p>
            <a:endParaRPr lang="en-US" sz="16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71933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2494876145"/>
              </p:ext>
            </p:extLst>
          </p:nvPr>
        </p:nvGraphicFramePr>
        <p:xfrm>
          <a:off x="40727" y="71871"/>
          <a:ext cx="5647309" cy="30603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091719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Прямоугольник 1"/>
          <p:cNvSpPr/>
          <p:nvPr/>
        </p:nvSpPr>
        <p:spPr>
          <a:xfrm>
            <a:off x="40727" y="71871"/>
            <a:ext cx="5718723" cy="1323439"/>
          </a:xfrm>
          <a:prstGeom prst="rect">
            <a:avLst/>
          </a:prstGeom>
          <a:solidFill>
            <a:schemeClr val="accent5">
              <a:lumMod val="20000"/>
              <a:lumOff val="80000"/>
            </a:schemeClr>
          </a:solidFill>
        </p:spPr>
        <p:txBody>
          <a:bodyPr wrap="square">
            <a:spAutoFit/>
          </a:bodyPr>
          <a:lstStyle/>
          <a:p>
            <a:pPr algn="ctr"/>
            <a:r>
              <a:rPr lang="ms-MY" sz="1600" dirty="0">
                <a:solidFill>
                  <a:srgbClr val="002060"/>
                </a:solidFill>
                <a:latin typeface="Arial" panose="020B0604020202020204" pitchFamily="34" charset="0"/>
                <a:cs typeface="Arial" panose="020B0604020202020204" pitchFamily="34" charset="0"/>
              </a:rPr>
              <a:t>Yangi davlatlarning  ko‘pchiligi o‘z taraqqiyot  yo‘lini na  SSSR va na AQSH bilan  qattiq  bog‘lashni  istamadilar. Iosif  Broz  Tito, Javoharlal  Neru,  Jamol  Abdul  Nosir tashabbusiga  ko‘ra mustamlakachilikdan  ozod  bo‘lgan mamlakatlar    </a:t>
            </a:r>
            <a:r>
              <a:rPr lang="ms-MY" sz="1600" b="1" dirty="0">
                <a:solidFill>
                  <a:srgbClr val="002060"/>
                </a:solidFill>
                <a:latin typeface="Arial" panose="020B0604020202020204" pitchFamily="34" charset="0"/>
                <a:cs typeface="Arial" panose="020B0604020202020204" pitchFamily="34" charset="0"/>
              </a:rPr>
              <a:t>1961-yili Qo‘shilmaslik  harakatini  </a:t>
            </a:r>
            <a:r>
              <a:rPr lang="ms-MY" sz="1600" dirty="0">
                <a:solidFill>
                  <a:srgbClr val="002060"/>
                </a:solidFill>
                <a:latin typeface="Arial" panose="020B0604020202020204" pitchFamily="34" charset="0"/>
                <a:cs typeface="Arial" panose="020B0604020202020204" pitchFamily="34" charset="0"/>
              </a:rPr>
              <a:t>tashkil qildilar.</a:t>
            </a:r>
            <a:endParaRPr lang="ru-RU" sz="1600" dirty="0">
              <a:solidFill>
                <a:srgbClr val="002060"/>
              </a:solidFill>
              <a:latin typeface="Arial" panose="020B0604020202020204" pitchFamily="34" charset="0"/>
              <a:cs typeface="Arial" panose="020B0604020202020204" pitchFamily="34" charset="0"/>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7617" y="1355106"/>
            <a:ext cx="2268251" cy="1800199"/>
          </a:xfrm>
          <a:prstGeom prst="rect">
            <a:avLst/>
          </a:prstGeom>
        </p:spPr>
      </p:pic>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848" y="1355106"/>
            <a:ext cx="1525734" cy="1809897"/>
          </a:xfrm>
          <a:prstGeom prst="rect">
            <a:avLst/>
          </a:prstGeom>
        </p:spPr>
      </p:pic>
      <p:pic>
        <p:nvPicPr>
          <p:cNvPr id="5" name="Рисунок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63256" y="1344383"/>
            <a:ext cx="1396194" cy="1830724"/>
          </a:xfrm>
          <a:prstGeom prst="rect">
            <a:avLst/>
          </a:prstGeom>
        </p:spPr>
      </p:pic>
    </p:spTree>
    <p:extLst>
      <p:ext uri="{BB962C8B-B14F-4D97-AF65-F5344CB8AC3E}">
        <p14:creationId xmlns:p14="http://schemas.microsoft.com/office/powerpoint/2010/main" val="303576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3569977054"/>
              </p:ext>
            </p:extLst>
          </p:nvPr>
        </p:nvGraphicFramePr>
        <p:xfrm>
          <a:off x="71412" y="0"/>
          <a:ext cx="5652629" cy="31322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860676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Прямоугольник 1"/>
          <p:cNvSpPr/>
          <p:nvPr/>
        </p:nvSpPr>
        <p:spPr>
          <a:xfrm>
            <a:off x="71413" y="0"/>
            <a:ext cx="5652628" cy="1569660"/>
          </a:xfrm>
          <a:prstGeom prst="rect">
            <a:avLst/>
          </a:prstGeom>
          <a:solidFill>
            <a:schemeClr val="tx1">
              <a:lumMod val="95000"/>
            </a:schemeClr>
          </a:solidFill>
        </p:spPr>
        <p:txBody>
          <a:bodyPr wrap="square">
            <a:spAutoFit/>
          </a:bodyPr>
          <a:lstStyle/>
          <a:p>
            <a:pPr algn="ctr"/>
            <a:r>
              <a:rPr lang="ms-MY" sz="2400" b="1" dirty="0">
                <a:solidFill>
                  <a:srgbClr val="002060"/>
                </a:solidFill>
                <a:latin typeface="Arial" panose="020B0604020202020204" pitchFamily="34" charset="0"/>
                <a:cs typeface="Arial" panose="020B0604020202020204" pitchFamily="34" charset="0"/>
              </a:rPr>
              <a:t>1979-yil dekabrda </a:t>
            </a:r>
            <a:r>
              <a:rPr lang="ms-MY" sz="2400" dirty="0">
                <a:solidFill>
                  <a:srgbClr val="002060"/>
                </a:solidFill>
                <a:latin typeface="Arial" panose="020B0604020202020204" pitchFamily="34" charset="0"/>
                <a:cs typeface="Arial" panose="020B0604020202020204" pitchFamily="34" charset="0"/>
              </a:rPr>
              <a:t>Afg‘onistonga sovet qo‘shinlari  kiritildi  va  xalqaro munosabatlarda  yana  keskinlik  boshlandi. </a:t>
            </a:r>
            <a:endParaRPr lang="ru-RU" sz="2400" dirty="0">
              <a:solidFill>
                <a:srgbClr val="002060"/>
              </a:solidFill>
              <a:latin typeface="Arial" panose="020B0604020202020204" pitchFamily="34" charset="0"/>
              <a:cs typeface="Arial" panose="020B0604020202020204" pitchFamily="34" charset="0"/>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5437" y="1656048"/>
            <a:ext cx="2705100" cy="1577348"/>
          </a:xfrm>
          <a:prstGeom prst="rect">
            <a:avLst/>
          </a:prstGeom>
        </p:spPr>
      </p:pic>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694" y="1656048"/>
            <a:ext cx="3168080" cy="1584040"/>
          </a:xfrm>
          <a:prstGeom prst="rect">
            <a:avLst/>
          </a:prstGeom>
        </p:spPr>
      </p:pic>
    </p:spTree>
    <p:extLst>
      <p:ext uri="{BB962C8B-B14F-4D97-AF65-F5344CB8AC3E}">
        <p14:creationId xmlns:p14="http://schemas.microsoft.com/office/powerpoint/2010/main" val="13761795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Прямоугольник 1"/>
          <p:cNvSpPr/>
          <p:nvPr/>
        </p:nvSpPr>
        <p:spPr>
          <a:xfrm>
            <a:off x="0" y="-17725"/>
            <a:ext cx="5759450" cy="1323439"/>
          </a:xfrm>
          <a:prstGeom prst="rect">
            <a:avLst/>
          </a:prstGeom>
          <a:solidFill>
            <a:schemeClr val="tx1">
              <a:lumMod val="95000"/>
            </a:schemeClr>
          </a:solidFill>
        </p:spPr>
        <p:txBody>
          <a:bodyPr wrap="square">
            <a:spAutoFit/>
          </a:bodyPr>
          <a:lstStyle/>
          <a:p>
            <a:pPr algn="ctr"/>
            <a:r>
              <a:rPr lang="ms-MY" sz="1600" dirty="0">
                <a:solidFill>
                  <a:srgbClr val="002060"/>
                </a:solidFill>
                <a:latin typeface="Arial" panose="020B0604020202020204" pitchFamily="34" charset="0"/>
                <a:cs typeface="Arial" panose="020B0604020202020204" pitchFamily="34" charset="0"/>
              </a:rPr>
              <a:t>     Bu keskinlikni yumshatish, ikki tomonni  ham qanoatlantiradigan  munosabatlar  shaklini topish uchun ilk harakatlar SSSR  va  AQSH  liderlari  M.S. Gorbachev  va     </a:t>
            </a:r>
            <a:r>
              <a:rPr lang="ms-MY" sz="1600" dirty="0" smtClean="0">
                <a:solidFill>
                  <a:srgbClr val="002060"/>
                </a:solidFill>
                <a:latin typeface="Arial" panose="020B0604020202020204" pitchFamily="34" charset="0"/>
                <a:cs typeface="Arial" panose="020B0604020202020204" pitchFamily="34" charset="0"/>
              </a:rPr>
              <a:t>R.Reyganning </a:t>
            </a:r>
            <a:r>
              <a:rPr lang="ms-MY" sz="1600" b="1" dirty="0">
                <a:solidFill>
                  <a:srgbClr val="002060"/>
                </a:solidFill>
                <a:latin typeface="Arial" panose="020B0604020202020204" pitchFamily="34" charset="0"/>
                <a:cs typeface="Arial" panose="020B0604020202020204" pitchFamily="34" charset="0"/>
              </a:rPr>
              <a:t>1980-yillari </a:t>
            </a:r>
            <a:r>
              <a:rPr lang="ms-MY" sz="1600" dirty="0">
                <a:solidFill>
                  <a:srgbClr val="002060"/>
                </a:solidFill>
                <a:latin typeface="Arial" panose="020B0604020202020204" pitchFamily="34" charset="0"/>
                <a:cs typeface="Arial" panose="020B0604020202020204" pitchFamily="34" charset="0"/>
              </a:rPr>
              <a:t>Jeneva va Reykyavikdagi uchrashuvlarida boshlandi. </a:t>
            </a:r>
            <a:endParaRPr lang="ru-RU" sz="1600" dirty="0">
              <a:solidFill>
                <a:srgbClr val="002060"/>
              </a:solidFill>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39565" y="1368016"/>
            <a:ext cx="2857500" cy="1770514"/>
          </a:xfrm>
          <a:prstGeom prst="rect">
            <a:avLst/>
          </a:prstGeom>
        </p:spPr>
      </p:pic>
    </p:spTree>
    <p:extLst>
      <p:ext uri="{BB962C8B-B14F-4D97-AF65-F5344CB8AC3E}">
        <p14:creationId xmlns:p14="http://schemas.microsoft.com/office/powerpoint/2010/main" val="9941984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Прямоугольник 1"/>
          <p:cNvSpPr/>
          <p:nvPr/>
        </p:nvSpPr>
        <p:spPr>
          <a:xfrm>
            <a:off x="0" y="71872"/>
            <a:ext cx="5759450" cy="1015663"/>
          </a:xfrm>
          <a:prstGeom prst="rect">
            <a:avLst/>
          </a:prstGeom>
          <a:solidFill>
            <a:schemeClr val="tx1">
              <a:lumMod val="95000"/>
            </a:schemeClr>
          </a:solidFill>
        </p:spPr>
        <p:txBody>
          <a:bodyPr wrap="square">
            <a:spAutoFit/>
          </a:bodyPr>
          <a:lstStyle/>
          <a:p>
            <a:pPr algn="ctr"/>
            <a:r>
              <a:rPr lang="ms-MY" sz="2000" dirty="0">
                <a:solidFill>
                  <a:srgbClr val="002060"/>
                </a:solidFill>
                <a:latin typeface="Arial" panose="020B0604020202020204" pitchFamily="34" charset="0"/>
                <a:cs typeface="Arial" panose="020B0604020202020204" pitchFamily="34" charset="0"/>
              </a:rPr>
              <a:t>1980-yillarning	ikkinchi</a:t>
            </a:r>
            <a:r>
              <a:rPr lang="ru-RU" sz="2000" dirty="0">
                <a:solidFill>
                  <a:srgbClr val="002060"/>
                </a:solidFill>
                <a:latin typeface="Arial" panose="020B0604020202020204" pitchFamily="34" charset="0"/>
                <a:cs typeface="Arial" panose="020B0604020202020204" pitchFamily="34" charset="0"/>
              </a:rPr>
              <a:t> </a:t>
            </a:r>
            <a:r>
              <a:rPr lang="ms-MY" sz="2000" dirty="0">
                <a:solidFill>
                  <a:srgbClr val="002060"/>
                </a:solidFill>
                <a:latin typeface="Arial" panose="020B0604020202020204" pitchFamily="34" charset="0"/>
                <a:cs typeface="Arial" panose="020B0604020202020204" pitchFamily="34" charset="0"/>
              </a:rPr>
              <a:t>yarmidan boshlab</a:t>
            </a:r>
            <a:r>
              <a:rPr lang="ru-RU" sz="2000" dirty="0">
                <a:solidFill>
                  <a:srgbClr val="002060"/>
                </a:solidFill>
                <a:latin typeface="Arial" panose="020B0604020202020204" pitchFamily="34" charset="0"/>
                <a:cs typeface="Arial" panose="020B0604020202020204" pitchFamily="34" charset="0"/>
              </a:rPr>
              <a:t> </a:t>
            </a:r>
            <a:r>
              <a:rPr lang="en-US" sz="2000" dirty="0">
                <a:solidFill>
                  <a:srgbClr val="002060"/>
                </a:solidFill>
                <a:latin typeface="Arial" panose="020B0604020202020204" pitchFamily="34" charset="0"/>
                <a:cs typeface="Arial" panose="020B0604020202020204" pitchFamily="34" charset="0"/>
              </a:rPr>
              <a:t>         </a:t>
            </a:r>
            <a:r>
              <a:rPr lang="ms-MY" sz="2000" dirty="0">
                <a:solidFill>
                  <a:srgbClr val="002060"/>
                </a:solidFill>
                <a:latin typeface="Arial" panose="020B0604020202020204" pitchFamily="34" charset="0"/>
                <a:cs typeface="Arial" panose="020B0604020202020204" pitchFamily="34" charset="0"/>
              </a:rPr>
              <a:t>1990-yillarning	boshlarigacha xalqaro  munosabatlarda  faollik  va  iliqlik  davri bo‘ldi.</a:t>
            </a:r>
            <a:endParaRPr lang="ru-RU" sz="2000" dirty="0">
              <a:solidFill>
                <a:srgbClr val="002060"/>
              </a:solidFill>
              <a:latin typeface="Arial" panose="020B0604020202020204" pitchFamily="34" charset="0"/>
              <a:cs typeface="Arial" panose="020B0604020202020204" pitchFamily="34" charset="0"/>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31753" y="1252570"/>
            <a:ext cx="2627697" cy="1911474"/>
          </a:xfrm>
          <a:prstGeom prst="rect">
            <a:avLst/>
          </a:prstGeom>
        </p:spPr>
      </p:pic>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77" y="1252569"/>
            <a:ext cx="3049768" cy="1911474"/>
          </a:xfrm>
          <a:prstGeom prst="rect">
            <a:avLst/>
          </a:prstGeom>
        </p:spPr>
      </p:pic>
    </p:spTree>
    <p:extLst>
      <p:ext uri="{BB962C8B-B14F-4D97-AF65-F5344CB8AC3E}">
        <p14:creationId xmlns:p14="http://schemas.microsoft.com/office/powerpoint/2010/main" val="41063155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object 2"/>
          <p:cNvSpPr txBox="1">
            <a:spLocks noGrp="1"/>
          </p:cNvSpPr>
          <p:nvPr>
            <p:ph type="title"/>
          </p:nvPr>
        </p:nvSpPr>
        <p:spPr>
          <a:xfrm>
            <a:off x="301367" y="19247"/>
            <a:ext cx="4954622" cy="509089"/>
          </a:xfrm>
          <a:prstGeom prst="rect">
            <a:avLst/>
          </a:prstGeom>
        </p:spPr>
        <p:txBody>
          <a:bodyPr vert="horz" wrap="square" lIns="0" tIns="16486" rIns="0" bIns="0" rtlCol="0" anchor="ctr">
            <a:spAutoFit/>
          </a:bodyPr>
          <a:lstStyle/>
          <a:p>
            <a:pPr marL="12681">
              <a:lnSpc>
                <a:spcPct val="100000"/>
              </a:lnSpc>
              <a:spcBef>
                <a:spcPts val="130"/>
              </a:spcBef>
            </a:pPr>
            <a:r>
              <a:rPr lang="en-US" sz="3200" dirty="0" err="1"/>
              <a:t>Reja</a:t>
            </a:r>
            <a:endParaRPr sz="3200" dirty="0"/>
          </a:p>
        </p:txBody>
      </p:sp>
      <p:sp>
        <p:nvSpPr>
          <p:cNvPr id="17" name="TextBox 16"/>
          <p:cNvSpPr txBox="1"/>
          <p:nvPr/>
        </p:nvSpPr>
        <p:spPr>
          <a:xfrm>
            <a:off x="1128116" y="719944"/>
            <a:ext cx="4199882" cy="400110"/>
          </a:xfrm>
          <a:prstGeom prst="rect">
            <a:avLst/>
          </a:prstGeom>
          <a:noFill/>
        </p:spPr>
        <p:txBody>
          <a:bodyPr wrap="square" rtlCol="0">
            <a:spAutoFit/>
          </a:bodyPr>
          <a:lstStyle/>
          <a:p>
            <a:pPr lvl="0" defTabSz="575936">
              <a:spcAft>
                <a:spcPts val="94"/>
              </a:spcAft>
              <a:defRPr/>
            </a:pPr>
            <a:r>
              <a:rPr lang="ms-MY" sz="2000" b="1" dirty="0">
                <a:solidFill>
                  <a:srgbClr val="002060"/>
                </a:solidFill>
                <a:latin typeface="Arial" panose="020B0604020202020204" pitchFamily="34" charset="0"/>
                <a:cs typeface="Arial" panose="020B0604020202020204" pitchFamily="34" charset="0"/>
              </a:rPr>
              <a:t>“Sovuq urush”ning  boshlanishi. </a:t>
            </a:r>
            <a:endParaRPr kumimoji="0" lang="en-US" sz="1600" b="1" i="0" u="none" strike="noStrike" kern="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p:txBody>
      </p:sp>
      <p:sp>
        <p:nvSpPr>
          <p:cNvPr id="18" name="TextBox 17"/>
          <p:cNvSpPr txBox="1"/>
          <p:nvPr/>
        </p:nvSpPr>
        <p:spPr>
          <a:xfrm>
            <a:off x="1103146" y="1549819"/>
            <a:ext cx="4144952" cy="400110"/>
          </a:xfrm>
          <a:prstGeom prst="rect">
            <a:avLst/>
          </a:prstGeom>
          <a:noFill/>
        </p:spPr>
        <p:txBody>
          <a:bodyPr wrap="square" rtlCol="0">
            <a:spAutoFit/>
          </a:bodyPr>
          <a:lstStyle/>
          <a:p>
            <a:pPr lvl="0" defTabSz="355600">
              <a:spcAft>
                <a:spcPts val="94"/>
              </a:spcAft>
              <a:defRPr/>
            </a:pPr>
            <a:r>
              <a:rPr lang="ms-MY" sz="2000" b="1" dirty="0">
                <a:solidFill>
                  <a:srgbClr val="002060"/>
                </a:solidFill>
                <a:latin typeface="Arial" panose="020B0604020202020204" pitchFamily="34" charset="0"/>
                <a:cs typeface="Arial" panose="020B0604020202020204" pitchFamily="34" charset="0"/>
              </a:rPr>
              <a:t>Mustamlaka tizimining qulashi. </a:t>
            </a:r>
            <a:endParaRPr kumimoji="0" lang="en-US" sz="1600" b="0" i="0" u="none" strike="noStrike" kern="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p:txBody>
      </p:sp>
      <p:sp>
        <p:nvSpPr>
          <p:cNvPr id="6" name="TextBox 5"/>
          <p:cNvSpPr txBox="1"/>
          <p:nvPr/>
        </p:nvSpPr>
        <p:spPr>
          <a:xfrm>
            <a:off x="1052999" y="2354352"/>
            <a:ext cx="4514810" cy="707886"/>
          </a:xfrm>
          <a:prstGeom prst="rect">
            <a:avLst/>
          </a:prstGeom>
          <a:noFill/>
        </p:spPr>
        <p:txBody>
          <a:bodyPr wrap="square" rtlCol="0">
            <a:spAutoFit/>
          </a:bodyPr>
          <a:lstStyle/>
          <a:p>
            <a:pPr lvl="0" defTabSz="575936">
              <a:spcAft>
                <a:spcPts val="94"/>
              </a:spcAft>
              <a:defRPr/>
            </a:pPr>
            <a:r>
              <a:rPr lang="ms-MY" sz="2000" b="1" dirty="0">
                <a:solidFill>
                  <a:srgbClr val="002060"/>
                </a:solidFill>
                <a:latin typeface="Arial" panose="020B0604020202020204" pitchFamily="34" charset="0"/>
                <a:cs typeface="Arial" panose="020B0604020202020204" pitchFamily="34" charset="0"/>
              </a:rPr>
              <a:t>1970-1980-yillardagi xalqaro munosabatlar. </a:t>
            </a:r>
            <a:endParaRPr kumimoji="0" lang="en-US" sz="2000" b="0" i="0" u="none" strike="noStrike" kern="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p:txBody>
      </p:sp>
      <p:sp>
        <p:nvSpPr>
          <p:cNvPr id="5" name="Стрелка вправо с вырезом 4"/>
          <p:cNvSpPr/>
          <p:nvPr/>
        </p:nvSpPr>
        <p:spPr>
          <a:xfrm>
            <a:off x="124738" y="719944"/>
            <a:ext cx="978408" cy="484632"/>
          </a:xfrm>
          <a:prstGeom prst="notchedRightArrow">
            <a:avLst/>
          </a:prstGeom>
          <a:solidFill>
            <a:srgbClr val="00B0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7" name="Стрелка вправо с вырезом 6"/>
          <p:cNvSpPr/>
          <p:nvPr/>
        </p:nvSpPr>
        <p:spPr>
          <a:xfrm>
            <a:off x="86541" y="1508878"/>
            <a:ext cx="985439" cy="490940"/>
          </a:xfrm>
          <a:prstGeom prst="notchedRightArrow">
            <a:avLst/>
          </a:prstGeom>
          <a:solidFill>
            <a:srgbClr val="7030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8" name="Стрелка вправо с вырезом 7"/>
          <p:cNvSpPr/>
          <p:nvPr/>
        </p:nvSpPr>
        <p:spPr>
          <a:xfrm>
            <a:off x="71413" y="2393903"/>
            <a:ext cx="945191" cy="482878"/>
          </a:xfrm>
          <a:prstGeom prst="notchedRightArrow">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207014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Прямоугольник 1"/>
          <p:cNvSpPr/>
          <p:nvPr/>
        </p:nvSpPr>
        <p:spPr>
          <a:xfrm>
            <a:off x="0" y="71872"/>
            <a:ext cx="5759450" cy="461665"/>
          </a:xfrm>
          <a:prstGeom prst="rect">
            <a:avLst/>
          </a:prstGeom>
          <a:solidFill>
            <a:schemeClr val="tx1">
              <a:lumMod val="95000"/>
            </a:schemeClr>
          </a:solidFill>
        </p:spPr>
        <p:txBody>
          <a:bodyPr wrap="square">
            <a:spAutoFit/>
          </a:bodyPr>
          <a:lstStyle/>
          <a:p>
            <a:pPr algn="ctr"/>
            <a:r>
              <a:rPr lang="en-US" sz="2400" dirty="0" err="1">
                <a:solidFill>
                  <a:srgbClr val="002060"/>
                </a:solidFill>
                <a:latin typeface="Arial" panose="020B0604020202020204" pitchFamily="34" charset="0"/>
                <a:cs typeface="Arial" panose="020B0604020202020204" pitchFamily="34" charset="0"/>
              </a:rPr>
              <a:t>Xulosa</a:t>
            </a:r>
            <a:r>
              <a:rPr lang="en-US" sz="2400" dirty="0">
                <a:solidFill>
                  <a:srgbClr val="002060"/>
                </a:solidFill>
                <a:latin typeface="Arial" panose="020B0604020202020204" pitchFamily="34" charset="0"/>
                <a:cs typeface="Arial" panose="020B0604020202020204" pitchFamily="34" charset="0"/>
              </a:rPr>
              <a:t> </a:t>
            </a:r>
            <a:r>
              <a:rPr lang="en-US" sz="2400" dirty="0" err="1">
                <a:solidFill>
                  <a:srgbClr val="002060"/>
                </a:solidFill>
                <a:latin typeface="Arial" panose="020B0604020202020204" pitchFamily="34" charset="0"/>
                <a:cs typeface="Arial" panose="020B0604020202020204" pitchFamily="34" charset="0"/>
              </a:rPr>
              <a:t>o‘rnida</a:t>
            </a:r>
            <a:endParaRPr lang="ru-RU" sz="2400" dirty="0">
              <a:solidFill>
                <a:srgbClr val="002060"/>
              </a:solidFill>
              <a:latin typeface="Arial" panose="020B0604020202020204" pitchFamily="34" charset="0"/>
              <a:cs typeface="Arial" panose="020B0604020202020204" pitchFamily="34" charset="0"/>
            </a:endParaRPr>
          </a:p>
        </p:txBody>
      </p:sp>
      <p:sp>
        <p:nvSpPr>
          <p:cNvPr id="3" name="Прямоугольник 2"/>
          <p:cNvSpPr/>
          <p:nvPr/>
        </p:nvSpPr>
        <p:spPr>
          <a:xfrm>
            <a:off x="202719" y="611932"/>
            <a:ext cx="5400600" cy="2452082"/>
          </a:xfrm>
          <a:prstGeom prst="rect">
            <a:avLst/>
          </a:prstGeom>
        </p:spPr>
        <p:txBody>
          <a:bodyPr wrap="square">
            <a:spAutoFit/>
          </a:bodyPr>
          <a:lstStyle/>
          <a:p>
            <a:pPr marL="119063" marR="212725" indent="-28575">
              <a:lnSpc>
                <a:spcPct val="91000"/>
              </a:lnSpc>
              <a:spcBef>
                <a:spcPts val="705"/>
              </a:spcBef>
              <a:spcAft>
                <a:spcPts val="0"/>
              </a:spcAft>
            </a:pPr>
            <a:r>
              <a:rPr lang="ms-MY"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1949-yil yanvarda </a:t>
            </a:r>
            <a:r>
              <a:rPr lang="ms-MY" sz="1600" spc="-10" dirty="0">
                <a:solidFill>
                  <a:srgbClr val="002060"/>
                </a:solidFill>
                <a:latin typeface="Arial" panose="020B0604020202020204" pitchFamily="34" charset="0"/>
                <a:ea typeface="Times New Roman" panose="02020603050405020304" pitchFamily="18" charset="0"/>
                <a:cs typeface="Arial" panose="020B0604020202020204" pitchFamily="34" charset="0"/>
              </a:rPr>
              <a:t>O‘zaro </a:t>
            </a:r>
            <a:r>
              <a:rPr lang="ms-MY"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Iqtisodiy </a:t>
            </a:r>
            <a:r>
              <a:rPr lang="ms-MY" sz="1600" spc="-25" dirty="0">
                <a:solidFill>
                  <a:srgbClr val="002060"/>
                </a:solidFill>
                <a:latin typeface="Arial" panose="020B0604020202020204" pitchFamily="34" charset="0"/>
                <a:ea typeface="Times New Roman" panose="02020603050405020304" pitchFamily="18" charset="0"/>
                <a:cs typeface="Arial" panose="020B0604020202020204" pitchFamily="34" charset="0"/>
              </a:rPr>
              <a:t>Yordam  </a:t>
            </a:r>
            <a:r>
              <a:rPr lang="ms-MY"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Kengashi</a:t>
            </a:r>
            <a:r>
              <a:rPr lang="ms-MY" sz="1600" spc="315"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ms-MY"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(O‘IYK)</a:t>
            </a:r>
            <a:r>
              <a:rPr lang="ms-MY" sz="1600" spc="255"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ms-MY" sz="1600" spc="15" dirty="0">
                <a:solidFill>
                  <a:srgbClr val="002060"/>
                </a:solidFill>
                <a:latin typeface="Arial" panose="020B0604020202020204" pitchFamily="34" charset="0"/>
                <a:ea typeface="Times New Roman" panose="02020603050405020304" pitchFamily="18" charset="0"/>
                <a:cs typeface="Arial" panose="020B0604020202020204" pitchFamily="34" charset="0"/>
              </a:rPr>
              <a:t>tuzildi.</a:t>
            </a:r>
          </a:p>
          <a:p>
            <a:pPr marL="119063" marR="212725" indent="-28575">
              <a:lnSpc>
                <a:spcPct val="91000"/>
              </a:lnSpc>
              <a:spcBef>
                <a:spcPts val="705"/>
              </a:spcBef>
              <a:spcAft>
                <a:spcPts val="0"/>
              </a:spcAft>
            </a:pPr>
            <a:endParaRPr lang="ru-RU" sz="16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119063" marR="127635" indent="-28575">
              <a:lnSpc>
                <a:spcPct val="91000"/>
              </a:lnSpc>
              <a:spcAft>
                <a:spcPts val="0"/>
              </a:spcAft>
              <a:tabLst>
                <a:tab pos="1558290" algn="l"/>
                <a:tab pos="1654175" algn="l"/>
                <a:tab pos="2242185" algn="l"/>
                <a:tab pos="2317750" algn="l"/>
                <a:tab pos="2624455" algn="l"/>
                <a:tab pos="3068955" algn="l"/>
                <a:tab pos="3388995" algn="l"/>
                <a:tab pos="3866515" algn="l"/>
                <a:tab pos="4482465" algn="l"/>
              </a:tabLst>
            </a:pPr>
            <a:r>
              <a:rPr lang="ms-MY"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1949-yil aprelda		Shimoliy	Atlantika	</a:t>
            </a:r>
            <a:r>
              <a:rPr lang="ms-MY" sz="1600" spc="-15" dirty="0">
                <a:solidFill>
                  <a:srgbClr val="002060"/>
                </a:solidFill>
                <a:latin typeface="Arial" panose="020B0604020202020204" pitchFamily="34" charset="0"/>
                <a:ea typeface="Times New Roman" panose="02020603050405020304" pitchFamily="18" charset="0"/>
                <a:cs typeface="Arial" panose="020B0604020202020204" pitchFamily="34" charset="0"/>
              </a:rPr>
              <a:t>Shartnomasi </a:t>
            </a:r>
            <a:r>
              <a:rPr lang="ms-MY" sz="1600" spc="10" dirty="0">
                <a:solidFill>
                  <a:srgbClr val="002060"/>
                </a:solidFill>
                <a:latin typeface="Arial" panose="020B0604020202020204" pitchFamily="34" charset="0"/>
                <a:ea typeface="Times New Roman" panose="02020603050405020304" pitchFamily="18" charset="0"/>
                <a:cs typeface="Arial" panose="020B0604020202020204" pitchFamily="34" charset="0"/>
              </a:rPr>
              <a:t>tashkiloti </a:t>
            </a:r>
            <a:r>
              <a:rPr lang="ms-MY" sz="1600" spc="-30" dirty="0">
                <a:solidFill>
                  <a:srgbClr val="002060"/>
                </a:solidFill>
                <a:latin typeface="Arial" panose="020B0604020202020204" pitchFamily="34" charset="0"/>
                <a:ea typeface="Times New Roman" panose="02020603050405020304" pitchFamily="18" charset="0"/>
                <a:cs typeface="Arial" panose="020B0604020202020204" pitchFamily="34" charset="0"/>
              </a:rPr>
              <a:t>(NATO)	 </a:t>
            </a:r>
            <a:r>
              <a:rPr lang="ms-MY"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deb	ataluvchi	 harbiy-siyosiy	ittifoq</a:t>
            </a:r>
            <a:r>
              <a:rPr lang="ms-MY" sz="1600" spc="315"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ms-MY" sz="1600" spc="10" dirty="0">
                <a:solidFill>
                  <a:srgbClr val="002060"/>
                </a:solidFill>
                <a:latin typeface="Arial" panose="020B0604020202020204" pitchFamily="34" charset="0"/>
                <a:ea typeface="Times New Roman" panose="02020603050405020304" pitchFamily="18" charset="0"/>
                <a:cs typeface="Arial" panose="020B0604020202020204" pitchFamily="34" charset="0"/>
              </a:rPr>
              <a:t>tashkil</a:t>
            </a:r>
            <a:r>
              <a:rPr lang="ms-MY" sz="1600" spc="300"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ms-MY" sz="1600" spc="10" dirty="0">
                <a:solidFill>
                  <a:srgbClr val="002060"/>
                </a:solidFill>
                <a:latin typeface="Arial" panose="020B0604020202020204" pitchFamily="34" charset="0"/>
                <a:ea typeface="Times New Roman" panose="02020603050405020304" pitchFamily="18" charset="0"/>
                <a:cs typeface="Arial" panose="020B0604020202020204" pitchFamily="34" charset="0"/>
              </a:rPr>
              <a:t>etildi.</a:t>
            </a:r>
          </a:p>
          <a:p>
            <a:pPr marL="119063" marR="127635" indent="-28575">
              <a:lnSpc>
                <a:spcPct val="91000"/>
              </a:lnSpc>
              <a:spcAft>
                <a:spcPts val="0"/>
              </a:spcAft>
              <a:tabLst>
                <a:tab pos="1558290" algn="l"/>
                <a:tab pos="1654175" algn="l"/>
                <a:tab pos="2242185" algn="l"/>
                <a:tab pos="2317750" algn="l"/>
                <a:tab pos="2624455" algn="l"/>
                <a:tab pos="3068955" algn="l"/>
                <a:tab pos="3388995" algn="l"/>
                <a:tab pos="3866515" algn="l"/>
                <a:tab pos="4482465" algn="l"/>
              </a:tabLst>
            </a:pPr>
            <a:endParaRPr lang="ru-RU" sz="16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119063" indent="-28575">
              <a:lnSpc>
                <a:spcPct val="95000"/>
              </a:lnSpc>
              <a:spcBef>
                <a:spcPts val="5"/>
              </a:spcBef>
              <a:spcAft>
                <a:spcPts val="0"/>
              </a:spcAft>
            </a:pPr>
            <a:r>
              <a:rPr lang="ms-MY" sz="1600" spc="10" dirty="0">
                <a:solidFill>
                  <a:srgbClr val="002060"/>
                </a:solidFill>
                <a:latin typeface="Arial" panose="020B0604020202020204" pitchFamily="34" charset="0"/>
                <a:ea typeface="Times New Roman" panose="02020603050405020304" pitchFamily="18" charset="0"/>
                <a:cs typeface="Arial" panose="020B0604020202020204" pitchFamily="34" charset="0"/>
              </a:rPr>
              <a:t>1955-yili </a:t>
            </a:r>
            <a:r>
              <a:rPr lang="ms-MY"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SSSR va Sharqiy </a:t>
            </a:r>
            <a:r>
              <a:rPr lang="ms-MY" sz="1600" spc="-25" dirty="0">
                <a:solidFill>
                  <a:srgbClr val="002060"/>
                </a:solidFill>
                <a:latin typeface="Arial" panose="020B0604020202020204" pitchFamily="34" charset="0"/>
                <a:ea typeface="Times New Roman" panose="02020603050405020304" pitchFamily="18" charset="0"/>
                <a:cs typeface="Arial" panose="020B0604020202020204" pitchFamily="34" charset="0"/>
              </a:rPr>
              <a:t>Yevropa</a:t>
            </a:r>
            <a:r>
              <a:rPr lang="ms-MY" sz="1600" spc="265"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ms-MY"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davlatlarining harbiy- siyosiy</a:t>
            </a:r>
            <a:r>
              <a:rPr lang="ms-MY" sz="1600" spc="315"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ms-MY"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ittifoqi – </a:t>
            </a:r>
            <a:r>
              <a:rPr lang="ms-MY" sz="1600" spc="-25" dirty="0">
                <a:solidFill>
                  <a:srgbClr val="002060"/>
                </a:solidFill>
                <a:latin typeface="Arial" panose="020B0604020202020204" pitchFamily="34" charset="0"/>
                <a:ea typeface="Times New Roman" panose="02020603050405020304" pitchFamily="18" charset="0"/>
                <a:cs typeface="Arial" panose="020B0604020202020204" pitchFamily="34" charset="0"/>
              </a:rPr>
              <a:t>Varshava  </a:t>
            </a:r>
            <a:r>
              <a:rPr lang="ms-MY"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Shartnomasi  Tashkiloti </a:t>
            </a:r>
            <a:r>
              <a:rPr lang="ms-MY" sz="1600" spc="15" dirty="0">
                <a:solidFill>
                  <a:srgbClr val="002060"/>
                </a:solidFill>
                <a:latin typeface="Arial" panose="020B0604020202020204" pitchFamily="34" charset="0"/>
                <a:ea typeface="Times New Roman" panose="02020603050405020304" pitchFamily="18" charset="0"/>
                <a:cs typeface="Arial" panose="020B0604020202020204" pitchFamily="34" charset="0"/>
              </a:rPr>
              <a:t>tuzildi.</a:t>
            </a:r>
            <a:endParaRPr lang="ru-RU" sz="1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266708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object 2"/>
          <p:cNvSpPr txBox="1">
            <a:spLocks noGrp="1"/>
          </p:cNvSpPr>
          <p:nvPr>
            <p:ph type="title"/>
          </p:nvPr>
        </p:nvSpPr>
        <p:spPr/>
        <p:txBody>
          <a:bodyPr>
            <a:normAutofit fontScale="90000"/>
          </a:bodyPr>
          <a:lstStyle/>
          <a:p>
            <a:r>
              <a:rPr lang="en-US" dirty="0" err="1"/>
              <a:t>Mustaqil</a:t>
            </a:r>
            <a:r>
              <a:rPr lang="en-US" dirty="0"/>
              <a:t> </a:t>
            </a:r>
            <a:r>
              <a:rPr lang="en-US" dirty="0" err="1"/>
              <a:t>bajarish</a:t>
            </a:r>
            <a:r>
              <a:rPr lang="en-US" dirty="0"/>
              <a:t> </a:t>
            </a:r>
            <a:r>
              <a:rPr lang="en-US" dirty="0" err="1"/>
              <a:t>uchun</a:t>
            </a:r>
            <a:r>
              <a:rPr lang="en-US" dirty="0"/>
              <a:t> </a:t>
            </a:r>
            <a:r>
              <a:rPr lang="en-US" dirty="0" err="1"/>
              <a:t>topshiriq</a:t>
            </a:r>
            <a:endParaRPr lang="ru-RU" dirty="0"/>
          </a:p>
        </p:txBody>
      </p:sp>
      <p:graphicFrame>
        <p:nvGraphicFramePr>
          <p:cNvPr id="3" name="Объект 2"/>
          <p:cNvGraphicFramePr>
            <a:graphicFrameLocks noGrp="1"/>
          </p:cNvGraphicFramePr>
          <p:nvPr>
            <p:ph sz="half" idx="2"/>
            <p:extLst>
              <p:ext uri="{D42A27DB-BD31-4B8C-83A1-F6EECF244321}">
                <p14:modId xmlns:p14="http://schemas.microsoft.com/office/powerpoint/2010/main" val="4068458131"/>
              </p:ext>
            </p:extLst>
          </p:nvPr>
        </p:nvGraphicFramePr>
        <p:xfrm>
          <a:off x="179425" y="518529"/>
          <a:ext cx="5436604" cy="25416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863146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Прямоугольник 1"/>
          <p:cNvSpPr/>
          <p:nvPr/>
        </p:nvSpPr>
        <p:spPr>
          <a:xfrm>
            <a:off x="0" y="13547"/>
            <a:ext cx="5777653" cy="1200329"/>
          </a:xfrm>
          <a:prstGeom prst="rect">
            <a:avLst/>
          </a:prstGeom>
          <a:solidFill>
            <a:schemeClr val="tx2">
              <a:lumMod val="20000"/>
              <a:lumOff val="80000"/>
            </a:schemeClr>
          </a:solidFill>
        </p:spPr>
        <p:txBody>
          <a:bodyPr wrap="square">
            <a:spAutoFit/>
          </a:bodyPr>
          <a:lstStyle/>
          <a:p>
            <a:r>
              <a:rPr lang="ms-MY" sz="1800" dirty="0">
                <a:solidFill>
                  <a:srgbClr val="002060"/>
                </a:solidFill>
                <a:latin typeface="Arial" panose="020B0604020202020204" pitchFamily="34" charset="0"/>
                <a:cs typeface="Arial" panose="020B0604020202020204" pitchFamily="34" charset="0"/>
              </a:rPr>
              <a:t>Antigitler koalitsiya a’zolari urushda g‘alaba qozon</a:t>
            </a:r>
            <a:r>
              <a:rPr lang="en-US" sz="1800" dirty="0" err="1">
                <a:solidFill>
                  <a:srgbClr val="002060"/>
                </a:solidFill>
                <a:latin typeface="Arial" panose="020B0604020202020204" pitchFamily="34" charset="0"/>
                <a:cs typeface="Arial" panose="020B0604020202020204" pitchFamily="34" charset="0"/>
              </a:rPr>
              <a:t>dilar</a:t>
            </a:r>
            <a:r>
              <a:rPr lang="ms-MY" sz="1800" dirty="0">
                <a:solidFill>
                  <a:srgbClr val="002060"/>
                </a:solidFill>
                <a:latin typeface="Arial" panose="020B0604020202020204" pitchFamily="34" charset="0"/>
                <a:cs typeface="Arial" panose="020B0604020202020204" pitchFamily="34" charset="0"/>
              </a:rPr>
              <a:t>, insoniyat sivilizatsiyasi tarixida  yangi  sahifa ochildi,  ammo bu sahifa yangi ziddiyatlar davri tarixini ochib berdi.  </a:t>
            </a:r>
            <a:endParaRPr lang="ru-RU" sz="1600" dirty="0">
              <a:solidFill>
                <a:srgbClr val="002060"/>
              </a:solidFill>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1573" y="1200329"/>
            <a:ext cx="2643271" cy="1913373"/>
          </a:xfrm>
          <a:prstGeom prst="rect">
            <a:avLst/>
          </a:prstGeom>
        </p:spPr>
      </p:pic>
    </p:spTree>
    <p:extLst>
      <p:ext uri="{BB962C8B-B14F-4D97-AF65-F5344CB8AC3E}">
        <p14:creationId xmlns:p14="http://schemas.microsoft.com/office/powerpoint/2010/main" val="3677415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Прямоугольник 1"/>
          <p:cNvSpPr/>
          <p:nvPr/>
        </p:nvSpPr>
        <p:spPr>
          <a:xfrm>
            <a:off x="0" y="0"/>
            <a:ext cx="5759450" cy="830997"/>
          </a:xfrm>
          <a:prstGeom prst="rect">
            <a:avLst/>
          </a:prstGeom>
          <a:solidFill>
            <a:schemeClr val="tx2">
              <a:lumMod val="20000"/>
              <a:lumOff val="80000"/>
            </a:schemeClr>
          </a:solidFill>
        </p:spPr>
        <p:txBody>
          <a:bodyPr wrap="square">
            <a:spAutoFit/>
          </a:bodyPr>
          <a:lstStyle/>
          <a:p>
            <a:pPr algn="ctr"/>
            <a:r>
              <a:rPr lang="ms-MY" sz="1600" dirty="0">
                <a:solidFill>
                  <a:srgbClr val="002060"/>
                </a:solidFill>
                <a:latin typeface="Arial" panose="020B0604020202020204" pitchFamily="34" charset="0"/>
                <a:cs typeface="Arial" panose="020B0604020202020204" pitchFamily="34" charset="0"/>
              </a:rPr>
              <a:t>30   yil   ichida   insoniyat   tarixidagi   eng dahshatli ikkita urushga bevosita guvoh bo‘lgan dunyo xalqlarini tinch-totuv yashash  istagi,  tinch  rivojlanish  orzusi  birlashtirib turardi</a:t>
            </a:r>
            <a:r>
              <a:rPr lang="ms-MY" sz="1400" dirty="0">
                <a:solidFill>
                  <a:srgbClr val="002060"/>
                </a:solidFill>
                <a:latin typeface="Arial" panose="020B0604020202020204" pitchFamily="34" charset="0"/>
                <a:cs typeface="Arial" panose="020B0604020202020204" pitchFamily="34" charset="0"/>
              </a:rPr>
              <a:t>.</a:t>
            </a:r>
            <a:endParaRPr lang="ru-RU" sz="1400" dirty="0">
              <a:solidFill>
                <a:srgbClr val="002060"/>
              </a:solidFill>
              <a:latin typeface="Arial" panose="020B0604020202020204" pitchFamily="34" charset="0"/>
              <a:cs typeface="Arial" panose="020B0604020202020204" pitchFamily="34" charset="0"/>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1534" y="830997"/>
            <a:ext cx="3420380" cy="2205515"/>
          </a:xfrm>
          <a:prstGeom prst="rect">
            <a:avLst/>
          </a:prstGeom>
        </p:spPr>
      </p:pic>
    </p:spTree>
    <p:extLst>
      <p:ext uri="{BB962C8B-B14F-4D97-AF65-F5344CB8AC3E}">
        <p14:creationId xmlns:p14="http://schemas.microsoft.com/office/powerpoint/2010/main" val="5466256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Прямоугольник 1"/>
          <p:cNvSpPr/>
          <p:nvPr/>
        </p:nvSpPr>
        <p:spPr>
          <a:xfrm>
            <a:off x="99142" y="71873"/>
            <a:ext cx="5580784" cy="1200329"/>
          </a:xfrm>
          <a:prstGeom prst="rect">
            <a:avLst/>
          </a:prstGeom>
          <a:solidFill>
            <a:schemeClr val="tx1">
              <a:lumMod val="95000"/>
            </a:schemeClr>
          </a:solidFill>
        </p:spPr>
        <p:txBody>
          <a:bodyPr wrap="square">
            <a:spAutoFit/>
          </a:bodyPr>
          <a:lstStyle/>
          <a:p>
            <a:r>
              <a:rPr lang="ms-MY" sz="1200" dirty="0">
                <a:solidFill>
                  <a:srgbClr val="002060"/>
                </a:solidFill>
                <a:latin typeface="Arial" panose="020B0604020202020204" pitchFamily="34" charset="0"/>
                <a:cs typeface="Arial" panose="020B0604020202020204" pitchFamily="34" charset="0"/>
              </a:rPr>
              <a:t>    Dunyoni  hududiy  qayta  bo‘lish uchun olib  borilgan  ikkita  jahon   urushlaridan   so‘ng   dunyodagi   kuchlar nisbatida  katta o‘zgarishlar  yuz berdi.  </a:t>
            </a:r>
          </a:p>
          <a:p>
            <a:r>
              <a:rPr lang="ms-MY" sz="1200" dirty="0">
                <a:solidFill>
                  <a:srgbClr val="002060"/>
                </a:solidFill>
                <a:latin typeface="Arial" panose="020B0604020202020204" pitchFamily="34" charset="0"/>
                <a:cs typeface="Arial" panose="020B0604020202020204" pitchFamily="34" charset="0"/>
              </a:rPr>
              <a:t>G‘arbning  liberal-demokratik davlatlari  bilan  SSSR o‘rtasida  ziddiyatlar  kuchayib  bordi.</a:t>
            </a:r>
          </a:p>
          <a:p>
            <a:r>
              <a:rPr lang="ms-MY" sz="1200" dirty="0">
                <a:solidFill>
                  <a:srgbClr val="002060"/>
                </a:solidFill>
                <a:latin typeface="Arial" panose="020B0604020202020204" pitchFamily="34" charset="0"/>
                <a:cs typeface="Arial" panose="020B0604020202020204" pitchFamily="34" charset="0"/>
              </a:rPr>
              <a:t>     Urushdan so‘ng AQSH  sovet – Amerika  munosabatlari   tarixida  birinchi marta SSSRga qarshi  yadro  qurolini  qo‘llashi  mumkinligi  bilan tahdid qildi.  </a:t>
            </a: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8667" y="1512032"/>
            <a:ext cx="2915621" cy="1632748"/>
          </a:xfrm>
          <a:prstGeom prst="rect">
            <a:avLst/>
          </a:prstGeom>
        </p:spPr>
      </p:pic>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142" y="1512032"/>
            <a:ext cx="2411632" cy="1596238"/>
          </a:xfrm>
          <a:prstGeom prst="rect">
            <a:avLst/>
          </a:prstGeom>
        </p:spPr>
      </p:pic>
    </p:spTree>
    <p:extLst>
      <p:ext uri="{BB962C8B-B14F-4D97-AF65-F5344CB8AC3E}">
        <p14:creationId xmlns:p14="http://schemas.microsoft.com/office/powerpoint/2010/main" val="30749643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Прямоугольник 1"/>
          <p:cNvSpPr/>
          <p:nvPr/>
        </p:nvSpPr>
        <p:spPr>
          <a:xfrm>
            <a:off x="153451" y="305894"/>
            <a:ext cx="3554366" cy="2862322"/>
          </a:xfrm>
          <a:prstGeom prst="rect">
            <a:avLst/>
          </a:prstGeom>
          <a:solidFill>
            <a:schemeClr val="accent3">
              <a:lumMod val="20000"/>
              <a:lumOff val="80000"/>
            </a:schemeClr>
          </a:solidFill>
        </p:spPr>
        <p:txBody>
          <a:bodyPr wrap="square">
            <a:spAutoFit/>
          </a:bodyPr>
          <a:lstStyle/>
          <a:p>
            <a:r>
              <a:rPr lang="ms-MY" sz="1500" dirty="0">
                <a:solidFill>
                  <a:srgbClr val="002060"/>
                </a:solidFill>
                <a:latin typeface="Arial" panose="020B0604020202020204" pitchFamily="34" charset="0"/>
                <a:cs typeface="Arial" panose="020B0604020202020204" pitchFamily="34" charset="0"/>
              </a:rPr>
              <a:t>    Iste’foda    bo‘lsa-da,    urush   yillari   katta   obro‘  orttirgan </a:t>
            </a:r>
            <a:r>
              <a:rPr lang="ms-MY" sz="1500" dirty="0" smtClean="0">
                <a:solidFill>
                  <a:srgbClr val="002060"/>
                </a:solidFill>
                <a:latin typeface="Arial" panose="020B0604020202020204" pitchFamily="34" charset="0"/>
                <a:cs typeface="Arial" panose="020B0604020202020204" pitchFamily="34" charset="0"/>
              </a:rPr>
              <a:t>U.Cherchill </a:t>
            </a:r>
            <a:br>
              <a:rPr lang="ms-MY" sz="1500" dirty="0" smtClean="0">
                <a:solidFill>
                  <a:srgbClr val="002060"/>
                </a:solidFill>
                <a:latin typeface="Arial" panose="020B0604020202020204" pitchFamily="34" charset="0"/>
                <a:cs typeface="Arial" panose="020B0604020202020204" pitchFamily="34" charset="0"/>
              </a:rPr>
            </a:br>
            <a:r>
              <a:rPr lang="ms-MY" sz="1500" b="1" dirty="0" smtClean="0">
                <a:solidFill>
                  <a:srgbClr val="002060"/>
                </a:solidFill>
                <a:latin typeface="Arial" panose="020B0604020202020204" pitchFamily="34" charset="0"/>
                <a:cs typeface="Arial" panose="020B0604020202020204" pitchFamily="34" charset="0"/>
              </a:rPr>
              <a:t>1946-yil </a:t>
            </a:r>
            <a:r>
              <a:rPr lang="ms-MY" sz="1500" b="1" dirty="0">
                <a:solidFill>
                  <a:srgbClr val="002060"/>
                </a:solidFill>
                <a:latin typeface="Arial" panose="020B0604020202020204" pitchFamily="34" charset="0"/>
                <a:cs typeface="Arial" panose="020B0604020202020204" pitchFamily="34" charset="0"/>
              </a:rPr>
              <a:t>martda  </a:t>
            </a:r>
            <a:r>
              <a:rPr lang="ms-MY" sz="1500" dirty="0">
                <a:solidFill>
                  <a:srgbClr val="002060"/>
                </a:solidFill>
                <a:latin typeface="Arial" panose="020B0604020202020204" pitchFamily="34" charset="0"/>
                <a:cs typeface="Arial" panose="020B0604020202020204" pitchFamily="34" charset="0"/>
              </a:rPr>
              <a:t>AQSHning  Fulton  shahrida  Vestminster  kollejidagi nutqida AQSHga “tinchliksevar xalqlarning  sovet tajovuziga”  qarshi  kurashiga  boshchilik  qilishni  taklif qildi.  </a:t>
            </a:r>
          </a:p>
          <a:p>
            <a:r>
              <a:rPr lang="ms-MY" sz="1500" dirty="0" smtClean="0">
                <a:solidFill>
                  <a:srgbClr val="002060"/>
                </a:solidFill>
                <a:latin typeface="Arial" panose="020B0604020202020204" pitchFamily="34" charset="0"/>
                <a:cs typeface="Arial" panose="020B0604020202020204" pitchFamily="34" charset="0"/>
              </a:rPr>
              <a:t>U.Cherchill  </a:t>
            </a:r>
            <a:r>
              <a:rPr lang="ms-MY" sz="1500" dirty="0">
                <a:solidFill>
                  <a:srgbClr val="002060"/>
                </a:solidFill>
                <a:latin typeface="Arial" panose="020B0604020202020204" pitchFamily="34" charset="0"/>
                <a:cs typeface="Arial" panose="020B0604020202020204" pitchFamily="34" charset="0"/>
              </a:rPr>
              <a:t>ushbu  nutqida  qo‘llagan “temir parda”  iborasi uzoq vaqt G‘arb bilan Sharq o‘rtasidagi ramziy chegara bo‘lib qoldi.  </a:t>
            </a: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79825" y="575928"/>
            <a:ext cx="1847850" cy="2476500"/>
          </a:xfrm>
          <a:prstGeom prst="rect">
            <a:avLst/>
          </a:prstGeom>
        </p:spPr>
      </p:pic>
    </p:spTree>
    <p:extLst>
      <p:ext uri="{BB962C8B-B14F-4D97-AF65-F5344CB8AC3E}">
        <p14:creationId xmlns:p14="http://schemas.microsoft.com/office/powerpoint/2010/main" val="2873850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Прямоугольник 1"/>
          <p:cNvSpPr/>
          <p:nvPr/>
        </p:nvSpPr>
        <p:spPr>
          <a:xfrm>
            <a:off x="71413" y="71873"/>
            <a:ext cx="5616624" cy="1384995"/>
          </a:xfrm>
          <a:prstGeom prst="rect">
            <a:avLst/>
          </a:prstGeom>
          <a:solidFill>
            <a:schemeClr val="tx1">
              <a:lumMod val="95000"/>
            </a:schemeClr>
          </a:solidFill>
        </p:spPr>
        <p:txBody>
          <a:bodyPr wrap="square">
            <a:spAutoFit/>
          </a:bodyPr>
          <a:lstStyle/>
          <a:p>
            <a:r>
              <a:rPr lang="ms-MY" sz="1200" b="1" dirty="0">
                <a:solidFill>
                  <a:srgbClr val="002060"/>
                </a:solidFill>
                <a:latin typeface="Arial" panose="020B0604020202020204" pitchFamily="34" charset="0"/>
                <a:cs typeface="Arial" panose="020B0604020202020204" pitchFamily="34" charset="0"/>
              </a:rPr>
              <a:t>           </a:t>
            </a:r>
            <a:r>
              <a:rPr lang="ms-MY" sz="1400" b="1" dirty="0">
                <a:solidFill>
                  <a:srgbClr val="002060"/>
                </a:solidFill>
                <a:latin typeface="Arial" panose="020B0604020202020204" pitchFamily="34" charset="0"/>
                <a:cs typeface="Arial" panose="020B0604020202020204" pitchFamily="34" charset="0"/>
              </a:rPr>
              <a:t>1947-yil	iyun oyida </a:t>
            </a:r>
            <a:r>
              <a:rPr lang="ms-MY" sz="1400" dirty="0">
                <a:solidFill>
                  <a:srgbClr val="002060"/>
                </a:solidFill>
                <a:latin typeface="Arial" panose="020B0604020202020204" pitchFamily="34" charset="0"/>
                <a:cs typeface="Arial" panose="020B0604020202020204" pitchFamily="34" charset="0"/>
              </a:rPr>
              <a:t>AQSH davlat kotibi J.Marshall Yevropa mamlakatlariga urush oqibatlarini bartaraf qilishda yordam ko‘rsatish g‘oyasini ilgari surdi. Sovet diplomatiyasi “Marshall rejasi”ni rad  etdi.  Sovetlar  “Marshall  rejasi”ni  SSSRning  Sharqiy  Yevropadagi ta’siriga navbatdagi xavf, Amerika  kapitalining Yevropani egallash uchun urinishi, deb baholadi.</a:t>
            </a: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9338" y="1296008"/>
            <a:ext cx="2124236" cy="1701081"/>
          </a:xfrm>
          <a:prstGeom prst="rect">
            <a:avLst/>
          </a:prstGeom>
        </p:spPr>
      </p:pic>
    </p:spTree>
    <p:extLst>
      <p:ext uri="{BB962C8B-B14F-4D97-AF65-F5344CB8AC3E}">
        <p14:creationId xmlns:p14="http://schemas.microsoft.com/office/powerpoint/2010/main" val="16193391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1356225153"/>
              </p:ext>
            </p:extLst>
          </p:nvPr>
        </p:nvGraphicFramePr>
        <p:xfrm>
          <a:off x="76782" y="71873"/>
          <a:ext cx="5682668" cy="30603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613248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5" name="image78.jpeg"/>
          <p:cNvPicPr/>
          <p:nvPr/>
        </p:nvPicPr>
        <p:blipFill>
          <a:blip r:embed="rId2" cstate="print"/>
          <a:stretch>
            <a:fillRect/>
          </a:stretch>
        </p:blipFill>
        <p:spPr>
          <a:xfrm>
            <a:off x="0" y="35868"/>
            <a:ext cx="5724041" cy="3096344"/>
          </a:xfrm>
          <a:prstGeom prst="rect">
            <a:avLst/>
          </a:prstGeom>
        </p:spPr>
      </p:pic>
    </p:spTree>
    <p:extLst>
      <p:ext uri="{BB962C8B-B14F-4D97-AF65-F5344CB8AC3E}">
        <p14:creationId xmlns:p14="http://schemas.microsoft.com/office/powerpoint/2010/main" val="20992031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i9_Aqua Teal Dark">
      <a:dk1>
        <a:srgbClr val="FFFFFF"/>
      </a:dk1>
      <a:lt1>
        <a:srgbClr val="2B2B2D"/>
      </a:lt1>
      <a:dk2>
        <a:srgbClr val="1C5686"/>
      </a:dk2>
      <a:lt2>
        <a:srgbClr val="176490"/>
      </a:lt2>
      <a:accent1>
        <a:srgbClr val="51C3CA"/>
      </a:accent1>
      <a:accent2>
        <a:srgbClr val="3CB2C3"/>
      </a:accent2>
      <a:accent3>
        <a:srgbClr val="1AA5BD"/>
      </a:accent3>
      <a:accent4>
        <a:srgbClr val="0097B7"/>
      </a:accent4>
      <a:accent5>
        <a:srgbClr val="0086AC"/>
      </a:accent5>
      <a:accent6>
        <a:srgbClr val="00759E"/>
      </a:accent6>
      <a:hlink>
        <a:srgbClr val="7030A0"/>
      </a:hlink>
      <a:folHlink>
        <a:srgbClr val="00B0F0"/>
      </a:folHlink>
    </a:clrScheme>
    <a:fontScheme name="Custom 3">
      <a:majorFont>
        <a:latin typeface="Open Sans Light"/>
        <a:ea typeface=""/>
        <a:cs typeface=""/>
      </a:majorFont>
      <a:minorFont>
        <a:latin typeface="Open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2.xml><?xml version="1.0" encoding="utf-8"?>
<a:theme xmlns:a="http://schemas.openxmlformats.org/drawingml/2006/main" name="1_Office Theme">
  <a:themeElements>
    <a:clrScheme name="i9_Aqua Teal">
      <a:dk1>
        <a:srgbClr val="57565A"/>
      </a:dk1>
      <a:lt1>
        <a:sysClr val="window" lastClr="FFFFFF"/>
      </a:lt1>
      <a:dk2>
        <a:srgbClr val="1C5686"/>
      </a:dk2>
      <a:lt2>
        <a:srgbClr val="176490"/>
      </a:lt2>
      <a:accent1>
        <a:srgbClr val="51C3CA"/>
      </a:accent1>
      <a:accent2>
        <a:srgbClr val="3CB2C3"/>
      </a:accent2>
      <a:accent3>
        <a:srgbClr val="1AA5BD"/>
      </a:accent3>
      <a:accent4>
        <a:srgbClr val="0097B7"/>
      </a:accent4>
      <a:accent5>
        <a:srgbClr val="0086AC"/>
      </a:accent5>
      <a:accent6>
        <a:srgbClr val="00759E"/>
      </a:accent6>
      <a:hlink>
        <a:srgbClr val="7030A0"/>
      </a:hlink>
      <a:folHlink>
        <a:srgbClr val="00B0F0"/>
      </a:folHlink>
    </a:clrScheme>
    <a:fontScheme name="Custom 3">
      <a:majorFont>
        <a:latin typeface="Open Sans Light"/>
        <a:ea typeface=""/>
        <a:cs typeface=""/>
      </a:majorFont>
      <a:minorFont>
        <a:latin typeface="Open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3.xml><?xml version="1.0" encoding="utf-8"?>
<a:theme xmlns:a="http://schemas.openxmlformats.org/drawingml/2006/main" name="2_Office Theme">
  <a:themeElements>
    <a:clrScheme name="i9_Aqua Teal">
      <a:dk1>
        <a:srgbClr val="57565A"/>
      </a:dk1>
      <a:lt1>
        <a:sysClr val="window" lastClr="FFFFFF"/>
      </a:lt1>
      <a:dk2>
        <a:srgbClr val="1C5686"/>
      </a:dk2>
      <a:lt2>
        <a:srgbClr val="176490"/>
      </a:lt2>
      <a:accent1>
        <a:srgbClr val="51C3CA"/>
      </a:accent1>
      <a:accent2>
        <a:srgbClr val="3CB2C3"/>
      </a:accent2>
      <a:accent3>
        <a:srgbClr val="1AA5BD"/>
      </a:accent3>
      <a:accent4>
        <a:srgbClr val="0097B7"/>
      </a:accent4>
      <a:accent5>
        <a:srgbClr val="0086AC"/>
      </a:accent5>
      <a:accent6>
        <a:srgbClr val="00759E"/>
      </a:accent6>
      <a:hlink>
        <a:srgbClr val="7030A0"/>
      </a:hlink>
      <a:folHlink>
        <a:srgbClr val="00B0F0"/>
      </a:folHlink>
    </a:clrScheme>
    <a:fontScheme name="Custom 3">
      <a:majorFont>
        <a:latin typeface="Open Sans Light"/>
        <a:ea typeface=""/>
        <a:cs typeface=""/>
      </a:majorFont>
      <a:minorFont>
        <a:latin typeface="Open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152776</TotalTime>
  <Words>501</Words>
  <Application>Microsoft Office PowerPoint</Application>
  <PresentationFormat>Произвольный</PresentationFormat>
  <Paragraphs>43</Paragraphs>
  <Slides>21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3</vt:i4>
      </vt:variant>
      <vt:variant>
        <vt:lpstr>Заголовки слайдов</vt:lpstr>
      </vt:variant>
      <vt:variant>
        <vt:i4>21</vt:i4>
      </vt:variant>
    </vt:vector>
  </HeadingPairs>
  <TitlesOfParts>
    <vt:vector size="29" baseType="lpstr">
      <vt:lpstr>Arial</vt:lpstr>
      <vt:lpstr>Calibri</vt:lpstr>
      <vt:lpstr>Open Sans</vt:lpstr>
      <vt:lpstr>Open Sans Light</vt:lpstr>
      <vt:lpstr>Times New Roman</vt:lpstr>
      <vt:lpstr>Office Theme</vt:lpstr>
      <vt:lpstr>1_Office Theme</vt:lpstr>
      <vt:lpstr>2_Office Theme</vt:lpstr>
      <vt:lpstr>Jahon tarixi</vt:lpstr>
      <vt:lpstr>Reja</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Mustaqil bajarish uchun topshiriq</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asdf</dc:title>
  <dc:creator>DesignSmash</dc:creator>
  <cp:lastModifiedBy>Teacher</cp:lastModifiedBy>
  <cp:revision>1585</cp:revision>
  <dcterms:created xsi:type="dcterms:W3CDTF">2014-10-08T23:03:32Z</dcterms:created>
  <dcterms:modified xsi:type="dcterms:W3CDTF">2021-01-07T13:36:13Z</dcterms:modified>
</cp:coreProperties>
</file>