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419" r:id="rId3"/>
    <p:sldId id="453" r:id="rId4"/>
    <p:sldId id="475" r:id="rId5"/>
    <p:sldId id="450" r:id="rId6"/>
    <p:sldId id="451" r:id="rId7"/>
    <p:sldId id="452" r:id="rId8"/>
    <p:sldId id="454" r:id="rId9"/>
    <p:sldId id="456" r:id="rId10"/>
    <p:sldId id="455" r:id="rId11"/>
    <p:sldId id="457" r:id="rId12"/>
    <p:sldId id="458" r:id="rId13"/>
    <p:sldId id="449" r:id="rId14"/>
    <p:sldId id="459" r:id="rId15"/>
    <p:sldId id="444" r:id="rId16"/>
    <p:sldId id="427" r:id="rId17"/>
    <p:sldId id="469" r:id="rId18"/>
    <p:sldId id="472" r:id="rId19"/>
    <p:sldId id="473" r:id="rId20"/>
    <p:sldId id="474" r:id="rId21"/>
    <p:sldId id="448" r:id="rId22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228" d="100"/>
          <a:sy n="228" d="100"/>
        </p:scale>
        <p:origin x="624" y="1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92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478" y="6933"/>
            <a:ext cx="5757972" cy="102070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317" y="298959"/>
            <a:ext cx="3301127" cy="384480"/>
          </a:xfrm>
          <a:prstGeom prst="rect">
            <a:avLst/>
          </a:prstGeom>
        </p:spPr>
        <p:txBody>
          <a:bodyPr vert="horz" wrap="square" lIns="0" tIns="14599" rIns="0" bIns="0" rtlCol="0" anchor="ctr">
            <a:spAutoFit/>
          </a:bodyPr>
          <a:lstStyle/>
          <a:p>
            <a:pPr marL="12695" algn="l">
              <a:spcBef>
                <a:spcPts val="114"/>
              </a:spcBef>
            </a:pPr>
            <a:r>
              <a:rPr lang="en-US" sz="2403" spc="5" dirty="0" err="1">
                <a:latin typeface="Arial" panose="020B0604020202020204" pitchFamily="34" charset="0"/>
                <a:cs typeface="Arial" panose="020B0604020202020204" pitchFamily="34" charset="0"/>
              </a:rPr>
              <a:t>Informatika</a:t>
            </a:r>
            <a:r>
              <a:rPr lang="en-US" sz="2403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3" spc="5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3" spc="5" dirty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endParaRPr sz="24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73100" y="1296827"/>
            <a:ext cx="4800600" cy="752764"/>
          </a:xfrm>
          <a:prstGeom prst="rect">
            <a:avLst/>
          </a:prstGeom>
        </p:spPr>
        <p:txBody>
          <a:bodyPr vert="horz" wrap="square" lIns="0" tIns="13964" rIns="0" bIns="0" rtlCol="0">
            <a:spAutoFit/>
          </a:bodyPr>
          <a:lstStyle/>
          <a:p>
            <a:pPr marL="18407" algn="ctr">
              <a:spcBef>
                <a:spcPts val="600"/>
              </a:spcBef>
            </a:pPr>
            <a:r>
              <a:rPr lang="en-US" sz="2400" b="1" dirty="0" err="1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lang="en-US" sz="2400" b="1" dirty="0">
                <a:solidFill>
                  <a:srgbClr val="2365C7"/>
                </a:solidFill>
                <a:latin typeface="Arial"/>
                <a:cs typeface="Arial"/>
              </a:rPr>
              <a:t>: </a:t>
            </a:r>
            <a:r>
              <a:rPr lang="en-US" sz="2400" b="1" dirty="0" err="1">
                <a:solidFill>
                  <a:srgbClr val="2365C7"/>
                </a:solidFill>
                <a:latin typeface="Arial"/>
                <a:cs typeface="Arial"/>
              </a:rPr>
              <a:t>Ilovada</a:t>
            </a:r>
            <a:r>
              <a:rPr lang="en-US" sz="2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2365C7"/>
                </a:solidFill>
                <a:latin typeface="Arial"/>
                <a:cs typeface="Arial"/>
              </a:rPr>
              <a:t>radiotugmalar</a:t>
            </a:r>
            <a:r>
              <a:rPr lang="en-US" sz="2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2365C7"/>
                </a:solidFill>
                <a:latin typeface="Arial"/>
                <a:cs typeface="Arial"/>
              </a:rPr>
              <a:t>guruhidan</a:t>
            </a:r>
            <a:r>
              <a:rPr lang="en-US" sz="2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2365C7"/>
                </a:solidFill>
                <a:latin typeface="Arial"/>
                <a:cs typeface="Arial"/>
              </a:rPr>
              <a:t>foydalanish</a:t>
            </a:r>
            <a:endParaRPr lang="en-US" sz="3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92100" y="1251172"/>
            <a:ext cx="252000" cy="75225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F1148F-3E1F-4BF6-8A2D-952BB1A0A6DA}"/>
              </a:ext>
            </a:extLst>
          </p:cNvPr>
          <p:cNvGrpSpPr/>
          <p:nvPr/>
        </p:nvGrpSpPr>
        <p:grpSpPr>
          <a:xfrm>
            <a:off x="4330700" y="214968"/>
            <a:ext cx="1066800" cy="603664"/>
            <a:chOff x="4454242" y="214968"/>
            <a:chExt cx="1248058" cy="603664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F294EAD7-CAB8-401C-B12D-6064AA1177E0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1133"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7824596-7DE1-4136-95E4-49A51856B6D3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1133"/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390742" y="304009"/>
            <a:ext cx="1311558" cy="721089"/>
          </a:xfrm>
          <a:prstGeom prst="rect">
            <a:avLst/>
          </a:prstGeom>
        </p:spPr>
        <p:txBody>
          <a:bodyPr vert="horz" wrap="square" lIns="0" tIns="15869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9" b="1" spc="10" dirty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lang="en-US" sz="2400" dirty="0">
              <a:latin typeface="Arial"/>
              <a:cs typeface="Arial"/>
            </a:endParaRPr>
          </a:p>
          <a:p>
            <a:pPr>
              <a:spcBef>
                <a:spcPts val="125"/>
              </a:spcBef>
            </a:pPr>
            <a:endParaRPr sz="2249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382AB4AE-4981-4494-BB32-7A573B110208}"/>
              </a:ext>
            </a:extLst>
          </p:cNvPr>
          <p:cNvSpPr/>
          <p:nvPr/>
        </p:nvSpPr>
        <p:spPr>
          <a:xfrm>
            <a:off x="328537" y="303926"/>
            <a:ext cx="493302" cy="379513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095BD782-9915-451D-8BDE-31B9F6A26271}"/>
              </a:ext>
            </a:extLst>
          </p:cNvPr>
          <p:cNvSpPr/>
          <p:nvPr/>
        </p:nvSpPr>
        <p:spPr>
          <a:xfrm>
            <a:off x="397831" y="452835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312CDD75-671C-4D07-9747-AFD5EA1B46A6}"/>
              </a:ext>
            </a:extLst>
          </p:cNvPr>
          <p:cNvSpPr/>
          <p:nvPr/>
        </p:nvSpPr>
        <p:spPr>
          <a:xfrm>
            <a:off x="397831" y="333796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8020421-0932-4876-AD01-6C2797AEF46A}"/>
              </a:ext>
            </a:extLst>
          </p:cNvPr>
          <p:cNvSpPr/>
          <p:nvPr/>
        </p:nvSpPr>
        <p:spPr>
          <a:xfrm>
            <a:off x="292100" y="2079625"/>
            <a:ext cx="252000" cy="7620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EB5C49-1D48-45A4-BE91-AD766EC5A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4"/>
          <a:stretch/>
        </p:blipFill>
        <p:spPr>
          <a:xfrm>
            <a:off x="2219029" y="2316708"/>
            <a:ext cx="1322869" cy="8172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81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78997D0-0FA5-49BD-AD69-FB3DA02DE7A4}"/>
              </a:ext>
            </a:extLst>
          </p:cNvPr>
          <p:cNvSpPr txBox="1">
            <a:spLocks/>
          </p:cNvSpPr>
          <p:nvPr/>
        </p:nvSpPr>
        <p:spPr>
          <a:xfrm>
            <a:off x="186935" y="132290"/>
            <a:ext cx="54391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ru-RU" sz="1800" b="0" kern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F903CFB-59BD-4EF5-99BA-1A7792B22115}"/>
              </a:ext>
            </a:extLst>
          </p:cNvPr>
          <p:cNvSpPr/>
          <p:nvPr/>
        </p:nvSpPr>
        <p:spPr>
          <a:xfrm>
            <a:off x="368300" y="65665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 –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sarlavhasini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6CAAC7-D22C-42B6-8D43-23F1272F8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99" y="1374411"/>
            <a:ext cx="2133600" cy="1533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8439A7-64C7-40FB-8DF8-5EADC36C8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43" y="1374412"/>
            <a:ext cx="1473554" cy="1533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3AD909E-6F83-4143-BF08-66C4D74FAAD1}"/>
              </a:ext>
            </a:extLst>
          </p:cNvPr>
          <p:cNvSpPr/>
          <p:nvPr/>
        </p:nvSpPr>
        <p:spPr>
          <a:xfrm>
            <a:off x="723143" y="2404745"/>
            <a:ext cx="1447801" cy="228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DE99925-69FD-4F50-B580-FDC6D6CA5C60}"/>
              </a:ext>
            </a:extLst>
          </p:cNvPr>
          <p:cNvCxnSpPr>
            <a:cxnSpLocks/>
          </p:cNvCxnSpPr>
          <p:nvPr/>
        </p:nvCxnSpPr>
        <p:spPr>
          <a:xfrm flipV="1">
            <a:off x="2147057" y="1927225"/>
            <a:ext cx="964443" cy="4978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0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78997D0-0FA5-49BD-AD69-FB3DA02DE7A4}"/>
              </a:ext>
            </a:extLst>
          </p:cNvPr>
          <p:cNvSpPr txBox="1">
            <a:spLocks/>
          </p:cNvSpPr>
          <p:nvPr/>
        </p:nvSpPr>
        <p:spPr>
          <a:xfrm>
            <a:off x="186935" y="132290"/>
            <a:ext cx="54391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ru-RU" sz="1800" b="0" kern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F903CFB-59BD-4EF5-99BA-1A7792B22115}"/>
              </a:ext>
            </a:extLst>
          </p:cNvPr>
          <p:cNvSpPr/>
          <p:nvPr/>
        </p:nvSpPr>
        <p:spPr>
          <a:xfrm>
            <a:off x="2493259" y="860425"/>
            <a:ext cx="2971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ItemIndex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(variant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indeksi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tanlangan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variantning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nomeri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saqlanadi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Agar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variant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tanlanmagan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qiymati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5FFFE5-5DA8-4EE9-BBF5-6726F960D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33" y="850477"/>
            <a:ext cx="2184826" cy="1997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00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78997D0-0FA5-49BD-AD69-FB3DA02DE7A4}"/>
              </a:ext>
            </a:extLst>
          </p:cNvPr>
          <p:cNvSpPr txBox="1">
            <a:spLocks/>
          </p:cNvSpPr>
          <p:nvPr/>
        </p:nvSpPr>
        <p:spPr>
          <a:xfrm>
            <a:off x="186935" y="132290"/>
            <a:ext cx="543916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6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6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16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ItemIndex</a:t>
            </a:r>
            <a:r>
              <a:rPr lang="en-US" sz="16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xossasi</a:t>
            </a:r>
            <a:endParaRPr lang="ru-RU" sz="1600" b="0" kern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F903CFB-59BD-4EF5-99BA-1A7792B22115}"/>
              </a:ext>
            </a:extLst>
          </p:cNvPr>
          <p:cNvSpPr/>
          <p:nvPr/>
        </p:nvSpPr>
        <p:spPr>
          <a:xfrm>
            <a:off x="-88900" y="2308225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1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ItemIndex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xossasi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qiymatini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deb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belgilanadigan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variant,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belgilanganligini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51D3B7-106B-4264-BFF1-89B45B1A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98" y="674136"/>
            <a:ext cx="1803722" cy="1619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26ED11-64D4-4AF0-A5E9-437964509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977" y="674136"/>
            <a:ext cx="2219325" cy="1619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11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5E49993-9E26-405E-B50C-22918B8ABD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100" y="154306"/>
            <a:ext cx="52784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ru-RU" sz="1800" b="0" kern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1EFA07-9AD1-4D91-AF6B-28ED7966ED7E}"/>
              </a:ext>
            </a:extLst>
          </p:cNvPr>
          <p:cNvSpPr/>
          <p:nvPr/>
        </p:nvSpPr>
        <p:spPr>
          <a:xfrm>
            <a:off x="3035299" y="860425"/>
            <a:ext cx="2429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Columns (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ustunlar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tugmalar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guruhining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variantlari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joylashishini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belgilaydi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1F74E-D73D-481A-8DA2-887CD2CCA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589490"/>
            <a:ext cx="2743200" cy="2523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52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5E49993-9E26-405E-B50C-22918B8ABD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100" y="154306"/>
            <a:ext cx="52784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qiziqarli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fan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ilovasi</a:t>
            </a:r>
            <a:endParaRPr lang="ru-RU" sz="1800" kern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0BADE9B-123C-41EF-BB10-FB03E78749D5}"/>
              </a:ext>
            </a:extLst>
          </p:cNvPr>
          <p:cNvSpPr/>
          <p:nvPr/>
        </p:nvSpPr>
        <p:spPr>
          <a:xfrm>
            <a:off x="167106" y="555625"/>
            <a:ext cx="5426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9013" indent="-989013" algn="just"/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O‘quvchilar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so‘rovnoma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o‘tkazib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fanlarga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qiziqishlarini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o‘rganadigan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chiqing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So‘rovnomada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olsin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1AACB8-D45A-4693-AD11-DF3849403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509732"/>
            <a:ext cx="2639177" cy="1528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568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43062"/>
            <a:ext cx="5486400" cy="276999"/>
          </a:xfrm>
        </p:spPr>
        <p:txBody>
          <a:bodyPr/>
          <a:lstStyle/>
          <a:p>
            <a:pPr algn="ctr"/>
            <a:r>
              <a:rPr lang="en-US" sz="1800" dirty="0" err="1"/>
              <a:t>Foydalanuvchini</a:t>
            </a:r>
            <a:r>
              <a:rPr lang="en-US" sz="1800" dirty="0"/>
              <a:t> </a:t>
            </a:r>
            <a:r>
              <a:rPr lang="en-US" sz="1800" dirty="0" err="1"/>
              <a:t>qutlash</a:t>
            </a:r>
            <a:r>
              <a:rPr lang="en-US" sz="1800" dirty="0"/>
              <a:t> </a:t>
            </a:r>
            <a:r>
              <a:rPr lang="en-US" sz="1800" dirty="0" err="1"/>
              <a:t>ilovasi</a:t>
            </a:r>
            <a:endParaRPr lang="ru-RU" sz="18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1A0BFF-7934-41AB-8FE9-B98FA5E14CBC}"/>
              </a:ext>
            </a:extLst>
          </p:cNvPr>
          <p:cNvSpPr/>
          <p:nvPr/>
        </p:nvSpPr>
        <p:spPr>
          <a:xfrm>
            <a:off x="139700" y="500356"/>
            <a:ext cx="5329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6325" indent="-1076325" algn="just"/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94E75DB6-B47C-44F1-88EF-1166BC4BC7E1}"/>
              </a:ext>
            </a:extLst>
          </p:cNvPr>
          <p:cNvSpPr txBox="1">
            <a:spLocks/>
          </p:cNvSpPr>
          <p:nvPr/>
        </p:nvSpPr>
        <p:spPr>
          <a:xfrm>
            <a:off x="218016" y="844311"/>
            <a:ext cx="532976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Delphi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yaratiladi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oynasiga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E0DE8-3DC2-4448-84B2-60C42790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485773"/>
            <a:ext cx="2603500" cy="1562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110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88878"/>
            <a:ext cx="5164320" cy="369332"/>
          </a:xfrm>
        </p:spPr>
        <p:txBody>
          <a:bodyPr/>
          <a:lstStyle/>
          <a:p>
            <a:pPr algn="ctr"/>
            <a:r>
              <a:rPr lang="en-US" sz="2400" dirty="0" err="1"/>
              <a:t>Takrorlash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B977860-37A3-4187-9765-CEB7BF437F25}"/>
              </a:ext>
            </a:extLst>
          </p:cNvPr>
          <p:cNvSpPr/>
          <p:nvPr/>
        </p:nvSpPr>
        <p:spPr>
          <a:xfrm>
            <a:off x="176107" y="631825"/>
            <a:ext cx="54106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kodida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1780022-24AC-43BD-A715-10F122175525}"/>
              </a:ext>
            </a:extLst>
          </p:cNvPr>
          <p:cNvSpPr/>
          <p:nvPr/>
        </p:nvSpPr>
        <p:spPr>
          <a:xfrm>
            <a:off x="1245447" y="896713"/>
            <a:ext cx="405807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</a:t>
            </a:r>
          </a:p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Form: TForm1;</a:t>
            </a:r>
          </a:p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n:array[0..4] of integer;</a:t>
            </a:r>
          </a:p>
          <a:p>
            <a:pPr algn="just"/>
            <a:endParaRPr lang="en-US" sz="20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02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92100" y="157004"/>
            <a:ext cx="53132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Qiziqarli</a:t>
            </a:r>
            <a:r>
              <a:rPr lang="en-US" sz="1800" kern="0" dirty="0"/>
              <a:t> </a:t>
            </a:r>
            <a:r>
              <a:rPr lang="en-US" sz="1800" kern="0" dirty="0" err="1"/>
              <a:t>fanlar</a:t>
            </a:r>
            <a:r>
              <a:rPr lang="en-US" sz="1800" kern="0" dirty="0"/>
              <a:t> </a:t>
            </a:r>
            <a:r>
              <a:rPr lang="en-US" sz="1800" kern="0" dirty="0" err="1"/>
              <a:t>ilovasi</a:t>
            </a:r>
            <a:endParaRPr lang="en-US" sz="1800" kern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2D88AB-D34E-4108-9C20-5481F36AEF54}"/>
              </a:ext>
            </a:extLst>
          </p:cNvPr>
          <p:cNvSpPr/>
          <p:nvPr/>
        </p:nvSpPr>
        <p:spPr>
          <a:xfrm>
            <a:off x="166327" y="555625"/>
            <a:ext cx="5426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sichqoncha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TForm1.FormCreate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protsedurasi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B6CAF0-47B1-4FC8-BBAE-B2FD21A6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9" y="1165225"/>
            <a:ext cx="5215707" cy="1519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EAC529-5323-4C9A-A190-B1B94C151F2F}"/>
              </a:ext>
            </a:extLst>
          </p:cNvPr>
          <p:cNvSpPr/>
          <p:nvPr/>
        </p:nvSpPr>
        <p:spPr>
          <a:xfrm>
            <a:off x="652780" y="1689421"/>
            <a:ext cx="2611119" cy="238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E2095F-6346-44B0-8651-C20C18916760}"/>
              </a:ext>
            </a:extLst>
          </p:cNvPr>
          <p:cNvSpPr/>
          <p:nvPr/>
        </p:nvSpPr>
        <p:spPr>
          <a:xfrm>
            <a:off x="646008" y="2111059"/>
            <a:ext cx="2611119" cy="238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92100" y="157004"/>
            <a:ext cx="53132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Qiziqarli</a:t>
            </a:r>
            <a:r>
              <a:rPr lang="en-US" sz="1800" kern="0" dirty="0"/>
              <a:t> </a:t>
            </a:r>
            <a:r>
              <a:rPr lang="en-US" sz="1800" kern="0" dirty="0" err="1"/>
              <a:t>fanlar</a:t>
            </a:r>
            <a:r>
              <a:rPr lang="en-US" sz="1800" kern="0" dirty="0"/>
              <a:t> </a:t>
            </a:r>
            <a:r>
              <a:rPr lang="en-US" sz="1800" kern="0" dirty="0" err="1"/>
              <a:t>ilovasi</a:t>
            </a:r>
            <a:endParaRPr lang="en-US" sz="1800" kern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2D88AB-D34E-4108-9C20-5481F36AEF54}"/>
              </a:ext>
            </a:extLst>
          </p:cNvPr>
          <p:cNvSpPr/>
          <p:nvPr/>
        </p:nvSpPr>
        <p:spPr>
          <a:xfrm>
            <a:off x="166327" y="538115"/>
            <a:ext cx="5426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Button1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oynasiga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65AF48-F1CE-4620-AE4A-2A73B183BD28}"/>
              </a:ext>
            </a:extLst>
          </p:cNvPr>
          <p:cNvSpPr/>
          <p:nvPr/>
        </p:nvSpPr>
        <p:spPr>
          <a:xfrm>
            <a:off x="235563" y="1166012"/>
            <a:ext cx="5426292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 TForm1.Button1Click(Sender: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TObject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>
              <a:lnSpc>
                <a:spcPct val="125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i:integer;</a:t>
            </a:r>
          </a:p>
          <a:p>
            <a:pPr algn="just">
              <a:lnSpc>
                <a:spcPct val="125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</a:p>
          <a:p>
            <a:pPr algn="just">
              <a:lnSpc>
                <a:spcPct val="125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N[0]:=n[0]+1;</a:t>
            </a:r>
          </a:p>
          <a:p>
            <a:pPr algn="just">
              <a:lnSpc>
                <a:spcPct val="125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i:=RadioGroup1.ItemIndex; If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&gt;=0 then n[i+1]:=n[i+1]+1;</a:t>
            </a:r>
          </a:p>
          <a:p>
            <a:pPr algn="just">
              <a:lnSpc>
                <a:spcPct val="125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RadioGroup1.ItemIndex:=-1</a:t>
            </a:r>
          </a:p>
          <a:p>
            <a:pPr algn="just">
              <a:lnSpc>
                <a:spcPct val="125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end;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92100" y="157004"/>
            <a:ext cx="53132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Qiziqarli</a:t>
            </a:r>
            <a:r>
              <a:rPr lang="en-US" sz="1800" kern="0" dirty="0"/>
              <a:t> </a:t>
            </a:r>
            <a:r>
              <a:rPr lang="en-US" sz="1800" kern="0" dirty="0" err="1"/>
              <a:t>fanlar</a:t>
            </a:r>
            <a:r>
              <a:rPr lang="en-US" sz="1800" kern="0" dirty="0"/>
              <a:t> </a:t>
            </a:r>
            <a:r>
              <a:rPr lang="en-US" sz="1800" kern="0" dirty="0" err="1"/>
              <a:t>ilovasi</a:t>
            </a:r>
            <a:endParaRPr lang="en-US" sz="1800" kern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2D88AB-D34E-4108-9C20-5481F36AEF54}"/>
              </a:ext>
            </a:extLst>
          </p:cNvPr>
          <p:cNvSpPr/>
          <p:nvPr/>
        </p:nvSpPr>
        <p:spPr>
          <a:xfrm>
            <a:off x="166327" y="555625"/>
            <a:ext cx="5426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ekranga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oynasiga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65AF48-F1CE-4620-AE4A-2A73B183BD28}"/>
              </a:ext>
            </a:extLst>
          </p:cNvPr>
          <p:cNvSpPr/>
          <p:nvPr/>
        </p:nvSpPr>
        <p:spPr>
          <a:xfrm>
            <a:off x="179027" y="1381176"/>
            <a:ext cx="54262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Label1.Caption:=‘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Qatnashchilar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‘+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IntToStr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(n[0]);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Label1.Caption:=Label1.Caption+‘, Mat: ‘+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IntToStr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(n[1]);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Label1.Caption:=Label1.Caption+‘,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‘+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IntToStr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(n[2]);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Label1.Caption:=Label1.Caption+‘, Kim: ‘+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IntToStr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(n[3]);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Label1.Caption:=Label1.Caption+‘, Inf: ‘+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IntToStr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(n[4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]);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8" y="48642"/>
            <a:ext cx="5278124" cy="430887"/>
          </a:xfrm>
        </p:spPr>
        <p:txBody>
          <a:bodyPr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2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37E251-03A5-46CF-A1F7-41632847CB04}"/>
              </a:ext>
            </a:extLst>
          </p:cNvPr>
          <p:cNvSpPr/>
          <p:nvPr/>
        </p:nvSpPr>
        <p:spPr>
          <a:xfrm>
            <a:off x="215900" y="644572"/>
            <a:ext cx="541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41550" algn="just">
              <a:lnSpc>
                <a:spcPct val="150000"/>
              </a:lnSpc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oynasini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yaratib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bayroqcha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joylashtiring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Bayroqchalardan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birortasi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o‘rnatilganda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bayroqchalari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tushiriladigan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dasturlang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CF094A-E6DD-4074-9973-1E3D5FD5E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17"/>
          <a:stretch/>
        </p:blipFill>
        <p:spPr>
          <a:xfrm>
            <a:off x="271776" y="837595"/>
            <a:ext cx="2049074" cy="18766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8186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92100" y="157004"/>
            <a:ext cx="53132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Qiziqarli</a:t>
            </a:r>
            <a:r>
              <a:rPr lang="en-US" sz="1800" kern="0" dirty="0"/>
              <a:t> </a:t>
            </a:r>
            <a:r>
              <a:rPr lang="en-US" sz="1800" kern="0" dirty="0" err="1"/>
              <a:t>fanlar</a:t>
            </a:r>
            <a:r>
              <a:rPr lang="en-US" sz="1800" kern="0" dirty="0"/>
              <a:t> </a:t>
            </a:r>
            <a:r>
              <a:rPr lang="en-US" sz="1800" kern="0" dirty="0" err="1"/>
              <a:t>ilovasi</a:t>
            </a:r>
            <a:endParaRPr lang="en-US" sz="1800" kern="0" dirty="0"/>
          </a:p>
        </p:txBody>
      </p:sp>
      <p:pic>
        <p:nvPicPr>
          <p:cNvPr id="2" name="10-50-eng qiziqarli fan">
            <a:hlinkClick r:id="" action="ppaction://media"/>
            <a:extLst>
              <a:ext uri="{FF2B5EF4-FFF2-40B4-BE49-F238E27FC236}">
                <a16:creationId xmlns:a16="http://schemas.microsoft.com/office/drawing/2014/main" id="{D6EC0D4B-9FC6-4A1C-AFAA-ACEC0DEC2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537" y="596263"/>
            <a:ext cx="4465603" cy="25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743"/>
            <a:ext cx="5164320" cy="276999"/>
          </a:xfrm>
        </p:spPr>
        <p:txBody>
          <a:bodyPr/>
          <a:lstStyle/>
          <a:p>
            <a:pPr algn="ctr"/>
            <a:r>
              <a:rPr lang="en-US" sz="1800" dirty="0" err="1"/>
              <a:t>Mustaqil</a:t>
            </a:r>
            <a:r>
              <a:rPr lang="en-US" sz="1800" dirty="0"/>
              <a:t> </a:t>
            </a:r>
            <a:r>
              <a:rPr lang="en-US" sz="1800" dirty="0" err="1"/>
              <a:t>bajarish</a:t>
            </a:r>
            <a:r>
              <a:rPr lang="en-US" sz="1800" dirty="0"/>
              <a:t> </a:t>
            </a:r>
            <a:r>
              <a:rPr lang="en-US" sz="1800" dirty="0" err="1"/>
              <a:t>uchun</a:t>
            </a:r>
            <a:r>
              <a:rPr lang="en-US" sz="1800" dirty="0"/>
              <a:t> </a:t>
            </a:r>
            <a:r>
              <a:rPr lang="en-US" sz="1800" dirty="0" err="1"/>
              <a:t>topshiriqlar</a:t>
            </a:r>
            <a:r>
              <a:rPr lang="en-US" sz="1800" dirty="0"/>
              <a:t> (120-bet)</a:t>
            </a:r>
            <a:endParaRPr 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37E251-03A5-46CF-A1F7-41632847CB04}"/>
              </a:ext>
            </a:extLst>
          </p:cNvPr>
          <p:cNvSpPr/>
          <p:nvPr/>
        </p:nvSpPr>
        <p:spPr>
          <a:xfrm>
            <a:off x="300739" y="627993"/>
            <a:ext cx="5201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ruknida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985E40-16D8-423A-B4A0-BB397C07069B}"/>
              </a:ext>
            </a:extLst>
          </p:cNvPr>
          <p:cNvSpPr/>
          <p:nvPr/>
        </p:nvSpPr>
        <p:spPr>
          <a:xfrm>
            <a:off x="2654300" y="1248628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Radio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tugmalar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vaziyatlarga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keltiring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DA5B58-1B6A-47AB-9CD5-E6C398135740}"/>
              </a:ext>
            </a:extLst>
          </p:cNvPr>
          <p:cNvSpPr/>
          <p:nvPr/>
        </p:nvSpPr>
        <p:spPr>
          <a:xfrm>
            <a:off x="300739" y="2485450"/>
            <a:ext cx="5125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 Radio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tugmalar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obyekti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obyektlar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panelining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qayerida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8390C2-55BC-4A1A-83B5-BC120F945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210446"/>
            <a:ext cx="1711292" cy="12525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592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8" y="48642"/>
            <a:ext cx="5278124" cy="430887"/>
          </a:xfrm>
        </p:spPr>
        <p:txBody>
          <a:bodyPr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2800" dirty="0"/>
          </a:p>
        </p:txBody>
      </p:sp>
      <p:pic>
        <p:nvPicPr>
          <p:cNvPr id="3" name="10-50-uy ishi">
            <a:hlinkClick r:id="" action="ppaction://media"/>
            <a:extLst>
              <a:ext uri="{FF2B5EF4-FFF2-40B4-BE49-F238E27FC236}">
                <a16:creationId xmlns:a16="http://schemas.microsoft.com/office/drawing/2014/main" id="{DD3E0717-8406-45B9-9BEA-D747AF8FF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036" y="588816"/>
            <a:ext cx="4537075" cy="25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8" y="48642"/>
            <a:ext cx="5278124" cy="430887"/>
          </a:xfrm>
        </p:spPr>
        <p:txBody>
          <a:bodyPr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Bugun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darsda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544E72-FB8F-4403-A7F0-64729019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784225"/>
            <a:ext cx="4381500" cy="2028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193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6" y="122743"/>
            <a:ext cx="5354324" cy="276999"/>
          </a:xfrm>
        </p:spPr>
        <p:txBody>
          <a:bodyPr/>
          <a:lstStyle/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Radiotugmalardan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foydalanishga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endParaRPr lang="ru-RU" sz="1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5DE228-AC7E-4788-A242-7C5088F604AE}"/>
              </a:ext>
            </a:extLst>
          </p:cNvPr>
          <p:cNvSpPr/>
          <p:nvPr/>
        </p:nvSpPr>
        <p:spPr>
          <a:xfrm>
            <a:off x="3032760" y="784225"/>
            <a:ext cx="259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variyantdan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bittasini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tanlashga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Delphi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variyantlardan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tanlashni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dasturlashning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74563-3AEA-49D1-842E-01484140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3" y="755626"/>
            <a:ext cx="2895600" cy="2119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265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98425"/>
            <a:ext cx="5399866" cy="307777"/>
          </a:xfrm>
        </p:spPr>
        <p:txBody>
          <a:bodyPr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obyekti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DF3DA8-D03B-4283-8B70-80AF17B0516C}"/>
              </a:ext>
            </a:extLst>
          </p:cNvPr>
          <p:cNvSpPr/>
          <p:nvPr/>
        </p:nvSpPr>
        <p:spPr>
          <a:xfrm>
            <a:off x="673100" y="1516697"/>
            <a:ext cx="1836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variyantlardan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tanlash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8B4038-B339-4289-BD3F-B5740FD0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9" y="628407"/>
            <a:ext cx="5095875" cy="723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2E345D-2078-4802-8543-59092E818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39" y="1470025"/>
            <a:ext cx="2257425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69BB004-86F5-4D12-BC98-2C4B9C0111DD}"/>
              </a:ext>
            </a:extLst>
          </p:cNvPr>
          <p:cNvSpPr/>
          <p:nvPr/>
        </p:nvSpPr>
        <p:spPr>
          <a:xfrm>
            <a:off x="4133427" y="797771"/>
            <a:ext cx="342900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7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35" y="132290"/>
            <a:ext cx="5439165" cy="276999"/>
          </a:xfrm>
        </p:spPr>
        <p:txBody>
          <a:bodyPr/>
          <a:lstStyle/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ru-RU" sz="1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804429-9A51-474B-9A0B-4C0BAC287206}"/>
              </a:ext>
            </a:extLst>
          </p:cNvPr>
          <p:cNvSpPr/>
          <p:nvPr/>
        </p:nvSpPr>
        <p:spPr>
          <a:xfrm>
            <a:off x="368300" y="784225"/>
            <a:ext cx="21780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xossalaridan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variantlar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)dir.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C81920-6234-47BE-8930-5F01FB40C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708025"/>
            <a:ext cx="2178015" cy="22033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102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35" y="132290"/>
            <a:ext cx="5439165" cy="276999"/>
          </a:xfrm>
        </p:spPr>
        <p:txBody>
          <a:bodyPr/>
          <a:lstStyle/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ru-RU" sz="1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804429-9A51-474B-9A0B-4C0BAC287206}"/>
              </a:ext>
            </a:extLst>
          </p:cNvPr>
          <p:cNvSpPr/>
          <p:nvPr/>
        </p:nvSpPr>
        <p:spPr>
          <a:xfrm>
            <a:off x="76200" y="2308225"/>
            <a:ext cx="5626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Inspector 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panelida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xossasini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ekranda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ochiladi</a:t>
            </a:r>
            <a:r>
              <a:rPr 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679B0-3F20-4FD9-AFF2-4B027B32D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33" y="669466"/>
            <a:ext cx="1576590" cy="15949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0D77FE-90A8-4948-AD47-C246A0D76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527" y="669466"/>
            <a:ext cx="2230807" cy="159492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D28786C-865D-4E9A-B702-869382086474}"/>
              </a:ext>
            </a:extLst>
          </p:cNvPr>
          <p:cNvCxnSpPr>
            <a:cxnSpLocks/>
          </p:cNvCxnSpPr>
          <p:nvPr/>
        </p:nvCxnSpPr>
        <p:spPr>
          <a:xfrm flipV="1">
            <a:off x="1816100" y="784225"/>
            <a:ext cx="1295400" cy="10668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6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2473-AA17-4E3B-AFC3-F7AFA3D7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39" y="132290"/>
            <a:ext cx="5549900" cy="553998"/>
          </a:xfrm>
        </p:spPr>
        <p:txBody>
          <a:bodyPr/>
          <a:lstStyle/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RadioGroup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obyektining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Items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xossasi</a:t>
            </a:r>
            <a:endParaRPr lang="ru-RU" sz="1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804429-9A51-474B-9A0B-4C0BAC287206}"/>
              </a:ext>
            </a:extLst>
          </p:cNvPr>
          <p:cNvSpPr/>
          <p:nvPr/>
        </p:nvSpPr>
        <p:spPr>
          <a:xfrm>
            <a:off x="76200" y="2232025"/>
            <a:ext cx="5626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String List Editor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oynasiga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variantlarning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ro‘yxatini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variant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satrlarga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bosish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variantlar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variantlar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E3F11-EBD0-4672-B1D3-D2AECDE8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46" y="663524"/>
            <a:ext cx="2230807" cy="1606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E9F3BC-9621-4DCF-80C5-CF99C6F7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670129"/>
            <a:ext cx="2228850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8197ED5-1AE0-4BD0-AFC9-98EDA94121EF}"/>
              </a:ext>
            </a:extLst>
          </p:cNvPr>
          <p:cNvSpPr/>
          <p:nvPr/>
        </p:nvSpPr>
        <p:spPr>
          <a:xfrm>
            <a:off x="1201498" y="2023744"/>
            <a:ext cx="462201" cy="2669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6287889-E01B-4C92-94E1-9FA3BE4733FA}"/>
              </a:ext>
            </a:extLst>
          </p:cNvPr>
          <p:cNvCxnSpPr>
            <a:cxnSpLocks/>
          </p:cNvCxnSpPr>
          <p:nvPr/>
        </p:nvCxnSpPr>
        <p:spPr>
          <a:xfrm flipV="1">
            <a:off x="1663699" y="1221106"/>
            <a:ext cx="1447801" cy="8026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17671</TotalTime>
  <Words>507</Words>
  <Application>Microsoft Office PowerPoint</Application>
  <PresentationFormat>Произвольный</PresentationFormat>
  <Paragraphs>58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Informatika va AT</vt:lpstr>
      <vt:lpstr>Takrorlash</vt:lpstr>
      <vt:lpstr>Takrorlash</vt:lpstr>
      <vt:lpstr>Bugun darsda…</vt:lpstr>
      <vt:lpstr>Radiotugmalardan foydalanishga misollar</vt:lpstr>
      <vt:lpstr>RadioGroup boshqarish obyekti</vt:lpstr>
      <vt:lpstr>RadioGroup boshqarish obyektining xossalari</vt:lpstr>
      <vt:lpstr>RadioGroup boshqarish obyektining xossalari</vt:lpstr>
      <vt:lpstr>RadioGroup boshqarish obyektining Items xossasi</vt:lpstr>
      <vt:lpstr>Презентация PowerPoint</vt:lpstr>
      <vt:lpstr>Презентация PowerPoint</vt:lpstr>
      <vt:lpstr>Презентация PowerPoint</vt:lpstr>
      <vt:lpstr>RadioGroup boshqarish obyektining xossalari</vt:lpstr>
      <vt:lpstr>Eng qiziqarli fan ilovasi</vt:lpstr>
      <vt:lpstr>Foydalanuvchini qutlash ilovasi</vt:lpstr>
      <vt:lpstr>Takrorlash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 (120-bet)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443</cp:revision>
  <dcterms:created xsi:type="dcterms:W3CDTF">2020-04-13T08:05:16Z</dcterms:created>
  <dcterms:modified xsi:type="dcterms:W3CDTF">2021-02-22T05:41:10Z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