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427" r:id="rId3"/>
    <p:sldId id="428" r:id="rId4"/>
    <p:sldId id="429" r:id="rId5"/>
    <p:sldId id="333" r:id="rId6"/>
    <p:sldId id="438" r:id="rId7"/>
    <p:sldId id="439" r:id="rId8"/>
    <p:sldId id="436" r:id="rId9"/>
    <p:sldId id="441" r:id="rId10"/>
    <p:sldId id="442" r:id="rId11"/>
    <p:sldId id="430" r:id="rId12"/>
    <p:sldId id="444" r:id="rId13"/>
    <p:sldId id="446" r:id="rId14"/>
    <p:sldId id="445" r:id="rId15"/>
    <p:sldId id="447" r:id="rId16"/>
    <p:sldId id="419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>
        <p:scale>
          <a:sx n="150" d="100"/>
          <a:sy n="150" d="100"/>
        </p:scale>
        <p:origin x="-360" y="-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78" y="69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900" y="1327235"/>
            <a:ext cx="4953000" cy="75276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600"/>
              </a:spcBef>
            </a:pPr>
            <a:r>
              <a:rPr lang="en-US" sz="24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2400" b="1" dirty="0">
                <a:solidFill>
                  <a:srgbClr val="2365C7"/>
                </a:solidFill>
                <a:latin typeface="Arial"/>
                <a:cs typeface="Arial"/>
              </a:rPr>
              <a:t>: </a:t>
            </a:r>
            <a:r>
              <a:rPr lang="en-US" sz="2400" b="1" dirty="0" err="1">
                <a:solidFill>
                  <a:srgbClr val="2365C7"/>
                </a:solidFill>
                <a:latin typeface="Arial"/>
                <a:cs typeface="Arial"/>
              </a:rPr>
              <a:t>Ilovaga</a:t>
            </a:r>
            <a:r>
              <a:rPr lang="en-US" sz="2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2365C7"/>
                </a:solidFill>
                <a:latin typeface="Arial"/>
                <a:cs typeface="Arial"/>
              </a:rPr>
              <a:t>ma’lumotlar</a:t>
            </a:r>
            <a:r>
              <a:rPr lang="en-US" sz="2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2365C7"/>
                </a:solidFill>
                <a:latin typeface="Arial"/>
                <a:cs typeface="Arial"/>
              </a:rPr>
              <a:t>kiritish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5900" y="1251172"/>
            <a:ext cx="283088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15900" y="2079625"/>
            <a:ext cx="283088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10EB5C49-1D48-45A4-BE91-AD766EC5AE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34"/>
          <a:stretch/>
        </p:blipFill>
        <p:spPr>
          <a:xfrm>
            <a:off x="2219028" y="2155825"/>
            <a:ext cx="1322869" cy="8172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6CA6056A-60A4-4117-9C98-A4247368EB6F}"/>
              </a:ext>
            </a:extLst>
          </p:cNvPr>
          <p:cNvSpPr txBox="1">
            <a:spLocks/>
          </p:cNvSpPr>
          <p:nvPr/>
        </p:nvSpPr>
        <p:spPr>
          <a:xfrm>
            <a:off x="1587500" y="624481"/>
            <a:ext cx="396240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PasswordChar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kiritiladigan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almashtiriladigan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(32-127)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F8BF90D9-F946-4207-93E2-210634C23DCE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82F9700-3584-4C40-8EA6-7FC326BD1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624481"/>
            <a:ext cx="1199121" cy="24606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E80A99-5322-4B09-8A3B-9BA11D7D63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9500" y="1456082"/>
            <a:ext cx="2057400" cy="1447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1563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43062"/>
            <a:ext cx="5486400" cy="276999"/>
          </a:xfrm>
        </p:spPr>
        <p:txBody>
          <a:bodyPr/>
          <a:lstStyle/>
          <a:p>
            <a:pPr algn="ctr"/>
            <a:r>
              <a:rPr lang="en-US" sz="1800" dirty="0" err="1"/>
              <a:t>Foydalanuvchini</a:t>
            </a:r>
            <a:r>
              <a:rPr lang="en-US" sz="1800" dirty="0"/>
              <a:t> </a:t>
            </a:r>
            <a:r>
              <a:rPr lang="en-US" sz="1800" dirty="0" err="1"/>
              <a:t>qutlash</a:t>
            </a:r>
            <a:r>
              <a:rPr lang="en-US" sz="1800" dirty="0"/>
              <a:t> </a:t>
            </a:r>
            <a:r>
              <a:rPr lang="en-US" sz="1800" dirty="0" err="1"/>
              <a:t>ilovasi</a:t>
            </a:r>
            <a:endParaRPr lang="ru-RU" sz="1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E5A9E17-01DA-412A-9CE6-C756EC1D0462}"/>
              </a:ext>
            </a:extLst>
          </p:cNvPr>
          <p:cNvSpPr/>
          <p:nvPr/>
        </p:nvSpPr>
        <p:spPr>
          <a:xfrm>
            <a:off x="143932" y="555625"/>
            <a:ext cx="53297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6325" indent="-1076325" algn="just"/>
            <a:r>
              <a:rPr lang="en-US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12345</a:t>
            </a:r>
            <a:r>
              <a:rPr lang="en-US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52CEF81D-BC8A-471A-9466-74DE6A633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1774825"/>
            <a:ext cx="2121961" cy="106390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8906FF5-8D3B-47CE-AEC1-9205ABFD2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744" y="1774824"/>
            <a:ext cx="2169412" cy="106390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xmlns="" id="{0F0C15EA-5E7D-4E65-BCAC-58B77D42DD51}"/>
              </a:ext>
            </a:extLst>
          </p:cNvPr>
          <p:cNvSpPr/>
          <p:nvPr/>
        </p:nvSpPr>
        <p:spPr>
          <a:xfrm>
            <a:off x="2543512" y="2198227"/>
            <a:ext cx="601980" cy="21544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7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43062"/>
            <a:ext cx="5486400" cy="276999"/>
          </a:xfrm>
        </p:spPr>
        <p:txBody>
          <a:bodyPr/>
          <a:lstStyle/>
          <a:p>
            <a:pPr algn="ctr"/>
            <a:r>
              <a:rPr lang="en-US" sz="1800" dirty="0" err="1"/>
              <a:t>Foydalanuvchini</a:t>
            </a:r>
            <a:r>
              <a:rPr lang="en-US" sz="1800" dirty="0"/>
              <a:t> </a:t>
            </a:r>
            <a:r>
              <a:rPr lang="en-US" sz="1800" dirty="0" err="1"/>
              <a:t>qutlash</a:t>
            </a:r>
            <a:r>
              <a:rPr lang="en-US" sz="1800" dirty="0"/>
              <a:t> </a:t>
            </a:r>
            <a:r>
              <a:rPr lang="en-US" sz="1800" dirty="0" err="1"/>
              <a:t>ilovasi</a:t>
            </a:r>
            <a:endParaRPr lang="ru-RU" sz="18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E1A0BFF-7934-41AB-8FE9-B98FA5E14CBC}"/>
              </a:ext>
            </a:extLst>
          </p:cNvPr>
          <p:cNvSpPr/>
          <p:nvPr/>
        </p:nvSpPr>
        <p:spPr>
          <a:xfrm>
            <a:off x="139700" y="500356"/>
            <a:ext cx="5329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6325" indent="-1076325" algn="just"/>
            <a:r>
              <a:rPr lang="en-US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r>
              <a:rPr lang="en-US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0C2D84F-4CDA-4163-A336-1E15E2869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212" y="1309390"/>
            <a:ext cx="3381375" cy="17621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94E75DB6-B47C-44F1-88EF-1166BC4BC7E1}"/>
              </a:ext>
            </a:extLst>
          </p:cNvPr>
          <p:cNvSpPr txBox="1">
            <a:spLocks/>
          </p:cNvSpPr>
          <p:nvPr/>
        </p:nvSpPr>
        <p:spPr>
          <a:xfrm>
            <a:off x="218016" y="844311"/>
            <a:ext cx="532976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Label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Button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10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43062"/>
            <a:ext cx="5486400" cy="276999"/>
          </a:xfrm>
        </p:spPr>
        <p:txBody>
          <a:bodyPr/>
          <a:lstStyle/>
          <a:p>
            <a:pPr algn="ctr"/>
            <a:r>
              <a:rPr lang="en-US" sz="1800" dirty="0" err="1"/>
              <a:t>Foydalanuvchini</a:t>
            </a:r>
            <a:r>
              <a:rPr lang="en-US" sz="1800" dirty="0"/>
              <a:t> </a:t>
            </a:r>
            <a:r>
              <a:rPr lang="en-US" sz="1800" dirty="0" err="1"/>
              <a:t>qutlash</a:t>
            </a:r>
            <a:r>
              <a:rPr lang="en-US" sz="1800" dirty="0"/>
              <a:t> </a:t>
            </a:r>
            <a:r>
              <a:rPr lang="en-US" sz="1800" dirty="0" err="1"/>
              <a:t>ilovasi</a:t>
            </a:r>
            <a:endParaRPr lang="ru-RU" sz="1800" dirty="0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94E75DB6-B47C-44F1-88EF-1166BC4BC7E1}"/>
              </a:ext>
            </a:extLst>
          </p:cNvPr>
          <p:cNvSpPr txBox="1">
            <a:spLocks/>
          </p:cNvSpPr>
          <p:nvPr/>
        </p:nvSpPr>
        <p:spPr>
          <a:xfrm>
            <a:off x="162560" y="595421"/>
            <a:ext cx="532976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Inspector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29BC5DC0-1297-40EB-825E-B51D646A48E3}"/>
              </a:ext>
            </a:extLst>
          </p:cNvPr>
          <p:cNvSpPr txBox="1">
            <a:spLocks/>
          </p:cNvSpPr>
          <p:nvPr/>
        </p:nvSpPr>
        <p:spPr>
          <a:xfrm>
            <a:off x="265005" y="860425"/>
            <a:ext cx="5329768" cy="34317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Form1.Caption:=‘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Label1.Caption:=‘Login’;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Label2.Caption:=‘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Button1.Caption:=‘OK‘;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Edit1.Text:=‘ ’; Edit2.Text:=‘ 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Edit3.Text:=‘ 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Edit2.PasswordChar:=#42;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Edit3.ReadOnly</a:t>
            </a:r>
            <a:r>
              <a:rPr lang="en-US" b="1" i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</a:t>
            </a:r>
            <a:r>
              <a:rPr lang="en-US" b="1" i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True;</a:t>
            </a:r>
            <a:endParaRPr lang="en-US" b="1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Inspector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76F9328-F448-48EE-AC5B-37EADDE63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0" y="1639570"/>
            <a:ext cx="2671763" cy="13757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6294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43062"/>
            <a:ext cx="5486400" cy="276999"/>
          </a:xfrm>
        </p:spPr>
        <p:txBody>
          <a:bodyPr/>
          <a:lstStyle/>
          <a:p>
            <a:pPr algn="ctr"/>
            <a:r>
              <a:rPr lang="en-US" sz="1800" dirty="0" err="1"/>
              <a:t>Foydalanuvchini</a:t>
            </a:r>
            <a:r>
              <a:rPr lang="en-US" sz="1800" dirty="0"/>
              <a:t> </a:t>
            </a:r>
            <a:r>
              <a:rPr lang="en-US" sz="1800" dirty="0" err="1"/>
              <a:t>qutlash</a:t>
            </a:r>
            <a:r>
              <a:rPr lang="en-US" sz="1800" dirty="0"/>
              <a:t> </a:t>
            </a:r>
            <a:r>
              <a:rPr lang="en-US" sz="1800" dirty="0" err="1"/>
              <a:t>ilovasi</a:t>
            </a:r>
            <a:endParaRPr lang="ru-RU" sz="1800" dirty="0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94E75DB6-B47C-44F1-88EF-1166BC4BC7E1}"/>
              </a:ext>
            </a:extLst>
          </p:cNvPr>
          <p:cNvSpPr txBox="1">
            <a:spLocks/>
          </p:cNvSpPr>
          <p:nvPr/>
        </p:nvSpPr>
        <p:spPr>
          <a:xfrm>
            <a:off x="162560" y="595421"/>
            <a:ext cx="532976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Button1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marotaba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operatorlar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29BC5DC0-1297-40EB-825E-B51D646A48E3}"/>
              </a:ext>
            </a:extLst>
          </p:cNvPr>
          <p:cNvSpPr txBox="1">
            <a:spLocks/>
          </p:cNvSpPr>
          <p:nvPr/>
        </p:nvSpPr>
        <p:spPr>
          <a:xfrm>
            <a:off x="368300" y="1165225"/>
            <a:ext cx="5329768" cy="31700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Edit2.Text=‘12345’ then begin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Edit3.Text:=‘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,’ + Edit1.Text + ‘!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kelibsiz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!’;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Edit1.Visible:=False; Edit2.Visible:=False;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Label1.Visible:=False; Label2.Visible:=False; 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Button1.Visible:=False; end else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Edit3.Text:=‘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xató,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tering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.’; 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b="1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b="1" i="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5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43062"/>
            <a:ext cx="5486400" cy="276999"/>
          </a:xfrm>
        </p:spPr>
        <p:txBody>
          <a:bodyPr/>
          <a:lstStyle/>
          <a:p>
            <a:pPr algn="ctr"/>
            <a:r>
              <a:rPr lang="en-US" sz="1800" dirty="0" err="1"/>
              <a:t>Foydalanuvchini</a:t>
            </a:r>
            <a:r>
              <a:rPr lang="en-US" sz="1800" dirty="0"/>
              <a:t> </a:t>
            </a:r>
            <a:r>
              <a:rPr lang="en-US" sz="1800" dirty="0" err="1"/>
              <a:t>qutlash</a:t>
            </a:r>
            <a:r>
              <a:rPr lang="en-US" sz="1800" dirty="0"/>
              <a:t> </a:t>
            </a:r>
            <a:r>
              <a:rPr lang="en-US" sz="1800" dirty="0" err="1"/>
              <a:t>ilovasi</a:t>
            </a:r>
            <a:endParaRPr lang="ru-RU" sz="18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7032082-ECA8-44BB-844C-9CB764048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9698" y="995624"/>
            <a:ext cx="1868225" cy="9559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A5F63EF-6F9B-432B-8165-8D221431A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837" y="986225"/>
            <a:ext cx="1828800" cy="9559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14B46E66-2BCA-4429-BF07-73C7101BE868}"/>
              </a:ext>
            </a:extLst>
          </p:cNvPr>
          <p:cNvSpPr txBox="1">
            <a:spLocks/>
          </p:cNvSpPr>
          <p:nvPr/>
        </p:nvSpPr>
        <p:spPr>
          <a:xfrm>
            <a:off x="162560" y="595421"/>
            <a:ext cx="532976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F9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funksional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tugmasini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xmlns="" id="{86036936-B05D-4E44-8273-FD10D61D04D9}"/>
              </a:ext>
            </a:extLst>
          </p:cNvPr>
          <p:cNvSpPr/>
          <p:nvPr/>
        </p:nvSpPr>
        <p:spPr>
          <a:xfrm>
            <a:off x="2578101" y="1328491"/>
            <a:ext cx="601980" cy="21544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190B4C5-5696-47F8-BEC2-F44CE78E5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84" y="2091757"/>
            <a:ext cx="1945777" cy="9755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1991D64-58B7-4225-A144-7100561910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4927" y="2092778"/>
            <a:ext cx="1945778" cy="95423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12317AD5-C97F-4D4A-AD83-46DCA8300F30}"/>
              </a:ext>
            </a:extLst>
          </p:cNvPr>
          <p:cNvSpPr/>
          <p:nvPr/>
        </p:nvSpPr>
        <p:spPr>
          <a:xfrm>
            <a:off x="2578948" y="2426827"/>
            <a:ext cx="601980" cy="21544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5B7C804B-0371-4F09-891F-B141CF5CD518}"/>
              </a:ext>
            </a:extLst>
          </p:cNvPr>
          <p:cNvSpPr/>
          <p:nvPr/>
        </p:nvSpPr>
        <p:spPr>
          <a:xfrm>
            <a:off x="162560" y="1012825"/>
            <a:ext cx="261621" cy="315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F579FB1B-0736-496E-B398-C5FDBF3EF48B}"/>
              </a:ext>
            </a:extLst>
          </p:cNvPr>
          <p:cNvSpPr/>
          <p:nvPr/>
        </p:nvSpPr>
        <p:spPr>
          <a:xfrm>
            <a:off x="139700" y="2111161"/>
            <a:ext cx="261621" cy="315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24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Mustaqil</a:t>
            </a:r>
            <a:r>
              <a:rPr lang="en-US" sz="1800" dirty="0"/>
              <a:t> </a:t>
            </a:r>
            <a:r>
              <a:rPr lang="en-US" sz="1800" dirty="0" err="1"/>
              <a:t>bajarish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topshiriqlar</a:t>
            </a:r>
            <a:r>
              <a:rPr lang="en-US" sz="1800" dirty="0"/>
              <a:t> (105-bet)</a:t>
            </a:r>
            <a:endParaRPr lang="ru-RU" sz="1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0737E251-03A5-46CF-A1F7-41632847CB04}"/>
              </a:ext>
            </a:extLst>
          </p:cNvPr>
          <p:cNvSpPr/>
          <p:nvPr/>
        </p:nvSpPr>
        <p:spPr>
          <a:xfrm>
            <a:off x="1663700" y="631825"/>
            <a:ext cx="3801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Edit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obyekti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9985E40-16D8-423A-B4A0-BB397C07069B}"/>
              </a:ext>
            </a:extLst>
          </p:cNvPr>
          <p:cNvSpPr/>
          <p:nvPr/>
        </p:nvSpPr>
        <p:spPr>
          <a:xfrm>
            <a:off x="1701127" y="1230592"/>
            <a:ext cx="3801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obyektining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xossasida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1DA5B58-1B6A-47AB-9CD5-E6C398135740}"/>
              </a:ext>
            </a:extLst>
          </p:cNvPr>
          <p:cNvSpPr/>
          <p:nvPr/>
        </p:nvSpPr>
        <p:spPr>
          <a:xfrm>
            <a:off x="1698587" y="1872044"/>
            <a:ext cx="3801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obyektining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MaxLength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DF30689-F47F-49A1-82D4-39C468D1A62F}"/>
              </a:ext>
            </a:extLst>
          </p:cNvPr>
          <p:cNvSpPr/>
          <p:nvPr/>
        </p:nvSpPr>
        <p:spPr>
          <a:xfrm>
            <a:off x="1698586" y="2470811"/>
            <a:ext cx="3801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obyektining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PasswordChar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ED79ECC-A9F6-4594-8E4F-A23151439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35" y="575644"/>
            <a:ext cx="1248165" cy="255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88878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Takrorlash</a:t>
            </a:r>
            <a:endParaRPr lang="ru-RU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58D167E-4DF0-477C-86FC-C5DCC45B7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784225"/>
            <a:ext cx="1896361" cy="12096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834A697-3728-465C-B6AA-F5C12CE25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950" y="1330643"/>
            <a:ext cx="1257300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3F3B63D-D243-41E7-99C6-E3571636404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437" t="26413" r="72791" b="61158"/>
          <a:stretch/>
        </p:blipFill>
        <p:spPr>
          <a:xfrm>
            <a:off x="4199874" y="1330643"/>
            <a:ext cx="1266144" cy="4614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C3B6C3E5-DD2A-4898-93EE-611FD8D8FC7C}"/>
              </a:ext>
            </a:extLst>
          </p:cNvPr>
          <p:cNvSpPr txBox="1">
            <a:spLocks noGrp="1"/>
          </p:cNvSpPr>
          <p:nvPr/>
        </p:nvSpPr>
        <p:spPr>
          <a:xfrm>
            <a:off x="368300" y="2234191"/>
            <a:ext cx="16002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8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C958EFB7-B0F2-451D-A4F1-61198AE7AE5F}"/>
              </a:ext>
            </a:extLst>
          </p:cNvPr>
          <p:cNvSpPr txBox="1">
            <a:spLocks noGrp="1"/>
          </p:cNvSpPr>
          <p:nvPr/>
        </p:nvSpPr>
        <p:spPr>
          <a:xfrm>
            <a:off x="2349500" y="2111079"/>
            <a:ext cx="16002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tugmasi</a:t>
            </a:r>
            <a:endParaRPr lang="en-US" sz="18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01272DAF-82C0-4820-91DE-E16A13AA934F}"/>
              </a:ext>
            </a:extLst>
          </p:cNvPr>
          <p:cNvSpPr txBox="1">
            <a:spLocks noGrp="1"/>
          </p:cNvSpPr>
          <p:nvPr/>
        </p:nvSpPr>
        <p:spPr>
          <a:xfrm>
            <a:off x="4032846" y="2116843"/>
            <a:ext cx="16002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endParaRPr lang="en-US" sz="18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00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75331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Ilovaga</a:t>
            </a:r>
            <a:r>
              <a:rPr lang="en-US" sz="2400" dirty="0"/>
              <a:t> </a:t>
            </a:r>
            <a:r>
              <a:rPr lang="en-US" sz="2400" dirty="0" err="1"/>
              <a:t>matn</a:t>
            </a:r>
            <a:r>
              <a:rPr lang="en-US" sz="2400" dirty="0"/>
              <a:t> </a:t>
            </a:r>
            <a:r>
              <a:rPr lang="en-US" sz="2400" dirty="0" err="1"/>
              <a:t>satrini</a:t>
            </a:r>
            <a:r>
              <a:rPr lang="en-US" sz="2400" dirty="0"/>
              <a:t> </a:t>
            </a:r>
            <a:r>
              <a:rPr lang="en-US" sz="2400" dirty="0" err="1"/>
              <a:t>kiritish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A90C498-33D7-42F0-839F-3581E932A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04" y="704438"/>
            <a:ext cx="2932471" cy="227177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BD79C038-F2B1-4000-BEBC-32B391FB3701}"/>
              </a:ext>
            </a:extLst>
          </p:cNvPr>
          <p:cNvSpPr txBox="1">
            <a:spLocks/>
          </p:cNvSpPr>
          <p:nvPr/>
        </p:nvSpPr>
        <p:spPr>
          <a:xfrm>
            <a:off x="3436197" y="688563"/>
            <a:ext cx="22098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(Label)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89BB6639-3A4A-4599-B6D0-A2D7ACED3F3B}"/>
              </a:ext>
            </a:extLst>
          </p:cNvPr>
          <p:cNvSpPr txBox="1">
            <a:spLocks noGrp="1"/>
          </p:cNvSpPr>
          <p:nvPr/>
        </p:nvSpPr>
        <p:spPr>
          <a:xfrm>
            <a:off x="3252047" y="1816791"/>
            <a:ext cx="25781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sz="18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8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endParaRPr lang="en-US" sz="20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8A7CC374-9DDF-4E92-9505-10C23B998F66}"/>
              </a:ext>
            </a:extLst>
          </p:cNvPr>
          <p:cNvSpPr txBox="1">
            <a:spLocks/>
          </p:cNvSpPr>
          <p:nvPr/>
        </p:nvSpPr>
        <p:spPr>
          <a:xfrm>
            <a:off x="3436197" y="2399585"/>
            <a:ext cx="22098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(Button)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xmlns="" id="{E54BB1E2-811B-4DEC-90A8-F38B5C2053EA}"/>
              </a:ext>
            </a:extLst>
          </p:cNvPr>
          <p:cNvCxnSpPr>
            <a:cxnSpLocks/>
          </p:cNvCxnSpPr>
          <p:nvPr/>
        </p:nvCxnSpPr>
        <p:spPr>
          <a:xfrm flipH="1">
            <a:off x="729404" y="796771"/>
            <a:ext cx="2667000" cy="14992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BF18F28B-F33A-4263-8498-69BCA0F37603}"/>
              </a:ext>
            </a:extLst>
          </p:cNvPr>
          <p:cNvCxnSpPr>
            <a:cxnSpLocks/>
          </p:cNvCxnSpPr>
          <p:nvPr/>
        </p:nvCxnSpPr>
        <p:spPr>
          <a:xfrm flipH="1">
            <a:off x="958004" y="796771"/>
            <a:ext cx="2438400" cy="17647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xmlns="" id="{5AA9629E-85F2-4556-8FD4-C04E27F6D7E6}"/>
              </a:ext>
            </a:extLst>
          </p:cNvPr>
          <p:cNvCxnSpPr>
            <a:cxnSpLocks/>
          </p:cNvCxnSpPr>
          <p:nvPr/>
        </p:nvCxnSpPr>
        <p:spPr>
          <a:xfrm flipH="1">
            <a:off x="1586039" y="2127379"/>
            <a:ext cx="1830262" cy="5043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xmlns="" id="{5959D190-0AF9-47B0-82F6-202AD5EF960E}"/>
              </a:ext>
            </a:extLst>
          </p:cNvPr>
          <p:cNvCxnSpPr>
            <a:cxnSpLocks/>
          </p:cNvCxnSpPr>
          <p:nvPr/>
        </p:nvCxnSpPr>
        <p:spPr>
          <a:xfrm flipH="1">
            <a:off x="2949268" y="2514042"/>
            <a:ext cx="467034" cy="8110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2C81B778-EC75-4659-B130-E7DDEFC1B639}"/>
              </a:ext>
            </a:extLst>
          </p:cNvPr>
          <p:cNvCxnSpPr>
            <a:cxnSpLocks/>
          </p:cNvCxnSpPr>
          <p:nvPr/>
        </p:nvCxnSpPr>
        <p:spPr>
          <a:xfrm flipH="1">
            <a:off x="2949268" y="2537799"/>
            <a:ext cx="467034" cy="22561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9BB6198B-4098-433B-9712-7BF8C276C49A}"/>
              </a:ext>
            </a:extLst>
          </p:cNvPr>
          <p:cNvCxnSpPr>
            <a:cxnSpLocks/>
          </p:cNvCxnSpPr>
          <p:nvPr/>
        </p:nvCxnSpPr>
        <p:spPr>
          <a:xfrm flipH="1">
            <a:off x="2949268" y="2546301"/>
            <a:ext cx="470841" cy="3465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97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98425"/>
            <a:ext cx="5164320" cy="369332"/>
          </a:xfrm>
        </p:spPr>
        <p:txBody>
          <a:bodyPr/>
          <a:lstStyle/>
          <a:p>
            <a:pPr algn="ctr"/>
            <a:r>
              <a:rPr lang="en-US" sz="2400" dirty="0"/>
              <a:t>Edit </a:t>
            </a:r>
            <a:r>
              <a:rPr lang="en-US" sz="2400" dirty="0" err="1"/>
              <a:t>boshqarish</a:t>
            </a:r>
            <a:r>
              <a:rPr lang="en-US" sz="2400" dirty="0"/>
              <a:t> </a:t>
            </a:r>
            <a:r>
              <a:rPr lang="en-US" sz="2400" dirty="0" err="1"/>
              <a:t>obyekti</a:t>
            </a:r>
            <a:endParaRPr lang="ru-RU" sz="2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BEC25C7-21CA-426A-9BAE-76260F832035}"/>
              </a:ext>
            </a:extLst>
          </p:cNvPr>
          <p:cNvSpPr/>
          <p:nvPr/>
        </p:nvSpPr>
        <p:spPr>
          <a:xfrm>
            <a:off x="444500" y="555625"/>
            <a:ext cx="51643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chiqarishi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imkoniga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muhitida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soda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oynasiga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(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ctr"/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obyektini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kiritishdir</a:t>
            </a:r>
            <a:r>
              <a:rPr lang="en-US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AC1E904-5F8F-4784-AE29-14E560BB6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2028546"/>
            <a:ext cx="3387059" cy="94291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3C9C4A0E-5B6F-42DD-AC4B-091398FBB953}"/>
              </a:ext>
            </a:extLst>
          </p:cNvPr>
          <p:cNvSpPr/>
          <p:nvPr/>
        </p:nvSpPr>
        <p:spPr>
          <a:xfrm>
            <a:off x="2201335" y="2321771"/>
            <a:ext cx="342900" cy="3048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ACAC7892-E0D6-4E4E-AF1E-939DCE657C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941"/>
          <a:stretch/>
        </p:blipFill>
        <p:spPr>
          <a:xfrm>
            <a:off x="3797300" y="2028488"/>
            <a:ext cx="1714500" cy="942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7817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C7957696-8CD4-4282-8AAB-2AFE09EC3E02}"/>
              </a:ext>
            </a:extLst>
          </p:cNvPr>
          <p:cNvSpPr txBox="1">
            <a:spLocks/>
          </p:cNvSpPr>
          <p:nvPr/>
        </p:nvSpPr>
        <p:spPr>
          <a:xfrm>
            <a:off x="1663032" y="631825"/>
            <a:ext cx="388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Width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kengligini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F4FFFE57-8D82-4DBD-8D90-C5E9A3352AF1}"/>
              </a:ext>
            </a:extLst>
          </p:cNvPr>
          <p:cNvSpPr txBox="1">
            <a:spLocks/>
          </p:cNvSpPr>
          <p:nvPr/>
        </p:nvSpPr>
        <p:spPr>
          <a:xfrm>
            <a:off x="1650332" y="886738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4C9C2C69-8BBB-4375-A9C3-6DE3B3B43223}"/>
              </a:ext>
            </a:extLst>
          </p:cNvPr>
          <p:cNvSpPr txBox="1">
            <a:spLocks/>
          </p:cNvSpPr>
          <p:nvPr/>
        </p:nvSpPr>
        <p:spPr>
          <a:xfrm>
            <a:off x="1663700" y="2232025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9C5EAFD4-7D71-4963-8925-210B74757D6B}"/>
              </a:ext>
            </a:extLst>
          </p:cNvPr>
          <p:cNvSpPr txBox="1">
            <a:spLocks/>
          </p:cNvSpPr>
          <p:nvPr/>
        </p:nvSpPr>
        <p:spPr>
          <a:xfrm>
            <a:off x="1650332" y="1317625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tarafdan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joylashishini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A24107D7-37DA-4F21-8373-E6CD2EE74AEF}"/>
              </a:ext>
            </a:extLst>
          </p:cNvPr>
          <p:cNvSpPr txBox="1">
            <a:spLocks/>
          </p:cNvSpPr>
          <p:nvPr/>
        </p:nvSpPr>
        <p:spPr>
          <a:xfrm>
            <a:off x="1663032" y="1774825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–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maydonchasining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tepadan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joylashishini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F51D0917-5F11-4B47-8807-BF3EDFDD2375}"/>
              </a:ext>
            </a:extLst>
          </p:cNvPr>
          <p:cNvSpPr txBox="1">
            <a:spLocks/>
          </p:cNvSpPr>
          <p:nvPr/>
        </p:nvSpPr>
        <p:spPr>
          <a:xfrm>
            <a:off x="1663032" y="2689225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maydonchasidagi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1B6EB55-38DE-496A-A7FD-53E949DF6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35" y="575644"/>
            <a:ext cx="1248165" cy="255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2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xmlns="" id="{D3E6B910-1865-44BA-8FE9-665162631F49}"/>
              </a:ext>
            </a:extLst>
          </p:cNvPr>
          <p:cNvSpPr txBox="1">
            <a:spLocks/>
          </p:cNvSpPr>
          <p:nvPr/>
        </p:nvSpPr>
        <p:spPr>
          <a:xfrm>
            <a:off x="1470025" y="1313904"/>
            <a:ext cx="38862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(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satrini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saqlaydi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8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1B6EB55-38DE-496A-A7FD-53E949DF6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35" y="575644"/>
            <a:ext cx="1248165" cy="2553389"/>
          </a:xfrm>
          <a:prstGeom prst="rect">
            <a:avLst/>
          </a:prstGeom>
        </p:spPr>
      </p:pic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3E28E968-6BC5-4E93-B320-D626C8A02352}"/>
              </a:ext>
            </a:extLst>
          </p:cNvPr>
          <p:cNvSpPr txBox="1">
            <a:spLocks/>
          </p:cNvSpPr>
          <p:nvPr/>
        </p:nvSpPr>
        <p:spPr>
          <a:xfrm>
            <a:off x="1587500" y="784225"/>
            <a:ext cx="388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ctr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712AFF8-B403-4CC7-80F6-E7711C9CF3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941"/>
          <a:stretch/>
        </p:blipFill>
        <p:spPr>
          <a:xfrm>
            <a:off x="2555875" y="1989137"/>
            <a:ext cx="1714500" cy="942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9663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51E781C-E4F4-4F1F-8E5C-F920A58D9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319" y="2416132"/>
            <a:ext cx="1211581" cy="6869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5E49E18-DC9A-4B6A-8B43-21332B5F27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941"/>
          <a:stretch/>
        </p:blipFill>
        <p:spPr>
          <a:xfrm>
            <a:off x="2944224" y="1663847"/>
            <a:ext cx="1248951" cy="6869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1A2DE9E-AF2F-4BA8-B2CF-E1261EC733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5033" y="2416131"/>
            <a:ext cx="1227866" cy="6869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6CA6056A-60A4-4117-9C98-A4247368EB6F}"/>
              </a:ext>
            </a:extLst>
          </p:cNvPr>
          <p:cNvSpPr txBox="1">
            <a:spLocks/>
          </p:cNvSpPr>
          <p:nvPr/>
        </p:nvSpPr>
        <p:spPr>
          <a:xfrm>
            <a:off x="1587500" y="624481"/>
            <a:ext cx="396240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ReadOnly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belgilaydi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ReadOnly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 (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 (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Yolg‘on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5F9087F-8538-42B6-A768-531E9D4A5A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19" y="639094"/>
            <a:ext cx="1206106" cy="24679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9AE1210-2818-4BDE-A658-F5A75A06A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F8BF90D9-F946-4207-93E2-210634C23DCE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pic>
        <p:nvPicPr>
          <p:cNvPr id="1026" name="Picture 2" descr="Image result for true">
            <a:extLst>
              <a:ext uri="{FF2B5EF4-FFF2-40B4-BE49-F238E27FC236}">
                <a16:creationId xmlns:a16="http://schemas.microsoft.com/office/drawing/2014/main" xmlns="" id="{99FED016-96D1-4DCE-BEBF-1E97497EB5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26"/>
          <a:stretch/>
        </p:blipFill>
        <p:spPr bwMode="auto">
          <a:xfrm>
            <a:off x="1578111" y="1833362"/>
            <a:ext cx="1353897" cy="49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true">
            <a:extLst>
              <a:ext uri="{FF2B5EF4-FFF2-40B4-BE49-F238E27FC236}">
                <a16:creationId xmlns:a16="http://schemas.microsoft.com/office/drawing/2014/main" xmlns="" id="{44A6DDD9-5E1E-4551-A0E6-0C0BF6DAAA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715"/>
          <a:stretch/>
        </p:blipFill>
        <p:spPr bwMode="auto">
          <a:xfrm>
            <a:off x="4250263" y="1752337"/>
            <a:ext cx="1353897" cy="50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05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51E781C-E4F4-4F1F-8E5C-F920A58D9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330" y="1345789"/>
            <a:ext cx="1211581" cy="6869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1A2DE9E-AF2F-4BA8-B2CF-E1261EC73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1667" y="1345790"/>
            <a:ext cx="1227866" cy="6869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6CA6056A-60A4-4117-9C98-A4247368EB6F}"/>
              </a:ext>
            </a:extLst>
          </p:cNvPr>
          <p:cNvSpPr txBox="1">
            <a:spLocks/>
          </p:cNvSpPr>
          <p:nvPr/>
        </p:nvSpPr>
        <p:spPr>
          <a:xfrm>
            <a:off x="1587500" y="624481"/>
            <a:ext cx="39624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7800" indent="-177800" algn="just">
              <a:spcBef>
                <a:spcPts val="600"/>
              </a:spcBef>
              <a:tabLst>
                <a:tab pos="88900" algn="l"/>
                <a:tab pos="177800" algn="l"/>
                <a:tab pos="266700" algn="l"/>
              </a:tabLst>
            </a:pP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MaxLength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maydonchaga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kiritiladigan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chegaralaydi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9AE1210-2818-4BDE-A658-F5A75A06A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F8BF90D9-F946-4207-93E2-210634C23DCE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AAC83A3-5B9F-4B42-B5EE-2F73E8C1C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898" y="590573"/>
            <a:ext cx="1225657" cy="25368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A959C59-0E59-463D-B401-52F8873958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1941" y="2177391"/>
            <a:ext cx="1646357" cy="897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5267EA93-2364-40B6-B74D-F023E7452D9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941"/>
          <a:stretch/>
        </p:blipFill>
        <p:spPr>
          <a:xfrm>
            <a:off x="1595967" y="1345790"/>
            <a:ext cx="1248951" cy="686923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7E40AE84-7A3B-477F-8F7A-67F739B2DDA0}"/>
              </a:ext>
            </a:extLst>
          </p:cNvPr>
          <p:cNvCxnSpPr>
            <a:stCxn id="16" idx="3"/>
            <a:endCxn id="3" idx="1"/>
          </p:cNvCxnSpPr>
          <p:nvPr/>
        </p:nvCxnSpPr>
        <p:spPr>
          <a:xfrm flipV="1">
            <a:off x="2844918" y="1689251"/>
            <a:ext cx="15441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20877763-5CE3-449F-8293-19E119C04E71}"/>
              </a:ext>
            </a:extLst>
          </p:cNvPr>
          <p:cNvCxnSpPr/>
          <p:nvPr/>
        </p:nvCxnSpPr>
        <p:spPr>
          <a:xfrm flipV="1">
            <a:off x="4197255" y="1704702"/>
            <a:ext cx="15441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xmlns="" id="{3A89F09F-72E6-4602-B603-78BCC3837512}"/>
              </a:ext>
            </a:extLst>
          </p:cNvPr>
          <p:cNvCxnSpPr/>
          <p:nvPr/>
        </p:nvCxnSpPr>
        <p:spPr>
          <a:xfrm flipV="1">
            <a:off x="2578100" y="2620368"/>
            <a:ext cx="15441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9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F8BF90D9-F946-4207-93E2-210634C23DCE}"/>
              </a:ext>
            </a:extLst>
          </p:cNvPr>
          <p:cNvSpPr txBox="1">
            <a:spLocks/>
          </p:cNvSpPr>
          <p:nvPr/>
        </p:nvSpPr>
        <p:spPr>
          <a:xfrm>
            <a:off x="237916" y="162212"/>
            <a:ext cx="53881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/>
              <a:t>Edit</a:t>
            </a:r>
            <a:r>
              <a:rPr lang="en-US" sz="1800" b="0" kern="0" dirty="0"/>
              <a:t> </a:t>
            </a:r>
            <a:r>
              <a:rPr lang="en-US" sz="1800" b="0" kern="0" dirty="0" err="1"/>
              <a:t>boshqarish</a:t>
            </a:r>
            <a:r>
              <a:rPr lang="en-US" sz="1800" b="0" kern="0" dirty="0"/>
              <a:t> </a:t>
            </a:r>
            <a:r>
              <a:rPr lang="en-US" sz="1800" b="0" kern="0" dirty="0" err="1"/>
              <a:t>obyektining</a:t>
            </a:r>
            <a:r>
              <a:rPr lang="en-US" sz="1800" b="0" kern="0" dirty="0"/>
              <a:t> </a:t>
            </a:r>
            <a:r>
              <a:rPr lang="en-US" sz="1800" b="0" kern="0" dirty="0" err="1"/>
              <a:t>asosiy</a:t>
            </a:r>
            <a:r>
              <a:rPr lang="en-US" sz="1800" b="0" kern="0" dirty="0"/>
              <a:t> </a:t>
            </a:r>
            <a:r>
              <a:rPr lang="en-US" sz="1800" b="0" kern="0" dirty="0" err="1"/>
              <a:t>xossalari</a:t>
            </a:r>
            <a:endParaRPr lang="en-US" sz="1800" b="0" kern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12A0A6-DF74-4AE0-864E-2AD804B1E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784225"/>
            <a:ext cx="2590092" cy="2155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B24352EF-E550-4962-A11D-AC94D3CC8051}"/>
              </a:ext>
            </a:extLst>
          </p:cNvPr>
          <p:cNvSpPr txBox="1">
            <a:spLocks/>
          </p:cNvSpPr>
          <p:nvPr/>
        </p:nvSpPr>
        <p:spPr>
          <a:xfrm>
            <a:off x="3263900" y="754141"/>
            <a:ext cx="2286000" cy="1969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tabLst>
                <a:tab pos="0" algn="l"/>
                <a:tab pos="88900" algn="l"/>
                <a:tab pos="266700" algn="l"/>
              </a:tabLst>
            </a:pP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maydonchasi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foydalanuvchining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parolini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parolni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ko‘rmasligi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“*”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almashtiriladi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1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17130</TotalTime>
  <Words>489</Words>
  <Application>Microsoft Office PowerPoint</Application>
  <PresentationFormat>Произвольный</PresentationFormat>
  <Paragraphs>72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Informatika va AT</vt:lpstr>
      <vt:lpstr>Takrorlash</vt:lpstr>
      <vt:lpstr>Ilovaga matn satrini kiritish</vt:lpstr>
      <vt:lpstr>Edit boshqarish obyekti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Foydalanuvchini qutlash ilovasi</vt:lpstr>
      <vt:lpstr>Foydalanuvchini qutlash ilovasi</vt:lpstr>
      <vt:lpstr>Foydalanuvchini qutlash ilovasi</vt:lpstr>
      <vt:lpstr>Foydalanuvchini qutlash ilovasi</vt:lpstr>
      <vt:lpstr>Foydalanuvchini qutlash ilovasi</vt:lpstr>
      <vt:lpstr>Mustaqil bajarish uchun topshiriqlar (105-bet)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413</cp:revision>
  <dcterms:created xsi:type="dcterms:W3CDTF">2020-04-13T08:05:16Z</dcterms:created>
  <dcterms:modified xsi:type="dcterms:W3CDTF">2021-02-11T08:58:01Z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