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361" r:id="rId3"/>
    <p:sldId id="365" r:id="rId4"/>
    <p:sldId id="333" r:id="rId5"/>
    <p:sldId id="366" r:id="rId6"/>
    <p:sldId id="367" r:id="rId7"/>
    <p:sldId id="368" r:id="rId8"/>
    <p:sldId id="369" r:id="rId9"/>
    <p:sldId id="377" r:id="rId10"/>
    <p:sldId id="364" r:id="rId11"/>
    <p:sldId id="362" r:id="rId12"/>
    <p:sldId id="363" r:id="rId13"/>
    <p:sldId id="371" r:id="rId14"/>
    <p:sldId id="370" r:id="rId15"/>
    <p:sldId id="372" r:id="rId16"/>
    <p:sldId id="373" r:id="rId17"/>
    <p:sldId id="375" r:id="rId18"/>
    <p:sldId id="376" r:id="rId19"/>
    <p:sldId id="335" r:id="rId20"/>
    <p:sldId id="336" r:id="rId21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228" d="100"/>
          <a:sy n="228" d="100"/>
        </p:scale>
        <p:origin x="624" y="1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071" indent="-72071">
              <a:buFont typeface="Arial" panose="020B0604020202020204" pitchFamily="34" charset="0"/>
              <a:buChar char="•"/>
              <a:defRPr sz="662"/>
            </a:lvl2pPr>
            <a:lvl3pPr marL="144142" indent="-72071">
              <a:defRPr sz="662"/>
            </a:lvl3pPr>
            <a:lvl4pPr marL="252249" indent="-108107">
              <a:defRPr sz="662"/>
            </a:lvl4pPr>
            <a:lvl5pPr marL="360356" indent="-108107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792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7828" y="19633"/>
            <a:ext cx="5757972" cy="102070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9317" y="298959"/>
            <a:ext cx="3301127" cy="384480"/>
          </a:xfrm>
          <a:prstGeom prst="rect">
            <a:avLst/>
          </a:prstGeom>
        </p:spPr>
        <p:txBody>
          <a:bodyPr vert="horz" wrap="square" lIns="0" tIns="14599" rIns="0" bIns="0" rtlCol="0" anchor="ctr">
            <a:spAutoFit/>
          </a:bodyPr>
          <a:lstStyle/>
          <a:p>
            <a:pPr marL="12695" algn="l">
              <a:spcBef>
                <a:spcPts val="114"/>
              </a:spcBef>
            </a:pPr>
            <a:r>
              <a:rPr lang="en-US" sz="2403" spc="5" dirty="0" err="1">
                <a:latin typeface="Arial" panose="020B0604020202020204" pitchFamily="34" charset="0"/>
                <a:cs typeface="Arial" panose="020B0604020202020204" pitchFamily="34" charset="0"/>
              </a:rPr>
              <a:t>Informatika</a:t>
            </a:r>
            <a:r>
              <a:rPr lang="en-US" sz="2403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3" spc="5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3" spc="5" dirty="0"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endParaRPr sz="24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13080" y="892118"/>
            <a:ext cx="4876800" cy="763793"/>
          </a:xfrm>
          <a:prstGeom prst="rect">
            <a:avLst/>
          </a:prstGeom>
        </p:spPr>
        <p:txBody>
          <a:bodyPr vert="horz" wrap="square" lIns="0" tIns="13964" rIns="0" bIns="0" rtlCol="0">
            <a:spAutoFit/>
          </a:bodyPr>
          <a:lstStyle/>
          <a:p>
            <a:pPr marL="18407" algn="ctr">
              <a:lnSpc>
                <a:spcPts val="1954"/>
              </a:lnSpc>
              <a:spcBef>
                <a:spcPts val="1800"/>
              </a:spcBef>
            </a:pPr>
            <a:r>
              <a:rPr lang="en-US" sz="2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</a:p>
          <a:p>
            <a:pPr marL="18407" algn="ctr">
              <a:lnSpc>
                <a:spcPts val="1954"/>
              </a:lnSpc>
              <a:spcBef>
                <a:spcPts val="1800"/>
              </a:spcBef>
            </a:pPr>
            <a:r>
              <a:rPr lang="en-US" sz="2400" b="1" dirty="0" err="1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lang="en-US" sz="2400" b="1" dirty="0">
                <a:solidFill>
                  <a:srgbClr val="2365C7"/>
                </a:solidFill>
                <a:latin typeface="Arial"/>
                <a:cs typeface="Arial"/>
              </a:rPr>
              <a:t>: </a:t>
            </a:r>
            <a:r>
              <a:rPr lang="en-US" sz="2400" b="1" dirty="0" err="1">
                <a:solidFill>
                  <a:srgbClr val="2365C7"/>
                </a:solidFill>
                <a:latin typeface="Arial"/>
                <a:cs typeface="Arial"/>
              </a:rPr>
              <a:t>Boshqarish</a:t>
            </a:r>
            <a:r>
              <a:rPr lang="en-US" sz="24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2365C7"/>
                </a:solidFill>
                <a:latin typeface="Arial"/>
                <a:cs typeface="Arial"/>
              </a:rPr>
              <a:t>tugmasi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92100" y="1251172"/>
            <a:ext cx="252000" cy="82845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4F1148F-3E1F-4BF6-8A2D-952BB1A0A6DA}"/>
              </a:ext>
            </a:extLst>
          </p:cNvPr>
          <p:cNvGrpSpPr/>
          <p:nvPr/>
        </p:nvGrpSpPr>
        <p:grpSpPr>
          <a:xfrm>
            <a:off x="4330700" y="214968"/>
            <a:ext cx="1066800" cy="603664"/>
            <a:chOff x="4454242" y="214968"/>
            <a:chExt cx="1248058" cy="603664"/>
          </a:xfrm>
        </p:grpSpPr>
        <p:sp>
          <p:nvSpPr>
            <p:cNvPr id="20" name="object 9">
              <a:extLst>
                <a:ext uri="{FF2B5EF4-FFF2-40B4-BE49-F238E27FC236}">
                  <a16:creationId xmlns:a16="http://schemas.microsoft.com/office/drawing/2014/main" id="{F294EAD7-CAB8-401C-B12D-6064AA1177E0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 sz="1133"/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27824596-7DE1-4136-95E4-49A51856B6D3}"/>
                </a:ext>
              </a:extLst>
            </p:cNvPr>
            <p:cNvSpPr/>
            <p:nvPr/>
          </p:nvSpPr>
          <p:spPr>
            <a:xfrm>
              <a:off x="4454242" y="214968"/>
              <a:ext cx="1248058" cy="603664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 sz="1133"/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390742" y="304009"/>
            <a:ext cx="1311558" cy="721089"/>
          </a:xfrm>
          <a:prstGeom prst="rect">
            <a:avLst/>
          </a:prstGeom>
        </p:spPr>
        <p:txBody>
          <a:bodyPr vert="horz" wrap="square" lIns="0" tIns="15869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9" b="1" spc="10" dirty="0">
                <a:solidFill>
                  <a:srgbClr val="FEFEFE"/>
                </a:solidFill>
                <a:latin typeface="Arial"/>
                <a:cs typeface="Arial"/>
              </a:rPr>
              <a:t>10-sinf</a:t>
            </a:r>
            <a:endParaRPr lang="en-US" sz="2400" dirty="0">
              <a:latin typeface="Arial"/>
              <a:cs typeface="Arial"/>
            </a:endParaRPr>
          </a:p>
          <a:p>
            <a:pPr>
              <a:spcBef>
                <a:spcPts val="125"/>
              </a:spcBef>
            </a:pPr>
            <a:endParaRPr sz="2249" dirty="0">
              <a:latin typeface="Arial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382AB4AE-4981-4494-BB32-7A573B110208}"/>
              </a:ext>
            </a:extLst>
          </p:cNvPr>
          <p:cNvSpPr/>
          <p:nvPr/>
        </p:nvSpPr>
        <p:spPr>
          <a:xfrm>
            <a:off x="328537" y="303926"/>
            <a:ext cx="493302" cy="379513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 dirty="0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095BD782-9915-451D-8BDE-31B9F6A26271}"/>
              </a:ext>
            </a:extLst>
          </p:cNvPr>
          <p:cNvSpPr/>
          <p:nvPr/>
        </p:nvSpPr>
        <p:spPr>
          <a:xfrm>
            <a:off x="397831" y="452835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11206" y="0"/>
                </a:moveTo>
                <a:lnTo>
                  <a:pt x="3233" y="0"/>
                </a:lnTo>
                <a:lnTo>
                  <a:pt x="0" y="3228"/>
                </a:lnTo>
                <a:lnTo>
                  <a:pt x="3" y="89772"/>
                </a:lnTo>
                <a:lnTo>
                  <a:pt x="5076" y="94848"/>
                </a:lnTo>
                <a:lnTo>
                  <a:pt x="349236" y="94848"/>
                </a:lnTo>
                <a:lnTo>
                  <a:pt x="354312" y="89772"/>
                </a:lnTo>
                <a:lnTo>
                  <a:pt x="354312" y="80412"/>
                </a:lnTo>
                <a:lnTo>
                  <a:pt x="14436" y="80412"/>
                </a:lnTo>
                <a:lnTo>
                  <a:pt x="14436" y="3228"/>
                </a:lnTo>
                <a:lnTo>
                  <a:pt x="11206" y="0"/>
                </a:lnTo>
                <a:close/>
              </a:path>
              <a:path w="354330" h="95250">
                <a:moveTo>
                  <a:pt x="351078" y="0"/>
                </a:moveTo>
                <a:lnTo>
                  <a:pt x="343105" y="0"/>
                </a:lnTo>
                <a:lnTo>
                  <a:pt x="339876" y="3228"/>
                </a:lnTo>
                <a:lnTo>
                  <a:pt x="339876" y="80412"/>
                </a:lnTo>
                <a:lnTo>
                  <a:pt x="354312" y="80412"/>
                </a:lnTo>
                <a:lnTo>
                  <a:pt x="354312" y="3228"/>
                </a:lnTo>
                <a:lnTo>
                  <a:pt x="35107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312CDD75-671C-4D07-9747-AFD5EA1B46A6}"/>
              </a:ext>
            </a:extLst>
          </p:cNvPr>
          <p:cNvSpPr/>
          <p:nvPr/>
        </p:nvSpPr>
        <p:spPr>
          <a:xfrm>
            <a:off x="397831" y="333796"/>
            <a:ext cx="354721" cy="95355"/>
          </a:xfrm>
          <a:custGeom>
            <a:avLst/>
            <a:gdLst/>
            <a:ahLst/>
            <a:cxnLst/>
            <a:rect l="l" t="t" r="r" b="b"/>
            <a:pathLst>
              <a:path w="354330" h="95250">
                <a:moveTo>
                  <a:pt x="349236" y="0"/>
                </a:moveTo>
                <a:lnTo>
                  <a:pt x="5079" y="0"/>
                </a:lnTo>
                <a:lnTo>
                  <a:pt x="0" y="5076"/>
                </a:lnTo>
                <a:lnTo>
                  <a:pt x="0" y="91616"/>
                </a:lnTo>
                <a:lnTo>
                  <a:pt x="3233" y="94849"/>
                </a:lnTo>
                <a:lnTo>
                  <a:pt x="11206" y="94849"/>
                </a:lnTo>
                <a:lnTo>
                  <a:pt x="14436" y="91616"/>
                </a:lnTo>
                <a:lnTo>
                  <a:pt x="14436" y="14436"/>
                </a:lnTo>
                <a:lnTo>
                  <a:pt x="354312" y="14436"/>
                </a:lnTo>
                <a:lnTo>
                  <a:pt x="354312" y="5076"/>
                </a:lnTo>
                <a:lnTo>
                  <a:pt x="349236" y="0"/>
                </a:lnTo>
                <a:close/>
              </a:path>
              <a:path w="354330" h="95250">
                <a:moveTo>
                  <a:pt x="354312" y="14436"/>
                </a:moveTo>
                <a:lnTo>
                  <a:pt x="339876" y="14436"/>
                </a:lnTo>
                <a:lnTo>
                  <a:pt x="339876" y="91616"/>
                </a:lnTo>
                <a:lnTo>
                  <a:pt x="343105" y="94849"/>
                </a:lnTo>
                <a:lnTo>
                  <a:pt x="351078" y="94849"/>
                </a:lnTo>
                <a:lnTo>
                  <a:pt x="354312" y="91616"/>
                </a:lnTo>
                <a:lnTo>
                  <a:pt x="354312" y="1443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1802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8020421-0932-4876-AD01-6C2797AEF46A}"/>
              </a:ext>
            </a:extLst>
          </p:cNvPr>
          <p:cNvSpPr/>
          <p:nvPr/>
        </p:nvSpPr>
        <p:spPr>
          <a:xfrm>
            <a:off x="292100" y="2147396"/>
            <a:ext cx="252000" cy="7620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EB5C49-1D48-45A4-BE91-AD766EC5A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4"/>
          <a:stretch/>
        </p:blipFill>
        <p:spPr>
          <a:xfrm>
            <a:off x="1892300" y="1851025"/>
            <a:ext cx="185018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2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15900" y="160689"/>
            <a:ext cx="525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Ilova</a:t>
            </a:r>
            <a:r>
              <a:rPr lang="en-US" sz="1800" kern="0" dirty="0"/>
              <a:t> </a:t>
            </a:r>
            <a:r>
              <a:rPr lang="en-US" sz="1800" kern="0" dirty="0" err="1"/>
              <a:t>oynasiga</a:t>
            </a:r>
            <a:r>
              <a:rPr lang="en-US" sz="1800" kern="0" dirty="0"/>
              <a:t> </a:t>
            </a:r>
            <a:r>
              <a:rPr lang="en-US" sz="1800" kern="0" dirty="0" err="1"/>
              <a:t>boshqarish</a:t>
            </a:r>
            <a:r>
              <a:rPr lang="en-US" sz="1800" kern="0" dirty="0"/>
              <a:t> </a:t>
            </a:r>
            <a:r>
              <a:rPr lang="en-US" sz="1800" kern="0" dirty="0" err="1"/>
              <a:t>tugmasini</a:t>
            </a:r>
            <a:r>
              <a:rPr lang="en-US" sz="1800" kern="0" dirty="0"/>
              <a:t> </a:t>
            </a:r>
            <a:r>
              <a:rPr lang="en-US" sz="1800" kern="0" dirty="0" err="1"/>
              <a:t>joylash</a:t>
            </a:r>
            <a:endParaRPr lang="en-US" sz="1800" kern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292100" y="639036"/>
            <a:ext cx="5257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yaratamiz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o‘lchamlarini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225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o‘rnatamiz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66B4F0-F4F9-4671-B78B-EF643C3C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951654"/>
            <a:ext cx="2043926" cy="20193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1EAB0A-64F2-4250-B123-04426B6BD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399" y="1964902"/>
            <a:ext cx="2743200" cy="457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0A63FE-E46D-4EEA-B12C-A599ABD14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8"/>
          <a:stretch/>
        </p:blipFill>
        <p:spPr>
          <a:xfrm>
            <a:off x="2565398" y="1087822"/>
            <a:ext cx="2743201" cy="49106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74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15900" y="160689"/>
            <a:ext cx="525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Ilova</a:t>
            </a:r>
            <a:r>
              <a:rPr lang="en-US" sz="1800" kern="0" dirty="0"/>
              <a:t> </a:t>
            </a:r>
            <a:r>
              <a:rPr lang="en-US" sz="1800" kern="0" dirty="0" err="1"/>
              <a:t>oynasiga</a:t>
            </a:r>
            <a:r>
              <a:rPr lang="en-US" sz="1800" kern="0" dirty="0"/>
              <a:t> </a:t>
            </a:r>
            <a:r>
              <a:rPr lang="en-US" sz="1800" kern="0" dirty="0" err="1"/>
              <a:t>boshqarish</a:t>
            </a:r>
            <a:r>
              <a:rPr lang="en-US" sz="1800" kern="0" dirty="0"/>
              <a:t> </a:t>
            </a:r>
            <a:r>
              <a:rPr lang="en-US" sz="1800" kern="0" dirty="0" err="1"/>
              <a:t>tugmasini</a:t>
            </a:r>
            <a:r>
              <a:rPr lang="en-US" sz="1800" kern="0" dirty="0"/>
              <a:t> </a:t>
            </a:r>
            <a:r>
              <a:rPr lang="en-US" sz="1800" kern="0" dirty="0" err="1"/>
              <a:t>joylash</a:t>
            </a:r>
            <a:endParaRPr lang="en-US" sz="1800" kern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977900" y="631825"/>
            <a:ext cx="4343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sarlavhasini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200" b="1" i="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kkinchi</a:t>
            </a:r>
            <a:r>
              <a:rPr lang="en-US" sz="1200" b="1" i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o‘zgartiramiz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E2BA5F-4339-45D5-8ACE-D5F522FEC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893900"/>
            <a:ext cx="1197587" cy="2176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FC7381-BD1C-4A80-AA0E-49A4B22B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919512"/>
            <a:ext cx="3208311" cy="1795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81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15900" y="160689"/>
            <a:ext cx="525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Ilova</a:t>
            </a:r>
            <a:r>
              <a:rPr lang="en-US" sz="1800" kern="0" dirty="0"/>
              <a:t> </a:t>
            </a:r>
            <a:r>
              <a:rPr lang="en-US" sz="1800" kern="0" dirty="0" err="1"/>
              <a:t>oynasiga</a:t>
            </a:r>
            <a:r>
              <a:rPr lang="en-US" sz="1800" kern="0" dirty="0"/>
              <a:t> </a:t>
            </a:r>
            <a:r>
              <a:rPr lang="en-US" sz="1800" kern="0" dirty="0" err="1"/>
              <a:t>boshqarish</a:t>
            </a:r>
            <a:r>
              <a:rPr lang="en-US" sz="1800" kern="0" dirty="0"/>
              <a:t> </a:t>
            </a:r>
            <a:r>
              <a:rPr lang="en-US" sz="1800" kern="0" dirty="0" err="1"/>
              <a:t>tugmasini</a:t>
            </a:r>
            <a:r>
              <a:rPr lang="en-US" sz="1800" kern="0" dirty="0"/>
              <a:t> </a:t>
            </a:r>
            <a:r>
              <a:rPr lang="en-US" sz="1800" kern="0" dirty="0" err="1"/>
              <a:t>joylash</a:t>
            </a:r>
            <a:endParaRPr lang="en-US" sz="1800" kern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215900" y="631825"/>
            <a:ext cx="54102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ctr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oynasiga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o‘rnatamiz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7DD1A4-963E-404A-B535-E652D8EE7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860001"/>
            <a:ext cx="3661500" cy="22241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BEE178-FD85-4292-AB37-F7F5260BCD00}"/>
              </a:ext>
            </a:extLst>
          </p:cNvPr>
          <p:cNvSpPr/>
          <p:nvPr/>
        </p:nvSpPr>
        <p:spPr>
          <a:xfrm>
            <a:off x="3797300" y="1331171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3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E1C81-B4A3-4E52-B252-9EEC093F7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894290"/>
            <a:ext cx="3429000" cy="2091978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215900" y="631825"/>
            <a:ext cx="54102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ctr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oynasiga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o‘rnatamiz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FF1998C-8983-4271-871B-6FA6183FE122}"/>
              </a:ext>
            </a:extLst>
          </p:cNvPr>
          <p:cNvSpPr txBox="1">
            <a:spLocks/>
          </p:cNvSpPr>
          <p:nvPr/>
        </p:nvSpPr>
        <p:spPr>
          <a:xfrm>
            <a:off x="215900" y="160689"/>
            <a:ext cx="525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Ilova</a:t>
            </a:r>
            <a:r>
              <a:rPr lang="en-US" sz="1800" kern="0" dirty="0"/>
              <a:t> </a:t>
            </a:r>
            <a:r>
              <a:rPr lang="en-US" sz="1800" kern="0" dirty="0" err="1"/>
              <a:t>oynasiga</a:t>
            </a:r>
            <a:r>
              <a:rPr lang="en-US" sz="1800" kern="0" dirty="0"/>
              <a:t> </a:t>
            </a:r>
            <a:r>
              <a:rPr lang="en-US" sz="1800" kern="0" dirty="0" err="1"/>
              <a:t>boshqarish</a:t>
            </a:r>
            <a:r>
              <a:rPr lang="en-US" sz="1800" kern="0" dirty="0"/>
              <a:t> </a:t>
            </a:r>
            <a:r>
              <a:rPr lang="en-US" sz="1800" kern="0" dirty="0" err="1"/>
              <a:t>tugmasini</a:t>
            </a:r>
            <a:r>
              <a:rPr lang="en-US" sz="1800" kern="0" dirty="0"/>
              <a:t> </a:t>
            </a:r>
            <a:r>
              <a:rPr lang="en-US" sz="1800" kern="0" dirty="0" err="1"/>
              <a:t>joylash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129444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201507" y="631825"/>
            <a:ext cx="54102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ctr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sarlavhasini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“++”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o‘zgartiramiz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4E7687-1140-46C9-8071-C4F1A07F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860425"/>
            <a:ext cx="1056777" cy="21558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D2CFEF-0B61-43D5-AAB9-AD2EF9168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896197"/>
            <a:ext cx="2362200" cy="151768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4359E03-3ED9-4BA2-B756-4D4CA664AC85}"/>
              </a:ext>
            </a:extLst>
          </p:cNvPr>
          <p:cNvSpPr txBox="1">
            <a:spLocks/>
          </p:cNvSpPr>
          <p:nvPr/>
        </p:nvSpPr>
        <p:spPr>
          <a:xfrm>
            <a:off x="215900" y="160689"/>
            <a:ext cx="525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Boshqarish</a:t>
            </a:r>
            <a:r>
              <a:rPr lang="en-US" sz="1800" kern="0" dirty="0"/>
              <a:t> </a:t>
            </a:r>
            <a:r>
              <a:rPr lang="en-US" sz="1800" kern="0" dirty="0" err="1"/>
              <a:t>tugmasining</a:t>
            </a:r>
            <a:r>
              <a:rPr lang="en-US" sz="1800" kern="0" dirty="0"/>
              <a:t> </a:t>
            </a:r>
            <a:r>
              <a:rPr lang="en-US" sz="1800" kern="0" dirty="0" err="1"/>
              <a:t>xossalarini</a:t>
            </a:r>
            <a:r>
              <a:rPr lang="en-US" sz="1800" kern="0" dirty="0"/>
              <a:t> </a:t>
            </a:r>
            <a:r>
              <a:rPr lang="en-US" sz="1800" kern="0" dirty="0" err="1"/>
              <a:t>o‘rnatish</a:t>
            </a:r>
            <a:endParaRPr lang="en-US" sz="1800" kern="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6291BA9-A591-4C89-A5D4-DF76BD315D92}"/>
              </a:ext>
            </a:extLst>
          </p:cNvPr>
          <p:cNvSpPr/>
          <p:nvPr/>
        </p:nvSpPr>
        <p:spPr>
          <a:xfrm>
            <a:off x="2273300" y="2493586"/>
            <a:ext cx="327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sarlavhasi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shriftini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xossasidan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1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228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15900" y="160689"/>
            <a:ext cx="525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Boshqarish</a:t>
            </a:r>
            <a:r>
              <a:rPr lang="en-US" sz="1800" kern="0" dirty="0"/>
              <a:t> </a:t>
            </a:r>
            <a:r>
              <a:rPr lang="en-US" sz="1800" kern="0" dirty="0" err="1"/>
              <a:t>tugmasining</a:t>
            </a:r>
            <a:r>
              <a:rPr lang="en-US" sz="1800" kern="0" dirty="0"/>
              <a:t> </a:t>
            </a:r>
            <a:r>
              <a:rPr lang="en-US" sz="1800" kern="0" dirty="0" err="1"/>
              <a:t>xossalarini</a:t>
            </a:r>
            <a:r>
              <a:rPr lang="en-US" sz="1800" kern="0" dirty="0"/>
              <a:t> </a:t>
            </a:r>
            <a:r>
              <a:rPr lang="en-US" sz="1800" kern="0" dirty="0" err="1"/>
              <a:t>o‘rnatish</a:t>
            </a:r>
            <a:endParaRPr lang="en-US" sz="1800" kern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1587500" y="589201"/>
            <a:ext cx="4038600" cy="671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ctr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xossasi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tanlanganida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ekranda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Шрифт</a:t>
            </a:r>
            <a:r>
              <a:rPr lang="uz-Cyrl-UZ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</a:t>
            </a:r>
            <a:r>
              <a:rPr lang="ru-RU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ostidagi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ro‘yxatdan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tanlab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bosamiz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73DD66-044F-4F06-879B-471E22467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653897"/>
            <a:ext cx="1143000" cy="23317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92C5CC-CDEA-48A5-9B9C-D65058659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65" y="1370489"/>
            <a:ext cx="2181270" cy="17561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600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15900" y="160689"/>
            <a:ext cx="525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Boshqarish</a:t>
            </a:r>
            <a:r>
              <a:rPr lang="en-US" sz="1800" kern="0" dirty="0"/>
              <a:t> </a:t>
            </a:r>
            <a:r>
              <a:rPr lang="en-US" sz="1800" kern="0" dirty="0" err="1"/>
              <a:t>tugmasiga</a:t>
            </a:r>
            <a:r>
              <a:rPr lang="en-US" sz="1800" kern="0" dirty="0"/>
              <a:t> </a:t>
            </a:r>
            <a:r>
              <a:rPr lang="en-US" sz="1800" kern="0" dirty="0" err="1"/>
              <a:t>hodisalarni</a:t>
            </a:r>
            <a:r>
              <a:rPr lang="en-US" sz="1800" kern="0" dirty="0"/>
              <a:t> </a:t>
            </a:r>
            <a:r>
              <a:rPr lang="en-US" sz="1800" kern="0" dirty="0" err="1"/>
              <a:t>bog‘lash</a:t>
            </a:r>
            <a:endParaRPr lang="en-US" sz="1800" kern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215900" y="2459576"/>
            <a:ext cx="541020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ctr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Button1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bosganimizda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oynasining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o‘lchamlarini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7800" indent="-177800" algn="ctr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kattalashtirsin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87E97A-E9AE-4D4A-B96F-32D2ACD90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743823"/>
            <a:ext cx="2743200" cy="15573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65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15900" y="160689"/>
            <a:ext cx="525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Boshqarish</a:t>
            </a:r>
            <a:r>
              <a:rPr lang="en-US" sz="1800" kern="0" dirty="0"/>
              <a:t> </a:t>
            </a:r>
            <a:r>
              <a:rPr lang="en-US" sz="1800" kern="0" dirty="0" err="1"/>
              <a:t>tugmasiga</a:t>
            </a:r>
            <a:r>
              <a:rPr lang="en-US" sz="1800" kern="0" dirty="0"/>
              <a:t> </a:t>
            </a:r>
            <a:r>
              <a:rPr lang="en-US" sz="1800" kern="0" dirty="0" err="1"/>
              <a:t>hodisalarni</a:t>
            </a:r>
            <a:r>
              <a:rPr lang="en-US" sz="1800" kern="0" dirty="0"/>
              <a:t> </a:t>
            </a:r>
            <a:r>
              <a:rPr lang="en-US" sz="1800" kern="0" dirty="0" err="1"/>
              <a:t>bog‘lash</a:t>
            </a:r>
            <a:endParaRPr lang="en-US" sz="1800" kern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63500" y="631825"/>
            <a:ext cx="55626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ctr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oynasining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o‘lchamlari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kattalashtirish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buyrug‘ini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Button1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bosiladi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BE96F2-DA29-4349-A7E0-D5AD91B91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1328912"/>
            <a:ext cx="2342823" cy="16769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E5847B-A286-4F6F-BE5A-5AD166839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68" y="1336539"/>
            <a:ext cx="4807309" cy="16769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78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215900" y="160689"/>
            <a:ext cx="5257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Boshqarish</a:t>
            </a:r>
            <a:r>
              <a:rPr lang="en-US" sz="1800" kern="0" dirty="0"/>
              <a:t> </a:t>
            </a:r>
            <a:r>
              <a:rPr lang="en-US" sz="1800" kern="0" dirty="0" err="1"/>
              <a:t>tugmasiga</a:t>
            </a:r>
            <a:r>
              <a:rPr lang="en-US" sz="1800" kern="0" dirty="0"/>
              <a:t> </a:t>
            </a:r>
            <a:r>
              <a:rPr lang="en-US" sz="1800" kern="0" dirty="0" err="1"/>
              <a:t>hodisalarni</a:t>
            </a:r>
            <a:r>
              <a:rPr lang="en-US" sz="1800" kern="0" dirty="0"/>
              <a:t> </a:t>
            </a:r>
            <a:r>
              <a:rPr lang="en-US" sz="1800" kern="0" dirty="0" err="1"/>
              <a:t>bog‘lash</a:t>
            </a:r>
            <a:endParaRPr lang="en-US" sz="1800" kern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215900" y="631825"/>
            <a:ext cx="5410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ctr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Klaviaturadan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F9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tushiramiz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ishlayotganini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tekshiramiz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10-37- ilovani ishga tushirish">
            <a:hlinkClick r:id="" action="ppaction://media"/>
            <a:extLst>
              <a:ext uri="{FF2B5EF4-FFF2-40B4-BE49-F238E27FC236}">
                <a16:creationId xmlns:a16="http://schemas.microsoft.com/office/drawing/2014/main" id="{BADA9E39-C68D-417C-98F1-369B8AF112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8900" y="1165225"/>
            <a:ext cx="3140507" cy="17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6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09380" y="126226"/>
            <a:ext cx="51643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000" kern="0" spc="300" dirty="0" err="1"/>
              <a:t>Yodda</a:t>
            </a:r>
            <a:r>
              <a:rPr lang="en-US" sz="2000" kern="0" spc="300" dirty="0"/>
              <a:t> </a:t>
            </a:r>
            <a:r>
              <a:rPr lang="en-US" sz="2000" kern="0" spc="300" dirty="0" err="1"/>
              <a:t>saqlang</a:t>
            </a:r>
            <a:r>
              <a:rPr lang="en-US" sz="2000" kern="0" spc="300" dirty="0"/>
              <a:t>!</a:t>
            </a:r>
            <a:endParaRPr lang="ru-RU" sz="2000" kern="0" spc="3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6B4A955-0671-4D9C-B1A7-2A7FB220A3EB}"/>
              </a:ext>
            </a:extLst>
          </p:cNvPr>
          <p:cNvSpPr txBox="1">
            <a:spLocks/>
          </p:cNvSpPr>
          <p:nvPr/>
        </p:nvSpPr>
        <p:spPr>
          <a:xfrm>
            <a:off x="340529" y="689610"/>
            <a:ext cx="490457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Ilovada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Button1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bosilganida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TForm1.Button1Click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prosedurasi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operatorlar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bajariladi</a:t>
            </a:r>
            <a:r>
              <a:rPr lang="en-US" sz="16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8BBCA9-1683-4F04-8CB3-F8C4E043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89" y="1683881"/>
            <a:ext cx="2057400" cy="11680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5F2BE0-A7B7-4F0E-A943-7DABAEFD6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55" t="16410"/>
          <a:stretch/>
        </p:blipFill>
        <p:spPr>
          <a:xfrm>
            <a:off x="2545584" y="1677866"/>
            <a:ext cx="3024977" cy="1175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004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09380" y="126226"/>
            <a:ext cx="51643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it-IT" sz="2000" kern="0" dirty="0"/>
              <a:t>Delphi ilovasini ishga tushirish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D28B0EE-EA42-4FF0-A03F-74BC4DA60268}"/>
              </a:ext>
            </a:extLst>
          </p:cNvPr>
          <p:cNvSpPr/>
          <p:nvPr/>
        </p:nvSpPr>
        <p:spPr>
          <a:xfrm>
            <a:off x="589280" y="600941"/>
            <a:ext cx="304800" cy="307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E31FEDA-93DC-43EE-BDBC-B76C0989E006}"/>
              </a:ext>
            </a:extLst>
          </p:cNvPr>
          <p:cNvSpPr/>
          <p:nvPr/>
        </p:nvSpPr>
        <p:spPr>
          <a:xfrm>
            <a:off x="385774" y="1322645"/>
            <a:ext cx="304800" cy="307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E8EE262-C30F-4BD5-BBE0-32802CAF65DB}"/>
              </a:ext>
            </a:extLst>
          </p:cNvPr>
          <p:cNvSpPr/>
          <p:nvPr/>
        </p:nvSpPr>
        <p:spPr>
          <a:xfrm>
            <a:off x="143456" y="2154455"/>
            <a:ext cx="304800" cy="307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F4C3297B-3DE3-4F01-951B-70FDE913955B}"/>
              </a:ext>
            </a:extLst>
          </p:cNvPr>
          <p:cNvSpPr txBox="1">
            <a:spLocks/>
          </p:cNvSpPr>
          <p:nvPr/>
        </p:nvSpPr>
        <p:spPr>
          <a:xfrm>
            <a:off x="1130300" y="646470"/>
            <a:ext cx="41529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tabLst>
                <a:tab pos="87313" algn="l"/>
                <a:tab pos="88900" algn="l"/>
                <a:tab pos="266700" algn="l"/>
              </a:tabLst>
            </a:pPr>
            <a:r>
              <a:rPr lang="ru-RU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Пуск → Все программы → 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Borland Delphi 7 </a:t>
            </a:r>
            <a:r>
              <a:rPr lang="ru-RU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Delphi 7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buyruqlari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ketma-ketligini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B8C5A304-DF1A-4BEE-92BD-106C85279E7E}"/>
              </a:ext>
            </a:extLst>
          </p:cNvPr>
          <p:cNvSpPr txBox="1">
            <a:spLocks/>
          </p:cNvSpPr>
          <p:nvPr/>
        </p:nvSpPr>
        <p:spPr>
          <a:xfrm>
            <a:off x="894080" y="1222831"/>
            <a:ext cx="470458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Delphi 7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bandida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sichqonchaning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chap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tugmasining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kontekst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menyudan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Закрепить на начальном экране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bandini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tanlasak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Delphi 7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yorlig‘i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200" i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F556FDA1-DDF8-498A-ABA5-4B83D621455C}"/>
              </a:ext>
            </a:extLst>
          </p:cNvPr>
          <p:cNvSpPr txBox="1">
            <a:spLocks/>
          </p:cNvSpPr>
          <p:nvPr/>
        </p:nvSpPr>
        <p:spPr>
          <a:xfrm>
            <a:off x="531439" y="2164880"/>
            <a:ext cx="510193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Agar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</a:t>
            </a:r>
            <a:r>
              <a:rPr lang="ru-RU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Borland Delphi 7 </a:t>
            </a:r>
            <a:r>
              <a:rPr lang="ru-RU" sz="1200" b="1" i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1200" b="1" i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Delphi 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bandida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sichqonchaning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chap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tugmasining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kontekst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menyudan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→ Закрепить на панели задач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bandini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tanlasak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panelida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Delphi 7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yorlig‘i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200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8B9143-C259-4DB9-B0AC-3734A58E7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37" y="640916"/>
            <a:ext cx="2590800" cy="146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09380" y="132999"/>
            <a:ext cx="51643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800" kern="0" dirty="0" err="1"/>
              <a:t>Mustaqil</a:t>
            </a:r>
            <a:r>
              <a:rPr lang="en-US" sz="1800" kern="0" dirty="0"/>
              <a:t> </a:t>
            </a:r>
            <a:r>
              <a:rPr lang="en-US" sz="1800" kern="0" dirty="0" err="1"/>
              <a:t>bajarish</a:t>
            </a:r>
            <a:r>
              <a:rPr lang="en-US" sz="1800" kern="0" dirty="0"/>
              <a:t> </a:t>
            </a:r>
            <a:r>
              <a:rPr lang="en-US" sz="1800" kern="0" dirty="0" err="1"/>
              <a:t>uchun</a:t>
            </a:r>
            <a:r>
              <a:rPr lang="en-US" sz="1800" kern="0" dirty="0"/>
              <a:t> </a:t>
            </a:r>
            <a:r>
              <a:rPr lang="en-US" sz="1800" kern="0" dirty="0" err="1"/>
              <a:t>topshiriqlar</a:t>
            </a:r>
            <a:r>
              <a:rPr lang="en-US" sz="1800" kern="0" dirty="0"/>
              <a:t> (92-bet</a:t>
            </a:r>
            <a:r>
              <a:rPr lang="en-US" sz="1800" kern="0" dirty="0" smtClean="0"/>
              <a:t>)</a:t>
            </a:r>
            <a:endParaRPr lang="ru-RU" sz="1800" kern="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6B4A955-0671-4D9C-B1A7-2A7FB220A3EB}"/>
              </a:ext>
            </a:extLst>
          </p:cNvPr>
          <p:cNvSpPr txBox="1">
            <a:spLocks/>
          </p:cNvSpPr>
          <p:nvPr/>
        </p:nvSpPr>
        <p:spPr>
          <a:xfrm>
            <a:off x="2882901" y="594549"/>
            <a:ext cx="2774948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Aft>
                <a:spcPts val="600"/>
              </a:spcAft>
            </a:pP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oynasiga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o‘tkaziladi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77800" indent="-177800">
              <a:spcAft>
                <a:spcPts val="600"/>
              </a:spcAft>
            </a:pP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tugmasining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qayerda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o‘zgartiriladi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77800" indent="-177800"/>
            <a:r>
              <a:rPr lang="en-US" i="0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tanlanganda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qayerda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ko‘rsatiladi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5F2507-5A6D-45C8-BD7D-D52DB0A85662}"/>
              </a:ext>
            </a:extLst>
          </p:cNvPr>
          <p:cNvSpPr/>
          <p:nvPr/>
        </p:nvSpPr>
        <p:spPr>
          <a:xfrm>
            <a:off x="107950" y="2243693"/>
            <a:ext cx="55498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/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Delphi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yarating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to‘rtta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kiriting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birinchisini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ikkinchisini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Yukla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uchinchisini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to‘rtinchisini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Tugat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chiqaring</a:t>
            </a: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27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C9E406-D81F-4DF3-BC71-4B79444617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3D658D-0543-4D5A-95E7-BFD70E4A4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77" y="609809"/>
            <a:ext cx="4635500" cy="248024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B12BDDA-C01D-4960-9B35-101D94EB35F7}"/>
              </a:ext>
            </a:extLst>
          </p:cNvPr>
          <p:cNvSpPr txBox="1">
            <a:spLocks/>
          </p:cNvSpPr>
          <p:nvPr/>
        </p:nvSpPr>
        <p:spPr>
          <a:xfrm>
            <a:off x="309380" y="126226"/>
            <a:ext cx="51643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it-IT" sz="2000" kern="0" dirty="0"/>
              <a:t>Delphi ilovasini ishga tushirish</a:t>
            </a:r>
          </a:p>
        </p:txBody>
      </p:sp>
    </p:spTree>
    <p:extLst>
      <p:ext uri="{BB962C8B-B14F-4D97-AF65-F5344CB8AC3E}">
        <p14:creationId xmlns:p14="http://schemas.microsoft.com/office/powerpoint/2010/main" val="113745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B4DBB27-7A85-4A34-AAA8-7A5E0DD2F70A}"/>
              </a:ext>
            </a:extLst>
          </p:cNvPr>
          <p:cNvSpPr txBox="1">
            <a:spLocks/>
          </p:cNvSpPr>
          <p:nvPr/>
        </p:nvSpPr>
        <p:spPr>
          <a:xfrm>
            <a:off x="389082" y="162212"/>
            <a:ext cx="498763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kern="0" dirty="0"/>
              <a:t>Delphi </a:t>
            </a:r>
            <a:r>
              <a:rPr lang="en-US" sz="1400" kern="0" dirty="0" err="1"/>
              <a:t>ilovasi</a:t>
            </a:r>
            <a:r>
              <a:rPr lang="en-US" sz="1400" kern="0" dirty="0"/>
              <a:t> </a:t>
            </a:r>
            <a:r>
              <a:rPr lang="en-US" sz="1400" kern="0" dirty="0" err="1"/>
              <a:t>oynasining</a:t>
            </a:r>
            <a:r>
              <a:rPr lang="en-US" sz="1400" kern="0" dirty="0"/>
              <a:t> </a:t>
            </a:r>
            <a:r>
              <a:rPr lang="en-US" sz="1400" kern="0" dirty="0" err="1"/>
              <a:t>asosiy</a:t>
            </a:r>
            <a:r>
              <a:rPr lang="en-US" sz="1400" kern="0" dirty="0"/>
              <a:t> </a:t>
            </a:r>
            <a:r>
              <a:rPr lang="en-US" sz="1400" kern="0" dirty="0" err="1"/>
              <a:t>xossalarini</a:t>
            </a:r>
            <a:r>
              <a:rPr lang="en-US" sz="1400" kern="0" dirty="0"/>
              <a:t> </a:t>
            </a:r>
            <a:r>
              <a:rPr lang="en-US" sz="1400" kern="0" dirty="0" err="1"/>
              <a:t>sanab</a:t>
            </a:r>
            <a:r>
              <a:rPr lang="en-US" sz="1400" kern="0" dirty="0"/>
              <a:t> </a:t>
            </a:r>
            <a:r>
              <a:rPr lang="en-US" sz="1400" kern="0" dirty="0" err="1" smtClean="0"/>
              <a:t>bering</a:t>
            </a:r>
            <a:endParaRPr lang="en-US" sz="1400" kern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7C1404-927F-4CF8-B061-60C7855AFCEF}"/>
              </a:ext>
            </a:extLst>
          </p:cNvPr>
          <p:cNvSpPr txBox="1">
            <a:spLocks/>
          </p:cNvSpPr>
          <p:nvPr/>
        </p:nvSpPr>
        <p:spPr>
          <a:xfrm>
            <a:off x="1663700" y="631825"/>
            <a:ext cx="38862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Caption –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sarlavhasini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B41BE5-4C68-47F0-85DE-946325C1F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82" y="631825"/>
            <a:ext cx="1126664" cy="2369880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C7957696-8CD4-4282-8AAB-2AFE09EC3E02}"/>
              </a:ext>
            </a:extLst>
          </p:cNvPr>
          <p:cNvSpPr txBox="1">
            <a:spLocks/>
          </p:cNvSpPr>
          <p:nvPr/>
        </p:nvSpPr>
        <p:spPr>
          <a:xfrm>
            <a:off x="1663032" y="935974"/>
            <a:ext cx="38862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 –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oynasining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kengligini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F4FFFE57-8D82-4DBD-8D90-C5E9A3352AF1}"/>
              </a:ext>
            </a:extLst>
          </p:cNvPr>
          <p:cNvSpPr txBox="1">
            <a:spLocks/>
          </p:cNvSpPr>
          <p:nvPr/>
        </p:nvSpPr>
        <p:spPr>
          <a:xfrm>
            <a:off x="1663032" y="1191538"/>
            <a:ext cx="3886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717550" indent="-717550">
              <a:spcBef>
                <a:spcPts val="600"/>
              </a:spcBef>
              <a:tabLst>
                <a:tab pos="88900" algn="l"/>
                <a:tab pos="266700" algn="l"/>
                <a:tab pos="268288" algn="l"/>
              </a:tabLst>
            </a:pP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–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oynasining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balandligini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C9C2C69-8BBB-4375-A9C3-6DE3B3B43223}"/>
              </a:ext>
            </a:extLst>
          </p:cNvPr>
          <p:cNvSpPr txBox="1">
            <a:spLocks/>
          </p:cNvSpPr>
          <p:nvPr/>
        </p:nvSpPr>
        <p:spPr>
          <a:xfrm>
            <a:off x="1663032" y="1652251"/>
            <a:ext cx="38862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–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oynasining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rangini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C5EAFD4-7D71-4963-8925-210B74757D6B}"/>
              </a:ext>
            </a:extLst>
          </p:cNvPr>
          <p:cNvSpPr txBox="1">
            <a:spLocks/>
          </p:cNvSpPr>
          <p:nvPr/>
        </p:nvSpPr>
        <p:spPr>
          <a:xfrm>
            <a:off x="1663032" y="1985968"/>
            <a:ext cx="3886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–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ilova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oynasining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ekraniga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chap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tarafdan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joylashishini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A24107D7-37DA-4F21-8373-E6CD2EE74AEF}"/>
              </a:ext>
            </a:extLst>
          </p:cNvPr>
          <p:cNvSpPr txBox="1">
            <a:spLocks/>
          </p:cNvSpPr>
          <p:nvPr/>
        </p:nvSpPr>
        <p:spPr>
          <a:xfrm>
            <a:off x="1663032" y="2535129"/>
            <a:ext cx="3886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36575" indent="-536575" algn="just">
              <a:spcBef>
                <a:spcPts val="600"/>
              </a:spcBef>
              <a:tabLst>
                <a:tab pos="88900" algn="l"/>
                <a:tab pos="266700" algn="l"/>
                <a:tab pos="268288" algn="l"/>
              </a:tabLst>
            </a:pP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</a:t>
            </a:r>
            <a:r>
              <a:rPr lang="en-US" b="1" i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i="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lova</a:t>
            </a:r>
            <a:r>
              <a:rPr lang="en-US" i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oynasining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ekranida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tepadan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joylashishini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r>
              <a:rPr lang="en-US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279DD9C-1B78-473A-9C19-08BEE26F0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EE2E01-9D31-43B4-952F-E0179E288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648881"/>
            <a:ext cx="4330700" cy="243480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6444CF9-9A2A-4D51-87E4-6834DD653FD9}"/>
              </a:ext>
            </a:extLst>
          </p:cNvPr>
          <p:cNvSpPr txBox="1">
            <a:spLocks/>
          </p:cNvSpPr>
          <p:nvPr/>
        </p:nvSpPr>
        <p:spPr>
          <a:xfrm>
            <a:off x="389082" y="162212"/>
            <a:ext cx="498763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400" kern="0" dirty="0"/>
              <a:t>Delphi </a:t>
            </a:r>
            <a:r>
              <a:rPr lang="en-US" sz="1400" kern="0" dirty="0" err="1"/>
              <a:t>ilovasi</a:t>
            </a:r>
            <a:r>
              <a:rPr lang="en-US" sz="1400" kern="0" dirty="0"/>
              <a:t> </a:t>
            </a:r>
            <a:r>
              <a:rPr lang="en-US" sz="1400" kern="0" dirty="0" err="1"/>
              <a:t>oynasining</a:t>
            </a:r>
            <a:r>
              <a:rPr lang="en-US" sz="1400" kern="0" dirty="0"/>
              <a:t> </a:t>
            </a:r>
            <a:r>
              <a:rPr lang="en-US" sz="1400" kern="0" dirty="0" err="1"/>
              <a:t>asosiy</a:t>
            </a:r>
            <a:r>
              <a:rPr lang="en-US" sz="1400" kern="0" dirty="0"/>
              <a:t> </a:t>
            </a:r>
            <a:r>
              <a:rPr lang="en-US" sz="1400" kern="0" dirty="0" err="1"/>
              <a:t>xossalarini</a:t>
            </a:r>
            <a:r>
              <a:rPr lang="en-US" sz="1400" kern="0" dirty="0"/>
              <a:t> </a:t>
            </a:r>
            <a:r>
              <a:rPr lang="en-US" sz="1400" kern="0" dirty="0" err="1"/>
              <a:t>sanab</a:t>
            </a:r>
            <a:r>
              <a:rPr lang="en-US" sz="1400" kern="0" dirty="0"/>
              <a:t> </a:t>
            </a:r>
            <a:r>
              <a:rPr lang="en-US" sz="1400" kern="0" dirty="0" err="1" smtClean="0"/>
              <a:t>bering</a:t>
            </a: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2355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60293-3272-44AC-9413-A9BD7E81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36289"/>
            <a:ext cx="5164320" cy="276999"/>
          </a:xfrm>
        </p:spPr>
        <p:txBody>
          <a:bodyPr/>
          <a:lstStyle/>
          <a:p>
            <a:pPr algn="ctr"/>
            <a:r>
              <a:rPr lang="en-US" sz="1800" dirty="0" err="1"/>
              <a:t>Ilovalarni</a:t>
            </a:r>
            <a:r>
              <a:rPr lang="en-US" sz="1800" dirty="0"/>
              <a:t> </a:t>
            </a:r>
            <a:r>
              <a:rPr lang="en-US" sz="1800" dirty="0" err="1"/>
              <a:t>saqlash</a:t>
            </a:r>
            <a:r>
              <a:rPr lang="en-US" sz="1800" dirty="0"/>
              <a:t> </a:t>
            </a:r>
            <a:r>
              <a:rPr lang="en-US" sz="1800" dirty="0" err="1"/>
              <a:t>oynasi</a:t>
            </a:r>
            <a:r>
              <a:rPr lang="en-US" sz="1800" dirty="0"/>
              <a:t> </a:t>
            </a:r>
            <a:r>
              <a:rPr lang="en-US" sz="1800" dirty="0" err="1" smtClean="0"/>
              <a:t>tuzilishini</a:t>
            </a:r>
            <a:r>
              <a:rPr lang="en-US" sz="1800" dirty="0" smtClean="0"/>
              <a:t> </a:t>
            </a:r>
            <a:r>
              <a:rPr lang="en-US" sz="1800" dirty="0" err="1"/>
              <a:t>tahlil</a:t>
            </a:r>
            <a:r>
              <a:rPr lang="en-US" sz="1800" dirty="0"/>
              <a:t> </a:t>
            </a:r>
            <a:r>
              <a:rPr lang="en-US" sz="1800" dirty="0" err="1" smtClean="0"/>
              <a:t>qiling</a:t>
            </a:r>
            <a:endParaRPr lang="ru-RU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0C498-33D7-42F0-839F-3581E932A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647700"/>
            <a:ext cx="2932471" cy="2271776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BD79C038-F2B1-4000-BEBC-32B391FB3701}"/>
              </a:ext>
            </a:extLst>
          </p:cNvPr>
          <p:cNvSpPr txBox="1">
            <a:spLocks/>
          </p:cNvSpPr>
          <p:nvPr/>
        </p:nvSpPr>
        <p:spPr>
          <a:xfrm>
            <a:off x="3532293" y="631825"/>
            <a:ext cx="22098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Nishon</a:t>
            </a: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37A83D23-D59B-4A58-86F0-F4032030DAD5}"/>
              </a:ext>
            </a:extLst>
          </p:cNvPr>
          <p:cNvSpPr txBox="1">
            <a:spLocks/>
          </p:cNvSpPr>
          <p:nvPr/>
        </p:nvSpPr>
        <p:spPr>
          <a:xfrm>
            <a:off x="3532293" y="1061199"/>
            <a:ext cx="22098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Ro‘yxat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C9D6A61-25A8-430F-BB48-054B5B0FD5AB}"/>
              </a:ext>
            </a:extLst>
          </p:cNvPr>
          <p:cNvSpPr txBox="1">
            <a:spLocks/>
          </p:cNvSpPr>
          <p:nvPr/>
        </p:nvSpPr>
        <p:spPr>
          <a:xfrm>
            <a:off x="3532293" y="1514703"/>
            <a:ext cx="22098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Piktogramma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89BB6639-3A4A-4599-B6D0-A2D7ACED3F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32293" y="1928775"/>
            <a:ext cx="184943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maydonchasi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8A7CC374-9DDF-4E92-9505-10C23B998F66}"/>
              </a:ext>
            </a:extLst>
          </p:cNvPr>
          <p:cNvSpPr txBox="1">
            <a:spLocks/>
          </p:cNvSpPr>
          <p:nvPr/>
        </p:nvSpPr>
        <p:spPr>
          <a:xfrm>
            <a:off x="3532293" y="2342847"/>
            <a:ext cx="22098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77800" indent="-177800" algn="just">
              <a:spcBef>
                <a:spcPts val="600"/>
              </a:spcBef>
              <a:tabLst>
                <a:tab pos="88900" algn="l"/>
                <a:tab pos="177800" algn="l"/>
                <a:tab pos="266700" algn="l"/>
              </a:tabLst>
            </a:pP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b="1" i="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endParaRPr lang="en-US" sz="1600" i="0" kern="12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54BB1E2-811B-4DEC-90A8-F38B5C2053EA}"/>
              </a:ext>
            </a:extLst>
          </p:cNvPr>
          <p:cNvCxnSpPr>
            <a:cxnSpLocks/>
          </p:cNvCxnSpPr>
          <p:nvPr/>
        </p:nvCxnSpPr>
        <p:spPr>
          <a:xfrm flipH="1">
            <a:off x="825500" y="740033"/>
            <a:ext cx="2667000" cy="1499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BF18F28B-F33A-4263-8498-69BCA0F37603}"/>
              </a:ext>
            </a:extLst>
          </p:cNvPr>
          <p:cNvCxnSpPr>
            <a:cxnSpLocks/>
          </p:cNvCxnSpPr>
          <p:nvPr/>
        </p:nvCxnSpPr>
        <p:spPr>
          <a:xfrm flipH="1">
            <a:off x="1054100" y="740033"/>
            <a:ext cx="2438400" cy="17647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9E5EC90E-7FAC-4A11-82CB-F5F1A9F63784}"/>
              </a:ext>
            </a:extLst>
          </p:cNvPr>
          <p:cNvCxnSpPr>
            <a:cxnSpLocks/>
          </p:cNvCxnSpPr>
          <p:nvPr/>
        </p:nvCxnSpPr>
        <p:spPr>
          <a:xfrm flipH="1" flipV="1">
            <a:off x="1968500" y="889955"/>
            <a:ext cx="1524000" cy="2789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A77D7B6-18ED-40EF-B3E2-B52A456EBA00}"/>
              </a:ext>
            </a:extLst>
          </p:cNvPr>
          <p:cNvCxnSpPr>
            <a:cxnSpLocks/>
          </p:cNvCxnSpPr>
          <p:nvPr/>
        </p:nvCxnSpPr>
        <p:spPr>
          <a:xfrm flipH="1">
            <a:off x="1816100" y="1187676"/>
            <a:ext cx="1676400" cy="15469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874F8D6-78AA-40CA-98F7-2A5BB8846E8C}"/>
              </a:ext>
            </a:extLst>
          </p:cNvPr>
          <p:cNvCxnSpPr>
            <a:cxnSpLocks/>
          </p:cNvCxnSpPr>
          <p:nvPr/>
        </p:nvCxnSpPr>
        <p:spPr>
          <a:xfrm flipH="1" flipV="1">
            <a:off x="2558436" y="989048"/>
            <a:ext cx="973857" cy="6522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AA9629E-85F2-4556-8FD4-C04E27F6D7E6}"/>
              </a:ext>
            </a:extLst>
          </p:cNvPr>
          <p:cNvCxnSpPr>
            <a:cxnSpLocks/>
          </p:cNvCxnSpPr>
          <p:nvPr/>
        </p:nvCxnSpPr>
        <p:spPr>
          <a:xfrm flipH="1">
            <a:off x="1682135" y="2070641"/>
            <a:ext cx="1830262" cy="5043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959D190-0AF9-47B0-82F6-202AD5EF960E}"/>
              </a:ext>
            </a:extLst>
          </p:cNvPr>
          <p:cNvCxnSpPr>
            <a:cxnSpLocks/>
          </p:cNvCxnSpPr>
          <p:nvPr/>
        </p:nvCxnSpPr>
        <p:spPr>
          <a:xfrm flipH="1">
            <a:off x="3045364" y="2457304"/>
            <a:ext cx="467034" cy="811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2C81B778-EC75-4659-B130-E7DDEFC1B639}"/>
              </a:ext>
            </a:extLst>
          </p:cNvPr>
          <p:cNvCxnSpPr>
            <a:cxnSpLocks/>
          </p:cNvCxnSpPr>
          <p:nvPr/>
        </p:nvCxnSpPr>
        <p:spPr>
          <a:xfrm flipH="1">
            <a:off x="3045364" y="2481061"/>
            <a:ext cx="467034" cy="2256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BB6198B-4098-433B-9712-7BF8C276C49A}"/>
              </a:ext>
            </a:extLst>
          </p:cNvPr>
          <p:cNvCxnSpPr>
            <a:cxnSpLocks/>
          </p:cNvCxnSpPr>
          <p:nvPr/>
        </p:nvCxnSpPr>
        <p:spPr>
          <a:xfrm flipH="1">
            <a:off x="3045364" y="2489563"/>
            <a:ext cx="470841" cy="3465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1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580A4-3E68-48AE-AE3D-ADDEA3BF0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Boshqaruv</a:t>
            </a:r>
            <a:r>
              <a:rPr lang="en-US" dirty="0"/>
              <a:t> </a:t>
            </a:r>
            <a:r>
              <a:rPr lang="en-US" dirty="0" err="1"/>
              <a:t>tugmasi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FC2FEC-997C-4F19-8E58-53F04C493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B28B5D-CFD3-4187-B26B-902C1BD46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45" y="607814"/>
            <a:ext cx="4893590" cy="24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0A854-11D8-4C54-BBA6-DB7BF200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6226"/>
            <a:ext cx="5164320" cy="276999"/>
          </a:xfrm>
        </p:spPr>
        <p:txBody>
          <a:bodyPr/>
          <a:lstStyle/>
          <a:p>
            <a:pPr algn="ctr"/>
            <a:r>
              <a:rPr lang="en-US" sz="1800" dirty="0" err="1"/>
              <a:t>Ilova</a:t>
            </a:r>
            <a:r>
              <a:rPr lang="en-US" sz="1800" dirty="0"/>
              <a:t> </a:t>
            </a:r>
            <a:r>
              <a:rPr lang="en-US" sz="1800" dirty="0" err="1"/>
              <a:t>oynasiga</a:t>
            </a:r>
            <a:r>
              <a:rPr lang="en-US" sz="1800" dirty="0"/>
              <a:t> </a:t>
            </a:r>
            <a:r>
              <a:rPr lang="en-US" sz="1800" dirty="0" err="1"/>
              <a:t>boshqaruv</a:t>
            </a:r>
            <a:r>
              <a:rPr lang="en-US" sz="1800" dirty="0"/>
              <a:t> </a:t>
            </a:r>
            <a:r>
              <a:rPr lang="en-US" sz="1800" dirty="0" err="1"/>
              <a:t>tugmasini</a:t>
            </a:r>
            <a:r>
              <a:rPr lang="en-US" sz="1800" dirty="0"/>
              <a:t> </a:t>
            </a:r>
            <a:r>
              <a:rPr lang="en-US" sz="1800" dirty="0" err="1"/>
              <a:t>o‘rnatish</a:t>
            </a:r>
            <a:endParaRPr lang="ru-RU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0C9EFE-A9B2-484C-8C89-B34D7AF5A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60CFAC-4052-4F6C-80BC-876A45C2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05" y="631825"/>
            <a:ext cx="47625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0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0A854-11D8-4C54-BBA6-DB7BF200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6226"/>
            <a:ext cx="5164320" cy="276999"/>
          </a:xfrm>
        </p:spPr>
        <p:txBody>
          <a:bodyPr/>
          <a:lstStyle/>
          <a:p>
            <a:pPr algn="ctr"/>
            <a:r>
              <a:rPr lang="en-US" sz="1800" dirty="0" err="1"/>
              <a:t>Boshqarish</a:t>
            </a:r>
            <a:r>
              <a:rPr lang="en-US" sz="1800" dirty="0"/>
              <a:t> </a:t>
            </a:r>
            <a:r>
              <a:rPr lang="en-US" sz="1800" dirty="0" err="1"/>
              <a:t>tugmasi</a:t>
            </a:r>
            <a:endParaRPr lang="ru-RU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0C9EFE-A9B2-484C-8C89-B34D7AF5A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0-37-amaliy">
            <a:hlinkClick r:id="" action="ppaction://media"/>
            <a:extLst>
              <a:ext uri="{FF2B5EF4-FFF2-40B4-BE49-F238E27FC236}">
                <a16:creationId xmlns:a16="http://schemas.microsoft.com/office/drawing/2014/main" id="{CFA0A6FC-ABC0-4194-B000-56DA9EABB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720" r="3292"/>
          <a:stretch/>
        </p:blipFill>
        <p:spPr>
          <a:xfrm>
            <a:off x="901700" y="695972"/>
            <a:ext cx="3810000" cy="23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6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10657</TotalTime>
  <Words>443</Words>
  <Application>Microsoft Office PowerPoint</Application>
  <PresentationFormat>Произвольный</PresentationFormat>
  <Paragraphs>56</Paragraphs>
  <Slides>20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Informatika va AT</vt:lpstr>
      <vt:lpstr>Презентация PowerPoint</vt:lpstr>
      <vt:lpstr>Презентация PowerPoint</vt:lpstr>
      <vt:lpstr>Презентация PowerPoint</vt:lpstr>
      <vt:lpstr>Презентация PowerPoint</vt:lpstr>
      <vt:lpstr>Ilovalarni saqlash oynasi tuzilishini tahlil qiling</vt:lpstr>
      <vt:lpstr>Boshqaruv tugmasi</vt:lpstr>
      <vt:lpstr>Ilova oynasiga boshqaruv tugmasini o‘rnatish</vt:lpstr>
      <vt:lpstr>Boshqarish tugmasi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259</cp:revision>
  <dcterms:created xsi:type="dcterms:W3CDTF">2020-04-13T08:05:16Z</dcterms:created>
  <dcterms:modified xsi:type="dcterms:W3CDTF">2021-01-21T12:30:03Z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