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46" r:id="rId3"/>
    <p:sldId id="345" r:id="rId4"/>
    <p:sldId id="295" r:id="rId5"/>
    <p:sldId id="333" r:id="rId6"/>
    <p:sldId id="347" r:id="rId7"/>
    <p:sldId id="335" r:id="rId8"/>
    <p:sldId id="336" r:id="rId9"/>
    <p:sldId id="344" r:id="rId10"/>
    <p:sldId id="348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>
      <p:cViewPr varScale="1">
        <p:scale>
          <a:sx n="125" d="100"/>
          <a:sy n="125" d="100"/>
        </p:scale>
        <p:origin x="102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E62EEC-741F-49FD-B074-FDAA49E8B831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BAFCF659-F8C1-4E3A-84C5-48448A5F8EF2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Delphi1 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– Delphi8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(1995-2003)</a:t>
          </a:r>
        </a:p>
      </dgm:t>
    </dgm:pt>
    <dgm:pt modelId="{8CEC04B6-C53A-4E2C-8658-B61ED609D2B6}" type="parTrans" cxnId="{3BC92F42-E677-48AC-93B9-F5F30BFB0E77}">
      <dgm:prSet/>
      <dgm:spPr/>
      <dgm:t>
        <a:bodyPr/>
        <a:lstStyle/>
        <a:p>
          <a:endParaRPr lang="ru-RU" sz="1200"/>
        </a:p>
      </dgm:t>
    </dgm:pt>
    <dgm:pt modelId="{85ECFDDF-6E09-4FC9-AA3C-63ACF722732E}" type="sibTrans" cxnId="{3BC92F42-E677-48AC-93B9-F5F30BFB0E77}">
      <dgm:prSet custT="1"/>
      <dgm:spPr/>
      <dgm:t>
        <a:bodyPr/>
        <a:lstStyle/>
        <a:p>
          <a:endParaRPr lang="ru-RU" sz="1200"/>
        </a:p>
      </dgm:t>
    </dgm:pt>
    <dgm:pt modelId="{959D283B-FE36-4D76-8A56-80888B5E13CB}">
      <dgm:prSet phldrT="[Текст]" custT="1"/>
      <dgm:spPr/>
      <dgm:t>
        <a:bodyPr/>
        <a:lstStyle/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Delphi 2005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– Delphi 2010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 (2005-2009)</a:t>
          </a:r>
        </a:p>
      </dgm:t>
    </dgm:pt>
    <dgm:pt modelId="{533E4D1D-6455-4197-B083-111A97B17115}" type="parTrans" cxnId="{D2E5B218-8328-4B08-9BE9-05C03F8097DB}">
      <dgm:prSet/>
      <dgm:spPr/>
      <dgm:t>
        <a:bodyPr/>
        <a:lstStyle/>
        <a:p>
          <a:endParaRPr lang="ru-RU" sz="1200"/>
        </a:p>
      </dgm:t>
    </dgm:pt>
    <dgm:pt modelId="{B05DFB4B-98F3-43F1-92AB-A3974381B15A}" type="sibTrans" cxnId="{D2E5B218-8328-4B08-9BE9-05C03F8097DB}">
      <dgm:prSet custT="1"/>
      <dgm:spPr/>
      <dgm:t>
        <a:bodyPr/>
        <a:lstStyle/>
        <a:p>
          <a:endParaRPr lang="ru-RU" sz="1200"/>
        </a:p>
      </dgm:t>
    </dgm:pt>
    <dgm:pt modelId="{DA002819-A3C0-4026-8AEC-3F89F528F7EA}">
      <dgm:prSet phldrT="[Текст]" custT="1"/>
      <dgm:spPr/>
      <dgm:t>
        <a:bodyPr/>
        <a:lstStyle/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Delphi XE1 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– Delphi XE10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(2010-2017)</a:t>
          </a:r>
        </a:p>
      </dgm:t>
    </dgm:pt>
    <dgm:pt modelId="{B9459903-E6CE-4F55-9B2A-4DDDF2945BF9}" type="parTrans" cxnId="{B94A23E9-9FAC-4AD4-B9C1-65B8516E4A60}">
      <dgm:prSet/>
      <dgm:spPr/>
      <dgm:t>
        <a:bodyPr/>
        <a:lstStyle/>
        <a:p>
          <a:endParaRPr lang="ru-RU" sz="1200"/>
        </a:p>
      </dgm:t>
    </dgm:pt>
    <dgm:pt modelId="{E560F44C-7519-421B-8C09-929AE6C8FE2C}" type="sibTrans" cxnId="{B94A23E9-9FAC-4AD4-B9C1-65B8516E4A60}">
      <dgm:prSet/>
      <dgm:spPr/>
      <dgm:t>
        <a:bodyPr/>
        <a:lstStyle/>
        <a:p>
          <a:endParaRPr lang="ru-RU" sz="1200"/>
        </a:p>
      </dgm:t>
    </dgm:pt>
    <dgm:pt modelId="{5CA93BE9-AA3E-421D-A359-6A90DD988183}" type="pres">
      <dgm:prSet presAssocID="{3EE62EEC-741F-49FD-B074-FDAA49E8B831}" presName="Name0" presStyleCnt="0">
        <dgm:presLayoutVars>
          <dgm:dir/>
          <dgm:resizeHandles val="exact"/>
        </dgm:presLayoutVars>
      </dgm:prSet>
      <dgm:spPr/>
    </dgm:pt>
    <dgm:pt modelId="{B9DA617E-9F1D-410E-BCC7-BBD3D8F874DB}" type="pres">
      <dgm:prSet presAssocID="{BAFCF659-F8C1-4E3A-84C5-48448A5F8EF2}" presName="node" presStyleLbl="node1" presStyleIdx="0" presStyleCnt="3" custScaleX="90040" custScaleY="107266" custLinFactNeighborX="5331" custLinFactNeighborY="485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EE04E9-5D5A-429D-9EF3-90A3D2C276BC}" type="pres">
      <dgm:prSet presAssocID="{85ECFDDF-6E09-4FC9-AA3C-63ACF722732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37A5630-BB82-45D4-8A8A-31AFBD9546B1}" type="pres">
      <dgm:prSet presAssocID="{85ECFDDF-6E09-4FC9-AA3C-63ACF722732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77EF7CE7-B605-4D26-AD5C-F31A8756BB69}" type="pres">
      <dgm:prSet presAssocID="{959D283B-FE36-4D76-8A56-80888B5E13CB}" presName="node" presStyleLbl="node1" presStyleIdx="1" presStyleCnt="3" custScaleX="97228" custScaleY="107266" custLinFactNeighborX="-3307" custLinFactNeighborY="488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DA17C-0D08-4EB4-9DD8-C879FDD83EE6}" type="pres">
      <dgm:prSet presAssocID="{B05DFB4B-98F3-43F1-92AB-A3974381B15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B5DAF054-2E8B-48FC-97B7-7392E7D9E31E}" type="pres">
      <dgm:prSet presAssocID="{B05DFB4B-98F3-43F1-92AB-A3974381B15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4FA85DE-661D-4A89-AF7A-6EC8752246B4}" type="pres">
      <dgm:prSet presAssocID="{DA002819-A3C0-4026-8AEC-3F89F528F7EA}" presName="node" presStyleLbl="node1" presStyleIdx="2" presStyleCnt="3" custScaleX="97708" custScaleY="107266" custLinFactNeighborX="-6933" custLinFactNeighborY="488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C92F42-E677-48AC-93B9-F5F30BFB0E77}" srcId="{3EE62EEC-741F-49FD-B074-FDAA49E8B831}" destId="{BAFCF659-F8C1-4E3A-84C5-48448A5F8EF2}" srcOrd="0" destOrd="0" parTransId="{8CEC04B6-C53A-4E2C-8658-B61ED609D2B6}" sibTransId="{85ECFDDF-6E09-4FC9-AA3C-63ACF722732E}"/>
    <dgm:cxn modelId="{F3D3722F-260D-4182-B75F-FE78642CCA3F}" type="presOf" srcId="{85ECFDDF-6E09-4FC9-AA3C-63ACF722732E}" destId="{B37A5630-BB82-45D4-8A8A-31AFBD9546B1}" srcOrd="1" destOrd="0" presId="urn:microsoft.com/office/officeart/2005/8/layout/process1"/>
    <dgm:cxn modelId="{688204CA-6191-43F4-8AFE-AFDA5CA3CD9C}" type="presOf" srcId="{DA002819-A3C0-4026-8AEC-3F89F528F7EA}" destId="{94FA85DE-661D-4A89-AF7A-6EC8752246B4}" srcOrd="0" destOrd="0" presId="urn:microsoft.com/office/officeart/2005/8/layout/process1"/>
    <dgm:cxn modelId="{B94A23E9-9FAC-4AD4-B9C1-65B8516E4A60}" srcId="{3EE62EEC-741F-49FD-B074-FDAA49E8B831}" destId="{DA002819-A3C0-4026-8AEC-3F89F528F7EA}" srcOrd="2" destOrd="0" parTransId="{B9459903-E6CE-4F55-9B2A-4DDDF2945BF9}" sibTransId="{E560F44C-7519-421B-8C09-929AE6C8FE2C}"/>
    <dgm:cxn modelId="{6D423D8F-E1C1-4BA8-A1D6-DD5150AE3BDC}" type="presOf" srcId="{85ECFDDF-6E09-4FC9-AA3C-63ACF722732E}" destId="{79EE04E9-5D5A-429D-9EF3-90A3D2C276BC}" srcOrd="0" destOrd="0" presId="urn:microsoft.com/office/officeart/2005/8/layout/process1"/>
    <dgm:cxn modelId="{D2E5B218-8328-4B08-9BE9-05C03F8097DB}" srcId="{3EE62EEC-741F-49FD-B074-FDAA49E8B831}" destId="{959D283B-FE36-4D76-8A56-80888B5E13CB}" srcOrd="1" destOrd="0" parTransId="{533E4D1D-6455-4197-B083-111A97B17115}" sibTransId="{B05DFB4B-98F3-43F1-92AB-A3974381B15A}"/>
    <dgm:cxn modelId="{06F8CB07-720F-4851-909D-B273B0D80536}" type="presOf" srcId="{3EE62EEC-741F-49FD-B074-FDAA49E8B831}" destId="{5CA93BE9-AA3E-421D-A359-6A90DD988183}" srcOrd="0" destOrd="0" presId="urn:microsoft.com/office/officeart/2005/8/layout/process1"/>
    <dgm:cxn modelId="{52B4EB0D-095F-462D-9842-4B0A75E58DF7}" type="presOf" srcId="{959D283B-FE36-4D76-8A56-80888B5E13CB}" destId="{77EF7CE7-B605-4D26-AD5C-F31A8756BB69}" srcOrd="0" destOrd="0" presId="urn:microsoft.com/office/officeart/2005/8/layout/process1"/>
    <dgm:cxn modelId="{713F537E-9894-4554-862F-CF2A1F6563C9}" type="presOf" srcId="{B05DFB4B-98F3-43F1-92AB-A3974381B15A}" destId="{B5DAF054-2E8B-48FC-97B7-7392E7D9E31E}" srcOrd="1" destOrd="0" presId="urn:microsoft.com/office/officeart/2005/8/layout/process1"/>
    <dgm:cxn modelId="{5216CF4C-2B4A-46EE-8A6A-E153D207554B}" type="presOf" srcId="{B05DFB4B-98F3-43F1-92AB-A3974381B15A}" destId="{8E8DA17C-0D08-4EB4-9DD8-C879FDD83EE6}" srcOrd="0" destOrd="0" presId="urn:microsoft.com/office/officeart/2005/8/layout/process1"/>
    <dgm:cxn modelId="{22AD2F66-910E-4160-B23A-A7A3F9764C61}" type="presOf" srcId="{BAFCF659-F8C1-4E3A-84C5-48448A5F8EF2}" destId="{B9DA617E-9F1D-410E-BCC7-BBD3D8F874DB}" srcOrd="0" destOrd="0" presId="urn:microsoft.com/office/officeart/2005/8/layout/process1"/>
    <dgm:cxn modelId="{09A5CBFE-262D-4632-A173-21CB221EFEC1}" type="presParOf" srcId="{5CA93BE9-AA3E-421D-A359-6A90DD988183}" destId="{B9DA617E-9F1D-410E-BCC7-BBD3D8F874DB}" srcOrd="0" destOrd="0" presId="urn:microsoft.com/office/officeart/2005/8/layout/process1"/>
    <dgm:cxn modelId="{F74CE077-12DF-4B5E-BB69-6F961EA8D520}" type="presParOf" srcId="{5CA93BE9-AA3E-421D-A359-6A90DD988183}" destId="{79EE04E9-5D5A-429D-9EF3-90A3D2C276BC}" srcOrd="1" destOrd="0" presId="urn:microsoft.com/office/officeart/2005/8/layout/process1"/>
    <dgm:cxn modelId="{35665059-1A21-417F-B477-E70566289680}" type="presParOf" srcId="{79EE04E9-5D5A-429D-9EF3-90A3D2C276BC}" destId="{B37A5630-BB82-45D4-8A8A-31AFBD9546B1}" srcOrd="0" destOrd="0" presId="urn:microsoft.com/office/officeart/2005/8/layout/process1"/>
    <dgm:cxn modelId="{2EBF2473-09A5-4052-AB14-88FC700AE426}" type="presParOf" srcId="{5CA93BE9-AA3E-421D-A359-6A90DD988183}" destId="{77EF7CE7-B605-4D26-AD5C-F31A8756BB69}" srcOrd="2" destOrd="0" presId="urn:microsoft.com/office/officeart/2005/8/layout/process1"/>
    <dgm:cxn modelId="{6F69F1A5-19F1-4464-B9A3-421FBA7C43FE}" type="presParOf" srcId="{5CA93BE9-AA3E-421D-A359-6A90DD988183}" destId="{8E8DA17C-0D08-4EB4-9DD8-C879FDD83EE6}" srcOrd="3" destOrd="0" presId="urn:microsoft.com/office/officeart/2005/8/layout/process1"/>
    <dgm:cxn modelId="{CB52A55D-8C02-4605-8A11-2F0D34FFB5F8}" type="presParOf" srcId="{8E8DA17C-0D08-4EB4-9DD8-C879FDD83EE6}" destId="{B5DAF054-2E8B-48FC-97B7-7392E7D9E31E}" srcOrd="0" destOrd="0" presId="urn:microsoft.com/office/officeart/2005/8/layout/process1"/>
    <dgm:cxn modelId="{67DDF04B-F8CE-4CAC-905F-448FD6F159E2}" type="presParOf" srcId="{5CA93BE9-AA3E-421D-A359-6A90DD988183}" destId="{94FA85DE-661D-4A89-AF7A-6EC8752246B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A617E-9F1D-410E-BCC7-BBD3D8F874DB}">
      <dsp:nvSpPr>
        <dsp:cNvPr id="0" name=""/>
        <dsp:cNvSpPr/>
      </dsp:nvSpPr>
      <dsp:spPr>
        <a:xfrm>
          <a:off x="26338" y="812058"/>
          <a:ext cx="1090062" cy="815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Delphi1 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– Delphi8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(1995-2003)</a:t>
          </a:r>
        </a:p>
      </dsp:txBody>
      <dsp:txXfrm>
        <a:off x="50229" y="835949"/>
        <a:ext cx="1042280" cy="767905"/>
      </dsp:txXfrm>
    </dsp:sp>
    <dsp:sp modelId="{79EE04E9-5D5A-429D-9EF3-90A3D2C276BC}">
      <dsp:nvSpPr>
        <dsp:cNvPr id="0" name=""/>
        <dsp:cNvSpPr/>
      </dsp:nvSpPr>
      <dsp:spPr>
        <a:xfrm rot="5109">
          <a:off x="1227007" y="1070931"/>
          <a:ext cx="234486" cy="3002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227007" y="1130927"/>
        <a:ext cx="164140" cy="180143"/>
      </dsp:txXfrm>
    </dsp:sp>
    <dsp:sp modelId="{77EF7CE7-B605-4D26-AD5C-F31A8756BB69}">
      <dsp:nvSpPr>
        <dsp:cNvPr id="0" name=""/>
        <dsp:cNvSpPr/>
      </dsp:nvSpPr>
      <dsp:spPr>
        <a:xfrm>
          <a:off x="1558827" y="814400"/>
          <a:ext cx="1177083" cy="815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Delphi 2005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– Delphi 2010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 (2005-2009)</a:t>
          </a:r>
        </a:p>
      </dsp:txBody>
      <dsp:txXfrm>
        <a:off x="1582718" y="838291"/>
        <a:ext cx="1129301" cy="767905"/>
      </dsp:txXfrm>
    </dsp:sp>
    <dsp:sp modelId="{8E8DA17C-0D08-4EB4-9DD8-C879FDD83EE6}">
      <dsp:nvSpPr>
        <dsp:cNvPr id="0" name=""/>
        <dsp:cNvSpPr/>
      </dsp:nvSpPr>
      <dsp:spPr>
        <a:xfrm>
          <a:off x="2852585" y="1072124"/>
          <a:ext cx="247349" cy="3002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852585" y="1132172"/>
        <a:ext cx="173144" cy="180143"/>
      </dsp:txXfrm>
    </dsp:sp>
    <dsp:sp modelId="{94FA85DE-661D-4A89-AF7A-6EC8752246B4}">
      <dsp:nvSpPr>
        <dsp:cNvPr id="0" name=""/>
        <dsp:cNvSpPr/>
      </dsp:nvSpPr>
      <dsp:spPr>
        <a:xfrm>
          <a:off x="3202609" y="814400"/>
          <a:ext cx="1182894" cy="815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Delphi XE1 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– Delphi XE10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(2010-2017)</a:t>
          </a:r>
        </a:p>
      </dsp:txBody>
      <dsp:txXfrm>
        <a:off x="3226500" y="838291"/>
        <a:ext cx="1135112" cy="7679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7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microsoft.com/office/2007/relationships/hdphoto" Target="../media/hdphoto5.wdp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196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AT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418100" y="1167748"/>
            <a:ext cx="4876800" cy="75276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800"/>
              </a:spcBef>
              <a:spcAft>
                <a:spcPts val="1200"/>
              </a:spcAft>
            </a:pP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: Delphi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dasturlash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tili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muhiti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52636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74F1148F-3E1F-4BF6-8A2D-952BB1A0A6DA}"/>
              </a:ext>
            </a:extLst>
          </p:cNvPr>
          <p:cNvGrpSpPr/>
          <p:nvPr/>
        </p:nvGrpSpPr>
        <p:grpSpPr>
          <a:xfrm>
            <a:off x="4330700" y="214968"/>
            <a:ext cx="1066800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xmlns="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390742" y="304009"/>
            <a:ext cx="1311558" cy="721089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125"/>
              </a:spcBef>
            </a:pPr>
            <a:endParaRPr sz="224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38020421-0932-4876-AD01-6C2797AEF46A}"/>
              </a:ext>
            </a:extLst>
          </p:cNvPr>
          <p:cNvSpPr/>
          <p:nvPr/>
        </p:nvSpPr>
        <p:spPr>
          <a:xfrm>
            <a:off x="292100" y="1851025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BC66AB7-8D0D-4736-B9FF-0A3F621B14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34"/>
          <a:stretch/>
        </p:blipFill>
        <p:spPr>
          <a:xfrm>
            <a:off x="2026607" y="2014267"/>
            <a:ext cx="1659786" cy="102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120196"/>
            <a:ext cx="5562600" cy="307777"/>
          </a:xfrm>
        </p:spPr>
        <p:txBody>
          <a:bodyPr/>
          <a:lstStyle/>
          <a:p>
            <a:pPr algn="ctr"/>
            <a:r>
              <a:rPr lang="en-US" sz="2000" dirty="0" err="1"/>
              <a:t>Mustaqil</a:t>
            </a:r>
            <a:r>
              <a:rPr lang="en-US" sz="2000" dirty="0"/>
              <a:t> </a:t>
            </a:r>
            <a:r>
              <a:rPr lang="en-US" sz="2000" dirty="0" err="1"/>
              <a:t>bajarish</a:t>
            </a:r>
            <a:r>
              <a:rPr lang="en-US" sz="2000" dirty="0"/>
              <a:t> </a:t>
            </a:r>
            <a:r>
              <a:rPr lang="en-US" sz="2000" dirty="0" err="1"/>
              <a:t>uchun</a:t>
            </a:r>
            <a:r>
              <a:rPr lang="en-US" sz="2000" dirty="0"/>
              <a:t> </a:t>
            </a:r>
            <a:r>
              <a:rPr lang="en-US" sz="2000" dirty="0" err="1"/>
              <a:t>topshiriqlar</a:t>
            </a:r>
            <a:r>
              <a:rPr lang="en-US" sz="2000" dirty="0"/>
              <a:t>:</a:t>
            </a:r>
            <a:endParaRPr lang="ru-RU" sz="20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C84E055-EE10-4709-A706-65CFBC2D67DE}"/>
              </a:ext>
            </a:extLst>
          </p:cNvPr>
          <p:cNvSpPr/>
          <p:nvPr/>
        </p:nvSpPr>
        <p:spPr>
          <a:xfrm>
            <a:off x="306614" y="505215"/>
            <a:ext cx="5243286" cy="785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Delphi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interfeysi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bo‘limlarini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(86-bet).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Delphi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menyusi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bo‘limlarini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D9BA323-2216-4EB5-B8B7-9BF4DE671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48358" y="1393825"/>
            <a:ext cx="3087227" cy="16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26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8900" y="98425"/>
            <a:ext cx="5562600" cy="369332"/>
          </a:xfrm>
        </p:spPr>
        <p:txBody>
          <a:bodyPr/>
          <a:lstStyle/>
          <a:p>
            <a:pPr algn="ctr"/>
            <a:r>
              <a:rPr lang="en-US" sz="2400" dirty="0" err="1"/>
              <a:t>Takrorlash</a:t>
            </a:r>
            <a:endParaRPr lang="en-US" sz="2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A5477D4-AA3E-49A4-952D-113ABE49A58F}"/>
              </a:ext>
            </a:extLst>
          </p:cNvPr>
          <p:cNvSpPr txBox="1">
            <a:spLocks/>
          </p:cNvSpPr>
          <p:nvPr/>
        </p:nvSpPr>
        <p:spPr>
          <a:xfrm>
            <a:off x="215900" y="631825"/>
            <a:ext cx="3962400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Delphi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muhitining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versiyalari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chiqilgan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B4C395EC-9DBE-4D0F-A298-E3D93B257E48}"/>
              </a:ext>
            </a:extLst>
          </p:cNvPr>
          <p:cNvSpPr txBox="1">
            <a:spLocks/>
          </p:cNvSpPr>
          <p:nvPr/>
        </p:nvSpPr>
        <p:spPr>
          <a:xfrm>
            <a:off x="187960" y="631825"/>
            <a:ext cx="3697515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Delphi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muhitining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</a:t>
            </a:r>
            <a:r>
              <a:rPr lang="en-US" sz="1600" b="1" i="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b="1" i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versiyalari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xmlns="" id="{05878A69-027B-4587-80E6-7FA0868068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0837764"/>
              </p:ext>
            </p:extLst>
          </p:nvPr>
        </p:nvGraphicFramePr>
        <p:xfrm>
          <a:off x="749300" y="923804"/>
          <a:ext cx="4419600" cy="1701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825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Graphic spid="10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1949"/>
            <a:ext cx="5562600" cy="338554"/>
          </a:xfrm>
        </p:spPr>
        <p:txBody>
          <a:bodyPr/>
          <a:lstStyle/>
          <a:p>
            <a:pPr algn="ctr" defTabSz="536575">
              <a:buClr>
                <a:srgbClr val="C00000"/>
              </a:buClr>
              <a:buSzPct val="136000"/>
            </a:pPr>
            <a:r>
              <a:rPr lang="en-US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Delphi </a:t>
            </a:r>
            <a:r>
              <a:rPr lang="en-US" alt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interfeysi</a:t>
            </a:r>
            <a:endParaRPr lang="en-US" alt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0E28BB95-4D73-4F6C-BB4F-C1C4478538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68460" y="866796"/>
            <a:ext cx="4140929" cy="2217262"/>
          </a:xfrm>
          <a:prstGeom prst="rect">
            <a:avLst/>
          </a:prstGeom>
        </p:spPr>
      </p:pic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B8BF9A5F-0D48-4FCF-A9AA-8CDB217E4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16100" y="609229"/>
            <a:ext cx="1219200" cy="184666"/>
          </a:xfrm>
          <a:noFill/>
        </p:spPr>
        <p:txBody>
          <a:bodyPr/>
          <a:lstStyle/>
          <a:p>
            <a:pPr algn="ctr"/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Sarlavha</a:t>
            </a:r>
            <a:r>
              <a:rPr lang="en-US" sz="12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satri</a:t>
            </a:r>
            <a:endParaRPr kumimoji="0" lang="en-US" sz="1200" b="1" i="0" u="none" strike="noStrike" kern="1200" cap="none" spc="0" normalizeH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1923212C-6E7B-4021-9949-6AE1D2E555AD}"/>
              </a:ext>
            </a:extLst>
          </p:cNvPr>
          <p:cNvSpPr txBox="1">
            <a:spLocks/>
          </p:cNvSpPr>
          <p:nvPr/>
        </p:nvSpPr>
        <p:spPr>
          <a:xfrm>
            <a:off x="190671" y="860219"/>
            <a:ext cx="121920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Uskunalar</a:t>
            </a:r>
            <a:r>
              <a:rPr lang="en-US" sz="12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91F9FA2F-BF55-410D-AB4F-8702B55858B2}"/>
              </a:ext>
            </a:extLst>
          </p:cNvPr>
          <p:cNvSpPr txBox="1">
            <a:spLocks/>
          </p:cNvSpPr>
          <p:nvPr/>
        </p:nvSpPr>
        <p:spPr>
          <a:xfrm>
            <a:off x="155958" y="1435823"/>
            <a:ext cx="1219200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sz="12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obyektlari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B56F0841-CAB3-4615-A177-6CE0A052F74B}"/>
              </a:ext>
            </a:extLst>
          </p:cNvPr>
          <p:cNvSpPr txBox="1">
            <a:spLocks/>
          </p:cNvSpPr>
          <p:nvPr/>
        </p:nvSpPr>
        <p:spPr>
          <a:xfrm>
            <a:off x="115994" y="2067760"/>
            <a:ext cx="127779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sz="12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obyektlari</a:t>
            </a:r>
            <a:r>
              <a:rPr lang="en-US" sz="12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862A2854-E073-4FC5-99F3-98EC42ECAC17}"/>
              </a:ext>
            </a:extLst>
          </p:cNvPr>
          <p:cNvSpPr txBox="1">
            <a:spLocks/>
          </p:cNvSpPr>
          <p:nvPr/>
        </p:nvSpPr>
        <p:spPr>
          <a:xfrm>
            <a:off x="155958" y="1144109"/>
            <a:ext cx="121920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Obyektlar</a:t>
            </a:r>
            <a:r>
              <a:rPr lang="en-US" sz="12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BFDCF6B2-3E38-4158-9A86-B3E594466E6E}"/>
              </a:ext>
            </a:extLst>
          </p:cNvPr>
          <p:cNvSpPr txBox="1">
            <a:spLocks/>
          </p:cNvSpPr>
          <p:nvPr/>
        </p:nvSpPr>
        <p:spPr>
          <a:xfrm>
            <a:off x="3430268" y="606302"/>
            <a:ext cx="121920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menyu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ED93B2CA-62B2-438F-AA18-FDD1F73FFFAB}"/>
              </a:ext>
            </a:extLst>
          </p:cNvPr>
          <p:cNvSpPr txBox="1">
            <a:spLocks/>
          </p:cNvSpPr>
          <p:nvPr/>
        </p:nvSpPr>
        <p:spPr>
          <a:xfrm>
            <a:off x="2722654" y="1731437"/>
            <a:ext cx="121920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sz="12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EF629E4D-E781-494F-959D-E36050E681B1}"/>
              </a:ext>
            </a:extLst>
          </p:cNvPr>
          <p:cNvSpPr txBox="1">
            <a:spLocks/>
          </p:cNvSpPr>
          <p:nvPr/>
        </p:nvSpPr>
        <p:spPr>
          <a:xfrm>
            <a:off x="3644900" y="2160093"/>
            <a:ext cx="1219200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 </a:t>
            </a:r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r>
              <a:rPr lang="en-US" sz="12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D4F8DCE3-D849-4AE8-AF50-5D1B25B53B53}"/>
              </a:ext>
            </a:extLst>
          </p:cNvPr>
          <p:cNvCxnSpPr>
            <a:cxnSpLocks/>
          </p:cNvCxnSpPr>
          <p:nvPr/>
        </p:nvCxnSpPr>
        <p:spPr>
          <a:xfrm>
            <a:off x="2425700" y="743633"/>
            <a:ext cx="0" cy="20127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xmlns="" id="{DF8BAC6A-674F-41D9-B985-25A21545E277}"/>
              </a:ext>
            </a:extLst>
          </p:cNvPr>
          <p:cNvCxnSpPr>
            <a:cxnSpLocks/>
          </p:cNvCxnSpPr>
          <p:nvPr/>
        </p:nvCxnSpPr>
        <p:spPr>
          <a:xfrm flipH="1">
            <a:off x="2712101" y="774463"/>
            <a:ext cx="1004568" cy="23948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xmlns="" id="{2DC47B65-03DF-4861-B234-36D67C0B6EB9}"/>
              </a:ext>
            </a:extLst>
          </p:cNvPr>
          <p:cNvCxnSpPr>
            <a:cxnSpLocks/>
          </p:cNvCxnSpPr>
          <p:nvPr/>
        </p:nvCxnSpPr>
        <p:spPr>
          <a:xfrm>
            <a:off x="1164155" y="1039853"/>
            <a:ext cx="320392" cy="1042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xmlns="" id="{510AB5DA-203F-4838-99EA-18E0140C4247}"/>
              </a:ext>
            </a:extLst>
          </p:cNvPr>
          <p:cNvCxnSpPr>
            <a:cxnSpLocks/>
          </p:cNvCxnSpPr>
          <p:nvPr/>
        </p:nvCxnSpPr>
        <p:spPr>
          <a:xfrm flipV="1">
            <a:off x="1361780" y="1151933"/>
            <a:ext cx="911520" cy="13072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xmlns="" id="{11CB5A30-A8C3-4EEA-828C-5D460E412101}"/>
              </a:ext>
            </a:extLst>
          </p:cNvPr>
          <p:cNvCxnSpPr>
            <a:cxnSpLocks/>
          </p:cNvCxnSpPr>
          <p:nvPr/>
        </p:nvCxnSpPr>
        <p:spPr>
          <a:xfrm flipV="1">
            <a:off x="1209380" y="1555508"/>
            <a:ext cx="304800" cy="9482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xmlns="" id="{901B72B3-5C4D-4DF0-B688-61C8CB452555}"/>
              </a:ext>
            </a:extLst>
          </p:cNvPr>
          <p:cNvCxnSpPr>
            <a:cxnSpLocks/>
          </p:cNvCxnSpPr>
          <p:nvPr/>
        </p:nvCxnSpPr>
        <p:spPr>
          <a:xfrm flipV="1">
            <a:off x="1146641" y="2345741"/>
            <a:ext cx="304800" cy="9482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xmlns="" id="{47E49779-28A1-400C-88EF-2487C081D856}"/>
              </a:ext>
            </a:extLst>
          </p:cNvPr>
          <p:cNvCxnSpPr>
            <a:cxnSpLocks/>
          </p:cNvCxnSpPr>
          <p:nvPr/>
        </p:nvCxnSpPr>
        <p:spPr>
          <a:xfrm>
            <a:off x="4254500" y="2535396"/>
            <a:ext cx="0" cy="2239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0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99785" y="120196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 err="1"/>
              <a:t>Delphining</a:t>
            </a:r>
            <a:r>
              <a:rPr lang="en-US" sz="2200" dirty="0"/>
              <a:t> </a:t>
            </a:r>
            <a:r>
              <a:rPr lang="en-US" sz="2200" dirty="0" err="1"/>
              <a:t>asosiy</a:t>
            </a:r>
            <a:r>
              <a:rPr lang="en-US" sz="2200" dirty="0"/>
              <a:t> </a:t>
            </a:r>
            <a:r>
              <a:rPr lang="en-US" sz="2200" dirty="0" err="1"/>
              <a:t>menyusi</a:t>
            </a:r>
            <a:endParaRPr lang="en-US" sz="2200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F0E0B05F-79B7-413E-927E-A3AA49DEB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6400" y="644115"/>
            <a:ext cx="4953000" cy="304800"/>
          </a:xfrm>
          <a:prstGeom prst="rect">
            <a:avLst/>
          </a:prstGeom>
        </p:spPr>
      </p:pic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2981FCF8-A483-4F6E-85C5-C38E6EFDF67A}"/>
              </a:ext>
            </a:extLst>
          </p:cNvPr>
          <p:cNvSpPr txBox="1">
            <a:spLocks/>
          </p:cNvSpPr>
          <p:nvPr/>
        </p:nvSpPr>
        <p:spPr>
          <a:xfrm>
            <a:off x="415713" y="1154812"/>
            <a:ext cx="121920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Fayl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EEC9F5D5-1936-4778-A37B-758376C6E87A}"/>
              </a:ext>
            </a:extLst>
          </p:cNvPr>
          <p:cNvSpPr txBox="1">
            <a:spLocks/>
          </p:cNvSpPr>
          <p:nvPr/>
        </p:nvSpPr>
        <p:spPr>
          <a:xfrm>
            <a:off x="415712" y="1392934"/>
            <a:ext cx="1400387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Tahrirlash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F9BCDD29-F8D9-482C-B78C-06C1FCC7ACFD}"/>
              </a:ext>
            </a:extLst>
          </p:cNvPr>
          <p:cNvSpPr txBox="1">
            <a:spLocks/>
          </p:cNvSpPr>
          <p:nvPr/>
        </p:nvSpPr>
        <p:spPr>
          <a:xfrm>
            <a:off x="415713" y="1667251"/>
            <a:ext cx="1400386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Qidiruv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6D935F34-4E4E-47ED-9604-C7EB7152C726}"/>
              </a:ext>
            </a:extLst>
          </p:cNvPr>
          <p:cNvSpPr txBox="1">
            <a:spLocks/>
          </p:cNvSpPr>
          <p:nvPr/>
        </p:nvSpPr>
        <p:spPr>
          <a:xfrm>
            <a:off x="414020" y="1941568"/>
            <a:ext cx="147828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B5BA5F06-14F1-4865-9524-742F7877F3F2}"/>
              </a:ext>
            </a:extLst>
          </p:cNvPr>
          <p:cNvSpPr txBox="1">
            <a:spLocks/>
          </p:cNvSpPr>
          <p:nvPr/>
        </p:nvSpPr>
        <p:spPr>
          <a:xfrm>
            <a:off x="425025" y="2215885"/>
            <a:ext cx="1391073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D68EE1C2-1945-4786-B429-C8A7D143EA2F}"/>
              </a:ext>
            </a:extLst>
          </p:cNvPr>
          <p:cNvSpPr txBox="1">
            <a:spLocks/>
          </p:cNvSpPr>
          <p:nvPr/>
        </p:nvSpPr>
        <p:spPr>
          <a:xfrm>
            <a:off x="2799080" y="1158041"/>
            <a:ext cx="221742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tushirish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2245F5FE-F12D-4C5A-8DD8-059D6B8B31DE}"/>
              </a:ext>
            </a:extLst>
          </p:cNvPr>
          <p:cNvSpPr txBox="1">
            <a:spLocks/>
          </p:cNvSpPr>
          <p:nvPr/>
        </p:nvSpPr>
        <p:spPr>
          <a:xfrm>
            <a:off x="2799080" y="1401033"/>
            <a:ext cx="296672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obyektlari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BE5DF94D-3A42-47D1-874D-B7DB8BFD0EFA}"/>
              </a:ext>
            </a:extLst>
          </p:cNvPr>
          <p:cNvSpPr txBox="1">
            <a:spLocks/>
          </p:cNvSpPr>
          <p:nvPr/>
        </p:nvSpPr>
        <p:spPr>
          <a:xfrm>
            <a:off x="2799080" y="1667251"/>
            <a:ext cx="259842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ombori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1A1D6612-9BFC-4DD3-A3F5-84812712281D}"/>
              </a:ext>
            </a:extLst>
          </p:cNvPr>
          <p:cNvSpPr txBox="1">
            <a:spLocks/>
          </p:cNvSpPr>
          <p:nvPr/>
        </p:nvSpPr>
        <p:spPr>
          <a:xfrm>
            <a:off x="2799080" y="1941568"/>
            <a:ext cx="160782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Tools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Uskunalar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Текст 2">
            <a:extLst>
              <a:ext uri="{FF2B5EF4-FFF2-40B4-BE49-F238E27FC236}">
                <a16:creationId xmlns:a16="http://schemas.microsoft.com/office/drawing/2014/main" xmlns="" id="{8EFC3567-543A-4EC8-AB13-4FC8929F0B97}"/>
              </a:ext>
            </a:extLst>
          </p:cNvPr>
          <p:cNvSpPr txBox="1">
            <a:spLocks/>
          </p:cNvSpPr>
          <p:nvPr/>
        </p:nvSpPr>
        <p:spPr>
          <a:xfrm>
            <a:off x="2799080" y="2203603"/>
            <a:ext cx="168402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Oynalar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xmlns="" id="{65A0ABD7-833B-4294-831E-654AD832BC88}"/>
              </a:ext>
            </a:extLst>
          </p:cNvPr>
          <p:cNvSpPr txBox="1">
            <a:spLocks/>
          </p:cNvSpPr>
          <p:nvPr/>
        </p:nvSpPr>
        <p:spPr>
          <a:xfrm>
            <a:off x="2806700" y="2508402"/>
            <a:ext cx="160020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en-US" sz="1200" b="1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3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2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139700" y="98425"/>
            <a:ext cx="556260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/>
              <a:t>Delphi </a:t>
            </a:r>
            <a:r>
              <a:rPr lang="en-US" sz="2000" kern="0" dirty="0" err="1"/>
              <a:t>uskunalar</a:t>
            </a:r>
            <a:r>
              <a:rPr lang="en-US" sz="2000" kern="0" dirty="0"/>
              <a:t> </a:t>
            </a:r>
            <a:r>
              <a:rPr lang="en-US" sz="2000" kern="0" dirty="0" err="1"/>
              <a:t>paneli</a:t>
            </a:r>
            <a:r>
              <a:rPr lang="en-US" sz="2000" kern="0" dirty="0"/>
              <a:t>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9A9ADD4-AB74-4555-B32D-6B888A6754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3487" y="1227076"/>
            <a:ext cx="4469079" cy="1085085"/>
          </a:xfrm>
          <a:prstGeom prst="rect">
            <a:avLst/>
          </a:prstGeom>
        </p:spPr>
      </p:pic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57E18710-25EB-44D2-A321-1B3799E1125E}"/>
              </a:ext>
            </a:extLst>
          </p:cNvPr>
          <p:cNvSpPr txBox="1">
            <a:spLocks/>
          </p:cNvSpPr>
          <p:nvPr/>
        </p:nvSpPr>
        <p:spPr>
          <a:xfrm>
            <a:off x="489372" y="829944"/>
            <a:ext cx="1974613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Fayllar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2">
            <a:extLst>
              <a:ext uri="{FF2B5EF4-FFF2-40B4-BE49-F238E27FC236}">
                <a16:creationId xmlns:a16="http://schemas.microsoft.com/office/drawing/2014/main" xmlns="" id="{B79D6AC0-7FB6-40AD-A271-7AEF99762B19}"/>
              </a:ext>
            </a:extLst>
          </p:cNvPr>
          <p:cNvSpPr txBox="1">
            <a:spLocks/>
          </p:cNvSpPr>
          <p:nvPr/>
        </p:nvSpPr>
        <p:spPr>
          <a:xfrm>
            <a:off x="2578100" y="825560"/>
            <a:ext cx="1763790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Loyihalar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Левая фигурная скобка 2">
            <a:extLst>
              <a:ext uri="{FF2B5EF4-FFF2-40B4-BE49-F238E27FC236}">
                <a16:creationId xmlns:a16="http://schemas.microsoft.com/office/drawing/2014/main" xmlns="" id="{BA0A0A9A-B392-478C-BE39-ADF175CE9FF8}"/>
              </a:ext>
            </a:extLst>
          </p:cNvPr>
          <p:cNvSpPr/>
          <p:nvPr/>
        </p:nvSpPr>
        <p:spPr>
          <a:xfrm rot="5400000">
            <a:off x="1376957" y="236756"/>
            <a:ext cx="216850" cy="176379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Левая фигурная скобка 16">
            <a:extLst>
              <a:ext uri="{FF2B5EF4-FFF2-40B4-BE49-F238E27FC236}">
                <a16:creationId xmlns:a16="http://schemas.microsoft.com/office/drawing/2014/main" xmlns="" id="{A1D6C7AB-E38D-42B1-9D81-EF2838D03645}"/>
              </a:ext>
            </a:extLst>
          </p:cNvPr>
          <p:cNvSpPr/>
          <p:nvPr/>
        </p:nvSpPr>
        <p:spPr>
          <a:xfrm rot="5400000">
            <a:off x="3237455" y="232372"/>
            <a:ext cx="216850" cy="176379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Текст 2">
            <a:extLst>
              <a:ext uri="{FF2B5EF4-FFF2-40B4-BE49-F238E27FC236}">
                <a16:creationId xmlns:a16="http://schemas.microsoft.com/office/drawing/2014/main" xmlns="" id="{E706C8CF-8965-4BCB-836E-5C62A4E290EF}"/>
              </a:ext>
            </a:extLst>
          </p:cNvPr>
          <p:cNvSpPr txBox="1">
            <a:spLocks/>
          </p:cNvSpPr>
          <p:nvPr/>
        </p:nvSpPr>
        <p:spPr>
          <a:xfrm>
            <a:off x="592242" y="2570228"/>
            <a:ext cx="1974613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Formalar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Левая фигурная скобка 18">
            <a:extLst>
              <a:ext uri="{FF2B5EF4-FFF2-40B4-BE49-F238E27FC236}">
                <a16:creationId xmlns:a16="http://schemas.microsoft.com/office/drawing/2014/main" xmlns="" id="{37F7B638-8000-4A70-821D-A22A4A5EFAAA}"/>
              </a:ext>
            </a:extLst>
          </p:cNvPr>
          <p:cNvSpPr/>
          <p:nvPr/>
        </p:nvSpPr>
        <p:spPr>
          <a:xfrm rot="16200000">
            <a:off x="1471124" y="1554641"/>
            <a:ext cx="216850" cy="176379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Левая фигурная скобка 19">
            <a:extLst>
              <a:ext uri="{FF2B5EF4-FFF2-40B4-BE49-F238E27FC236}">
                <a16:creationId xmlns:a16="http://schemas.microsoft.com/office/drawing/2014/main" xmlns="" id="{CA01F51E-D124-47A4-9229-F76464933839}"/>
              </a:ext>
            </a:extLst>
          </p:cNvPr>
          <p:cNvSpPr/>
          <p:nvPr/>
        </p:nvSpPr>
        <p:spPr>
          <a:xfrm rot="16200000">
            <a:off x="3595409" y="1554641"/>
            <a:ext cx="216850" cy="176379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Текст 2">
            <a:extLst>
              <a:ext uri="{FF2B5EF4-FFF2-40B4-BE49-F238E27FC236}">
                <a16:creationId xmlns:a16="http://schemas.microsoft.com/office/drawing/2014/main" xmlns="" id="{FFA46A18-9F38-466C-8162-D149D461FE26}"/>
              </a:ext>
            </a:extLst>
          </p:cNvPr>
          <p:cNvSpPr txBox="1">
            <a:spLocks/>
          </p:cNvSpPr>
          <p:nvPr/>
        </p:nvSpPr>
        <p:spPr>
          <a:xfrm>
            <a:off x="2816012" y="2570818"/>
            <a:ext cx="1974613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Dasturni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tushirish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5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3" grpId="0" animBg="1"/>
      <p:bldP spid="17" grpId="0" animBg="1"/>
      <p:bldP spid="18" grpId="0"/>
      <p:bldP spid="19" grpId="0" animBg="1"/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139700" y="131755"/>
            <a:ext cx="556260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Obyekt</a:t>
            </a:r>
            <a:r>
              <a:rPr lang="en-US" sz="2000" kern="0" dirty="0"/>
              <a:t> (</a:t>
            </a:r>
            <a:r>
              <a:rPr lang="en-US" sz="2000" kern="0" dirty="0" err="1"/>
              <a:t>komponenta</a:t>
            </a:r>
            <a:r>
              <a:rPr lang="en-US" sz="2000" kern="0" dirty="0"/>
              <a:t>)lar </a:t>
            </a:r>
            <a:r>
              <a:rPr lang="en-US" sz="2000" kern="0" dirty="0" err="1"/>
              <a:t>paneli</a:t>
            </a:r>
            <a:endParaRPr lang="en-US" sz="2000" kern="0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8FF5CA3-1E64-45C3-9A2E-F34DAEA275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950" y="708025"/>
            <a:ext cx="5372100" cy="5334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362F60F-1AC9-4136-B145-8BAA150C42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r="25645"/>
          <a:stretch/>
        </p:blipFill>
        <p:spPr>
          <a:xfrm>
            <a:off x="210527" y="1414927"/>
            <a:ext cx="5317490" cy="54730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E8CEAEB-2D9A-4917-8B15-05BD0B9C5D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6075"/>
          <a:stretch/>
        </p:blipFill>
        <p:spPr>
          <a:xfrm>
            <a:off x="210527" y="2181604"/>
            <a:ext cx="5224682" cy="53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38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/>
              <a:t>Delphi </a:t>
            </a:r>
            <a:r>
              <a:rPr lang="en-US" sz="2000" kern="0" dirty="0" err="1"/>
              <a:t>oynalari</a:t>
            </a:r>
            <a:endParaRPr lang="en-US" sz="2000" kern="0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02AB7769-14C8-463F-8C8B-E6DB5471D4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 r="49211"/>
          <a:stretch/>
        </p:blipFill>
        <p:spPr>
          <a:xfrm>
            <a:off x="1260356" y="667626"/>
            <a:ext cx="1974613" cy="19923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8E559D31-BA30-416F-9FF5-5823BED4BA5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 l="49211"/>
          <a:stretch/>
        </p:blipFill>
        <p:spPr>
          <a:xfrm>
            <a:off x="3340100" y="661928"/>
            <a:ext cx="1974614" cy="1992393"/>
          </a:xfrm>
          <a:prstGeom prst="rect">
            <a:avLst/>
          </a:prstGeom>
        </p:spPr>
      </p:pic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743885A8-F482-4015-B499-941916C72BF5}"/>
              </a:ext>
            </a:extLst>
          </p:cNvPr>
          <p:cNvSpPr txBox="1">
            <a:spLocks/>
          </p:cNvSpPr>
          <p:nvPr/>
        </p:nvSpPr>
        <p:spPr>
          <a:xfrm>
            <a:off x="1242876" y="1653819"/>
            <a:ext cx="1974613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Formalar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E1196089-B966-46EC-946C-96F96D641DA5}"/>
              </a:ext>
            </a:extLst>
          </p:cNvPr>
          <p:cNvSpPr txBox="1">
            <a:spLocks/>
          </p:cNvSpPr>
          <p:nvPr/>
        </p:nvSpPr>
        <p:spPr>
          <a:xfrm>
            <a:off x="4178300" y="1658336"/>
            <a:ext cx="1066800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F22710B-8F8A-43FF-A40B-938CA7E616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6663" y="601589"/>
            <a:ext cx="765627" cy="102083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DCBF4B5C-62B1-44A1-B0F6-7C5071E411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0548" y="1622425"/>
            <a:ext cx="761742" cy="1484084"/>
          </a:xfrm>
          <a:prstGeom prst="rect">
            <a:avLst/>
          </a:prstGeom>
        </p:spPr>
      </p:pic>
      <p:sp>
        <p:nvSpPr>
          <p:cNvPr id="15" name="Текст 2">
            <a:extLst>
              <a:ext uri="{FF2B5EF4-FFF2-40B4-BE49-F238E27FC236}">
                <a16:creationId xmlns:a16="http://schemas.microsoft.com/office/drawing/2014/main" xmlns="" id="{0BC212CE-63F4-47DF-9641-E239E669558E}"/>
              </a:ext>
            </a:extLst>
          </p:cNvPr>
          <p:cNvSpPr txBox="1">
            <a:spLocks/>
          </p:cNvSpPr>
          <p:nvPr/>
        </p:nvSpPr>
        <p:spPr>
          <a:xfrm>
            <a:off x="176076" y="1066516"/>
            <a:ext cx="1066800" cy="46166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 </a:t>
            </a:r>
          </a:p>
          <a:p>
            <a:pPr algn="ctr"/>
            <a:r>
              <a:rPr lang="en-US" sz="10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TreeView</a:t>
            </a:r>
            <a:r>
              <a:rPr lang="en-US" sz="10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0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</a:t>
            </a:r>
            <a:endParaRPr lang="en-US" sz="10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2">
            <a:extLst>
              <a:ext uri="{FF2B5EF4-FFF2-40B4-BE49-F238E27FC236}">
                <a16:creationId xmlns:a16="http://schemas.microsoft.com/office/drawing/2014/main" xmlns="" id="{3C9D8F45-F2C8-4331-B7C8-AA3E755A51BE}"/>
              </a:ext>
            </a:extLst>
          </p:cNvPr>
          <p:cNvSpPr txBox="1">
            <a:spLocks/>
          </p:cNvSpPr>
          <p:nvPr/>
        </p:nvSpPr>
        <p:spPr>
          <a:xfrm>
            <a:off x="1242876" y="2793209"/>
            <a:ext cx="2009575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 Inspector </a:t>
            </a:r>
            <a:r>
              <a:rPr lang="en-US" sz="12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oynasi</a:t>
            </a:r>
            <a:endParaRPr lang="en-US" sz="1200" b="1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333912D8-0726-4945-BFF8-1B35644FD407}"/>
              </a:ext>
            </a:extLst>
          </p:cNvPr>
          <p:cNvCxnSpPr>
            <a:cxnSpLocks/>
          </p:cNvCxnSpPr>
          <p:nvPr/>
        </p:nvCxnSpPr>
        <p:spPr>
          <a:xfrm flipH="1" flipV="1">
            <a:off x="1054100" y="2793209"/>
            <a:ext cx="304800" cy="10077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04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139700" y="126226"/>
            <a:ext cx="53340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Delphida</a:t>
            </a:r>
            <a:r>
              <a:rPr lang="en-US" sz="2000" kern="0" dirty="0"/>
              <a:t> </a:t>
            </a:r>
            <a:r>
              <a:rPr lang="en-US" sz="2000" kern="0" dirty="0" err="1"/>
              <a:t>loyihalar</a:t>
            </a:r>
            <a:r>
              <a:rPr lang="en-US" sz="2000" kern="0" dirty="0"/>
              <a:t> </a:t>
            </a:r>
            <a:r>
              <a:rPr lang="en-US" sz="2000" kern="0" dirty="0" err="1"/>
              <a:t>yaratish</a:t>
            </a:r>
            <a:r>
              <a:rPr lang="en-US" sz="2000" kern="0" dirty="0"/>
              <a:t> </a:t>
            </a:r>
            <a:r>
              <a:rPr lang="en-US" sz="2000" kern="0" dirty="0" err="1"/>
              <a:t>va</a:t>
            </a:r>
            <a:r>
              <a:rPr lang="en-US" sz="2000" kern="0" dirty="0"/>
              <a:t> </a:t>
            </a:r>
            <a:r>
              <a:rPr lang="en-US" sz="2000" kern="0" dirty="0" err="1"/>
              <a:t>saqlash</a:t>
            </a:r>
            <a:endParaRPr lang="en-US" sz="2000" kern="0" dirty="0"/>
          </a:p>
          <a:p>
            <a:pPr algn="ctr"/>
            <a:endParaRPr lang="ru-RU" sz="2000" kern="0" dirty="0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06B4A955-0671-4D9C-B1A7-2A7FB220A3EB}"/>
              </a:ext>
            </a:extLst>
          </p:cNvPr>
          <p:cNvSpPr txBox="1">
            <a:spLocks/>
          </p:cNvSpPr>
          <p:nvPr/>
        </p:nvSpPr>
        <p:spPr>
          <a:xfrm>
            <a:off x="292100" y="631825"/>
            <a:ext cx="51054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Delphi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ilovalar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proyektlar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loyihalar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papkasida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saqlanadi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474A40F3-8799-4484-91CF-C85EB02E2B4F}"/>
              </a:ext>
            </a:extLst>
          </p:cNvPr>
          <p:cNvSpPr txBox="1">
            <a:spLocks/>
          </p:cNvSpPr>
          <p:nvPr/>
        </p:nvSpPr>
        <p:spPr>
          <a:xfrm>
            <a:off x="3035300" y="1284361"/>
            <a:ext cx="2514600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ishlashdan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papka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094BAA2-8D70-4718-A780-C951D572C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21" y="1124407"/>
            <a:ext cx="2405679" cy="1857810"/>
          </a:xfrm>
          <a:prstGeom prst="rect">
            <a:avLst/>
          </a:prstGeom>
        </p:spPr>
      </p:pic>
      <p:pic>
        <p:nvPicPr>
          <p:cNvPr id="12" name="Picture 6" descr="Управление собственным вниманием - Психологос">
            <a:extLst>
              <a:ext uri="{FF2B5EF4-FFF2-40B4-BE49-F238E27FC236}">
                <a16:creationId xmlns:a16="http://schemas.microsoft.com/office/drawing/2014/main" xmlns="" id="{0037BFF9-062D-4D37-B960-81DA1D0C5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005" y="2082756"/>
            <a:ext cx="645885" cy="64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23AC1E39-D8FE-4CF9-88FE-B44BE1C8C5AF}"/>
              </a:ext>
            </a:extLst>
          </p:cNvPr>
          <p:cNvSpPr txBox="1">
            <a:spLocks/>
          </p:cNvSpPr>
          <p:nvPr/>
        </p:nvSpPr>
        <p:spPr>
          <a:xfrm>
            <a:off x="3749769" y="2082310"/>
            <a:ext cx="1723931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Delphida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yuzlab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obyektlari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77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157004"/>
            <a:ext cx="5562600" cy="246221"/>
          </a:xfrm>
        </p:spPr>
        <p:txBody>
          <a:bodyPr/>
          <a:lstStyle/>
          <a:p>
            <a:pPr algn="ctr"/>
            <a:r>
              <a:rPr lang="en-US" sz="1600" dirty="0" err="1"/>
              <a:t>Paskalda</a:t>
            </a:r>
            <a:r>
              <a:rPr lang="en-US" sz="1600" dirty="0"/>
              <a:t> </a:t>
            </a:r>
            <a:r>
              <a:rPr lang="en-US" sz="1600" dirty="0" err="1"/>
              <a:t>standart</a:t>
            </a:r>
            <a:r>
              <a:rPr lang="en-US" sz="1600" dirty="0"/>
              <a:t> </a:t>
            </a:r>
            <a:r>
              <a:rPr lang="en-US" sz="1600" dirty="0" err="1"/>
              <a:t>funksiya</a:t>
            </a:r>
            <a:r>
              <a:rPr lang="en-US" sz="1600" dirty="0"/>
              <a:t> </a:t>
            </a:r>
            <a:r>
              <a:rPr lang="en-US" sz="1600" dirty="0" err="1"/>
              <a:t>qatnashgan</a:t>
            </a:r>
            <a:r>
              <a:rPr lang="en-US" sz="1600" dirty="0"/>
              <a:t> </a:t>
            </a:r>
            <a:r>
              <a:rPr lang="en-US" sz="1600" dirty="0" err="1"/>
              <a:t>dastur</a:t>
            </a:r>
            <a:r>
              <a:rPr lang="en-US" sz="1600" dirty="0"/>
              <a:t> </a:t>
            </a:r>
            <a:r>
              <a:rPr lang="en-US" sz="1600" dirty="0" err="1"/>
              <a:t>tuzing</a:t>
            </a:r>
            <a:r>
              <a:rPr lang="en-US" sz="1600" dirty="0"/>
              <a:t>.</a:t>
            </a:r>
            <a:endParaRPr lang="ru-RU" sz="160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D0BFB4E-84A0-423D-96DE-3C2DC5BB0134}"/>
              </a:ext>
            </a:extLst>
          </p:cNvPr>
          <p:cNvSpPr/>
          <p:nvPr/>
        </p:nvSpPr>
        <p:spPr>
          <a:xfrm>
            <a:off x="215900" y="555625"/>
            <a:ext cx="5181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teskarisiga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o‘girib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beruvchi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, '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so‘zidan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'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ato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07F5D0C-5BE4-4B4A-9D55-33960FF50FAC}"/>
              </a:ext>
            </a:extLst>
          </p:cNvPr>
          <p:cNvSpPr/>
          <p:nvPr/>
        </p:nvSpPr>
        <p:spPr>
          <a:xfrm>
            <a:off x="215900" y="1012825"/>
            <a:ext cx="5410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a, b,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belgi:String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  i,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len:Integer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Begin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('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kiriting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: ');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ReadLn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(a); 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Len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:=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 b:=‘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';</a:t>
            </a:r>
          </a:p>
          <a:p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i:=1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begin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:=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Copy(a,i,1)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{a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i-belgisining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nusxasi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b:=belgi+b;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{a dan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nusxasi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chap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qo‘shildi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end;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Write(b);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ReadLn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64590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2807</TotalTime>
  <Words>343</Words>
  <Application>Microsoft Office PowerPoint</Application>
  <PresentationFormat>Произвольный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Informatika va AT</vt:lpstr>
      <vt:lpstr>Takrorlash</vt:lpstr>
      <vt:lpstr>Delphi interfeysi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Paskalda standart funksiya qatnashgan dastur tuzing.</vt:lpstr>
      <vt:lpstr>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Учетная запись Майкрософт</cp:lastModifiedBy>
  <cp:revision>197</cp:revision>
  <dcterms:created xsi:type="dcterms:W3CDTF">2020-04-13T08:05:16Z</dcterms:created>
  <dcterms:modified xsi:type="dcterms:W3CDTF">2020-12-26T04:40:32Z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