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theme/theme2.xml" ContentType="application/vnd.openxmlformats-officedocument.theme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theme/theme3.xml" ContentType="application/vnd.openxmlformats-officedocument.theme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theme/theme4.xml" ContentType="application/vnd.openxmlformats-officedocument.theme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52" r:id="rId2"/>
    <p:sldMasterId id="2147483810" r:id="rId3"/>
    <p:sldMasterId id="2147484282" r:id="rId4"/>
    <p:sldMasterId id="2147484294" r:id="rId5"/>
  </p:sldMasterIdLst>
  <p:notesMasterIdLst>
    <p:notesMasterId r:id="rId28"/>
  </p:notesMasterIdLst>
  <p:sldIdLst>
    <p:sldId id="257" r:id="rId6"/>
    <p:sldId id="304" r:id="rId7"/>
    <p:sldId id="380" r:id="rId8"/>
    <p:sldId id="381" r:id="rId9"/>
    <p:sldId id="382" r:id="rId10"/>
    <p:sldId id="383" r:id="rId11"/>
    <p:sldId id="372" r:id="rId12"/>
    <p:sldId id="370" r:id="rId13"/>
    <p:sldId id="384" r:id="rId14"/>
    <p:sldId id="385" r:id="rId15"/>
    <p:sldId id="387" r:id="rId16"/>
    <p:sldId id="396" r:id="rId17"/>
    <p:sldId id="398" r:id="rId18"/>
    <p:sldId id="400" r:id="rId19"/>
    <p:sldId id="392" r:id="rId20"/>
    <p:sldId id="393" r:id="rId21"/>
    <p:sldId id="388" r:id="rId22"/>
    <p:sldId id="391" r:id="rId23"/>
    <p:sldId id="394" r:id="rId24"/>
    <p:sldId id="395" r:id="rId25"/>
    <p:sldId id="390" r:id="rId26"/>
    <p:sldId id="373" r:id="rId2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1D818"/>
    <a:srgbClr val="2365C7"/>
    <a:srgbClr val="0B0BC5"/>
    <a:srgbClr val="F8BF90"/>
    <a:srgbClr val="A29F6A"/>
    <a:srgbClr val="0066FF"/>
    <a:srgbClr val="0099FF"/>
    <a:srgbClr val="B0BC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56" autoAdjust="0"/>
    <p:restoredTop sz="94660"/>
  </p:normalViewPr>
  <p:slideViewPr>
    <p:cSldViewPr>
      <p:cViewPr varScale="1">
        <p:scale>
          <a:sx n="93" d="100"/>
          <a:sy n="93" d="100"/>
        </p:scale>
        <p:origin x="630" y="9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A0E94F-7FCD-4BB0-8989-21D7EB648582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F542CD-EC97-4765-B3BD-2E30FD35366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37631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2" y="159783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8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625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395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538680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538680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091315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091315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091315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091315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091315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091315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091315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091315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9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9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22148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322148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322148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22148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322148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322148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322149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322149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322149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322149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9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9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35458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9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9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2" y="159783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61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115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2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2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1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914401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1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1096714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1352528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4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28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696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2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4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2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7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5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0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24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2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7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5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0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24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2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7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5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0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24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2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7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5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0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24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5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5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09" y="3735425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97867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2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2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2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7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0548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1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1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4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3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1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1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4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3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307845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307845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307845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307845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307845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307845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307845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307845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38678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538678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538678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38678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538678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538678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53867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53867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53867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53867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091315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091315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091315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091315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091315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091315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091315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091315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8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1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35087" y="342215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63316" y="342215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91544" y="342215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136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22147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322147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322147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22147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322147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322147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32214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32214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09" y="1047752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2322147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322147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8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9" y="350048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6" y="350048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8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2" y="350048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9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6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8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2" y="122985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1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9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6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8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2" y="29149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6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7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5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0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2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6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7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5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0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2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6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7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5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0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2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6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7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5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0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2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1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5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69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6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88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0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2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5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2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951581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90" y="951581"/>
            <a:ext cx="1764195" cy="2651759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8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81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9" y="3735425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5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4193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7676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0636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62113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900115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8433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005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4664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80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1015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10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70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154783"/>
            <a:ext cx="2057400" cy="329088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54783"/>
            <a:ext cx="6019800" cy="329088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04832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4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93733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3501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9"/>
            <a:ext cx="1828800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4564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4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1264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601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604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892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1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93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11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140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8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110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448160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84055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8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35188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2" y="1597830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8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920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9919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4" y="849897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29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9" y="1142502"/>
            <a:ext cx="289325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0"/>
            <a:ext cx="397764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153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9"/>
            <a:ext cx="249631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6959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9319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9"/>
            <a:ext cx="3814192" cy="2555579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5956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5733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0710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76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5749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9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1681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9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5125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6318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0219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4741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83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178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9" y="3528312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12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010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9" y="3528312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12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5784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307848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307848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307848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307848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808799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307848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307848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307848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307848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5216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38680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538680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538680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868160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38680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538680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538680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56927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996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9" y="3538680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538680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3677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9" y="3538680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538680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5279825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091315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091315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091315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091315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216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091315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091315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091315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091315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7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7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5574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22148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322148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322148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70748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322148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322148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322148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07155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9" y="2322149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322149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9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9287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1983051"/>
          </a:xfrm>
          <a:solidFill>
            <a:schemeClr val="bg1">
              <a:lumMod val="90000"/>
              <a:lumOff val="10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9" y="2322149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322149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9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9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15408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877741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69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69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69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7380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2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662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80104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890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4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4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35462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5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4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41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41556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4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53602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5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5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5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4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41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78164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4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40962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4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4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8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34898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52773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4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4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4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0000"/>
              <a:lumOff val="10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729" indent="-128576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7733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18861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6" y="95158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93490" y="951580"/>
            <a:ext cx="1764195" cy="2651759"/>
          </a:xfrm>
          <a:solidFill>
            <a:schemeClr val="bg1">
              <a:lumMod val="90000"/>
              <a:lumOff val="10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2600781" y="95158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6598342" y="951580"/>
            <a:ext cx="1859858" cy="2651759"/>
          </a:xfrm>
        </p:spPr>
        <p:txBody>
          <a:bodyPr>
            <a:noAutofit/>
          </a:bodyPr>
          <a:lstStyle>
            <a:lvl1pPr marL="0" indent="0">
              <a:buNone/>
              <a:defRPr sz="1000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1000"/>
            </a:lvl2pPr>
            <a:lvl3pPr marL="113100" indent="-113100">
              <a:defRPr sz="1000"/>
            </a:lvl3pPr>
            <a:lvl4pPr marL="301203" indent="-155959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685809" y="3735428"/>
            <a:ext cx="3774839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693479" y="3735428"/>
            <a:ext cx="376472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9947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4" y="849897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106031" y="112796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2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r>
              <a:rPr lang="ru-RU"/>
              <a:t>Образец заголовка</a:t>
            </a:r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9" y="1142502"/>
            <a:ext cx="289325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2308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eaLnBrk="1" latinLnBrk="0" hangingPunct="1"/>
            <a:fld id="{7CB97365-EBCA-4027-87D5-99FC1D4DF0BB}" type="datetimeFigureOut">
              <a:rPr lang="en-US" smtClean="0"/>
              <a:pPr eaLnBrk="1" latinLnBrk="0" hangingPunct="1"/>
              <a:t>11/16/2020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 eaLnBrk="1" latinLnBrk="0" hangingPunct="1"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2" y="1597832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6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5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0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1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2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7148" indent="-185717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2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2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14402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2" y="1089314"/>
            <a:ext cx="7772401" cy="3470673"/>
          </a:xfrm>
        </p:spPr>
        <p:txBody>
          <a:bodyPr numCol="2" spcCol="435483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431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862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293" indent="-171431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724" indent="-171431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0936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6715"/>
            <a:ext cx="3811588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096715"/>
            <a:ext cx="3813174" cy="230832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7149" indent="0">
              <a:buNone/>
              <a:defRPr sz="2000" b="1"/>
            </a:lvl2pPr>
            <a:lvl3pPr marL="914298" indent="0">
              <a:buNone/>
              <a:defRPr sz="1800" b="1"/>
            </a:lvl3pPr>
            <a:lvl4pPr marL="1371446" indent="0">
              <a:buNone/>
              <a:defRPr sz="1600" b="1"/>
            </a:lvl4pPr>
            <a:lvl5pPr marL="1828595" indent="0">
              <a:buNone/>
              <a:defRPr sz="1600" b="1"/>
            </a:lvl5pPr>
            <a:lvl6pPr marL="2285744" indent="0">
              <a:buNone/>
              <a:defRPr sz="1600" b="1"/>
            </a:lvl6pPr>
            <a:lvl7pPr marL="2742894" indent="0">
              <a:buNone/>
              <a:defRPr sz="1600" b="1"/>
            </a:lvl7pPr>
            <a:lvl8pPr marL="3200043" indent="0">
              <a:buNone/>
              <a:defRPr sz="1600" b="1"/>
            </a:lvl8pPr>
            <a:lvl9pPr marL="3657192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3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5"/>
            <a:ext cx="1831086" cy="1721357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73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35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700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24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9" y="0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2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73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35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700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24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9" y="1282446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2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73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35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700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24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9" y="2564892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2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73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35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700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24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9" y="3847338"/>
            <a:ext cx="1536193" cy="1296162"/>
          </a:xfrm>
        </p:spPr>
        <p:txBody>
          <a:bodyPr lIns="290322" tIns="145161" rIns="290322" bIns="145161"/>
          <a:lstStyle>
            <a:lvl1pPr marL="0" indent="0">
              <a:buFontTx/>
              <a:buNone/>
              <a:defRPr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1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29670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6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6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1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87" indent="-114287">
              <a:buFont typeface="Arial" panose="020B0604020202020204" pitchFamily="34" charset="0"/>
              <a:buChar char="•"/>
              <a:defRPr sz="1000"/>
            </a:lvl2pPr>
            <a:lvl3pPr marL="228575" indent="-114287">
              <a:defRPr sz="1000"/>
            </a:lvl3pPr>
            <a:lvl4pPr marL="400006" indent="-171431">
              <a:defRPr sz="1000"/>
            </a:lvl4pPr>
            <a:lvl5pPr marL="571437" indent="-171431"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1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1611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1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1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23" y="352831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14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76" indent="-128576">
              <a:buFont typeface="Arial" panose="020B0604020202020204" pitchFamily="34" charset="0"/>
              <a:buChar char="•"/>
              <a:defRPr sz="1000"/>
            </a:lvl2pPr>
            <a:lvl3pPr marL="257153" indent="-128576">
              <a:defRPr sz="1000"/>
            </a:lvl3pPr>
            <a:lvl4pPr marL="385729" indent="-128576">
              <a:defRPr sz="1000"/>
            </a:lvl4pPr>
            <a:lvl5pPr>
              <a:defRPr sz="1000"/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307848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307848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307848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307848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307848"/>
            <a:ext cx="1831086" cy="939488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307848"/>
            <a:ext cx="1831086" cy="939488"/>
          </a:xfrm>
          <a:solidFill>
            <a:schemeClr val="accent3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307848"/>
            <a:ext cx="1831086" cy="939488"/>
          </a:xfrm>
          <a:solidFill>
            <a:schemeClr val="accent5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307848"/>
            <a:ext cx="1831086" cy="939488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38680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538680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538680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538680"/>
            <a:ext cx="2496312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538680"/>
            <a:ext cx="2496312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538680"/>
            <a:ext cx="2496312" cy="708656"/>
          </a:xfrm>
          <a:solidFill>
            <a:schemeClr val="bg2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r>
              <a:rPr lang="ru-RU"/>
              <a:t>Вставка рисунка</a:t>
            </a: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23" y="3538680"/>
            <a:ext cx="3813049" cy="708656"/>
          </a:xfrm>
          <a:solidFill>
            <a:schemeClr val="accent1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538680"/>
            <a:ext cx="3813049" cy="708656"/>
          </a:xfrm>
          <a:solidFill>
            <a:schemeClr val="accent4">
              <a:alpha val="80000"/>
            </a:schemeClr>
          </a:solidFill>
        </p:spPr>
        <p:txBody>
          <a:bodyPr lIns="290322" tIns="145161" rIns="290322" bIns="145161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153" indent="-128576">
              <a:defRPr sz="1000">
                <a:solidFill>
                  <a:srgbClr val="FFFFFF"/>
                </a:solidFill>
              </a:defRPr>
            </a:lvl3pPr>
            <a:lvl4pPr marL="385729" indent="-128576">
              <a:defRPr sz="1000">
                <a:solidFill>
                  <a:srgbClr val="FFFFFF"/>
                </a:solidFill>
              </a:defRPr>
            </a:lvl4pPr>
            <a:lvl5pPr marL="557165" indent="-171436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2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hyperlink" Target="https://www.facebook.com" TargetMode="Externa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slideLayout" Target="../slideLayouts/slideLayout6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hyperlink" Target="https://twitter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hyperlink" Target="https://www.linkedin.com/" TargetMode="Externa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4.xml"/><Relationship Id="rId18" Type="http://schemas.openxmlformats.org/officeDocument/2006/relationships/slideLayout" Target="../slideLayouts/slideLayout79.xml"/><Relationship Id="rId26" Type="http://schemas.openxmlformats.org/officeDocument/2006/relationships/slideLayout" Target="../slideLayouts/slideLayout87.xml"/><Relationship Id="rId39" Type="http://schemas.openxmlformats.org/officeDocument/2006/relationships/slideLayout" Target="../slideLayouts/slideLayout100.xml"/><Relationship Id="rId21" Type="http://schemas.openxmlformats.org/officeDocument/2006/relationships/slideLayout" Target="../slideLayouts/slideLayout82.xml"/><Relationship Id="rId34" Type="http://schemas.openxmlformats.org/officeDocument/2006/relationships/slideLayout" Target="../slideLayouts/slideLayout95.xml"/><Relationship Id="rId42" Type="http://schemas.openxmlformats.org/officeDocument/2006/relationships/slideLayout" Target="../slideLayouts/slideLayout103.xml"/><Relationship Id="rId47" Type="http://schemas.openxmlformats.org/officeDocument/2006/relationships/slideLayout" Target="../slideLayouts/slideLayout108.xml"/><Relationship Id="rId50" Type="http://schemas.openxmlformats.org/officeDocument/2006/relationships/slideLayout" Target="../slideLayouts/slideLayout111.xml"/><Relationship Id="rId55" Type="http://schemas.openxmlformats.org/officeDocument/2006/relationships/slideLayout" Target="../slideLayouts/slideLayout116.xml"/><Relationship Id="rId7" Type="http://schemas.openxmlformats.org/officeDocument/2006/relationships/slideLayout" Target="../slideLayouts/slideLayout68.xml"/><Relationship Id="rId2" Type="http://schemas.openxmlformats.org/officeDocument/2006/relationships/slideLayout" Target="../slideLayouts/slideLayout63.xml"/><Relationship Id="rId1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81.xml"/><Relationship Id="rId29" Type="http://schemas.openxmlformats.org/officeDocument/2006/relationships/slideLayout" Target="../slideLayouts/slideLayout90.xml"/><Relationship Id="rId41" Type="http://schemas.openxmlformats.org/officeDocument/2006/relationships/slideLayout" Target="../slideLayouts/slideLayout102.xml"/><Relationship Id="rId54" Type="http://schemas.openxmlformats.org/officeDocument/2006/relationships/slideLayout" Target="../slideLayouts/slideLayout115.xml"/><Relationship Id="rId1" Type="http://schemas.openxmlformats.org/officeDocument/2006/relationships/slideLayout" Target="../slideLayouts/slideLayout62.xml"/><Relationship Id="rId6" Type="http://schemas.openxmlformats.org/officeDocument/2006/relationships/slideLayout" Target="../slideLayouts/slideLayout67.xml"/><Relationship Id="rId11" Type="http://schemas.openxmlformats.org/officeDocument/2006/relationships/slideLayout" Target="../slideLayouts/slideLayout72.xml"/><Relationship Id="rId24" Type="http://schemas.openxmlformats.org/officeDocument/2006/relationships/slideLayout" Target="../slideLayouts/slideLayout85.xml"/><Relationship Id="rId32" Type="http://schemas.openxmlformats.org/officeDocument/2006/relationships/slideLayout" Target="../slideLayouts/slideLayout93.xml"/><Relationship Id="rId37" Type="http://schemas.openxmlformats.org/officeDocument/2006/relationships/slideLayout" Target="../slideLayouts/slideLayout98.xml"/><Relationship Id="rId40" Type="http://schemas.openxmlformats.org/officeDocument/2006/relationships/slideLayout" Target="../slideLayouts/slideLayout101.xml"/><Relationship Id="rId45" Type="http://schemas.openxmlformats.org/officeDocument/2006/relationships/slideLayout" Target="../slideLayouts/slideLayout106.xml"/><Relationship Id="rId53" Type="http://schemas.openxmlformats.org/officeDocument/2006/relationships/slideLayout" Target="../slideLayouts/slideLayout114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6.xml"/><Relationship Id="rId15" Type="http://schemas.openxmlformats.org/officeDocument/2006/relationships/slideLayout" Target="../slideLayouts/slideLayout76.xml"/><Relationship Id="rId23" Type="http://schemas.openxmlformats.org/officeDocument/2006/relationships/slideLayout" Target="../slideLayouts/slideLayout84.xml"/><Relationship Id="rId28" Type="http://schemas.openxmlformats.org/officeDocument/2006/relationships/slideLayout" Target="../slideLayouts/slideLayout89.xml"/><Relationship Id="rId36" Type="http://schemas.openxmlformats.org/officeDocument/2006/relationships/slideLayout" Target="../slideLayouts/slideLayout97.xml"/><Relationship Id="rId49" Type="http://schemas.openxmlformats.org/officeDocument/2006/relationships/slideLayout" Target="../slideLayouts/slideLayout110.xml"/><Relationship Id="rId57" Type="http://schemas.openxmlformats.org/officeDocument/2006/relationships/slideLayout" Target="../slideLayouts/slideLayout118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1.xml"/><Relationship Id="rId19" Type="http://schemas.openxmlformats.org/officeDocument/2006/relationships/slideLayout" Target="../slideLayouts/slideLayout80.xml"/><Relationship Id="rId31" Type="http://schemas.openxmlformats.org/officeDocument/2006/relationships/slideLayout" Target="../slideLayouts/slideLayout92.xml"/><Relationship Id="rId44" Type="http://schemas.openxmlformats.org/officeDocument/2006/relationships/slideLayout" Target="../slideLayouts/slideLayout105.xml"/><Relationship Id="rId52" Type="http://schemas.openxmlformats.org/officeDocument/2006/relationships/slideLayout" Target="../slideLayouts/slideLayout113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5.xml"/><Relationship Id="rId9" Type="http://schemas.openxmlformats.org/officeDocument/2006/relationships/slideLayout" Target="../slideLayouts/slideLayout70.xml"/><Relationship Id="rId14" Type="http://schemas.openxmlformats.org/officeDocument/2006/relationships/slideLayout" Target="../slideLayouts/slideLayout75.xml"/><Relationship Id="rId22" Type="http://schemas.openxmlformats.org/officeDocument/2006/relationships/slideLayout" Target="../slideLayouts/slideLayout83.xml"/><Relationship Id="rId27" Type="http://schemas.openxmlformats.org/officeDocument/2006/relationships/slideLayout" Target="../slideLayouts/slideLayout88.xml"/><Relationship Id="rId30" Type="http://schemas.openxmlformats.org/officeDocument/2006/relationships/slideLayout" Target="../slideLayouts/slideLayout91.xml"/><Relationship Id="rId35" Type="http://schemas.openxmlformats.org/officeDocument/2006/relationships/slideLayout" Target="../slideLayouts/slideLayout96.xml"/><Relationship Id="rId43" Type="http://schemas.openxmlformats.org/officeDocument/2006/relationships/slideLayout" Target="../slideLayouts/slideLayout104.xml"/><Relationship Id="rId48" Type="http://schemas.openxmlformats.org/officeDocument/2006/relationships/slideLayout" Target="../slideLayouts/slideLayout109.xml"/><Relationship Id="rId56" Type="http://schemas.openxmlformats.org/officeDocument/2006/relationships/slideLayout" Target="../slideLayouts/slideLayout117.xml"/><Relationship Id="rId8" Type="http://schemas.openxmlformats.org/officeDocument/2006/relationships/slideLayout" Target="../slideLayouts/slideLayout69.xml"/><Relationship Id="rId51" Type="http://schemas.openxmlformats.org/officeDocument/2006/relationships/slideLayout" Target="../slideLayouts/slideLayout112.xml"/><Relationship Id="rId3" Type="http://schemas.openxmlformats.org/officeDocument/2006/relationships/slideLayout" Target="../slideLayouts/slideLayout64.xml"/><Relationship Id="rId12" Type="http://schemas.openxmlformats.org/officeDocument/2006/relationships/slideLayout" Target="../slideLayouts/slideLayout73.xml"/><Relationship Id="rId17" Type="http://schemas.openxmlformats.org/officeDocument/2006/relationships/slideLayout" Target="../slideLayouts/slideLayout78.xml"/><Relationship Id="rId25" Type="http://schemas.openxmlformats.org/officeDocument/2006/relationships/slideLayout" Target="../slideLayouts/slideLayout86.xml"/><Relationship Id="rId33" Type="http://schemas.openxmlformats.org/officeDocument/2006/relationships/slideLayout" Target="../slideLayouts/slideLayout94.xml"/><Relationship Id="rId38" Type="http://schemas.openxmlformats.org/officeDocument/2006/relationships/slideLayout" Target="../slideLayouts/slideLayout99.xml"/><Relationship Id="rId46" Type="http://schemas.openxmlformats.org/officeDocument/2006/relationships/slideLayout" Target="../slideLayouts/slideLayout107.xml"/><Relationship Id="rId59" Type="http://schemas.openxmlformats.org/officeDocument/2006/relationships/hyperlink" Target="https://www.facebook.com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1.xml"/><Relationship Id="rId18" Type="http://schemas.openxmlformats.org/officeDocument/2006/relationships/slideLayout" Target="../slideLayouts/slideLayout136.xml"/><Relationship Id="rId26" Type="http://schemas.openxmlformats.org/officeDocument/2006/relationships/slideLayout" Target="../slideLayouts/slideLayout144.xml"/><Relationship Id="rId39" Type="http://schemas.openxmlformats.org/officeDocument/2006/relationships/slideLayout" Target="../slideLayouts/slideLayout157.xml"/><Relationship Id="rId21" Type="http://schemas.openxmlformats.org/officeDocument/2006/relationships/slideLayout" Target="../slideLayouts/slideLayout139.xml"/><Relationship Id="rId34" Type="http://schemas.openxmlformats.org/officeDocument/2006/relationships/slideLayout" Target="../slideLayouts/slideLayout152.xml"/><Relationship Id="rId42" Type="http://schemas.openxmlformats.org/officeDocument/2006/relationships/slideLayout" Target="../slideLayouts/slideLayout160.xml"/><Relationship Id="rId47" Type="http://schemas.openxmlformats.org/officeDocument/2006/relationships/slideLayout" Target="../slideLayouts/slideLayout165.xml"/><Relationship Id="rId50" Type="http://schemas.openxmlformats.org/officeDocument/2006/relationships/slideLayout" Target="../slideLayouts/slideLayout168.xml"/><Relationship Id="rId55" Type="http://schemas.openxmlformats.org/officeDocument/2006/relationships/slideLayout" Target="../slideLayouts/slideLayout173.xml"/><Relationship Id="rId7" Type="http://schemas.openxmlformats.org/officeDocument/2006/relationships/slideLayout" Target="../slideLayouts/slideLayout125.xml"/><Relationship Id="rId2" Type="http://schemas.openxmlformats.org/officeDocument/2006/relationships/slideLayout" Target="../slideLayouts/slideLayout120.xml"/><Relationship Id="rId16" Type="http://schemas.openxmlformats.org/officeDocument/2006/relationships/slideLayout" Target="../slideLayouts/slideLayout134.xml"/><Relationship Id="rId20" Type="http://schemas.openxmlformats.org/officeDocument/2006/relationships/slideLayout" Target="../slideLayouts/slideLayout138.xml"/><Relationship Id="rId29" Type="http://schemas.openxmlformats.org/officeDocument/2006/relationships/slideLayout" Target="../slideLayouts/slideLayout147.xml"/><Relationship Id="rId41" Type="http://schemas.openxmlformats.org/officeDocument/2006/relationships/slideLayout" Target="../slideLayouts/slideLayout159.xml"/><Relationship Id="rId54" Type="http://schemas.openxmlformats.org/officeDocument/2006/relationships/slideLayout" Target="../slideLayouts/slideLayout17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9.xml"/><Relationship Id="rId6" Type="http://schemas.openxmlformats.org/officeDocument/2006/relationships/slideLayout" Target="../slideLayouts/slideLayout124.xml"/><Relationship Id="rId11" Type="http://schemas.openxmlformats.org/officeDocument/2006/relationships/slideLayout" Target="../slideLayouts/slideLayout129.xml"/><Relationship Id="rId24" Type="http://schemas.openxmlformats.org/officeDocument/2006/relationships/slideLayout" Target="../slideLayouts/slideLayout142.xml"/><Relationship Id="rId32" Type="http://schemas.openxmlformats.org/officeDocument/2006/relationships/slideLayout" Target="../slideLayouts/slideLayout150.xml"/><Relationship Id="rId37" Type="http://schemas.openxmlformats.org/officeDocument/2006/relationships/slideLayout" Target="../slideLayouts/slideLayout155.xml"/><Relationship Id="rId40" Type="http://schemas.openxmlformats.org/officeDocument/2006/relationships/slideLayout" Target="../slideLayouts/slideLayout158.xml"/><Relationship Id="rId45" Type="http://schemas.openxmlformats.org/officeDocument/2006/relationships/slideLayout" Target="../slideLayouts/slideLayout163.xml"/><Relationship Id="rId53" Type="http://schemas.openxmlformats.org/officeDocument/2006/relationships/slideLayout" Target="../slideLayouts/slideLayout171.xml"/><Relationship Id="rId58" Type="http://schemas.openxmlformats.org/officeDocument/2006/relationships/slideLayout" Target="../slideLayouts/slideLayout176.xml"/><Relationship Id="rId5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3.xml"/><Relationship Id="rId23" Type="http://schemas.openxmlformats.org/officeDocument/2006/relationships/slideLayout" Target="../slideLayouts/slideLayout141.xml"/><Relationship Id="rId28" Type="http://schemas.openxmlformats.org/officeDocument/2006/relationships/slideLayout" Target="../slideLayouts/slideLayout146.xml"/><Relationship Id="rId36" Type="http://schemas.openxmlformats.org/officeDocument/2006/relationships/slideLayout" Target="../slideLayouts/slideLayout154.xml"/><Relationship Id="rId49" Type="http://schemas.openxmlformats.org/officeDocument/2006/relationships/slideLayout" Target="../slideLayouts/slideLayout167.xml"/><Relationship Id="rId57" Type="http://schemas.openxmlformats.org/officeDocument/2006/relationships/slideLayout" Target="../slideLayouts/slideLayout17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8.xml"/><Relationship Id="rId19" Type="http://schemas.openxmlformats.org/officeDocument/2006/relationships/slideLayout" Target="../slideLayouts/slideLayout137.xml"/><Relationship Id="rId31" Type="http://schemas.openxmlformats.org/officeDocument/2006/relationships/slideLayout" Target="../slideLayouts/slideLayout149.xml"/><Relationship Id="rId44" Type="http://schemas.openxmlformats.org/officeDocument/2006/relationships/slideLayout" Target="../slideLayouts/slideLayout162.xml"/><Relationship Id="rId52" Type="http://schemas.openxmlformats.org/officeDocument/2006/relationships/slideLayout" Target="../slideLayouts/slideLayout17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2.xml"/><Relationship Id="rId9" Type="http://schemas.openxmlformats.org/officeDocument/2006/relationships/slideLayout" Target="../slideLayouts/slideLayout127.xml"/><Relationship Id="rId14" Type="http://schemas.openxmlformats.org/officeDocument/2006/relationships/slideLayout" Target="../slideLayouts/slideLayout132.xml"/><Relationship Id="rId22" Type="http://schemas.openxmlformats.org/officeDocument/2006/relationships/slideLayout" Target="../slideLayouts/slideLayout140.xml"/><Relationship Id="rId27" Type="http://schemas.openxmlformats.org/officeDocument/2006/relationships/slideLayout" Target="../slideLayouts/slideLayout145.xml"/><Relationship Id="rId30" Type="http://schemas.openxmlformats.org/officeDocument/2006/relationships/slideLayout" Target="../slideLayouts/slideLayout148.xml"/><Relationship Id="rId35" Type="http://schemas.openxmlformats.org/officeDocument/2006/relationships/slideLayout" Target="../slideLayouts/slideLayout153.xml"/><Relationship Id="rId43" Type="http://schemas.openxmlformats.org/officeDocument/2006/relationships/slideLayout" Target="../slideLayouts/slideLayout161.xml"/><Relationship Id="rId48" Type="http://schemas.openxmlformats.org/officeDocument/2006/relationships/slideLayout" Target="../slideLayouts/slideLayout166.xml"/><Relationship Id="rId56" Type="http://schemas.openxmlformats.org/officeDocument/2006/relationships/slideLayout" Target="../slideLayouts/slideLayout174.xml"/><Relationship Id="rId8" Type="http://schemas.openxmlformats.org/officeDocument/2006/relationships/slideLayout" Target="../slideLayouts/slideLayout126.xml"/><Relationship Id="rId51" Type="http://schemas.openxmlformats.org/officeDocument/2006/relationships/slideLayout" Target="../slideLayouts/slideLayout169.xml"/><Relationship Id="rId3" Type="http://schemas.openxmlformats.org/officeDocument/2006/relationships/slideLayout" Target="../slideLayouts/slideLayout121.xml"/><Relationship Id="rId12" Type="http://schemas.openxmlformats.org/officeDocument/2006/relationships/slideLayout" Target="../slideLayouts/slideLayout130.xml"/><Relationship Id="rId17" Type="http://schemas.openxmlformats.org/officeDocument/2006/relationships/slideLayout" Target="../slideLayouts/slideLayout135.xml"/><Relationship Id="rId25" Type="http://schemas.openxmlformats.org/officeDocument/2006/relationships/slideLayout" Target="../slideLayouts/slideLayout143.xml"/><Relationship Id="rId33" Type="http://schemas.openxmlformats.org/officeDocument/2006/relationships/slideLayout" Target="../slideLayouts/slideLayout151.xml"/><Relationship Id="rId38" Type="http://schemas.openxmlformats.org/officeDocument/2006/relationships/slideLayout" Target="../slideLayouts/slideLayout156.xml"/><Relationship Id="rId46" Type="http://schemas.openxmlformats.org/officeDocument/2006/relationships/slideLayout" Target="../slideLayouts/slideLayout164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4.xml"/><Relationship Id="rId13" Type="http://schemas.openxmlformats.org/officeDocument/2006/relationships/hyperlink" Target="https://www.facebook.com" TargetMode="External"/><Relationship Id="rId3" Type="http://schemas.openxmlformats.org/officeDocument/2006/relationships/slideLayout" Target="../slideLayouts/slideLayout179.xml"/><Relationship Id="rId7" Type="http://schemas.openxmlformats.org/officeDocument/2006/relationships/slideLayout" Target="../slideLayouts/slideLayout183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178.xml"/><Relationship Id="rId1" Type="http://schemas.openxmlformats.org/officeDocument/2006/relationships/slideLayout" Target="../slideLayouts/slideLayout177.xml"/><Relationship Id="rId6" Type="http://schemas.openxmlformats.org/officeDocument/2006/relationships/slideLayout" Target="../slideLayouts/slideLayout182.xml"/><Relationship Id="rId11" Type="http://schemas.openxmlformats.org/officeDocument/2006/relationships/slideLayout" Target="../slideLayouts/slideLayout187.xml"/><Relationship Id="rId5" Type="http://schemas.openxmlformats.org/officeDocument/2006/relationships/slideLayout" Target="../slideLayouts/slideLayout181.xml"/><Relationship Id="rId15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86.xml"/><Relationship Id="rId4" Type="http://schemas.openxmlformats.org/officeDocument/2006/relationships/slideLayout" Target="../slideLayouts/slideLayout180.xml"/><Relationship Id="rId9" Type="http://schemas.openxmlformats.org/officeDocument/2006/relationships/slideLayout" Target="../slideLayouts/slideLayout185.xml"/><Relationship Id="rId14" Type="http://schemas.openxmlformats.org/officeDocument/2006/relationships/hyperlink" Target="https://www.linkedin.com/" TargetMode="Externa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5.xml"/><Relationship Id="rId13" Type="http://schemas.openxmlformats.org/officeDocument/2006/relationships/slideLayout" Target="../slideLayouts/slideLayout200.xml"/><Relationship Id="rId3" Type="http://schemas.openxmlformats.org/officeDocument/2006/relationships/slideLayout" Target="../slideLayouts/slideLayout190.xml"/><Relationship Id="rId7" Type="http://schemas.openxmlformats.org/officeDocument/2006/relationships/slideLayout" Target="../slideLayouts/slideLayout194.xml"/><Relationship Id="rId12" Type="http://schemas.openxmlformats.org/officeDocument/2006/relationships/slideLayout" Target="../slideLayouts/slideLayout199.xml"/><Relationship Id="rId2" Type="http://schemas.openxmlformats.org/officeDocument/2006/relationships/slideLayout" Target="../slideLayouts/slideLayout189.xml"/><Relationship Id="rId1" Type="http://schemas.openxmlformats.org/officeDocument/2006/relationships/slideLayout" Target="../slideLayouts/slideLayout188.xml"/><Relationship Id="rId6" Type="http://schemas.openxmlformats.org/officeDocument/2006/relationships/slideLayout" Target="../slideLayouts/slideLayout193.xml"/><Relationship Id="rId11" Type="http://schemas.openxmlformats.org/officeDocument/2006/relationships/slideLayout" Target="../slideLayouts/slideLayout198.xml"/><Relationship Id="rId5" Type="http://schemas.openxmlformats.org/officeDocument/2006/relationships/slideLayout" Target="../slideLayouts/slideLayout192.xml"/><Relationship Id="rId10" Type="http://schemas.openxmlformats.org/officeDocument/2006/relationships/slideLayout" Target="../slideLayouts/slideLayout197.xml"/><Relationship Id="rId4" Type="http://schemas.openxmlformats.org/officeDocument/2006/relationships/slideLayout" Target="../slideLayouts/slideLayout191.xml"/><Relationship Id="rId9" Type="http://schemas.openxmlformats.org/officeDocument/2006/relationships/slideLayout" Target="../slideLayouts/slideLayout196.xml"/><Relationship Id="rId14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2" y="209979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2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69" y="4727515"/>
            <a:ext cx="1620957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40" y="4719824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chemeClr val="tx1"/>
                </a:solidFill>
              </a:rPr>
              <a:pPr algn="ctr"/>
              <a:t>‹#›</a:t>
            </a:fld>
            <a:endParaRPr lang="en-US" sz="900" dirty="0">
              <a:solidFill>
                <a:schemeClr val="tx1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90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90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8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90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92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59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14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/>
        </p:nvSpPr>
        <p:spPr>
          <a:xfrm>
            <a:off x="8351423" y="4717990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/>
        </p:nvSpPr>
        <p:spPr>
          <a:xfrm>
            <a:off x="8024264" y="4717990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90"/>
            <a:ext cx="249900" cy="249901"/>
          </a:xfrm>
          <a:prstGeom prst="ellipse">
            <a:avLst/>
          </a:prstGeom>
          <a:noFill/>
          <a:ln w="6350" cmpd="sng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63"/>
          </p:cNvPr>
          <p:cNvSpPr/>
          <p:nvPr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4"/>
          </p:cNvPr>
          <p:cNvSpPr/>
          <p:nvPr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5"/>
          </p:cNvPr>
          <p:cNvSpPr/>
          <p:nvPr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28906127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  <p:sldLayoutId id="2147483705" r:id="rId15"/>
    <p:sldLayoutId id="2147483706" r:id="rId16"/>
    <p:sldLayoutId id="2147483707" r:id="rId17"/>
    <p:sldLayoutId id="2147483708" r:id="rId18"/>
    <p:sldLayoutId id="2147483709" r:id="rId19"/>
    <p:sldLayoutId id="2147483710" r:id="rId20"/>
    <p:sldLayoutId id="2147483711" r:id="rId21"/>
    <p:sldLayoutId id="2147483712" r:id="rId22"/>
    <p:sldLayoutId id="2147483713" r:id="rId23"/>
    <p:sldLayoutId id="2147483714" r:id="rId24"/>
    <p:sldLayoutId id="2147483715" r:id="rId25"/>
    <p:sldLayoutId id="2147483716" r:id="rId26"/>
    <p:sldLayoutId id="2147483717" r:id="rId27"/>
    <p:sldLayoutId id="2147483718" r:id="rId28"/>
    <p:sldLayoutId id="2147483719" r:id="rId29"/>
    <p:sldLayoutId id="2147483720" r:id="rId30"/>
    <p:sldLayoutId id="2147483721" r:id="rId31"/>
    <p:sldLayoutId id="2147483722" r:id="rId32"/>
    <p:sldLayoutId id="2147483723" r:id="rId33"/>
    <p:sldLayoutId id="2147483724" r:id="rId34"/>
    <p:sldLayoutId id="2147483725" r:id="rId35"/>
    <p:sldLayoutId id="2147483726" r:id="rId36"/>
    <p:sldLayoutId id="2147483727" r:id="rId37"/>
    <p:sldLayoutId id="2147483728" r:id="rId38"/>
    <p:sldLayoutId id="2147483729" r:id="rId39"/>
    <p:sldLayoutId id="2147483730" r:id="rId40"/>
    <p:sldLayoutId id="2147483731" r:id="rId41"/>
    <p:sldLayoutId id="2147483732" r:id="rId42"/>
    <p:sldLayoutId id="2147483733" r:id="rId43"/>
    <p:sldLayoutId id="2147483734" r:id="rId44"/>
    <p:sldLayoutId id="2147483735" r:id="rId45"/>
    <p:sldLayoutId id="2147483736" r:id="rId46"/>
    <p:sldLayoutId id="2147483737" r:id="rId47"/>
    <p:sldLayoutId id="2147483738" r:id="rId48"/>
    <p:sldLayoutId id="2147483739" r:id="rId49"/>
    <p:sldLayoutId id="2147483740" r:id="rId50"/>
    <p:sldLayoutId id="2147483741" r:id="rId51"/>
    <p:sldLayoutId id="2147483742" r:id="rId52"/>
    <p:sldLayoutId id="2147483743" r:id="rId53"/>
    <p:sldLayoutId id="2147483744" r:id="rId54"/>
    <p:sldLayoutId id="2147483745" r:id="rId55"/>
    <p:sldLayoutId id="2147483746" r:id="rId56"/>
    <p:sldLayoutId id="2147483747" r:id="rId57"/>
    <p:sldLayoutId id="2147483748" r:id="rId58"/>
    <p:sldLayoutId id="2147483749" r:id="rId59"/>
    <p:sldLayoutId id="2147483750" r:id="rId60"/>
    <p:sldLayoutId id="2147483751" r:id="rId6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2" y="209980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2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71" y="4727515"/>
            <a:ext cx="1620957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900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40" y="4719825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/>
              <a:pPr algn="ctr"/>
              <a:t>‹#›</a:t>
            </a:fld>
            <a:endParaRPr lang="en-US" sz="900" dirty="0"/>
          </a:p>
        </p:txBody>
      </p:sp>
      <p:sp>
        <p:nvSpPr>
          <p:cNvPr id="10" name="Oval 9"/>
          <p:cNvSpPr/>
          <p:nvPr/>
        </p:nvSpPr>
        <p:spPr>
          <a:xfrm>
            <a:off x="538557" y="4717991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6" name="Oval 15"/>
          <p:cNvSpPr/>
          <p:nvPr/>
        </p:nvSpPr>
        <p:spPr>
          <a:xfrm>
            <a:off x="211396" y="4717991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7" name="Rectangle 9"/>
          <p:cNvSpPr/>
          <p:nvPr/>
        </p:nvSpPr>
        <p:spPr>
          <a:xfrm rot="2700000">
            <a:off x="320049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91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5" name="Rectangle 9"/>
          <p:cNvSpPr/>
          <p:nvPr/>
        </p:nvSpPr>
        <p:spPr>
          <a:xfrm rot="13500000">
            <a:off x="939393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61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16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endParaRPr lang="en-US" sz="2400"/>
          </a:p>
        </p:txBody>
      </p:sp>
      <p:sp>
        <p:nvSpPr>
          <p:cNvPr id="22" name="Oval 21"/>
          <p:cNvSpPr/>
          <p:nvPr/>
        </p:nvSpPr>
        <p:spPr>
          <a:xfrm>
            <a:off x="8351423" y="4717991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3" name="Oval 22"/>
          <p:cNvSpPr/>
          <p:nvPr/>
        </p:nvSpPr>
        <p:spPr>
          <a:xfrm>
            <a:off x="8024264" y="4717991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91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800"/>
          </a:p>
        </p:txBody>
      </p:sp>
      <p:sp>
        <p:nvSpPr>
          <p:cNvPr id="18" name="Rectangle 17">
            <a:hlinkClick r:id="rId59"/>
          </p:cNvPr>
          <p:cNvSpPr/>
          <p:nvPr/>
        </p:nvSpPr>
        <p:spPr>
          <a:xfrm>
            <a:off x="799419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5" name="Rectangle 24">
            <a:hlinkClick r:id="rId60"/>
          </p:cNvPr>
          <p:cNvSpPr/>
          <p:nvPr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6" name="Rectangle 25">
            <a:hlinkClick r:id="rId61"/>
          </p:cNvPr>
          <p:cNvSpPr/>
          <p:nvPr/>
        </p:nvSpPr>
        <p:spPr>
          <a:xfrm>
            <a:off x="8652658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algn="ctr"/>
            <a:endParaRPr lang="en-US" sz="900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lvl="0" algn="ctr"/>
            <a:endParaRPr lang="en-US" sz="900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3" r:id="rId1"/>
    <p:sldLayoutId id="2147483754" r:id="rId2"/>
    <p:sldLayoutId id="2147483755" r:id="rId3"/>
    <p:sldLayoutId id="2147483756" r:id="rId4"/>
    <p:sldLayoutId id="2147483757" r:id="rId5"/>
    <p:sldLayoutId id="2147483758" r:id="rId6"/>
    <p:sldLayoutId id="2147483759" r:id="rId7"/>
    <p:sldLayoutId id="2147483760" r:id="rId8"/>
    <p:sldLayoutId id="2147483761" r:id="rId9"/>
    <p:sldLayoutId id="2147483762" r:id="rId10"/>
    <p:sldLayoutId id="2147483763" r:id="rId11"/>
    <p:sldLayoutId id="2147483764" r:id="rId12"/>
    <p:sldLayoutId id="2147483765" r:id="rId13"/>
    <p:sldLayoutId id="2147483766" r:id="rId14"/>
    <p:sldLayoutId id="2147483767" r:id="rId15"/>
    <p:sldLayoutId id="2147483768" r:id="rId16"/>
    <p:sldLayoutId id="2147483769" r:id="rId17"/>
    <p:sldLayoutId id="2147483770" r:id="rId18"/>
    <p:sldLayoutId id="2147483771" r:id="rId19"/>
    <p:sldLayoutId id="2147483772" r:id="rId20"/>
    <p:sldLayoutId id="2147483773" r:id="rId21"/>
    <p:sldLayoutId id="2147483774" r:id="rId22"/>
    <p:sldLayoutId id="2147483775" r:id="rId23"/>
    <p:sldLayoutId id="2147483776" r:id="rId24"/>
    <p:sldLayoutId id="2147483777" r:id="rId25"/>
    <p:sldLayoutId id="2147483778" r:id="rId26"/>
    <p:sldLayoutId id="2147483779" r:id="rId27"/>
    <p:sldLayoutId id="2147483780" r:id="rId28"/>
    <p:sldLayoutId id="2147483781" r:id="rId29"/>
    <p:sldLayoutId id="2147483782" r:id="rId30"/>
    <p:sldLayoutId id="2147483783" r:id="rId31"/>
    <p:sldLayoutId id="2147483784" r:id="rId32"/>
    <p:sldLayoutId id="2147483785" r:id="rId33"/>
    <p:sldLayoutId id="2147483786" r:id="rId34"/>
    <p:sldLayoutId id="2147483787" r:id="rId35"/>
    <p:sldLayoutId id="2147483788" r:id="rId36"/>
    <p:sldLayoutId id="2147483789" r:id="rId37"/>
    <p:sldLayoutId id="2147483790" r:id="rId38"/>
    <p:sldLayoutId id="2147483791" r:id="rId39"/>
    <p:sldLayoutId id="2147483792" r:id="rId40"/>
    <p:sldLayoutId id="2147483793" r:id="rId41"/>
    <p:sldLayoutId id="2147483794" r:id="rId42"/>
    <p:sldLayoutId id="2147483795" r:id="rId43"/>
    <p:sldLayoutId id="2147483796" r:id="rId44"/>
    <p:sldLayoutId id="2147483797" r:id="rId45"/>
    <p:sldLayoutId id="2147483798" r:id="rId46"/>
    <p:sldLayoutId id="2147483799" r:id="rId47"/>
    <p:sldLayoutId id="2147483800" r:id="rId48"/>
    <p:sldLayoutId id="2147483801" r:id="rId49"/>
    <p:sldLayoutId id="2147483802" r:id="rId50"/>
    <p:sldLayoutId id="2147483803" r:id="rId51"/>
    <p:sldLayoutId id="2147483804" r:id="rId52"/>
    <p:sldLayoutId id="2147483805" r:id="rId53"/>
    <p:sldLayoutId id="2147483806" r:id="rId54"/>
    <p:sldLayoutId id="2147483807" r:id="rId55"/>
    <p:sldLayoutId id="2147483808" r:id="rId56"/>
    <p:sldLayoutId id="2147483809" r:id="rId57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2" y="20998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2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/>
        </p:nvSpPr>
        <p:spPr>
          <a:xfrm>
            <a:off x="6325473" y="4727515"/>
            <a:ext cx="1620957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11240" y="4719826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9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9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50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9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94" y="4809140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63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1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32" tIns="45715" rIns="91432" bIns="45715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8351423" y="471799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/>
        </p:nvSpPr>
        <p:spPr>
          <a:xfrm>
            <a:off x="8024264" y="471799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/>
        </p:nvSpPr>
        <p:spPr>
          <a:xfrm rot="10800000">
            <a:off x="8678584" y="471799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12" r:id="rId2"/>
    <p:sldLayoutId id="2147483813" r:id="rId3"/>
    <p:sldLayoutId id="2147483814" r:id="rId4"/>
    <p:sldLayoutId id="2147483815" r:id="rId5"/>
    <p:sldLayoutId id="2147483816" r:id="rId6"/>
    <p:sldLayoutId id="2147483817" r:id="rId7"/>
    <p:sldLayoutId id="2147483818" r:id="rId8"/>
    <p:sldLayoutId id="2147483819" r:id="rId9"/>
    <p:sldLayoutId id="2147483820" r:id="rId10"/>
    <p:sldLayoutId id="2147483821" r:id="rId11"/>
    <p:sldLayoutId id="2147483822" r:id="rId12"/>
    <p:sldLayoutId id="2147483823" r:id="rId13"/>
    <p:sldLayoutId id="2147483824" r:id="rId14"/>
    <p:sldLayoutId id="2147483825" r:id="rId15"/>
    <p:sldLayoutId id="2147483826" r:id="rId16"/>
    <p:sldLayoutId id="2147483827" r:id="rId17"/>
    <p:sldLayoutId id="2147483828" r:id="rId18"/>
    <p:sldLayoutId id="2147483829" r:id="rId19"/>
    <p:sldLayoutId id="2147483830" r:id="rId20"/>
    <p:sldLayoutId id="2147483831" r:id="rId21"/>
    <p:sldLayoutId id="2147483832" r:id="rId22"/>
    <p:sldLayoutId id="2147483833" r:id="rId23"/>
    <p:sldLayoutId id="2147483834" r:id="rId24"/>
    <p:sldLayoutId id="2147483835" r:id="rId25"/>
    <p:sldLayoutId id="2147483836" r:id="rId26"/>
    <p:sldLayoutId id="2147483837" r:id="rId27"/>
    <p:sldLayoutId id="2147483838" r:id="rId28"/>
    <p:sldLayoutId id="2147483839" r:id="rId29"/>
    <p:sldLayoutId id="2147483840" r:id="rId30"/>
    <p:sldLayoutId id="2147483841" r:id="rId31"/>
    <p:sldLayoutId id="2147483842" r:id="rId32"/>
    <p:sldLayoutId id="2147483843" r:id="rId33"/>
    <p:sldLayoutId id="2147483844" r:id="rId34"/>
    <p:sldLayoutId id="2147483845" r:id="rId35"/>
    <p:sldLayoutId id="2147483846" r:id="rId36"/>
    <p:sldLayoutId id="2147483847" r:id="rId37"/>
    <p:sldLayoutId id="2147483848" r:id="rId38"/>
    <p:sldLayoutId id="2147483849" r:id="rId39"/>
    <p:sldLayoutId id="2147483850" r:id="rId40"/>
    <p:sldLayoutId id="2147483851" r:id="rId41"/>
    <p:sldLayoutId id="2147483852" r:id="rId42"/>
    <p:sldLayoutId id="2147483853" r:id="rId43"/>
    <p:sldLayoutId id="2147483854" r:id="rId44"/>
    <p:sldLayoutId id="2147483855" r:id="rId45"/>
    <p:sldLayoutId id="2147483856" r:id="rId46"/>
    <p:sldLayoutId id="2147483857" r:id="rId47"/>
    <p:sldLayoutId id="2147483858" r:id="rId48"/>
    <p:sldLayoutId id="2147483859" r:id="rId49"/>
    <p:sldLayoutId id="2147483860" r:id="rId50"/>
    <p:sldLayoutId id="2147483861" r:id="rId51"/>
    <p:sldLayoutId id="2147483862" r:id="rId52"/>
    <p:sldLayoutId id="2147483863" r:id="rId53"/>
    <p:sldLayoutId id="2147483864" r:id="rId54"/>
    <p:sldLayoutId id="2147483865" r:id="rId55"/>
    <p:sldLayoutId id="2147483866" r:id="rId56"/>
    <p:sldLayoutId id="2147483867" r:id="rId57"/>
    <p:sldLayoutId id="2147483868" r:id="rId58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xStyles>
    <p:titleStyle>
      <a:lvl1pPr algn="ctr" defTabSz="91429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3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449" indent="-173018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880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311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742" indent="-171431" algn="l" defTabSz="91429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4319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468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617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765" indent="-228575" algn="l" defTabSz="914298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9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8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46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95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4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94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43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92" algn="l" defTabSz="91429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ACECB5-AC35-4451-812C-742190CC3808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D51874-CAFD-43E4-BAB3-F429EFE6A71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Slide Number Placeholder 5"/>
          <p:cNvSpPr txBox="1">
            <a:spLocks/>
          </p:cNvSpPr>
          <p:nvPr/>
        </p:nvSpPr>
        <p:spPr>
          <a:xfrm>
            <a:off x="6325478" y="4727515"/>
            <a:ext cx="1620957" cy="230822"/>
          </a:xfrm>
          <a:prstGeom prst="rect">
            <a:avLst/>
          </a:prstGeom>
        </p:spPr>
        <p:txBody>
          <a:bodyPr vert="horz" wrap="square" lIns="91432" tIns="45715" rIns="91432" bIns="4571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8" name="Slide Number Placeholder 5"/>
          <p:cNvSpPr txBox="1">
            <a:spLocks/>
          </p:cNvSpPr>
          <p:nvPr/>
        </p:nvSpPr>
        <p:spPr>
          <a:xfrm>
            <a:off x="611240" y="4719834"/>
            <a:ext cx="104567" cy="246221"/>
          </a:xfrm>
          <a:prstGeom prst="rect">
            <a:avLst/>
          </a:prstGeom>
        </p:spPr>
        <p:txBody>
          <a:bodyPr vert="horz" wrap="none" lIns="91432" tIns="45715" rIns="91432" bIns="4571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68574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68574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9" name="Oval 21"/>
          <p:cNvSpPr/>
          <p:nvPr/>
        </p:nvSpPr>
        <p:spPr>
          <a:xfrm>
            <a:off x="8351423" y="4718000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22"/>
          <p:cNvSpPr/>
          <p:nvPr/>
        </p:nvSpPr>
        <p:spPr>
          <a:xfrm>
            <a:off x="8024264" y="4718000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1" name="Oval 23"/>
          <p:cNvSpPr/>
          <p:nvPr/>
        </p:nvSpPr>
        <p:spPr>
          <a:xfrm rot="10800000">
            <a:off x="8678584" y="4718000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2" name="Rectangle 17">
            <a:hlinkClick r:id="rId13"/>
          </p:cNvPr>
          <p:cNvSpPr/>
          <p:nvPr/>
        </p:nvSpPr>
        <p:spPr>
          <a:xfrm>
            <a:off x="7994199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3" name="Rectangle 24">
            <a:hlinkClick r:id="rId14"/>
          </p:cNvPr>
          <p:cNvSpPr/>
          <p:nvPr/>
        </p:nvSpPr>
        <p:spPr>
          <a:xfrm>
            <a:off x="8319704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Rectangle 25">
            <a:hlinkClick r:id="rId15"/>
          </p:cNvPr>
          <p:cNvSpPr/>
          <p:nvPr/>
        </p:nvSpPr>
        <p:spPr>
          <a:xfrm>
            <a:off x="8652658" y="4690888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Action Button: Forward or Next 26">
            <a:hlinkClick r:id="" action="ppaction://hlinkshowjump?jump=nextslide" highlightClick="1"/>
          </p:cNvPr>
          <p:cNvSpPr/>
          <p:nvPr/>
        </p:nvSpPr>
        <p:spPr>
          <a:xfrm>
            <a:off x="845309" y="4694323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Action Button: Back or Previous 27">
            <a:hlinkClick r:id="" action="ppaction://hlinkshowjump?jump=previousslide" highlightClick="1"/>
          </p:cNvPr>
          <p:cNvSpPr/>
          <p:nvPr/>
        </p:nvSpPr>
        <p:spPr>
          <a:xfrm>
            <a:off x="187470" y="4688493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45161" tIns="72581" rIns="145161" bIns="72581" rtlCol="0" anchor="ctr"/>
          <a:lstStyle/>
          <a:p>
            <a:pPr marL="0" marR="0" lvl="0" indent="0" algn="ctr" defTabSz="914298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29741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83" r:id="rId1"/>
    <p:sldLayoutId id="2147484284" r:id="rId2"/>
    <p:sldLayoutId id="2147484285" r:id="rId3"/>
    <p:sldLayoutId id="2147484286" r:id="rId4"/>
    <p:sldLayoutId id="2147484287" r:id="rId5"/>
    <p:sldLayoutId id="2147484288" r:id="rId6"/>
    <p:sldLayoutId id="2147484289" r:id="rId7"/>
    <p:sldLayoutId id="2147484290" r:id="rId8"/>
    <p:sldLayoutId id="2147484291" r:id="rId9"/>
    <p:sldLayoutId id="2147484292" r:id="rId10"/>
    <p:sldLayoutId id="2147484293" r:id="rId11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31503A-8692-42BA-988C-6B70E6FF2375}" type="datetimeFigureOut">
              <a:rPr lang="ru-RU" smtClean="0"/>
              <a:t>16.11.2020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0952B9-D46C-40BB-96CF-149BA6B7FEA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70280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95" r:id="rId1"/>
    <p:sldLayoutId id="2147484296" r:id="rId2"/>
    <p:sldLayoutId id="2147484297" r:id="rId3"/>
    <p:sldLayoutId id="2147484298" r:id="rId4"/>
    <p:sldLayoutId id="2147484299" r:id="rId5"/>
    <p:sldLayoutId id="2147484300" r:id="rId6"/>
    <p:sldLayoutId id="2147484301" r:id="rId7"/>
    <p:sldLayoutId id="2147484302" r:id="rId8"/>
    <p:sldLayoutId id="2147484303" r:id="rId9"/>
    <p:sldLayoutId id="2147484304" r:id="rId10"/>
    <p:sldLayoutId id="2147484305" r:id="rId11"/>
    <p:sldLayoutId id="2147484306" r:id="rId12"/>
    <p:sldLayoutId id="2147484307" r:id="rId13"/>
  </p:sldLayoutIdLst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9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9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9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9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9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9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9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94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9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455853" y="361583"/>
            <a:ext cx="1452696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 dirty="0"/>
          </a:p>
        </p:txBody>
      </p:sp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1682" y="2443"/>
            <a:ext cx="9142321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68525" y="209608"/>
            <a:ext cx="6480720" cy="1131373"/>
          </a:xfrm>
          <a:prstGeom prst="rect">
            <a:avLst/>
          </a:prstGeom>
        </p:spPr>
        <p:txBody>
          <a:bodyPr vert="horz" wrap="square" lIns="0" tIns="23151" rIns="0" bIns="0" rtlCol="0" anchor="ctr">
            <a:spAutoFit/>
          </a:bodyPr>
          <a:lstStyle/>
          <a:p>
            <a:pPr marL="26835">
              <a:spcBef>
                <a:spcPts val="241"/>
              </a:spcBef>
            </a:pPr>
            <a:r>
              <a:rPr lang="en-US" sz="3600" b="1" spc="11" dirty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INFORMATIKA </a:t>
            </a:r>
            <a:r>
              <a:rPr lang="en-US" sz="3600" b="1" spc="11" dirty="0" smtClean="0">
                <a:solidFill>
                  <a:schemeClr val="bg1"/>
                </a:solidFill>
                <a:latin typeface="Arial" pitchFamily="34" charset="0"/>
                <a:cs typeface="Arial" panose="020B0604020202020204" pitchFamily="34" charset="0"/>
              </a:rPr>
              <a:t>VA AXBOROT TEXNOLOGIYALARI</a:t>
            </a:r>
            <a:endParaRPr lang="en-US" sz="3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786834" y="2145412"/>
            <a:ext cx="7419899" cy="699469"/>
          </a:xfrm>
          <a:prstGeom prst="rect">
            <a:avLst/>
          </a:prstGeom>
        </p:spPr>
        <p:txBody>
          <a:bodyPr vert="horz" wrap="square" lIns="0" tIns="22144" rIns="0" bIns="0" rtlCol="0">
            <a:spAutoFit/>
          </a:bodyPr>
          <a:lstStyle/>
          <a:p>
            <a:pPr marL="29189" algn="ctr">
              <a:spcAft>
                <a:spcPts val="1200"/>
              </a:spcAft>
            </a:pPr>
            <a:r>
              <a:rPr lang="en-US" sz="4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4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mashg‘ulot</a:t>
            </a:r>
            <a:r>
              <a:rPr lang="en-US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204468" y="1955633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>
              <a:solidFill>
                <a:srgbClr val="2365C7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204468" y="3472396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object 11">
            <a:extLst>
              <a:ext uri="{FF2B5EF4-FFF2-40B4-BE49-F238E27FC236}">
                <a16:creationId xmlns:a16="http://schemas.microsoft.com/office/drawing/2014/main" xmlns="" id="{382AB4AE-4981-4494-BB32-7A573B110208}"/>
              </a:ext>
            </a:extLst>
          </p:cNvPr>
          <p:cNvSpPr/>
          <p:nvPr/>
        </p:nvSpPr>
        <p:spPr>
          <a:xfrm>
            <a:off x="179512" y="433634"/>
            <a:ext cx="782330" cy="601797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xmlns="" id="{095BD782-9915-451D-8BDE-31B9F6A26271}"/>
              </a:ext>
            </a:extLst>
          </p:cNvPr>
          <p:cNvSpPr/>
          <p:nvPr/>
        </p:nvSpPr>
        <p:spPr>
          <a:xfrm>
            <a:off x="289405" y="669766"/>
            <a:ext cx="562552" cy="15120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11206" y="0"/>
                </a:moveTo>
                <a:lnTo>
                  <a:pt x="3233" y="0"/>
                </a:lnTo>
                <a:lnTo>
                  <a:pt x="0" y="3228"/>
                </a:lnTo>
                <a:lnTo>
                  <a:pt x="3" y="89772"/>
                </a:lnTo>
                <a:lnTo>
                  <a:pt x="5076" y="94848"/>
                </a:lnTo>
                <a:lnTo>
                  <a:pt x="349236" y="94848"/>
                </a:lnTo>
                <a:lnTo>
                  <a:pt x="354312" y="89772"/>
                </a:lnTo>
                <a:lnTo>
                  <a:pt x="354312" y="80412"/>
                </a:lnTo>
                <a:lnTo>
                  <a:pt x="14436" y="80412"/>
                </a:lnTo>
                <a:lnTo>
                  <a:pt x="14436" y="3228"/>
                </a:lnTo>
                <a:lnTo>
                  <a:pt x="11206" y="0"/>
                </a:lnTo>
                <a:close/>
              </a:path>
              <a:path w="354330" h="95250">
                <a:moveTo>
                  <a:pt x="351078" y="0"/>
                </a:moveTo>
                <a:lnTo>
                  <a:pt x="343105" y="0"/>
                </a:lnTo>
                <a:lnTo>
                  <a:pt x="339876" y="3228"/>
                </a:lnTo>
                <a:lnTo>
                  <a:pt x="339876" y="80412"/>
                </a:lnTo>
                <a:lnTo>
                  <a:pt x="354312" y="80412"/>
                </a:lnTo>
                <a:lnTo>
                  <a:pt x="354312" y="3228"/>
                </a:lnTo>
                <a:lnTo>
                  <a:pt x="351078" y="0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xmlns="" id="{312CDD75-671C-4D07-9747-AFD5EA1B46A6}"/>
              </a:ext>
            </a:extLst>
          </p:cNvPr>
          <p:cNvSpPr/>
          <p:nvPr/>
        </p:nvSpPr>
        <p:spPr>
          <a:xfrm>
            <a:off x="289405" y="481004"/>
            <a:ext cx="562552" cy="151205"/>
          </a:xfrm>
          <a:custGeom>
            <a:avLst/>
            <a:gdLst/>
            <a:ahLst/>
            <a:cxnLst/>
            <a:rect l="l" t="t" r="r" b="b"/>
            <a:pathLst>
              <a:path w="354330" h="95250">
                <a:moveTo>
                  <a:pt x="349236" y="0"/>
                </a:moveTo>
                <a:lnTo>
                  <a:pt x="5079" y="0"/>
                </a:lnTo>
                <a:lnTo>
                  <a:pt x="0" y="5076"/>
                </a:lnTo>
                <a:lnTo>
                  <a:pt x="0" y="91616"/>
                </a:lnTo>
                <a:lnTo>
                  <a:pt x="3233" y="94849"/>
                </a:lnTo>
                <a:lnTo>
                  <a:pt x="11206" y="94849"/>
                </a:lnTo>
                <a:lnTo>
                  <a:pt x="14436" y="91616"/>
                </a:lnTo>
                <a:lnTo>
                  <a:pt x="14436" y="14436"/>
                </a:lnTo>
                <a:lnTo>
                  <a:pt x="354312" y="14436"/>
                </a:lnTo>
                <a:lnTo>
                  <a:pt x="354312" y="5076"/>
                </a:lnTo>
                <a:lnTo>
                  <a:pt x="349236" y="0"/>
                </a:lnTo>
                <a:close/>
              </a:path>
              <a:path w="354330" h="95250">
                <a:moveTo>
                  <a:pt x="354312" y="14436"/>
                </a:moveTo>
                <a:lnTo>
                  <a:pt x="339876" y="14436"/>
                </a:lnTo>
                <a:lnTo>
                  <a:pt x="339876" y="91616"/>
                </a:lnTo>
                <a:lnTo>
                  <a:pt x="343105" y="94849"/>
                </a:lnTo>
                <a:lnTo>
                  <a:pt x="351078" y="94849"/>
                </a:lnTo>
                <a:lnTo>
                  <a:pt x="354312" y="91616"/>
                </a:lnTo>
                <a:lnTo>
                  <a:pt x="354312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7511792" y="361583"/>
            <a:ext cx="1452696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30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7583800" y="541731"/>
            <a:ext cx="1452696" cy="517853"/>
          </a:xfrm>
          <a:prstGeom prst="rect">
            <a:avLst/>
          </a:prstGeom>
        </p:spPr>
        <p:txBody>
          <a:bodyPr vert="horz" wrap="square" lIns="0" tIns="25165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200" b="1" spc="16" dirty="0" smtClean="0">
                <a:solidFill>
                  <a:srgbClr val="FEFEFE"/>
                </a:solidFill>
                <a:latin typeface="Arial"/>
                <a:cs typeface="Arial"/>
              </a:rPr>
              <a:t>10-sinf</a:t>
            </a:r>
            <a:endParaRPr sz="3200" dirty="0">
              <a:latin typeface="Arial"/>
              <a:cs typeface="Arial"/>
            </a:endParaRPr>
          </a:p>
        </p:txBody>
      </p:sp>
      <p:sp>
        <p:nvSpPr>
          <p:cNvPr id="3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7511794" y="361583"/>
            <a:ext cx="1452697" cy="95723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074" name="Picture 2" descr="Microsoft Access Solutions For All Businesses - YittBox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01" t="8239" r="12306" b="8341"/>
          <a:stretch/>
        </p:blipFill>
        <p:spPr bwMode="auto">
          <a:xfrm>
            <a:off x="3347864" y="3050013"/>
            <a:ext cx="2088022" cy="195911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0603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 algn="ctr"/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Informatik</a:t>
            </a:r>
            <a:r>
              <a:rPr lang="en-US" sz="36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diktant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1" y="627534"/>
            <a:ext cx="8640960" cy="44550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4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…. – </a:t>
            </a:r>
            <a:r>
              <a:rPr lang="en-US" sz="3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</a:t>
            </a:r>
            <a:r>
              <a:rPr lang="en-US" sz="3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kompyuter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xotirasiga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kiritilgan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ma’lum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strukturaga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o‘zaro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bir-biri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bog‘langan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tartiblangan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ma’lumotlar</a:t>
            </a:r>
            <a:r>
              <a:rPr lang="en-US" sz="3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majmuasidir</a:t>
            </a:r>
            <a:r>
              <a:rPr lang="en-US" sz="3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</a:p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400" b="1" i="1" dirty="0" smtClean="0">
                <a:latin typeface="Arial" panose="020B0604020202020204" pitchFamily="34" charset="0"/>
                <a:cs typeface="Arial" panose="020B0604020202020204" pitchFamily="34" charset="0"/>
              </a:rPr>
              <a:t>….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tuzilishlari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operatsiyalar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to‘plamidir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uz-Cyrl-UZ" sz="3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uz-Cyrl-UZ" sz="34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86035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1" y="627534"/>
            <a:ext cx="8640960" cy="4817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300" b="1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Ma’lumotlar</a:t>
            </a:r>
            <a:r>
              <a:rPr lang="en-US" sz="3300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b="1" i="1" dirty="0" err="1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ombori</a:t>
            </a:r>
            <a:r>
              <a:rPr lang="en-US" sz="3300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3300" b="1" i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MO</a:t>
            </a:r>
            <a:r>
              <a:rPr lang="en-US" sz="3300" b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3300" i="1" dirty="0">
                <a:solidFill>
                  <a:srgbClr val="C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– </a:t>
            </a:r>
            <a:r>
              <a:rPr lang="en-US" sz="33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bu</a:t>
            </a:r>
            <a:r>
              <a:rPr lang="en-US" sz="33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kompyuter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xotirasiga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kiritilgan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ma’lum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strukturaga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ega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o‘zaro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bir-biri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bog‘langan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tartiblangan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ma’lumotlar</a:t>
            </a:r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33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majmuasidir</a:t>
            </a:r>
            <a:r>
              <a:rPr lang="en-US" sz="33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 </a:t>
            </a:r>
          </a:p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300" b="1" i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300" b="1" i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i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r>
              <a:rPr lang="en-US" sz="3300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b="1" i="1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ma’lumotlarning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tuzilishlari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ustida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bajariladigan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operatsiyalar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300" dirty="0" err="1">
                <a:latin typeface="Arial" panose="020B0604020202020204" pitchFamily="34" charset="0"/>
                <a:cs typeface="Arial" panose="020B0604020202020204" pitchFamily="34" charset="0"/>
              </a:rPr>
              <a:t>to‘plamidir</a:t>
            </a:r>
            <a:r>
              <a:rPr lang="en-US" sz="33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uz-Cyrl-UZ" sz="3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3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uz-Cyrl-UZ" sz="33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8526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uz-Cyrl-U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630224" y="1181639"/>
            <a:ext cx="39148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l">
              <a:spcBef>
                <a:spcPct val="50000"/>
              </a:spcBef>
            </a:pPr>
            <a:r>
              <a:rPr lang="en-US" sz="2800" i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First text here</a:t>
            </a:r>
            <a:endParaRPr lang="ru-RU" sz="28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44224" y="627534"/>
            <a:ext cx="854825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Ierarxik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shajara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modelda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daraxtsimon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z-Cyrl-U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5" descr="иерархии папок находится папка Рабочий стол"/>
          <p:cNvPicPr>
            <a:picLocks noGrp="1" noChangeAspect="1" noChangeArrowheads="1"/>
          </p:cNvPicPr>
          <p:nvPr>
            <p:ph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680" y="1635646"/>
            <a:ext cx="6048672" cy="3507854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4627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uz-Cyrl-U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630224" y="1181639"/>
            <a:ext cx="39148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l">
              <a:spcBef>
                <a:spcPct val="50000"/>
              </a:spcBef>
            </a:pPr>
            <a:r>
              <a:rPr lang="en-US" sz="2800" i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First text here</a:t>
            </a:r>
            <a:endParaRPr lang="ru-RU" sz="28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97872" y="483518"/>
            <a:ext cx="8548256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modelda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daraxtsimon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bog‘lanish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bo‘lsada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tugunlardagi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tarmoqlanishlarga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cheklanish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Tarmoq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modelga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Internet global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tarmog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ini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qilishimiz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z-Cyrl-UZ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tarmoq&quot; tegidagi maqolala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15"/>
          <a:stretch/>
        </p:blipFill>
        <p:spPr bwMode="auto">
          <a:xfrm>
            <a:off x="123174" y="2355726"/>
            <a:ext cx="8928991" cy="2772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67875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uz-Cyrl-UZ" sz="3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 Box 4"/>
          <p:cNvSpPr txBox="1">
            <a:spLocks noChangeArrowheads="1"/>
          </p:cNvSpPr>
          <p:nvPr/>
        </p:nvSpPr>
        <p:spPr bwMode="auto">
          <a:xfrm>
            <a:off x="2630224" y="1181639"/>
            <a:ext cx="391489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  <a:scene3d>
              <a:camera prst="perspectiveHeroicExtremeRightFacing"/>
              <a:lightRig rig="threePt" dir="t"/>
            </a:scene3d>
          </a:bodyPr>
          <a:lstStyle/>
          <a:p>
            <a:pPr algn="l">
              <a:spcBef>
                <a:spcPct val="50000"/>
              </a:spcBef>
            </a:pPr>
            <a:r>
              <a:rPr lang="en-US" sz="2800" i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First text here</a:t>
            </a:r>
            <a:endParaRPr lang="ru-RU" sz="2800" i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13542" y="555526"/>
            <a:ext cx="85482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Relyatsion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o‘zaro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bog‘langan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) model 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modelda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jadval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ko‘rinishda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Bir xil turdagi,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ya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ni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bir xil xususiyatlar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plamiga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ega 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lgan ob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ektlar ro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yxatini o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z </a:t>
            </a:r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ichiga oladi.</a:t>
            </a:r>
            <a:r>
              <a:rPr lang="en-US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 fontAlgn="base"/>
            <a:endParaRPr lang="uz-Cyrl-UZ" sz="32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uz-Cyrl-UZ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4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000" t="50936"/>
          <a:stretch/>
        </p:blipFill>
        <p:spPr bwMode="auto">
          <a:xfrm>
            <a:off x="164606" y="3097113"/>
            <a:ext cx="8846128" cy="1995686"/>
          </a:xfrm>
          <a:prstGeom prst="rect">
            <a:avLst/>
          </a:prstGeom>
          <a:noFill/>
          <a:ln w="38100">
            <a:solidFill>
              <a:srgbClr val="C0C0C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1165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1-topshiriq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5" y="555526"/>
            <a:ext cx="8257565" cy="27576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ru-RU" sz="4400" b="1" dirty="0" smtClean="0"/>
              <a:t> 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Transport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vositalari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erarxik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model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tasvirlang</a:t>
            </a:r>
            <a:r>
              <a:rPr lang="en-US" sz="4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uz-Cyrl-UZ" sz="40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27" r="14952" b="16809"/>
          <a:stretch/>
        </p:blipFill>
        <p:spPr bwMode="auto">
          <a:xfrm>
            <a:off x="395535" y="2650976"/>
            <a:ext cx="4463381" cy="23878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27" b="11010"/>
          <a:stretch/>
        </p:blipFill>
        <p:spPr bwMode="auto">
          <a:xfrm>
            <a:off x="5004048" y="2643758"/>
            <a:ext cx="4032448" cy="240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6530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1-topshiriq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08" t="32293" r="7183" b="13292"/>
          <a:stretch/>
        </p:blipFill>
        <p:spPr bwMode="auto">
          <a:xfrm>
            <a:off x="0" y="555526"/>
            <a:ext cx="914400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16487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2-topshiriq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1" y="790383"/>
            <a:ext cx="8640960" cy="2812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Dorixonadagi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dori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vositalarining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usullari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ettirilgan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omborini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tarmoq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modeli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uz-Cyrl-UZ" sz="34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80196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/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2-topshiriq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1" y="627534"/>
            <a:ext cx="864096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3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uz-Cyrl-UZ" sz="33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5" t="25001" r="6589" b="13714"/>
          <a:stretch/>
        </p:blipFill>
        <p:spPr bwMode="auto">
          <a:xfrm>
            <a:off x="0" y="555526"/>
            <a:ext cx="9144000" cy="45879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0922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Yodda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tuting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!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1" y="627534"/>
            <a:ext cx="864096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3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uz-Cyrl-UZ" sz="33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685799" y="446300"/>
            <a:ext cx="7772401" cy="762291"/>
          </a:xfrm>
        </p:spPr>
        <p:txBody>
          <a:bodyPr>
            <a:normAutofit/>
          </a:bodyPr>
          <a:lstStyle/>
          <a:p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Relyatsion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modelning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uz-Cyrl-U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1519" y="1143275"/>
            <a:ext cx="8640960" cy="3528392"/>
          </a:xfrm>
        </p:spPr>
        <p:txBody>
          <a:bodyPr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adval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elementi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 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lumot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 </a:t>
            </a:r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ustunning (maydonlarning) barcha elementlari bir xil turdagi, format va 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noga ega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bir ustunning (maydonning) 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ziga </a:t>
            </a:r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 nomi 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 </a:t>
            </a:r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xil satrlar 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Jadvaldagi qatorlarning tartibi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lishi mumkin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jadvalda kalit 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lishi kerak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2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lumotlar </a:t>
            </a:r>
            <a:r>
              <a:rPr lang="uz-Latn-UZ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modeliga kiritilgan jadvallar turli xil maydon va yozuvlarga ega 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lishi mumkin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2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666009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auto">
          <a:xfrm>
            <a:off x="0" y="0"/>
            <a:ext cx="9144000" cy="771550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9535" y="117141"/>
            <a:ext cx="8544610" cy="518870"/>
          </a:xfrm>
          <a:prstGeom prst="rect">
            <a:avLst/>
          </a:prstGeom>
        </p:spPr>
        <p:txBody>
          <a:bodyPr vert="horz" wrap="square" lIns="0" tIns="26172" rIns="0" bIns="0" rtlCol="0" anchor="ctr">
            <a:spAutoFit/>
          </a:bodyPr>
          <a:lstStyle/>
          <a:p>
            <a:pPr marL="20131">
              <a:lnSpc>
                <a:spcPct val="100000"/>
              </a:lnSpc>
              <a:spcBef>
                <a:spcPts val="206"/>
              </a:spcBef>
            </a:pPr>
            <a:r>
              <a:rPr lang="en-US" sz="3200" dirty="0" err="1">
                <a:solidFill>
                  <a:schemeClr val="bg1"/>
                </a:solidFill>
              </a:rPr>
              <a:t>Darsning</a:t>
            </a:r>
            <a:r>
              <a:rPr lang="en-US" sz="3200" dirty="0">
                <a:solidFill>
                  <a:schemeClr val="bg1"/>
                </a:solidFill>
              </a:rPr>
              <a:t> </a:t>
            </a:r>
            <a:r>
              <a:rPr lang="en-US" sz="3200" dirty="0" err="1">
                <a:solidFill>
                  <a:schemeClr val="bg1"/>
                </a:solidFill>
              </a:rPr>
              <a:t>maqsadi</a:t>
            </a:r>
            <a:endParaRPr sz="3200" dirty="0">
              <a:solidFill>
                <a:schemeClr val="bg1"/>
              </a:solidFill>
            </a:endParaRPr>
          </a:p>
        </p:txBody>
      </p:sp>
      <p:sp>
        <p:nvSpPr>
          <p:cNvPr id="21" name="Oval 11"/>
          <p:cNvSpPr/>
          <p:nvPr/>
        </p:nvSpPr>
        <p:spPr>
          <a:xfrm>
            <a:off x="495970" y="1248821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1</a:t>
            </a:r>
          </a:p>
        </p:txBody>
      </p:sp>
      <p:sp>
        <p:nvSpPr>
          <p:cNvPr id="22" name="Oval 13"/>
          <p:cNvSpPr/>
          <p:nvPr/>
        </p:nvSpPr>
        <p:spPr>
          <a:xfrm>
            <a:off x="478466" y="2643638"/>
            <a:ext cx="675074" cy="674991"/>
          </a:xfrm>
          <a:prstGeom prst="ellipse">
            <a:avLst/>
          </a:prstGeom>
          <a:solidFill>
            <a:srgbClr val="0070C0"/>
          </a:solidFill>
          <a:ln w="9525" cap="flat" cmpd="sng" algn="ctr">
            <a:noFill/>
            <a:prstDash val="solid"/>
          </a:ln>
          <a:effectLst/>
        </p:spPr>
        <p:txBody>
          <a:bodyPr lIns="145161" tIns="72581" rIns="145161" bIns="72581" rtlCol="0" anchor="ctr"/>
          <a:lstStyle/>
          <a:p>
            <a:pPr algn="ctr" defTabSz="914298">
              <a:defRPr/>
            </a:pPr>
            <a:r>
              <a:rPr lang="en-US" sz="2900" kern="0" dirty="0">
                <a:solidFill>
                  <a:srgbClr val="FFFFFF"/>
                </a:solidFill>
                <a:latin typeface="Open Sans Light"/>
              </a:rPr>
              <a:t>2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235350" y="1248826"/>
            <a:ext cx="766879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omborini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tizimlari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tushunchaga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</a:t>
            </a:r>
            <a:r>
              <a:rPr lang="en-US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2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35351" y="2639084"/>
            <a:ext cx="744110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Ma’lumotlar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omborini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boshqarish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tizimlarining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asosiy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xususiyatlari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va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dasturiy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vositalari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bilan</a:t>
            </a:r>
            <a:r>
              <a:rPr lang="en-US" sz="2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tanishish</a:t>
            </a:r>
            <a:r>
              <a:rPr lang="en-US" sz="28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674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 p14:presetBounceEnd="66667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 p14:presetBounceEnd="66667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66667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66667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2" grpId="0" animBg="1"/>
          <p:bldP spid="6" grpId="0"/>
          <p:bldP spid="8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" presetClass="entr" presetSubtype="1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7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8" dur="900" fill="hold"/>
                                            <p:tgtEl>
                                              <p:spTgt spid="21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9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1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12" presetID="2" presetClass="entr" presetSubtype="1" fill="hold" grpId="0" nodeType="withEffect">
                                      <p:stCondLst>
                                        <p:cond delay="400"/>
                                      </p:stCondLst>
                                      <p:childTnLst>
                                        <p:set>
                                          <p:cBhvr>
                                            <p:cTn id="1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5" dur="1000" fill="hold"/>
                                            <p:tgtEl>
                                              <p:spTgt spid="2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0-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16" presetID="10" presetClass="entr" presetSubtype="0" fill="hold" grpId="0" nodeType="withEffect">
                                      <p:stCondLst>
                                        <p:cond delay="30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18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1" grpId="0" animBg="1"/>
          <p:bldP spid="22" grpId="0" animBg="1"/>
          <p:bldP spid="6" grpId="0"/>
          <p:bldP spid="8" grpId="0"/>
        </p:bldLst>
      </p:timing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 algn="ctr"/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Relyatsion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modelning</a:t>
            </a:r>
            <a:r>
              <a:rPr lang="en-US" sz="3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xususiyatlari</a:t>
            </a:r>
            <a:endParaRPr lang="ru-RU" sz="3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141" y="627534"/>
            <a:ext cx="8640960" cy="5810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6385" marR="76835" indent="245110" algn="just">
              <a:lnSpc>
                <a:spcPct val="103000"/>
              </a:lnSpc>
              <a:spcAft>
                <a:spcPts val="155"/>
              </a:spcAft>
            </a:pPr>
            <a:r>
              <a:rPr lang="en-US" sz="33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uz-Cyrl-UZ" sz="3300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0" t="30635" r="10875" b="38668"/>
          <a:stretch/>
        </p:blipFill>
        <p:spPr bwMode="auto">
          <a:xfrm>
            <a:off x="12141" y="555526"/>
            <a:ext cx="9131859" cy="18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Подзаголовок 6"/>
          <p:cNvSpPr>
            <a:spLocks noGrp="1"/>
          </p:cNvSpPr>
          <p:nvPr>
            <p:ph type="subTitle" idx="1"/>
          </p:nvPr>
        </p:nvSpPr>
        <p:spPr>
          <a:xfrm>
            <a:off x="251520" y="2283718"/>
            <a:ext cx="8640960" cy="1314449"/>
          </a:xfrm>
        </p:spPr>
        <p:txBody>
          <a:bodyPr>
            <a:noAutofit/>
          </a:bodyPr>
          <a:lstStyle/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adval</a:t>
            </a:r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ning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 </a:t>
            </a:r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elementi </a:t>
            </a:r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lumot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 </a:t>
            </a:r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ustunning (maydonlarning) barcha elementlari bir xil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format va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noga ega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bir ustunning (maydonning)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ziga </a:t>
            </a:r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xos nomi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 </a:t>
            </a:r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xil satrlar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Jadvaldagi qatorlarning tartibi </a:t>
            </a:r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tarzda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lishi mumkin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 </a:t>
            </a:r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jadvalda kalit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lishi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18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 typeface="Wingdings" panose="05000000000000000000" pitchFamily="2" charset="2"/>
              <a:buChar char="Ø"/>
            </a:pP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lumotlar </a:t>
            </a:r>
            <a:r>
              <a:rPr lang="uz-Latn-UZ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modeliga kiritilgan jadvallar turli xil maydon va yozuvlarga ega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lishi </a:t>
            </a:r>
            <a:r>
              <a:rPr lang="uz-Latn-UZ" sz="18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18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18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8294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/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504" y="791205"/>
            <a:ext cx="8928991" cy="2248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82550" marR="76835" indent="-19050" algn="just">
              <a:lnSpc>
                <a:spcPct val="103000"/>
              </a:lnSpc>
              <a:spcAft>
                <a:spcPts val="155"/>
              </a:spcAft>
            </a:pPr>
            <a:r>
              <a:rPr lang="uz-Latn-UZ" sz="3400" b="1" dirty="0">
                <a:latin typeface="Arial" panose="020B0604020202020204" pitchFamily="34" charset="0"/>
                <a:cs typeface="Arial" panose="020B0604020202020204" pitchFamily="34" charset="0"/>
              </a:rPr>
              <a:t>Yozuvlarda qiymatlari takrorlanmaydigan </a:t>
            </a:r>
            <a:r>
              <a:rPr lang="uz-Latn-UZ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uz-Latn-UZ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uz-Latn-UZ" sz="3400" b="1" dirty="0">
                <a:latin typeface="Arial" panose="020B0604020202020204" pitchFamily="34" charset="0"/>
                <a:cs typeface="Arial" panose="020B0604020202020204" pitchFamily="34" charset="0"/>
              </a:rPr>
              <a:t>maydon yoki maydonlar </a:t>
            </a:r>
            <a:r>
              <a:rPr lang="uz-Latn-UZ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uz-Latn-UZ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plami </a:t>
            </a:r>
            <a:r>
              <a:rPr lang="uz-Latn-UZ" sz="3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</a:t>
            </a:r>
            <a:r>
              <a:rPr lang="en-US" sz="3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uz-Latn-UZ" sz="3400" b="1" u="sng" dirty="0" smtClean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lumotlar </a:t>
            </a:r>
            <a:r>
              <a:rPr lang="uz-Latn-UZ" sz="3400" b="1" u="sng" dirty="0"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bazasi jadvalining kaliti</a:t>
            </a:r>
            <a:r>
              <a:rPr lang="uz-Latn-UZ" sz="3400" b="1" dirty="0">
                <a:latin typeface="Arial" panose="020B0604020202020204" pitchFamily="34" charset="0"/>
                <a:cs typeface="Arial" panose="020B0604020202020204" pitchFamily="34" charset="0"/>
              </a:rPr>
              <a:t> deb ataladi.</a:t>
            </a:r>
            <a:r>
              <a:rPr lang="en-US" sz="3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endParaRPr lang="uz-Cyrl-UZ" sz="34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9326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:push dir="u"/>
      </p:transition>
    </mc:Choice>
    <mc:Fallback xmlns="">
      <p:transition spd="slow">
        <p:push dir="u"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Диля\Pictures\images (35)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280166">
            <a:off x="3536951" y="2728564"/>
            <a:ext cx="2070100" cy="2070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 bwMode="auto">
          <a:xfrm>
            <a:off x="0" y="6"/>
            <a:ext cx="9144000" cy="627533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t" anchorCtr="0" compatLnSpc="1">
            <a:prstTxWarp prst="textNoShape">
              <a:avLst/>
            </a:prstTxWarp>
          </a:bodyPr>
          <a:lstStyle/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2762"/>
            <a:ext cx="90364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3600" dirty="0">
              <a:solidFill>
                <a:schemeClr val="bg1"/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852205"/>
            <a:ext cx="84265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Oilangiz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aks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etgan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omborini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ixtiyoriy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modeldan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foydalangan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holda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yarating</a:t>
            </a:r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2178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8"/>
            <a:ext cx="9144000" cy="627533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t" anchorCtr="0" compatLnSpc="1">
            <a:prstTxWarp prst="textNoShape">
              <a:avLst/>
            </a:prstTxWarp>
          </a:bodyPr>
          <a:lstStyle/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2762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1347614"/>
            <a:ext cx="871296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Fanlarga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kitoblarning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chiqqan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mualliflari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relyatsion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model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ko‘rinishida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shakllantiring</a:t>
            </a:r>
            <a:r>
              <a:rPr lang="en-US" sz="3200" b="1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Диля\Pictures\77-774678_icon-sencha-test-archiver-unit-test-icon-hd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3" r="9495"/>
          <a:stretch/>
        </p:blipFill>
        <p:spPr bwMode="auto">
          <a:xfrm>
            <a:off x="6985124" y="3114625"/>
            <a:ext cx="2123380" cy="197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40943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8"/>
            <a:ext cx="9144000" cy="627533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t" anchorCtr="0" compatLnSpc="1">
            <a:prstTxWarp prst="textNoShape">
              <a:avLst/>
            </a:prstTxWarp>
          </a:bodyPr>
          <a:lstStyle/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2762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0117207"/>
              </p:ext>
            </p:extLst>
          </p:nvPr>
        </p:nvGraphicFramePr>
        <p:xfrm>
          <a:off x="201724" y="771550"/>
          <a:ext cx="8834772" cy="399554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52227"/>
                <a:gridCol w="3458009"/>
                <a:gridCol w="2376264"/>
                <a:gridCol w="2448272"/>
              </a:tblGrid>
              <a:tr h="490344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Nomi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Nashr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etilgan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yili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Mualliflari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34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1.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u="none" strike="noStrike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Adabiyot</a:t>
                      </a:r>
                      <a:endParaRPr lang="uz-Cyrl-UZ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uz-Cyrl-UZ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B.To‘xliyev</a:t>
                      </a:r>
                      <a:endParaRPr lang="en-US" sz="2000" b="1" i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Karimov</a:t>
                      </a:r>
                      <a:endParaRPr lang="uz-Cyrl-UZ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34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2.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Biologiya</a:t>
                      </a:r>
                      <a:endParaRPr lang="uz-Cyrl-UZ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uz-Cyrl-UZ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Tolipova</a:t>
                      </a:r>
                      <a:endParaRPr lang="en-US" sz="2000" b="1" i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Umaraliyev</a:t>
                      </a:r>
                      <a:endParaRPr lang="uz-Cyrl-UZ" sz="2000" b="1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34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3.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Fizika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Tolipova</a:t>
                      </a:r>
                      <a:endParaRPr lang="en-US" sz="2000" b="1" i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Umaraliyev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34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4.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Informatika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</a:t>
                      </a:r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axborot</a:t>
                      </a:r>
                      <a:r>
                        <a:rPr lang="en-US" sz="2000" b="1" baseline="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baseline="0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texnologiyalari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J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Tolipova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, </a:t>
                      </a:r>
                      <a:endParaRPr lang="en-US" sz="2000" b="1" i="0" kern="1200" dirty="0" smtClean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M. </a:t>
                      </a:r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Umaraliyev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90344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5.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err="1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Matematika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2017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Mirzaahmedov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B</a:t>
                      </a:r>
                      <a:r>
                        <a:rPr lang="en-US" sz="2000" b="1" i="0" kern="120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. </a:t>
                      </a:r>
                      <a:r>
                        <a:rPr lang="en-US" sz="2000" b="1" i="0" kern="1200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Haydarov</a:t>
                      </a:r>
                      <a:endParaRPr lang="uz-Cyrl-UZ" sz="2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954032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8"/>
            <a:ext cx="9144000" cy="627533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t" anchorCtr="0" compatLnSpc="1">
            <a:prstTxWarp prst="textNoShape">
              <a:avLst/>
            </a:prstTxWarp>
          </a:bodyPr>
          <a:lstStyle/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2762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5882" y="1342980"/>
            <a:ext cx="84265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US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Respublikamizning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viloyatlari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maydoni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aholi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to‘g‘risidagi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shakllantiring</a:t>
            </a:r>
            <a:r>
              <a:rPr lang="en-US" sz="32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Cyrl-UZ" sz="32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30366" y="835713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altLang="uz-Cyrl-U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z-Cyrl-UZ" altLang="uz-Cyrl-U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uz-Cyrl-UZ" altLang="uz-Cyrl-U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" name="Picture 2" descr="C:\Users\Диля\Pictures\77-774678_icon-sencha-test-archiver-unit-test-icon-hd.pn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43" r="9495"/>
          <a:stretch/>
        </p:blipFill>
        <p:spPr bwMode="auto">
          <a:xfrm>
            <a:off x="6985124" y="3114625"/>
            <a:ext cx="2123380" cy="1977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891350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8"/>
            <a:ext cx="9144000" cy="627533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t" anchorCtr="0" compatLnSpc="1">
            <a:prstTxWarp prst="textNoShape">
              <a:avLst/>
            </a:prstTxWarp>
          </a:bodyPr>
          <a:lstStyle/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2762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30366" y="835713"/>
            <a:ext cx="184731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altLang="uz-Cyrl-U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z-Cyrl-UZ" altLang="uz-Cyrl-U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uz-Cyrl-UZ" altLang="uz-Cyrl-U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561" t="28496" r="3856" b="42535"/>
          <a:stretch/>
        </p:blipFill>
        <p:spPr bwMode="auto">
          <a:xfrm>
            <a:off x="0" y="745822"/>
            <a:ext cx="9144000" cy="31940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753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 bwMode="auto">
          <a:xfrm>
            <a:off x="0" y="6"/>
            <a:ext cx="9144000" cy="627533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t" anchorCtr="0" compatLnSpc="1">
            <a:prstTxWarp prst="textNoShape">
              <a:avLst/>
            </a:prstTxWarp>
          </a:bodyPr>
          <a:lstStyle/>
          <a:p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42762"/>
            <a:ext cx="90364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sz="2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sz="2800" dirty="0">
              <a:solidFill>
                <a:schemeClr val="bg1"/>
              </a:solidFill>
              <a:latin typeface="Arial" panose="020B0604020202020204" pitchFamily="34" charset="0"/>
              <a:ea typeface="Cambria Math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58701" y="670295"/>
            <a:ext cx="842659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/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Sinfingizdagi</a:t>
            </a:r>
            <a:r>
              <a:rPr lang="en-US" sz="28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o‘quvchilarning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familiyasi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ismi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tug‘ilgan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yili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bo‘yicha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tuzilmalashtirilgan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ma’lumotlarni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shakllantiring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Cyrl-UZ" sz="28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291985"/>
              </p:ext>
            </p:extLst>
          </p:nvPr>
        </p:nvGraphicFramePr>
        <p:xfrm>
          <a:off x="304948" y="2055290"/>
          <a:ext cx="8426599" cy="2958582"/>
        </p:xfrm>
        <a:graphic>
          <a:graphicData uri="http://schemas.openxmlformats.org/drawingml/2006/table">
            <a:tbl>
              <a:tblPr/>
              <a:tblGrid>
                <a:gridCol w="499136"/>
                <a:gridCol w="1379966"/>
                <a:gridCol w="924871"/>
                <a:gridCol w="1306563"/>
                <a:gridCol w="1203800"/>
                <a:gridCol w="1732297"/>
                <a:gridCol w="1379966"/>
              </a:tblGrid>
              <a:tr h="611802">
                <a:tc>
                  <a:txBody>
                    <a:bodyPr/>
                    <a:lstStyle/>
                    <a:p>
                      <a:pPr algn="ctr"/>
                      <a: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</a:t>
                      </a:r>
                      <a:b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uz-Cyrl-UZ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Familyasi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Ismi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Otasining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ismi</a:t>
                      </a: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Tug</a:t>
                      </a:r>
                      <a:r>
                        <a:rPr lang="en-US" sz="17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ilgan</a:t>
                      </a:r>
                      <a:r>
                        <a:rPr lang="en-US" sz="17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sanasi</a:t>
                      </a: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Telefon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raqami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Qiziqishi</a:t>
                      </a:r>
                      <a:r>
                        <a:rPr lang="en-US" sz="17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20080">
                <a:tc>
                  <a:txBody>
                    <a:bodyPr/>
                    <a:lstStyle/>
                    <a:p>
                      <a:pPr algn="ctr"/>
                      <a:r>
                        <a:rPr lang="uz-Cyrl-UZ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br>
                        <a:rPr lang="uz-Cyrl-UZ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uz-Cyrl-UZ" sz="17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Azimova</a:t>
                      </a: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Malika</a:t>
                      </a: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Azim </a:t>
                      </a: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qizi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700" b="1" dirty="0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1991</a:t>
                      </a:r>
                      <a:endParaRPr lang="uz-Cyrl-UZ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189-45-34</a:t>
                      </a:r>
                      <a:b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uz-Cyrl-UZ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Shaxmat</a:t>
                      </a: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89017">
                <a:tc>
                  <a:txBody>
                    <a:bodyPr/>
                    <a:lstStyle/>
                    <a:p>
                      <a:pPr algn="ctr"/>
                      <a:r>
                        <a:rPr lang="uz-Cyrl-UZ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br>
                        <a:rPr lang="uz-Cyrl-UZ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uz-Cyrl-UZ" sz="17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Begmatov</a:t>
                      </a:r>
                      <a:br>
                        <a:rPr lang="en-US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7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Shahob</a:t>
                      </a:r>
                      <a:br>
                        <a:rPr lang="en-US" sz="1700" b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700" b="1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Bahrom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</a:t>
                      </a:r>
                      <a:r>
                        <a:rPr lang="en-US" sz="17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r>
                        <a:rPr lang="en-US" sz="1700" b="1" baseline="0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‘</a:t>
                      </a:r>
                      <a:r>
                        <a:rPr lang="en-US" sz="1700" b="1" dirty="0" err="1" smtClean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1991</a:t>
                      </a:r>
                      <a:b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uz-Cyrl-UZ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342-43-41</a:t>
                      </a:r>
                      <a:br>
                        <a:rPr lang="uz-Cyrl-UZ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uz-Cyrl-UZ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r>
                        <a:rPr lang="en-US" sz="17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Futbol</a:t>
                      </a:r>
                      <a: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/>
                      </a:r>
                      <a:br>
                        <a:rPr lang="en-US" sz="17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</a:br>
                      <a:endParaRPr lang="en-US" sz="17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61297" marR="61297" marT="61297" marB="61297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630363" y="1158875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z-Cyrl-UZ" altLang="uz-Cyrl-U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  <a:t/>
            </a:r>
            <a:br>
              <a:rPr kumimoji="0" lang="uz-Cyrl-UZ" altLang="uz-Cyrl-UZ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cs typeface="Arial" charset="0"/>
              </a:rPr>
            </a:br>
            <a:endParaRPr kumimoji="0" lang="uz-Cyrl-UZ" altLang="uz-Cyrl-UZ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9682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 algn="ctr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Informatik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diktant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323528" y="2311102"/>
            <a:ext cx="8640960" cy="908720"/>
          </a:xfrm>
          <a:noFill/>
        </p:spPr>
        <p:txBody>
          <a:bodyPr>
            <a:noAutofit/>
          </a:bodyPr>
          <a:lstStyle/>
          <a:p>
            <a:pPr algn="just"/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….. –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foydalanuvchilar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MOni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tizimidir</a:t>
            </a:r>
            <a:r>
              <a:rPr lang="en-U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Ma’lumotlar omborida axborotlar asosan </a:t>
            </a:r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..... </a:t>
            </a:r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va </a:t>
            </a:r>
            <a:r>
              <a:rPr lang="es-ES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..... </a:t>
            </a:r>
            <a:r>
              <a:rPr lang="es-ES" sz="3600" b="1" dirty="0">
                <a:latin typeface="Arial" panose="020B0604020202020204" pitchFamily="34" charset="0"/>
                <a:cs typeface="Arial" panose="020B0604020202020204" pitchFamily="34" charset="0"/>
              </a:rPr>
              <a:t>ko‘rinishida saqlanadi.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Cyrl-UZ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849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 bwMode="auto">
          <a:xfrm>
            <a:off x="0" y="0"/>
            <a:ext cx="9144000" cy="555526"/>
          </a:xfrm>
          <a:prstGeom prst="rect">
            <a:avLst/>
          </a:prstGeom>
          <a:solidFill>
            <a:srgbClr val="2365C7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68589" tIns="34295" rIns="68589" bIns="34295" numCol="1" rtlCol="0" anchor="ctr" anchorCtr="0" compatLnSpc="1">
            <a:prstTxWarp prst="textNoShape">
              <a:avLst/>
            </a:prstTxWarp>
          </a:bodyPr>
          <a:lstStyle/>
          <a:p>
            <a:pPr indent="358775"/>
            <a:r>
              <a:rPr lang="en-US" sz="3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Javobi</a:t>
            </a:r>
            <a:r>
              <a:rPr lang="en-US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: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323528" y="2499742"/>
            <a:ext cx="8640960" cy="908720"/>
          </a:xfrm>
          <a:noFill/>
        </p:spPr>
        <p:txBody>
          <a:bodyPr>
            <a:noAutofit/>
          </a:bodyPr>
          <a:lstStyle/>
          <a:p>
            <a:pPr algn="just"/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omborini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boshqarish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tizimi</a:t>
            </a:r>
            <a:r>
              <a:rPr lang="en-U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(MOBT) 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foydalanuvchilar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MOni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yaratish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to‘ldirish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birgalikda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qo‘llash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mo‘ljallangan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dasturiy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>
                <a:latin typeface="Arial" panose="020B0604020202020204" pitchFamily="34" charset="0"/>
                <a:cs typeface="Arial" panose="020B0604020202020204" pitchFamily="34" charset="0"/>
              </a:rPr>
              <a:t>vositalar</a:t>
            </a:r>
            <a:r>
              <a:rPr lang="en-US" sz="3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tizimidir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s-E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Ma’lumotlar omborida axborotlar asosan </a:t>
            </a:r>
            <a:r>
              <a:rPr lang="es-E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s-E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va </a:t>
            </a:r>
            <a:r>
              <a:rPr lang="es-ES" sz="3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raqam</a:t>
            </a:r>
            <a:r>
              <a:rPr lang="es-E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ko‘rinishida saqlanadi.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Lkf</a:t>
            </a:r>
            <a:r>
              <a:rPr lang="en-US" sz="34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Cyrl-UZ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Cyrl-UZ" sz="3400" b="1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uz-Cyrl-UZ" sz="3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5868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1">
  <a:themeElements>
    <a:clrScheme name="i9_Aqua Teal Dark">
      <a:dk1>
        <a:srgbClr val="FFFFFF"/>
      </a:dk1>
      <a:lt1>
        <a:srgbClr val="2B2B2D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Тема1</Template>
  <TotalTime>19705480</TotalTime>
  <Words>542</Words>
  <Application>Microsoft Office PowerPoint</Application>
  <PresentationFormat>Экран (16:9)</PresentationFormat>
  <Paragraphs>117</Paragraphs>
  <Slides>22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22</vt:i4>
      </vt:variant>
    </vt:vector>
  </HeadingPairs>
  <TitlesOfParts>
    <vt:vector size="34" baseType="lpstr">
      <vt:lpstr>Arial</vt:lpstr>
      <vt:lpstr>Calibri</vt:lpstr>
      <vt:lpstr>Cambria Math</vt:lpstr>
      <vt:lpstr>Open Sans</vt:lpstr>
      <vt:lpstr>Open Sans Light</vt:lpstr>
      <vt:lpstr>Times New Roman</vt:lpstr>
      <vt:lpstr>Wingdings</vt:lpstr>
      <vt:lpstr>Тема1</vt:lpstr>
      <vt:lpstr>1_Office Theme</vt:lpstr>
      <vt:lpstr>2_Office Theme</vt:lpstr>
      <vt:lpstr>Тема Office</vt:lpstr>
      <vt:lpstr>1_Тема Office</vt:lpstr>
      <vt:lpstr>INFORMATIKA VA AXBOROT TEXNOLOGIYALARI</vt:lpstr>
      <vt:lpstr>Darsning maqsadi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 ….. – foydalanuvchilar tomonidan MOni yaratish, to‘ldirish va birgalikda qo‘llash uchun mo‘ljallangan dasturiy vositalar tizimidir. Ma’lumotlar omborida axborotlar asosan ..... va ..... ko‘rinishida saqlanadi. </vt:lpstr>
      <vt:lpstr> Ma’lumotlar omborini boshqarish tizimi (MOBT) – foydalanuvchilar tomonidan MOni yaratish, to‘ldirish va birgalikda qo‘llash uchun mo‘ljallangan dasturiy vositalar tizimidir. Ma’lumotlar omborida axborotlar asosan matn va raqam ko‘rinishida saqlanadi. Lkf   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Relyatsion modelning xususiyatlari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INFORMATIKA va AT</dc:title>
  <dc:creator>28maktab</dc:creator>
  <cp:lastModifiedBy>Учетная запись Майкрософт</cp:lastModifiedBy>
  <cp:revision>334</cp:revision>
  <dcterms:created xsi:type="dcterms:W3CDTF">2020-08-23T12:15:28Z</dcterms:created>
  <dcterms:modified xsi:type="dcterms:W3CDTF">2020-11-16T04:42:28Z</dcterms:modified>
</cp:coreProperties>
</file>