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3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4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2" r:id="rId2"/>
    <p:sldMasterId id="2147483810" r:id="rId3"/>
    <p:sldMasterId id="2147484282" r:id="rId4"/>
    <p:sldMasterId id="2147484294" r:id="rId5"/>
  </p:sldMasterIdLst>
  <p:notesMasterIdLst>
    <p:notesMasterId r:id="rId28"/>
  </p:notesMasterIdLst>
  <p:sldIdLst>
    <p:sldId id="257" r:id="rId6"/>
    <p:sldId id="304" r:id="rId7"/>
    <p:sldId id="380" r:id="rId8"/>
    <p:sldId id="381" r:id="rId9"/>
    <p:sldId id="382" r:id="rId10"/>
    <p:sldId id="383" r:id="rId11"/>
    <p:sldId id="372" r:id="rId12"/>
    <p:sldId id="370" r:id="rId13"/>
    <p:sldId id="384" r:id="rId14"/>
    <p:sldId id="385" r:id="rId15"/>
    <p:sldId id="387" r:id="rId16"/>
    <p:sldId id="396" r:id="rId17"/>
    <p:sldId id="398" r:id="rId18"/>
    <p:sldId id="400" r:id="rId19"/>
    <p:sldId id="392" r:id="rId20"/>
    <p:sldId id="393" r:id="rId21"/>
    <p:sldId id="388" r:id="rId22"/>
    <p:sldId id="391" r:id="rId23"/>
    <p:sldId id="394" r:id="rId24"/>
    <p:sldId id="395" r:id="rId25"/>
    <p:sldId id="390" r:id="rId26"/>
    <p:sldId id="373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818"/>
    <a:srgbClr val="2365C7"/>
    <a:srgbClr val="0B0BC5"/>
    <a:srgbClr val="F8BF90"/>
    <a:srgbClr val="A29F6A"/>
    <a:srgbClr val="0066FF"/>
    <a:srgbClr val="0099FF"/>
    <a:srgbClr val="B0B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>
      <p:cViewPr varScale="1">
        <p:scale>
          <a:sx n="93" d="100"/>
          <a:sy n="93" d="100"/>
        </p:scale>
        <p:origin x="63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E94F-7FCD-4BB0-8989-21D7EB648582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542CD-EC97-4765-B3BD-2E30FD353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6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159783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8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538680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538680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091315"/>
            <a:ext cx="1831086" cy="939488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091315"/>
            <a:ext cx="1831086" cy="939488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091315"/>
            <a:ext cx="1831086" cy="939488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091315"/>
            <a:ext cx="1831086" cy="939488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091315"/>
            <a:ext cx="1831086" cy="939488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091315"/>
            <a:ext cx="1831086" cy="939488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091315"/>
            <a:ext cx="1831086" cy="939488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091315"/>
            <a:ext cx="1831086" cy="939488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22148"/>
            <a:ext cx="2496312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322148"/>
            <a:ext cx="2496312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322148"/>
            <a:ext cx="2496312" cy="708656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22148"/>
            <a:ext cx="2496312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322148"/>
            <a:ext cx="2496312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322148"/>
            <a:ext cx="2496312" cy="708656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322149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322149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322149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322149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5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9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9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5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9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9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5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5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5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5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159783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6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2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2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2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7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35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70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24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9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2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7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35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70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24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9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2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7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35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70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24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9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2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7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35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70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24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9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1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1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1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1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307845"/>
            <a:ext cx="1831086" cy="939488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307845"/>
            <a:ext cx="1831086" cy="939488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307845"/>
            <a:ext cx="1831086" cy="939488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307845"/>
            <a:ext cx="1831086" cy="939488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307845"/>
            <a:ext cx="1831086" cy="939488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307845"/>
            <a:ext cx="1831086" cy="939488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307845"/>
            <a:ext cx="1831086" cy="939488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307845"/>
            <a:ext cx="1831086" cy="939488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38678"/>
            <a:ext cx="2496312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538678"/>
            <a:ext cx="2496312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538678"/>
            <a:ext cx="2496312" cy="708656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38678"/>
            <a:ext cx="2496312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538678"/>
            <a:ext cx="2496312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538678"/>
            <a:ext cx="2496312" cy="708656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538677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538677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538677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538677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091315"/>
            <a:ext cx="1831086" cy="939488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091315"/>
            <a:ext cx="1831086" cy="939488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091315"/>
            <a:ext cx="1831086" cy="939488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091315"/>
            <a:ext cx="1831086" cy="939488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091315"/>
            <a:ext cx="1831086" cy="939488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091315"/>
            <a:ext cx="1831086" cy="939488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091315"/>
            <a:ext cx="1831086" cy="939488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091315"/>
            <a:ext cx="1831086" cy="939488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5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5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5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22147"/>
            <a:ext cx="2496312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322147"/>
            <a:ext cx="2496312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322147"/>
            <a:ext cx="2496312" cy="708656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22147"/>
            <a:ext cx="2496312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322147"/>
            <a:ext cx="2496312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322147"/>
            <a:ext cx="2496312" cy="708656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322147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322147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322147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322147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5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5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8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5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5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8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5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5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5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5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7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35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70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9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7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35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70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9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7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35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70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9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7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35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70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9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5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5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2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951581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90" y="951581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8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81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9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ECB5-AC35-4451-812C-742190CC3808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874-CAFD-43E4-BAB3-F429EFE6A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ECB5-AC35-4451-812C-742190CC3808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874-CAFD-43E4-BAB3-F429EFE6A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ECB5-AC35-4451-812C-742190CC3808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874-CAFD-43E4-BAB3-F429EFE6A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ECB5-AC35-4451-812C-742190CC3808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874-CAFD-43E4-BAB3-F429EFE6A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ECB5-AC35-4451-812C-742190CC3808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874-CAFD-43E4-BAB3-F429EFE6A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ECB5-AC35-4451-812C-742190CC3808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874-CAFD-43E4-BAB3-F429EFE6A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ECB5-AC35-4451-812C-742190CC3808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874-CAFD-43E4-BAB3-F429EFE6A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ECB5-AC35-4451-812C-742190CC3808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874-CAFD-43E4-BAB3-F429EFE6A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ECB5-AC35-4451-812C-742190CC3808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874-CAFD-43E4-BAB3-F429EFE6A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ECB5-AC35-4451-812C-742190CC3808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874-CAFD-43E4-BAB3-F429EFE6A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ECB5-AC35-4451-812C-742190CC3808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874-CAFD-43E4-BAB3-F429EFE6A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3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503A-8692-42BA-988C-6B70E6FF237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52B9-D46C-40BB-96CF-149BA6B7F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503A-8692-42BA-988C-6B70E6FF237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52B9-D46C-40BB-96CF-149BA6B7F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503A-8692-42BA-988C-6B70E6FF237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52B9-D46C-40BB-96CF-149BA6B7F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503A-8692-42BA-988C-6B70E6FF237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52B9-D46C-40BB-96CF-149BA6B7F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503A-8692-42BA-988C-6B70E6FF237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52B9-D46C-40BB-96CF-149BA6B7F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503A-8692-42BA-988C-6B70E6FF237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52B9-D46C-40BB-96CF-149BA6B7F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503A-8692-42BA-988C-6B70E6FF237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52B9-D46C-40BB-96CF-149BA6B7F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503A-8692-42BA-988C-6B70E6FF237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52B9-D46C-40BB-96CF-149BA6B7F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503A-8692-42BA-988C-6B70E6FF237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52B9-D46C-40BB-96CF-149BA6B7F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503A-8692-42BA-988C-6B70E6FF237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52B9-D46C-40BB-96CF-149BA6B7F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503A-8692-42BA-988C-6B70E6FF237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52B9-D46C-40BB-96CF-149BA6B7F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35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159783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8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4" y="849897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29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9" y="1142502"/>
            <a:ext cx="289325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1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9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9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9" y="3528312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12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9" y="3528312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12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307848"/>
            <a:ext cx="1831086" cy="939488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307848"/>
            <a:ext cx="1831086" cy="939488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307848"/>
            <a:ext cx="1831086" cy="939488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307848"/>
            <a:ext cx="1831086" cy="939488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307848"/>
            <a:ext cx="1831086" cy="939488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307848"/>
            <a:ext cx="1831086" cy="939488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307848"/>
            <a:ext cx="1831086" cy="939488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307848"/>
            <a:ext cx="1831086" cy="939488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38680"/>
            <a:ext cx="2496312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538680"/>
            <a:ext cx="2496312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538680"/>
            <a:ext cx="2496312" cy="708656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38680"/>
            <a:ext cx="2496312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538680"/>
            <a:ext cx="2496312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538680"/>
            <a:ext cx="2496312" cy="708656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9" y="3538680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538680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9" y="3538680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538680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091315"/>
            <a:ext cx="1831086" cy="939488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091315"/>
            <a:ext cx="1831086" cy="939488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091315"/>
            <a:ext cx="1831086" cy="939488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091315"/>
            <a:ext cx="1831086" cy="939488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091315"/>
            <a:ext cx="1831086" cy="939488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091315"/>
            <a:ext cx="1831086" cy="939488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091315"/>
            <a:ext cx="1831086" cy="939488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091315"/>
            <a:ext cx="1831086" cy="939488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22148"/>
            <a:ext cx="2496312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322148"/>
            <a:ext cx="2496312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322148"/>
            <a:ext cx="2496312" cy="708656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22148"/>
            <a:ext cx="2496312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322148"/>
            <a:ext cx="2496312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322148"/>
            <a:ext cx="2496312" cy="708656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9" y="2322149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322149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9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9" y="2322149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322149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9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2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5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5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5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4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4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4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4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4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4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4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4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95158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90" y="95158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8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8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9" y="3735428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8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4" y="849897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31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9" y="1142502"/>
            <a:ext cx="289325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159783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6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2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2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2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7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35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70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24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9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7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35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70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24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9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7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35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70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24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9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7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35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70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24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9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1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1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1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1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307848"/>
            <a:ext cx="1831086" cy="939488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307848"/>
            <a:ext cx="1831086" cy="939488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307848"/>
            <a:ext cx="1831086" cy="939488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307848"/>
            <a:ext cx="1831086" cy="939488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307848"/>
            <a:ext cx="1831086" cy="939488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307848"/>
            <a:ext cx="1831086" cy="939488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307848"/>
            <a:ext cx="1831086" cy="939488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307848"/>
            <a:ext cx="1831086" cy="939488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38680"/>
            <a:ext cx="2496312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538680"/>
            <a:ext cx="2496312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538680"/>
            <a:ext cx="2496312" cy="708656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38680"/>
            <a:ext cx="2496312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538680"/>
            <a:ext cx="2496312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538680"/>
            <a:ext cx="2496312" cy="708656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538680"/>
            <a:ext cx="3813049" cy="708656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538680"/>
            <a:ext cx="3813049" cy="708656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2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hyperlink" Target="https://www.facebook.com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hyperlink" Target="https://twitter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hyperlink" Target="https://www.linkedin.com/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02.xml"/><Relationship Id="rId54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3" Type="http://schemas.openxmlformats.org/officeDocument/2006/relationships/slideLayout" Target="../slideLayouts/slideLayout114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57" Type="http://schemas.openxmlformats.org/officeDocument/2006/relationships/slideLayout" Target="../slideLayouts/slideLayout118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slideLayout" Target="../slideLayouts/slideLayout113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56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9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139.xml"/><Relationship Id="rId34" Type="http://schemas.openxmlformats.org/officeDocument/2006/relationships/slideLayout" Target="../slideLayouts/slideLayout152.xml"/><Relationship Id="rId42" Type="http://schemas.openxmlformats.org/officeDocument/2006/relationships/slideLayout" Target="../slideLayouts/slideLayout160.xml"/><Relationship Id="rId47" Type="http://schemas.openxmlformats.org/officeDocument/2006/relationships/slideLayout" Target="../slideLayouts/slideLayout165.xml"/><Relationship Id="rId50" Type="http://schemas.openxmlformats.org/officeDocument/2006/relationships/slideLayout" Target="../slideLayouts/slideLayout168.xml"/><Relationship Id="rId55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29" Type="http://schemas.openxmlformats.org/officeDocument/2006/relationships/slideLayout" Target="../slideLayouts/slideLayout147.xml"/><Relationship Id="rId41" Type="http://schemas.openxmlformats.org/officeDocument/2006/relationships/slideLayout" Target="../slideLayouts/slideLayout159.xml"/><Relationship Id="rId54" Type="http://schemas.openxmlformats.org/officeDocument/2006/relationships/slideLayout" Target="../slideLayouts/slideLayout17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slideLayout" Target="../slideLayouts/slideLayout150.xml"/><Relationship Id="rId37" Type="http://schemas.openxmlformats.org/officeDocument/2006/relationships/slideLayout" Target="../slideLayouts/slideLayout155.xml"/><Relationship Id="rId40" Type="http://schemas.openxmlformats.org/officeDocument/2006/relationships/slideLayout" Target="../slideLayouts/slideLayout158.xml"/><Relationship Id="rId45" Type="http://schemas.openxmlformats.org/officeDocument/2006/relationships/slideLayout" Target="../slideLayouts/slideLayout163.xml"/><Relationship Id="rId53" Type="http://schemas.openxmlformats.org/officeDocument/2006/relationships/slideLayout" Target="../slideLayouts/slideLayout171.xml"/><Relationship Id="rId58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36" Type="http://schemas.openxmlformats.org/officeDocument/2006/relationships/slideLayout" Target="../slideLayouts/slideLayout154.xml"/><Relationship Id="rId49" Type="http://schemas.openxmlformats.org/officeDocument/2006/relationships/slideLayout" Target="../slideLayouts/slideLayout167.xml"/><Relationship Id="rId57" Type="http://schemas.openxmlformats.org/officeDocument/2006/relationships/slideLayout" Target="../slideLayouts/slideLayout17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31" Type="http://schemas.openxmlformats.org/officeDocument/2006/relationships/slideLayout" Target="../slideLayouts/slideLayout149.xml"/><Relationship Id="rId44" Type="http://schemas.openxmlformats.org/officeDocument/2006/relationships/slideLayout" Target="../slideLayouts/slideLayout162.xml"/><Relationship Id="rId52" Type="http://schemas.openxmlformats.org/officeDocument/2006/relationships/slideLayout" Target="../slideLayouts/slideLayout17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48.xml"/><Relationship Id="rId35" Type="http://schemas.openxmlformats.org/officeDocument/2006/relationships/slideLayout" Target="../slideLayouts/slideLayout153.xml"/><Relationship Id="rId43" Type="http://schemas.openxmlformats.org/officeDocument/2006/relationships/slideLayout" Target="../slideLayouts/slideLayout161.xml"/><Relationship Id="rId48" Type="http://schemas.openxmlformats.org/officeDocument/2006/relationships/slideLayout" Target="../slideLayouts/slideLayout166.xml"/><Relationship Id="rId56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26.xml"/><Relationship Id="rId51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33" Type="http://schemas.openxmlformats.org/officeDocument/2006/relationships/slideLayout" Target="../slideLayouts/slideLayout151.xml"/><Relationship Id="rId38" Type="http://schemas.openxmlformats.org/officeDocument/2006/relationships/slideLayout" Target="../slideLayouts/slideLayout156.xml"/><Relationship Id="rId46" Type="http://schemas.openxmlformats.org/officeDocument/2006/relationships/slideLayout" Target="../slideLayouts/slideLayout164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hyperlink" Target="https://www.facebook.com" TargetMode="Externa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hyperlink" Target="https://www.linkedin.com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2" y="209979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2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325469" y="4727515"/>
            <a:ext cx="1620957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11240" y="4719824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90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90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8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90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92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59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14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/>
        </p:nvSpPr>
        <p:spPr>
          <a:xfrm>
            <a:off x="8351423" y="4717990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/>
        </p:nvSpPr>
        <p:spPr>
          <a:xfrm>
            <a:off x="8024264" y="4717990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/>
        </p:nvSpPr>
        <p:spPr>
          <a:xfrm rot="10800000">
            <a:off x="8678584" y="4717990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3"/>
          </p:cNvPr>
          <p:cNvSpPr/>
          <p:nvPr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4"/>
          </p:cNvPr>
          <p:cNvSpPr/>
          <p:nvPr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5"/>
          </p:cNvPr>
          <p:cNvSpPr/>
          <p:nvPr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  <p:sldLayoutId id="2147483732" r:id="rId42"/>
    <p:sldLayoutId id="2147483733" r:id="rId43"/>
    <p:sldLayoutId id="2147483734" r:id="rId44"/>
    <p:sldLayoutId id="2147483735" r:id="rId45"/>
    <p:sldLayoutId id="2147483736" r:id="rId46"/>
    <p:sldLayoutId id="2147483737" r:id="rId47"/>
    <p:sldLayoutId id="2147483738" r:id="rId48"/>
    <p:sldLayoutId id="2147483739" r:id="rId49"/>
    <p:sldLayoutId id="2147483740" r:id="rId50"/>
    <p:sldLayoutId id="2147483741" r:id="rId51"/>
    <p:sldLayoutId id="2147483742" r:id="rId52"/>
    <p:sldLayoutId id="2147483743" r:id="rId53"/>
    <p:sldLayoutId id="2147483744" r:id="rId54"/>
    <p:sldLayoutId id="2147483745" r:id="rId55"/>
    <p:sldLayoutId id="2147483746" r:id="rId56"/>
    <p:sldLayoutId id="2147483747" r:id="rId57"/>
    <p:sldLayoutId id="2147483748" r:id="rId58"/>
    <p:sldLayoutId id="2147483749" r:id="rId59"/>
    <p:sldLayoutId id="2147483750" r:id="rId60"/>
    <p:sldLayoutId id="2147483751" r:id="rId6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2" y="209980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2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325471" y="4727515"/>
            <a:ext cx="1620957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11240" y="4719825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91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91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9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91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93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61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16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/>
        </p:nvSpPr>
        <p:spPr>
          <a:xfrm>
            <a:off x="8351423" y="4717991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/>
        </p:nvSpPr>
        <p:spPr>
          <a:xfrm>
            <a:off x="8024264" y="4717991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/>
        </p:nvSpPr>
        <p:spPr>
          <a:xfrm rot="10800000">
            <a:off x="8678584" y="4717991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96" r:id="rId44"/>
    <p:sldLayoutId id="2147483797" r:id="rId45"/>
    <p:sldLayoutId id="2147483798" r:id="rId46"/>
    <p:sldLayoutId id="2147483799" r:id="rId47"/>
    <p:sldLayoutId id="2147483800" r:id="rId48"/>
    <p:sldLayoutId id="2147483801" r:id="rId49"/>
    <p:sldLayoutId id="2147483802" r:id="rId50"/>
    <p:sldLayoutId id="2147483803" r:id="rId51"/>
    <p:sldLayoutId id="2147483804" r:id="rId52"/>
    <p:sldLayoutId id="2147483805" r:id="rId53"/>
    <p:sldLayoutId id="2147483806" r:id="rId54"/>
    <p:sldLayoutId id="2147483807" r:id="rId55"/>
    <p:sldLayoutId id="2147483808" r:id="rId56"/>
    <p:sldLayoutId id="2147483809" r:id="rId5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2" y="20998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2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325473" y="4727515"/>
            <a:ext cx="1620957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11240" y="471982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9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9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5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9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9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63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1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51423" y="471799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24264" y="471799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10800000">
            <a:off x="8678584" y="471799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35" r:id="rId25"/>
    <p:sldLayoutId id="2147483836" r:id="rId26"/>
    <p:sldLayoutId id="2147483837" r:id="rId27"/>
    <p:sldLayoutId id="2147483838" r:id="rId28"/>
    <p:sldLayoutId id="2147483839" r:id="rId29"/>
    <p:sldLayoutId id="2147483840" r:id="rId30"/>
    <p:sldLayoutId id="2147483841" r:id="rId31"/>
    <p:sldLayoutId id="2147483842" r:id="rId32"/>
    <p:sldLayoutId id="2147483843" r:id="rId33"/>
    <p:sldLayoutId id="2147483844" r:id="rId34"/>
    <p:sldLayoutId id="2147483845" r:id="rId35"/>
    <p:sldLayoutId id="2147483846" r:id="rId36"/>
    <p:sldLayoutId id="2147483847" r:id="rId37"/>
    <p:sldLayoutId id="2147483848" r:id="rId38"/>
    <p:sldLayoutId id="2147483849" r:id="rId39"/>
    <p:sldLayoutId id="2147483850" r:id="rId40"/>
    <p:sldLayoutId id="2147483851" r:id="rId41"/>
    <p:sldLayoutId id="2147483852" r:id="rId42"/>
    <p:sldLayoutId id="2147483853" r:id="rId43"/>
    <p:sldLayoutId id="2147483854" r:id="rId44"/>
    <p:sldLayoutId id="2147483855" r:id="rId45"/>
    <p:sldLayoutId id="2147483856" r:id="rId46"/>
    <p:sldLayoutId id="2147483857" r:id="rId47"/>
    <p:sldLayoutId id="2147483858" r:id="rId48"/>
    <p:sldLayoutId id="2147483859" r:id="rId49"/>
    <p:sldLayoutId id="2147483860" r:id="rId50"/>
    <p:sldLayoutId id="2147483861" r:id="rId51"/>
    <p:sldLayoutId id="2147483862" r:id="rId52"/>
    <p:sldLayoutId id="2147483863" r:id="rId53"/>
    <p:sldLayoutId id="2147483864" r:id="rId54"/>
    <p:sldLayoutId id="2147483865" r:id="rId55"/>
    <p:sldLayoutId id="2147483866" r:id="rId56"/>
    <p:sldLayoutId id="2147483867" r:id="rId57"/>
    <p:sldLayoutId id="2147483868" r:id="rId58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CECB5-AC35-4451-812C-742190CC3808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51874-CAFD-43E4-BAB3-F429EFE6A7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325478" y="4727515"/>
            <a:ext cx="1620957" cy="230822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11240" y="4719834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9" name="Oval 21"/>
          <p:cNvSpPr/>
          <p:nvPr/>
        </p:nvSpPr>
        <p:spPr>
          <a:xfrm>
            <a:off x="8351423" y="4718000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22"/>
          <p:cNvSpPr/>
          <p:nvPr/>
        </p:nvSpPr>
        <p:spPr>
          <a:xfrm>
            <a:off x="8024264" y="4718000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" name="Oval 23"/>
          <p:cNvSpPr/>
          <p:nvPr/>
        </p:nvSpPr>
        <p:spPr>
          <a:xfrm rot="10800000">
            <a:off x="8678584" y="4718000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" name="Rectangle 17">
            <a:hlinkClick r:id="rId13"/>
          </p:cNvPr>
          <p:cNvSpPr/>
          <p:nvPr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Rectangle 24">
            <a:hlinkClick r:id="rId14"/>
          </p:cNvPr>
          <p:cNvSpPr/>
          <p:nvPr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Rectangle 25">
            <a:hlinkClick r:id="rId15"/>
          </p:cNvPr>
          <p:cNvSpPr/>
          <p:nvPr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97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1503A-8692-42BA-988C-6B70E6FF237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52B9-D46C-40BB-96CF-149BA6B7F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2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853" y="361583"/>
            <a:ext cx="1452696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82" y="2443"/>
            <a:ext cx="9142321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8525" y="209608"/>
            <a:ext cx="6480720" cy="1131373"/>
          </a:xfrm>
          <a:prstGeom prst="rect">
            <a:avLst/>
          </a:prstGeom>
        </p:spPr>
        <p:txBody>
          <a:bodyPr vert="horz" wrap="square" lIns="0" tIns="23151" rIns="0" bIns="0" rtlCol="0" anchor="ctr">
            <a:spAutoFit/>
          </a:bodyPr>
          <a:lstStyle/>
          <a:p>
            <a:pPr marL="26835">
              <a:spcBef>
                <a:spcPts val="241"/>
              </a:spcBef>
            </a:pPr>
            <a:r>
              <a:rPr lang="en-US" sz="3600" b="1" spc="1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INFORMATIKA </a:t>
            </a:r>
            <a:r>
              <a:rPr lang="en-US" sz="3600" b="1" spc="1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VA AXBOROT TEXNOLOGIYALARI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86834" y="2145412"/>
            <a:ext cx="7419899" cy="699469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 algn="ctr">
              <a:spcAft>
                <a:spcPts val="1200"/>
              </a:spcAft>
            </a:pP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04468" y="1955633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>
              <a:solidFill>
                <a:srgbClr val="2365C7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04468" y="3472396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382AB4AE-4981-4494-BB32-7A573B110208}"/>
              </a:ext>
            </a:extLst>
          </p:cNvPr>
          <p:cNvSpPr/>
          <p:nvPr/>
        </p:nvSpPr>
        <p:spPr>
          <a:xfrm>
            <a:off x="179512" y="433634"/>
            <a:ext cx="782330" cy="601797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095BD782-9915-451D-8BDE-31B9F6A26271}"/>
              </a:ext>
            </a:extLst>
          </p:cNvPr>
          <p:cNvSpPr/>
          <p:nvPr/>
        </p:nvSpPr>
        <p:spPr>
          <a:xfrm>
            <a:off x="289405" y="669766"/>
            <a:ext cx="562552" cy="15120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xmlns="" id="{312CDD75-671C-4D07-9747-AFD5EA1B46A6}"/>
              </a:ext>
            </a:extLst>
          </p:cNvPr>
          <p:cNvSpPr/>
          <p:nvPr/>
        </p:nvSpPr>
        <p:spPr>
          <a:xfrm>
            <a:off x="289405" y="481004"/>
            <a:ext cx="562552" cy="15120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511792" y="361583"/>
            <a:ext cx="1452696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83800" y="541731"/>
            <a:ext cx="1452696" cy="517853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200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511794" y="361583"/>
            <a:ext cx="1452697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Microsoft Access Solutions For All Businesses - YittBo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1" t="8239" r="12306" b="8341"/>
          <a:stretch/>
        </p:blipFill>
        <p:spPr bwMode="auto">
          <a:xfrm>
            <a:off x="3347864" y="3050013"/>
            <a:ext cx="2088022" cy="19591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6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indent="358775" algn="ctr"/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Informatik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diktant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1" y="627534"/>
            <a:ext cx="864096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385" marR="76835" indent="245110" algn="just">
              <a:lnSpc>
                <a:spcPct val="103000"/>
              </a:lnSpc>
              <a:spcAft>
                <a:spcPts val="155"/>
              </a:spcAft>
            </a:pPr>
            <a:r>
              <a:rPr lang="en-US" sz="3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…. –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kompyuter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xotirasiga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kiritilgan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ma’lum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strukturaga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o‘zaro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bir-biri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bog‘langan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tartiblangan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ma’lumotlar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majmuasidir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</a:p>
          <a:p>
            <a:pPr marL="286385" marR="76835" indent="245110" algn="just">
              <a:lnSpc>
                <a:spcPct val="103000"/>
              </a:lnSpc>
              <a:spcAft>
                <a:spcPts val="155"/>
              </a:spcAft>
            </a:pPr>
            <a:r>
              <a:rPr lang="en-US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tuzilishlari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bajariladigan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operatsiyalar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to‘plamidir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uz-Cyrl-UZ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marR="76835" indent="245110" algn="just">
              <a:lnSpc>
                <a:spcPct val="103000"/>
              </a:lnSpc>
              <a:spcAft>
                <a:spcPts val="155"/>
              </a:spcAft>
            </a:pPr>
            <a:r>
              <a:rPr lang="en-US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uz-Cyrl-UZ" sz="3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indent="358775"/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Javobi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1" y="627534"/>
            <a:ext cx="8640960" cy="4817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385" marR="76835" indent="245110" algn="just">
              <a:lnSpc>
                <a:spcPct val="103000"/>
              </a:lnSpc>
              <a:spcAft>
                <a:spcPts val="155"/>
              </a:spcAft>
            </a:pPr>
            <a:r>
              <a:rPr lang="en-US" sz="33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Ma’lumotlar</a:t>
            </a:r>
            <a:r>
              <a:rPr lang="en-US" sz="33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ombori</a:t>
            </a:r>
            <a:r>
              <a:rPr lang="en-US" sz="33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en-US" sz="33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</a:t>
            </a:r>
            <a:r>
              <a:rPr lang="en-US" sz="33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3300" i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</a:t>
            </a:r>
            <a:r>
              <a:rPr lang="en-US" sz="33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kompyuter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xotirasiga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kiritilgan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ma’lum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strukturaga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o‘zaro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bir-biri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bog‘langan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tartiblangan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ma’lumotlar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majmuasidir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</a:p>
          <a:p>
            <a:pPr marL="286385" marR="76835" indent="245110" algn="just">
              <a:lnSpc>
                <a:spcPct val="103000"/>
              </a:lnSpc>
              <a:spcAft>
                <a:spcPts val="155"/>
              </a:spcAft>
            </a:pPr>
            <a:r>
              <a:rPr lang="en-US" sz="33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33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r>
              <a:rPr lang="en-US" sz="3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tuzilishlari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bajariladigan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operatsiyalar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to‘plamidir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uz-Cyrl-UZ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marR="76835" indent="245110" algn="just">
              <a:lnSpc>
                <a:spcPct val="103000"/>
              </a:lnSpc>
              <a:spcAft>
                <a:spcPts val="155"/>
              </a:spcAft>
            </a:pPr>
            <a:r>
              <a:rPr lang="en-US" sz="33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uz-Cyrl-UZ" sz="33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uz-Cyrl-U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30224" y="1181639"/>
            <a:ext cx="391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en-US" sz="28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text here</a:t>
            </a:r>
            <a:endParaRPr lang="ru-RU" sz="2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224" y="627534"/>
            <a:ext cx="8548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Ierarxik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shajara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modelda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daraxtsimon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ko‘rinishda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z-Cyrl-U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иерархии папок находится папка Рабочий стол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635646"/>
            <a:ext cx="6048672" cy="35078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uz-Cyrl-U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30224" y="1181639"/>
            <a:ext cx="391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en-US" sz="28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text here</a:t>
            </a:r>
            <a:endParaRPr lang="ru-RU" sz="2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872" y="483518"/>
            <a:ext cx="85482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modelda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daraxtsimon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bo‘lsada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tugunlardagi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tarmoqlanishlarga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cheklanish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Tarmoq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modelga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Internet global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tarmog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qilishimiz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Cyrl-U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z-Cyrl-U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tarmoq&quot; tegidagi maqolal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5"/>
          <a:stretch/>
        </p:blipFill>
        <p:spPr bwMode="auto">
          <a:xfrm>
            <a:off x="123174" y="2355726"/>
            <a:ext cx="8928991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uz-Cyrl-U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30224" y="1181639"/>
            <a:ext cx="391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en-US" sz="28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text here</a:t>
            </a:r>
            <a:endParaRPr lang="ru-RU" sz="2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542" y="555526"/>
            <a:ext cx="85482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Relyatsion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 model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modelda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ko‘rinishda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Bir xil turdagi,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bir xil xususiyatlar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plamiga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ega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lgan ob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ektlar ro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yxatini 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ichiga oladi.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uz-Cyrl-U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z-Cyrl-U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50936"/>
          <a:stretch/>
        </p:blipFill>
        <p:spPr bwMode="auto">
          <a:xfrm>
            <a:off x="164606" y="3097113"/>
            <a:ext cx="8846128" cy="1995686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1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indent="358775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1-topshiriq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555526"/>
            <a:ext cx="8257565" cy="275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4400" b="1" dirty="0" smtClean="0"/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vositalari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erarxik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marR="76835" indent="245110" algn="just">
              <a:lnSpc>
                <a:spcPct val="103000"/>
              </a:lnSpc>
              <a:spcAft>
                <a:spcPts val="155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uz-Cyrl-UZ" sz="4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r="14952" b="16809"/>
          <a:stretch/>
        </p:blipFill>
        <p:spPr bwMode="auto">
          <a:xfrm>
            <a:off x="395535" y="2650976"/>
            <a:ext cx="4463381" cy="23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7" b="11010"/>
          <a:stretch/>
        </p:blipFill>
        <p:spPr bwMode="auto">
          <a:xfrm>
            <a:off x="5004048" y="2643758"/>
            <a:ext cx="4032448" cy="240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3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indent="358775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1-topshiriq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32293" r="7183" b="13292"/>
          <a:stretch/>
        </p:blipFill>
        <p:spPr bwMode="auto">
          <a:xfrm>
            <a:off x="0" y="555526"/>
            <a:ext cx="91440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4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indent="358775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2-topshiriq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1" y="790383"/>
            <a:ext cx="8640960" cy="281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385" marR="76835" indent="245110" algn="just">
              <a:lnSpc>
                <a:spcPct val="103000"/>
              </a:lnSpc>
              <a:spcAft>
                <a:spcPts val="155"/>
              </a:spcAft>
            </a:pP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Dorixonadagi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dori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vositalarining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qo‘llash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ettirilgan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omborini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marR="76835" indent="245110" algn="just">
              <a:lnSpc>
                <a:spcPct val="103000"/>
              </a:lnSpc>
              <a:spcAft>
                <a:spcPts val="155"/>
              </a:spcAft>
            </a:pPr>
            <a:r>
              <a:rPr lang="en-US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uz-Cyrl-UZ" sz="3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indent="358775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2-topshiriq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1" y="627534"/>
            <a:ext cx="864096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385" marR="76835" indent="245110" algn="just">
              <a:lnSpc>
                <a:spcPct val="103000"/>
              </a:lnSpc>
              <a:spcAft>
                <a:spcPts val="155"/>
              </a:spcAft>
            </a:pPr>
            <a:r>
              <a:rPr lang="en-US" sz="33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uz-Cyrl-UZ" sz="33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25001" r="6589" b="13714"/>
          <a:stretch/>
        </p:blipFill>
        <p:spPr bwMode="auto">
          <a:xfrm>
            <a:off x="0" y="555526"/>
            <a:ext cx="9144000" cy="458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9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indent="358775"/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Yodda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tuting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1" y="627534"/>
            <a:ext cx="864096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385" marR="76835" indent="245110" algn="just">
              <a:lnSpc>
                <a:spcPct val="103000"/>
              </a:lnSpc>
              <a:spcAft>
                <a:spcPts val="155"/>
              </a:spcAft>
            </a:pPr>
            <a:r>
              <a:rPr lang="en-US" sz="33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uz-Cyrl-UZ" sz="33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799" y="446300"/>
            <a:ext cx="7772401" cy="762291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Relyatsion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endParaRPr lang="uz-Cyrl-U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19" y="1143275"/>
            <a:ext cx="8640960" cy="3528392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adval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uz-Latn-U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 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lumot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 </a:t>
            </a:r>
            <a:r>
              <a:rPr lang="uz-Latn-U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ustunning (maydonlarning) barcha elementlari bir xil turdagi, format va 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noga ega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z-Latn-U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bir ustunning (maydonning) 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ziga </a:t>
            </a:r>
            <a:r>
              <a:rPr lang="uz-Latn-U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 nomi 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Jadvalda </a:t>
            </a:r>
            <a:r>
              <a:rPr lang="uz-Latn-U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xil satrlar 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z-Latn-U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Jadvaldagi qatorlarning tartibi 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lishi mumkin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uz-Latn-U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jadvalda kalit 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lishi kerak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lumotlar </a:t>
            </a:r>
            <a:r>
              <a:rPr lang="uz-Latn-U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modeliga kiritilgan jadvallar turli xil maydon va yozuvlarga ega 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lishi mumkin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771550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535" y="117141"/>
            <a:ext cx="8544610" cy="518870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200" dirty="0" err="1">
                <a:solidFill>
                  <a:schemeClr val="bg1"/>
                </a:solidFill>
              </a:rPr>
              <a:t>Darsning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maqsadi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21" name="Oval 11"/>
          <p:cNvSpPr/>
          <p:nvPr/>
        </p:nvSpPr>
        <p:spPr>
          <a:xfrm>
            <a:off x="495970" y="1248821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478466" y="2643638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5350" y="1248826"/>
            <a:ext cx="7668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omborini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tizimlari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5351" y="2639084"/>
            <a:ext cx="7441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Ma’lumotlar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omborini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boshqarish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tizimlarining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xususiyatlari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dasturiy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vositalari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tanishish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6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6" grpId="0"/>
          <p:bldP spid="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indent="358775"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Relyatsion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modelning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1" y="627534"/>
            <a:ext cx="864096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385" marR="76835" indent="245110" algn="just">
              <a:lnSpc>
                <a:spcPct val="103000"/>
              </a:lnSpc>
              <a:spcAft>
                <a:spcPts val="155"/>
              </a:spcAft>
            </a:pPr>
            <a:r>
              <a:rPr lang="en-US" sz="33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uz-Cyrl-UZ" sz="33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30635" r="10875" b="38668"/>
          <a:stretch/>
        </p:blipFill>
        <p:spPr bwMode="auto">
          <a:xfrm>
            <a:off x="12141" y="555526"/>
            <a:ext cx="913185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2283718"/>
            <a:ext cx="8640960" cy="1314449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adval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uz-Latn-U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lumot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 </a:t>
            </a:r>
            <a:r>
              <a:rPr lang="uz-Latn-U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ustunning (maydonlarning) barcha elementlari bir xil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va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noga ega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z-Latn-U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bir ustunning (maydonning)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ziga </a:t>
            </a:r>
            <a:r>
              <a:rPr lang="uz-Latn-U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 nomi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Jadvalda </a:t>
            </a:r>
            <a:r>
              <a:rPr lang="uz-Latn-U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xil satrlar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z-Latn-U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Jadvaldagi qatorlarning tartibi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lishi mumkin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uz-Latn-U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jadvalda kalit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lishi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lumotlar </a:t>
            </a:r>
            <a:r>
              <a:rPr lang="uz-Latn-U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modeliga kiritilgan jadvallar turli xil maydon va yozuvlarga ega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lishi </a:t>
            </a:r>
            <a:r>
              <a:rPr lang="uz-Latn-U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indent="358775"/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91205"/>
            <a:ext cx="8928991" cy="2248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marR="76835" indent="-19050" algn="just">
              <a:lnSpc>
                <a:spcPct val="103000"/>
              </a:lnSpc>
              <a:spcAft>
                <a:spcPts val="155"/>
              </a:spcAft>
            </a:pPr>
            <a:r>
              <a:rPr lang="uz-Latn-UZ" sz="3400" b="1" dirty="0">
                <a:latin typeface="Arial" panose="020B0604020202020204" pitchFamily="34" charset="0"/>
                <a:cs typeface="Arial" panose="020B0604020202020204" pitchFamily="34" charset="0"/>
              </a:rPr>
              <a:t>Yozuvlarda qiymatlari takrorlanmaydigan </a:t>
            </a:r>
            <a:r>
              <a:rPr lang="uz-Latn-UZ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uz-Latn-UZ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z-Latn-UZ" sz="3400" b="1" dirty="0">
                <a:latin typeface="Arial" panose="020B0604020202020204" pitchFamily="34" charset="0"/>
                <a:cs typeface="Arial" panose="020B0604020202020204" pitchFamily="34" charset="0"/>
              </a:rPr>
              <a:t>maydon yoki maydonlar </a:t>
            </a:r>
            <a:r>
              <a:rPr lang="uz-Latn-UZ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plami </a:t>
            </a:r>
            <a:r>
              <a:rPr lang="uz-Latn-UZ" sz="3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3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Latn-UZ" sz="3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lumotlar </a:t>
            </a:r>
            <a:r>
              <a:rPr lang="uz-Latn-UZ" sz="3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bazasi jadvalining kaliti</a:t>
            </a:r>
            <a:r>
              <a:rPr lang="uz-Latn-UZ" sz="3400" b="1" dirty="0">
                <a:latin typeface="Arial" panose="020B0604020202020204" pitchFamily="34" charset="0"/>
                <a:cs typeface="Arial" panose="020B0604020202020204" pitchFamily="34" charset="0"/>
              </a:rPr>
              <a:t> deb ataladi.</a:t>
            </a:r>
            <a:r>
              <a:rPr lang="en-US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uz-Cyrl-UZ" sz="3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ля\Pictures\images (3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0166">
            <a:off x="3536951" y="2728564"/>
            <a:ext cx="20701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0" y="6"/>
            <a:ext cx="9144000" cy="627533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76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852205"/>
            <a:ext cx="8426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Oilangiz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omborini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modeldan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Cyrl-U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8"/>
            <a:ext cx="9144000" cy="627533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762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761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Fanlarga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kitoblarning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mualliflari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to‘g‘risidagi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relyatsion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shakllantiring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Диля\Pictures\77-774678_icon-sencha-test-archiver-unit-test-icon-h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r="9495"/>
          <a:stretch/>
        </p:blipFill>
        <p:spPr bwMode="auto">
          <a:xfrm>
            <a:off x="6985124" y="3114625"/>
            <a:ext cx="2123380" cy="19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8"/>
            <a:ext cx="9144000" cy="627533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762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117207"/>
              </p:ext>
            </p:extLst>
          </p:nvPr>
        </p:nvGraphicFramePr>
        <p:xfrm>
          <a:off x="201724" y="771550"/>
          <a:ext cx="8834772" cy="3995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227"/>
                <a:gridCol w="3458009"/>
                <a:gridCol w="2376264"/>
                <a:gridCol w="2448272"/>
              </a:tblGrid>
              <a:tr h="49034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Nashr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etilgan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yili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Mualliflari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Adabiyot</a:t>
                      </a:r>
                      <a:endParaRPr lang="uz-Cyrl-U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uz-Cyrl-U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B.To‘xliyev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Karimov</a:t>
                      </a:r>
                      <a:endParaRPr lang="uz-Cyrl-U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Biologiya</a:t>
                      </a:r>
                      <a:endParaRPr lang="uz-Cyrl-U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uz-Cyrl-U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Tolipova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Umaraliyev</a:t>
                      </a:r>
                      <a:endParaRPr lang="uz-Cyrl-U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Fizika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Tolipova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Umaraliyev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Informatika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axborot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texnologiyalari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Tolipova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M.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Umaraliyev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Mirzaahmedov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Haydarov</a:t>
                      </a:r>
                      <a:endParaRPr lang="uz-Cyrl-U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4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8"/>
            <a:ext cx="9144000" cy="627533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762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882" y="1342980"/>
            <a:ext cx="8426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Respublikamizning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viloyatlari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to‘g‘risidagi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0366" y="83571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uz-Cyrl-U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uz-Cyrl-UZ" altLang="uz-Cyrl-U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uz-Cyrl-UZ" altLang="uz-Cyrl-U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2" descr="C:\Users\Диля\Pictures\77-774678_icon-sencha-test-archiver-unit-test-icon-h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r="9495"/>
          <a:stretch/>
        </p:blipFill>
        <p:spPr bwMode="auto">
          <a:xfrm>
            <a:off x="6985124" y="3114625"/>
            <a:ext cx="2123380" cy="19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8"/>
            <a:ext cx="9144000" cy="627533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762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0366" y="83571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uz-Cyrl-U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uz-Cyrl-UZ" altLang="uz-Cyrl-U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uz-Cyrl-UZ" altLang="uz-Cyrl-U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1" t="28496" r="3856" b="42535"/>
          <a:stretch/>
        </p:blipFill>
        <p:spPr bwMode="auto">
          <a:xfrm>
            <a:off x="0" y="745822"/>
            <a:ext cx="9144000" cy="319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7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6"/>
            <a:ext cx="9144000" cy="627533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762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01" y="670295"/>
            <a:ext cx="8426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Sinfingizdagi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o‘quvchilarning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familiyasi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ismi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tuzilmalashtirilgan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shakllantiring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Cyrl-U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91985"/>
              </p:ext>
            </p:extLst>
          </p:nvPr>
        </p:nvGraphicFramePr>
        <p:xfrm>
          <a:off x="304948" y="2055290"/>
          <a:ext cx="8426599" cy="2958582"/>
        </p:xfrm>
        <a:graphic>
          <a:graphicData uri="http://schemas.openxmlformats.org/drawingml/2006/table">
            <a:tbl>
              <a:tblPr/>
              <a:tblGrid>
                <a:gridCol w="499136"/>
                <a:gridCol w="1379966"/>
                <a:gridCol w="924871"/>
                <a:gridCol w="1306563"/>
                <a:gridCol w="1203800"/>
                <a:gridCol w="1732297"/>
                <a:gridCol w="1379966"/>
              </a:tblGrid>
              <a:tr h="611802">
                <a:tc>
                  <a:txBody>
                    <a:bodyPr/>
                    <a:lstStyle/>
                    <a:p>
                      <a:pPr algn="ctr"/>
                      <a: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b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uz-Cyrl-UZ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Familyasi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Ismi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Otasining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ismi</a:t>
                      </a:r>
                      <a:endParaRPr lang="en-US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</a:t>
                      </a:r>
                      <a:r>
                        <a:rPr lang="en-US" sz="17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17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ilgan</a:t>
                      </a:r>
                      <a:r>
                        <a:rPr lang="en-US" sz="17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sanasi</a:t>
                      </a:r>
                      <a:endParaRPr lang="en-US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raqami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Qiziqishi</a:t>
                      </a:r>
                      <a:r>
                        <a:rPr lang="en-US" sz="17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uz-Cyrl-UZ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uz-Cyrl-UZ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z-Cyrl-UZ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uz-Cyrl-UZ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uz-Cyrl-UZ" sz="17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Azimova</a:t>
                      </a:r>
                      <a:endParaRPr lang="en-US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Malika</a:t>
                      </a:r>
                      <a:endParaRPr lang="en-US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Azim </a:t>
                      </a:r>
                      <a:r>
                        <a:rPr lang="en-US" sz="17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z-Cyrl-UZ" sz="17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1991</a:t>
                      </a:r>
                      <a:endParaRPr lang="uz-Cyrl-UZ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189-45-34</a:t>
                      </a:r>
                      <a:b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uz-Cyrl-UZ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Shaxmat</a:t>
                      </a:r>
                      <a:endParaRPr lang="en-US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017">
                <a:tc>
                  <a:txBody>
                    <a:bodyPr/>
                    <a:lstStyle/>
                    <a:p>
                      <a:pPr algn="ctr"/>
                      <a:r>
                        <a:rPr lang="uz-Cyrl-UZ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uz-Cyrl-UZ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z-Cyrl-UZ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br>
                        <a:rPr lang="uz-Cyrl-UZ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uz-Cyrl-UZ" sz="17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Begmatov</a:t>
                      </a:r>
                      <a:br>
                        <a:rPr lang="en-US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7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Shahob</a:t>
                      </a:r>
                      <a:br>
                        <a:rPr lang="en-US" sz="17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7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Bahrom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7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17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7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17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1991</a:t>
                      </a:r>
                      <a:b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uz-Cyrl-UZ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342-43-41</a:t>
                      </a:r>
                      <a:br>
                        <a:rPr lang="uz-Cyrl-UZ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uz-Cyrl-UZ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Futbol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7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97" marR="61297" marT="61297" marB="61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0363" y="115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uz-Cyrl-U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uz-Cyrl-UZ" altLang="uz-Cyrl-U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uz-Cyrl-UZ" altLang="uz-Cyrl-U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indent="358775" algn="ctr"/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Informatik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diktant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23528" y="2311102"/>
            <a:ext cx="8640960" cy="908720"/>
          </a:xfrm>
          <a:noFill/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….. –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foydalanuvchilar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to‘ldirish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qo‘llash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dasturiy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tizimidir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Ma’lumotlar omborida axborotlar asosan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.....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.....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ko‘rinishida saqlanadi.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555526"/>
          </a:xfrm>
          <a:prstGeom prst="rect">
            <a:avLst/>
          </a:prstGeom>
          <a:solidFill>
            <a:srgbClr val="236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ctr" anchorCtr="0" compatLnSpc="1">
            <a:prstTxWarp prst="textNoShape">
              <a:avLst/>
            </a:prstTxWarp>
          </a:bodyPr>
          <a:lstStyle/>
          <a:p>
            <a:pPr indent="358775"/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Javobi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23528" y="2499742"/>
            <a:ext cx="8640960" cy="908720"/>
          </a:xfrm>
          <a:noFill/>
        </p:spPr>
        <p:txBody>
          <a:bodyPr>
            <a:noAutofit/>
          </a:bodyPr>
          <a:lstStyle/>
          <a:p>
            <a:pPr algn="just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3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omborini</a:t>
            </a:r>
            <a:r>
              <a:rPr lang="en-US" sz="3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3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sz="3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(MOBT) 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foydalanuvchilar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MOni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to‘ldirish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qo‘llash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dasturiy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tizimidir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Ma’lumotlar omborida axborotlar asosan </a:t>
            </a:r>
            <a:r>
              <a:rPr lang="es-ES" sz="3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s-E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 </a:t>
            </a:r>
            <a:r>
              <a:rPr lang="es-ES" sz="3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</a:t>
            </a:r>
            <a:r>
              <a:rPr lang="es-E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ko‘rinishida saqlanadi.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Lkf</a:t>
            </a:r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Cyrl-UZ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z-Cyrl-UZ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19705480</TotalTime>
  <Words>542</Words>
  <Application>Microsoft Office PowerPoint</Application>
  <PresentationFormat>Экран (16:9)</PresentationFormat>
  <Paragraphs>117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Cambria Math</vt:lpstr>
      <vt:lpstr>Open Sans</vt:lpstr>
      <vt:lpstr>Open Sans Light</vt:lpstr>
      <vt:lpstr>Times New Roman</vt:lpstr>
      <vt:lpstr>Wingdings</vt:lpstr>
      <vt:lpstr>Тема1</vt:lpstr>
      <vt:lpstr>1_Office Theme</vt:lpstr>
      <vt:lpstr>2_Office Theme</vt:lpstr>
      <vt:lpstr>Тема Office</vt:lpstr>
      <vt:lpstr>1_Тема Office</vt:lpstr>
      <vt:lpstr>INFORMATIKA VA AXBOROT TEXNOLOGIYALARI</vt:lpstr>
      <vt:lpstr>Darsning maqsadi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….. – foydalanuvchilar tomonidan MOni yaratish, to‘ldirish va birgalikda qo‘llash uchun mo‘ljallangan dasturiy vositalar tizimidir. Ma’lumotlar omborida axborotlar asosan ..... va ..... ko‘rinishida saqlanadi. </vt:lpstr>
      <vt:lpstr> Ma’lumotlar omborini boshqarish tizimi (MOBT) – foydalanuvchilar tomonidan MOni yaratish, to‘ldirish va birgalikda qo‘llash uchun mo‘ljallangan dasturiy vositalar tizimidir. Ma’lumotlar omborida axborotlar asosan matn va raqam ko‘rinishida saqlanadi. Lkf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Relyatsion modelning xususiyatlari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va AT</dc:title>
  <dc:creator>28maktab</dc:creator>
  <cp:lastModifiedBy>Учетная запись Майкрософт</cp:lastModifiedBy>
  <cp:revision>334</cp:revision>
  <dcterms:created xsi:type="dcterms:W3CDTF">2020-08-23T12:15:28Z</dcterms:created>
  <dcterms:modified xsi:type="dcterms:W3CDTF">2020-11-16T04:42:28Z</dcterms:modified>
</cp:coreProperties>
</file>