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3.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2" r:id="rId2"/>
    <p:sldMasterId id="2147483810" r:id="rId3"/>
    <p:sldMasterId id="2147484282" r:id="rId4"/>
    <p:sldMasterId id="2147484294" r:id="rId5"/>
  </p:sldMasterIdLst>
  <p:notesMasterIdLst>
    <p:notesMasterId r:id="rId32"/>
  </p:notesMasterIdLst>
  <p:sldIdLst>
    <p:sldId id="257" r:id="rId6"/>
    <p:sldId id="304" r:id="rId7"/>
    <p:sldId id="329" r:id="rId8"/>
    <p:sldId id="348" r:id="rId9"/>
    <p:sldId id="256" r:id="rId10"/>
    <p:sldId id="349" r:id="rId11"/>
    <p:sldId id="368" r:id="rId12"/>
    <p:sldId id="350" r:id="rId13"/>
    <p:sldId id="351" r:id="rId14"/>
    <p:sldId id="352" r:id="rId15"/>
    <p:sldId id="353" r:id="rId16"/>
    <p:sldId id="354" r:id="rId17"/>
    <p:sldId id="355" r:id="rId18"/>
    <p:sldId id="356" r:id="rId19"/>
    <p:sldId id="357" r:id="rId20"/>
    <p:sldId id="359" r:id="rId21"/>
    <p:sldId id="360" r:id="rId22"/>
    <p:sldId id="362" r:id="rId23"/>
    <p:sldId id="361" r:id="rId24"/>
    <p:sldId id="333" r:id="rId25"/>
    <p:sldId id="369" r:id="rId26"/>
    <p:sldId id="364" r:id="rId27"/>
    <p:sldId id="365" r:id="rId28"/>
    <p:sldId id="366" r:id="rId29"/>
    <p:sldId id="367" r:id="rId30"/>
    <p:sldId id="323"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5C7"/>
    <a:srgbClr val="0B0BC5"/>
    <a:srgbClr val="F8BF90"/>
    <a:srgbClr val="A29F6A"/>
    <a:srgbClr val="0066FF"/>
    <a:srgbClr val="0099FF"/>
    <a:srgbClr val="B0BCF6"/>
    <a:srgbClr val="A1D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3" d="100"/>
          <a:sy n="93" d="100"/>
        </p:scale>
        <p:origin x="642"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0E94F-7FCD-4BB0-8989-21D7EB648582}" type="datetimeFigureOut">
              <a:rPr lang="ru-RU" smtClean="0"/>
              <a:t>09.11.2020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542CD-EC97-4765-B3BD-2E30FD353663}" type="slidenum">
              <a:rPr lang="ru-RU" smtClean="0"/>
              <a:t>‹#›</a:t>
            </a:fld>
            <a:endParaRPr lang="ru-RU"/>
          </a:p>
        </p:txBody>
      </p:sp>
    </p:spTree>
    <p:extLst>
      <p:ext uri="{BB962C8B-B14F-4D97-AF65-F5344CB8AC3E}">
        <p14:creationId xmlns:p14="http://schemas.microsoft.com/office/powerpoint/2010/main" val="355376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12" y="1597828"/>
            <a:ext cx="7772401" cy="1102519"/>
          </a:xfrm>
        </p:spPr>
        <p:txBody>
          <a:bodyPr>
            <a:normAutofit/>
          </a:bodyPr>
          <a:lstStyle>
            <a:lvl1pPr>
              <a:defRPr sz="2700"/>
            </a:lvl1pPr>
          </a:lstStyle>
          <a:p>
            <a:r>
              <a:rPr lang="ru-RU"/>
              <a:t>Образец заголовка</a:t>
            </a:r>
            <a:endParaRPr lang="en-US" dirty="0"/>
          </a:p>
        </p:txBody>
      </p:sp>
      <p:sp>
        <p:nvSpPr>
          <p:cNvPr id="3" name="Subtitle 2"/>
          <p:cNvSpPr>
            <a:spLocks noGrp="1"/>
          </p:cNvSpPr>
          <p:nvPr>
            <p:ph type="subTitle" idx="1"/>
          </p:nvPr>
        </p:nvSpPr>
        <p:spPr>
          <a:xfrm>
            <a:off x="1371602" y="2914656"/>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ru-RU"/>
              <a:t>Образец подзаголовка</a:t>
            </a:r>
            <a:endParaRPr lang="en-US"/>
          </a:p>
        </p:txBody>
      </p:sp>
    </p:spTree>
    <p:extLst>
      <p:ext uri="{BB962C8B-B14F-4D97-AF65-F5344CB8AC3E}">
        <p14:creationId xmlns:p14="http://schemas.microsoft.com/office/powerpoint/2010/main" val="4216253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1439521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3538680"/>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80"/>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8840244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7"/>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8319465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7"/>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7"/>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Text Placeholder 4"/>
          <p:cNvSpPr>
            <a:spLocks noGrp="1"/>
          </p:cNvSpPr>
          <p:nvPr>
            <p:ph type="body" sz="quarter" idx="27"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7" name="Text Placeholder 4"/>
          <p:cNvSpPr>
            <a:spLocks noGrp="1"/>
          </p:cNvSpPr>
          <p:nvPr>
            <p:ph type="body" sz="quarter" idx="24"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346553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2322149"/>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9"/>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9"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155165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2322149"/>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9"/>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9"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4"/>
          <p:cNvSpPr>
            <a:spLocks noGrp="1"/>
          </p:cNvSpPr>
          <p:nvPr>
            <p:ph type="body" sz="quarter" idx="23"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40"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8"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4"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40"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8"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4" y="350048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70"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6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70"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6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3"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3"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12" y="1597830"/>
            <a:ext cx="7772401" cy="1102519"/>
          </a:xfrm>
        </p:spPr>
        <p:txBody>
          <a:bodyPr>
            <a:normAutofit/>
          </a:bodyPr>
          <a:lstStyle>
            <a:lvl1pPr>
              <a:defRPr sz="2700"/>
            </a:lvl1pPr>
          </a:lstStyle>
          <a:p>
            <a:r>
              <a:rPr lang="ru-RU"/>
              <a:t>Образец заголовка</a:t>
            </a:r>
            <a:endParaRPr lang="en-US" dirty="0"/>
          </a:p>
        </p:txBody>
      </p:sp>
      <p:sp>
        <p:nvSpPr>
          <p:cNvPr id="3" name="Subtitle 2"/>
          <p:cNvSpPr>
            <a:spLocks noGrp="1"/>
          </p:cNvSpPr>
          <p:nvPr>
            <p:ph type="subTitle" idx="1"/>
          </p:nvPr>
        </p:nvSpPr>
        <p:spPr>
          <a:xfrm>
            <a:off x="1371602" y="2914659"/>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ru-RU"/>
              <a:t>Образец подзаголовка</a:t>
            </a:r>
            <a:endParaRPr lang="en-US"/>
          </a:p>
        </p:txBody>
      </p:sp>
    </p:spTree>
    <p:extLst>
      <p:ext uri="{BB962C8B-B14F-4D97-AF65-F5344CB8AC3E}">
        <p14:creationId xmlns:p14="http://schemas.microsoft.com/office/powerpoint/2010/main" val="398588764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8491157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878825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56734394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45649004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7593083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Text Placeholder 4"/>
          <p:cNvSpPr>
            <a:spLocks noGrp="1"/>
          </p:cNvSpPr>
          <p:nvPr>
            <p:ph type="body" sz="quarter" idx="1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8056572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1"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3544507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15123839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447863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63859581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4"/>
          <p:cNvSpPr>
            <a:spLocks noGrp="1"/>
          </p:cNvSpPr>
          <p:nvPr>
            <p:ph type="body" sz="quarter" idx="1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2821799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144167398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0"/>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7" name="Picture Placeholder 3"/>
          <p:cNvSpPr>
            <a:spLocks noGrp="1"/>
          </p:cNvSpPr>
          <p:nvPr>
            <p:ph type="pic" sz="quarter" idx="11"/>
          </p:nvPr>
        </p:nvSpPr>
        <p:spPr>
          <a:xfrm>
            <a:off x="1828229" y="10"/>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656457" y="10"/>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5484685" y="10"/>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312914" y="10"/>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1711082"/>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16" name="Picture Placeholder 3"/>
          <p:cNvSpPr>
            <a:spLocks noGrp="1"/>
          </p:cNvSpPr>
          <p:nvPr>
            <p:ph type="pic" sz="quarter" idx="16"/>
          </p:nvPr>
        </p:nvSpPr>
        <p:spPr>
          <a:xfrm>
            <a:off x="1828229" y="1711082"/>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3656457" y="1711082"/>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5484685" y="1711082"/>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9" name="Picture Placeholder 3"/>
          <p:cNvSpPr>
            <a:spLocks noGrp="1"/>
          </p:cNvSpPr>
          <p:nvPr>
            <p:ph type="pic" sz="quarter" idx="19"/>
          </p:nvPr>
        </p:nvSpPr>
        <p:spPr>
          <a:xfrm>
            <a:off x="7312914" y="1711082"/>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0" name="Picture Placeholder 3"/>
          <p:cNvSpPr>
            <a:spLocks noGrp="1"/>
          </p:cNvSpPr>
          <p:nvPr>
            <p:ph type="pic" sz="quarter" idx="20"/>
          </p:nvPr>
        </p:nvSpPr>
        <p:spPr>
          <a:xfrm>
            <a:off x="0"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1" name="Picture Placeholder 3"/>
          <p:cNvSpPr>
            <a:spLocks noGrp="1"/>
          </p:cNvSpPr>
          <p:nvPr>
            <p:ph type="pic" sz="quarter" idx="21"/>
          </p:nvPr>
        </p:nvSpPr>
        <p:spPr>
          <a:xfrm>
            <a:off x="1828229"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2" name="Picture Placeholder 3"/>
          <p:cNvSpPr>
            <a:spLocks noGrp="1"/>
          </p:cNvSpPr>
          <p:nvPr>
            <p:ph type="pic" sz="quarter" idx="22"/>
          </p:nvPr>
        </p:nvSpPr>
        <p:spPr>
          <a:xfrm>
            <a:off x="3656457"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3" name="Picture Placeholder 3"/>
          <p:cNvSpPr>
            <a:spLocks noGrp="1"/>
          </p:cNvSpPr>
          <p:nvPr>
            <p:ph type="pic" sz="quarter" idx="23"/>
          </p:nvPr>
        </p:nvSpPr>
        <p:spPr>
          <a:xfrm>
            <a:off x="5484685"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4" name="Picture Placeholder 3"/>
          <p:cNvSpPr>
            <a:spLocks noGrp="1"/>
          </p:cNvSpPr>
          <p:nvPr>
            <p:ph type="pic" sz="quarter" idx="24"/>
          </p:nvPr>
        </p:nvSpPr>
        <p:spPr>
          <a:xfrm>
            <a:off x="7312914"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121060697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1521573"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043135"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4564700"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607824"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5" name="Picture Placeholder 3"/>
          <p:cNvSpPr>
            <a:spLocks noGrp="1"/>
          </p:cNvSpPr>
          <p:nvPr>
            <p:ph type="pic" sz="quarter" idx="25"/>
          </p:nvPr>
        </p:nvSpPr>
        <p:spPr>
          <a:xfrm>
            <a:off x="6086249"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8" name="Picture Placeholder 3"/>
          <p:cNvSpPr>
            <a:spLocks noGrp="1"/>
          </p:cNvSpPr>
          <p:nvPr>
            <p:ph type="pic" sz="quarter" idx="26"/>
          </p:nvPr>
        </p:nvSpPr>
        <p:spPr>
          <a:xfrm>
            <a:off x="18"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9" name="Picture Placeholder 3"/>
          <p:cNvSpPr>
            <a:spLocks noGrp="1"/>
          </p:cNvSpPr>
          <p:nvPr>
            <p:ph type="pic" sz="quarter" idx="27"/>
          </p:nvPr>
        </p:nvSpPr>
        <p:spPr>
          <a:xfrm>
            <a:off x="1521573"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0" name="Picture Placeholder 3"/>
          <p:cNvSpPr>
            <a:spLocks noGrp="1"/>
          </p:cNvSpPr>
          <p:nvPr>
            <p:ph type="pic" sz="quarter" idx="28"/>
          </p:nvPr>
        </p:nvSpPr>
        <p:spPr>
          <a:xfrm>
            <a:off x="3043135"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1" name="Picture Placeholder 3"/>
          <p:cNvSpPr>
            <a:spLocks noGrp="1"/>
          </p:cNvSpPr>
          <p:nvPr>
            <p:ph type="pic" sz="quarter" idx="29"/>
          </p:nvPr>
        </p:nvSpPr>
        <p:spPr>
          <a:xfrm>
            <a:off x="4564700"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2" name="Picture Placeholder 3"/>
          <p:cNvSpPr>
            <a:spLocks noGrp="1"/>
          </p:cNvSpPr>
          <p:nvPr>
            <p:ph type="pic" sz="quarter" idx="30"/>
          </p:nvPr>
        </p:nvSpPr>
        <p:spPr>
          <a:xfrm>
            <a:off x="7607824"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3" name="Picture Placeholder 3"/>
          <p:cNvSpPr>
            <a:spLocks noGrp="1"/>
          </p:cNvSpPr>
          <p:nvPr>
            <p:ph type="pic" sz="quarter" idx="31"/>
          </p:nvPr>
        </p:nvSpPr>
        <p:spPr>
          <a:xfrm>
            <a:off x="6086249"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4" name="Picture Placeholder 3"/>
          <p:cNvSpPr>
            <a:spLocks noGrp="1"/>
          </p:cNvSpPr>
          <p:nvPr>
            <p:ph type="pic" sz="quarter" idx="32"/>
          </p:nvPr>
        </p:nvSpPr>
        <p:spPr>
          <a:xfrm>
            <a:off x="18"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5" name="Picture Placeholder 3"/>
          <p:cNvSpPr>
            <a:spLocks noGrp="1"/>
          </p:cNvSpPr>
          <p:nvPr>
            <p:ph type="pic" sz="quarter" idx="33"/>
          </p:nvPr>
        </p:nvSpPr>
        <p:spPr>
          <a:xfrm>
            <a:off x="1521573"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6" name="Picture Placeholder 3"/>
          <p:cNvSpPr>
            <a:spLocks noGrp="1"/>
          </p:cNvSpPr>
          <p:nvPr>
            <p:ph type="pic" sz="quarter" idx="34"/>
          </p:nvPr>
        </p:nvSpPr>
        <p:spPr>
          <a:xfrm>
            <a:off x="3043135"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7" name="Picture Placeholder 3"/>
          <p:cNvSpPr>
            <a:spLocks noGrp="1"/>
          </p:cNvSpPr>
          <p:nvPr>
            <p:ph type="pic" sz="quarter" idx="35"/>
          </p:nvPr>
        </p:nvSpPr>
        <p:spPr>
          <a:xfrm>
            <a:off x="4564700"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8" name="Picture Placeholder 3"/>
          <p:cNvSpPr>
            <a:spLocks noGrp="1"/>
          </p:cNvSpPr>
          <p:nvPr>
            <p:ph type="pic" sz="quarter" idx="36"/>
          </p:nvPr>
        </p:nvSpPr>
        <p:spPr>
          <a:xfrm>
            <a:off x="7607824"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9" name="Picture Placeholder 3"/>
          <p:cNvSpPr>
            <a:spLocks noGrp="1"/>
          </p:cNvSpPr>
          <p:nvPr>
            <p:ph type="pic" sz="quarter" idx="37"/>
          </p:nvPr>
        </p:nvSpPr>
        <p:spPr>
          <a:xfrm>
            <a:off x="6086249"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0" name="Picture Placeholder 3"/>
          <p:cNvSpPr>
            <a:spLocks noGrp="1"/>
          </p:cNvSpPr>
          <p:nvPr>
            <p:ph type="pic" sz="quarter" idx="38"/>
          </p:nvPr>
        </p:nvSpPr>
        <p:spPr>
          <a:xfrm>
            <a:off x="18"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1" name="Picture Placeholder 3"/>
          <p:cNvSpPr>
            <a:spLocks noGrp="1"/>
          </p:cNvSpPr>
          <p:nvPr>
            <p:ph type="pic" sz="quarter" idx="39"/>
          </p:nvPr>
        </p:nvSpPr>
        <p:spPr>
          <a:xfrm>
            <a:off x="1521573"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2" name="Picture Placeholder 3"/>
          <p:cNvSpPr>
            <a:spLocks noGrp="1"/>
          </p:cNvSpPr>
          <p:nvPr>
            <p:ph type="pic" sz="quarter" idx="40"/>
          </p:nvPr>
        </p:nvSpPr>
        <p:spPr>
          <a:xfrm>
            <a:off x="3043135"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3" name="Picture Placeholder 3"/>
          <p:cNvSpPr>
            <a:spLocks noGrp="1"/>
          </p:cNvSpPr>
          <p:nvPr>
            <p:ph type="pic" sz="quarter" idx="41"/>
          </p:nvPr>
        </p:nvSpPr>
        <p:spPr>
          <a:xfrm>
            <a:off x="4564700"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4" name="Picture Placeholder 3"/>
          <p:cNvSpPr>
            <a:spLocks noGrp="1"/>
          </p:cNvSpPr>
          <p:nvPr>
            <p:ph type="pic" sz="quarter" idx="42"/>
          </p:nvPr>
        </p:nvSpPr>
        <p:spPr>
          <a:xfrm>
            <a:off x="7607824"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5" name="Picture Placeholder 3"/>
          <p:cNvSpPr>
            <a:spLocks noGrp="1"/>
          </p:cNvSpPr>
          <p:nvPr>
            <p:ph type="pic" sz="quarter" idx="43"/>
          </p:nvPr>
        </p:nvSpPr>
        <p:spPr>
          <a:xfrm>
            <a:off x="6086249"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393725063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19059737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60"/>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0226486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50459957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60"/>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17953379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60"/>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09" y="1047760"/>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7004740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60"/>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09" y="1047760"/>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287970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5523059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22"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562439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7357077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4"/>
          <p:cNvSpPr>
            <a:spLocks noGrp="1"/>
          </p:cNvSpPr>
          <p:nvPr>
            <p:ph type="body" sz="quarter" idx="2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7144631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9"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7611030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9"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Text Placeholder 4"/>
          <p:cNvSpPr>
            <a:spLocks noGrp="1"/>
          </p:cNvSpPr>
          <p:nvPr>
            <p:ph type="body" sz="quarter" idx="20"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2934559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169448454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7470048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29565428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4707827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180054851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9" y="3528313"/>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3"/>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29616929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9" y="3528313"/>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3"/>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2" name="Text Placeholder 4"/>
          <p:cNvSpPr>
            <a:spLocks noGrp="1"/>
          </p:cNvSpPr>
          <p:nvPr>
            <p:ph type="body" sz="quarter" idx="26"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09277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5104952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5247542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7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7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7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1844114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7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7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7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908526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09"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3538677"/>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77"/>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7" name="Text Placeholder 4"/>
          <p:cNvSpPr>
            <a:spLocks noGrp="1"/>
          </p:cNvSpPr>
          <p:nvPr>
            <p:ph type="body" sz="quarter" idx="18"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6531985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09"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3538677"/>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77"/>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2076593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8"/>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97376199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8"/>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8"/>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Text Placeholder 4"/>
          <p:cNvSpPr>
            <a:spLocks noGrp="1"/>
          </p:cNvSpPr>
          <p:nvPr>
            <p:ph type="body" sz="quarter" idx="27"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149472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9"/>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7" name="Picture Placeholder 3"/>
          <p:cNvSpPr>
            <a:spLocks noGrp="1"/>
          </p:cNvSpPr>
          <p:nvPr>
            <p:ph type="pic" sz="quarter" idx="11"/>
          </p:nvPr>
        </p:nvSpPr>
        <p:spPr>
          <a:xfrm>
            <a:off x="1828229" y="9"/>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656457" y="9"/>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5484685" y="9"/>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312914" y="9"/>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1711081"/>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16" name="Picture Placeholder 3"/>
          <p:cNvSpPr>
            <a:spLocks noGrp="1"/>
          </p:cNvSpPr>
          <p:nvPr>
            <p:ph type="pic" sz="quarter" idx="16"/>
          </p:nvPr>
        </p:nvSpPr>
        <p:spPr>
          <a:xfrm>
            <a:off x="1828229" y="171108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3656457" y="171108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5484685" y="171108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9" name="Picture Placeholder 3"/>
          <p:cNvSpPr>
            <a:spLocks noGrp="1"/>
          </p:cNvSpPr>
          <p:nvPr>
            <p:ph type="pic" sz="quarter" idx="19"/>
          </p:nvPr>
        </p:nvSpPr>
        <p:spPr>
          <a:xfrm>
            <a:off x="7312914" y="171108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0" name="Picture Placeholder 3"/>
          <p:cNvSpPr>
            <a:spLocks noGrp="1"/>
          </p:cNvSpPr>
          <p:nvPr>
            <p:ph type="pic" sz="quarter" idx="20"/>
          </p:nvPr>
        </p:nvSpPr>
        <p:spPr>
          <a:xfrm>
            <a:off x="0" y="342215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1" name="Picture Placeholder 3"/>
          <p:cNvSpPr>
            <a:spLocks noGrp="1"/>
          </p:cNvSpPr>
          <p:nvPr>
            <p:ph type="pic" sz="quarter" idx="21"/>
          </p:nvPr>
        </p:nvSpPr>
        <p:spPr>
          <a:xfrm>
            <a:off x="1835087" y="342215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2" name="Picture Placeholder 3"/>
          <p:cNvSpPr>
            <a:spLocks noGrp="1"/>
          </p:cNvSpPr>
          <p:nvPr>
            <p:ph type="pic" sz="quarter" idx="22"/>
          </p:nvPr>
        </p:nvSpPr>
        <p:spPr>
          <a:xfrm>
            <a:off x="3663316" y="342215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3" name="Picture Placeholder 3"/>
          <p:cNvSpPr>
            <a:spLocks noGrp="1"/>
          </p:cNvSpPr>
          <p:nvPr>
            <p:ph type="pic" sz="quarter" idx="23"/>
          </p:nvPr>
        </p:nvSpPr>
        <p:spPr>
          <a:xfrm>
            <a:off x="5491544" y="342215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4" name="Picture Placeholder 3"/>
          <p:cNvSpPr>
            <a:spLocks noGrp="1"/>
          </p:cNvSpPr>
          <p:nvPr>
            <p:ph type="pic" sz="quarter" idx="24"/>
          </p:nvPr>
        </p:nvSpPr>
        <p:spPr>
          <a:xfrm>
            <a:off x="7312914" y="3422151"/>
            <a:ext cx="1831086" cy="1721357"/>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334313678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7"/>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7"/>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7"/>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7" name="Text Placeholder 4"/>
          <p:cNvSpPr>
            <a:spLocks noGrp="1"/>
          </p:cNvSpPr>
          <p:nvPr>
            <p:ph type="body" sz="quarter" idx="24"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8302391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7"/>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7"/>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7"/>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249136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09"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2322147"/>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7"/>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9"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682421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09" y="1047752"/>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2322147"/>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7"/>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9"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4"/>
          <p:cNvSpPr>
            <a:spLocks noGrp="1"/>
          </p:cNvSpPr>
          <p:nvPr>
            <p:ph type="body" sz="quarter" idx="23"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75015265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222096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5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7"/>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7801307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9"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6"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2"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9"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6"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2"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9"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6"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2"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008400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9"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6"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2" y="122985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9"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6"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2"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9"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6"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2" y="3500487"/>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69391056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9"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6"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2"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9"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6"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2"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1528214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9"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6"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2" y="122985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9"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6"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2" y="2914941"/>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4217958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1521573"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043135"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4564698"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607819"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5" name="Picture Placeholder 3"/>
          <p:cNvSpPr>
            <a:spLocks noGrp="1"/>
          </p:cNvSpPr>
          <p:nvPr>
            <p:ph type="pic" sz="quarter" idx="25"/>
          </p:nvPr>
        </p:nvSpPr>
        <p:spPr>
          <a:xfrm>
            <a:off x="6086249"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8" name="Picture Placeholder 3"/>
          <p:cNvSpPr>
            <a:spLocks noGrp="1"/>
          </p:cNvSpPr>
          <p:nvPr>
            <p:ph type="pic" sz="quarter" idx="26"/>
          </p:nvPr>
        </p:nvSpPr>
        <p:spPr>
          <a:xfrm>
            <a:off x="12"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9" name="Picture Placeholder 3"/>
          <p:cNvSpPr>
            <a:spLocks noGrp="1"/>
          </p:cNvSpPr>
          <p:nvPr>
            <p:ph type="pic" sz="quarter" idx="27"/>
          </p:nvPr>
        </p:nvSpPr>
        <p:spPr>
          <a:xfrm>
            <a:off x="1521573"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0" name="Picture Placeholder 3"/>
          <p:cNvSpPr>
            <a:spLocks noGrp="1"/>
          </p:cNvSpPr>
          <p:nvPr>
            <p:ph type="pic" sz="quarter" idx="28"/>
          </p:nvPr>
        </p:nvSpPr>
        <p:spPr>
          <a:xfrm>
            <a:off x="3043135"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1" name="Picture Placeholder 3"/>
          <p:cNvSpPr>
            <a:spLocks noGrp="1"/>
          </p:cNvSpPr>
          <p:nvPr>
            <p:ph type="pic" sz="quarter" idx="29"/>
          </p:nvPr>
        </p:nvSpPr>
        <p:spPr>
          <a:xfrm>
            <a:off x="4564698"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2" name="Picture Placeholder 3"/>
          <p:cNvSpPr>
            <a:spLocks noGrp="1"/>
          </p:cNvSpPr>
          <p:nvPr>
            <p:ph type="pic" sz="quarter" idx="30"/>
          </p:nvPr>
        </p:nvSpPr>
        <p:spPr>
          <a:xfrm>
            <a:off x="7607819"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3" name="Picture Placeholder 3"/>
          <p:cNvSpPr>
            <a:spLocks noGrp="1"/>
          </p:cNvSpPr>
          <p:nvPr>
            <p:ph type="pic" sz="quarter" idx="31"/>
          </p:nvPr>
        </p:nvSpPr>
        <p:spPr>
          <a:xfrm>
            <a:off x="6086249"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4" name="Picture Placeholder 3"/>
          <p:cNvSpPr>
            <a:spLocks noGrp="1"/>
          </p:cNvSpPr>
          <p:nvPr>
            <p:ph type="pic" sz="quarter" idx="32"/>
          </p:nvPr>
        </p:nvSpPr>
        <p:spPr>
          <a:xfrm>
            <a:off x="12"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5" name="Picture Placeholder 3"/>
          <p:cNvSpPr>
            <a:spLocks noGrp="1"/>
          </p:cNvSpPr>
          <p:nvPr>
            <p:ph type="pic" sz="quarter" idx="33"/>
          </p:nvPr>
        </p:nvSpPr>
        <p:spPr>
          <a:xfrm>
            <a:off x="1521573"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6" name="Picture Placeholder 3"/>
          <p:cNvSpPr>
            <a:spLocks noGrp="1"/>
          </p:cNvSpPr>
          <p:nvPr>
            <p:ph type="pic" sz="quarter" idx="34"/>
          </p:nvPr>
        </p:nvSpPr>
        <p:spPr>
          <a:xfrm>
            <a:off x="3043135"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7" name="Picture Placeholder 3"/>
          <p:cNvSpPr>
            <a:spLocks noGrp="1"/>
          </p:cNvSpPr>
          <p:nvPr>
            <p:ph type="pic" sz="quarter" idx="35"/>
          </p:nvPr>
        </p:nvSpPr>
        <p:spPr>
          <a:xfrm>
            <a:off x="4564698"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8" name="Picture Placeholder 3"/>
          <p:cNvSpPr>
            <a:spLocks noGrp="1"/>
          </p:cNvSpPr>
          <p:nvPr>
            <p:ph type="pic" sz="quarter" idx="36"/>
          </p:nvPr>
        </p:nvSpPr>
        <p:spPr>
          <a:xfrm>
            <a:off x="7607819"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9" name="Picture Placeholder 3"/>
          <p:cNvSpPr>
            <a:spLocks noGrp="1"/>
          </p:cNvSpPr>
          <p:nvPr>
            <p:ph type="pic" sz="quarter" idx="37"/>
          </p:nvPr>
        </p:nvSpPr>
        <p:spPr>
          <a:xfrm>
            <a:off x="6086249"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0" name="Picture Placeholder 3"/>
          <p:cNvSpPr>
            <a:spLocks noGrp="1"/>
          </p:cNvSpPr>
          <p:nvPr>
            <p:ph type="pic" sz="quarter" idx="38"/>
          </p:nvPr>
        </p:nvSpPr>
        <p:spPr>
          <a:xfrm>
            <a:off x="12"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1" name="Picture Placeholder 3"/>
          <p:cNvSpPr>
            <a:spLocks noGrp="1"/>
          </p:cNvSpPr>
          <p:nvPr>
            <p:ph type="pic" sz="quarter" idx="39"/>
          </p:nvPr>
        </p:nvSpPr>
        <p:spPr>
          <a:xfrm>
            <a:off x="1521573"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2" name="Picture Placeholder 3"/>
          <p:cNvSpPr>
            <a:spLocks noGrp="1"/>
          </p:cNvSpPr>
          <p:nvPr>
            <p:ph type="pic" sz="quarter" idx="40"/>
          </p:nvPr>
        </p:nvSpPr>
        <p:spPr>
          <a:xfrm>
            <a:off x="3043135"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3" name="Picture Placeholder 3"/>
          <p:cNvSpPr>
            <a:spLocks noGrp="1"/>
          </p:cNvSpPr>
          <p:nvPr>
            <p:ph type="pic" sz="quarter" idx="41"/>
          </p:nvPr>
        </p:nvSpPr>
        <p:spPr>
          <a:xfrm>
            <a:off x="4564698"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4" name="Picture Placeholder 3"/>
          <p:cNvSpPr>
            <a:spLocks noGrp="1"/>
          </p:cNvSpPr>
          <p:nvPr>
            <p:ph type="pic" sz="quarter" idx="42"/>
          </p:nvPr>
        </p:nvSpPr>
        <p:spPr>
          <a:xfrm>
            <a:off x="7607819"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5" name="Picture Placeholder 3"/>
          <p:cNvSpPr>
            <a:spLocks noGrp="1"/>
          </p:cNvSpPr>
          <p:nvPr>
            <p:ph type="pic" sz="quarter" idx="43"/>
          </p:nvPr>
        </p:nvSpPr>
        <p:spPr>
          <a:xfrm>
            <a:off x="6086249"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109218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12069922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5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41"/>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2346713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69"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6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5500872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69"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2"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6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50694424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1"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8"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88"/>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959857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1"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8"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229844"/>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72233766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80"/>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6" y="951579"/>
            <a:ext cx="1764195" cy="2651759"/>
          </a:xfrm>
          <a:solidFill>
            <a:schemeClr val="bg1">
              <a:lumMod val="95000"/>
            </a:schemeClr>
          </a:solidFill>
        </p:spPr>
        <p:txBody>
          <a:bodyPr anchor="ctr">
            <a:normAutofit/>
          </a:bodyPr>
          <a:lstStyle>
            <a:lvl1pPr marL="0" indent="0" algn="ctr">
              <a:buNone/>
              <a:defRPr sz="1000"/>
            </a:lvl1pPr>
          </a:lstStyle>
          <a:p>
            <a:r>
              <a:rPr lang="ru-RU"/>
              <a:t>Вставка рисунка</a:t>
            </a:r>
            <a:endParaRPr lang="en-US"/>
          </a:p>
        </p:txBody>
      </p:sp>
      <p:sp>
        <p:nvSpPr>
          <p:cNvPr id="5" name="Picture Placeholder 3"/>
          <p:cNvSpPr>
            <a:spLocks noGrp="1"/>
          </p:cNvSpPr>
          <p:nvPr>
            <p:ph type="pic" sz="quarter" idx="11"/>
          </p:nvPr>
        </p:nvSpPr>
        <p:spPr>
          <a:xfrm>
            <a:off x="4693490" y="951579"/>
            <a:ext cx="1764195" cy="2651759"/>
          </a:xfrm>
          <a:solidFill>
            <a:schemeClr val="bg1">
              <a:lumMod val="95000"/>
            </a:schemeClr>
          </a:solidFill>
        </p:spPr>
        <p:txBody>
          <a:bodyPr anchor="ctr">
            <a:normAutofit/>
          </a:bodyPr>
          <a:lstStyle>
            <a:lvl1pPr marL="0" indent="0" algn="ctr">
              <a:buNone/>
              <a:defRPr sz="1000"/>
            </a:lvl1pPr>
          </a:lstStyle>
          <a:p>
            <a:r>
              <a:rPr lang="ru-RU"/>
              <a:t>Вставка рисунка</a:t>
            </a:r>
            <a:endParaRPr lang="en-US"/>
          </a:p>
        </p:txBody>
      </p:sp>
      <p:sp>
        <p:nvSpPr>
          <p:cNvPr id="8" name="Text Placeholder 9"/>
          <p:cNvSpPr>
            <a:spLocks noGrp="1"/>
          </p:cNvSpPr>
          <p:nvPr>
            <p:ph type="body" sz="quarter" idx="14"/>
          </p:nvPr>
        </p:nvSpPr>
        <p:spPr>
          <a:xfrm>
            <a:off x="2600781" y="951579"/>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9"/>
          <p:cNvSpPr>
            <a:spLocks noGrp="1"/>
          </p:cNvSpPr>
          <p:nvPr>
            <p:ph type="body" sz="quarter" idx="15"/>
          </p:nvPr>
        </p:nvSpPr>
        <p:spPr>
          <a:xfrm>
            <a:off x="6598342" y="951579"/>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9"/>
          <p:cNvSpPr>
            <a:spLocks noGrp="1"/>
          </p:cNvSpPr>
          <p:nvPr>
            <p:ph type="body" sz="quarter" idx="16"/>
          </p:nvPr>
        </p:nvSpPr>
        <p:spPr>
          <a:xfrm>
            <a:off x="685809"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13501876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3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233419364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92767636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5670636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462113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ACECB5-AC35-4451-812C-742190CC3808}"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61843377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8ACECB5-AC35-4451-812C-742190CC3808}" type="datetimeFigureOut">
              <a:rPr lang="ru-RU" smtClean="0"/>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5640056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8ACECB5-AC35-4451-812C-742190CC3808}" type="datetimeFigureOut">
              <a:rPr lang="ru-RU" smtClean="0"/>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17646642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ACECB5-AC35-4451-812C-742190CC3808}" type="datetimeFigureOut">
              <a:rPr lang="ru-RU" smtClean="0"/>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3318020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ACECB5-AC35-4451-812C-742190CC3808}"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330101577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ACECB5-AC35-4451-812C-742190CC3808}"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2846109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401970218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D51874-CAFD-43E4-BAB3-F429EFE6A71A}" type="slidenum">
              <a:rPr lang="ru-RU" smtClean="0"/>
              <a:t>‹#›</a:t>
            </a:fld>
            <a:endParaRPr lang="ru-RU"/>
          </a:p>
        </p:txBody>
      </p:sp>
    </p:spTree>
    <p:extLst>
      <p:ext uri="{BB962C8B-B14F-4D97-AF65-F5344CB8AC3E}">
        <p14:creationId xmlns:p14="http://schemas.microsoft.com/office/powerpoint/2010/main" val="230483217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2"/>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59373333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328350177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57"/>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42574917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931503A-8692-42BA-988C-6B70E6FF2375}"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81812642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931503A-8692-42BA-988C-6B70E6FF2375}" type="datetimeFigureOut">
              <a:rPr lang="ru-RU" smtClean="0"/>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162601772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931503A-8692-42BA-988C-6B70E6FF2375}" type="datetimeFigureOut">
              <a:rPr lang="ru-RU" smtClean="0"/>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40106044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31503A-8692-42BA-988C-6B70E6FF2375}" type="datetimeFigureOut">
              <a:rPr lang="ru-RU" smtClean="0"/>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218089252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7"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931503A-8692-42BA-988C-6B70E6FF2375}"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7081409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931503A-8692-42BA-988C-6B70E6FF2375}"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5011062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244481606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0952B9-D46C-40BB-96CF-149BA6B7FEA7}" type="slidenum">
              <a:rPr lang="ru-RU" smtClean="0"/>
              <a:t>‹#›</a:t>
            </a:fld>
            <a:endParaRPr lang="ru-RU"/>
          </a:p>
        </p:txBody>
      </p:sp>
    </p:spTree>
    <p:extLst>
      <p:ext uri="{BB962C8B-B14F-4D97-AF65-F5344CB8AC3E}">
        <p14:creationId xmlns:p14="http://schemas.microsoft.com/office/powerpoint/2010/main" val="27884055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6"/>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6"/>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6"/>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6"/>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1351889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2" y="1597828"/>
            <a:ext cx="7772401" cy="1102519"/>
          </a:xfrm>
        </p:spPr>
        <p:txBody>
          <a:bodyPr>
            <a:normAutofit/>
          </a:bodyPr>
          <a:lstStyle>
            <a:lvl1pPr>
              <a:defRPr sz="2700"/>
            </a:lvl1pPr>
          </a:lstStyle>
          <a:p>
            <a:r>
              <a:rPr lang="ru-RU"/>
              <a:t>Образец заголовка</a:t>
            </a:r>
            <a:endParaRPr lang="en-US" dirty="0"/>
          </a:p>
        </p:txBody>
      </p:sp>
      <p:sp>
        <p:nvSpPr>
          <p:cNvPr id="3" name="Subtitle 2"/>
          <p:cNvSpPr>
            <a:spLocks noGrp="1"/>
          </p:cNvSpPr>
          <p:nvPr>
            <p:ph type="subTitle" idx="1"/>
          </p:nvPr>
        </p:nvSpPr>
        <p:spPr>
          <a:xfrm>
            <a:off x="1371602" y="2914656"/>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ru-RU"/>
              <a:t>Образец подзаголовка</a:t>
            </a:r>
            <a:endParaRPr lang="en-US"/>
          </a:p>
        </p:txBody>
      </p:sp>
    </p:spTree>
    <p:extLst>
      <p:ext uri="{BB962C8B-B14F-4D97-AF65-F5344CB8AC3E}">
        <p14:creationId xmlns:p14="http://schemas.microsoft.com/office/powerpoint/2010/main" val="173492073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5991942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106013" y="849897"/>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a:p>
        </p:txBody>
      </p:sp>
      <p:sp>
        <p:nvSpPr>
          <p:cNvPr id="17" name="bg object 17"/>
          <p:cNvSpPr/>
          <p:nvPr/>
        </p:nvSpPr>
        <p:spPr>
          <a:xfrm>
            <a:off x="106025"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endParaRPr/>
          </a:p>
        </p:txBody>
      </p:sp>
      <p:sp>
        <p:nvSpPr>
          <p:cNvPr id="3" name="Holder 3"/>
          <p:cNvSpPr>
            <a:spLocks noGrp="1"/>
          </p:cNvSpPr>
          <p:nvPr>
            <p:ph sz="half" idx="2"/>
          </p:nvPr>
        </p:nvSpPr>
        <p:spPr>
          <a:xfrm>
            <a:off x="393489" y="1142502"/>
            <a:ext cx="2893251" cy="338554"/>
          </a:xfrm>
          <a:prstGeom prst="rect">
            <a:avLst/>
          </a:prstGeom>
        </p:spPr>
        <p:txBody>
          <a:bodyPr wrap="square" lIns="0" tIns="0" rIns="0" bIns="0">
            <a:spAutoFit/>
          </a:bodyPr>
          <a:lstStyle>
            <a:lvl1pPr>
              <a:defRPr sz="2200" b="0" i="0">
                <a:solidFill>
                  <a:srgbClr val="FEFEFE"/>
                </a:solidFill>
                <a:latin typeface="Arial"/>
                <a:cs typeface="Arial"/>
              </a:defRPr>
            </a:lvl1pPr>
          </a:lstStyle>
          <a:p>
            <a:endParaRPr/>
          </a:p>
        </p:txBody>
      </p:sp>
      <p:sp>
        <p:nvSpPr>
          <p:cNvPr id="4" name="Holder 4"/>
          <p:cNvSpPr>
            <a:spLocks noGrp="1"/>
          </p:cNvSpPr>
          <p:nvPr>
            <p:ph sz="half" idx="3"/>
          </p:nvPr>
        </p:nvSpPr>
        <p:spPr>
          <a:xfrm>
            <a:off x="4709161" y="1183008"/>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01531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7"/>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7"/>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7"/>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3"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10"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1793190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7"/>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7"/>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3"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10"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545733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22"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677650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4"/>
          <p:cNvSpPr>
            <a:spLocks noGrp="1"/>
          </p:cNvSpPr>
          <p:nvPr>
            <p:ph type="body" sz="quarter" idx="2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5"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9168133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5"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Text Placeholder 4"/>
          <p:cNvSpPr>
            <a:spLocks noGrp="1"/>
          </p:cNvSpPr>
          <p:nvPr>
            <p:ph type="body" sz="quarter" idx="2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20102196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27483778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5" y="3528310"/>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0"/>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338701004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5" y="3528310"/>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0"/>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2"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8"/>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8"/>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8"/>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8"/>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80879945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8"/>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8"/>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8"/>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8"/>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80"/>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80"/>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80"/>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86816054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80"/>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80"/>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80"/>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9199690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5" y="3538680"/>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80"/>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7"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5" y="3538680"/>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80"/>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5279825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5"/>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4692161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2091315"/>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2091315"/>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2091315"/>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2091315"/>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8" name="Content Placeholder 13"/>
          <p:cNvSpPr>
            <a:spLocks noGrp="1"/>
          </p:cNvSpPr>
          <p:nvPr>
            <p:ph sz="quarter" idx="18"/>
          </p:nvPr>
        </p:nvSpPr>
        <p:spPr>
          <a:xfrm>
            <a:off x="685801" y="3159235"/>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4"/>
          </p:nvPr>
        </p:nvSpPr>
        <p:spPr>
          <a:xfrm>
            <a:off x="2666239"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0" name="Content Placeholder 13"/>
          <p:cNvSpPr>
            <a:spLocks noGrp="1"/>
          </p:cNvSpPr>
          <p:nvPr>
            <p:ph sz="quarter" idx="25"/>
          </p:nvPr>
        </p:nvSpPr>
        <p:spPr>
          <a:xfrm>
            <a:off x="4646675"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1" name="Content Placeholder 13"/>
          <p:cNvSpPr>
            <a:spLocks noGrp="1"/>
          </p:cNvSpPr>
          <p:nvPr>
            <p:ph sz="quarter" idx="26"/>
          </p:nvPr>
        </p:nvSpPr>
        <p:spPr>
          <a:xfrm>
            <a:off x="6627113" y="3159235"/>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Text Placeholder 4"/>
          <p:cNvSpPr>
            <a:spLocks noGrp="1"/>
          </p:cNvSpPr>
          <p:nvPr>
            <p:ph type="body" sz="quarter" idx="27"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7" name="Text Placeholder 4"/>
          <p:cNvSpPr>
            <a:spLocks noGrp="1"/>
          </p:cNvSpPr>
          <p:nvPr>
            <p:ph type="body" sz="quarter" idx="24"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2322148"/>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2322148"/>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2322148"/>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Content Placeholder 13"/>
          <p:cNvSpPr>
            <a:spLocks noGrp="1"/>
          </p:cNvSpPr>
          <p:nvPr>
            <p:ph sz="quarter" idx="18"/>
          </p:nvPr>
        </p:nvSpPr>
        <p:spPr>
          <a:xfrm>
            <a:off x="685801"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3323844"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Content Placeholder 13"/>
          <p:cNvSpPr>
            <a:spLocks noGrp="1"/>
          </p:cNvSpPr>
          <p:nvPr>
            <p:ph sz="quarter" idx="20"/>
          </p:nvPr>
        </p:nvSpPr>
        <p:spPr>
          <a:xfrm>
            <a:off x="5961887" y="3159230"/>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071558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5" y="2322149"/>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9"/>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5"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57928760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5" y="2322149"/>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2322149"/>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Content Placeholder 13"/>
          <p:cNvSpPr>
            <a:spLocks noGrp="1"/>
          </p:cNvSpPr>
          <p:nvPr>
            <p:ph sz="quarter" idx="18"/>
          </p:nvPr>
        </p:nvSpPr>
        <p:spPr>
          <a:xfrm>
            <a:off x="685815"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4645154" y="3159229"/>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4"/>
          <p:cNvSpPr>
            <a:spLocks noGrp="1"/>
          </p:cNvSpPr>
          <p:nvPr>
            <p:ph type="body" sz="quarter" idx="23"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36"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409679"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5590921"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2" name="Content Placeholder 13"/>
          <p:cNvSpPr>
            <a:spLocks noGrp="1"/>
          </p:cNvSpPr>
          <p:nvPr>
            <p:ph sz="quarter" idx="24" hasCustomPrompt="1"/>
          </p:nvPr>
        </p:nvSpPr>
        <p:spPr>
          <a:xfrm>
            <a:off x="7772162" y="1229849"/>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36"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3409679"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5590921"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0" name="Content Placeholder 13"/>
          <p:cNvSpPr>
            <a:spLocks noGrp="1"/>
          </p:cNvSpPr>
          <p:nvPr>
            <p:ph sz="quarter" idx="32" hasCustomPrompt="1"/>
          </p:nvPr>
        </p:nvSpPr>
        <p:spPr>
          <a:xfrm>
            <a:off x="7772162" y="236516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36"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3409679"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5590921"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8" name="Content Placeholder 13"/>
          <p:cNvSpPr>
            <a:spLocks noGrp="1"/>
          </p:cNvSpPr>
          <p:nvPr>
            <p:ph sz="quarter" idx="40" hasCustomPrompt="1"/>
          </p:nvPr>
        </p:nvSpPr>
        <p:spPr>
          <a:xfrm>
            <a:off x="7772162" y="3500486"/>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40"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8"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4"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49"/>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36516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2" name="Content Placeholder 13"/>
          <p:cNvSpPr>
            <a:spLocks noGrp="1"/>
          </p:cNvSpPr>
          <p:nvPr>
            <p:ph sz="quarter" idx="34" hasCustomPrompt="1"/>
          </p:nvPr>
        </p:nvSpPr>
        <p:spPr>
          <a:xfrm>
            <a:off x="1228440"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4" name="Content Placeholder 13"/>
          <p:cNvSpPr>
            <a:spLocks noGrp="1"/>
          </p:cNvSpPr>
          <p:nvPr>
            <p:ph sz="quarter" idx="36" hasCustomPrompt="1"/>
          </p:nvPr>
        </p:nvSpPr>
        <p:spPr>
          <a:xfrm>
            <a:off x="4069978"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46" name="Content Placeholder 13"/>
          <p:cNvSpPr>
            <a:spLocks noGrp="1"/>
          </p:cNvSpPr>
          <p:nvPr>
            <p:ph sz="quarter" idx="38" hasCustomPrompt="1"/>
          </p:nvPr>
        </p:nvSpPr>
        <p:spPr>
          <a:xfrm>
            <a:off x="6911514" y="3500486"/>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228440"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4069978"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911514" y="122984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228440"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4069978"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8" name="Content Placeholder 13"/>
          <p:cNvSpPr>
            <a:spLocks noGrp="1"/>
          </p:cNvSpPr>
          <p:nvPr>
            <p:ph sz="quarter" idx="30" hasCustomPrompt="1"/>
          </p:nvPr>
        </p:nvSpPr>
        <p:spPr>
          <a:xfrm>
            <a:off x="6911514" y="2914939"/>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4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4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3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3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431539" y="1229845"/>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1721538" y="122984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5"/>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6002681" y="122984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4" name="Content Placeholder 13"/>
          <p:cNvSpPr>
            <a:spLocks noGrp="1"/>
          </p:cNvSpPr>
          <p:nvPr>
            <p:ph sz="quarter" idx="26" hasCustomPrompt="1"/>
          </p:nvPr>
        </p:nvSpPr>
        <p:spPr>
          <a:xfrm>
            <a:off x="1721538" y="291493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6" name="Content Placeholder 13"/>
          <p:cNvSpPr>
            <a:spLocks noGrp="1"/>
          </p:cNvSpPr>
          <p:nvPr>
            <p:ph sz="quarter" idx="28" hasCustomPrompt="1"/>
          </p:nvPr>
        </p:nvSpPr>
        <p:spPr>
          <a:xfrm>
            <a:off x="6002681" y="2914939"/>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70"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5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1"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1173170"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43155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327025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6108961"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3"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6203"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4" name="Content Placeholder 13"/>
          <p:cNvSpPr>
            <a:spLocks noGrp="1"/>
          </p:cNvSpPr>
          <p:nvPr>
            <p:ph sz="quarter" idx="18" hasCustomPrompt="1"/>
          </p:nvPr>
        </p:nvSpPr>
        <p:spPr>
          <a:xfrm>
            <a:off x="539452"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28" name="Content Placeholder 13"/>
          <p:cNvSpPr>
            <a:spLocks noGrp="1"/>
          </p:cNvSpPr>
          <p:nvPr>
            <p:ph sz="quarter" idx="20" hasCustomPrompt="1"/>
          </p:nvPr>
        </p:nvSpPr>
        <p:spPr>
          <a:xfrm>
            <a:off x="264235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4"/>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30" name="Content Placeholder 13"/>
          <p:cNvSpPr>
            <a:spLocks noGrp="1"/>
          </p:cNvSpPr>
          <p:nvPr>
            <p:ph sz="quarter" idx="22" hasCustomPrompt="1"/>
          </p:nvPr>
        </p:nvSpPr>
        <p:spPr>
          <a:xfrm>
            <a:off x="474524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r>
              <a:rPr lang="ru-RU"/>
              <a:t>Вставка рисунка</a:t>
            </a:r>
            <a:endParaRPr lang="en-US" dirty="0"/>
          </a:p>
        </p:txBody>
      </p:sp>
      <p:sp>
        <p:nvSpPr>
          <p:cNvPr id="11" name="Content Placeholder 13"/>
          <p:cNvSpPr>
            <a:spLocks noGrp="1"/>
          </p:cNvSpPr>
          <p:nvPr>
            <p:ph sz="quarter" idx="43" hasCustomPrompt="1"/>
          </p:nvPr>
        </p:nvSpPr>
        <p:spPr>
          <a:xfrm>
            <a:off x="6848145"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95188611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7"/>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6" y="951578"/>
            <a:ext cx="1764195" cy="2651759"/>
          </a:xfrm>
          <a:solidFill>
            <a:schemeClr val="bg1">
              <a:lumMod val="90000"/>
              <a:lumOff val="10000"/>
            </a:schemeClr>
          </a:solidFill>
        </p:spPr>
        <p:txBody>
          <a:bodyPr anchor="ctr">
            <a:normAutofit/>
          </a:bodyPr>
          <a:lstStyle>
            <a:lvl1pPr marL="0" indent="0" algn="ctr">
              <a:buNone/>
              <a:defRPr sz="1000"/>
            </a:lvl1pPr>
          </a:lstStyle>
          <a:p>
            <a:r>
              <a:rPr lang="ru-RU"/>
              <a:t>Вставка рисунка</a:t>
            </a:r>
            <a:endParaRPr lang="en-US"/>
          </a:p>
        </p:txBody>
      </p:sp>
      <p:sp>
        <p:nvSpPr>
          <p:cNvPr id="5" name="Picture Placeholder 3"/>
          <p:cNvSpPr>
            <a:spLocks noGrp="1"/>
          </p:cNvSpPr>
          <p:nvPr>
            <p:ph type="pic" sz="quarter" idx="11"/>
          </p:nvPr>
        </p:nvSpPr>
        <p:spPr>
          <a:xfrm>
            <a:off x="4693490" y="951578"/>
            <a:ext cx="1764195" cy="2651759"/>
          </a:xfrm>
          <a:solidFill>
            <a:schemeClr val="bg1">
              <a:lumMod val="90000"/>
              <a:lumOff val="10000"/>
            </a:schemeClr>
          </a:solidFill>
        </p:spPr>
        <p:txBody>
          <a:bodyPr anchor="ctr">
            <a:normAutofit/>
          </a:bodyPr>
          <a:lstStyle>
            <a:lvl1pPr marL="0" indent="0" algn="ctr">
              <a:buNone/>
              <a:defRPr sz="1000"/>
            </a:lvl1pPr>
          </a:lstStyle>
          <a:p>
            <a:r>
              <a:rPr lang="ru-RU"/>
              <a:t>Вставка рисунка</a:t>
            </a:r>
            <a:endParaRPr lang="en-US"/>
          </a:p>
        </p:txBody>
      </p:sp>
      <p:sp>
        <p:nvSpPr>
          <p:cNvPr id="8" name="Text Placeholder 9"/>
          <p:cNvSpPr>
            <a:spLocks noGrp="1"/>
          </p:cNvSpPr>
          <p:nvPr>
            <p:ph type="body" sz="quarter" idx="14"/>
          </p:nvPr>
        </p:nvSpPr>
        <p:spPr>
          <a:xfrm>
            <a:off x="2600781" y="951578"/>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9"/>
          <p:cNvSpPr>
            <a:spLocks noGrp="1"/>
          </p:cNvSpPr>
          <p:nvPr>
            <p:ph type="body" sz="quarter" idx="15"/>
          </p:nvPr>
        </p:nvSpPr>
        <p:spPr>
          <a:xfrm>
            <a:off x="6598342" y="951578"/>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9"/>
          <p:cNvSpPr>
            <a:spLocks noGrp="1"/>
          </p:cNvSpPr>
          <p:nvPr>
            <p:ph type="body" sz="quarter" idx="16"/>
          </p:nvPr>
        </p:nvSpPr>
        <p:spPr>
          <a:xfrm>
            <a:off x="685809" y="3735428"/>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Text Placeholder 9"/>
          <p:cNvSpPr>
            <a:spLocks noGrp="1"/>
          </p:cNvSpPr>
          <p:nvPr>
            <p:ph type="body" sz="quarter" idx="17"/>
          </p:nvPr>
        </p:nvSpPr>
        <p:spPr>
          <a:xfrm>
            <a:off x="4693479" y="3735428"/>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8994767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cSld name="Два объекта">
    <p:spTree>
      <p:nvGrpSpPr>
        <p:cNvPr id="1" name=""/>
        <p:cNvGrpSpPr/>
        <p:nvPr/>
      </p:nvGrpSpPr>
      <p:grpSpPr>
        <a:xfrm>
          <a:off x="0" y="0"/>
          <a:ext cx="0" cy="0"/>
          <a:chOff x="0" y="0"/>
          <a:chExt cx="0" cy="0"/>
        </a:xfrm>
      </p:grpSpPr>
      <p:sp>
        <p:nvSpPr>
          <p:cNvPr id="16" name="bg object 16"/>
          <p:cNvSpPr/>
          <p:nvPr/>
        </p:nvSpPr>
        <p:spPr>
          <a:xfrm>
            <a:off x="106014" y="849897"/>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a:p>
        </p:txBody>
      </p:sp>
      <p:sp>
        <p:nvSpPr>
          <p:cNvPr id="17" name="bg object 17"/>
          <p:cNvSpPr/>
          <p:nvPr/>
        </p:nvSpPr>
        <p:spPr>
          <a:xfrm>
            <a:off x="106027"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r>
              <a:rPr lang="ru-RU"/>
              <a:t>Образец заголовка</a:t>
            </a:r>
            <a:endParaRPr/>
          </a:p>
        </p:txBody>
      </p:sp>
      <p:sp>
        <p:nvSpPr>
          <p:cNvPr id="3" name="Holder 3"/>
          <p:cNvSpPr>
            <a:spLocks noGrp="1"/>
          </p:cNvSpPr>
          <p:nvPr>
            <p:ph sz="half" idx="2"/>
          </p:nvPr>
        </p:nvSpPr>
        <p:spPr>
          <a:xfrm>
            <a:off x="393489" y="1142502"/>
            <a:ext cx="2893251" cy="338554"/>
          </a:xfrm>
          <a:prstGeom prst="rect">
            <a:avLst/>
          </a:prstGeom>
        </p:spPr>
        <p:txBody>
          <a:bodyPr wrap="square" lIns="0" tIns="0" rIns="0" bIns="0">
            <a:spAutoFit/>
          </a:bodyPr>
          <a:lstStyle>
            <a:lvl1pPr>
              <a:defRPr sz="2200" b="0" i="0">
                <a:solidFill>
                  <a:srgbClr val="FEFEFE"/>
                </a:solidFill>
                <a:latin typeface="Arial"/>
                <a:cs typeface="Arial"/>
              </a:defRPr>
            </a:lvl1pPr>
          </a:lstStyle>
          <a:p>
            <a:pPr lvl="0"/>
            <a:r>
              <a:rPr lang="ru-RU"/>
              <a:t>Образец текста</a:t>
            </a:r>
          </a:p>
        </p:txBody>
      </p:sp>
      <p:sp>
        <p:nvSpPr>
          <p:cNvPr id="4" name="Holder 4"/>
          <p:cNvSpPr>
            <a:spLocks noGrp="1"/>
          </p:cNvSpPr>
          <p:nvPr>
            <p:ph sz="half" idx="3"/>
          </p:nvPr>
        </p:nvSpPr>
        <p:spPr>
          <a:xfrm>
            <a:off x="4709161" y="1183005"/>
            <a:ext cx="3977640" cy="230832"/>
          </a:xfrm>
          <a:prstGeom prst="rect">
            <a:avLst/>
          </a:prstGeom>
        </p:spPr>
        <p:txBody>
          <a:bodyPr wrap="square" lIns="0" tIns="0" rIns="0" bIns="0">
            <a:spAutoFit/>
          </a:bodyPr>
          <a:lstStyle>
            <a:lvl1pPr>
              <a:defRPr/>
            </a:lvl1pPr>
          </a:lstStyle>
          <a:p>
            <a:pPr lvl="0"/>
            <a:r>
              <a:rPr lang="ru-RU"/>
              <a:t>Образец текста</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kumimoji="0"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eaLnBrk="1" latinLnBrk="0" hangingPunct="1"/>
            <a:fld id="{7CB97365-EBCA-4027-87D5-99FC1D4DF0BB}" type="datetimeFigureOut">
              <a:rPr lang="en-US" smtClean="0"/>
              <a:pPr eaLnBrk="1" latinLnBrk="0" hangingPunct="1"/>
              <a:t>11/9/2020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707351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12" y="1597830"/>
            <a:ext cx="7772401" cy="1102519"/>
          </a:xfrm>
        </p:spPr>
        <p:txBody>
          <a:bodyPr>
            <a:normAutofit/>
          </a:bodyPr>
          <a:lstStyle>
            <a:lvl1pPr>
              <a:defRPr sz="2700"/>
            </a:lvl1pPr>
          </a:lstStyle>
          <a:p>
            <a:r>
              <a:rPr lang="ru-RU"/>
              <a:t>Образец заголовка</a:t>
            </a:r>
            <a:endParaRPr lang="en-US" dirty="0"/>
          </a:p>
        </p:txBody>
      </p:sp>
      <p:sp>
        <p:nvSpPr>
          <p:cNvPr id="3" name="Subtitle 2"/>
          <p:cNvSpPr>
            <a:spLocks noGrp="1"/>
          </p:cNvSpPr>
          <p:nvPr>
            <p:ph type="subTitle" idx="1"/>
          </p:nvPr>
        </p:nvSpPr>
        <p:spPr>
          <a:xfrm>
            <a:off x="1371602" y="2914658"/>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ru-RU"/>
              <a:t>Образец подзаголовка</a:t>
            </a:r>
            <a:endParaRPr lang="en-US"/>
          </a:p>
        </p:txBody>
      </p:sp>
    </p:spTree>
    <p:extLst>
      <p:ext uri="{BB962C8B-B14F-4D97-AF65-F5344CB8AC3E}">
        <p14:creationId xmlns:p14="http://schemas.microsoft.com/office/powerpoint/2010/main" val="415328032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71759463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3266323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3"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9907269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296580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685812"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1230590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301760934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1"/>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7" name="Picture Placeholder 3"/>
          <p:cNvSpPr>
            <a:spLocks noGrp="1"/>
          </p:cNvSpPr>
          <p:nvPr>
            <p:ph type="pic" sz="quarter" idx="11"/>
          </p:nvPr>
        </p:nvSpPr>
        <p:spPr>
          <a:xfrm>
            <a:off x="1828229" y="1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656457" y="1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5484685" y="1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312914" y="11"/>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5" name="Picture Placeholder 3"/>
          <p:cNvSpPr>
            <a:spLocks noGrp="1"/>
          </p:cNvSpPr>
          <p:nvPr>
            <p:ph type="pic" sz="quarter" idx="15"/>
          </p:nvPr>
        </p:nvSpPr>
        <p:spPr>
          <a:xfrm>
            <a:off x="0" y="1711083"/>
            <a:ext cx="1831086" cy="1721357"/>
          </a:xfrm>
        </p:spPr>
        <p:txBody>
          <a:bodyPr lIns="290322" tIns="145161" rIns="290322" bIns="145161"/>
          <a:lstStyle>
            <a:lvl1pPr marL="0" indent="0">
              <a:buFontTx/>
              <a:buNone/>
              <a:defRPr/>
            </a:lvl1pPr>
          </a:lstStyle>
          <a:p>
            <a:r>
              <a:rPr lang="ru-RU"/>
              <a:t>Вставка рисунка</a:t>
            </a:r>
            <a:endParaRPr lang="en-US" dirty="0"/>
          </a:p>
        </p:txBody>
      </p:sp>
      <p:sp>
        <p:nvSpPr>
          <p:cNvPr id="16" name="Picture Placeholder 3"/>
          <p:cNvSpPr>
            <a:spLocks noGrp="1"/>
          </p:cNvSpPr>
          <p:nvPr>
            <p:ph type="pic" sz="quarter" idx="16"/>
          </p:nvPr>
        </p:nvSpPr>
        <p:spPr>
          <a:xfrm>
            <a:off x="1828229" y="171108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7" name="Picture Placeholder 3"/>
          <p:cNvSpPr>
            <a:spLocks noGrp="1"/>
          </p:cNvSpPr>
          <p:nvPr>
            <p:ph type="pic" sz="quarter" idx="17"/>
          </p:nvPr>
        </p:nvSpPr>
        <p:spPr>
          <a:xfrm>
            <a:off x="3656457" y="171108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8" name="Picture Placeholder 3"/>
          <p:cNvSpPr>
            <a:spLocks noGrp="1"/>
          </p:cNvSpPr>
          <p:nvPr>
            <p:ph type="pic" sz="quarter" idx="18"/>
          </p:nvPr>
        </p:nvSpPr>
        <p:spPr>
          <a:xfrm>
            <a:off x="5484685" y="171108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19" name="Picture Placeholder 3"/>
          <p:cNvSpPr>
            <a:spLocks noGrp="1"/>
          </p:cNvSpPr>
          <p:nvPr>
            <p:ph type="pic" sz="quarter" idx="19"/>
          </p:nvPr>
        </p:nvSpPr>
        <p:spPr>
          <a:xfrm>
            <a:off x="7312914" y="171108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0" name="Picture Placeholder 3"/>
          <p:cNvSpPr>
            <a:spLocks noGrp="1"/>
          </p:cNvSpPr>
          <p:nvPr>
            <p:ph type="pic" sz="quarter" idx="20"/>
          </p:nvPr>
        </p:nvSpPr>
        <p:spPr>
          <a:xfrm>
            <a:off x="0"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1" name="Picture Placeholder 3"/>
          <p:cNvSpPr>
            <a:spLocks noGrp="1"/>
          </p:cNvSpPr>
          <p:nvPr>
            <p:ph type="pic" sz="quarter" idx="21"/>
          </p:nvPr>
        </p:nvSpPr>
        <p:spPr>
          <a:xfrm>
            <a:off x="1828229"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2" name="Picture Placeholder 3"/>
          <p:cNvSpPr>
            <a:spLocks noGrp="1"/>
          </p:cNvSpPr>
          <p:nvPr>
            <p:ph type="pic" sz="quarter" idx="22"/>
          </p:nvPr>
        </p:nvSpPr>
        <p:spPr>
          <a:xfrm>
            <a:off x="3656457"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3" name="Picture Placeholder 3"/>
          <p:cNvSpPr>
            <a:spLocks noGrp="1"/>
          </p:cNvSpPr>
          <p:nvPr>
            <p:ph type="pic" sz="quarter" idx="23"/>
          </p:nvPr>
        </p:nvSpPr>
        <p:spPr>
          <a:xfrm>
            <a:off x="5484685"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
        <p:nvSpPr>
          <p:cNvPr id="24" name="Picture Placeholder 3"/>
          <p:cNvSpPr>
            <a:spLocks noGrp="1"/>
          </p:cNvSpPr>
          <p:nvPr>
            <p:ph type="pic" sz="quarter" idx="24"/>
          </p:nvPr>
        </p:nvSpPr>
        <p:spPr>
          <a:xfrm>
            <a:off x="7312914" y="3422153"/>
            <a:ext cx="1831086" cy="1721357"/>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334548400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6"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7" name="Picture Placeholder 3"/>
          <p:cNvSpPr>
            <a:spLocks noGrp="1"/>
          </p:cNvSpPr>
          <p:nvPr>
            <p:ph type="pic" sz="quarter" idx="11"/>
          </p:nvPr>
        </p:nvSpPr>
        <p:spPr>
          <a:xfrm>
            <a:off x="1521573"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2" name="Picture Placeholder 3"/>
          <p:cNvSpPr>
            <a:spLocks noGrp="1"/>
          </p:cNvSpPr>
          <p:nvPr>
            <p:ph type="pic" sz="quarter" idx="12"/>
          </p:nvPr>
        </p:nvSpPr>
        <p:spPr>
          <a:xfrm>
            <a:off x="3043135"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3" name="Picture Placeholder 3"/>
          <p:cNvSpPr>
            <a:spLocks noGrp="1"/>
          </p:cNvSpPr>
          <p:nvPr>
            <p:ph type="pic" sz="quarter" idx="13"/>
          </p:nvPr>
        </p:nvSpPr>
        <p:spPr>
          <a:xfrm>
            <a:off x="4564700"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14" name="Picture Placeholder 3"/>
          <p:cNvSpPr>
            <a:spLocks noGrp="1"/>
          </p:cNvSpPr>
          <p:nvPr>
            <p:ph type="pic" sz="quarter" idx="14"/>
          </p:nvPr>
        </p:nvSpPr>
        <p:spPr>
          <a:xfrm>
            <a:off x="7607823"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5" name="Picture Placeholder 3"/>
          <p:cNvSpPr>
            <a:spLocks noGrp="1"/>
          </p:cNvSpPr>
          <p:nvPr>
            <p:ph type="pic" sz="quarter" idx="25"/>
          </p:nvPr>
        </p:nvSpPr>
        <p:spPr>
          <a:xfrm>
            <a:off x="6086249" y="0"/>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8" name="Picture Placeholder 3"/>
          <p:cNvSpPr>
            <a:spLocks noGrp="1"/>
          </p:cNvSpPr>
          <p:nvPr>
            <p:ph type="pic" sz="quarter" idx="26"/>
          </p:nvPr>
        </p:nvSpPr>
        <p:spPr>
          <a:xfrm>
            <a:off x="16"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29" name="Picture Placeholder 3"/>
          <p:cNvSpPr>
            <a:spLocks noGrp="1"/>
          </p:cNvSpPr>
          <p:nvPr>
            <p:ph type="pic" sz="quarter" idx="27"/>
          </p:nvPr>
        </p:nvSpPr>
        <p:spPr>
          <a:xfrm>
            <a:off x="1521573"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0" name="Picture Placeholder 3"/>
          <p:cNvSpPr>
            <a:spLocks noGrp="1"/>
          </p:cNvSpPr>
          <p:nvPr>
            <p:ph type="pic" sz="quarter" idx="28"/>
          </p:nvPr>
        </p:nvSpPr>
        <p:spPr>
          <a:xfrm>
            <a:off x="3043135"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1" name="Picture Placeholder 3"/>
          <p:cNvSpPr>
            <a:spLocks noGrp="1"/>
          </p:cNvSpPr>
          <p:nvPr>
            <p:ph type="pic" sz="quarter" idx="29"/>
          </p:nvPr>
        </p:nvSpPr>
        <p:spPr>
          <a:xfrm>
            <a:off x="4564700"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2" name="Picture Placeholder 3"/>
          <p:cNvSpPr>
            <a:spLocks noGrp="1"/>
          </p:cNvSpPr>
          <p:nvPr>
            <p:ph type="pic" sz="quarter" idx="30"/>
          </p:nvPr>
        </p:nvSpPr>
        <p:spPr>
          <a:xfrm>
            <a:off x="7607823"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3" name="Picture Placeholder 3"/>
          <p:cNvSpPr>
            <a:spLocks noGrp="1"/>
          </p:cNvSpPr>
          <p:nvPr>
            <p:ph type="pic" sz="quarter" idx="31"/>
          </p:nvPr>
        </p:nvSpPr>
        <p:spPr>
          <a:xfrm>
            <a:off x="6086249" y="1282446"/>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4" name="Picture Placeholder 3"/>
          <p:cNvSpPr>
            <a:spLocks noGrp="1"/>
          </p:cNvSpPr>
          <p:nvPr>
            <p:ph type="pic" sz="quarter" idx="32"/>
          </p:nvPr>
        </p:nvSpPr>
        <p:spPr>
          <a:xfrm>
            <a:off x="16"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5" name="Picture Placeholder 3"/>
          <p:cNvSpPr>
            <a:spLocks noGrp="1"/>
          </p:cNvSpPr>
          <p:nvPr>
            <p:ph type="pic" sz="quarter" idx="33"/>
          </p:nvPr>
        </p:nvSpPr>
        <p:spPr>
          <a:xfrm>
            <a:off x="1521573"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6" name="Picture Placeholder 3"/>
          <p:cNvSpPr>
            <a:spLocks noGrp="1"/>
          </p:cNvSpPr>
          <p:nvPr>
            <p:ph type="pic" sz="quarter" idx="34"/>
          </p:nvPr>
        </p:nvSpPr>
        <p:spPr>
          <a:xfrm>
            <a:off x="3043135"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7" name="Picture Placeholder 3"/>
          <p:cNvSpPr>
            <a:spLocks noGrp="1"/>
          </p:cNvSpPr>
          <p:nvPr>
            <p:ph type="pic" sz="quarter" idx="35"/>
          </p:nvPr>
        </p:nvSpPr>
        <p:spPr>
          <a:xfrm>
            <a:off x="4564700"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8" name="Picture Placeholder 3"/>
          <p:cNvSpPr>
            <a:spLocks noGrp="1"/>
          </p:cNvSpPr>
          <p:nvPr>
            <p:ph type="pic" sz="quarter" idx="36"/>
          </p:nvPr>
        </p:nvSpPr>
        <p:spPr>
          <a:xfrm>
            <a:off x="7607823"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39" name="Picture Placeholder 3"/>
          <p:cNvSpPr>
            <a:spLocks noGrp="1"/>
          </p:cNvSpPr>
          <p:nvPr>
            <p:ph type="pic" sz="quarter" idx="37"/>
          </p:nvPr>
        </p:nvSpPr>
        <p:spPr>
          <a:xfrm>
            <a:off x="6086249" y="2564892"/>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0" name="Picture Placeholder 3"/>
          <p:cNvSpPr>
            <a:spLocks noGrp="1"/>
          </p:cNvSpPr>
          <p:nvPr>
            <p:ph type="pic" sz="quarter" idx="38"/>
          </p:nvPr>
        </p:nvSpPr>
        <p:spPr>
          <a:xfrm>
            <a:off x="16"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1" name="Picture Placeholder 3"/>
          <p:cNvSpPr>
            <a:spLocks noGrp="1"/>
          </p:cNvSpPr>
          <p:nvPr>
            <p:ph type="pic" sz="quarter" idx="39"/>
          </p:nvPr>
        </p:nvSpPr>
        <p:spPr>
          <a:xfrm>
            <a:off x="1521573"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2" name="Picture Placeholder 3"/>
          <p:cNvSpPr>
            <a:spLocks noGrp="1"/>
          </p:cNvSpPr>
          <p:nvPr>
            <p:ph type="pic" sz="quarter" idx="40"/>
          </p:nvPr>
        </p:nvSpPr>
        <p:spPr>
          <a:xfrm>
            <a:off x="3043135"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3" name="Picture Placeholder 3"/>
          <p:cNvSpPr>
            <a:spLocks noGrp="1"/>
          </p:cNvSpPr>
          <p:nvPr>
            <p:ph type="pic" sz="quarter" idx="41"/>
          </p:nvPr>
        </p:nvSpPr>
        <p:spPr>
          <a:xfrm>
            <a:off x="4564700"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4" name="Picture Placeholder 3"/>
          <p:cNvSpPr>
            <a:spLocks noGrp="1"/>
          </p:cNvSpPr>
          <p:nvPr>
            <p:ph type="pic" sz="quarter" idx="42"/>
          </p:nvPr>
        </p:nvSpPr>
        <p:spPr>
          <a:xfrm>
            <a:off x="7607823"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
        <p:nvSpPr>
          <p:cNvPr id="45" name="Picture Placeholder 3"/>
          <p:cNvSpPr>
            <a:spLocks noGrp="1"/>
          </p:cNvSpPr>
          <p:nvPr>
            <p:ph type="pic" sz="quarter" idx="43"/>
          </p:nvPr>
        </p:nvSpPr>
        <p:spPr>
          <a:xfrm>
            <a:off x="6086249" y="3847338"/>
            <a:ext cx="1536193" cy="1296162"/>
          </a:xfrm>
        </p:spPr>
        <p:txBody>
          <a:bodyPr lIns="290322" tIns="145161" rIns="290322" bIns="145161"/>
          <a:lstStyle>
            <a:lvl1pPr marL="0" indent="0">
              <a:buFontTx/>
              <a:buNone/>
              <a:defRPr/>
            </a:lvl1pPr>
          </a:lstStyle>
          <a:p>
            <a:r>
              <a:rPr lang="ru-RU"/>
              <a:t>Вставка рисунка</a:t>
            </a:r>
            <a:endParaRPr lang="en-US"/>
          </a:p>
        </p:txBody>
      </p:sp>
    </p:spTree>
    <p:extLst>
      <p:ext uri="{BB962C8B-B14F-4D97-AF65-F5344CB8AC3E}">
        <p14:creationId xmlns:p14="http://schemas.microsoft.com/office/powerpoint/2010/main" val="286211751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5223737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2667001"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4648199"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Picture Placeholder 3"/>
          <p:cNvSpPr>
            <a:spLocks noGrp="1"/>
          </p:cNvSpPr>
          <p:nvPr>
            <p:ph type="pic" sz="quarter" idx="13"/>
          </p:nvPr>
        </p:nvSpPr>
        <p:spPr>
          <a:xfrm>
            <a:off x="6629400" y="1047759"/>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0" name="Text Placeholder 9"/>
          <p:cNvSpPr>
            <a:spLocks noGrp="1"/>
          </p:cNvSpPr>
          <p:nvPr>
            <p:ph type="body" sz="quarter" idx="14"/>
          </p:nvPr>
        </p:nvSpPr>
        <p:spPr>
          <a:xfrm>
            <a:off x="6858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9"/>
          <p:cNvSpPr>
            <a:spLocks noGrp="1"/>
          </p:cNvSpPr>
          <p:nvPr>
            <p:ph type="body" sz="quarter" idx="15"/>
          </p:nvPr>
        </p:nvSpPr>
        <p:spPr>
          <a:xfrm>
            <a:off x="2667001"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ext Placeholder 9"/>
          <p:cNvSpPr>
            <a:spLocks noGrp="1"/>
          </p:cNvSpPr>
          <p:nvPr>
            <p:ph type="body" sz="quarter" idx="16"/>
          </p:nvPr>
        </p:nvSpPr>
        <p:spPr>
          <a:xfrm>
            <a:off x="4648199"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Text Placeholder 9"/>
          <p:cNvSpPr>
            <a:spLocks noGrp="1"/>
          </p:cNvSpPr>
          <p:nvPr>
            <p:ph type="body" sz="quarter" idx="17"/>
          </p:nvPr>
        </p:nvSpPr>
        <p:spPr>
          <a:xfrm>
            <a:off x="6629400" y="3735428"/>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1024534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Text Placeholder 4"/>
          <p:cNvSpPr>
            <a:spLocks noGrp="1"/>
          </p:cNvSpPr>
          <p:nvPr>
            <p:ph type="body" sz="quarter" idx="1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9"/>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1"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3323844"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5961887" y="3735428"/>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9"/>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9"/>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3"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10"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607589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9"/>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9"/>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8" name="Text Placeholder 9"/>
          <p:cNvSpPr>
            <a:spLocks noGrp="1"/>
          </p:cNvSpPr>
          <p:nvPr>
            <p:ph type="body" sz="quarter" idx="14"/>
          </p:nvPr>
        </p:nvSpPr>
        <p:spPr>
          <a:xfrm>
            <a:off x="685803"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644010" y="3735428"/>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490971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r>
              <a:rPr lang="ru-RU"/>
              <a:t>Вставка рисунка</a:t>
            </a:r>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r>
              <a:rPr lang="ru-RU"/>
              <a:t>Вставка рисунка</a:t>
            </a:r>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r>
              <a:rPr lang="ru-RU"/>
              <a:t>Вставка рисунка</a:t>
            </a:r>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r>
              <a:rPr lang="ru-RU"/>
              <a:t>Вставка рисунка</a:t>
            </a:r>
            <a:endParaRPr lang="en-US"/>
          </a:p>
        </p:txBody>
      </p:sp>
      <p:sp>
        <p:nvSpPr>
          <p:cNvPr id="14" name="Content Placeholder 13"/>
          <p:cNvSpPr>
            <a:spLocks noGrp="1"/>
          </p:cNvSpPr>
          <p:nvPr>
            <p:ph sz="quarter" idx="18"/>
          </p:nvPr>
        </p:nvSpPr>
        <p:spPr>
          <a:xfrm>
            <a:off x="685801"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6239"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6675"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7113" y="2291465"/>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22"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5175573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11" name="Content Placeholder 13"/>
          <p:cNvSpPr>
            <a:spLocks noGrp="1"/>
          </p:cNvSpPr>
          <p:nvPr>
            <p:ph sz="quarter" idx="18"/>
          </p:nvPr>
        </p:nvSpPr>
        <p:spPr>
          <a:xfrm>
            <a:off x="685801"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2291465"/>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4"/>
          <p:cNvSpPr>
            <a:spLocks noGrp="1"/>
          </p:cNvSpPr>
          <p:nvPr>
            <p:ph type="body" sz="quarter" idx="21"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9"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8064146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r>
              <a:rPr lang="ru-RU"/>
              <a:t>Вставка рисунка</a:t>
            </a:r>
            <a:endParaRPr lang="en-US"/>
          </a:p>
        </p:txBody>
      </p:sp>
      <p:sp>
        <p:nvSpPr>
          <p:cNvPr id="7" name="Content Placeholder 13"/>
          <p:cNvSpPr>
            <a:spLocks noGrp="1"/>
          </p:cNvSpPr>
          <p:nvPr>
            <p:ph sz="quarter" idx="18"/>
          </p:nvPr>
        </p:nvSpPr>
        <p:spPr>
          <a:xfrm>
            <a:off x="685819"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2291465"/>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Text Placeholder 4"/>
          <p:cNvSpPr>
            <a:spLocks noGrp="1"/>
          </p:cNvSpPr>
          <p:nvPr>
            <p:ph type="body" sz="quarter" idx="20"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74049327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85803"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914401"/>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0161167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66610692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7"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9" y="3528312"/>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2"/>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Tree>
    <p:extLst>
      <p:ext uri="{BB962C8B-B14F-4D97-AF65-F5344CB8AC3E}">
        <p14:creationId xmlns:p14="http://schemas.microsoft.com/office/powerpoint/2010/main" val="15771398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Content Placeholder 13"/>
          <p:cNvSpPr>
            <a:spLocks noGrp="1"/>
          </p:cNvSpPr>
          <p:nvPr>
            <p:ph sz="quarter" idx="18"/>
          </p:nvPr>
        </p:nvSpPr>
        <p:spPr>
          <a:xfrm>
            <a:off x="685819" y="3528312"/>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13"/>
          <p:cNvSpPr>
            <a:spLocks noGrp="1"/>
          </p:cNvSpPr>
          <p:nvPr>
            <p:ph sz="quarter" idx="19"/>
          </p:nvPr>
        </p:nvSpPr>
        <p:spPr>
          <a:xfrm>
            <a:off x="4645154" y="3528312"/>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12" name="Text Placeholder 4"/>
          <p:cNvSpPr>
            <a:spLocks noGrp="1"/>
          </p:cNvSpPr>
          <p:nvPr>
            <p:ph type="body" sz="quarter" idx="26"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8"/>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8"/>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8"/>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8"/>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84719878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0" y="1047752"/>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2667001"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4648199"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7" name="Picture Placeholder 3"/>
          <p:cNvSpPr>
            <a:spLocks noGrp="1"/>
          </p:cNvSpPr>
          <p:nvPr>
            <p:ph type="pic" sz="quarter" idx="13"/>
          </p:nvPr>
        </p:nvSpPr>
        <p:spPr>
          <a:xfrm>
            <a:off x="6629400" y="1047752"/>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19"/>
          </p:nvPr>
        </p:nvSpPr>
        <p:spPr>
          <a:xfrm>
            <a:off x="685801" y="3307848"/>
            <a:ext cx="1831086" cy="939488"/>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3" name="Text Placeholder 7"/>
          <p:cNvSpPr>
            <a:spLocks noGrp="1"/>
          </p:cNvSpPr>
          <p:nvPr>
            <p:ph type="body" sz="quarter" idx="20"/>
          </p:nvPr>
        </p:nvSpPr>
        <p:spPr>
          <a:xfrm>
            <a:off x="2666239" y="3307848"/>
            <a:ext cx="1831086" cy="939488"/>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6" name="Text Placeholder 7"/>
          <p:cNvSpPr>
            <a:spLocks noGrp="1"/>
          </p:cNvSpPr>
          <p:nvPr>
            <p:ph type="body" sz="quarter" idx="21"/>
          </p:nvPr>
        </p:nvSpPr>
        <p:spPr>
          <a:xfrm>
            <a:off x="4646675" y="3307848"/>
            <a:ext cx="1831086" cy="939488"/>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7" name="Text Placeholder 7"/>
          <p:cNvSpPr>
            <a:spLocks noGrp="1"/>
          </p:cNvSpPr>
          <p:nvPr>
            <p:ph type="body" sz="quarter" idx="22"/>
          </p:nvPr>
        </p:nvSpPr>
        <p:spPr>
          <a:xfrm>
            <a:off x="6627113" y="3307848"/>
            <a:ext cx="1831086" cy="939488"/>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80"/>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80"/>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80"/>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66861941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1" y="1047752"/>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r>
              <a:rPr lang="ru-RU"/>
              <a:t>Вставка рисунка</a:t>
            </a:r>
            <a:endParaRPr lang="en-US" dirty="0"/>
          </a:p>
        </p:txBody>
      </p:sp>
      <p:sp>
        <p:nvSpPr>
          <p:cNvPr id="5" name="Picture Placeholder 3"/>
          <p:cNvSpPr>
            <a:spLocks noGrp="1"/>
          </p:cNvSpPr>
          <p:nvPr>
            <p:ph type="pic" sz="quarter" idx="11"/>
          </p:nvPr>
        </p:nvSpPr>
        <p:spPr>
          <a:xfrm>
            <a:off x="3323844"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6" name="Picture Placeholder 3"/>
          <p:cNvSpPr>
            <a:spLocks noGrp="1"/>
          </p:cNvSpPr>
          <p:nvPr>
            <p:ph type="pic" sz="quarter" idx="12"/>
          </p:nvPr>
        </p:nvSpPr>
        <p:spPr>
          <a:xfrm>
            <a:off x="5961887" y="1047752"/>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9" name="Text Placeholder 7"/>
          <p:cNvSpPr>
            <a:spLocks noGrp="1"/>
          </p:cNvSpPr>
          <p:nvPr>
            <p:ph type="body" sz="quarter" idx="21"/>
          </p:nvPr>
        </p:nvSpPr>
        <p:spPr>
          <a:xfrm>
            <a:off x="685801" y="3538680"/>
            <a:ext cx="2496312"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0" name="Text Placeholder 7"/>
          <p:cNvSpPr>
            <a:spLocks noGrp="1"/>
          </p:cNvSpPr>
          <p:nvPr>
            <p:ph type="body" sz="quarter" idx="22"/>
          </p:nvPr>
        </p:nvSpPr>
        <p:spPr>
          <a:xfrm>
            <a:off x="3323844" y="3538680"/>
            <a:ext cx="2496312"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4" name="Text Placeholder 7"/>
          <p:cNvSpPr>
            <a:spLocks noGrp="1"/>
          </p:cNvSpPr>
          <p:nvPr>
            <p:ph type="body" sz="quarter" idx="23"/>
          </p:nvPr>
        </p:nvSpPr>
        <p:spPr>
          <a:xfrm>
            <a:off x="5961887" y="3538680"/>
            <a:ext cx="2496312" cy="708656"/>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11"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12" y="209979"/>
            <a:ext cx="7772401" cy="61317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685803"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5" name="Picture Placeholder 3"/>
          <p:cNvSpPr>
            <a:spLocks noGrp="1"/>
          </p:cNvSpPr>
          <p:nvPr>
            <p:ph type="pic" sz="quarter" idx="11"/>
          </p:nvPr>
        </p:nvSpPr>
        <p:spPr>
          <a:xfrm>
            <a:off x="4644010" y="1047752"/>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r>
              <a:rPr lang="ru-RU"/>
              <a:t>Вставка рисунка</a:t>
            </a:r>
            <a:endParaRPr lang="en-US"/>
          </a:p>
        </p:txBody>
      </p:sp>
      <p:sp>
        <p:nvSpPr>
          <p:cNvPr id="8" name="Text Placeholder 7"/>
          <p:cNvSpPr>
            <a:spLocks noGrp="1"/>
          </p:cNvSpPr>
          <p:nvPr>
            <p:ph type="body" sz="quarter" idx="21"/>
          </p:nvPr>
        </p:nvSpPr>
        <p:spPr>
          <a:xfrm>
            <a:off x="685819" y="3538680"/>
            <a:ext cx="3813049" cy="708656"/>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9" name="Text Placeholder 7"/>
          <p:cNvSpPr>
            <a:spLocks noGrp="1"/>
          </p:cNvSpPr>
          <p:nvPr>
            <p:ph type="body" sz="quarter" idx="22"/>
          </p:nvPr>
        </p:nvSpPr>
        <p:spPr>
          <a:xfrm>
            <a:off x="4645154" y="3538680"/>
            <a:ext cx="3813049" cy="708656"/>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ru-RU"/>
              <a:t>Образец текста</a:t>
            </a:r>
          </a:p>
          <a:p>
            <a:pPr lvl="1"/>
            <a:r>
              <a:rPr lang="ru-RU"/>
              <a:t>Второй уровень</a:t>
            </a:r>
          </a:p>
        </p:txBody>
      </p:sp>
      <p:sp>
        <p:nvSpPr>
          <p:cNvPr id="7" name="Text Placeholder 4"/>
          <p:cNvSpPr>
            <a:spLocks noGrp="1"/>
          </p:cNvSpPr>
          <p:nvPr>
            <p:ph type="body" sz="quarter" idx="18" hasCustomPrompt="1"/>
          </p:nvPr>
        </p:nvSpPr>
        <p:spPr>
          <a:xfrm>
            <a:off x="685812"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facebook.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hyperlink" Target="https://twitter.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hyperlink" Target="https://www.linkedin.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theme" Target="../theme/theme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61" Type="http://schemas.openxmlformats.org/officeDocument/2006/relationships/hyperlink" Target="https://twitter.com/" TargetMode="Externa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hyperlink" Target="https://www.linkedin.com/" TargetMode="Externa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hyperlink" Target="https://twitter.com/" TargetMode="Externa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61" Type="http://schemas.openxmlformats.org/officeDocument/2006/relationships/hyperlink" Target="https://www.linkedin.com/" TargetMode="Externa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hyperlink" Target="https://www.facebook.com" TargetMode="Externa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hyperlink" Target="https://www.facebook.com" TargetMode="Externa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4.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hyperlink" Target="https://twitter.com/" TargetMode="Externa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hyperlink" Target="https://www.linkedin.com/"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12" y="209977"/>
            <a:ext cx="7772401" cy="613171"/>
          </a:xfrm>
          <a:prstGeom prst="rect">
            <a:avLst/>
          </a:prstGeom>
        </p:spPr>
        <p:txBody>
          <a:bodyPr vert="horz" lIns="0" tIns="0" rIns="0" bIns="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12" y="914402"/>
            <a:ext cx="7772401" cy="3470673"/>
          </a:xfrm>
          <a:prstGeom prst="rect">
            <a:avLst/>
          </a:prstGeom>
        </p:spPr>
        <p:txBody>
          <a:bodyPr vert="horz" lIns="0" tIns="0" rIns="0" bIns="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Slide Number Placeholder 5"/>
          <p:cNvSpPr txBox="1">
            <a:spLocks/>
          </p:cNvSpPr>
          <p:nvPr/>
        </p:nvSpPr>
        <p:spPr>
          <a:xfrm>
            <a:off x="6325465" y="4727515"/>
            <a:ext cx="1620957" cy="230822"/>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p:nvSpPr>
        <p:spPr>
          <a:xfrm>
            <a:off x="611237" y="4719822"/>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tx1"/>
                </a:solidFill>
              </a:rPr>
              <a:pPr algn="ctr"/>
              <a:t>‹#›</a:t>
            </a:fld>
            <a:endParaRPr lang="en-US" sz="900" dirty="0">
              <a:solidFill>
                <a:schemeClr val="tx1"/>
              </a:solidFill>
            </a:endParaRPr>
          </a:p>
        </p:txBody>
      </p:sp>
      <p:sp>
        <p:nvSpPr>
          <p:cNvPr id="10" name="Oval 9"/>
          <p:cNvSpPr/>
          <p:nvPr/>
        </p:nvSpPr>
        <p:spPr>
          <a:xfrm>
            <a:off x="538557"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6"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9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70" y="4792775"/>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55" y="4790579"/>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810"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p:nvSpPr>
        <p:spPr>
          <a:xfrm>
            <a:off x="8351423"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p:nvSpPr>
        <p:spPr>
          <a:xfrm>
            <a:off x="8024264"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p:nvSpPr>
        <p:spPr>
          <a:xfrm rot="10800000">
            <a:off x="8678584" y="4717988"/>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3"/>
          </p:cNvPr>
          <p:cNvSpPr/>
          <p:nvPr/>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64"/>
          </p:cNvPr>
          <p:cNvSpPr/>
          <p:nvPr/>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65"/>
          </p:cNvPr>
          <p:cNvSpPr/>
          <p:nvPr/>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2890612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12" y="209978"/>
            <a:ext cx="7772401" cy="613171"/>
          </a:xfrm>
          <a:prstGeom prst="rect">
            <a:avLst/>
          </a:prstGeom>
        </p:spPr>
        <p:txBody>
          <a:bodyPr vert="horz" lIns="0" tIns="0" rIns="0" bIns="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12" y="914402"/>
            <a:ext cx="7772401" cy="3470673"/>
          </a:xfrm>
          <a:prstGeom prst="rect">
            <a:avLst/>
          </a:prstGeom>
        </p:spPr>
        <p:txBody>
          <a:bodyPr vert="horz" lIns="0" tIns="0" rIns="0" bIns="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Slide Number Placeholder 5"/>
          <p:cNvSpPr txBox="1">
            <a:spLocks/>
          </p:cNvSpPr>
          <p:nvPr/>
        </p:nvSpPr>
        <p:spPr>
          <a:xfrm>
            <a:off x="6325467" y="4727515"/>
            <a:ext cx="1620957" cy="230822"/>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p:nvSpPr>
        <p:spPr>
          <a:xfrm>
            <a:off x="611239" y="4719823"/>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pPr algn="ctr"/>
              <a:t>‹#›</a:t>
            </a:fld>
            <a:endParaRPr lang="en-US" sz="900" dirty="0"/>
          </a:p>
        </p:txBody>
      </p:sp>
      <p:sp>
        <p:nvSpPr>
          <p:cNvPr id="10" name="Oval 9"/>
          <p:cNvSpPr/>
          <p:nvPr/>
        </p:nvSpPr>
        <p:spPr>
          <a:xfrm>
            <a:off x="538557"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7"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91"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70" y="4792775"/>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57" y="4790579"/>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812"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p:nvSpPr>
        <p:spPr>
          <a:xfrm>
            <a:off x="8351423"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p:nvSpPr>
        <p:spPr>
          <a:xfrm>
            <a:off x="8024264"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p:nvSpPr>
        <p:spPr>
          <a:xfrm rot="10800000">
            <a:off x="8678584" y="4717989"/>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59"/>
          </p:cNvPr>
          <p:cNvSpPr/>
          <p:nvPr/>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60"/>
          </p:cNvPr>
          <p:cNvSpPr/>
          <p:nvPr/>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61"/>
          </p:cNvPr>
          <p:cNvSpPr/>
          <p:nvPr/>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12" y="209979"/>
            <a:ext cx="7772401" cy="613171"/>
          </a:xfrm>
          <a:prstGeom prst="rect">
            <a:avLst/>
          </a:prstGeom>
        </p:spPr>
        <p:txBody>
          <a:bodyPr vert="horz" lIns="0" tIns="0" rIns="0" bIns="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12" y="914402"/>
            <a:ext cx="7772401" cy="3470673"/>
          </a:xfrm>
          <a:prstGeom prst="rect">
            <a:avLst/>
          </a:prstGeom>
        </p:spPr>
        <p:txBody>
          <a:bodyPr vert="horz" lIns="0" tIns="0" rIns="0" bIns="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Slide Number Placeholder 5"/>
          <p:cNvSpPr txBox="1">
            <a:spLocks/>
          </p:cNvSpPr>
          <p:nvPr/>
        </p:nvSpPr>
        <p:spPr>
          <a:xfrm>
            <a:off x="6325469" y="4727515"/>
            <a:ext cx="1620957" cy="230822"/>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rPr>
              <a:t>i9 presentation to Joe Smith</a:t>
            </a:r>
          </a:p>
        </p:txBody>
      </p:sp>
      <p:sp>
        <p:nvSpPr>
          <p:cNvPr id="7" name="Slide Number Placeholder 5"/>
          <p:cNvSpPr txBox="1">
            <a:spLocks/>
          </p:cNvSpPr>
          <p:nvPr/>
        </p:nvSpPr>
        <p:spPr>
          <a:xfrm>
            <a:off x="611239" y="4719824"/>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8"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92"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70" y="4792775"/>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59" y="4790579"/>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814"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90"/>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 id="2147483859" r:id="rId49"/>
    <p:sldLayoutId id="2147483860" r:id="rId50"/>
    <p:sldLayoutId id="2147483861" r:id="rId51"/>
    <p:sldLayoutId id="2147483862" r:id="rId52"/>
    <p:sldLayoutId id="2147483863" r:id="rId53"/>
    <p:sldLayoutId id="2147483864" r:id="rId54"/>
    <p:sldLayoutId id="2147483865" r:id="rId55"/>
    <p:sldLayoutId id="2147483866" r:id="rId56"/>
    <p:sldLayoutId id="2147483867" r:id="rId57"/>
    <p:sldLayoutId id="2147483868" r:id="rId58"/>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ACECB5-AC35-4451-812C-742190CC3808}" type="datetimeFigureOut">
              <a:rPr lang="ru-RU" smtClean="0"/>
              <a:t>09.11.2020</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D51874-CAFD-43E4-BAB3-F429EFE6A71A}" type="slidenum">
              <a:rPr lang="ru-RU" smtClean="0"/>
              <a:t>‹#›</a:t>
            </a:fld>
            <a:endParaRPr lang="ru-RU"/>
          </a:p>
        </p:txBody>
      </p:sp>
      <p:sp>
        <p:nvSpPr>
          <p:cNvPr id="7" name="Slide Number Placeholder 5"/>
          <p:cNvSpPr txBox="1">
            <a:spLocks/>
          </p:cNvSpPr>
          <p:nvPr/>
        </p:nvSpPr>
        <p:spPr>
          <a:xfrm>
            <a:off x="6325478" y="4727515"/>
            <a:ext cx="1620957" cy="230822"/>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rPr>
              <a:t>i9 presentation to Joe Smith</a:t>
            </a:r>
          </a:p>
        </p:txBody>
      </p:sp>
      <p:sp>
        <p:nvSpPr>
          <p:cNvPr id="8" name="Slide Number Placeholder 5"/>
          <p:cNvSpPr txBox="1">
            <a:spLocks/>
          </p:cNvSpPr>
          <p:nvPr/>
        </p:nvSpPr>
        <p:spPr>
          <a:xfrm>
            <a:off x="611240" y="4719832"/>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9" name="Oval 21"/>
          <p:cNvSpPr/>
          <p:nvPr/>
        </p:nvSpPr>
        <p:spPr>
          <a:xfrm>
            <a:off x="8351423" y="4717998"/>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0" name="Oval 22"/>
          <p:cNvSpPr/>
          <p:nvPr/>
        </p:nvSpPr>
        <p:spPr>
          <a:xfrm>
            <a:off x="8024264" y="4717998"/>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1" name="Oval 23"/>
          <p:cNvSpPr/>
          <p:nvPr/>
        </p:nvSpPr>
        <p:spPr>
          <a:xfrm rot="10800000">
            <a:off x="8678584" y="4717998"/>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2" name="Rectangle 17">
            <a:hlinkClick r:id="rId13"/>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3" name="Rectangle 24">
            <a:hlinkClick r:id="rId14"/>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Rectangle 25">
            <a:hlinkClick r:id="rId15"/>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672974127"/>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31503A-8692-42BA-988C-6B70E6FF2375}" type="datetimeFigureOut">
              <a:rPr lang="ru-RU" smtClean="0"/>
              <a:t>09.11.2020</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0952B9-D46C-40BB-96CF-149BA6B7FEA7}" type="slidenum">
              <a:rPr lang="ru-RU" smtClean="0"/>
              <a:t>‹#›</a:t>
            </a:fld>
            <a:endParaRPr lang="ru-RU"/>
          </a:p>
        </p:txBody>
      </p:sp>
    </p:spTree>
    <p:extLst>
      <p:ext uri="{BB962C8B-B14F-4D97-AF65-F5344CB8AC3E}">
        <p14:creationId xmlns:p14="http://schemas.microsoft.com/office/powerpoint/2010/main" val="1277028010"/>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9.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9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9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9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9">
            <a:extLst>
              <a:ext uri="{FF2B5EF4-FFF2-40B4-BE49-F238E27FC236}">
                <a16:creationId xmlns="" xmlns:a16="http://schemas.microsoft.com/office/drawing/2014/main" id="{F294EAD7-CAB8-401C-B12D-6064AA1177E0}"/>
              </a:ext>
            </a:extLst>
          </p:cNvPr>
          <p:cNvSpPr/>
          <p:nvPr/>
        </p:nvSpPr>
        <p:spPr>
          <a:xfrm>
            <a:off x="7455853" y="361581"/>
            <a:ext cx="1452696" cy="95723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000"/>
          </a:p>
        </p:txBody>
      </p:sp>
      <p:sp>
        <p:nvSpPr>
          <p:cNvPr id="13" name="object 2">
            <a:extLst>
              <a:ext uri="{FF2B5EF4-FFF2-40B4-BE49-F238E27FC236}">
                <a16:creationId xmlns="" xmlns:a16="http://schemas.microsoft.com/office/drawing/2014/main" id="{EE80F0AA-4DF1-4DBF-9AA2-5439157D8912}"/>
              </a:ext>
            </a:extLst>
          </p:cNvPr>
          <p:cNvSpPr/>
          <p:nvPr/>
        </p:nvSpPr>
        <p:spPr>
          <a:xfrm>
            <a:off x="1678" y="2441"/>
            <a:ext cx="9142321"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a:p>
        </p:txBody>
      </p:sp>
      <p:sp>
        <p:nvSpPr>
          <p:cNvPr id="14" name="object 3">
            <a:extLst>
              <a:ext uri="{FF2B5EF4-FFF2-40B4-BE49-F238E27FC236}">
                <a16:creationId xmlns="" xmlns:a16="http://schemas.microsoft.com/office/drawing/2014/main" id="{648E54F6-8C15-4BB3-94E3-7B81F0C680D4}"/>
              </a:ext>
            </a:extLst>
          </p:cNvPr>
          <p:cNvSpPr txBox="1">
            <a:spLocks noGrp="1"/>
          </p:cNvSpPr>
          <p:nvPr>
            <p:ph type="title"/>
          </p:nvPr>
        </p:nvSpPr>
        <p:spPr>
          <a:xfrm>
            <a:off x="968525" y="455826"/>
            <a:ext cx="6480720" cy="638930"/>
          </a:xfrm>
          <a:prstGeom prst="rect">
            <a:avLst/>
          </a:prstGeom>
        </p:spPr>
        <p:txBody>
          <a:bodyPr vert="horz" wrap="square" lIns="0" tIns="23151" rIns="0" bIns="0" rtlCol="0" anchor="ctr">
            <a:spAutoFit/>
          </a:bodyPr>
          <a:lstStyle/>
          <a:p>
            <a:pPr marL="26835">
              <a:spcBef>
                <a:spcPts val="241"/>
              </a:spcBef>
            </a:pPr>
            <a:r>
              <a:rPr lang="en-US" sz="4000" b="1" spc="11" dirty="0">
                <a:solidFill>
                  <a:schemeClr val="bg1"/>
                </a:solidFill>
                <a:latin typeface="Arial" pitchFamily="34" charset="0"/>
                <a:cs typeface="Arial" panose="020B0604020202020204" pitchFamily="34" charset="0"/>
              </a:rPr>
              <a:t>INFORMATIKA </a:t>
            </a:r>
            <a:r>
              <a:rPr lang="en-US" sz="4000" b="1" spc="11" dirty="0" err="1">
                <a:solidFill>
                  <a:schemeClr val="bg1"/>
                </a:solidFill>
                <a:latin typeface="Arial" pitchFamily="34" charset="0"/>
                <a:cs typeface="Arial" panose="020B0604020202020204" pitchFamily="34" charset="0"/>
              </a:rPr>
              <a:t>va</a:t>
            </a:r>
            <a:r>
              <a:rPr lang="en-US" sz="4000" b="1" spc="11" dirty="0">
                <a:solidFill>
                  <a:schemeClr val="bg1"/>
                </a:solidFill>
                <a:latin typeface="Arial" pitchFamily="34" charset="0"/>
                <a:cs typeface="Arial" panose="020B0604020202020204" pitchFamily="34" charset="0"/>
              </a:rPr>
              <a:t> AT</a:t>
            </a:r>
            <a:endParaRPr lang="en-US" sz="4000"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 xmlns:a16="http://schemas.microsoft.com/office/drawing/2014/main" id="{96789AA7-9596-4F83-89FD-AEC28EE179F1}"/>
              </a:ext>
            </a:extLst>
          </p:cNvPr>
          <p:cNvSpPr txBox="1"/>
          <p:nvPr/>
        </p:nvSpPr>
        <p:spPr>
          <a:xfrm>
            <a:off x="968525" y="2051510"/>
            <a:ext cx="7232294" cy="1530465"/>
          </a:xfrm>
          <a:prstGeom prst="rect">
            <a:avLst/>
          </a:prstGeom>
        </p:spPr>
        <p:txBody>
          <a:bodyPr vert="horz" wrap="square" lIns="0" tIns="22144" rIns="0" bIns="0" rtlCol="0">
            <a:spAutoFit/>
          </a:bodyPr>
          <a:lstStyle/>
          <a:p>
            <a:pPr marL="29189">
              <a:spcAft>
                <a:spcPts val="1200"/>
              </a:spcAft>
            </a:pPr>
            <a:r>
              <a:rPr lang="en-US" sz="4400" dirty="0" err="1" smtClean="0">
                <a:solidFill>
                  <a:srgbClr val="002060"/>
                </a:solidFill>
                <a:latin typeface="Arial" panose="020B0604020202020204" pitchFamily="34" charset="0"/>
                <a:cs typeface="Arial" panose="020B0604020202020204" pitchFamily="34" charset="0"/>
              </a:rPr>
              <a:t>Mavzu</a:t>
            </a:r>
            <a:r>
              <a:rPr lang="en-US" sz="4400"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Ma’lumotlar</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ombori</a:t>
            </a:r>
            <a:r>
              <a:rPr lang="en-US" sz="4400" b="1" dirty="0" smtClean="0">
                <a:solidFill>
                  <a:srgbClr val="002060"/>
                </a:solidFill>
                <a:latin typeface="Arial" panose="020B0604020202020204" pitchFamily="34" charset="0"/>
                <a:cs typeface="Arial" panose="020B0604020202020204" pitchFamily="34" charset="0"/>
              </a:rPr>
              <a:t> </a:t>
            </a:r>
          </a:p>
          <a:p>
            <a:pPr marL="29189" algn="just"/>
            <a:r>
              <a:rPr lang="en-US" sz="4400" b="1" dirty="0" err="1" smtClean="0">
                <a:solidFill>
                  <a:srgbClr val="002060"/>
                </a:solidFill>
                <a:latin typeface="Arial" panose="020B0604020202020204" pitchFamily="34" charset="0"/>
                <a:cs typeface="Arial" panose="020B0604020202020204" pitchFamily="34" charset="0"/>
              </a:rPr>
              <a:t>haqida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tushuncha</a:t>
            </a:r>
            <a:endParaRPr lang="en-US" sz="4400" b="1" dirty="0" smtClean="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204468" y="1983317"/>
            <a:ext cx="545620" cy="1079028"/>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a:solidFill>
                <a:srgbClr val="2365C7"/>
              </a:solidFill>
            </a:endParaRPr>
          </a:p>
        </p:txBody>
      </p:sp>
      <p:sp>
        <p:nvSpPr>
          <p:cNvPr id="17" name="object 6">
            <a:extLst>
              <a:ext uri="{FF2B5EF4-FFF2-40B4-BE49-F238E27FC236}">
                <a16:creationId xmlns="" xmlns:a16="http://schemas.microsoft.com/office/drawing/2014/main" id="{ACB4B4C4-B96E-4D3D-A3B1-019ECDA735A1}"/>
              </a:ext>
            </a:extLst>
          </p:cNvPr>
          <p:cNvSpPr/>
          <p:nvPr/>
        </p:nvSpPr>
        <p:spPr>
          <a:xfrm>
            <a:off x="236593" y="3328580"/>
            <a:ext cx="545620" cy="1079028"/>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a:p>
        </p:txBody>
      </p:sp>
      <p:sp>
        <p:nvSpPr>
          <p:cNvPr id="19" name="object 11">
            <a:extLst>
              <a:ext uri="{FF2B5EF4-FFF2-40B4-BE49-F238E27FC236}">
                <a16:creationId xmlns="" xmlns:a16="http://schemas.microsoft.com/office/drawing/2014/main" id="{382AB4AE-4981-4494-BB32-7A573B110208}"/>
              </a:ext>
            </a:extLst>
          </p:cNvPr>
          <p:cNvSpPr/>
          <p:nvPr/>
        </p:nvSpPr>
        <p:spPr>
          <a:xfrm>
            <a:off x="296080" y="433634"/>
            <a:ext cx="782330" cy="601797"/>
          </a:xfrm>
          <a:custGeom>
            <a:avLst/>
            <a:gdLst/>
            <a:ahLst/>
            <a:cxnLst/>
            <a:rect l="l" t="t" r="r" b="b"/>
            <a:pathLst>
              <a:path w="492759" h="379095">
                <a:moveTo>
                  <a:pt x="447094" y="0"/>
                </a:moveTo>
                <a:lnTo>
                  <a:pt x="45651" y="0"/>
                </a:lnTo>
                <a:lnTo>
                  <a:pt x="39383" y="6267"/>
                </a:lnTo>
                <a:lnTo>
                  <a:pt x="39383" y="264483"/>
                </a:lnTo>
                <a:lnTo>
                  <a:pt x="633" y="340944"/>
                </a:lnTo>
                <a:lnTo>
                  <a:pt x="309" y="341805"/>
                </a:lnTo>
                <a:lnTo>
                  <a:pt x="101" y="342658"/>
                </a:lnTo>
                <a:lnTo>
                  <a:pt x="0" y="371350"/>
                </a:lnTo>
                <a:lnTo>
                  <a:pt x="7444" y="378795"/>
                </a:lnTo>
                <a:lnTo>
                  <a:pt x="485302" y="378795"/>
                </a:lnTo>
                <a:lnTo>
                  <a:pt x="492747" y="371350"/>
                </a:lnTo>
                <a:lnTo>
                  <a:pt x="492747" y="364359"/>
                </a:lnTo>
                <a:lnTo>
                  <a:pt x="15405" y="364359"/>
                </a:lnTo>
                <a:lnTo>
                  <a:pt x="14436" y="363390"/>
                </a:lnTo>
                <a:lnTo>
                  <a:pt x="14436" y="351108"/>
                </a:lnTo>
                <a:lnTo>
                  <a:pt x="492747" y="351108"/>
                </a:lnTo>
                <a:lnTo>
                  <a:pt x="492644" y="342658"/>
                </a:lnTo>
                <a:lnTo>
                  <a:pt x="492437" y="341805"/>
                </a:lnTo>
                <a:lnTo>
                  <a:pt x="492113" y="340944"/>
                </a:lnTo>
                <a:lnTo>
                  <a:pt x="489948" y="336671"/>
                </a:lnTo>
                <a:lnTo>
                  <a:pt x="18968" y="336671"/>
                </a:lnTo>
                <a:lnTo>
                  <a:pt x="51033" y="273427"/>
                </a:lnTo>
                <a:lnTo>
                  <a:pt x="457895" y="273427"/>
                </a:lnTo>
                <a:lnTo>
                  <a:pt x="453363" y="264483"/>
                </a:lnTo>
                <a:lnTo>
                  <a:pt x="453363" y="258991"/>
                </a:lnTo>
                <a:lnTo>
                  <a:pt x="53820" y="258991"/>
                </a:lnTo>
                <a:lnTo>
                  <a:pt x="53820" y="14436"/>
                </a:lnTo>
                <a:lnTo>
                  <a:pt x="453363" y="14436"/>
                </a:lnTo>
                <a:lnTo>
                  <a:pt x="453363" y="6267"/>
                </a:lnTo>
                <a:lnTo>
                  <a:pt x="447094" y="0"/>
                </a:lnTo>
                <a:close/>
              </a:path>
              <a:path w="492759" h="379095">
                <a:moveTo>
                  <a:pt x="492747" y="351108"/>
                </a:moveTo>
                <a:lnTo>
                  <a:pt x="478311" y="351108"/>
                </a:lnTo>
                <a:lnTo>
                  <a:pt x="478311" y="363390"/>
                </a:lnTo>
                <a:lnTo>
                  <a:pt x="477342" y="364359"/>
                </a:lnTo>
                <a:lnTo>
                  <a:pt x="492747" y="364359"/>
                </a:lnTo>
                <a:lnTo>
                  <a:pt x="492747" y="351108"/>
                </a:lnTo>
                <a:close/>
              </a:path>
              <a:path w="492759" h="379095">
                <a:moveTo>
                  <a:pt x="300225" y="297831"/>
                </a:moveTo>
                <a:lnTo>
                  <a:pt x="192520" y="297831"/>
                </a:lnTo>
                <a:lnTo>
                  <a:pt x="187131" y="301934"/>
                </a:lnTo>
                <a:lnTo>
                  <a:pt x="177552" y="336671"/>
                </a:lnTo>
                <a:lnTo>
                  <a:pt x="192528" y="336671"/>
                </a:lnTo>
                <a:lnTo>
                  <a:pt x="199260" y="312267"/>
                </a:lnTo>
                <a:lnTo>
                  <a:pt x="308461" y="312267"/>
                </a:lnTo>
                <a:lnTo>
                  <a:pt x="305611" y="301934"/>
                </a:lnTo>
                <a:lnTo>
                  <a:pt x="300225" y="297831"/>
                </a:lnTo>
                <a:close/>
              </a:path>
              <a:path w="492759" h="379095">
                <a:moveTo>
                  <a:pt x="308461" y="312267"/>
                </a:moveTo>
                <a:lnTo>
                  <a:pt x="293486" y="312267"/>
                </a:lnTo>
                <a:lnTo>
                  <a:pt x="300219" y="336671"/>
                </a:lnTo>
                <a:lnTo>
                  <a:pt x="315191" y="336671"/>
                </a:lnTo>
                <a:lnTo>
                  <a:pt x="308461" y="312267"/>
                </a:lnTo>
                <a:close/>
              </a:path>
              <a:path w="492759" h="379095">
                <a:moveTo>
                  <a:pt x="457895" y="273427"/>
                </a:moveTo>
                <a:lnTo>
                  <a:pt x="441709" y="273427"/>
                </a:lnTo>
                <a:lnTo>
                  <a:pt x="473774" y="336671"/>
                </a:lnTo>
                <a:lnTo>
                  <a:pt x="489948" y="336671"/>
                </a:lnTo>
                <a:lnTo>
                  <a:pt x="457895" y="273427"/>
                </a:lnTo>
                <a:close/>
              </a:path>
              <a:path w="492759" h="379095">
                <a:moveTo>
                  <a:pt x="453363" y="14436"/>
                </a:moveTo>
                <a:lnTo>
                  <a:pt x="438927" y="14436"/>
                </a:lnTo>
                <a:lnTo>
                  <a:pt x="438927" y="258991"/>
                </a:lnTo>
                <a:lnTo>
                  <a:pt x="453363" y="258991"/>
                </a:lnTo>
                <a:lnTo>
                  <a:pt x="453363" y="14436"/>
                </a:lnTo>
                <a:close/>
              </a:path>
            </a:pathLst>
          </a:custGeom>
          <a:solidFill>
            <a:srgbClr val="00AEEF"/>
          </a:solidFill>
          <a:ln>
            <a:solidFill>
              <a:schemeClr val="bg1"/>
            </a:solidFill>
          </a:ln>
        </p:spPr>
        <p:txBody>
          <a:bodyPr wrap="square" lIns="0" tIns="0" rIns="0" bIns="0" rtlCol="0"/>
          <a:lstStyle/>
          <a:p>
            <a:endParaRPr dirty="0">
              <a:solidFill>
                <a:schemeClr val="bg1"/>
              </a:solidFill>
              <a:latin typeface="Arial" pitchFamily="34" charset="0"/>
              <a:cs typeface="Arial" pitchFamily="34" charset="0"/>
            </a:endParaRPr>
          </a:p>
        </p:txBody>
      </p:sp>
      <p:sp>
        <p:nvSpPr>
          <p:cNvPr id="24" name="object 12">
            <a:extLst>
              <a:ext uri="{FF2B5EF4-FFF2-40B4-BE49-F238E27FC236}">
                <a16:creationId xmlns="" xmlns:a16="http://schemas.microsoft.com/office/drawing/2014/main" id="{095BD782-9915-451D-8BDE-31B9F6A26271}"/>
              </a:ext>
            </a:extLst>
          </p:cNvPr>
          <p:cNvSpPr/>
          <p:nvPr/>
        </p:nvSpPr>
        <p:spPr>
          <a:xfrm>
            <a:off x="405973" y="669764"/>
            <a:ext cx="562552" cy="151205"/>
          </a:xfrm>
          <a:custGeom>
            <a:avLst/>
            <a:gdLst/>
            <a:ahLst/>
            <a:cxnLst/>
            <a:rect l="l" t="t" r="r" b="b"/>
            <a:pathLst>
              <a:path w="354330" h="95250">
                <a:moveTo>
                  <a:pt x="11206" y="0"/>
                </a:moveTo>
                <a:lnTo>
                  <a:pt x="3233" y="0"/>
                </a:lnTo>
                <a:lnTo>
                  <a:pt x="0" y="3228"/>
                </a:lnTo>
                <a:lnTo>
                  <a:pt x="3" y="89772"/>
                </a:lnTo>
                <a:lnTo>
                  <a:pt x="5076" y="94848"/>
                </a:lnTo>
                <a:lnTo>
                  <a:pt x="349236" y="94848"/>
                </a:lnTo>
                <a:lnTo>
                  <a:pt x="354312" y="89772"/>
                </a:lnTo>
                <a:lnTo>
                  <a:pt x="354312" y="80412"/>
                </a:lnTo>
                <a:lnTo>
                  <a:pt x="14436" y="80412"/>
                </a:lnTo>
                <a:lnTo>
                  <a:pt x="14436" y="3228"/>
                </a:lnTo>
                <a:lnTo>
                  <a:pt x="11206" y="0"/>
                </a:lnTo>
                <a:close/>
              </a:path>
              <a:path w="354330" h="95250">
                <a:moveTo>
                  <a:pt x="351078" y="0"/>
                </a:moveTo>
                <a:lnTo>
                  <a:pt x="343105" y="0"/>
                </a:lnTo>
                <a:lnTo>
                  <a:pt x="339876" y="3228"/>
                </a:lnTo>
                <a:lnTo>
                  <a:pt x="339876" y="80412"/>
                </a:lnTo>
                <a:lnTo>
                  <a:pt x="354312" y="80412"/>
                </a:lnTo>
                <a:lnTo>
                  <a:pt x="354312" y="3228"/>
                </a:lnTo>
                <a:lnTo>
                  <a:pt x="351078" y="0"/>
                </a:lnTo>
                <a:close/>
              </a:path>
            </a:pathLst>
          </a:custGeom>
          <a:solidFill>
            <a:srgbClr val="00AEEF"/>
          </a:solidFill>
          <a:ln>
            <a:solidFill>
              <a:schemeClr val="bg1"/>
            </a:solidFill>
          </a:ln>
        </p:spPr>
        <p:txBody>
          <a:bodyPr wrap="square" lIns="0" tIns="0" rIns="0" bIns="0" rtlCol="0"/>
          <a:lstStyle/>
          <a:p>
            <a:endParaRPr>
              <a:latin typeface="Arial" pitchFamily="34" charset="0"/>
              <a:cs typeface="Arial" pitchFamily="34" charset="0"/>
            </a:endParaRPr>
          </a:p>
        </p:txBody>
      </p:sp>
      <p:sp>
        <p:nvSpPr>
          <p:cNvPr id="25" name="object 13">
            <a:extLst>
              <a:ext uri="{FF2B5EF4-FFF2-40B4-BE49-F238E27FC236}">
                <a16:creationId xmlns="" xmlns:a16="http://schemas.microsoft.com/office/drawing/2014/main" id="{312CDD75-671C-4D07-9747-AFD5EA1B46A6}"/>
              </a:ext>
            </a:extLst>
          </p:cNvPr>
          <p:cNvSpPr/>
          <p:nvPr/>
        </p:nvSpPr>
        <p:spPr>
          <a:xfrm>
            <a:off x="405973" y="481002"/>
            <a:ext cx="562552" cy="151205"/>
          </a:xfrm>
          <a:custGeom>
            <a:avLst/>
            <a:gdLst/>
            <a:ahLst/>
            <a:cxnLst/>
            <a:rect l="l" t="t" r="r" b="b"/>
            <a:pathLst>
              <a:path w="354330" h="95250">
                <a:moveTo>
                  <a:pt x="349236" y="0"/>
                </a:moveTo>
                <a:lnTo>
                  <a:pt x="5079" y="0"/>
                </a:lnTo>
                <a:lnTo>
                  <a:pt x="0" y="5076"/>
                </a:lnTo>
                <a:lnTo>
                  <a:pt x="0" y="91616"/>
                </a:lnTo>
                <a:lnTo>
                  <a:pt x="3233" y="94849"/>
                </a:lnTo>
                <a:lnTo>
                  <a:pt x="11206" y="94849"/>
                </a:lnTo>
                <a:lnTo>
                  <a:pt x="14436" y="91616"/>
                </a:lnTo>
                <a:lnTo>
                  <a:pt x="14436" y="14436"/>
                </a:lnTo>
                <a:lnTo>
                  <a:pt x="354312" y="14436"/>
                </a:lnTo>
                <a:lnTo>
                  <a:pt x="354312" y="5076"/>
                </a:lnTo>
                <a:lnTo>
                  <a:pt x="349236" y="0"/>
                </a:lnTo>
                <a:close/>
              </a:path>
              <a:path w="354330" h="95250">
                <a:moveTo>
                  <a:pt x="354312" y="14436"/>
                </a:moveTo>
                <a:lnTo>
                  <a:pt x="339876" y="14436"/>
                </a:lnTo>
                <a:lnTo>
                  <a:pt x="339876" y="91616"/>
                </a:lnTo>
                <a:lnTo>
                  <a:pt x="343105" y="94849"/>
                </a:lnTo>
                <a:lnTo>
                  <a:pt x="351078" y="94849"/>
                </a:lnTo>
                <a:lnTo>
                  <a:pt x="354312" y="91616"/>
                </a:lnTo>
                <a:lnTo>
                  <a:pt x="354312" y="14436"/>
                </a:lnTo>
                <a:close/>
              </a:path>
            </a:pathLst>
          </a:custGeom>
          <a:solidFill>
            <a:srgbClr val="00AEEF"/>
          </a:solidFill>
          <a:ln>
            <a:solidFill>
              <a:schemeClr val="bg1"/>
            </a:solidFill>
          </a:ln>
        </p:spPr>
        <p:txBody>
          <a:bodyPr wrap="square" lIns="0" tIns="0" rIns="0" bIns="0" rtlCol="0"/>
          <a:lstStyle/>
          <a:p>
            <a:endParaRPr>
              <a:latin typeface="Arial" pitchFamily="34" charset="0"/>
              <a:cs typeface="Arial" pitchFamily="34" charset="0"/>
            </a:endParaRPr>
          </a:p>
        </p:txBody>
      </p:sp>
      <p:sp>
        <p:nvSpPr>
          <p:cNvPr id="29" name="object 9">
            <a:extLst>
              <a:ext uri="{FF2B5EF4-FFF2-40B4-BE49-F238E27FC236}">
                <a16:creationId xmlns="" xmlns:a16="http://schemas.microsoft.com/office/drawing/2014/main" id="{F294EAD7-CAB8-401C-B12D-6064AA1177E0}"/>
              </a:ext>
            </a:extLst>
          </p:cNvPr>
          <p:cNvSpPr/>
          <p:nvPr/>
        </p:nvSpPr>
        <p:spPr>
          <a:xfrm>
            <a:off x="7455853" y="361581"/>
            <a:ext cx="1452696" cy="95723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000"/>
          </a:p>
        </p:txBody>
      </p:sp>
      <p:sp>
        <p:nvSpPr>
          <p:cNvPr id="30" name="object 12">
            <a:extLst>
              <a:ext uri="{FF2B5EF4-FFF2-40B4-BE49-F238E27FC236}">
                <a16:creationId xmlns="" xmlns:a16="http://schemas.microsoft.com/office/drawing/2014/main" id="{CAFE6579-511C-4CCB-9A5C-300ACC2F553A}"/>
              </a:ext>
            </a:extLst>
          </p:cNvPr>
          <p:cNvSpPr txBox="1"/>
          <p:nvPr/>
        </p:nvSpPr>
        <p:spPr>
          <a:xfrm>
            <a:off x="7511792" y="541729"/>
            <a:ext cx="1452696" cy="517853"/>
          </a:xfrm>
          <a:prstGeom prst="rect">
            <a:avLst/>
          </a:prstGeom>
        </p:spPr>
        <p:txBody>
          <a:bodyPr vert="horz" wrap="square" lIns="0" tIns="25165" rIns="0" bIns="0" rtlCol="0">
            <a:spAutoFit/>
          </a:bodyPr>
          <a:lstStyle/>
          <a:p>
            <a:pPr>
              <a:spcBef>
                <a:spcPts val="198"/>
              </a:spcBef>
            </a:pPr>
            <a:r>
              <a:rPr lang="en-US" sz="3200" b="1" spc="16" dirty="0" smtClean="0">
                <a:solidFill>
                  <a:srgbClr val="FEFEFE"/>
                </a:solidFill>
                <a:latin typeface="Arial"/>
                <a:cs typeface="Arial"/>
              </a:rPr>
              <a:t>10-sinf</a:t>
            </a:r>
            <a:endParaRPr sz="3200" dirty="0">
              <a:latin typeface="Arial"/>
              <a:cs typeface="Arial"/>
            </a:endParaRPr>
          </a:p>
        </p:txBody>
      </p:sp>
      <p:sp>
        <p:nvSpPr>
          <p:cNvPr id="31" name="object 10">
            <a:extLst>
              <a:ext uri="{FF2B5EF4-FFF2-40B4-BE49-F238E27FC236}">
                <a16:creationId xmlns="" xmlns:a16="http://schemas.microsoft.com/office/drawing/2014/main" id="{27824596-7DE1-4136-95E4-49A51856B6D3}"/>
              </a:ext>
            </a:extLst>
          </p:cNvPr>
          <p:cNvSpPr/>
          <p:nvPr/>
        </p:nvSpPr>
        <p:spPr>
          <a:xfrm>
            <a:off x="7455852" y="361581"/>
            <a:ext cx="1452697" cy="957235"/>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a:p>
        </p:txBody>
      </p:sp>
      <p:pic>
        <p:nvPicPr>
          <p:cNvPr id="1026" name="Picture 2" descr="ᐈ Картинка интернет фото, фотографии интернет сеть | скачать на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186854"/>
            <a:ext cx="2708889" cy="165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0314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ru-RU" sz="3200" b="1" dirty="0">
                <a:solidFill>
                  <a:schemeClr val="bg1"/>
                </a:solidFill>
                <a:latin typeface="Arial" panose="020B0604020202020204" pitchFamily="34" charset="0"/>
                <a:cs typeface="Arial" panose="020B0604020202020204" pitchFamily="34" charset="0"/>
              </a:rPr>
              <a:t>M</a:t>
            </a:r>
            <a:r>
              <a:rPr lang="en-US" sz="3200" b="1" dirty="0" err="1">
                <a:solidFill>
                  <a:schemeClr val="bg1"/>
                </a:solidFill>
                <a:latin typeface="Arial" panose="020B0604020202020204" pitchFamily="34" charset="0"/>
                <a:cs typeface="Arial" panose="020B0604020202020204" pitchFamily="34" charset="0"/>
              </a:rPr>
              <a:t>a’lumotlar</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ombori</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tuzishning</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asosiy</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usullari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344224" y="627534"/>
            <a:ext cx="8548256" cy="1384995"/>
          </a:xfrm>
          <a:prstGeom prst="rect">
            <a:avLst/>
          </a:prstGeom>
        </p:spPr>
        <p:txBody>
          <a:bodyPr wrap="square">
            <a:spAutoFit/>
          </a:bodyPr>
          <a:lstStyle/>
          <a:p>
            <a:pPr algn="just"/>
            <a:r>
              <a:rPr lang="en-US" sz="2800" b="1" dirty="0" err="1">
                <a:latin typeface="Arial" panose="020B0604020202020204" pitchFamily="34" charset="0"/>
                <a:cs typeface="Arial" panose="020B0604020202020204" pitchFamily="34" charset="0"/>
              </a:rPr>
              <a:t>Ierarxiv</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shajara</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model </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modelda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ma’lumotlar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daraxtsimon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ko‘rinishda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saqlanadi</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endParaRPr lang="uz-Cyrl-UZ" sz="2800" dirty="0">
              <a:latin typeface="Arial" panose="020B0604020202020204" pitchFamily="34" charset="0"/>
              <a:cs typeface="Arial" panose="020B0604020202020204" pitchFamily="34" charset="0"/>
            </a:endParaRPr>
          </a:p>
        </p:txBody>
      </p:sp>
      <p:pic>
        <p:nvPicPr>
          <p:cNvPr id="13" name="Picture 4"/>
          <p:cNvPicPr>
            <a:picLocks noGrp="1" noChangeAspect="1" noChangeArrowheads="1"/>
          </p:cNvPicPr>
          <p:nvPr>
            <p:ph sz="quarter" idx="4294967295"/>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60867" b="29951"/>
          <a:stretch>
            <a:fillRect/>
          </a:stretch>
        </p:blipFill>
        <p:spPr bwMode="auto">
          <a:xfrm>
            <a:off x="1406088" y="1563639"/>
            <a:ext cx="2448272" cy="35798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Grp="1" noChangeAspect="1" noChangeArrowheads="1"/>
          </p:cNvPicPr>
          <p:nvPr>
            <p:ph sz="quarter" idx="4294967295"/>
          </p:nvPr>
        </p:nvPicPr>
        <p:blipFill rotWithShape="1">
          <a:blip r:embed="rId4">
            <a:extLst>
              <a:ext uri="{28A0092B-C50C-407E-A947-70E740481C1C}">
                <a14:useLocalDpi xmlns:a14="http://schemas.microsoft.com/office/drawing/2010/main" val="0"/>
              </a:ext>
            </a:extLst>
          </a:blip>
          <a:srcRect l="-795" b="8347"/>
          <a:stretch/>
        </p:blipFill>
        <p:spPr bwMode="auto">
          <a:xfrm>
            <a:off x="4618352" y="1563639"/>
            <a:ext cx="2767443" cy="357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57817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en-US" sz="3200" b="1" dirty="0" err="1" smtClean="0">
                <a:solidFill>
                  <a:schemeClr val="bg1"/>
                </a:solidFill>
                <a:latin typeface="Arial" panose="020B0604020202020204" pitchFamily="34" charset="0"/>
                <a:cs typeface="Arial" panose="020B0604020202020204" pitchFamily="34" charset="0"/>
              </a:rPr>
              <a:t>Ierarxik</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shajara</a:t>
            </a:r>
            <a:r>
              <a:rPr lang="en-US" sz="3200" b="1" dirty="0" smtClean="0">
                <a:solidFill>
                  <a:schemeClr val="bg1"/>
                </a:solidFill>
                <a:latin typeface="Arial" panose="020B0604020202020204" pitchFamily="34" charset="0"/>
                <a:cs typeface="Arial" panose="020B0604020202020204" pitchFamily="34" charset="0"/>
              </a:rPr>
              <a:t>) model</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4716016" y="470445"/>
            <a:ext cx="4392488" cy="4693593"/>
          </a:xfrm>
          <a:prstGeom prst="rect">
            <a:avLst/>
          </a:prstGeom>
        </p:spPr>
        <p:txBody>
          <a:bodyPr wrap="square">
            <a:spAutoFit/>
          </a:bodyPr>
          <a:lstStyle/>
          <a:p>
            <a:pPr algn="just"/>
            <a:r>
              <a:rPr lang="en-US" sz="2300" dirty="0" smtClean="0">
                <a:latin typeface="Arial" panose="020B0604020202020204" pitchFamily="34" charset="0"/>
                <a:cs typeface="Arial" panose="020B0604020202020204" pitchFamily="34" charset="0"/>
              </a:rPr>
              <a:t>	</a:t>
            </a:r>
            <a:r>
              <a:rPr lang="uz-Latn-UZ" sz="2300" dirty="0" smtClean="0">
                <a:latin typeface="Arial" panose="020B0604020202020204" pitchFamily="34" charset="0"/>
                <a:cs typeface="Arial" panose="020B0604020202020204" pitchFamily="34" charset="0"/>
              </a:rPr>
              <a:t>Ierarxik ma</a:t>
            </a:r>
            <a:r>
              <a:rPr lang="en-US" sz="2300" dirty="0" smtClean="0">
                <a:latin typeface="Arial" panose="020B0604020202020204" pitchFamily="34" charset="0"/>
                <a:cs typeface="Arial" panose="020B0604020202020204" pitchFamily="34" charset="0"/>
              </a:rPr>
              <a:t>’</a:t>
            </a:r>
            <a:r>
              <a:rPr lang="uz-Latn-UZ" sz="2300" dirty="0" smtClean="0">
                <a:latin typeface="Arial" panose="020B0604020202020204" pitchFamily="34" charset="0"/>
                <a:cs typeface="Arial" panose="020B0604020202020204" pitchFamily="34" charset="0"/>
              </a:rPr>
              <a:t>lumotlar </a:t>
            </a:r>
            <a:r>
              <a:rPr lang="uz-Latn-UZ" sz="2300" dirty="0">
                <a:latin typeface="Arial" panose="020B0604020202020204" pitchFamily="34" charset="0"/>
                <a:cs typeface="Arial" panose="020B0604020202020204" pitchFamily="34" charset="0"/>
              </a:rPr>
              <a:t>bazalari grafik jihatdan turli darajadagi </a:t>
            </a:r>
            <a:r>
              <a:rPr lang="uz-Latn-UZ" sz="2300" dirty="0" smtClean="0">
                <a:latin typeface="Arial" panose="020B0604020202020204" pitchFamily="34" charset="0"/>
                <a:cs typeface="Arial" panose="020B0604020202020204" pitchFamily="34" charset="0"/>
              </a:rPr>
              <a:t>ob</a:t>
            </a:r>
            <a:r>
              <a:rPr lang="en-US" sz="2300" dirty="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ektlardan </a:t>
            </a:r>
            <a:r>
              <a:rPr lang="uz-Latn-UZ" sz="2300" dirty="0">
                <a:latin typeface="Arial" panose="020B0604020202020204" pitchFamily="34" charset="0"/>
                <a:cs typeface="Arial" panose="020B0604020202020204" pitchFamily="34" charset="0"/>
              </a:rPr>
              <a:t>tashkil topgan teskari daraxt sifatida ifodalanishi mumkin. Yuqori daraja (daraxtning ildizi) bitta </a:t>
            </a:r>
            <a:r>
              <a:rPr lang="uz-Latn-UZ" sz="2300" dirty="0" smtClean="0">
                <a:latin typeface="Arial" panose="020B0604020202020204" pitchFamily="34" charset="0"/>
                <a:cs typeface="Arial" panose="020B0604020202020204" pitchFamily="34" charset="0"/>
              </a:rPr>
              <a:t>ob</a:t>
            </a:r>
            <a:r>
              <a:rPr lang="en-US" sz="2300" dirty="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ektni </a:t>
            </a:r>
            <a:r>
              <a:rPr lang="uz-Latn-UZ" sz="2300" dirty="0">
                <a:latin typeface="Arial" panose="020B0604020202020204" pitchFamily="34" charset="0"/>
                <a:cs typeface="Arial" panose="020B0604020202020204" pitchFamily="34" charset="0"/>
              </a:rPr>
              <a:t>egallaydi, ikkinchisi - ikkinchi darajali </a:t>
            </a:r>
            <a:r>
              <a:rPr lang="uz-Latn-UZ" sz="2300" dirty="0" smtClean="0">
                <a:latin typeface="Arial" panose="020B0604020202020204" pitchFamily="34" charset="0"/>
                <a:cs typeface="Arial" panose="020B0604020202020204" pitchFamily="34" charset="0"/>
              </a:rPr>
              <a:t>ob</a:t>
            </a:r>
            <a:r>
              <a:rPr lang="en-US" sz="2300" dirty="0" smtClean="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ektlar </a:t>
            </a:r>
            <a:r>
              <a:rPr lang="uz-Latn-UZ" sz="2300" dirty="0">
                <a:latin typeface="Arial" panose="020B0604020202020204" pitchFamily="34" charset="0"/>
                <a:cs typeface="Arial" panose="020B0604020202020204" pitchFamily="34" charset="0"/>
              </a:rPr>
              <a:t>va </a:t>
            </a:r>
            <a:r>
              <a:rPr lang="en-US" sz="2300" dirty="0" err="1" smtClean="0">
                <a:latin typeface="Arial" panose="020B0604020202020204" pitchFamily="34" charset="0"/>
                <a:cs typeface="Arial" panose="020B0604020202020204" pitchFamily="34" charset="0"/>
              </a:rPr>
              <a:t>hokazo</a:t>
            </a:r>
            <a:r>
              <a:rPr lang="uz-Latn-UZ" sz="2300" dirty="0" smtClean="0">
                <a:latin typeface="Arial" panose="020B0604020202020204" pitchFamily="34" charset="0"/>
                <a:cs typeface="Arial" panose="020B0604020202020204" pitchFamily="34" charset="0"/>
              </a:rPr>
              <a:t>. Ob</a:t>
            </a:r>
            <a:r>
              <a:rPr lang="en-US" sz="2300" dirty="0" smtClean="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ektlar o</a:t>
            </a:r>
            <a:r>
              <a:rPr lang="en-US" sz="2300" dirty="0" smtClean="0">
                <a:latin typeface="Arial" panose="020B0604020202020204" pitchFamily="34" charset="0"/>
                <a:cs typeface="Arial" panose="020B0604020202020204" pitchFamily="34" charset="0"/>
              </a:rPr>
              <a:t>‘</a:t>
            </a:r>
            <a:r>
              <a:rPr lang="uz-Latn-UZ" sz="2300" dirty="0" smtClean="0">
                <a:latin typeface="Arial" panose="020B0604020202020204" pitchFamily="34" charset="0"/>
                <a:cs typeface="Arial" panose="020B0604020202020204" pitchFamily="34" charset="0"/>
              </a:rPr>
              <a:t>rtasida bog</a:t>
            </a:r>
            <a:r>
              <a:rPr lang="en-US" sz="2300" dirty="0" smtClean="0">
                <a:latin typeface="Arial" panose="020B0604020202020204" pitchFamily="34" charset="0"/>
                <a:cs typeface="Arial" panose="020B0604020202020204" pitchFamily="34" charset="0"/>
              </a:rPr>
              <a:t>‘</a:t>
            </a:r>
            <a:r>
              <a:rPr lang="uz-Latn-UZ" sz="2300" dirty="0" smtClean="0">
                <a:latin typeface="Arial" panose="020B0604020202020204" pitchFamily="34" charset="0"/>
                <a:cs typeface="Arial" panose="020B0604020202020204" pitchFamily="34" charset="0"/>
              </a:rPr>
              <a:t>lanishlar </a:t>
            </a:r>
            <a:r>
              <a:rPr lang="uz-Latn-UZ" sz="2300" dirty="0">
                <a:latin typeface="Arial" panose="020B0604020202020204" pitchFamily="34" charset="0"/>
                <a:cs typeface="Arial" panose="020B0604020202020204" pitchFamily="34" charset="0"/>
              </a:rPr>
              <a:t>mavjud, har bir </a:t>
            </a:r>
            <a:r>
              <a:rPr lang="uz-Latn-UZ" sz="2300" dirty="0" smtClean="0">
                <a:latin typeface="Arial" panose="020B0604020202020204" pitchFamily="34" charset="0"/>
                <a:cs typeface="Arial" panose="020B0604020202020204" pitchFamily="34" charset="0"/>
              </a:rPr>
              <a:t>ob</a:t>
            </a:r>
            <a:r>
              <a:rPr lang="en-US" sz="2300" dirty="0" smtClean="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 </a:t>
            </a:r>
            <a:r>
              <a:rPr lang="uz-Latn-UZ" sz="2300" dirty="0">
                <a:latin typeface="Arial" panose="020B0604020202020204" pitchFamily="34" charset="0"/>
                <a:cs typeface="Arial" panose="020B0604020202020204" pitchFamily="34" charset="0"/>
              </a:rPr>
              <a:t>quyi darajadagi bir nechta </a:t>
            </a:r>
            <a:r>
              <a:rPr lang="uz-Latn-UZ" sz="2300" dirty="0" smtClean="0">
                <a:latin typeface="Arial" panose="020B0604020202020204" pitchFamily="34" charset="0"/>
                <a:cs typeface="Arial" panose="020B0604020202020204" pitchFamily="34" charset="0"/>
              </a:rPr>
              <a:t>ob</a:t>
            </a:r>
            <a:r>
              <a:rPr lang="en-US" sz="2300" dirty="0" smtClean="0">
                <a:latin typeface="Arial" panose="020B0604020202020204" pitchFamily="34" charset="0"/>
                <a:cs typeface="Arial" panose="020B0604020202020204" pitchFamily="34" charset="0"/>
              </a:rPr>
              <a:t>y</a:t>
            </a:r>
            <a:r>
              <a:rPr lang="uz-Latn-UZ" sz="2300" dirty="0" smtClean="0">
                <a:latin typeface="Arial" panose="020B0604020202020204" pitchFamily="34" charset="0"/>
                <a:cs typeface="Arial" panose="020B0604020202020204" pitchFamily="34" charset="0"/>
              </a:rPr>
              <a:t>ektlarni o</a:t>
            </a:r>
            <a:r>
              <a:rPr lang="en-US" sz="2300" dirty="0" smtClean="0">
                <a:latin typeface="Arial" panose="020B0604020202020204" pitchFamily="34" charset="0"/>
                <a:cs typeface="Arial" panose="020B0604020202020204" pitchFamily="34" charset="0"/>
              </a:rPr>
              <a:t>‘</a:t>
            </a:r>
            <a:r>
              <a:rPr lang="uz-Latn-UZ" sz="2300" dirty="0" smtClean="0">
                <a:latin typeface="Arial" panose="020B0604020202020204" pitchFamily="34" charset="0"/>
                <a:cs typeface="Arial" panose="020B0604020202020204" pitchFamily="34" charset="0"/>
              </a:rPr>
              <a:t>z </a:t>
            </a:r>
            <a:r>
              <a:rPr lang="uz-Latn-UZ" sz="2300" dirty="0">
                <a:latin typeface="Arial" panose="020B0604020202020204" pitchFamily="34" charset="0"/>
                <a:cs typeface="Arial" panose="020B0604020202020204" pitchFamily="34" charset="0"/>
              </a:rPr>
              <a:t>ichiga olishi mumkin.</a:t>
            </a:r>
            <a:endParaRPr lang="uz-Cyrl-UZ" sz="2300" dirty="0">
              <a:latin typeface="Arial" panose="020B0604020202020204" pitchFamily="34" charset="0"/>
              <a:cs typeface="Arial" panose="020B0604020202020204" pitchFamily="34" charset="0"/>
            </a:endParaRPr>
          </a:p>
        </p:txBody>
      </p:sp>
      <p:pic>
        <p:nvPicPr>
          <p:cNvPr id="6" name="Picture 5" descr="иерархии папок находится папка Рабочий стол"/>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20" y="863749"/>
            <a:ext cx="4754860" cy="331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703969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ru-RU" sz="3200" b="1" dirty="0">
                <a:solidFill>
                  <a:schemeClr val="bg1"/>
                </a:solidFill>
                <a:latin typeface="Arial" panose="020B0604020202020204" pitchFamily="34" charset="0"/>
                <a:cs typeface="Arial" panose="020B0604020202020204" pitchFamily="34" charset="0"/>
              </a:rPr>
              <a:t>M</a:t>
            </a:r>
            <a:r>
              <a:rPr lang="en-US" sz="3200" b="1" dirty="0" err="1">
                <a:solidFill>
                  <a:schemeClr val="bg1"/>
                </a:solidFill>
                <a:latin typeface="Arial" panose="020B0604020202020204" pitchFamily="34" charset="0"/>
                <a:cs typeface="Arial" panose="020B0604020202020204" pitchFamily="34" charset="0"/>
              </a:rPr>
              <a:t>a’lumotlar</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ombori</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tuzishning</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asosiy</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usullari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297872" y="627534"/>
            <a:ext cx="8548256" cy="3231654"/>
          </a:xfrm>
          <a:prstGeom prst="rect">
            <a:avLst/>
          </a:prstGeom>
        </p:spPr>
        <p:txBody>
          <a:bodyPr wrap="square">
            <a:spAutoFit/>
          </a:bodyPr>
          <a:lstStyle/>
          <a:p>
            <a:pPr algn="just" fontAlgn="base"/>
            <a:r>
              <a:rPr lang="en-US" sz="3400" b="1" dirty="0" smtClean="0">
                <a:latin typeface="Arial" panose="020B0604020202020204" pitchFamily="34" charset="0"/>
                <a:cs typeface="Arial" panose="020B0604020202020204" pitchFamily="34" charset="0"/>
              </a:rPr>
              <a:t>	</a:t>
            </a:r>
            <a:r>
              <a:rPr lang="en-US" sz="3400" b="1" dirty="0" err="1" smtClean="0">
                <a:latin typeface="Arial" panose="020B0604020202020204" pitchFamily="34" charset="0"/>
                <a:cs typeface="Arial" panose="020B0604020202020204" pitchFamily="34" charset="0"/>
              </a:rPr>
              <a:t>Tarmoq</a:t>
            </a:r>
            <a:r>
              <a:rPr lang="en-US" sz="3400" b="1" dirty="0" smtClean="0">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model </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bu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modelda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daraxtsimon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bog‘lanish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bo‘lsada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tugunlardagi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tarmoqlanishlarga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cheklanish</a:t>
            </a:r>
            <a:r>
              <a:rPr lang="en-US" sz="3400" dirty="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yo‘q</a:t>
            </a:r>
            <a:r>
              <a:rPr lang="en-US" sz="3400" dirty="0" smtClean="0">
                <a:latin typeface="Arial" panose="020B0604020202020204" pitchFamily="34" charset="0"/>
                <a:cs typeface="Arial" panose="020B0604020202020204" pitchFamily="34" charset="0"/>
              </a:rPr>
              <a:t>. </a:t>
            </a:r>
            <a:r>
              <a:rPr lang="uz-Latn-UZ" sz="3400" dirty="0">
                <a:latin typeface="Arial" panose="020B0604020202020204" pitchFamily="34" charset="0"/>
                <a:cs typeface="Arial" panose="020B0604020202020204" pitchFamily="34" charset="0"/>
              </a:rPr>
              <a:t>Tarmoq </a:t>
            </a:r>
            <a:r>
              <a:rPr lang="en-US" sz="3400" dirty="0" err="1">
                <a:latin typeface="Arial" panose="020B0604020202020204" pitchFamily="34" charset="0"/>
                <a:cs typeface="Arial" panose="020B0604020202020204" pitchFamily="34" charset="0"/>
              </a:rPr>
              <a:t>modelga</a:t>
            </a:r>
            <a:r>
              <a:rPr lang="uz-Latn-UZ" sz="3400" dirty="0">
                <a:latin typeface="Arial" panose="020B0604020202020204" pitchFamily="34" charset="0"/>
                <a:cs typeface="Arial" panose="020B0604020202020204" pitchFamily="34" charset="0"/>
              </a:rPr>
              <a:t> Internet global </a:t>
            </a:r>
            <a:r>
              <a:rPr lang="uz-Latn-UZ" sz="3400" dirty="0" smtClean="0">
                <a:latin typeface="Arial" panose="020B0604020202020204" pitchFamily="34" charset="0"/>
                <a:cs typeface="Arial" panose="020B0604020202020204" pitchFamily="34" charset="0"/>
              </a:rPr>
              <a:t>tarmog</a:t>
            </a:r>
            <a:r>
              <a:rPr lang="en-US" sz="3400" dirty="0" smtClean="0">
                <a:latin typeface="Arial" panose="020B0604020202020204" pitchFamily="34" charset="0"/>
                <a:cs typeface="Arial" panose="020B0604020202020204" pitchFamily="34" charset="0"/>
              </a:rPr>
              <a:t>‘</a:t>
            </a:r>
            <a:r>
              <a:rPr lang="uz-Latn-UZ" sz="3400" dirty="0" smtClean="0">
                <a:latin typeface="Arial" panose="020B0604020202020204" pitchFamily="34" charset="0"/>
                <a:cs typeface="Arial" panose="020B0604020202020204" pitchFamily="34" charset="0"/>
              </a:rPr>
              <a:t>ini</a:t>
            </a:r>
            <a:r>
              <a:rPr lang="en-US" sz="3400" dirty="0" smtClean="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misol</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qilishimiz</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mumkin</a:t>
            </a:r>
            <a:r>
              <a:rPr lang="uz-Latn-UZ" sz="3400" dirty="0">
                <a:latin typeface="Arial" panose="020B0604020202020204" pitchFamily="34" charset="0"/>
                <a:cs typeface="Arial" panose="020B0604020202020204" pitchFamily="34" charset="0"/>
              </a:rPr>
              <a:t>. </a:t>
            </a:r>
            <a:endParaRPr lang="uz-Cyrl-UZ" sz="3400" dirty="0">
              <a:latin typeface="Arial" panose="020B0604020202020204" pitchFamily="34" charset="0"/>
              <a:cs typeface="Arial" panose="020B0604020202020204" pitchFamily="34" charset="0"/>
            </a:endParaRPr>
          </a:p>
          <a:p>
            <a:pPr algn="just"/>
            <a:endParaRPr lang="uz-Cyrl-UZ" sz="3400" dirty="0">
              <a:latin typeface="Arial" panose="020B0604020202020204" pitchFamily="34" charset="0"/>
              <a:cs typeface="Arial" panose="020B0604020202020204" pitchFamily="34" charset="0"/>
            </a:endParaRPr>
          </a:p>
        </p:txBody>
      </p:sp>
      <p:pic>
        <p:nvPicPr>
          <p:cNvPr id="3124" name="Picture 52"/>
          <p:cNvPicPr>
            <a:picLocks noChangeAspect="1" noChangeArrowheads="1"/>
          </p:cNvPicPr>
          <p:nvPr/>
        </p:nvPicPr>
        <p:blipFill rotWithShape="1">
          <a:blip r:embed="rId2">
            <a:extLst>
              <a:ext uri="{28A0092B-C50C-407E-A947-70E740481C1C}">
                <a14:useLocalDpi xmlns:a14="http://schemas.microsoft.com/office/drawing/2010/main" val="0"/>
              </a:ext>
            </a:extLst>
          </a:blip>
          <a:srcRect l="41777" t="60938" r="23377" b="28298"/>
          <a:stretch/>
        </p:blipFill>
        <p:spPr bwMode="auto">
          <a:xfrm>
            <a:off x="329335" y="3435846"/>
            <a:ext cx="870716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88469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en-US" sz="3200" b="1" dirty="0" err="1" smtClean="0">
                <a:solidFill>
                  <a:schemeClr val="bg1"/>
                </a:solidFill>
                <a:latin typeface="Arial" panose="020B0604020202020204" pitchFamily="34" charset="0"/>
                <a:cs typeface="Arial" panose="020B0604020202020204" pitchFamily="34" charset="0"/>
              </a:rPr>
              <a:t>Tarmoq</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modeli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pic>
        <p:nvPicPr>
          <p:cNvPr id="2052" name="Picture 4" descr="tarmoq&quot; tegidagi maqolalar"/>
          <p:cNvPicPr>
            <a:picLocks noChangeAspect="1" noChangeArrowheads="1"/>
          </p:cNvPicPr>
          <p:nvPr/>
        </p:nvPicPr>
        <p:blipFill rotWithShape="1">
          <a:blip r:embed="rId2">
            <a:extLst>
              <a:ext uri="{28A0092B-C50C-407E-A947-70E740481C1C}">
                <a14:useLocalDpi xmlns:a14="http://schemas.microsoft.com/office/drawing/2010/main" val="0"/>
              </a:ext>
            </a:extLst>
          </a:blip>
          <a:srcRect r="6215"/>
          <a:stretch/>
        </p:blipFill>
        <p:spPr bwMode="auto">
          <a:xfrm>
            <a:off x="52387" y="555526"/>
            <a:ext cx="8928991"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386" y="4301683"/>
            <a:ext cx="9091613" cy="830997"/>
          </a:xfrm>
          <a:prstGeom prst="rect">
            <a:avLst/>
          </a:prstGeom>
        </p:spPr>
        <p:txBody>
          <a:bodyPr wrap="square">
            <a:spAutoFit/>
          </a:bodyPr>
          <a:lstStyle/>
          <a:p>
            <a:pPr algn="just" fontAlgn="base"/>
            <a:r>
              <a:rPr lang="en-US" sz="2400" b="1" dirty="0">
                <a:latin typeface="Arial" panose="020B0604020202020204" pitchFamily="34" charset="0"/>
                <a:cs typeface="Arial" panose="020B0604020202020204" pitchFamily="34" charset="0"/>
              </a:rPr>
              <a:t>Global </a:t>
            </a:r>
            <a:r>
              <a:rPr lang="en-US" sz="2400" b="1" dirty="0" err="1">
                <a:latin typeface="Arial" panose="020B0604020202020204" pitchFamily="34" charset="0"/>
                <a:cs typeface="Arial" panose="020B0604020202020204" pitchFamily="34" charset="0"/>
              </a:rPr>
              <a:t>tarmoq</a:t>
            </a:r>
            <a:r>
              <a:rPr lang="en-US" sz="2400" b="1" dirty="0">
                <a:latin typeface="Arial" panose="020B0604020202020204" pitchFamily="34" charset="0"/>
                <a:cs typeface="Arial" panose="020B0604020202020204" pitchFamily="34" charset="0"/>
              </a:rPr>
              <a:t> g</a:t>
            </a:r>
            <a:r>
              <a:rPr lang="uz-Latn-UZ" sz="2400" b="1" dirty="0">
                <a:latin typeface="Arial" panose="020B0604020202020204" pitchFamily="34" charset="0"/>
                <a:cs typeface="Arial" panose="020B0604020202020204" pitchFamily="34" charset="0"/>
              </a:rPr>
              <a:t>iper</a:t>
            </a:r>
            <a:r>
              <a:rPr lang="en-US" sz="2400" b="1" dirty="0" err="1">
                <a:latin typeface="Arial" panose="020B0604020202020204" pitchFamily="34" charset="0"/>
                <a:cs typeface="Arial" panose="020B0604020202020204" pitchFamily="34" charset="0"/>
              </a:rPr>
              <a:t>murojaatlar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orqali</a:t>
            </a:r>
            <a:r>
              <a:rPr lang="uz-Latn-UZ" sz="2400" b="1" dirty="0">
                <a:latin typeface="Arial" panose="020B0604020202020204" pitchFamily="34" charset="0"/>
                <a:cs typeface="Arial" panose="020B0604020202020204" pitchFamily="34" charset="0"/>
              </a:rPr>
              <a:t> yuz million</a:t>
            </a:r>
            <a:r>
              <a:rPr lang="en-US" sz="2400" b="1" dirty="0">
                <a:latin typeface="Arial" panose="020B0604020202020204" pitchFamily="34" charset="0"/>
                <a:cs typeface="Arial" panose="020B0604020202020204" pitchFamily="34" charset="0"/>
              </a:rPr>
              <a:t>lab</a:t>
            </a:r>
            <a:r>
              <a:rPr lang="uz-Latn-UZ" sz="2400" b="1" dirty="0">
                <a:latin typeface="Arial" panose="020B0604020202020204" pitchFamily="34" charset="0"/>
                <a:cs typeface="Arial" panose="020B0604020202020204" pitchFamily="34" charset="0"/>
              </a:rPr>
              <a:t> hujjatlarni bitta </a:t>
            </a:r>
            <a:r>
              <a:rPr lang="en-US" sz="2400" b="1" dirty="0" err="1">
                <a:latin typeface="Arial" panose="020B0604020202020204" pitchFamily="34" charset="0"/>
                <a:cs typeface="Arial" panose="020B0604020202020204" pitchFamily="34" charset="0"/>
              </a:rPr>
              <a:t>umumiy</a:t>
            </a:r>
            <a:r>
              <a:rPr lang="uz-Latn-UZ" sz="2400" b="1" dirty="0">
                <a:latin typeface="Arial" panose="020B0604020202020204" pitchFamily="34" charset="0"/>
                <a:cs typeface="Arial" panose="020B0604020202020204" pitchFamily="34" charset="0"/>
              </a:rPr>
              <a:t> ma</a:t>
            </a:r>
            <a:r>
              <a:rPr lang="en-US" sz="2400" b="1" dirty="0">
                <a:latin typeface="Arial" panose="020B0604020202020204" pitchFamily="34" charset="0"/>
                <a:cs typeface="Arial" panose="020B0604020202020204" pitchFamily="34" charset="0"/>
              </a:rPr>
              <a:t>’</a:t>
            </a:r>
            <a:r>
              <a:rPr lang="uz-Latn-UZ" sz="2400" b="1" dirty="0">
                <a:latin typeface="Arial" panose="020B0604020202020204" pitchFamily="34" charset="0"/>
                <a:cs typeface="Arial" panose="020B0604020202020204" pitchFamily="34" charset="0"/>
              </a:rPr>
              <a:t>lumotlar bazasi</a:t>
            </a:r>
            <a:r>
              <a:rPr lang="en-US" sz="2400" b="1" dirty="0" err="1">
                <a:latin typeface="Arial" panose="020B0604020202020204" pitchFamily="34" charset="0"/>
                <a:cs typeface="Arial" panose="020B0604020202020204" pitchFamily="34" charset="0"/>
              </a:rPr>
              <a:t>ga</a:t>
            </a:r>
            <a:r>
              <a:rPr lang="uz-Latn-UZ" sz="2400" b="1" dirty="0">
                <a:latin typeface="Arial" panose="020B0604020202020204" pitchFamily="34" charset="0"/>
                <a:cs typeface="Arial" panose="020B0604020202020204" pitchFamily="34" charset="0"/>
              </a:rPr>
              <a:t> birlashtir</a:t>
            </a:r>
            <a:r>
              <a:rPr lang="en-US" sz="2400" b="1" dirty="0" err="1">
                <a:latin typeface="Arial" panose="020B0604020202020204" pitchFamily="34" charset="0"/>
                <a:cs typeface="Arial" panose="020B0604020202020204" pitchFamily="34" charset="0"/>
              </a:rPr>
              <a:t>il</a:t>
            </a:r>
            <a:r>
              <a:rPr lang="uz-Latn-UZ" sz="2400" b="1" dirty="0">
                <a:latin typeface="Arial" panose="020B0604020202020204" pitchFamily="34" charset="0"/>
                <a:cs typeface="Arial" panose="020B0604020202020204" pitchFamily="34" charset="0"/>
              </a:rPr>
              <a:t>adi.</a:t>
            </a:r>
            <a:endParaRPr lang="uz-Cyrl-UZ"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06341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ru-RU" sz="3200" b="1" dirty="0" smtClean="0">
                <a:solidFill>
                  <a:schemeClr val="bg1"/>
                </a:solidFill>
                <a:latin typeface="Arial" panose="020B0604020202020204" pitchFamily="34" charset="0"/>
                <a:cs typeface="Arial" panose="020B0604020202020204" pitchFamily="34" charset="0"/>
              </a:rPr>
              <a:t>M</a:t>
            </a:r>
            <a:r>
              <a:rPr lang="en-US" sz="3200" b="1" dirty="0" err="1" smtClean="0">
                <a:solidFill>
                  <a:schemeClr val="bg1"/>
                </a:solidFill>
                <a:latin typeface="Arial" panose="020B0604020202020204" pitchFamily="34" charset="0"/>
                <a:cs typeface="Arial" panose="020B0604020202020204" pitchFamily="34" charset="0"/>
              </a:rPr>
              <a:t>a’lumotlar</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ombori</a:t>
            </a:r>
            <a:r>
              <a:rPr lang="ru-RU" sz="3200" b="1" dirty="0" smtClean="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tuzishning</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asosiy</a:t>
            </a:r>
            <a:r>
              <a:rPr lang="ru-RU" sz="3200" b="1" dirty="0">
                <a:solidFill>
                  <a:schemeClr val="bg1"/>
                </a:solidFill>
                <a:latin typeface="Arial" panose="020B0604020202020204" pitchFamily="34" charset="0"/>
                <a:cs typeface="Arial" panose="020B0604020202020204" pitchFamily="34" charset="0"/>
              </a:rPr>
              <a:t> </a:t>
            </a:r>
            <a:r>
              <a:rPr lang="ru-RU" sz="3200" b="1" dirty="0" err="1" smtClean="0">
                <a:solidFill>
                  <a:schemeClr val="bg1"/>
                </a:solidFill>
                <a:latin typeface="Arial" panose="020B0604020202020204" pitchFamily="34" charset="0"/>
                <a:cs typeface="Arial" panose="020B0604020202020204" pitchFamily="34" charset="0"/>
              </a:rPr>
              <a:t>usullari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297872" y="977696"/>
            <a:ext cx="8548256" cy="3970318"/>
          </a:xfrm>
          <a:prstGeom prst="rect">
            <a:avLst/>
          </a:prstGeom>
        </p:spPr>
        <p:txBody>
          <a:bodyPr wrap="square">
            <a:spAutoFit/>
          </a:bodyPr>
          <a:lstStyle/>
          <a:p>
            <a:pPr lvl="0" algn="just" fontAlgn="base"/>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Relyatsion</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t>
            </a:r>
            <a:r>
              <a:rPr lang="en-US" sz="3600" b="1" dirty="0" err="1">
                <a:latin typeface="Arial" panose="020B0604020202020204" pitchFamily="34" charset="0"/>
                <a:cs typeface="Arial" panose="020B0604020202020204" pitchFamily="34" charset="0"/>
              </a:rPr>
              <a:t>o‘zaro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bog‘langan</a:t>
            </a:r>
            <a:r>
              <a:rPr lang="en-US" sz="3600" b="1" dirty="0">
                <a:latin typeface="Arial" panose="020B0604020202020204" pitchFamily="34" charset="0"/>
                <a:cs typeface="Arial" panose="020B0604020202020204" pitchFamily="34" charset="0"/>
              </a:rPr>
              <a:t>) model </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modelda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ma’lumotlar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jadval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ko‘rinishda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saqlanadi</a:t>
            </a:r>
            <a:r>
              <a:rPr lang="en-US" sz="3600" dirty="0" smtClean="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Bir xil turdagi, </a:t>
            </a:r>
            <a:r>
              <a:rPr lang="uz-Latn-UZ" sz="3600" dirty="0" smtClean="0">
                <a:latin typeface="Arial" panose="020B0604020202020204" pitchFamily="34" charset="0"/>
                <a:cs typeface="Arial" panose="020B0604020202020204" pitchFamily="34" charset="0"/>
              </a:rPr>
              <a:t>ya</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ni </a:t>
            </a:r>
            <a:r>
              <a:rPr lang="uz-Latn-UZ" sz="3600" dirty="0">
                <a:latin typeface="Arial" panose="020B0604020202020204" pitchFamily="34" charset="0"/>
                <a:cs typeface="Arial" panose="020B0604020202020204" pitchFamily="34" charset="0"/>
              </a:rPr>
              <a:t>bir xil xususiyatlar </a:t>
            </a:r>
            <a:r>
              <a:rPr lang="uz-Latn-UZ" sz="3600" dirty="0" smtClean="0">
                <a:latin typeface="Arial" panose="020B0604020202020204" pitchFamily="34" charset="0"/>
                <a:cs typeface="Arial" panose="020B0604020202020204" pitchFamily="34" charset="0"/>
              </a:rPr>
              <a:t>to</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plamiga </a:t>
            </a:r>
            <a:r>
              <a:rPr lang="uz-Latn-UZ" sz="3600" dirty="0">
                <a:latin typeface="Arial" panose="020B0604020202020204" pitchFamily="34" charset="0"/>
                <a:cs typeface="Arial" panose="020B0604020202020204" pitchFamily="34" charset="0"/>
              </a:rPr>
              <a:t>ega </a:t>
            </a:r>
            <a:r>
              <a:rPr lang="uz-Latn-UZ" sz="3600" dirty="0" smtClean="0">
                <a:latin typeface="Arial" panose="020B0604020202020204" pitchFamily="34" charset="0"/>
                <a:cs typeface="Arial" panose="020B0604020202020204" pitchFamily="34" charset="0"/>
              </a:rPr>
              <a:t>bo</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lgan ob</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ektlar ro</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yxatini o</a:t>
            </a:r>
            <a:r>
              <a:rPr lang="en-US" sz="3600" dirty="0" smtClean="0">
                <a:latin typeface="Arial" panose="020B0604020202020204" pitchFamily="34" charset="0"/>
                <a:cs typeface="Arial" panose="020B0604020202020204" pitchFamily="34" charset="0"/>
              </a:rPr>
              <a:t>‘</a:t>
            </a:r>
            <a:r>
              <a:rPr lang="uz-Latn-UZ" sz="3600" dirty="0" smtClean="0">
                <a:latin typeface="Arial" panose="020B0604020202020204" pitchFamily="34" charset="0"/>
                <a:cs typeface="Arial" panose="020B0604020202020204" pitchFamily="34" charset="0"/>
              </a:rPr>
              <a:t>z </a:t>
            </a:r>
            <a:r>
              <a:rPr lang="uz-Latn-UZ" sz="3600" dirty="0">
                <a:latin typeface="Arial" panose="020B0604020202020204" pitchFamily="34" charset="0"/>
                <a:cs typeface="Arial" panose="020B0604020202020204" pitchFamily="34" charset="0"/>
              </a:rPr>
              <a:t>ichiga oladi.</a:t>
            </a:r>
            <a:r>
              <a:rPr lang="en-US" sz="3600" dirty="0" smtClean="0">
                <a:latin typeface="Arial" panose="020B0604020202020204" pitchFamily="34" charset="0"/>
                <a:cs typeface="Arial" panose="020B0604020202020204" pitchFamily="34" charset="0"/>
              </a:rPr>
              <a:t> </a:t>
            </a:r>
            <a:endParaRPr lang="uz-Cyrl-UZ" sz="3600" dirty="0">
              <a:latin typeface="Arial" panose="020B0604020202020204" pitchFamily="34" charset="0"/>
              <a:cs typeface="Arial" panose="020B0604020202020204" pitchFamily="34" charset="0"/>
            </a:endParaRPr>
          </a:p>
          <a:p>
            <a:pPr algn="just" fontAlgn="base"/>
            <a:endParaRPr lang="uz-Cyrl-UZ" sz="3600" dirty="0">
              <a:latin typeface="Arial" panose="020B0604020202020204" pitchFamily="34" charset="0"/>
              <a:cs typeface="Arial" panose="020B0604020202020204" pitchFamily="34" charset="0"/>
            </a:endParaRPr>
          </a:p>
          <a:p>
            <a:pPr algn="just"/>
            <a:endParaRPr lang="uz-Cyrl-UZ"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6448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ru-RU" sz="3200" b="1" dirty="0">
                <a:solidFill>
                  <a:schemeClr val="bg1"/>
                </a:solidFill>
                <a:latin typeface="Arial" panose="020B0604020202020204" pitchFamily="34" charset="0"/>
                <a:cs typeface="Arial" panose="020B0604020202020204" pitchFamily="34" charset="0"/>
              </a:rPr>
              <a:t>M</a:t>
            </a:r>
            <a:r>
              <a:rPr lang="en-US" sz="3200" b="1" dirty="0" err="1">
                <a:solidFill>
                  <a:schemeClr val="bg1"/>
                </a:solidFill>
                <a:latin typeface="Arial" panose="020B0604020202020204" pitchFamily="34" charset="0"/>
                <a:cs typeface="Arial" panose="020B0604020202020204" pitchFamily="34" charset="0"/>
              </a:rPr>
              <a:t>a’lumotlar</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ombori</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tuzishning</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asosiy</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usullari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159178" y="3594378"/>
            <a:ext cx="8856984" cy="1569660"/>
          </a:xfrm>
          <a:prstGeom prst="rect">
            <a:avLst/>
          </a:prstGeom>
        </p:spPr>
        <p:txBody>
          <a:bodyPr wrap="square">
            <a:spAutoFit/>
          </a:bodyPr>
          <a:lstStyle/>
          <a:p>
            <a:pPr lvl="0" algn="just" fontAlgn="base"/>
            <a:r>
              <a:rPr lang="en-US" sz="2400" b="1" dirty="0" smtClean="0">
                <a:latin typeface="Arial" panose="020B0604020202020204" pitchFamily="34" charset="0"/>
                <a:cs typeface="Arial" panose="020B0604020202020204" pitchFamily="34" charset="0"/>
              </a:rPr>
              <a:t>	</a:t>
            </a:r>
            <a:r>
              <a:rPr lang="uz-Latn-UZ" sz="2400" b="1" dirty="0">
                <a:latin typeface="Arial" panose="020B0604020202020204" pitchFamily="34" charset="0"/>
                <a:cs typeface="Arial" panose="020B0604020202020204" pitchFamily="34" charset="0"/>
              </a:rPr>
              <a:t> </a:t>
            </a:r>
            <a:r>
              <a:rPr lang="uz-Latn-UZ" sz="2400" b="1" dirty="0" smtClean="0">
                <a:latin typeface="Arial" panose="020B0604020202020204" pitchFamily="34" charset="0"/>
                <a:cs typeface="Arial" panose="020B0604020202020204" pitchFamily="34" charset="0"/>
              </a:rPr>
              <a:t>Bunday</a:t>
            </a:r>
            <a:r>
              <a:rPr lang="en-US" sz="2400" b="1" dirty="0" smtClean="0">
                <a:latin typeface="Arial" panose="020B0604020202020204" pitchFamily="34" charset="0"/>
                <a:cs typeface="Arial" panose="020B0604020202020204" pitchFamily="34" charset="0"/>
              </a:rPr>
              <a:t> </a:t>
            </a:r>
            <a:r>
              <a:rPr lang="uz-Latn-UZ" sz="2400" b="1" dirty="0" smtClean="0">
                <a:latin typeface="Arial" panose="020B0604020202020204" pitchFamily="34" charset="0"/>
                <a:cs typeface="Arial" panose="020B0604020202020204" pitchFamily="34" charset="0"/>
              </a:rPr>
              <a:t>ma</a:t>
            </a:r>
            <a:r>
              <a:rPr lang="en-US" sz="2400" b="1" dirty="0" smtClean="0">
                <a:latin typeface="Arial" panose="020B0604020202020204" pitchFamily="34" charset="0"/>
                <a:cs typeface="Arial" panose="020B0604020202020204" pitchFamily="34" charset="0"/>
              </a:rPr>
              <a:t>’</a:t>
            </a:r>
            <a:r>
              <a:rPr lang="uz-Latn-UZ" sz="2400" b="1" dirty="0" smtClean="0">
                <a:latin typeface="Arial" panose="020B0604020202020204" pitchFamily="34" charset="0"/>
                <a:cs typeface="Arial" panose="020B0604020202020204" pitchFamily="34" charset="0"/>
              </a:rPr>
              <a:t>lumotlar </a:t>
            </a:r>
            <a:r>
              <a:rPr lang="uz-Latn-UZ" sz="2400" b="1" dirty="0">
                <a:latin typeface="Arial" panose="020B0604020202020204" pitchFamily="34" charset="0"/>
                <a:cs typeface="Arial" panose="020B0604020202020204" pitchFamily="34" charset="0"/>
              </a:rPr>
              <a:t>bazasini ikki </a:t>
            </a:r>
            <a:r>
              <a:rPr lang="uz-Latn-UZ" sz="2400" b="1" dirty="0" smtClean="0">
                <a:latin typeface="Arial" panose="020B0604020202020204" pitchFamily="34" charset="0"/>
                <a:cs typeface="Arial" panose="020B0604020202020204" pitchFamily="34" charset="0"/>
              </a:rPr>
              <a:t>o</a:t>
            </a:r>
            <a:r>
              <a:rPr lang="en-US" sz="2400" b="1" dirty="0" smtClean="0">
                <a:latin typeface="Arial" panose="020B0604020202020204" pitchFamily="34" charset="0"/>
                <a:cs typeface="Arial" panose="020B0604020202020204" pitchFamily="34" charset="0"/>
              </a:rPr>
              <a:t>‘</a:t>
            </a:r>
            <a:r>
              <a:rPr lang="uz-Latn-UZ" sz="2400" b="1" dirty="0" smtClean="0">
                <a:latin typeface="Arial" panose="020B0604020202020204" pitchFamily="34" charset="0"/>
                <a:cs typeface="Arial" panose="020B0604020202020204" pitchFamily="34" charset="0"/>
              </a:rPr>
              <a:t>lchovli </a:t>
            </a:r>
            <a:r>
              <a:rPr lang="uz-Latn-UZ" sz="2400" b="1" dirty="0">
                <a:latin typeface="Arial" panose="020B0604020202020204" pitchFamily="34" charset="0"/>
                <a:cs typeface="Arial" panose="020B0604020202020204" pitchFamily="34" charset="0"/>
              </a:rPr>
              <a:t>jadval shaklida namoyish etish qulay: uning har bir satrida </a:t>
            </a:r>
            <a:r>
              <a:rPr lang="uz-Latn-UZ" sz="2400" b="1" dirty="0" smtClean="0">
                <a:latin typeface="Arial" panose="020B0604020202020204" pitchFamily="34" charset="0"/>
                <a:cs typeface="Arial" panose="020B0604020202020204" pitchFamily="34" charset="0"/>
              </a:rPr>
              <a:t>ob</a:t>
            </a:r>
            <a:r>
              <a:rPr lang="en-US" sz="2400" b="1" dirty="0" smtClean="0">
                <a:latin typeface="Arial" panose="020B0604020202020204" pitchFamily="34" charset="0"/>
                <a:cs typeface="Arial" panose="020B0604020202020204" pitchFamily="34" charset="0"/>
              </a:rPr>
              <a:t>y</a:t>
            </a:r>
            <a:r>
              <a:rPr lang="uz-Latn-UZ" sz="2400" b="1" dirty="0" smtClean="0">
                <a:latin typeface="Arial" panose="020B0604020202020204" pitchFamily="34" charset="0"/>
                <a:cs typeface="Arial" panose="020B0604020202020204" pitchFamily="34" charset="0"/>
              </a:rPr>
              <a:t>ektlardan </a:t>
            </a:r>
            <a:r>
              <a:rPr lang="uz-Latn-UZ" sz="2400" b="1" dirty="0">
                <a:latin typeface="Arial" panose="020B0604020202020204" pitchFamily="34" charset="0"/>
                <a:cs typeface="Arial" panose="020B0604020202020204" pitchFamily="34" charset="0"/>
              </a:rPr>
              <a:t>birining xususiyatlarining qiymatlari ketma-ket </a:t>
            </a:r>
            <a:r>
              <a:rPr lang="uz-Latn-UZ" sz="2400" b="1" dirty="0" smtClean="0">
                <a:latin typeface="Arial" panose="020B0604020202020204" pitchFamily="34" charset="0"/>
                <a:cs typeface="Arial" panose="020B0604020202020204" pitchFamily="34" charset="0"/>
              </a:rPr>
              <a:t>joylashtirilgan</a:t>
            </a:r>
            <a:r>
              <a:rPr lang="en-US" sz="2400" b="1" dirty="0">
                <a:latin typeface="Arial" panose="020B0604020202020204" pitchFamily="34" charset="0"/>
                <a:cs typeface="Arial" panose="020B0604020202020204" pitchFamily="34" charset="0"/>
              </a:rPr>
              <a:t>.</a:t>
            </a:r>
            <a:endParaRPr lang="uz-Cyrl-UZ" sz="2400" b="1" dirty="0">
              <a:latin typeface="Arial" panose="020B0604020202020204" pitchFamily="34" charset="0"/>
              <a:cs typeface="Arial" panose="020B0604020202020204" pitchFamily="34" charset="0"/>
            </a:endParaRPr>
          </a:p>
        </p:txBody>
      </p:sp>
      <p:pic>
        <p:nvPicPr>
          <p:cNvPr id="5"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555526"/>
            <a:ext cx="9144000" cy="3038852"/>
          </a:xfrm>
          <a:prstGeom prst="rect">
            <a:avLst/>
          </a:prstGeom>
          <a:noFill/>
          <a:ln w="381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75646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0" y="0"/>
            <a:ext cx="9144000" cy="5143500"/>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22549" b="21177"/>
          <a:stretch/>
        </p:blipFill>
        <p:spPr>
          <a:xfrm>
            <a:off x="0" y="537812"/>
            <a:ext cx="9144000" cy="3859307"/>
          </a:xfrm>
          <a:prstGeom prst="rect">
            <a:avLst/>
          </a:prstGeom>
          <a:effectLst>
            <a:outerShdw blurRad="50800" dist="38100" dir="2700000" algn="tl" rotWithShape="0">
              <a:prstClr val="black">
                <a:alpha val="40000"/>
              </a:prstClr>
            </a:outerShdw>
          </a:effectLst>
        </p:spPr>
      </p:pic>
      <p:sp>
        <p:nvSpPr>
          <p:cNvPr id="10" name="Прямоугольник 9"/>
          <p:cNvSpPr/>
          <p:nvPr/>
        </p:nvSpPr>
        <p:spPr>
          <a:xfrm>
            <a:off x="-340511" y="3170285"/>
            <a:ext cx="4141693" cy="523220"/>
          </a:xfrm>
          <a:prstGeom prst="rect">
            <a:avLst/>
          </a:prstGeom>
        </p:spPr>
        <p:txBody>
          <a:bodyPr wrap="square">
            <a:spAutoFit/>
          </a:bodyPr>
          <a:lstStyle/>
          <a:p>
            <a:pPr algn="ctr"/>
            <a:r>
              <a:rPr lang="en-US" sz="2800" b="1" dirty="0" err="1">
                <a:latin typeface="Arial" panose="020B0604020202020204" pitchFamily="34" charset="0"/>
                <a:cs typeface="Arial" panose="020B0604020202020204" pitchFamily="34" charset="0"/>
              </a:rPr>
              <a:t>Tuzilmalashtirilgan</a:t>
            </a:r>
            <a:endParaRPr lang="ru-RU" sz="2800" dirty="0">
              <a:latin typeface="Arial" panose="020B0604020202020204" pitchFamily="34" charset="0"/>
              <a:cs typeface="Arial" panose="020B0604020202020204" pitchFamily="34" charset="0"/>
            </a:endParaRPr>
          </a:p>
        </p:txBody>
      </p:sp>
      <p:sp>
        <p:nvSpPr>
          <p:cNvPr id="11" name="Прямоугольник 10"/>
          <p:cNvSpPr/>
          <p:nvPr/>
        </p:nvSpPr>
        <p:spPr>
          <a:xfrm>
            <a:off x="4110441" y="1218884"/>
            <a:ext cx="818834" cy="830997"/>
          </a:xfrm>
          <a:prstGeom prst="rect">
            <a:avLst/>
          </a:prstGeom>
        </p:spPr>
        <p:txBody>
          <a:bodyPr wrap="square">
            <a:spAutoFit/>
          </a:bodyPr>
          <a:lstStyle/>
          <a:p>
            <a:pPr algn="ctr"/>
            <a:r>
              <a:rPr lang="ru-RU"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01</a:t>
            </a:r>
            <a:endParaRPr lang="ru-RU"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7" name="Прямоугольник 26"/>
          <p:cNvSpPr/>
          <p:nvPr/>
        </p:nvSpPr>
        <p:spPr>
          <a:xfrm>
            <a:off x="4110441" y="3077951"/>
            <a:ext cx="818834" cy="830997"/>
          </a:xfrm>
          <a:prstGeom prst="rect">
            <a:avLst/>
          </a:prstGeom>
        </p:spPr>
        <p:txBody>
          <a:bodyPr wrap="square">
            <a:spAutoFit/>
          </a:bodyPr>
          <a:lstStyle/>
          <a:p>
            <a:pPr algn="ctr"/>
            <a:r>
              <a:rPr lang="ru-RU"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02</a:t>
            </a:r>
            <a:endParaRPr lang="ru-RU"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9" name="Прямоугольник 28"/>
          <p:cNvSpPr/>
          <p:nvPr/>
        </p:nvSpPr>
        <p:spPr>
          <a:xfrm>
            <a:off x="5220072" y="1246480"/>
            <a:ext cx="3923928" cy="523220"/>
          </a:xfrm>
          <a:prstGeom prst="rect">
            <a:avLst/>
          </a:prstGeom>
        </p:spPr>
        <p:txBody>
          <a:bodyPr wrap="square">
            <a:spAutoFit/>
          </a:bodyPr>
          <a:lstStyle/>
          <a:p>
            <a:pPr algn="ctr"/>
            <a:r>
              <a:rPr lang="en-US" sz="2800" b="1" dirty="0" err="1">
                <a:latin typeface="Arial" panose="020B0604020202020204" pitchFamily="34" charset="0"/>
                <a:cs typeface="Arial" panose="020B0604020202020204" pitchFamily="34" charset="0"/>
              </a:rPr>
              <a:t>Tuzilmalashtirilmagan</a:t>
            </a:r>
            <a:endParaRPr lang="ru-RU" sz="2800" dirty="0">
              <a:latin typeface="Arial" panose="020B0604020202020204" pitchFamily="34" charset="0"/>
              <a:cs typeface="Arial" panose="020B0604020202020204" pitchFamily="34" charset="0"/>
            </a:endParaRPr>
          </a:p>
        </p:txBody>
      </p:sp>
      <p:sp>
        <p:nvSpPr>
          <p:cNvPr id="13" name="Прямоугольник 12"/>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en-US" sz="2400" b="1" dirty="0" err="1">
                <a:solidFill>
                  <a:schemeClr val="bg1"/>
                </a:solidFill>
                <a:latin typeface="Arial" panose="020B0604020202020204" pitchFamily="34" charset="0"/>
                <a:cs typeface="Arial" panose="020B0604020202020204" pitchFamily="34" charset="0"/>
              </a:rPr>
              <a:t>Ma’lumotlarni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ikki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xil</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usuldan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foydalanib</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olish</a:t>
            </a:r>
            <a:r>
              <a:rPr lang="en-US" sz="2400" b="1" dirty="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mumkin</a:t>
            </a:r>
            <a:endParaRPr lang="uz-Cyrl-UZ" sz="2400" b="1" dirty="0">
              <a:solidFill>
                <a:schemeClr val="bg1"/>
              </a:solidFill>
              <a:latin typeface="Arial" panose="020B0604020202020204" pitchFamily="34" charset="0"/>
              <a:cs typeface="Arial" panose="020B0604020202020204" pitchFamily="34" charset="0"/>
            </a:endParaRPr>
          </a:p>
        </p:txBody>
      </p:sp>
      <p:pic>
        <p:nvPicPr>
          <p:cNvPr id="13314" name="Picture 2" descr="C:\Users\Диля\Pictures\B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2931791"/>
            <a:ext cx="2376264" cy="22117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85" y="771550"/>
            <a:ext cx="2893587" cy="213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68519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3075FF"/>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313542" y="808700"/>
            <a:ext cx="8548256" cy="2554545"/>
          </a:xfrm>
          <a:prstGeom prst="rect">
            <a:avLst/>
          </a:prstGeom>
        </p:spPr>
        <p:txBody>
          <a:bodyPr wrap="square">
            <a:spAutoFit/>
          </a:bodyPr>
          <a:lstStyle/>
          <a:p>
            <a:pPr algn="just"/>
            <a:r>
              <a:rPr lang="en-US" sz="4000" b="1" dirty="0" smtClean="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Tuzilmalashtirilmagan</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ma’lumotlarni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tasvirlash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usuli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haqida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kelishuv</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bo‘lmasa</a:t>
            </a:r>
            <a:r>
              <a:rPr lang="en-US" sz="4000" dirty="0">
                <a:latin typeface="Arial" panose="020B0604020202020204" pitchFamily="34" charset="0"/>
                <a:cs typeface="Arial" panose="020B0604020202020204" pitchFamily="34" charset="0"/>
              </a:rPr>
              <a:t>, u </a:t>
            </a:r>
            <a:r>
              <a:rPr lang="en-US" sz="4000" dirty="0" err="1">
                <a:latin typeface="Arial" panose="020B0604020202020204" pitchFamily="34" charset="0"/>
                <a:cs typeface="Arial" panose="020B0604020202020204" pitchFamily="34" charset="0"/>
              </a:rPr>
              <a:t>holda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ular</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tuzilmalashtirilmagan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deyiladi</a:t>
            </a:r>
            <a:r>
              <a:rPr lang="en-US" sz="4000" dirty="0">
                <a:latin typeface="Arial" panose="020B0604020202020204" pitchFamily="34" charset="0"/>
                <a:cs typeface="Arial" panose="020B0604020202020204" pitchFamily="34" charset="0"/>
              </a:rPr>
              <a:t>.  </a:t>
            </a:r>
            <a:endParaRPr lang="uz-Cyrl-UZ" sz="4000" dirty="0">
              <a:latin typeface="Arial" panose="020B0604020202020204" pitchFamily="34" charset="0"/>
              <a:cs typeface="Arial" panose="020B0604020202020204" pitchFamily="34" charset="0"/>
            </a:endParaRPr>
          </a:p>
        </p:txBody>
      </p:sp>
      <p:pic>
        <p:nvPicPr>
          <p:cNvPr id="15362" name="Picture 2" descr="Табличные БД. Системы управления базами данны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52886"/>
            <a:ext cx="6048672" cy="147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034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Аудит базы данных. Аудит систем баз данных. Аудит БД - что это так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211" y="2787774"/>
            <a:ext cx="3468790" cy="23588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bwMode="auto">
          <a:xfrm>
            <a:off x="0" y="0"/>
            <a:ext cx="9144000" cy="555526"/>
          </a:xfrm>
          <a:prstGeom prst="rect">
            <a:avLst/>
          </a:prstGeom>
          <a:solidFill>
            <a:srgbClr val="3075FF"/>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297872" y="627534"/>
            <a:ext cx="8548256" cy="2554545"/>
          </a:xfrm>
          <a:prstGeom prst="rect">
            <a:avLst/>
          </a:prstGeom>
        </p:spPr>
        <p:txBody>
          <a:bodyPr wrap="square">
            <a:spAutoFit/>
          </a:bodyPr>
          <a:lstStyle/>
          <a:p>
            <a:pPr algn="just"/>
            <a:r>
              <a:rPr lang="en-US" sz="4000" b="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Tuzilmalashtirilgan</a:t>
            </a:r>
            <a:r>
              <a:rPr lang="en-US" sz="4000" i="1"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ma’lumotlarni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tasvirlash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usullari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haqidagi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kelishuv</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bo‘lsa</a:t>
            </a:r>
            <a:r>
              <a:rPr lang="en-US" sz="4000" dirty="0">
                <a:latin typeface="Arial" panose="020B0604020202020204" pitchFamily="34" charset="0"/>
                <a:cs typeface="Arial" panose="020B0604020202020204" pitchFamily="34" charset="0"/>
              </a:rPr>
              <a:t>, u </a:t>
            </a:r>
            <a:r>
              <a:rPr lang="en-US" sz="4000" dirty="0" err="1">
                <a:latin typeface="Arial" panose="020B0604020202020204" pitchFamily="34" charset="0"/>
                <a:cs typeface="Arial" panose="020B0604020202020204" pitchFamily="34" charset="0"/>
              </a:rPr>
              <a:t>holda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ular</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tuzilmalashtirilgan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deyiladi</a:t>
            </a:r>
            <a:r>
              <a:rPr lang="en-US" sz="4000" dirty="0">
                <a:latin typeface="Arial" panose="020B0604020202020204" pitchFamily="34" charset="0"/>
                <a:cs typeface="Arial" panose="020B0604020202020204" pitchFamily="34" charset="0"/>
              </a:rPr>
              <a:t>.  </a:t>
            </a:r>
            <a:endParaRPr lang="uz-Cyrl-UZ"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42868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2" name="Прямоугольник 1"/>
          <p:cNvSpPr/>
          <p:nvPr/>
        </p:nvSpPr>
        <p:spPr>
          <a:xfrm>
            <a:off x="267412" y="483518"/>
            <a:ext cx="8548256" cy="2308324"/>
          </a:xfrm>
          <a:prstGeom prst="rect">
            <a:avLst/>
          </a:prstGeom>
        </p:spPr>
        <p:txBody>
          <a:bodyPr wrap="square">
            <a:spAutoFit/>
          </a:bodyPr>
          <a:lstStyle/>
          <a:p>
            <a:r>
              <a:rPr lang="en-US" sz="3600" b="1"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Familiyasi</a:t>
            </a:r>
            <a:r>
              <a:rPr lang="en-US" sz="3600" dirty="0" smtClean="0">
                <a:latin typeface="Arial" panose="020B0604020202020204" pitchFamily="34" charset="0"/>
                <a:cs typeface="Arial" panose="020B0604020202020204" pitchFamily="34" charset="0"/>
              </a:rPr>
              <a:t> –</a:t>
            </a:r>
            <a:r>
              <a:rPr lang="en-US" sz="3600" b="1" i="1" dirty="0" smtClean="0">
                <a:latin typeface="Arial" panose="020B0604020202020204" pitchFamily="34" charset="0"/>
                <a:cs typeface="Arial" panose="020B0604020202020204" pitchFamily="34" charset="0"/>
              </a:rPr>
              <a:t> </a:t>
            </a:r>
            <a:r>
              <a:rPr lang="en-US" sz="3600" b="1" i="1" dirty="0" err="1" smtClean="0">
                <a:latin typeface="Arial" panose="020B0604020202020204" pitchFamily="34" charset="0"/>
                <a:cs typeface="Arial" panose="020B0604020202020204" pitchFamily="34" charset="0"/>
              </a:rPr>
              <a:t>Nazarov</a:t>
            </a:r>
            <a:r>
              <a:rPr lang="en-US" sz="3600" b="1" i="1"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err="1" smtClean="0">
                <a:latin typeface="Arial" panose="020B0604020202020204" pitchFamily="34" charset="0"/>
                <a:cs typeface="Arial" panose="020B0604020202020204" pitchFamily="34" charset="0"/>
              </a:rPr>
              <a:t>smi</a:t>
            </a:r>
            <a:r>
              <a:rPr lang="en-US" sz="36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t>
            </a:r>
            <a:r>
              <a:rPr lang="en-US" sz="3600" b="1" i="1" dirty="0" smtClean="0">
                <a:latin typeface="Arial" panose="020B0604020202020204" pitchFamily="34" charset="0"/>
                <a:cs typeface="Arial" panose="020B0604020202020204" pitchFamily="34" charset="0"/>
              </a:rPr>
              <a:t> </a:t>
            </a:r>
            <a:r>
              <a:rPr lang="en-US" sz="3600" b="1" i="1" dirty="0" err="1" smtClean="0">
                <a:latin typeface="Arial" panose="020B0604020202020204" pitchFamily="34" charset="0"/>
                <a:cs typeface="Arial" panose="020B0604020202020204" pitchFamily="34" charset="0"/>
              </a:rPr>
              <a:t>Nodir</a:t>
            </a:r>
            <a:r>
              <a:rPr lang="en-US" sz="3600" b="1" i="1"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a:t>
            </a:r>
            <a:r>
              <a:rPr lang="en-US" sz="3600" dirty="0" err="1" smtClean="0">
                <a:latin typeface="Arial" panose="020B0604020202020204" pitchFamily="34" charset="0"/>
                <a:cs typeface="Arial" panose="020B0604020202020204" pitchFamily="34" charset="0"/>
              </a:rPr>
              <a:t>tasining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ismi</a:t>
            </a:r>
            <a:r>
              <a:rPr lang="en-US" sz="3600" dirty="0" smtClean="0">
                <a:latin typeface="Arial" panose="020B0604020202020204" pitchFamily="34" charset="0"/>
                <a:cs typeface="Arial" panose="020B0604020202020204" pitchFamily="34" charset="0"/>
              </a:rPr>
              <a:t> –</a:t>
            </a:r>
            <a:r>
              <a:rPr lang="en-US" sz="3600" b="1" i="1" dirty="0" smtClean="0">
                <a:latin typeface="Arial" panose="020B0604020202020204" pitchFamily="34" charset="0"/>
                <a:cs typeface="Arial" panose="020B0604020202020204" pitchFamily="34" charset="0"/>
              </a:rPr>
              <a:t> </a:t>
            </a:r>
            <a:r>
              <a:rPr lang="en-US" sz="3600" b="1" i="1" dirty="0" err="1" smtClean="0">
                <a:latin typeface="Arial" panose="020B0604020202020204" pitchFamily="34" charset="0"/>
                <a:cs typeface="Arial" panose="020B0604020202020204" pitchFamily="34" charset="0"/>
              </a:rPr>
              <a:t>Axmedovich</a:t>
            </a:r>
            <a:r>
              <a:rPr lang="en-US" sz="3600" b="1" i="1"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y</a:t>
            </a:r>
            <a:r>
              <a:rPr lang="en-US" sz="3600" dirty="0" err="1" smtClean="0">
                <a:latin typeface="Arial" panose="020B0604020202020204" pitchFamily="34" charset="0"/>
                <a:cs typeface="Arial" panose="020B0604020202020204" pitchFamily="34" charset="0"/>
              </a:rPr>
              <a:t>ashash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manzili</a:t>
            </a:r>
            <a:r>
              <a:rPr lang="en-US" sz="3600" dirty="0" smtClean="0">
                <a:latin typeface="Arial" panose="020B0604020202020204" pitchFamily="34" charset="0"/>
                <a:cs typeface="Arial" panose="020B0604020202020204" pitchFamily="34" charset="0"/>
              </a:rPr>
              <a:t> –</a:t>
            </a:r>
            <a:r>
              <a:rPr lang="en-US" sz="3600" b="1" i="1" dirty="0" smtClean="0">
                <a:latin typeface="Arial" panose="020B0604020202020204" pitchFamily="34" charset="0"/>
                <a:cs typeface="Arial" panose="020B0604020202020204" pitchFamily="34" charset="0"/>
              </a:rPr>
              <a:t> </a:t>
            </a:r>
            <a:r>
              <a:rPr lang="en-US" sz="3600" b="1" i="1" dirty="0" err="1" smtClean="0">
                <a:latin typeface="Arial" panose="020B0604020202020204" pitchFamily="34" charset="0"/>
                <a:cs typeface="Arial" panose="020B0604020202020204" pitchFamily="34" charset="0"/>
              </a:rPr>
              <a:t>Navoiy</a:t>
            </a:r>
            <a:r>
              <a:rPr lang="en-US" sz="3600" b="1" i="1" dirty="0" smtClean="0">
                <a:latin typeface="Arial" panose="020B0604020202020204" pitchFamily="34" charset="0"/>
                <a:cs typeface="Arial" panose="020B0604020202020204" pitchFamily="34" charset="0"/>
              </a:rPr>
              <a:t> </a:t>
            </a:r>
            <a:r>
              <a:rPr lang="en-US" sz="3600" b="1" i="1" dirty="0" err="1" smtClean="0">
                <a:latin typeface="Arial" panose="020B0604020202020204" pitchFamily="34" charset="0"/>
                <a:cs typeface="Arial" panose="020B0604020202020204" pitchFamily="34" charset="0"/>
              </a:rPr>
              <a:t>shahar</a:t>
            </a:r>
            <a:r>
              <a:rPr lang="en-US" sz="3600" b="1" i="1"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a:t>
            </a:r>
            <a:r>
              <a:rPr lang="en-US" sz="3600" dirty="0" err="1" smtClean="0">
                <a:latin typeface="Arial" panose="020B0604020202020204" pitchFamily="34" charset="0"/>
                <a:cs typeface="Arial" panose="020B0604020202020204" pitchFamily="34" charset="0"/>
              </a:rPr>
              <a:t>elefon</a:t>
            </a:r>
            <a:r>
              <a:rPr lang="en-US" sz="3600" b="1" i="1"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raqami</a:t>
            </a:r>
            <a:r>
              <a:rPr lang="en-US" sz="3600" dirty="0" smtClean="0">
                <a:latin typeface="Arial" panose="020B0604020202020204" pitchFamily="34" charset="0"/>
                <a:cs typeface="Arial" panose="020B0604020202020204" pitchFamily="34" charset="0"/>
              </a:rPr>
              <a:t> +</a:t>
            </a:r>
            <a:r>
              <a:rPr lang="en-US" sz="3600" b="1" i="1" dirty="0" smtClean="0">
                <a:latin typeface="Arial" panose="020B0604020202020204" pitchFamily="34" charset="0"/>
                <a:cs typeface="Arial" panose="020B0604020202020204" pitchFamily="34" charset="0"/>
              </a:rPr>
              <a:t>998947777777</a:t>
            </a:r>
            <a:r>
              <a:rPr lang="en-US" sz="3600" dirty="0" smtClean="0">
                <a:latin typeface="Arial" panose="020B0604020202020204" pitchFamily="34" charset="0"/>
                <a:cs typeface="Arial" panose="020B0604020202020204" pitchFamily="34" charset="0"/>
              </a:rPr>
              <a:t>. </a:t>
            </a:r>
            <a:endParaRPr lang="uz-Cyrl-UZ" sz="3600" dirty="0">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81096170"/>
              </p:ext>
            </p:extLst>
          </p:nvPr>
        </p:nvGraphicFramePr>
        <p:xfrm>
          <a:off x="267412" y="3507854"/>
          <a:ext cx="8769084" cy="1402080"/>
        </p:xfrm>
        <a:graphic>
          <a:graphicData uri="http://schemas.openxmlformats.org/drawingml/2006/table">
            <a:tbl>
              <a:tblPr firstRow="1" bandRow="1">
                <a:tableStyleId>{BDBED569-4797-4DF1-A0F4-6AAB3CD982D8}</a:tableStyleId>
              </a:tblPr>
              <a:tblGrid>
                <a:gridCol w="594335"/>
                <a:gridCol w="1478005"/>
                <a:gridCol w="864096"/>
                <a:gridCol w="1728192"/>
                <a:gridCol w="1728192"/>
                <a:gridCol w="2376264"/>
              </a:tblGrid>
              <a:tr h="370840">
                <a:tc>
                  <a:txBody>
                    <a:bodyPr/>
                    <a:lstStyle/>
                    <a:p>
                      <a:pPr algn="ctr"/>
                      <a:r>
                        <a:rPr lang="en-US" sz="2000" dirty="0" smtClean="0">
                          <a:latin typeface="Arial" panose="020B0604020202020204" pitchFamily="34" charset="0"/>
                          <a:cs typeface="Arial" panose="020B0604020202020204" pitchFamily="34" charset="0"/>
                        </a:rPr>
                        <a:t>T/R</a:t>
                      </a:r>
                      <a:endParaRPr lang="uz-Cyrl-UZ" sz="2000" dirty="0">
                        <a:latin typeface="Arial" panose="020B0604020202020204" pitchFamily="34" charset="0"/>
                        <a:cs typeface="Arial" panose="020B0604020202020204" pitchFamily="34" charset="0"/>
                      </a:endParaRPr>
                    </a:p>
                  </a:txBody>
                  <a:tcPr/>
                </a:tc>
                <a:tc>
                  <a:txBody>
                    <a:bodyPr/>
                    <a:lstStyle/>
                    <a:p>
                      <a:pPr algn="ctr"/>
                      <a:r>
                        <a:rPr lang="ru-RU" sz="2000" dirty="0" err="1" smtClean="0">
                          <a:effectLst/>
                          <a:latin typeface="Arial" panose="020B0604020202020204" pitchFamily="34" charset="0"/>
                          <a:cs typeface="Arial" panose="020B0604020202020204" pitchFamily="34" charset="0"/>
                        </a:rPr>
                        <a:t>Familiyas</a:t>
                      </a:r>
                      <a:r>
                        <a:rPr lang="en-US" sz="2000" dirty="0" err="1" smtClean="0">
                          <a:effectLst/>
                          <a:latin typeface="Arial" panose="020B0604020202020204" pitchFamily="34" charset="0"/>
                          <a:cs typeface="Arial" panose="020B0604020202020204" pitchFamily="34" charset="0"/>
                        </a:rPr>
                        <a:t>i</a:t>
                      </a:r>
                      <a:endParaRPr lang="uz-Cyrl-UZ" sz="2000"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Ismi</a:t>
                      </a:r>
                      <a:endParaRPr lang="uz-Cyrl-UZ" sz="2000"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Otasining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ismi</a:t>
                      </a:r>
                      <a:endParaRPr lang="uz-Cyrl-UZ" sz="2000"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Yashash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manzili</a:t>
                      </a:r>
                      <a:endParaRPr lang="uz-Cyrl-UZ" sz="2000"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Telefon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raqami</a:t>
                      </a:r>
                      <a:endParaRPr lang="uz-Cyrl-UZ" sz="2000" dirty="0">
                        <a:latin typeface="Arial" panose="020B0604020202020204" pitchFamily="34" charset="0"/>
                        <a:cs typeface="Arial" panose="020B0604020202020204" pitchFamily="34" charset="0"/>
                      </a:endParaRPr>
                    </a:p>
                  </a:txBody>
                  <a:tcPr/>
                </a:tc>
              </a:tr>
              <a:tr h="370840">
                <a:tc>
                  <a:txBody>
                    <a:bodyPr/>
                    <a:lstStyle/>
                    <a:p>
                      <a:pPr algn="ctr"/>
                      <a:r>
                        <a:rPr lang="en-US" sz="2000" dirty="0" smtClean="0">
                          <a:latin typeface="Arial" panose="020B0604020202020204" pitchFamily="34" charset="0"/>
                          <a:cs typeface="Arial" panose="020B0604020202020204" pitchFamily="34" charset="0"/>
                        </a:rPr>
                        <a:t>1.</a:t>
                      </a:r>
                      <a:endParaRPr lang="uz-Cyrl-UZ" sz="2000" b="1"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Nazarov</a:t>
                      </a:r>
                      <a:endParaRPr lang="uz-Cyrl-UZ" sz="2000" b="1"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Nodir</a:t>
                      </a:r>
                      <a:endParaRPr lang="uz-Cyrl-UZ" sz="2000" b="1"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Axmedovich</a:t>
                      </a:r>
                      <a:endParaRPr lang="uz-Cyrl-UZ" sz="2000" b="1" dirty="0">
                        <a:latin typeface="Arial" panose="020B0604020202020204" pitchFamily="34" charset="0"/>
                        <a:cs typeface="Arial" panose="020B0604020202020204" pitchFamily="34" charset="0"/>
                      </a:endParaRPr>
                    </a:p>
                  </a:txBody>
                  <a:tcPr/>
                </a:tc>
                <a:tc>
                  <a:txBody>
                    <a:bodyPr/>
                    <a:lstStyle/>
                    <a:p>
                      <a:pPr algn="ctr"/>
                      <a:r>
                        <a:rPr lang="en-US" sz="2000" dirty="0" err="1" smtClean="0">
                          <a:latin typeface="Arial" panose="020B0604020202020204" pitchFamily="34" charset="0"/>
                          <a:cs typeface="Arial" panose="020B0604020202020204" pitchFamily="34" charset="0"/>
                        </a:rPr>
                        <a:t>Navoiy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shahar</a:t>
                      </a:r>
                      <a:endParaRPr lang="uz-Cyrl-UZ"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effectLst/>
                          <a:latin typeface="Arial" panose="020B0604020202020204" pitchFamily="34" charset="0"/>
                          <a:cs typeface="Arial" panose="020B0604020202020204" pitchFamily="34" charset="0"/>
                        </a:rPr>
                        <a:t>+998947777777 </a:t>
                      </a:r>
                      <a:endParaRPr lang="uz-Cyrl-UZ" sz="2000" dirty="0" smtClean="0">
                        <a:effectLst/>
                        <a:latin typeface="Arial" panose="020B0604020202020204" pitchFamily="34" charset="0"/>
                        <a:cs typeface="Arial" panose="020B0604020202020204" pitchFamily="34" charset="0"/>
                      </a:endParaRPr>
                    </a:p>
                    <a:p>
                      <a:pPr algn="ctr"/>
                      <a:endParaRPr lang="uz-Cyrl-UZ" sz="2000" b="1" dirty="0">
                        <a:latin typeface="Arial" panose="020B0604020202020204" pitchFamily="34" charset="0"/>
                        <a:cs typeface="Arial" panose="020B0604020202020204" pitchFamily="34" charset="0"/>
                      </a:endParaRPr>
                    </a:p>
                  </a:txBody>
                  <a:tcPr/>
                </a:tc>
              </a:tr>
            </a:tbl>
          </a:graphicData>
        </a:graphic>
      </p:graphicFrame>
      <p:sp>
        <p:nvSpPr>
          <p:cNvPr id="7" name="Прямоугольник 6"/>
          <p:cNvSpPr/>
          <p:nvPr/>
        </p:nvSpPr>
        <p:spPr bwMode="auto">
          <a:xfrm>
            <a:off x="36512" y="2808312"/>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en-US" sz="3200" b="1" dirty="0" err="1" smtClean="0">
                <a:solidFill>
                  <a:schemeClr val="bg1"/>
                </a:solidFill>
                <a:latin typeface="Arial" panose="020B0604020202020204" pitchFamily="34" charset="0"/>
                <a:cs typeface="Arial" panose="020B0604020202020204" pitchFamily="34" charset="0"/>
              </a:rPr>
              <a:t>Tuzilmalashtirilgan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usul</a:t>
            </a:r>
            <a:endParaRPr lang="uz-Cyrl-UZ" sz="3200" b="1" dirty="0">
              <a:solidFill>
                <a:schemeClr val="bg1"/>
              </a:solidFill>
              <a:latin typeface="Arial" panose="020B0604020202020204" pitchFamily="34" charset="0"/>
              <a:cs typeface="Arial" panose="020B0604020202020204" pitchFamily="34" charset="0"/>
            </a:endParaRPr>
          </a:p>
        </p:txBody>
      </p:sp>
      <p:sp>
        <p:nvSpPr>
          <p:cNvPr id="8" name="Прямоугольник 7"/>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en-US" sz="3200" b="1" dirty="0" err="1" smtClean="0">
                <a:solidFill>
                  <a:schemeClr val="bg1"/>
                </a:solidFill>
                <a:latin typeface="Arial" panose="020B0604020202020204" pitchFamily="34" charset="0"/>
                <a:cs typeface="Arial" panose="020B0604020202020204" pitchFamily="34" charset="0"/>
              </a:rPr>
              <a:t>Tuzilmalashtirilmagan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usul</a:t>
            </a:r>
            <a:endParaRPr lang="uz-Cyrl-UZ"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94997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bwMode="auto">
          <a:xfrm>
            <a:off x="0" y="0"/>
            <a:ext cx="9144000" cy="771550"/>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endParaRPr lang="ru-RU" sz="1600" b="1" dirty="0">
              <a:solidFill>
                <a:schemeClr val="bg1"/>
              </a:solidFill>
              <a:latin typeface="Arial" pitchFamily="34" charset="0"/>
              <a:cs typeface="Arial" pitchFamily="34" charset="0"/>
            </a:endParaRPr>
          </a:p>
        </p:txBody>
      </p:sp>
      <p:sp>
        <p:nvSpPr>
          <p:cNvPr id="2" name="object 2"/>
          <p:cNvSpPr txBox="1">
            <a:spLocks noGrp="1"/>
          </p:cNvSpPr>
          <p:nvPr>
            <p:ph type="title"/>
          </p:nvPr>
        </p:nvSpPr>
        <p:spPr>
          <a:xfrm>
            <a:off x="359535" y="117141"/>
            <a:ext cx="8544610" cy="518870"/>
          </a:xfrm>
          <a:prstGeom prst="rect">
            <a:avLst/>
          </a:prstGeom>
        </p:spPr>
        <p:txBody>
          <a:bodyPr vert="horz" wrap="square" lIns="0" tIns="26172" rIns="0" bIns="0" rtlCol="0" anchor="ctr">
            <a:spAutoFit/>
          </a:bodyPr>
          <a:lstStyle/>
          <a:p>
            <a:pPr marL="20131">
              <a:lnSpc>
                <a:spcPct val="100000"/>
              </a:lnSpc>
              <a:spcBef>
                <a:spcPts val="206"/>
              </a:spcBef>
            </a:pPr>
            <a:r>
              <a:rPr lang="en-US" sz="3200" dirty="0" err="1">
                <a:solidFill>
                  <a:schemeClr val="bg1"/>
                </a:solidFill>
              </a:rPr>
              <a:t>Darsning</a:t>
            </a:r>
            <a:r>
              <a:rPr lang="en-US" sz="3200" dirty="0">
                <a:solidFill>
                  <a:schemeClr val="bg1"/>
                </a:solidFill>
              </a:rPr>
              <a:t> </a:t>
            </a:r>
            <a:r>
              <a:rPr lang="en-US" sz="3200" dirty="0" err="1">
                <a:solidFill>
                  <a:schemeClr val="bg1"/>
                </a:solidFill>
              </a:rPr>
              <a:t>maqsadi</a:t>
            </a:r>
            <a:endParaRPr sz="3200" dirty="0">
              <a:solidFill>
                <a:schemeClr val="bg1"/>
              </a:solidFill>
            </a:endParaRPr>
          </a:p>
        </p:txBody>
      </p:sp>
      <p:sp>
        <p:nvSpPr>
          <p:cNvPr id="21" name="Oval 11"/>
          <p:cNvSpPr/>
          <p:nvPr/>
        </p:nvSpPr>
        <p:spPr>
          <a:xfrm>
            <a:off x="495970" y="1248821"/>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22" name="Oval 13"/>
          <p:cNvSpPr/>
          <p:nvPr/>
        </p:nvSpPr>
        <p:spPr>
          <a:xfrm>
            <a:off x="478466" y="2643638"/>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2</a:t>
            </a:r>
          </a:p>
        </p:txBody>
      </p:sp>
      <p:sp>
        <p:nvSpPr>
          <p:cNvPr id="6" name="Прямоугольник 5"/>
          <p:cNvSpPr/>
          <p:nvPr/>
        </p:nvSpPr>
        <p:spPr>
          <a:xfrm>
            <a:off x="1235346" y="1248824"/>
            <a:ext cx="7668799" cy="954107"/>
          </a:xfrm>
          <a:prstGeom prst="rect">
            <a:avLst/>
          </a:prstGeom>
        </p:spPr>
        <p:txBody>
          <a:bodyPr wrap="square">
            <a:spAutoFit/>
          </a:bodyPr>
          <a:lstStyle/>
          <a:p>
            <a:r>
              <a:rPr lang="en-US" sz="2800" b="1" dirty="0" err="1" smtClean="0">
                <a:solidFill>
                  <a:srgbClr val="002060"/>
                </a:solidFill>
                <a:latin typeface="Arial" panose="020B0604020202020204" pitchFamily="34" charset="0"/>
                <a:cs typeface="Arial" panose="020B0604020202020204" pitchFamily="34" charset="0"/>
              </a:rPr>
              <a:t>Ma’lumotlar</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ombori</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haqida</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tushunchaga</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ega</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bo‘lish</a:t>
            </a:r>
            <a:r>
              <a:rPr lang="en-US" sz="2800" b="1" dirty="0">
                <a:solidFill>
                  <a:srgbClr val="002060"/>
                </a:solidFill>
                <a:latin typeface="Arial" panose="020B0604020202020204" pitchFamily="34" charset="0"/>
                <a:cs typeface="Arial" panose="020B0604020202020204" pitchFamily="34" charset="0"/>
              </a:rPr>
              <a:t>.</a:t>
            </a:r>
            <a:endParaRPr lang="ru-RU" sz="2800" b="1" dirty="0">
              <a:solidFill>
                <a:srgbClr val="002060"/>
              </a:solidFill>
              <a:latin typeface="Arial" panose="020B0604020202020204" pitchFamily="34" charset="0"/>
              <a:cs typeface="Arial" panose="020B0604020202020204" pitchFamily="34" charset="0"/>
            </a:endParaRPr>
          </a:p>
        </p:txBody>
      </p:sp>
      <p:sp>
        <p:nvSpPr>
          <p:cNvPr id="8" name="Прямоугольник 7"/>
          <p:cNvSpPr/>
          <p:nvPr/>
        </p:nvSpPr>
        <p:spPr>
          <a:xfrm>
            <a:off x="1235346" y="2639082"/>
            <a:ext cx="7668799" cy="954107"/>
          </a:xfrm>
          <a:prstGeom prst="rect">
            <a:avLst/>
          </a:prstGeom>
        </p:spPr>
        <p:txBody>
          <a:bodyPr wrap="square">
            <a:spAutoFit/>
          </a:bodyPr>
          <a:lstStyle/>
          <a:p>
            <a:pPr algn="just"/>
            <a:r>
              <a:rPr lang="en-US" sz="2800" b="1" dirty="0" err="1" smtClean="0">
                <a:solidFill>
                  <a:srgbClr val="002060"/>
                </a:solidFill>
                <a:latin typeface="Arial" pitchFamily="34" charset="0"/>
                <a:cs typeface="Arial" pitchFamily="34" charset="0"/>
              </a:rPr>
              <a:t>Ma’lumotlarni</a:t>
            </a:r>
            <a:r>
              <a:rPr lang="en-US" sz="2800" b="1" dirty="0" smtClean="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olish</a:t>
            </a:r>
            <a:r>
              <a:rPr lang="en-US" sz="2800" b="1" dirty="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va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ma’lumotlar</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omborini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tuzishning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asosiy</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usullari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bilan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tanishish</a:t>
            </a:r>
            <a:r>
              <a:rPr lang="en-US" sz="2800" b="1" dirty="0">
                <a:solidFill>
                  <a:srgbClr val="002060"/>
                </a:solidFill>
                <a:latin typeface="Arial" pitchFamily="34" charset="0"/>
                <a:cs typeface="Arial" pitchFamily="34" charset="0"/>
              </a:rPr>
              <a:t>.</a:t>
            </a:r>
            <a:endParaRPr lang="ru-RU"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4967494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1"/>
                                            </p:tgtEl>
                                            <p:attrNameLst>
                                              <p:attrName>style.visibility</p:attrName>
                                            </p:attrNameLst>
                                          </p:cBhvr>
                                          <p:to>
                                            <p:strVal val="visible"/>
                                          </p:to>
                                        </p:set>
                                        <p:anim calcmode="lin" valueType="num" p14:bounceEnd="66667">
                                          <p:cBhvr additive="base">
                                            <p:cTn id="7" dur="900" fill="hold"/>
                                            <p:tgtEl>
                                              <p:spTgt spid="21"/>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fill="hold" grpId="0" nodeType="withEffect" p14:presetBounceEnd="66667">
                                      <p:stCondLst>
                                        <p:cond delay="400"/>
                                      </p:stCondLst>
                                      <p:childTnLst>
                                        <p:set>
                                          <p:cBhvr>
                                            <p:cTn id="13" dur="1" fill="hold">
                                              <p:stCondLst>
                                                <p:cond delay="0"/>
                                              </p:stCondLst>
                                            </p:cTn>
                                            <p:tgtEl>
                                              <p:spTgt spid="22"/>
                                            </p:tgtEl>
                                            <p:attrNameLst>
                                              <p:attrName>style.visibility</p:attrName>
                                            </p:attrNameLst>
                                          </p:cBhvr>
                                          <p:to>
                                            <p:strVal val="visible"/>
                                          </p:to>
                                        </p:set>
                                        <p:anim calcmode="lin" valueType="num" p14:bounceEnd="66667">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667">
                                          <p:cBhvr additive="base">
                                            <p:cTn id="15" dur="1000" fill="hold"/>
                                            <p:tgtEl>
                                              <p:spTgt spid="22"/>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900" fill="hold"/>
                                            <p:tgtEl>
                                              <p:spTgt spid="21"/>
                                            </p:tgtEl>
                                            <p:attrNameLst>
                                              <p:attrName>ppt_x</p:attrName>
                                            </p:attrNameLst>
                                          </p:cBhvr>
                                          <p:tavLst>
                                            <p:tav tm="0">
                                              <p:val>
                                                <p:strVal val="#ppt_x"/>
                                              </p:val>
                                            </p:tav>
                                            <p:tav tm="100000">
                                              <p:val>
                                                <p:strVal val="#ppt_x"/>
                                              </p:val>
                                            </p:tav>
                                          </p:tavLst>
                                        </p:anim>
                                        <p:anim calcmode="lin" valueType="num">
                                          <p:cBhvr additive="base">
                                            <p:cTn id="8" dur="900" fill="hold"/>
                                            <p:tgtEl>
                                              <p:spTgt spid="2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fill="hold" grpId="0" nodeType="withEffect">
                                      <p:stCondLst>
                                        <p:cond delay="4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6"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1"/>
            <a:ext cx="9144000" cy="795357"/>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Misol</a:t>
            </a:r>
            <a:r>
              <a:rPr lang="en-US" sz="3600" b="1" dirty="0" smtClean="0">
                <a:solidFill>
                  <a:schemeClr val="bg1"/>
                </a:solidFill>
                <a:latin typeface="Arial" pitchFamily="34" charset="0"/>
                <a:cs typeface="Arial" pitchFamily="34" charset="0"/>
              </a:rPr>
              <a:t> </a:t>
            </a:r>
            <a:endParaRPr lang="ru-RU" sz="3600" b="1" dirty="0">
              <a:solidFill>
                <a:schemeClr val="bg1"/>
              </a:solidFill>
              <a:latin typeface="Arial" pitchFamily="34" charset="0"/>
              <a:cs typeface="Arial" pitchFamily="34" charset="0"/>
            </a:endParaRPr>
          </a:p>
        </p:txBody>
      </p:sp>
      <p:sp>
        <p:nvSpPr>
          <p:cNvPr id="8" name="Прямоугольник 7"/>
          <p:cNvSpPr/>
          <p:nvPr/>
        </p:nvSpPr>
        <p:spPr>
          <a:xfrm>
            <a:off x="395536" y="939373"/>
            <a:ext cx="8424936" cy="1200329"/>
          </a:xfrm>
          <a:prstGeom prst="rect">
            <a:avLst/>
          </a:prstGeom>
        </p:spPr>
        <p:txBody>
          <a:bodyPr wrap="square">
            <a:spAutoFit/>
          </a:bodyPr>
          <a:lstStyle/>
          <a:p>
            <a:pPr algn="just"/>
            <a:r>
              <a:rPr lang="en-US" sz="2400" b="1" dirty="0" err="1">
                <a:latin typeface="Arial" panose="020B0604020202020204" pitchFamily="34" charset="0"/>
                <a:cs typeface="Arial" panose="020B0604020202020204" pitchFamily="34" charset="0"/>
              </a:rPr>
              <a:t>Axborotlar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omboridan</a:t>
            </a:r>
            <a:r>
              <a:rPr lang="en-US" sz="2400" b="1" dirty="0">
                <a:latin typeface="Arial" panose="020B0604020202020204" pitchFamily="34" charset="0"/>
                <a:cs typeface="Arial" panose="020B0604020202020204" pitchFamily="34" charset="0"/>
              </a:rPr>
              <a:t> Toshkent </a:t>
            </a:r>
            <a:r>
              <a:rPr lang="en-US" sz="2400" b="1" dirty="0" err="1" smtClean="0">
                <a:latin typeface="Arial" panose="020B0604020202020204" pitchFamily="34" charset="0"/>
                <a:cs typeface="Arial" panose="020B0604020202020204" pitchFamily="34" charset="0"/>
              </a:rPr>
              <a:t>shahar</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Qorasuv</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8-dahasi</a:t>
            </a:r>
            <a:r>
              <a:rPr lang="en-US" sz="2400" b="1" dirty="0">
                <a:latin typeface="Arial" panose="020B0604020202020204" pitchFamily="34" charset="0"/>
                <a:cs typeface="Arial" panose="020B0604020202020204" pitchFamily="34" charset="0"/>
              </a:rPr>
              <a:t>, 104-uy, 87-xonadonni </a:t>
            </a:r>
            <a:r>
              <a:rPr lang="en-US" sz="2400" b="1" dirty="0" err="1">
                <a:latin typeface="Arial" panose="020B0604020202020204" pitchFamily="34" charset="0"/>
                <a:cs typeface="Arial" panose="020B0604020202020204" pitchFamily="34" charset="0"/>
              </a:rPr>
              <a:t>izlab</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keluvchi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mehmonning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yo‘nalishi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qanday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bo‘lishini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aniqlang</a:t>
            </a:r>
            <a:r>
              <a:rPr lang="en-US" sz="2400" b="1" dirty="0" smtClean="0">
                <a:latin typeface="Arial" panose="020B0604020202020204" pitchFamily="34" charset="0"/>
                <a:cs typeface="Arial" panose="020B0604020202020204" pitchFamily="34" charset="0"/>
              </a:rPr>
              <a:t>. </a:t>
            </a:r>
            <a:endParaRPr lang="uz-Cyrl-UZ" sz="2400" b="1" dirty="0">
              <a:latin typeface="Arial" panose="020B0604020202020204" pitchFamily="34" charset="0"/>
              <a:cs typeface="Arial" panose="020B0604020202020204" pitchFamily="34" charset="0"/>
            </a:endParaRPr>
          </a:p>
        </p:txBody>
      </p:sp>
      <p:sp>
        <p:nvSpPr>
          <p:cNvPr id="10" name="Прямоугольник 9"/>
          <p:cNvSpPr/>
          <p:nvPr/>
        </p:nvSpPr>
        <p:spPr>
          <a:xfrm>
            <a:off x="323528" y="2316817"/>
            <a:ext cx="8568952" cy="830997"/>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1. </a:t>
            </a:r>
            <a:r>
              <a:rPr lang="en-US" sz="2400" b="1" dirty="0" err="1">
                <a:solidFill>
                  <a:schemeClr val="accent1">
                    <a:lumMod val="75000"/>
                  </a:schemeClr>
                </a:solidFill>
                <a:latin typeface="Arial" panose="020B0604020202020204" pitchFamily="34" charset="0"/>
                <a:cs typeface="Arial" panose="020B0604020202020204" pitchFamily="34" charset="0"/>
              </a:rPr>
              <a:t>Barcha</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davlatlar</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ichidan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smtClean="0">
                <a:solidFill>
                  <a:schemeClr val="accent1">
                    <a:lumMod val="75000"/>
                  </a:schemeClr>
                </a:solidFill>
                <a:latin typeface="Arial" panose="020B0604020202020204" pitchFamily="34" charset="0"/>
                <a:cs typeface="Arial" panose="020B0604020202020204" pitchFamily="34" charset="0"/>
              </a:rPr>
              <a:t>O‘zbekistonni</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topadi</a:t>
            </a:r>
            <a:r>
              <a:rPr lang="en-US" sz="2400" b="1" dirty="0">
                <a:solidFill>
                  <a:schemeClr val="accent1">
                    <a:lumMod val="75000"/>
                  </a:schemeClr>
                </a:solidFill>
                <a:latin typeface="Arial" panose="020B0604020202020204" pitchFamily="34" charset="0"/>
                <a:cs typeface="Arial" panose="020B0604020202020204" pitchFamily="34" charset="0"/>
              </a:rPr>
              <a:t>.</a:t>
            </a:r>
          </a:p>
          <a:p>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323528" y="2748865"/>
            <a:ext cx="8424936" cy="830997"/>
          </a:xfrm>
          <a:prstGeom prst="rect">
            <a:avLst/>
          </a:prstGeom>
        </p:spPr>
        <p:txBody>
          <a:bodyPr wrap="square">
            <a:spAutoFit/>
          </a:bodyPr>
          <a:lstStyle/>
          <a:p>
            <a:pPr marL="360363" lvl="0" indent="-360363"/>
            <a:r>
              <a:rPr lang="en-US" sz="2400" b="1" dirty="0">
                <a:solidFill>
                  <a:schemeClr val="accent1">
                    <a:lumMod val="75000"/>
                  </a:schemeClr>
                </a:solidFill>
                <a:latin typeface="Arial" panose="020B0604020202020204" pitchFamily="34" charset="0"/>
                <a:cs typeface="Arial" panose="020B0604020202020204" pitchFamily="34" charset="0"/>
              </a:rPr>
              <a:t>2. </a:t>
            </a:r>
            <a:r>
              <a:rPr lang="en-US" sz="2400" b="1" dirty="0" err="1" smtClean="0">
                <a:solidFill>
                  <a:schemeClr val="accent1">
                    <a:lumMod val="75000"/>
                  </a:schemeClr>
                </a:solidFill>
                <a:latin typeface="Arial" panose="020B0604020202020204" pitchFamily="34" charset="0"/>
                <a:cs typeface="Arial" panose="020B0604020202020204" pitchFamily="34" charset="0"/>
              </a:rPr>
              <a:t>O‘zbekiston</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hududidagi</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barcha</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shaharlar</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orasidan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smtClean="0">
                <a:solidFill>
                  <a:schemeClr val="accent1">
                    <a:lumMod val="75000"/>
                  </a:schemeClr>
                </a:solidFill>
                <a:latin typeface="Arial" panose="020B0604020202020204" pitchFamily="34" charset="0"/>
                <a:cs typeface="Arial" panose="020B0604020202020204" pitchFamily="34" charset="0"/>
              </a:rPr>
              <a:t>Toshkentni</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tanlaydi</a:t>
            </a:r>
            <a:r>
              <a:rPr lang="en-US" sz="2400" b="1" dirty="0" smtClean="0">
                <a:solidFill>
                  <a:schemeClr val="accent1">
                    <a:lumMod val="75000"/>
                  </a:schemeClr>
                </a:solidFill>
                <a:latin typeface="Arial" panose="020B0604020202020204" pitchFamily="34" charset="0"/>
                <a:cs typeface="Arial" panose="020B0604020202020204" pitchFamily="34" charset="0"/>
              </a:rPr>
              <a:t>.</a:t>
            </a: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14" name="Прямоугольник 13"/>
          <p:cNvSpPr/>
          <p:nvPr/>
        </p:nvSpPr>
        <p:spPr>
          <a:xfrm>
            <a:off x="323528" y="3478237"/>
            <a:ext cx="8712968" cy="461665"/>
          </a:xfrm>
          <a:prstGeom prst="rect">
            <a:avLst/>
          </a:prstGeom>
        </p:spPr>
        <p:txBody>
          <a:bodyPr wrap="square">
            <a:spAutoFit/>
          </a:bodyPr>
          <a:lstStyle/>
          <a:p>
            <a:pPr lvl="0"/>
            <a:r>
              <a:rPr lang="en-US" sz="2400" b="1" dirty="0">
                <a:solidFill>
                  <a:schemeClr val="accent1">
                    <a:lumMod val="75000"/>
                  </a:schemeClr>
                </a:solidFill>
                <a:latin typeface="Arial" panose="020B0604020202020204" pitchFamily="34" charset="0"/>
                <a:cs typeface="Arial" panose="020B0604020202020204" pitchFamily="34" charset="0"/>
              </a:rPr>
              <a:t>3. Toshkent </a:t>
            </a:r>
            <a:r>
              <a:rPr lang="en-US" sz="2400" b="1" dirty="0" err="1">
                <a:solidFill>
                  <a:schemeClr val="accent1">
                    <a:lumMod val="75000"/>
                  </a:schemeClr>
                </a:solidFill>
                <a:latin typeface="Arial" panose="020B0604020202020204" pitchFamily="34" charset="0"/>
                <a:cs typeface="Arial" panose="020B0604020202020204" pitchFamily="34" charset="0"/>
              </a:rPr>
              <a:t>shahridagi</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dahalardan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Qorasuv</a:t>
            </a:r>
            <a:r>
              <a:rPr lang="en-US" sz="2400" b="1" dirty="0">
                <a:solidFill>
                  <a:schemeClr val="accent1">
                    <a:lumMod val="75000"/>
                  </a:schemeClr>
                </a:solidFill>
                <a:latin typeface="Arial" panose="020B0604020202020204" pitchFamily="34" charset="0"/>
                <a:cs typeface="Arial" panose="020B0604020202020204" pitchFamily="34" charset="0"/>
              </a:rPr>
              <a:t> – 8 </a:t>
            </a:r>
            <a:r>
              <a:rPr lang="en-US" sz="2400" b="1" dirty="0" err="1">
                <a:solidFill>
                  <a:schemeClr val="accent1">
                    <a:lumMod val="75000"/>
                  </a:schemeClr>
                </a:solidFill>
                <a:latin typeface="Arial" panose="020B0604020202020204" pitchFamily="34" charset="0"/>
                <a:cs typeface="Arial" panose="020B0604020202020204" pitchFamily="34" charset="0"/>
              </a:rPr>
              <a:t>ni</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topadi</a:t>
            </a:r>
            <a:r>
              <a:rPr lang="en-US" sz="2400" b="1" dirty="0" smtClean="0">
                <a:solidFill>
                  <a:schemeClr val="accent1">
                    <a:lumMod val="75000"/>
                  </a:schemeClr>
                </a:solidFill>
                <a:latin typeface="Arial" panose="020B0604020202020204" pitchFamily="34" charset="0"/>
                <a:cs typeface="Arial" panose="020B0604020202020204" pitchFamily="34" charset="0"/>
              </a:rPr>
              <a:t>.</a:t>
            </a: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16" name="Прямоугольник 15"/>
          <p:cNvSpPr/>
          <p:nvPr/>
        </p:nvSpPr>
        <p:spPr>
          <a:xfrm>
            <a:off x="395536" y="3910285"/>
            <a:ext cx="8712968" cy="461665"/>
          </a:xfrm>
          <a:prstGeom prst="rect">
            <a:avLst/>
          </a:prstGeom>
        </p:spPr>
        <p:txBody>
          <a:bodyPr wrap="square">
            <a:spAutoFit/>
          </a:bodyPr>
          <a:lstStyle/>
          <a:p>
            <a:pPr lvl="0"/>
            <a:r>
              <a:rPr lang="en-US" sz="2400" b="1" dirty="0">
                <a:solidFill>
                  <a:schemeClr val="accent1">
                    <a:lumMod val="75000"/>
                  </a:schemeClr>
                </a:solidFill>
                <a:latin typeface="Arial" panose="020B0604020202020204" pitchFamily="34" charset="0"/>
                <a:cs typeface="Arial" panose="020B0604020202020204" pitchFamily="34" charset="0"/>
              </a:rPr>
              <a:t>4. </a:t>
            </a:r>
            <a:r>
              <a:rPr lang="en-US" sz="2400" b="1" dirty="0" err="1">
                <a:solidFill>
                  <a:schemeClr val="accent1">
                    <a:lumMod val="75000"/>
                  </a:schemeClr>
                </a:solidFill>
                <a:latin typeface="Arial" panose="020B0604020202020204" pitchFamily="34" charset="0"/>
                <a:cs typeface="Arial" panose="020B0604020202020204" pitchFamily="34" charset="0"/>
              </a:rPr>
              <a:t>Qorasuv</a:t>
            </a:r>
            <a:r>
              <a:rPr lang="en-US" sz="2400" b="1" dirty="0">
                <a:solidFill>
                  <a:schemeClr val="accent1">
                    <a:lumMod val="75000"/>
                  </a:schemeClr>
                </a:solidFill>
                <a:latin typeface="Arial" panose="020B0604020202020204" pitchFamily="34" charset="0"/>
                <a:cs typeface="Arial" panose="020B0604020202020204" pitchFamily="34" charset="0"/>
              </a:rPr>
              <a:t> 8-dahasidagi </a:t>
            </a:r>
            <a:r>
              <a:rPr lang="en-US" sz="2400" b="1" dirty="0" err="1">
                <a:solidFill>
                  <a:schemeClr val="accent1">
                    <a:lumMod val="75000"/>
                  </a:schemeClr>
                </a:solidFill>
                <a:latin typeface="Arial" panose="020B0604020202020204" pitchFamily="34" charset="0"/>
                <a:cs typeface="Arial" panose="020B0604020202020204" pitchFamily="34" charset="0"/>
              </a:rPr>
              <a:t>barcha</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uylardan</a:t>
            </a:r>
            <a:r>
              <a:rPr lang="en-US" sz="2400" b="1" dirty="0">
                <a:solidFill>
                  <a:schemeClr val="accent1">
                    <a:lumMod val="75000"/>
                  </a:schemeClr>
                </a:solidFill>
                <a:latin typeface="Arial" panose="020B0604020202020204" pitchFamily="34" charset="0"/>
                <a:cs typeface="Arial" panose="020B0604020202020204" pitchFamily="34" charset="0"/>
              </a:rPr>
              <a:t> 104-uyni </a:t>
            </a:r>
            <a:r>
              <a:rPr lang="en-US" sz="2400" b="1" dirty="0" err="1">
                <a:solidFill>
                  <a:schemeClr val="accent1">
                    <a:lumMod val="75000"/>
                  </a:schemeClr>
                </a:solidFill>
                <a:latin typeface="Arial" panose="020B0604020202020204" pitchFamily="34" charset="0"/>
                <a:cs typeface="Arial" panose="020B0604020202020204" pitchFamily="34" charset="0"/>
              </a:rPr>
              <a:t>topadi</a:t>
            </a:r>
            <a:r>
              <a:rPr lang="en-US" sz="2400" b="1" dirty="0" smtClean="0">
                <a:solidFill>
                  <a:schemeClr val="accent1">
                    <a:lumMod val="75000"/>
                  </a:schemeClr>
                </a:solidFill>
                <a:latin typeface="Arial" panose="020B0604020202020204" pitchFamily="34" charset="0"/>
                <a:cs typeface="Arial" panose="020B0604020202020204" pitchFamily="34" charset="0"/>
              </a:rPr>
              <a:t>.</a:t>
            </a: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18" name="Прямоугольник 17"/>
          <p:cNvSpPr/>
          <p:nvPr/>
        </p:nvSpPr>
        <p:spPr>
          <a:xfrm>
            <a:off x="416248" y="4414341"/>
            <a:ext cx="8476232" cy="461665"/>
          </a:xfrm>
          <a:prstGeom prst="rect">
            <a:avLst/>
          </a:prstGeom>
        </p:spPr>
        <p:txBody>
          <a:bodyPr wrap="square">
            <a:spAutoFit/>
          </a:bodyPr>
          <a:lstStyle/>
          <a:p>
            <a:pPr lvl="0"/>
            <a:r>
              <a:rPr lang="en-US" sz="2400" b="1" dirty="0">
                <a:solidFill>
                  <a:schemeClr val="accent1">
                    <a:lumMod val="75000"/>
                  </a:schemeClr>
                </a:solidFill>
                <a:latin typeface="Arial" panose="020B0604020202020204" pitchFamily="34" charset="0"/>
                <a:cs typeface="Arial" panose="020B0604020202020204" pitchFamily="34" charset="0"/>
              </a:rPr>
              <a:t>5. </a:t>
            </a:r>
            <a:r>
              <a:rPr lang="en-US" sz="2400" b="1" dirty="0" err="1">
                <a:solidFill>
                  <a:schemeClr val="accent1">
                    <a:lumMod val="75000"/>
                  </a:schemeClr>
                </a:solidFill>
                <a:latin typeface="Arial" panose="020B0604020202020204" pitchFamily="34" charset="0"/>
                <a:cs typeface="Arial" panose="020B0604020202020204" pitchFamily="34" charset="0"/>
              </a:rPr>
              <a:t>Xonadonlar</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orasidan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kerakli</a:t>
            </a:r>
            <a:r>
              <a:rPr lang="en-US" sz="2400" b="1" dirty="0">
                <a:solidFill>
                  <a:schemeClr val="accent1">
                    <a:lumMod val="75000"/>
                  </a:schemeClr>
                </a:solidFill>
                <a:latin typeface="Arial" panose="020B0604020202020204" pitchFamily="34" charset="0"/>
                <a:cs typeface="Arial" panose="020B0604020202020204" pitchFamily="34" charset="0"/>
              </a:rPr>
              <a:t> 87-xonadonni </a:t>
            </a:r>
            <a:r>
              <a:rPr lang="en-US" sz="2400" b="1" dirty="0" err="1" smtClean="0">
                <a:solidFill>
                  <a:schemeClr val="accent1">
                    <a:lumMod val="75000"/>
                  </a:schemeClr>
                </a:solidFill>
                <a:latin typeface="Arial" panose="020B0604020202020204" pitchFamily="34" charset="0"/>
                <a:cs typeface="Arial" panose="020B0604020202020204" pitchFamily="34" charset="0"/>
              </a:rPr>
              <a:t>izlaydi</a:t>
            </a:r>
            <a:r>
              <a:rPr lang="en-US" sz="2400" b="1" dirty="0" smtClean="0">
                <a:solidFill>
                  <a:schemeClr val="accent1">
                    <a:lumMod val="75000"/>
                  </a:schemeClr>
                </a:solidFill>
                <a:latin typeface="Arial" panose="020B0604020202020204" pitchFamily="34" charset="0"/>
                <a:cs typeface="Arial" panose="020B0604020202020204" pitchFamily="34" charset="0"/>
              </a:rPr>
              <a:t>.</a:t>
            </a:r>
            <a:endParaRPr lang="uz-Cyrl-UZ" dirty="0">
              <a:solidFill>
                <a:schemeClr val="accent1">
                  <a:lumMod val="75000"/>
                </a:schemeClr>
              </a:solidFill>
            </a:endParaRPr>
          </a:p>
        </p:txBody>
      </p:sp>
    </p:spTree>
    <p:extLst>
      <p:ext uri="{BB962C8B-B14F-4D97-AF65-F5344CB8AC3E}">
        <p14:creationId xmlns:p14="http://schemas.microsoft.com/office/powerpoint/2010/main" val="167957002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91630"/>
            <a:ext cx="8229600" cy="857250"/>
          </a:xfrm>
        </p:spPr>
        <p:txBody>
          <a:bodyPr>
            <a:noAutofit/>
          </a:bodyPr>
          <a:lstStyle/>
          <a:p>
            <a:pPr algn="just"/>
            <a:r>
              <a:rPr lang="en-US" sz="3200" dirty="0" smtClean="0">
                <a:solidFill>
                  <a:schemeClr val="tx1"/>
                </a:solidFill>
              </a:rPr>
              <a:t>	</a:t>
            </a:r>
            <a:r>
              <a:rPr lang="en-US" sz="3200" dirty="0" err="1" smtClean="0">
                <a:solidFill>
                  <a:schemeClr val="tx1"/>
                </a:solidFill>
              </a:rPr>
              <a:t>Kompyuter</a:t>
            </a:r>
            <a:r>
              <a:rPr lang="en-US" sz="3200" dirty="0" smtClean="0">
                <a:solidFill>
                  <a:schemeClr val="tx1"/>
                </a:solidFill>
              </a:rPr>
              <a:t> </a:t>
            </a:r>
            <a:r>
              <a:rPr lang="en-US" sz="3200" dirty="0" err="1" smtClean="0">
                <a:solidFill>
                  <a:schemeClr val="tx1"/>
                </a:solidFill>
              </a:rPr>
              <a:t>xotirasiga</a:t>
            </a:r>
            <a:r>
              <a:rPr lang="en-US" sz="3200" dirty="0" smtClean="0">
                <a:solidFill>
                  <a:schemeClr val="tx1"/>
                </a:solidFill>
              </a:rPr>
              <a:t> </a:t>
            </a:r>
            <a:r>
              <a:rPr lang="en-US" sz="3200" dirty="0" err="1" smtClean="0">
                <a:solidFill>
                  <a:schemeClr val="tx1"/>
                </a:solidFill>
              </a:rPr>
              <a:t>kiritilgan</a:t>
            </a:r>
            <a:r>
              <a:rPr lang="en-US" sz="3200" dirty="0" smtClean="0">
                <a:solidFill>
                  <a:schemeClr val="tx1"/>
                </a:solidFill>
              </a:rPr>
              <a:t>, </a:t>
            </a:r>
            <a:r>
              <a:rPr lang="en-US" sz="3200" dirty="0" err="1" smtClean="0">
                <a:solidFill>
                  <a:schemeClr val="tx1"/>
                </a:solidFill>
              </a:rPr>
              <a:t>ma’lum</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strukturaga</a:t>
            </a:r>
            <a:r>
              <a:rPr lang="en-US" sz="3200" dirty="0" smtClean="0">
                <a:solidFill>
                  <a:schemeClr val="tx1"/>
                </a:solidFill>
              </a:rPr>
              <a:t> </a:t>
            </a:r>
            <a:r>
              <a:rPr lang="en-US" sz="3200" dirty="0" err="1" smtClean="0">
                <a:solidFill>
                  <a:schemeClr val="tx1"/>
                </a:solidFill>
              </a:rPr>
              <a:t>ega</a:t>
            </a:r>
            <a:r>
              <a:rPr lang="en-US" sz="3200" dirty="0" smtClean="0">
                <a:solidFill>
                  <a:schemeClr val="tx1"/>
                </a:solidFill>
              </a:rPr>
              <a:t>, </a:t>
            </a:r>
            <a:r>
              <a:rPr lang="en-US" sz="3200" dirty="0" err="1" smtClean="0">
                <a:solidFill>
                  <a:schemeClr val="tx1"/>
                </a:solidFill>
              </a:rPr>
              <a:t>o‘zaro</a:t>
            </a:r>
            <a:r>
              <a:rPr lang="en-US" sz="3200" dirty="0" smtClean="0">
                <a:solidFill>
                  <a:schemeClr val="tx1"/>
                </a:solidFill>
              </a:rPr>
              <a:t> </a:t>
            </a:r>
            <a:r>
              <a:rPr lang="en-US" sz="3200" dirty="0" err="1" smtClean="0">
                <a:solidFill>
                  <a:schemeClr val="tx1"/>
                </a:solidFill>
              </a:rPr>
              <a:t>bir-biri</a:t>
            </a:r>
            <a:r>
              <a:rPr lang="en-US" sz="3200" dirty="0" smtClean="0">
                <a:solidFill>
                  <a:schemeClr val="tx1"/>
                </a:solidFill>
              </a:rPr>
              <a:t> </a:t>
            </a:r>
            <a:r>
              <a:rPr lang="en-US" sz="3200" dirty="0" err="1" smtClean="0">
                <a:solidFill>
                  <a:schemeClr val="tx1"/>
                </a:solidFill>
              </a:rPr>
              <a:t>bilan</a:t>
            </a:r>
            <a:r>
              <a:rPr lang="en-US" sz="3200" dirty="0" smtClean="0">
                <a:solidFill>
                  <a:schemeClr val="tx1"/>
                </a:solidFill>
              </a:rPr>
              <a:t> </a:t>
            </a:r>
            <a:r>
              <a:rPr lang="en-US" sz="3200" dirty="0" err="1" smtClean="0">
                <a:solidFill>
                  <a:schemeClr val="tx1"/>
                </a:solidFill>
              </a:rPr>
              <a:t>bog‘langan</a:t>
            </a:r>
            <a:r>
              <a:rPr lang="en-US" sz="3200" dirty="0" smtClean="0">
                <a:solidFill>
                  <a:schemeClr val="tx1"/>
                </a:solidFill>
              </a:rPr>
              <a:t> </a:t>
            </a:r>
            <a:r>
              <a:rPr lang="en-US" sz="3200" dirty="0" err="1" smtClean="0">
                <a:solidFill>
                  <a:schemeClr val="tx1"/>
                </a:solidFill>
              </a:rPr>
              <a:t>va</a:t>
            </a:r>
            <a:r>
              <a:rPr lang="en-US" sz="3200" dirty="0" smtClean="0">
                <a:solidFill>
                  <a:schemeClr val="tx1"/>
                </a:solidFill>
              </a:rPr>
              <a:t> </a:t>
            </a:r>
            <a:r>
              <a:rPr lang="en-US" sz="3200" dirty="0" err="1" smtClean="0">
                <a:solidFill>
                  <a:schemeClr val="tx1"/>
                </a:solidFill>
              </a:rPr>
              <a:t>tartiblangan</a:t>
            </a:r>
            <a:r>
              <a:rPr lang="en-US" sz="3200" dirty="0" smtClean="0">
                <a:solidFill>
                  <a:schemeClr val="tx1"/>
                </a:solidFill>
              </a:rPr>
              <a:t> </a:t>
            </a:r>
            <a:r>
              <a:rPr lang="en-US" sz="3200" dirty="0" err="1" smtClean="0">
                <a:solidFill>
                  <a:schemeClr val="tx1"/>
                </a:solidFill>
              </a:rPr>
              <a:t>ma’lumotlar</a:t>
            </a:r>
            <a:r>
              <a:rPr lang="en-US" sz="3200" dirty="0" smtClean="0">
                <a:solidFill>
                  <a:schemeClr val="tx1"/>
                </a:solidFill>
              </a:rPr>
              <a:t> </a:t>
            </a:r>
            <a:r>
              <a:rPr lang="en-US" sz="3200" dirty="0" err="1" smtClean="0">
                <a:solidFill>
                  <a:schemeClr val="tx1"/>
                </a:solidFill>
              </a:rPr>
              <a:t>majmuasi</a:t>
            </a:r>
            <a:r>
              <a:rPr lang="en-US" sz="3200" dirty="0" smtClean="0">
                <a:solidFill>
                  <a:schemeClr val="tx1"/>
                </a:solidFill>
              </a:rPr>
              <a:t> </a:t>
            </a:r>
            <a:r>
              <a:rPr lang="en-US" sz="3200" dirty="0" err="1" smtClean="0">
                <a:solidFill>
                  <a:schemeClr val="tx1"/>
                </a:solidFill>
              </a:rPr>
              <a:t>nima</a:t>
            </a:r>
            <a:r>
              <a:rPr lang="en-US" sz="3200" dirty="0" smtClean="0">
                <a:solidFill>
                  <a:schemeClr val="tx1"/>
                </a:solidFill>
              </a:rPr>
              <a:t> </a:t>
            </a:r>
            <a:r>
              <a:rPr lang="en-US" sz="3200" dirty="0" err="1" smtClean="0">
                <a:solidFill>
                  <a:schemeClr val="tx1"/>
                </a:solidFill>
              </a:rPr>
              <a:t>deyiladi</a:t>
            </a:r>
            <a:r>
              <a:rPr lang="en-US" sz="3200" dirty="0" smtClean="0">
                <a:solidFill>
                  <a:schemeClr val="tx1"/>
                </a:solidFill>
              </a:rPr>
              <a:t>?</a:t>
            </a:r>
            <a:endParaRPr lang="uz-Cyrl-UZ" sz="3200" dirty="0">
              <a:solidFill>
                <a:schemeClr val="tx1"/>
              </a:solidFill>
            </a:endParaRPr>
          </a:p>
        </p:txBody>
      </p:sp>
      <p:sp>
        <p:nvSpPr>
          <p:cNvPr id="3" name="Объект 2"/>
          <p:cNvSpPr>
            <a:spLocks noGrp="1"/>
          </p:cNvSpPr>
          <p:nvPr>
            <p:ph sz="half" idx="2"/>
          </p:nvPr>
        </p:nvSpPr>
        <p:spPr>
          <a:xfrm>
            <a:off x="2123728" y="3375451"/>
            <a:ext cx="4536504" cy="492443"/>
          </a:xfrm>
        </p:spPr>
        <p:txBody>
          <a:bodyPr/>
          <a:lstStyle/>
          <a:p>
            <a:r>
              <a:rPr lang="en-US" sz="3200" b="1" dirty="0" err="1" smtClean="0">
                <a:solidFill>
                  <a:srgbClr val="00B050"/>
                </a:solidFill>
              </a:rPr>
              <a:t>Ma’lumotlar</a:t>
            </a:r>
            <a:r>
              <a:rPr lang="en-US" sz="3200" b="1" dirty="0" smtClean="0">
                <a:solidFill>
                  <a:srgbClr val="00B050"/>
                </a:solidFill>
              </a:rPr>
              <a:t> </a:t>
            </a:r>
            <a:r>
              <a:rPr lang="en-US" sz="3200" b="1" dirty="0" err="1" smtClean="0">
                <a:solidFill>
                  <a:srgbClr val="00B050"/>
                </a:solidFill>
              </a:rPr>
              <a:t>ombori</a:t>
            </a:r>
            <a:endParaRPr lang="uz-Cyrl-UZ" sz="3200" b="1" dirty="0">
              <a:solidFill>
                <a:srgbClr val="00B050"/>
              </a:solidFill>
            </a:endParaRPr>
          </a:p>
        </p:txBody>
      </p:sp>
      <p:pic>
        <p:nvPicPr>
          <p:cNvPr id="6" name="Picture 2" descr="Зачем нужны вопросы и отве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859782"/>
            <a:ext cx="2447925" cy="18669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0072" y="31188"/>
            <a:ext cx="4176144" cy="707886"/>
          </a:xfrm>
          <a:prstGeom prst="rect">
            <a:avLst/>
          </a:prstGeom>
        </p:spPr>
        <p:txBody>
          <a:bodyPr wrap="none">
            <a:spAutoFit/>
          </a:bodyPr>
          <a:lstStyle/>
          <a:p>
            <a:pPr algn="ctr"/>
            <a:r>
              <a:rPr lang="en-US" sz="4000" b="1" dirty="0" err="1">
                <a:solidFill>
                  <a:schemeClr val="bg1"/>
                </a:solidFill>
                <a:latin typeface="Arial" pitchFamily="34" charset="0"/>
                <a:cs typeface="Arial" pitchFamily="34" charset="0"/>
              </a:rPr>
              <a:t>Mustahkamlash</a:t>
            </a:r>
            <a:r>
              <a:rPr lang="en-US" sz="4000" b="1" dirty="0">
                <a:solidFill>
                  <a:schemeClr val="bg1"/>
                </a:solidFill>
                <a:latin typeface="Arial" pitchFamily="34" charset="0"/>
                <a:cs typeface="Arial" pitchFamily="34" charset="0"/>
              </a:rPr>
              <a:t> </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5578500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91630"/>
            <a:ext cx="8229600" cy="857250"/>
          </a:xfrm>
        </p:spPr>
        <p:txBody>
          <a:bodyPr>
            <a:noAutofit/>
          </a:bodyPr>
          <a:lstStyle/>
          <a:p>
            <a:pPr algn="just"/>
            <a:r>
              <a:rPr lang="en-US" sz="3200" dirty="0" smtClean="0">
                <a:solidFill>
                  <a:schemeClr val="tx1"/>
                </a:solidFill>
              </a:rPr>
              <a:t>   </a:t>
            </a:r>
            <a:r>
              <a:rPr lang="en-US" sz="3200" dirty="0" err="1" smtClean="0">
                <a:solidFill>
                  <a:schemeClr val="tx1"/>
                </a:solidFill>
              </a:rPr>
              <a:t>Ma’lumotlarning</a:t>
            </a:r>
            <a:r>
              <a:rPr lang="en-US" sz="3200" dirty="0" smtClean="0">
                <a:solidFill>
                  <a:schemeClr val="tx1"/>
                </a:solidFill>
              </a:rPr>
              <a:t> </a:t>
            </a:r>
            <a:r>
              <a:rPr lang="en-US" sz="3200" dirty="0" err="1" smtClean="0">
                <a:solidFill>
                  <a:schemeClr val="tx1"/>
                </a:solidFill>
              </a:rPr>
              <a:t>o‘zaro</a:t>
            </a:r>
            <a:r>
              <a:rPr lang="en-US" sz="3200" dirty="0" smtClean="0">
                <a:solidFill>
                  <a:schemeClr val="tx1"/>
                </a:solidFill>
              </a:rPr>
              <a:t> </a:t>
            </a:r>
            <a:r>
              <a:rPr lang="en-US" sz="3200" dirty="0" err="1" smtClean="0">
                <a:solidFill>
                  <a:schemeClr val="tx1"/>
                </a:solidFill>
              </a:rPr>
              <a:t>bog‘langan</a:t>
            </a:r>
            <a:r>
              <a:rPr lang="en-US" sz="3200" dirty="0" smtClean="0">
                <a:solidFill>
                  <a:schemeClr val="tx1"/>
                </a:solidFill>
              </a:rPr>
              <a:t> </a:t>
            </a:r>
            <a:r>
              <a:rPr lang="en-US" sz="3200" dirty="0" err="1" smtClean="0">
                <a:solidFill>
                  <a:schemeClr val="tx1"/>
                </a:solidFill>
              </a:rPr>
              <a:t>tuzilishlari</a:t>
            </a:r>
            <a:r>
              <a:rPr lang="en-US" sz="3200" dirty="0" smtClean="0">
                <a:solidFill>
                  <a:schemeClr val="tx1"/>
                </a:solidFill>
              </a:rPr>
              <a:t> </a:t>
            </a:r>
            <a:r>
              <a:rPr lang="en-US" sz="3200" dirty="0" err="1" smtClean="0">
                <a:solidFill>
                  <a:schemeClr val="tx1"/>
                </a:solidFill>
              </a:rPr>
              <a:t>va</a:t>
            </a:r>
            <a:r>
              <a:rPr lang="en-US" sz="3200" dirty="0" smtClean="0">
                <a:solidFill>
                  <a:schemeClr val="tx1"/>
                </a:solidFill>
              </a:rPr>
              <a:t> </a:t>
            </a:r>
            <a:r>
              <a:rPr lang="en-US" sz="3200" dirty="0" err="1" smtClean="0">
                <a:solidFill>
                  <a:schemeClr val="tx1"/>
                </a:solidFill>
              </a:rPr>
              <a:t>ular</a:t>
            </a:r>
            <a:r>
              <a:rPr lang="en-US" sz="3200" dirty="0" smtClean="0">
                <a:solidFill>
                  <a:schemeClr val="tx1"/>
                </a:solidFill>
              </a:rPr>
              <a:t> </a:t>
            </a:r>
            <a:r>
              <a:rPr lang="en-US" sz="3200" dirty="0" err="1" smtClean="0">
                <a:solidFill>
                  <a:schemeClr val="tx1"/>
                </a:solidFill>
              </a:rPr>
              <a:t>ustida</a:t>
            </a:r>
            <a:r>
              <a:rPr lang="en-US" sz="3200" dirty="0" smtClean="0">
                <a:solidFill>
                  <a:schemeClr val="tx1"/>
                </a:solidFill>
              </a:rPr>
              <a:t> </a:t>
            </a:r>
            <a:r>
              <a:rPr lang="en-US" sz="3200" dirty="0" err="1" smtClean="0">
                <a:solidFill>
                  <a:schemeClr val="tx1"/>
                </a:solidFill>
              </a:rPr>
              <a:t>bajariladigan</a:t>
            </a:r>
            <a:r>
              <a:rPr lang="en-US" sz="3200" dirty="0" smtClean="0">
                <a:solidFill>
                  <a:schemeClr val="tx1"/>
                </a:solidFill>
              </a:rPr>
              <a:t> </a:t>
            </a:r>
            <a:r>
              <a:rPr lang="en-US" sz="3200" dirty="0" err="1" smtClean="0">
                <a:solidFill>
                  <a:schemeClr val="tx1"/>
                </a:solidFill>
              </a:rPr>
              <a:t>operatsiyalar</a:t>
            </a:r>
            <a:r>
              <a:rPr lang="en-US" sz="3200" dirty="0" smtClean="0">
                <a:solidFill>
                  <a:schemeClr val="tx1"/>
                </a:solidFill>
              </a:rPr>
              <a:t> </a:t>
            </a:r>
            <a:r>
              <a:rPr lang="en-US" sz="3200" dirty="0" err="1" smtClean="0">
                <a:solidFill>
                  <a:schemeClr val="tx1"/>
                </a:solidFill>
              </a:rPr>
              <a:t>to‘plami</a:t>
            </a:r>
            <a:r>
              <a:rPr lang="en-US" sz="3200" dirty="0" smtClean="0">
                <a:solidFill>
                  <a:schemeClr val="tx1"/>
                </a:solidFill>
              </a:rPr>
              <a:t> </a:t>
            </a:r>
            <a:r>
              <a:rPr lang="en-US" sz="3200" dirty="0" err="1" smtClean="0">
                <a:solidFill>
                  <a:schemeClr val="tx1"/>
                </a:solidFill>
              </a:rPr>
              <a:t>nima</a:t>
            </a:r>
            <a:r>
              <a:rPr lang="en-US" sz="3200" dirty="0" smtClean="0">
                <a:solidFill>
                  <a:schemeClr val="tx1"/>
                </a:solidFill>
              </a:rPr>
              <a:t> </a:t>
            </a:r>
            <a:r>
              <a:rPr lang="en-US" sz="3200" dirty="0" err="1" smtClean="0">
                <a:solidFill>
                  <a:schemeClr val="tx1"/>
                </a:solidFill>
              </a:rPr>
              <a:t>deyiladi</a:t>
            </a:r>
            <a:r>
              <a:rPr lang="en-US" sz="3200" dirty="0" smtClean="0">
                <a:solidFill>
                  <a:schemeClr val="tx1"/>
                </a:solidFill>
              </a:rPr>
              <a:t>?</a:t>
            </a:r>
            <a:endParaRPr lang="uz-Cyrl-UZ" sz="3200" dirty="0">
              <a:solidFill>
                <a:schemeClr val="tx1"/>
              </a:solidFill>
            </a:endParaRPr>
          </a:p>
        </p:txBody>
      </p:sp>
      <p:sp>
        <p:nvSpPr>
          <p:cNvPr id="3" name="Объект 2"/>
          <p:cNvSpPr>
            <a:spLocks noGrp="1"/>
          </p:cNvSpPr>
          <p:nvPr>
            <p:ph sz="half" idx="2"/>
          </p:nvPr>
        </p:nvSpPr>
        <p:spPr>
          <a:xfrm>
            <a:off x="2771800" y="3219822"/>
            <a:ext cx="4536504" cy="492443"/>
          </a:xfrm>
        </p:spPr>
        <p:txBody>
          <a:bodyPr/>
          <a:lstStyle/>
          <a:p>
            <a:r>
              <a:rPr lang="en-US" sz="3200" b="1" dirty="0" err="1" smtClean="0">
                <a:solidFill>
                  <a:srgbClr val="00B050"/>
                </a:solidFill>
              </a:rPr>
              <a:t>Ma’lumotlar</a:t>
            </a:r>
            <a:r>
              <a:rPr lang="en-US" sz="3200" b="1" dirty="0" smtClean="0">
                <a:solidFill>
                  <a:srgbClr val="00B050"/>
                </a:solidFill>
              </a:rPr>
              <a:t> </a:t>
            </a:r>
            <a:r>
              <a:rPr lang="en-US" sz="3200" b="1" dirty="0" err="1" smtClean="0">
                <a:solidFill>
                  <a:srgbClr val="00B050"/>
                </a:solidFill>
              </a:rPr>
              <a:t>modeli</a:t>
            </a:r>
            <a:endParaRPr lang="uz-Cyrl-UZ" sz="3200" b="1" dirty="0">
              <a:solidFill>
                <a:srgbClr val="00B050"/>
              </a:solidFill>
            </a:endParaRPr>
          </a:p>
        </p:txBody>
      </p:sp>
      <p:pic>
        <p:nvPicPr>
          <p:cNvPr id="7170" name="Picture 2" descr="Зачем нужны вопросы и отве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43" y="2931790"/>
            <a:ext cx="2447925" cy="18669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1590" y="138346"/>
            <a:ext cx="4033476" cy="707886"/>
          </a:xfrm>
          <a:prstGeom prst="rect">
            <a:avLst/>
          </a:prstGeom>
        </p:spPr>
        <p:txBody>
          <a:bodyPr wrap="none">
            <a:spAutoFit/>
          </a:bodyPr>
          <a:lstStyle/>
          <a:p>
            <a:pPr algn="ctr"/>
            <a:r>
              <a:rPr lang="en-US" sz="4000" b="1" dirty="0" err="1">
                <a:solidFill>
                  <a:schemeClr val="bg1"/>
                </a:solidFill>
                <a:latin typeface="Arial" pitchFamily="34" charset="0"/>
                <a:cs typeface="Arial" pitchFamily="34" charset="0"/>
              </a:rPr>
              <a:t>Mustahkamlash</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799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91630"/>
            <a:ext cx="8229600" cy="857250"/>
          </a:xfrm>
        </p:spPr>
        <p:txBody>
          <a:bodyPr>
            <a:noAutofit/>
          </a:bodyPr>
          <a:lstStyle/>
          <a:p>
            <a:pPr algn="just"/>
            <a:r>
              <a:rPr lang="en-US" sz="3200" dirty="0" smtClean="0">
                <a:solidFill>
                  <a:schemeClr val="tx1"/>
                </a:solidFill>
              </a:rPr>
              <a:t>    </a:t>
            </a:r>
            <a:r>
              <a:rPr lang="en-US" sz="3200" dirty="0" err="1" smtClean="0">
                <a:solidFill>
                  <a:schemeClr val="tx1"/>
                </a:solidFill>
              </a:rPr>
              <a:t>Qaysi</a:t>
            </a:r>
            <a:r>
              <a:rPr lang="en-US" sz="3200" dirty="0" smtClean="0">
                <a:solidFill>
                  <a:schemeClr val="tx1"/>
                </a:solidFill>
              </a:rPr>
              <a:t> </a:t>
            </a:r>
            <a:r>
              <a:rPr lang="en-US" sz="3200" dirty="0" err="1" smtClean="0">
                <a:solidFill>
                  <a:schemeClr val="tx1"/>
                </a:solidFill>
              </a:rPr>
              <a:t>modelda</a:t>
            </a:r>
            <a:r>
              <a:rPr lang="en-US" sz="3200" dirty="0" smtClean="0">
                <a:solidFill>
                  <a:schemeClr val="tx1"/>
                </a:solidFill>
              </a:rPr>
              <a:t> </a:t>
            </a:r>
            <a:r>
              <a:rPr lang="en-US" sz="3200" dirty="0" err="1" smtClean="0">
                <a:solidFill>
                  <a:schemeClr val="tx1"/>
                </a:solidFill>
              </a:rPr>
              <a:t>ma’lumotlar</a:t>
            </a:r>
            <a:r>
              <a:rPr lang="en-US" sz="3200" dirty="0" smtClean="0">
                <a:solidFill>
                  <a:schemeClr val="tx1"/>
                </a:solidFill>
              </a:rPr>
              <a:t> </a:t>
            </a:r>
            <a:r>
              <a:rPr lang="en-US" sz="3200" dirty="0" err="1" smtClean="0">
                <a:solidFill>
                  <a:schemeClr val="tx1"/>
                </a:solidFill>
              </a:rPr>
              <a:t>jadval</a:t>
            </a:r>
            <a:r>
              <a:rPr lang="en-US" sz="3200" dirty="0" smtClean="0">
                <a:solidFill>
                  <a:schemeClr val="tx1"/>
                </a:solidFill>
              </a:rPr>
              <a:t> </a:t>
            </a:r>
            <a:r>
              <a:rPr lang="en-US" sz="3200" dirty="0" err="1" smtClean="0">
                <a:solidFill>
                  <a:schemeClr val="tx1"/>
                </a:solidFill>
              </a:rPr>
              <a:t>ko‘rinishida</a:t>
            </a:r>
            <a:r>
              <a:rPr lang="en-US" sz="3200" dirty="0" smtClean="0">
                <a:solidFill>
                  <a:schemeClr val="tx1"/>
                </a:solidFill>
              </a:rPr>
              <a:t> </a:t>
            </a:r>
            <a:r>
              <a:rPr lang="en-US" sz="3200" dirty="0" err="1" smtClean="0">
                <a:solidFill>
                  <a:schemeClr val="tx1"/>
                </a:solidFill>
              </a:rPr>
              <a:t>saqlanadi</a:t>
            </a:r>
            <a:r>
              <a:rPr lang="en-US" sz="3200" dirty="0" smtClean="0">
                <a:solidFill>
                  <a:schemeClr val="tx1"/>
                </a:solidFill>
              </a:rPr>
              <a:t>?</a:t>
            </a:r>
            <a:endParaRPr lang="uz-Cyrl-UZ" sz="3200" dirty="0">
              <a:solidFill>
                <a:schemeClr val="tx1"/>
              </a:solidFill>
            </a:endParaRPr>
          </a:p>
        </p:txBody>
      </p:sp>
      <p:sp>
        <p:nvSpPr>
          <p:cNvPr id="3" name="Объект 2"/>
          <p:cNvSpPr>
            <a:spLocks noGrp="1"/>
          </p:cNvSpPr>
          <p:nvPr>
            <p:ph sz="half" idx="2"/>
          </p:nvPr>
        </p:nvSpPr>
        <p:spPr>
          <a:xfrm>
            <a:off x="2123728" y="3219822"/>
            <a:ext cx="4536504" cy="492443"/>
          </a:xfrm>
        </p:spPr>
        <p:txBody>
          <a:bodyPr/>
          <a:lstStyle/>
          <a:p>
            <a:r>
              <a:rPr lang="en-US" sz="3200" b="1" dirty="0" err="1" smtClean="0">
                <a:solidFill>
                  <a:srgbClr val="00B050"/>
                </a:solidFill>
              </a:rPr>
              <a:t>Relyatsion</a:t>
            </a:r>
            <a:r>
              <a:rPr lang="en-US" sz="3200" b="1" dirty="0" smtClean="0">
                <a:solidFill>
                  <a:srgbClr val="00B050"/>
                </a:solidFill>
              </a:rPr>
              <a:t> model</a:t>
            </a:r>
            <a:endParaRPr lang="uz-Cyrl-UZ" sz="3200" b="1" dirty="0">
              <a:solidFill>
                <a:srgbClr val="00B050"/>
              </a:solidFill>
            </a:endParaRPr>
          </a:p>
        </p:txBody>
      </p:sp>
      <p:pic>
        <p:nvPicPr>
          <p:cNvPr id="8194" name="Picture 2" descr="Зачем нужны вопросы и отве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39" y="2571750"/>
            <a:ext cx="2447925" cy="18669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5242" y="75220"/>
            <a:ext cx="4033476" cy="707886"/>
          </a:xfrm>
          <a:prstGeom prst="rect">
            <a:avLst/>
          </a:prstGeom>
        </p:spPr>
        <p:txBody>
          <a:bodyPr wrap="none">
            <a:spAutoFit/>
          </a:bodyPr>
          <a:lstStyle/>
          <a:p>
            <a:pPr algn="ctr"/>
            <a:r>
              <a:rPr lang="en-US" sz="4000" b="1" dirty="0" err="1">
                <a:solidFill>
                  <a:schemeClr val="bg1"/>
                </a:solidFill>
                <a:latin typeface="Arial" pitchFamily="34" charset="0"/>
                <a:cs typeface="Arial" pitchFamily="34" charset="0"/>
              </a:rPr>
              <a:t>Mustahkamlash</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5503455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91630"/>
            <a:ext cx="8229600" cy="857250"/>
          </a:xfrm>
        </p:spPr>
        <p:txBody>
          <a:bodyPr>
            <a:noAutofit/>
          </a:bodyPr>
          <a:lstStyle/>
          <a:p>
            <a:pPr algn="just"/>
            <a:r>
              <a:rPr lang="en-US" sz="3200" dirty="0" smtClean="0">
                <a:solidFill>
                  <a:schemeClr val="tx1"/>
                </a:solidFill>
              </a:rPr>
              <a:t>   </a:t>
            </a:r>
            <a:r>
              <a:rPr lang="en-US" sz="3200" dirty="0" err="1" smtClean="0">
                <a:solidFill>
                  <a:schemeClr val="tx1"/>
                </a:solidFill>
              </a:rPr>
              <a:t>Ma’lumotlarning</a:t>
            </a:r>
            <a:r>
              <a:rPr lang="en-US" sz="3200" dirty="0" smtClean="0">
                <a:solidFill>
                  <a:schemeClr val="tx1"/>
                </a:solidFill>
              </a:rPr>
              <a:t> </a:t>
            </a:r>
            <a:r>
              <a:rPr lang="en-US" sz="3200" dirty="0" err="1" smtClean="0">
                <a:solidFill>
                  <a:schemeClr val="tx1"/>
                </a:solidFill>
              </a:rPr>
              <a:t>necha</a:t>
            </a:r>
            <a:r>
              <a:rPr lang="en-US" sz="3200" dirty="0" smtClean="0">
                <a:solidFill>
                  <a:schemeClr val="tx1"/>
                </a:solidFill>
              </a:rPr>
              <a:t> </a:t>
            </a:r>
            <a:r>
              <a:rPr lang="en-US" sz="3200" dirty="0" err="1" smtClean="0">
                <a:solidFill>
                  <a:schemeClr val="tx1"/>
                </a:solidFill>
              </a:rPr>
              <a:t>xil</a:t>
            </a:r>
            <a:r>
              <a:rPr lang="en-US" sz="3200" dirty="0" smtClean="0">
                <a:solidFill>
                  <a:schemeClr val="tx1"/>
                </a:solidFill>
              </a:rPr>
              <a:t> </a:t>
            </a:r>
            <a:r>
              <a:rPr lang="en-US" sz="3200" dirty="0" err="1" smtClean="0">
                <a:solidFill>
                  <a:schemeClr val="tx1"/>
                </a:solidFill>
              </a:rPr>
              <a:t>usul</a:t>
            </a:r>
            <a:r>
              <a:rPr lang="en-US" sz="3200" dirty="0" smtClean="0">
                <a:solidFill>
                  <a:schemeClr val="tx1"/>
                </a:solidFill>
              </a:rPr>
              <a:t> </a:t>
            </a:r>
            <a:r>
              <a:rPr lang="en-US" sz="3200" dirty="0" err="1" smtClean="0">
                <a:solidFill>
                  <a:schemeClr val="tx1"/>
                </a:solidFill>
              </a:rPr>
              <a:t>bilan</a:t>
            </a:r>
            <a:r>
              <a:rPr lang="en-US" sz="3200" dirty="0" smtClean="0">
                <a:solidFill>
                  <a:schemeClr val="tx1"/>
                </a:solidFill>
              </a:rPr>
              <a:t> </a:t>
            </a:r>
            <a:r>
              <a:rPr lang="en-US" sz="3200" dirty="0" err="1" smtClean="0">
                <a:solidFill>
                  <a:schemeClr val="tx1"/>
                </a:solidFill>
              </a:rPr>
              <a:t>olish</a:t>
            </a:r>
            <a:r>
              <a:rPr lang="en-US" sz="3200" dirty="0" smtClean="0">
                <a:solidFill>
                  <a:schemeClr val="tx1"/>
                </a:solidFill>
              </a:rPr>
              <a:t> </a:t>
            </a:r>
            <a:r>
              <a:rPr lang="en-US" sz="3200" dirty="0" err="1" smtClean="0">
                <a:solidFill>
                  <a:schemeClr val="tx1"/>
                </a:solidFill>
              </a:rPr>
              <a:t>mumkin</a:t>
            </a:r>
            <a:r>
              <a:rPr lang="en-US" sz="3200" dirty="0" smtClean="0">
                <a:solidFill>
                  <a:schemeClr val="tx1"/>
                </a:solidFill>
              </a:rPr>
              <a:t>? </a:t>
            </a:r>
            <a:endParaRPr lang="uz-Cyrl-UZ" sz="3200" dirty="0">
              <a:solidFill>
                <a:schemeClr val="tx1"/>
              </a:solidFill>
            </a:endParaRPr>
          </a:p>
        </p:txBody>
      </p:sp>
      <p:sp>
        <p:nvSpPr>
          <p:cNvPr id="3" name="Объект 2"/>
          <p:cNvSpPr>
            <a:spLocks noGrp="1"/>
          </p:cNvSpPr>
          <p:nvPr>
            <p:ph sz="half" idx="2"/>
          </p:nvPr>
        </p:nvSpPr>
        <p:spPr>
          <a:xfrm>
            <a:off x="3203848" y="2787774"/>
            <a:ext cx="5040560" cy="1674305"/>
          </a:xfrm>
        </p:spPr>
        <p:txBody>
          <a:bodyPr/>
          <a:lstStyle/>
          <a:p>
            <a:r>
              <a:rPr lang="en-US" sz="3200" b="1" dirty="0" smtClean="0">
                <a:solidFill>
                  <a:srgbClr val="00B050"/>
                </a:solidFill>
              </a:rPr>
              <a:t>2 </a:t>
            </a:r>
            <a:r>
              <a:rPr lang="en-US" sz="3200" b="1" dirty="0" err="1" smtClean="0">
                <a:solidFill>
                  <a:srgbClr val="00B050"/>
                </a:solidFill>
              </a:rPr>
              <a:t>xil</a:t>
            </a:r>
            <a:r>
              <a:rPr lang="en-US" sz="3200" b="1" dirty="0" smtClean="0">
                <a:solidFill>
                  <a:srgbClr val="00B050"/>
                </a:solidFill>
              </a:rPr>
              <a:t> </a:t>
            </a:r>
            <a:r>
              <a:rPr lang="en-US" sz="3200" b="1" dirty="0" err="1" smtClean="0">
                <a:solidFill>
                  <a:srgbClr val="00B050"/>
                </a:solidFill>
              </a:rPr>
              <a:t>usul</a:t>
            </a:r>
            <a:r>
              <a:rPr lang="en-US" sz="3200" b="1" dirty="0" smtClean="0">
                <a:solidFill>
                  <a:srgbClr val="00B050"/>
                </a:solidFill>
              </a:rPr>
              <a:t> </a:t>
            </a:r>
            <a:r>
              <a:rPr lang="en-US" sz="3200" b="1" dirty="0" err="1" smtClean="0">
                <a:solidFill>
                  <a:srgbClr val="00B050"/>
                </a:solidFill>
              </a:rPr>
              <a:t>bilan</a:t>
            </a:r>
            <a:r>
              <a:rPr lang="en-US" sz="3200" b="1" dirty="0" smtClean="0">
                <a:solidFill>
                  <a:srgbClr val="00B050"/>
                </a:solidFill>
              </a:rPr>
              <a:t>:</a:t>
            </a:r>
          </a:p>
          <a:p>
            <a:pPr marL="0" indent="0">
              <a:buNone/>
            </a:pPr>
            <a:r>
              <a:rPr lang="en-US" sz="3200" b="1" dirty="0" smtClean="0">
                <a:solidFill>
                  <a:srgbClr val="00B050"/>
                </a:solidFill>
              </a:rPr>
              <a:t>- </a:t>
            </a:r>
            <a:r>
              <a:rPr lang="en-US" sz="3200" b="1" dirty="0" err="1" smtClean="0">
                <a:solidFill>
                  <a:srgbClr val="00B050"/>
                </a:solidFill>
              </a:rPr>
              <a:t>tuzilmalashtirilmagan</a:t>
            </a:r>
            <a:r>
              <a:rPr lang="en-US" sz="3200" b="1" dirty="0" smtClean="0">
                <a:solidFill>
                  <a:srgbClr val="00B050"/>
                </a:solidFill>
              </a:rPr>
              <a:t>;</a:t>
            </a:r>
          </a:p>
          <a:p>
            <a:pPr marL="0" indent="0">
              <a:buNone/>
            </a:pPr>
            <a:r>
              <a:rPr lang="en-US" sz="3200" b="1" dirty="0" smtClean="0">
                <a:solidFill>
                  <a:srgbClr val="00B050"/>
                </a:solidFill>
              </a:rPr>
              <a:t>- </a:t>
            </a:r>
            <a:r>
              <a:rPr lang="en-US" sz="3200" b="1" dirty="0" err="1" smtClean="0">
                <a:solidFill>
                  <a:srgbClr val="00B050"/>
                </a:solidFill>
              </a:rPr>
              <a:t>tuzilmalashtirilgan</a:t>
            </a:r>
            <a:r>
              <a:rPr lang="en-US" sz="3200" b="1" dirty="0">
                <a:solidFill>
                  <a:srgbClr val="00B050"/>
                </a:solidFill>
              </a:rPr>
              <a:t>.</a:t>
            </a:r>
            <a:endParaRPr lang="en-US" sz="3200" b="1" dirty="0" smtClean="0">
              <a:solidFill>
                <a:srgbClr val="00B050"/>
              </a:solidFill>
            </a:endParaRPr>
          </a:p>
        </p:txBody>
      </p:sp>
      <p:pic>
        <p:nvPicPr>
          <p:cNvPr id="9218" name="Picture 2" descr="Зачем нужны вопросы и отве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56" y="2571750"/>
            <a:ext cx="2643721"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1590" y="0"/>
            <a:ext cx="4033476" cy="707886"/>
          </a:xfrm>
          <a:prstGeom prst="rect">
            <a:avLst/>
          </a:prstGeom>
        </p:spPr>
        <p:txBody>
          <a:bodyPr wrap="none">
            <a:spAutoFit/>
          </a:bodyPr>
          <a:lstStyle/>
          <a:p>
            <a:pPr algn="ctr"/>
            <a:r>
              <a:rPr lang="en-US" sz="4000" b="1" dirty="0" err="1">
                <a:solidFill>
                  <a:schemeClr val="bg1"/>
                </a:solidFill>
                <a:latin typeface="Arial" pitchFamily="34" charset="0"/>
                <a:cs typeface="Arial" pitchFamily="34" charset="0"/>
              </a:rPr>
              <a:t>Mustahkamlash</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1761438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78388"/>
            <a:ext cx="8229600" cy="857250"/>
          </a:xfrm>
        </p:spPr>
        <p:txBody>
          <a:bodyPr>
            <a:noAutofit/>
          </a:bodyPr>
          <a:lstStyle/>
          <a:p>
            <a:pPr algn="just"/>
            <a:r>
              <a:rPr lang="en-US" sz="3200" dirty="0" err="1" smtClean="0">
                <a:solidFill>
                  <a:schemeClr val="tx1"/>
                </a:solidFill>
              </a:rPr>
              <a:t>Qaysi</a:t>
            </a:r>
            <a:r>
              <a:rPr lang="en-US" sz="3200" dirty="0" smtClean="0">
                <a:solidFill>
                  <a:schemeClr val="tx1"/>
                </a:solidFill>
              </a:rPr>
              <a:t> </a:t>
            </a:r>
            <a:r>
              <a:rPr lang="en-US" sz="3200" dirty="0" err="1" smtClean="0">
                <a:solidFill>
                  <a:schemeClr val="tx1"/>
                </a:solidFill>
              </a:rPr>
              <a:t>modelda</a:t>
            </a:r>
            <a:r>
              <a:rPr lang="en-US" sz="3200" dirty="0" smtClean="0">
                <a:solidFill>
                  <a:schemeClr val="tx1"/>
                </a:solidFill>
              </a:rPr>
              <a:t> </a:t>
            </a:r>
            <a:r>
              <a:rPr lang="en-US" sz="3200" dirty="0" err="1" smtClean="0">
                <a:solidFill>
                  <a:schemeClr val="tx1"/>
                </a:solidFill>
              </a:rPr>
              <a:t>ma’lumotlar</a:t>
            </a:r>
            <a:r>
              <a:rPr lang="en-US" sz="3200" dirty="0" smtClean="0">
                <a:solidFill>
                  <a:schemeClr val="tx1"/>
                </a:solidFill>
              </a:rPr>
              <a:t> </a:t>
            </a:r>
            <a:r>
              <a:rPr lang="en-US" sz="3200" dirty="0" err="1" smtClean="0">
                <a:solidFill>
                  <a:schemeClr val="tx1"/>
                </a:solidFill>
              </a:rPr>
              <a:t>daraxtsimon</a:t>
            </a:r>
            <a:r>
              <a:rPr lang="en-US" sz="3200" dirty="0" smtClean="0">
                <a:solidFill>
                  <a:schemeClr val="tx1"/>
                </a:solidFill>
              </a:rPr>
              <a:t> </a:t>
            </a:r>
            <a:r>
              <a:rPr lang="en-US" sz="3200" dirty="0" err="1" smtClean="0">
                <a:solidFill>
                  <a:schemeClr val="tx1"/>
                </a:solidFill>
              </a:rPr>
              <a:t>ko‘rinishida</a:t>
            </a:r>
            <a:r>
              <a:rPr lang="en-US" sz="3200" dirty="0" smtClean="0">
                <a:solidFill>
                  <a:schemeClr val="tx1"/>
                </a:solidFill>
              </a:rPr>
              <a:t> </a:t>
            </a:r>
            <a:r>
              <a:rPr lang="en-US" sz="3200" dirty="0" err="1" smtClean="0">
                <a:solidFill>
                  <a:schemeClr val="tx1"/>
                </a:solidFill>
              </a:rPr>
              <a:t>saqlanadi</a:t>
            </a:r>
            <a:r>
              <a:rPr lang="en-US" sz="3200" dirty="0" smtClean="0">
                <a:solidFill>
                  <a:schemeClr val="tx1"/>
                </a:solidFill>
              </a:rPr>
              <a:t>?</a:t>
            </a:r>
            <a:endParaRPr lang="uz-Cyrl-UZ" sz="3200" dirty="0">
              <a:solidFill>
                <a:schemeClr val="tx1"/>
              </a:solidFill>
            </a:endParaRPr>
          </a:p>
        </p:txBody>
      </p:sp>
      <p:sp>
        <p:nvSpPr>
          <p:cNvPr id="3" name="Объект 2"/>
          <p:cNvSpPr>
            <a:spLocks noGrp="1"/>
          </p:cNvSpPr>
          <p:nvPr>
            <p:ph sz="half" idx="2"/>
          </p:nvPr>
        </p:nvSpPr>
        <p:spPr>
          <a:xfrm>
            <a:off x="1331640" y="3003798"/>
            <a:ext cx="6264696" cy="984885"/>
          </a:xfrm>
        </p:spPr>
        <p:txBody>
          <a:bodyPr/>
          <a:lstStyle/>
          <a:p>
            <a:r>
              <a:rPr lang="en-US" sz="3200" b="1" dirty="0" err="1" smtClean="0">
                <a:solidFill>
                  <a:srgbClr val="00B050"/>
                </a:solidFill>
              </a:rPr>
              <a:t>Ierarxik</a:t>
            </a:r>
            <a:r>
              <a:rPr lang="en-US" sz="3200" b="1" dirty="0" smtClean="0">
                <a:solidFill>
                  <a:srgbClr val="00B050"/>
                </a:solidFill>
              </a:rPr>
              <a:t> (</a:t>
            </a:r>
            <a:r>
              <a:rPr lang="en-US" sz="3200" b="1" dirty="0" err="1" smtClean="0">
                <a:solidFill>
                  <a:srgbClr val="00B050"/>
                </a:solidFill>
              </a:rPr>
              <a:t>shajara</a:t>
            </a:r>
            <a:r>
              <a:rPr lang="en-US" sz="3200" b="1" dirty="0" smtClean="0">
                <a:solidFill>
                  <a:srgbClr val="00B050"/>
                </a:solidFill>
              </a:rPr>
              <a:t>) model</a:t>
            </a:r>
            <a:endParaRPr lang="uz-Cyrl-UZ" sz="3200" b="1" dirty="0">
              <a:solidFill>
                <a:srgbClr val="00B050"/>
              </a:solidFill>
            </a:endParaRPr>
          </a:p>
        </p:txBody>
      </p:sp>
      <p:pic>
        <p:nvPicPr>
          <p:cNvPr id="10242" name="Picture 2" descr="Зачем нужны вопросы и отве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15766"/>
            <a:ext cx="2447925" cy="18669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1590" y="102342"/>
            <a:ext cx="4033476" cy="707886"/>
          </a:xfrm>
          <a:prstGeom prst="rect">
            <a:avLst/>
          </a:prstGeom>
        </p:spPr>
        <p:txBody>
          <a:bodyPr wrap="none">
            <a:spAutoFit/>
          </a:bodyPr>
          <a:lstStyle/>
          <a:p>
            <a:pPr algn="ctr"/>
            <a:r>
              <a:rPr lang="en-US" sz="4000" b="1" dirty="0" err="1">
                <a:solidFill>
                  <a:schemeClr val="bg1"/>
                </a:solidFill>
                <a:latin typeface="Arial" pitchFamily="34" charset="0"/>
                <a:cs typeface="Arial" pitchFamily="34" charset="0"/>
              </a:rPr>
              <a:t>Mustahkamlash</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999777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Диля\Pictures\images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80166">
            <a:off x="7396225" y="3724859"/>
            <a:ext cx="1313068" cy="13130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bwMode="auto">
          <a:xfrm>
            <a:off x="0" y="4"/>
            <a:ext cx="9144000" cy="627533"/>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endParaRPr lang="ru-RU" sz="3200" dirty="0"/>
          </a:p>
        </p:txBody>
      </p:sp>
      <p:sp>
        <p:nvSpPr>
          <p:cNvPr id="5" name="Прямоугольник 4"/>
          <p:cNvSpPr/>
          <p:nvPr/>
        </p:nvSpPr>
        <p:spPr>
          <a:xfrm>
            <a:off x="1273458" y="42762"/>
            <a:ext cx="6754926" cy="584775"/>
          </a:xfrm>
          <a:prstGeom prst="rect">
            <a:avLst/>
          </a:prstGeom>
        </p:spPr>
        <p:txBody>
          <a:bodyPr wrap="square">
            <a:spAutoFit/>
          </a:bodyPr>
          <a:lstStyle/>
          <a:p>
            <a:pPr algn="ctr"/>
            <a:r>
              <a:rPr lang="en-US" sz="3200" b="1" dirty="0" err="1">
                <a:solidFill>
                  <a:schemeClr val="bg1"/>
                </a:solidFill>
                <a:latin typeface="Arial" panose="020B0604020202020204" pitchFamily="34" charset="0"/>
                <a:cs typeface="Arial" panose="020B0604020202020204" pitchFamily="34" charset="0"/>
              </a:rPr>
              <a:t>Mustaqil</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bajarish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uchun</a:t>
            </a:r>
            <a:r>
              <a:rPr lang="en-US" sz="3200" b="1" dirty="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topshiriq</a:t>
            </a:r>
            <a:endParaRPr lang="ru-RU" sz="3200" dirty="0">
              <a:solidFill>
                <a:schemeClr val="bg1"/>
              </a:solidFill>
              <a:latin typeface="Arial" panose="020B0604020202020204" pitchFamily="34" charset="0"/>
              <a:ea typeface="Cambria Math" pitchFamily="18" charset="0"/>
              <a:cs typeface="Arial" panose="020B0604020202020204" pitchFamily="34" charset="0"/>
            </a:endParaRPr>
          </a:p>
        </p:txBody>
      </p:sp>
      <p:sp>
        <p:nvSpPr>
          <p:cNvPr id="6" name="Прямоугольник 5"/>
          <p:cNvSpPr/>
          <p:nvPr/>
        </p:nvSpPr>
        <p:spPr>
          <a:xfrm>
            <a:off x="465882" y="699542"/>
            <a:ext cx="8426598" cy="3539430"/>
          </a:xfrm>
          <a:prstGeom prst="rect">
            <a:avLst/>
          </a:prstGeom>
        </p:spPr>
        <p:txBody>
          <a:bodyPr wrap="square">
            <a:spAutoFit/>
          </a:bodyPr>
          <a:lstStyle/>
          <a:p>
            <a:pPr lvl="0" algn="just" fontAlgn="base"/>
            <a:r>
              <a:rPr lang="en-US" sz="3200" dirty="0" smtClean="0">
                <a:latin typeface="Arial" panose="020B0604020202020204" pitchFamily="34" charset="0"/>
                <a:cs typeface="Arial" panose="020B0604020202020204" pitchFamily="34" charset="0"/>
              </a:rPr>
              <a:t>1. 10-sinf  </a:t>
            </a:r>
            <a:r>
              <a:rPr lang="en-US" sz="3200" dirty="0" err="1">
                <a:latin typeface="Arial" panose="020B0604020202020204" pitchFamily="34" charset="0"/>
                <a:cs typeface="Arial" panose="020B0604020202020204" pitchFamily="34" charset="0"/>
              </a:rPr>
              <a:t>darsliklarining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mualliflari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chiqgan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yili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bo‘yicha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tuzilmalashtirilmagan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ma’lumotlarni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shakllantiring</a:t>
            </a:r>
            <a:r>
              <a:rPr lang="en-US" sz="3200" dirty="0">
                <a:latin typeface="Arial" panose="020B0604020202020204" pitchFamily="34" charset="0"/>
                <a:cs typeface="Arial" panose="020B0604020202020204" pitchFamily="34" charset="0"/>
              </a:rPr>
              <a:t>. </a:t>
            </a:r>
            <a:endParaRPr lang="uz-Cyrl-UZ" sz="3200" dirty="0">
              <a:latin typeface="Arial" panose="020B0604020202020204" pitchFamily="34" charset="0"/>
              <a:cs typeface="Arial" panose="020B0604020202020204" pitchFamily="34" charset="0"/>
            </a:endParaRPr>
          </a:p>
          <a:p>
            <a:pPr lvl="0" algn="just" fontAlgn="base"/>
            <a:endParaRPr lang="en-US" sz="3200" dirty="0" smtClean="0">
              <a:latin typeface="Arial" panose="020B0604020202020204" pitchFamily="34" charset="0"/>
              <a:cs typeface="Arial" panose="020B0604020202020204" pitchFamily="34" charset="0"/>
            </a:endParaRPr>
          </a:p>
          <a:p>
            <a:pPr lvl="0" algn="just" fontAlgn="base"/>
            <a:r>
              <a:rPr lang="en-US" sz="3200" dirty="0" smtClean="0">
                <a:latin typeface="Arial" panose="020B0604020202020204" pitchFamily="34" charset="0"/>
                <a:cs typeface="Arial" panose="020B0604020202020204" pitchFamily="34" charset="0"/>
              </a:rPr>
              <a:t>2. </a:t>
            </a:r>
            <a:r>
              <a:rPr lang="en-US" sz="3200" dirty="0" err="1" smtClean="0">
                <a:latin typeface="Arial" panose="020B0604020202020204" pitchFamily="34" charset="0"/>
                <a:cs typeface="Arial" panose="020B0604020202020204" pitchFamily="34" charset="0"/>
              </a:rPr>
              <a:t>Sinfingizdagi</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o‘quvchilarning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familiyasi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ismi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tug‘ilgan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yili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bo‘yicha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tuzilmalashtirilgan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ma’lumotlarni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shakllantiring</a:t>
            </a:r>
            <a:r>
              <a:rPr lang="en-US" sz="3200" dirty="0">
                <a:latin typeface="Arial" panose="020B0604020202020204" pitchFamily="34" charset="0"/>
                <a:cs typeface="Arial" panose="020B0604020202020204" pitchFamily="34" charset="0"/>
              </a:rPr>
              <a:t>. </a:t>
            </a:r>
            <a:endParaRPr lang="uz-Cyrl-UZ"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96539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5" name="Заголовок 3"/>
          <p:cNvSpPr>
            <a:spLocks noGrp="1"/>
          </p:cNvSpPr>
          <p:nvPr>
            <p:ph type="title"/>
          </p:nvPr>
        </p:nvSpPr>
        <p:spPr>
          <a:xfrm>
            <a:off x="323528" y="2383110"/>
            <a:ext cx="8424936" cy="908720"/>
          </a:xfrm>
          <a:noFill/>
        </p:spPr>
        <p:txBody>
          <a:bodyPr>
            <a:noAutofit/>
          </a:bodyPr>
          <a:lstStyle/>
          <a:p>
            <a:pPr algn="just"/>
            <a:r>
              <a:rPr lang="en-US" sz="2600" b="1" dirty="0" smtClean="0">
                <a:latin typeface="Arial" panose="020B0604020202020204" pitchFamily="34" charset="0"/>
                <a:cs typeface="Arial" panose="020B0604020202020204" pitchFamily="34" charset="0"/>
              </a:rPr>
              <a:t>	</a:t>
            </a:r>
            <a:r>
              <a:rPr lang="ru-RU" sz="2600" b="1" dirty="0" err="1" smtClean="0">
                <a:latin typeface="Arial" panose="020B0604020202020204" pitchFamily="34" charset="0"/>
                <a:cs typeface="Arial" panose="020B0604020202020204" pitchFamily="34" charset="0"/>
              </a:rPr>
              <a:t>Ma’lumotlardan</a:t>
            </a:r>
            <a:r>
              <a:rPr lang="ru-RU" sz="2600" b="1" dirty="0" smtClean="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foydalanish</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ya’ni</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ularni</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ma’lum</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bir</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texnologiya</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asosida</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yig‘ish</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saqlash</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qayta</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ishlash</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va</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uzatish</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muhim</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masalalardan</a:t>
            </a:r>
            <a:r>
              <a:rPr lang="ru-RU" sz="2600" b="1" dirty="0">
                <a:latin typeface="Arial" panose="020B0604020202020204" pitchFamily="34" charset="0"/>
                <a:cs typeface="Arial" panose="020B0604020202020204" pitchFamily="34" charset="0"/>
              </a:rPr>
              <a:t> </a:t>
            </a:r>
            <a:r>
              <a:rPr lang="ru-RU" sz="2600" b="1" dirty="0" err="1">
                <a:latin typeface="Arial" panose="020B0604020202020204" pitchFamily="34" charset="0"/>
                <a:cs typeface="Arial" panose="020B0604020202020204" pitchFamily="34" charset="0"/>
              </a:rPr>
              <a:t>hisoblanadi</a:t>
            </a:r>
            <a:r>
              <a:rPr lang="ru-RU"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Ma’lumot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resurslarini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shunday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tashkil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etish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lozimki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undan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foydalanish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maksimal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qulaylik</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foyda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keltirsin</a:t>
            </a:r>
            <a:r>
              <a:rPr lang="en-US" sz="2600" b="1" dirty="0">
                <a:latin typeface="Arial" panose="020B0604020202020204" pitchFamily="34" charset="0"/>
                <a:cs typeface="Arial" panose="020B0604020202020204" pitchFamily="34" charset="0"/>
              </a:rPr>
              <a:t>. Masala </a:t>
            </a:r>
            <a:r>
              <a:rPr lang="en-US" sz="2600" b="1" dirty="0" err="1">
                <a:latin typeface="Arial" panose="020B0604020202020204" pitchFamily="34" charset="0"/>
                <a:cs typeface="Arial" panose="020B0604020202020204" pitchFamily="34" charset="0"/>
              </a:rPr>
              <a:t>yechishga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harakat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qilish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ma’lumotlarni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ishlash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jarayonidagi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yangicha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yondashish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yangi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texnologiyani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keltirib</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chiqardi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Mazkur</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texnologiyaning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asosini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ma’lumotlar</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ombori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banklari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tashkil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etadi</a:t>
            </a:r>
            <a:r>
              <a:rPr lang="en-US" sz="2600" b="1" dirty="0">
                <a:latin typeface="Arial" panose="020B0604020202020204" pitchFamily="34" charset="0"/>
                <a:cs typeface="Arial" panose="020B0604020202020204" pitchFamily="34" charset="0"/>
              </a:rPr>
              <a:t>.  </a:t>
            </a:r>
            <a:endParaRPr lang="uz-Cyrl-UZ"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9641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60" t="2979" r="19486" b="4600"/>
          <a:stretch/>
        </p:blipFill>
        <p:spPr bwMode="auto">
          <a:xfrm>
            <a:off x="3416300" y="2357338"/>
            <a:ext cx="2425700"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5" name="Заголовок 3"/>
          <p:cNvSpPr>
            <a:spLocks noGrp="1"/>
          </p:cNvSpPr>
          <p:nvPr>
            <p:ph type="title"/>
          </p:nvPr>
        </p:nvSpPr>
        <p:spPr>
          <a:xfrm>
            <a:off x="719064" y="699542"/>
            <a:ext cx="8424936" cy="908720"/>
          </a:xfrm>
          <a:noFill/>
        </p:spPr>
        <p:txBody>
          <a:bodyPr>
            <a:noAutofit/>
          </a:bodyPr>
          <a:lstStyle/>
          <a:p>
            <a:r>
              <a:rPr lang="en-US" sz="2600" b="1" dirty="0" smtClean="0">
                <a:latin typeface="Arial" panose="020B0604020202020204" pitchFamily="34" charset="0"/>
                <a:cs typeface="Arial" panose="020B0604020202020204" pitchFamily="34" charset="0"/>
              </a:rPr>
              <a:t>	</a:t>
            </a:r>
            <a:endParaRPr lang="uz-Cyrl-UZ" sz="26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01604"/>
            <a:ext cx="2286621"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Выноска-облако 6"/>
          <p:cNvSpPr/>
          <p:nvPr/>
        </p:nvSpPr>
        <p:spPr>
          <a:xfrm>
            <a:off x="5004048" y="277763"/>
            <a:ext cx="4139952" cy="2082356"/>
          </a:xfrm>
          <a:prstGeom prst="cloudCallout">
            <a:avLst>
              <a:gd name="adj1" fmla="val -64442"/>
              <a:gd name="adj2" fmla="val 51321"/>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US" sz="3200" b="1" kern="0" dirty="0" err="1">
                <a:solidFill>
                  <a:srgbClr val="002060"/>
                </a:solidFill>
                <a:latin typeface="Arial" panose="020B0604020202020204" pitchFamily="34" charset="0"/>
                <a:cs typeface="Arial" panose="020B0604020202020204" pitchFamily="34" charset="0"/>
              </a:rPr>
              <a:t>Ma’lumotlar</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ombori</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nima</a:t>
            </a:r>
            <a:r>
              <a:rPr lang="en-US" sz="3200" b="1" kern="0" dirty="0">
                <a:solidFill>
                  <a:srgbClr val="002060"/>
                </a:solidFill>
                <a:latin typeface="Arial" panose="020B0604020202020204" pitchFamily="34" charset="0"/>
                <a:cs typeface="Arial" panose="020B0604020202020204" pitchFamily="34" charset="0"/>
              </a:rPr>
              <a:t>?</a:t>
            </a:r>
            <a:endParaRPr lang="ru-RU" sz="1600" dirty="0">
              <a:solidFill>
                <a:srgbClr val="002060"/>
              </a:solidFill>
              <a:latin typeface="Arial" panose="020B0604020202020204" pitchFamily="34" charset="0"/>
              <a:cs typeface="Arial" panose="020B0604020202020204" pitchFamily="34" charset="0"/>
            </a:endParaRPr>
          </a:p>
        </p:txBody>
      </p:sp>
      <p:sp>
        <p:nvSpPr>
          <p:cNvPr id="2" name="AutoShape 2" descr="Проверенные способы избежать ответа на нежелательный вопро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z-Cyrl-UZ"/>
          </a:p>
        </p:txBody>
      </p:sp>
      <p:pic>
        <p:nvPicPr>
          <p:cNvPr id="5124" name="Picture 4" descr="C:\Users\Диля\Pictures\BD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29246"/>
            <a:ext cx="202331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Диля\Pictures\bd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586" y="2652029"/>
            <a:ext cx="2723902" cy="174329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descr="MySQL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z-Cyrl-UZ"/>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43" y="3361642"/>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0" descr="SQLite - SQLite is a C-language library | Steemhu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z-Cyrl-UZ"/>
          </a:p>
        </p:txBody>
      </p:sp>
      <p:pic>
        <p:nvPicPr>
          <p:cNvPr id="513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246" y="601604"/>
            <a:ext cx="2421794" cy="117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4899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6" name="Прямоугольник 5"/>
          <p:cNvSpPr/>
          <p:nvPr/>
        </p:nvSpPr>
        <p:spPr>
          <a:xfrm>
            <a:off x="12141" y="987574"/>
            <a:ext cx="8640960" cy="2866169"/>
          </a:xfrm>
          <a:prstGeom prst="rect">
            <a:avLst/>
          </a:prstGeom>
        </p:spPr>
        <p:txBody>
          <a:bodyPr wrap="square">
            <a:spAutoFit/>
          </a:bodyPr>
          <a:lstStyle/>
          <a:p>
            <a:pPr marL="286385" marR="76835" indent="245110" algn="just">
              <a:lnSpc>
                <a:spcPct val="103000"/>
              </a:lnSpc>
              <a:spcAft>
                <a:spcPts val="155"/>
              </a:spcAft>
            </a:pPr>
            <a:r>
              <a:rPr lang="en-US" sz="3500" b="1" i="1" dirty="0" err="1">
                <a:solidFill>
                  <a:srgbClr val="000000"/>
                </a:solidFill>
                <a:latin typeface="Arial" panose="020B0604020202020204" pitchFamily="34" charset="0"/>
                <a:ea typeface="Times New Roman"/>
                <a:cs typeface="Arial" panose="020B0604020202020204" pitchFamily="34" charset="0"/>
              </a:rPr>
              <a:t>Ma’lumotlar</a:t>
            </a:r>
            <a:r>
              <a:rPr lang="en-US" sz="3500" b="1" i="1" dirty="0">
                <a:solidFill>
                  <a:srgbClr val="000000"/>
                </a:solidFill>
                <a:latin typeface="Arial" panose="020B0604020202020204" pitchFamily="34" charset="0"/>
                <a:ea typeface="Times New Roman"/>
                <a:cs typeface="Arial" panose="020B0604020202020204" pitchFamily="34" charset="0"/>
              </a:rPr>
              <a:t> </a:t>
            </a:r>
            <a:r>
              <a:rPr lang="en-US" sz="3500" b="1" i="1" dirty="0" err="1">
                <a:solidFill>
                  <a:srgbClr val="000000"/>
                </a:solidFill>
                <a:latin typeface="Arial" panose="020B0604020202020204" pitchFamily="34" charset="0"/>
                <a:ea typeface="Times New Roman"/>
                <a:cs typeface="Arial" panose="020B0604020202020204" pitchFamily="34" charset="0"/>
              </a:rPr>
              <a:t>ombori</a:t>
            </a:r>
            <a:r>
              <a:rPr lang="en-US" sz="3500" b="1" i="1" dirty="0">
                <a:solidFill>
                  <a:srgbClr val="000000"/>
                </a:solidFill>
                <a:latin typeface="Arial" panose="020B0604020202020204" pitchFamily="34" charset="0"/>
                <a:ea typeface="Times New Roman"/>
                <a:cs typeface="Arial" panose="020B0604020202020204" pitchFamily="34" charset="0"/>
              </a:rPr>
              <a:t> </a:t>
            </a:r>
            <a:r>
              <a:rPr lang="en-US" sz="3500" b="1" dirty="0">
                <a:solidFill>
                  <a:srgbClr val="000000"/>
                </a:solidFill>
                <a:latin typeface="Arial" panose="020B0604020202020204" pitchFamily="34" charset="0"/>
                <a:ea typeface="Times New Roman"/>
                <a:cs typeface="Arial" panose="020B0604020202020204" pitchFamily="34" charset="0"/>
              </a:rPr>
              <a:t>(</a:t>
            </a:r>
            <a:r>
              <a:rPr lang="en-US" sz="3500" b="1" i="1" dirty="0">
                <a:solidFill>
                  <a:srgbClr val="000000"/>
                </a:solidFill>
                <a:latin typeface="Arial" panose="020B0604020202020204" pitchFamily="34" charset="0"/>
                <a:ea typeface="Times New Roman"/>
                <a:cs typeface="Arial" panose="020B0604020202020204" pitchFamily="34" charset="0"/>
              </a:rPr>
              <a:t>MO</a:t>
            </a:r>
            <a:r>
              <a:rPr lang="en-US" sz="3500" b="1" dirty="0">
                <a:solidFill>
                  <a:srgbClr val="000000"/>
                </a:solidFill>
                <a:latin typeface="Arial" panose="020B0604020202020204" pitchFamily="34" charset="0"/>
                <a:ea typeface="Times New Roman"/>
                <a:cs typeface="Arial" panose="020B0604020202020204" pitchFamily="34" charset="0"/>
              </a:rPr>
              <a:t>)</a:t>
            </a:r>
            <a:r>
              <a:rPr lang="en-US" sz="3500" i="1" dirty="0">
                <a:solidFill>
                  <a:srgbClr val="000000"/>
                </a:solidFill>
                <a:latin typeface="Arial" panose="020B0604020202020204" pitchFamily="34" charset="0"/>
                <a:ea typeface="Times New Roman"/>
                <a:cs typeface="Arial" panose="020B0604020202020204" pitchFamily="34" charset="0"/>
              </a:rPr>
              <a:t> </a:t>
            </a:r>
            <a:r>
              <a:rPr lang="en-US" sz="3500" b="1" i="1" dirty="0" smtClean="0">
                <a:solidFill>
                  <a:srgbClr val="000000"/>
                </a:solidFill>
                <a:latin typeface="Arial" panose="020B0604020202020204" pitchFamily="34" charset="0"/>
                <a:ea typeface="Times New Roman"/>
                <a:cs typeface="Arial" panose="020B0604020202020204" pitchFamily="34" charset="0"/>
              </a:rPr>
              <a:t>– </a:t>
            </a:r>
            <a:r>
              <a:rPr lang="en-US" sz="3500" dirty="0" err="1" smtClean="0">
                <a:solidFill>
                  <a:srgbClr val="000000"/>
                </a:solidFill>
                <a:latin typeface="Arial" panose="020B0604020202020204" pitchFamily="34" charset="0"/>
                <a:ea typeface="Times New Roman"/>
                <a:cs typeface="Arial" panose="020B0604020202020204" pitchFamily="34" charset="0"/>
              </a:rPr>
              <a:t>bu</a:t>
            </a:r>
            <a:r>
              <a:rPr lang="en-US" sz="3500" dirty="0" smtClean="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kompyuter</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xotirasiga</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kiritilgan</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ma’lum</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bir</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strukturaga</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ega</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o‘zaro</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bir-biri</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bilan</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bog‘langan</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va</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tartiblangan</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ma’lumotlar</a:t>
            </a:r>
            <a:r>
              <a:rPr lang="en-US" sz="3500" dirty="0">
                <a:solidFill>
                  <a:srgbClr val="000000"/>
                </a:solidFill>
                <a:latin typeface="Arial" panose="020B0604020202020204" pitchFamily="34" charset="0"/>
                <a:ea typeface="Times New Roman"/>
                <a:cs typeface="Arial" panose="020B0604020202020204" pitchFamily="34" charset="0"/>
              </a:rPr>
              <a:t> </a:t>
            </a:r>
            <a:r>
              <a:rPr lang="en-US" sz="3500" dirty="0" err="1">
                <a:solidFill>
                  <a:srgbClr val="000000"/>
                </a:solidFill>
                <a:latin typeface="Arial" panose="020B0604020202020204" pitchFamily="34" charset="0"/>
                <a:ea typeface="Times New Roman"/>
                <a:cs typeface="Arial" panose="020B0604020202020204" pitchFamily="34" charset="0"/>
              </a:rPr>
              <a:t>majmuasidir</a:t>
            </a:r>
            <a:r>
              <a:rPr lang="en-US" sz="3500" dirty="0">
                <a:solidFill>
                  <a:srgbClr val="000000"/>
                </a:solidFill>
                <a:latin typeface="Arial" panose="020B0604020202020204" pitchFamily="34" charset="0"/>
                <a:ea typeface="Times New Roman"/>
                <a:cs typeface="Arial" panose="020B0604020202020204" pitchFamily="34" charset="0"/>
              </a:rPr>
              <a:t>.</a:t>
            </a:r>
            <a:r>
              <a:rPr lang="en-US" sz="3500" b="1" dirty="0">
                <a:solidFill>
                  <a:srgbClr val="000000"/>
                </a:solidFill>
                <a:latin typeface="Arial" panose="020B0604020202020204" pitchFamily="34" charset="0"/>
                <a:ea typeface="Times New Roman"/>
                <a:cs typeface="Arial" panose="020B0604020202020204" pitchFamily="34" charset="0"/>
              </a:rPr>
              <a:t> </a:t>
            </a:r>
            <a:endParaRPr lang="uz-Cyrl-UZ" sz="3500" dirty="0">
              <a:solidFill>
                <a:srgbClr val="000000"/>
              </a:solidFill>
              <a:effectLst/>
              <a:latin typeface="Arial" panose="020B0604020202020204" pitchFamily="34" charset="0"/>
              <a:ea typeface="Times New Roman"/>
              <a:cs typeface="Arial" panose="020B0604020202020204" pitchFamily="34" charset="0"/>
            </a:endParaRPr>
          </a:p>
        </p:txBody>
      </p:sp>
      <p:pic>
        <p:nvPicPr>
          <p:cNvPr id="11266" name="Picture 2" descr="C:\Users\Диля\Pictures\BD6.jpg"/>
          <p:cNvPicPr>
            <a:picLocks noChangeAspect="1" noChangeArrowheads="1"/>
          </p:cNvPicPr>
          <p:nvPr/>
        </p:nvPicPr>
        <p:blipFill rotWithShape="1">
          <a:blip r:embed="rId2">
            <a:extLst>
              <a:ext uri="{28A0092B-C50C-407E-A947-70E740481C1C}">
                <a14:useLocalDpi xmlns:a14="http://schemas.microsoft.com/office/drawing/2010/main" val="0"/>
              </a:ext>
            </a:extLst>
          </a:blip>
          <a:srcRect l="17001" t="15549" r="4109" b="15244"/>
          <a:stretch/>
        </p:blipFill>
        <p:spPr bwMode="auto">
          <a:xfrm>
            <a:off x="6738540" y="3219822"/>
            <a:ext cx="2232248" cy="171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6087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6" name="Прямоугольник 5"/>
          <p:cNvSpPr/>
          <p:nvPr/>
        </p:nvSpPr>
        <p:spPr>
          <a:xfrm>
            <a:off x="251520" y="915566"/>
            <a:ext cx="8280920" cy="2431435"/>
          </a:xfrm>
          <a:prstGeom prst="rect">
            <a:avLst/>
          </a:prstGeom>
        </p:spPr>
        <p:txBody>
          <a:bodyPr wrap="square">
            <a:spAutoFit/>
          </a:bodyPr>
          <a:lstStyle/>
          <a:p>
            <a:pPr algn="just"/>
            <a:r>
              <a:rPr lang="en-US" sz="3800" b="1" i="1" dirty="0" err="1">
                <a:latin typeface="Arial" panose="020B0604020202020204" pitchFamily="34" charset="0"/>
                <a:cs typeface="Arial" panose="020B0604020202020204" pitchFamily="34" charset="0"/>
              </a:rPr>
              <a:t>Ma’lumotlar</a:t>
            </a:r>
            <a:r>
              <a:rPr lang="en-US" sz="3800" b="1" i="1" dirty="0">
                <a:latin typeface="Arial" panose="020B0604020202020204" pitchFamily="34" charset="0"/>
                <a:cs typeface="Arial" panose="020B0604020202020204" pitchFamily="34" charset="0"/>
              </a:rPr>
              <a:t> </a:t>
            </a:r>
            <a:r>
              <a:rPr lang="en-US" sz="3800" b="1" i="1" dirty="0" err="1">
                <a:latin typeface="Arial" panose="020B0604020202020204" pitchFamily="34" charset="0"/>
                <a:cs typeface="Arial" panose="020B0604020202020204" pitchFamily="34" charset="0"/>
              </a:rPr>
              <a:t>modeli</a:t>
            </a:r>
            <a:r>
              <a:rPr lang="en-US" sz="3800" dirty="0">
                <a:latin typeface="Arial" panose="020B0604020202020204" pitchFamily="34" charset="0"/>
                <a:cs typeface="Arial" panose="020B0604020202020204" pitchFamily="34" charset="0"/>
              </a:rPr>
              <a:t> </a:t>
            </a:r>
            <a:r>
              <a:rPr lang="en-US" sz="3800" b="1" i="1"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ma’lumotlarning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o‘zaro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bog‘langan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tuzilishlari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ular</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ustida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bajariladigan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operatsiyalar</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to‘plamidir</a:t>
            </a:r>
            <a:r>
              <a:rPr lang="en-US" sz="3800" dirty="0">
                <a:latin typeface="Arial" panose="020B0604020202020204" pitchFamily="34" charset="0"/>
                <a:cs typeface="Arial" panose="020B0604020202020204" pitchFamily="34" charset="0"/>
              </a:rPr>
              <a:t>.  </a:t>
            </a:r>
            <a:endParaRPr lang="uz-Cyrl-UZ" sz="3800" dirty="0">
              <a:latin typeface="Arial" panose="020B0604020202020204" pitchFamily="34" charset="0"/>
              <a:cs typeface="Arial" panose="020B0604020202020204" pitchFamily="34" charset="0"/>
            </a:endParaRPr>
          </a:p>
        </p:txBody>
      </p:sp>
      <p:pic>
        <p:nvPicPr>
          <p:cNvPr id="12290" name="Picture 2" descr="C:\Users\Диля\Pictures\B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543" y="2715766"/>
            <a:ext cx="2880320" cy="242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8213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Виды и типы баз данных. Структура реляционных БД. Проектирование БД. |  IT-блог о веб-технологиях, серверах, протоколах, базах данных, СУБД, SQL,  компьютерных сетях, языках программирования и создание сайтов."/>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t="18504" b="16949"/>
          <a:stretch/>
        </p:blipFill>
        <p:spPr bwMode="auto">
          <a:xfrm>
            <a:off x="4211960" y="2283718"/>
            <a:ext cx="4877241" cy="28597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6" name="Прямоугольник 5"/>
          <p:cNvSpPr/>
          <p:nvPr/>
        </p:nvSpPr>
        <p:spPr>
          <a:xfrm>
            <a:off x="467544" y="884766"/>
            <a:ext cx="8280920" cy="1938992"/>
          </a:xfrm>
          <a:prstGeom prst="rect">
            <a:avLst/>
          </a:prstGeom>
        </p:spPr>
        <p:txBody>
          <a:bodyPr wrap="square">
            <a:spAutoFit/>
          </a:bodyPr>
          <a:lstStyle/>
          <a:p>
            <a:pPr algn="just"/>
            <a:r>
              <a:rPr lang="en-US" sz="4000" b="1" dirty="0" err="1">
                <a:latin typeface="Arial" panose="020B0604020202020204" pitchFamily="34" charset="0"/>
                <a:cs typeface="Arial" panose="020B0604020202020204" pitchFamily="34" charset="0"/>
              </a:rPr>
              <a:t>Ma’lumotlarni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struktaralash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ma’lumotlarni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ma’lum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xususiyatlari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bo‘yicha</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birlashtirish</a:t>
            </a:r>
            <a:r>
              <a:rPr lang="en-US" sz="4000" dirty="0">
                <a:latin typeface="Arial" panose="020B0604020202020204" pitchFamily="34" charset="0"/>
                <a:cs typeface="Arial" panose="020B0604020202020204" pitchFamily="34" charset="0"/>
              </a:rPr>
              <a:t>.</a:t>
            </a:r>
            <a:endParaRPr lang="uz-Cyrl-UZ"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95929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indent="358775"/>
            <a:endParaRPr lang="ru-RU" sz="2400" b="1" dirty="0">
              <a:solidFill>
                <a:schemeClr val="bg1"/>
              </a:solidFill>
              <a:latin typeface="Arial" pitchFamily="34" charset="0"/>
              <a:cs typeface="Arial" pitchFamily="34" charset="0"/>
            </a:endParaRPr>
          </a:p>
        </p:txBody>
      </p:sp>
      <p:sp>
        <p:nvSpPr>
          <p:cNvPr id="6" name="Прямоугольник 5"/>
          <p:cNvSpPr/>
          <p:nvPr/>
        </p:nvSpPr>
        <p:spPr>
          <a:xfrm>
            <a:off x="323528" y="483518"/>
            <a:ext cx="8568952" cy="4647426"/>
          </a:xfrm>
          <a:prstGeom prst="rect">
            <a:avLst/>
          </a:prstGeom>
        </p:spPr>
        <p:txBody>
          <a:bodyPr wrap="square">
            <a:spAutoFit/>
          </a:bodyPr>
          <a:lstStyle/>
          <a:p>
            <a:pPr algn="just"/>
            <a:r>
              <a:rPr lang="en-US" sz="3700" b="1" dirty="0" err="1">
                <a:latin typeface="Arial" panose="020B0604020202020204" pitchFamily="34" charset="0"/>
                <a:cs typeface="Arial" panose="020B0604020202020204" pitchFamily="34" charset="0"/>
              </a:rPr>
              <a:t>A</a:t>
            </a:r>
            <a:r>
              <a:rPr lang="en-US" sz="3700" b="1" dirty="0" err="1" smtClean="0">
                <a:latin typeface="Arial" panose="020B0604020202020204" pitchFamily="34" charset="0"/>
                <a:cs typeface="Arial" panose="020B0604020202020204" pitchFamily="34" charset="0"/>
              </a:rPr>
              <a:t>ynan</a:t>
            </a:r>
            <a:r>
              <a:rPr lang="en-US" sz="3700" b="1" dirty="0" smtClean="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bir</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axborotni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mashina</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ichki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muhitida</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joylashtirish</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uchun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ma’lumotlarni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turli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xil</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tuzilishlari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va</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modellaridan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foydalanish</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mumkin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Ulardan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qaysi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birini</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tanlash</a:t>
            </a:r>
            <a:r>
              <a:rPr lang="en-US" sz="3700" b="1" dirty="0">
                <a:latin typeface="Arial" panose="020B0604020202020204" pitchFamily="34" charset="0"/>
                <a:cs typeface="Arial" panose="020B0604020202020204" pitchFamily="34" charset="0"/>
              </a:rPr>
              <a:t> MO </a:t>
            </a:r>
            <a:r>
              <a:rPr lang="en-US" sz="3700" b="1" dirty="0" err="1">
                <a:latin typeface="Arial" panose="020B0604020202020204" pitchFamily="34" charset="0"/>
                <a:cs typeface="Arial" panose="020B0604020202020204" pitchFamily="34" charset="0"/>
              </a:rPr>
              <a:t>yaratayotgan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foydalanuvchining</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zimmasiga</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yuklatilgan</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bo‘lib</a:t>
            </a:r>
            <a:r>
              <a:rPr lang="en-US" sz="3700" b="1" dirty="0">
                <a:latin typeface="Arial" panose="020B0604020202020204" pitchFamily="34" charset="0"/>
                <a:cs typeface="Arial" panose="020B0604020202020204" pitchFamily="34" charset="0"/>
              </a:rPr>
              <a:t>, u </a:t>
            </a:r>
            <a:r>
              <a:rPr lang="en-US" sz="3700" b="1" dirty="0" err="1">
                <a:latin typeface="Arial" panose="020B0604020202020204" pitchFamily="34" charset="0"/>
                <a:cs typeface="Arial" panose="020B0604020202020204" pitchFamily="34" charset="0"/>
              </a:rPr>
              <a:t>ko‘plab</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omillarga</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bog‘liq</a:t>
            </a:r>
            <a:r>
              <a:rPr lang="en-US" sz="3700" b="1" dirty="0">
                <a:latin typeface="Arial" panose="020B0604020202020204" pitchFamily="34" charset="0"/>
                <a:cs typeface="Arial" panose="020B0604020202020204" pitchFamily="34" charset="0"/>
              </a:rPr>
              <a:t>.</a:t>
            </a:r>
            <a:endParaRPr lang="uz-Cyrl-UZ" sz="3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79976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0"/>
            <a:ext cx="9144000" cy="555526"/>
          </a:xfrm>
          <a:prstGeom prst="rect">
            <a:avLst/>
          </a:prstGeom>
          <a:solidFill>
            <a:srgbClr val="2365C7"/>
          </a:solidFill>
          <a:ln w="9525" cap="flat" cmpd="sng" algn="ctr">
            <a:noFill/>
            <a:prstDash val="solid"/>
            <a:round/>
            <a:headEnd type="none" w="med" len="med"/>
            <a:tailEnd type="none" w="med" len="med"/>
          </a:ln>
          <a:effectLst/>
        </p:spPr>
        <p:txBody>
          <a:bodyPr vert="horz" wrap="square" lIns="68589" tIns="34295" rIns="68589" bIns="34295" numCol="1" rtlCol="0" anchor="ctr" anchorCtr="0" compatLnSpc="1">
            <a:prstTxWarp prst="textNoShape">
              <a:avLst/>
            </a:prstTxWarp>
          </a:bodyPr>
          <a:lstStyle/>
          <a:p>
            <a:pPr algn="ctr"/>
            <a:r>
              <a:rPr lang="ru-RU" sz="3200" b="1" dirty="0">
                <a:solidFill>
                  <a:schemeClr val="bg1"/>
                </a:solidFill>
                <a:latin typeface="Arial" panose="020B0604020202020204" pitchFamily="34" charset="0"/>
                <a:cs typeface="Arial" panose="020B0604020202020204" pitchFamily="34" charset="0"/>
              </a:rPr>
              <a:t>MO </a:t>
            </a:r>
            <a:r>
              <a:rPr lang="ru-RU" sz="3200" b="1" dirty="0" err="1">
                <a:solidFill>
                  <a:schemeClr val="bg1"/>
                </a:solidFill>
                <a:latin typeface="Arial" panose="020B0604020202020204" pitchFamily="34" charset="0"/>
                <a:cs typeface="Arial" panose="020B0604020202020204" pitchFamily="34" charset="0"/>
              </a:rPr>
              <a:t>tuzishning</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asosiy</a:t>
            </a:r>
            <a:r>
              <a:rPr lang="ru-RU" sz="3200" b="1" dirty="0">
                <a:solidFill>
                  <a:schemeClr val="bg1"/>
                </a:solidFill>
                <a:latin typeface="Arial" panose="020B0604020202020204" pitchFamily="34" charset="0"/>
                <a:cs typeface="Arial" panose="020B0604020202020204" pitchFamily="34" charset="0"/>
              </a:rPr>
              <a:t> </a:t>
            </a:r>
            <a:r>
              <a:rPr lang="ru-RU" sz="3200" b="1" dirty="0" err="1" smtClean="0">
                <a:solidFill>
                  <a:schemeClr val="bg1"/>
                </a:solidFill>
                <a:latin typeface="Arial" panose="020B0604020202020204" pitchFamily="34" charset="0"/>
                <a:cs typeface="Arial" panose="020B0604020202020204" pitchFamily="34" charset="0"/>
              </a:rPr>
              <a:t>usullari</a:t>
            </a:r>
            <a:endParaRPr lang="uz-Cyrl-UZ" sz="3200" b="1" dirty="0">
              <a:solidFill>
                <a:schemeClr val="bg1"/>
              </a:solidFill>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2630224" y="118163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dirty="0" smtClean="0">
                <a:solidFill>
                  <a:schemeClr val="bg1"/>
                </a:solidFill>
                <a:latin typeface="Arial" pitchFamily="34" charset="0"/>
                <a:cs typeface="Arial" pitchFamily="34" charset="0"/>
              </a:rPr>
              <a:t>First text here</a:t>
            </a:r>
            <a:endParaRPr lang="ru-RU" sz="2800" i="1" dirty="0">
              <a:solidFill>
                <a:schemeClr val="bg1"/>
              </a:solidFill>
              <a:latin typeface="Arial" pitchFamily="34" charset="0"/>
              <a:cs typeface="Arial" pitchFamily="34" charset="0"/>
            </a:endParaRPr>
          </a:p>
        </p:txBody>
      </p:sp>
      <p:sp>
        <p:nvSpPr>
          <p:cNvPr id="10" name="Text Box 4"/>
          <p:cNvSpPr txBox="1">
            <a:spLocks noChangeArrowheads="1"/>
          </p:cNvSpPr>
          <p:nvPr/>
        </p:nvSpPr>
        <p:spPr bwMode="auto">
          <a:xfrm rot="21221755">
            <a:off x="4284300" y="1902827"/>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dirty="0" smtClean="0">
                <a:solidFill>
                  <a:schemeClr val="bg1"/>
                </a:solidFill>
                <a:latin typeface="Arial" pitchFamily="34" charset="0"/>
                <a:cs typeface="Arial" pitchFamily="34" charset="0"/>
              </a:rPr>
              <a:t>Second text here</a:t>
            </a:r>
            <a:endParaRPr lang="ru-RU" sz="2800" i="1" dirty="0">
              <a:solidFill>
                <a:schemeClr val="bg1"/>
              </a:solidFill>
              <a:latin typeface="Arial" pitchFamily="34" charset="0"/>
              <a:cs typeface="Arial" pitchFamily="34" charset="0"/>
            </a:endParaRPr>
          </a:p>
        </p:txBody>
      </p:sp>
      <p:sp>
        <p:nvSpPr>
          <p:cNvPr id="11" name="Text Box 4"/>
          <p:cNvSpPr txBox="1">
            <a:spLocks noChangeArrowheads="1"/>
          </p:cNvSpPr>
          <p:nvPr/>
        </p:nvSpPr>
        <p:spPr bwMode="auto">
          <a:xfrm rot="20892659">
            <a:off x="4150148" y="3256909"/>
            <a:ext cx="3914892" cy="523220"/>
          </a:xfrm>
          <a:prstGeom prst="rect">
            <a:avLst/>
          </a:prstGeom>
          <a:noFill/>
          <a:ln w="9525">
            <a:noFill/>
            <a:miter lim="800000"/>
            <a:headEnd/>
            <a:tailEnd/>
          </a:ln>
        </p:spPr>
        <p:txBody>
          <a:bodyPr wrap="square">
            <a:spAutoFit/>
            <a:scene3d>
              <a:camera prst="perspectiveHeroicExtremeRightFacing"/>
              <a:lightRig rig="threePt" dir="t"/>
            </a:scene3d>
          </a:bodyPr>
          <a:lstStyle/>
          <a:p>
            <a:pPr algn="l">
              <a:spcBef>
                <a:spcPct val="50000"/>
              </a:spcBef>
            </a:pPr>
            <a:r>
              <a:rPr lang="en-US" sz="2800" i="1" dirty="0" smtClean="0">
                <a:solidFill>
                  <a:schemeClr val="bg1"/>
                </a:solidFill>
                <a:latin typeface="Arial" pitchFamily="34" charset="0"/>
                <a:cs typeface="Arial" pitchFamily="34" charset="0"/>
              </a:rPr>
              <a:t>Third text here</a:t>
            </a:r>
            <a:endParaRPr lang="ru-RU" sz="2800" i="1" dirty="0">
              <a:solidFill>
                <a:schemeClr val="bg1"/>
              </a:solidFill>
              <a:latin typeface="Arial" pitchFamily="34" charset="0"/>
              <a:cs typeface="Arial" pitchFamily="34" charset="0"/>
            </a:endParaRPr>
          </a:p>
        </p:txBody>
      </p:sp>
      <p:pic>
        <p:nvPicPr>
          <p:cNvPr id="18" name="Picture 4" descr="C:\Documents and Settings\pmarkasian\Desktop\Шаблоны\Шаблоны\Иконки\заготовки\3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3228" y="2490941"/>
            <a:ext cx="5835276" cy="260108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pmarkasian\Desktop\Шаблоны\Шаблоны\Иконки\заготовки\1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89788"/>
            <a:ext cx="4844870" cy="17099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6" descr="C:\Documents and Settings\pmarkasian\Desktop\Шаблоны\Шаблоны\Иконки\заготовки\2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846" y="1675165"/>
            <a:ext cx="4659550" cy="219272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Box 4"/>
          <p:cNvSpPr txBox="1">
            <a:spLocks noChangeArrowheads="1"/>
          </p:cNvSpPr>
          <p:nvPr/>
        </p:nvSpPr>
        <p:spPr bwMode="auto">
          <a:xfrm>
            <a:off x="1809236" y="1199877"/>
            <a:ext cx="3914892" cy="584775"/>
          </a:xfrm>
          <a:prstGeom prst="rect">
            <a:avLst/>
          </a:prstGeom>
          <a:noFill/>
          <a:ln w="9525">
            <a:noFill/>
            <a:miter lim="800000"/>
            <a:headEnd/>
            <a:tailEnd/>
          </a:ln>
        </p:spPr>
        <p:txBody>
          <a:bodyPr wrap="square">
            <a:spAutoFit/>
            <a:scene3d>
              <a:camera prst="perspectiveHeroicExtremeRightFacing"/>
              <a:lightRig rig="threePt" dir="t"/>
            </a:scene3d>
          </a:bodyPr>
          <a:lstStyle/>
          <a:p>
            <a:pPr>
              <a:spcBef>
                <a:spcPct val="50000"/>
              </a:spcBef>
            </a:pPr>
            <a:r>
              <a:rPr lang="en-US" sz="3200" b="1" dirty="0" err="1" smtClean="0">
                <a:solidFill>
                  <a:schemeClr val="bg1"/>
                </a:solidFill>
                <a:latin typeface="Arial" panose="020B0604020202020204" pitchFamily="34" charset="0"/>
                <a:cs typeface="Arial" panose="020B0604020202020204" pitchFamily="34" charset="0"/>
              </a:rPr>
              <a:t>Ierarxiv</a:t>
            </a:r>
            <a:r>
              <a:rPr lang="en-US"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model</a:t>
            </a:r>
            <a:endParaRPr lang="ru-RU" sz="3200" b="1" i="1" dirty="0">
              <a:solidFill>
                <a:schemeClr val="bg1"/>
              </a:solidFill>
              <a:latin typeface="Arial" pitchFamily="34" charset="0"/>
              <a:cs typeface="Arial" pitchFamily="34" charset="0"/>
            </a:endParaRPr>
          </a:p>
        </p:txBody>
      </p:sp>
      <p:sp>
        <p:nvSpPr>
          <p:cNvPr id="22" name="Text Box 4"/>
          <p:cNvSpPr txBox="1">
            <a:spLocks noChangeArrowheads="1"/>
          </p:cNvSpPr>
          <p:nvPr/>
        </p:nvSpPr>
        <p:spPr bwMode="auto">
          <a:xfrm rot="21221755">
            <a:off x="3592546" y="2132511"/>
            <a:ext cx="3914892" cy="584775"/>
          </a:xfrm>
          <a:prstGeom prst="rect">
            <a:avLst/>
          </a:prstGeom>
          <a:noFill/>
          <a:ln w="9525">
            <a:noFill/>
            <a:miter lim="800000"/>
            <a:headEnd/>
            <a:tailEnd/>
          </a:ln>
        </p:spPr>
        <p:txBody>
          <a:bodyPr wrap="square">
            <a:spAutoFit/>
            <a:scene3d>
              <a:camera prst="perspectiveHeroicExtremeRightFacing"/>
              <a:lightRig rig="threePt" dir="t"/>
            </a:scene3d>
          </a:bodyPr>
          <a:lstStyle/>
          <a:p>
            <a:pPr>
              <a:spcBef>
                <a:spcPct val="50000"/>
              </a:spcBef>
            </a:pPr>
            <a:r>
              <a:rPr lang="en-US" sz="3200" b="1" dirty="0" err="1">
                <a:solidFill>
                  <a:schemeClr val="bg1"/>
                </a:solidFill>
                <a:latin typeface="Arial" panose="020B0604020202020204" pitchFamily="34" charset="0"/>
                <a:cs typeface="Arial" panose="020B0604020202020204" pitchFamily="34" charset="0"/>
              </a:rPr>
              <a:t>Tarmoq</a:t>
            </a:r>
            <a:r>
              <a:rPr lang="en-US" sz="3200" b="1" dirty="0">
                <a:solidFill>
                  <a:schemeClr val="bg1"/>
                </a:solidFill>
                <a:latin typeface="Arial" panose="020B0604020202020204" pitchFamily="34" charset="0"/>
                <a:cs typeface="Arial" panose="020B0604020202020204" pitchFamily="34" charset="0"/>
              </a:rPr>
              <a:t> model </a:t>
            </a:r>
            <a:endParaRPr lang="ru-RU" sz="3200" b="1" i="1" dirty="0">
              <a:solidFill>
                <a:schemeClr val="bg1"/>
              </a:solidFill>
              <a:latin typeface="Arial" pitchFamily="34" charset="0"/>
              <a:cs typeface="Arial" pitchFamily="34" charset="0"/>
            </a:endParaRPr>
          </a:p>
        </p:txBody>
      </p:sp>
      <p:sp>
        <p:nvSpPr>
          <p:cNvPr id="23" name="Text Box 4"/>
          <p:cNvSpPr txBox="1">
            <a:spLocks noChangeArrowheads="1"/>
          </p:cNvSpPr>
          <p:nvPr/>
        </p:nvSpPr>
        <p:spPr bwMode="auto">
          <a:xfrm rot="20892659">
            <a:off x="5061176" y="3169658"/>
            <a:ext cx="3914892" cy="584775"/>
          </a:xfrm>
          <a:prstGeom prst="rect">
            <a:avLst/>
          </a:prstGeom>
          <a:noFill/>
          <a:ln w="9525">
            <a:noFill/>
            <a:miter lim="800000"/>
            <a:headEnd/>
            <a:tailEnd/>
          </a:ln>
        </p:spPr>
        <p:txBody>
          <a:bodyPr wrap="square">
            <a:spAutoFit/>
            <a:scene3d>
              <a:camera prst="perspectiveHeroicExtremeRightFacing"/>
              <a:lightRig rig="threePt" dir="t"/>
            </a:scene3d>
          </a:bodyPr>
          <a:lstStyle/>
          <a:p>
            <a:pPr>
              <a:spcBef>
                <a:spcPct val="50000"/>
              </a:spcBef>
            </a:pPr>
            <a:r>
              <a:rPr lang="en-US" sz="3200" b="1" dirty="0" err="1">
                <a:solidFill>
                  <a:schemeClr val="bg1"/>
                </a:solidFill>
                <a:latin typeface="Arial" panose="020B0604020202020204" pitchFamily="34" charset="0"/>
                <a:cs typeface="Arial" panose="020B0604020202020204" pitchFamily="34" charset="0"/>
              </a:rPr>
              <a:t>Realyatsion</a:t>
            </a:r>
            <a:r>
              <a:rPr lang="en-US" sz="32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model </a:t>
            </a:r>
            <a:endParaRPr lang="ru-RU" sz="32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2103488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par>
                                <p:cTn id="27" presetID="55"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ppt_w*0.70"/>
                                          </p:val>
                                        </p:tav>
                                        <p:tav tm="100000">
                                          <p:val>
                                            <p:strVal val="#ppt_w"/>
                                          </p:val>
                                        </p:tav>
                                      </p:tavLst>
                                    </p:anim>
                                    <p:anim calcmode="lin" valueType="num">
                                      <p:cBhvr>
                                        <p:cTn id="30" dur="1000" fill="hold"/>
                                        <p:tgtEl>
                                          <p:spTgt spid="19"/>
                                        </p:tgtEl>
                                        <p:attrNameLst>
                                          <p:attrName>ppt_h</p:attrName>
                                        </p:attrNameLst>
                                      </p:cBhvr>
                                      <p:tavLst>
                                        <p:tav tm="0">
                                          <p:val>
                                            <p:strVal val="#ppt_h"/>
                                          </p:val>
                                        </p:tav>
                                        <p:tav tm="100000">
                                          <p:val>
                                            <p:strVal val="#ppt_h"/>
                                          </p:val>
                                        </p:tav>
                                      </p:tavLst>
                                    </p:anim>
                                    <p:animEffect transition="in" filter="fade">
                                      <p:cBhvr>
                                        <p:cTn id="31" dur="1000"/>
                                        <p:tgtEl>
                                          <p:spTgt spid="19"/>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strVal val="#ppt_w*0.70"/>
                                          </p:val>
                                        </p:tav>
                                        <p:tav tm="100000">
                                          <p:val>
                                            <p:strVal val="#ppt_w"/>
                                          </p:val>
                                        </p:tav>
                                      </p:tavLst>
                                    </p:anim>
                                    <p:anim calcmode="lin" valueType="num">
                                      <p:cBhvr>
                                        <p:cTn id="36" dur="1000" fill="hold"/>
                                        <p:tgtEl>
                                          <p:spTgt spid="22"/>
                                        </p:tgtEl>
                                        <p:attrNameLst>
                                          <p:attrName>ppt_h</p:attrName>
                                        </p:attrNameLst>
                                      </p:cBhvr>
                                      <p:tavLst>
                                        <p:tav tm="0">
                                          <p:val>
                                            <p:strVal val="#ppt_h"/>
                                          </p:val>
                                        </p:tav>
                                        <p:tav tm="100000">
                                          <p:val>
                                            <p:strVal val="#ppt_h"/>
                                          </p:val>
                                        </p:tav>
                                      </p:tavLst>
                                    </p:anim>
                                    <p:animEffect transition="in" filter="fade">
                                      <p:cBhvr>
                                        <p:cTn id="37" dur="1000"/>
                                        <p:tgtEl>
                                          <p:spTgt spid="22"/>
                                        </p:tgtEl>
                                      </p:cBhvr>
                                    </p:animEffect>
                                  </p:childTnLst>
                                </p:cTn>
                              </p:par>
                              <p:par>
                                <p:cTn id="38" presetID="55"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strVal val="#ppt_w*0.70"/>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Effect transition="in" filter="fade">
                                      <p:cBhvr>
                                        <p:cTn id="42" dur="1000"/>
                                        <p:tgtEl>
                                          <p:spTgt spid="20"/>
                                        </p:tgtEl>
                                      </p:cBhvr>
                                    </p:animEffect>
                                  </p:childTnLst>
                                </p:cTn>
                              </p:par>
                            </p:childTnLst>
                          </p:cTn>
                        </p:par>
                        <p:par>
                          <p:cTn id="43" fill="hold">
                            <p:stCondLst>
                              <p:cond delay="4000"/>
                            </p:stCondLst>
                            <p:childTnLst>
                              <p:par>
                                <p:cTn id="44" presetID="55"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0.70"/>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strVal val="#ppt_w*0.70"/>
                                          </p:val>
                                        </p:tav>
                                        <p:tav tm="100000">
                                          <p:val>
                                            <p:strVal val="#ppt_w"/>
                                          </p:val>
                                        </p:tav>
                                      </p:tavLst>
                                    </p:anim>
                                    <p:anim calcmode="lin" valueType="num">
                                      <p:cBhvr>
                                        <p:cTn id="52" dur="1000" fill="hold"/>
                                        <p:tgtEl>
                                          <p:spTgt spid="23"/>
                                        </p:tgtEl>
                                        <p:attrNameLst>
                                          <p:attrName>ppt_h</p:attrName>
                                        </p:attrNameLst>
                                      </p:cBhvr>
                                      <p:tavLst>
                                        <p:tav tm="0">
                                          <p:val>
                                            <p:strVal val="#ppt_h"/>
                                          </p:val>
                                        </p:tav>
                                        <p:tav tm="100000">
                                          <p:val>
                                            <p:strVal val="#ppt_h"/>
                                          </p:val>
                                        </p:tav>
                                      </p:tavLst>
                                    </p:anim>
                                    <p:animEffect transition="in" filter="fade">
                                      <p:cBhvr>
                                        <p:cTn id="5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1" grpId="0"/>
      <p:bldP spid="22" grpId="0"/>
      <p:bldP spid="23" grpId="0"/>
    </p:bldLst>
  </p:timing>
</p:sld>
</file>

<file path=ppt/theme/theme1.xml><?xml version="1.0" encoding="utf-8"?>
<a:theme xmlns:a="http://schemas.openxmlformats.org/drawingml/2006/main" name="Тема1">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19704661</TotalTime>
  <Words>426</Words>
  <Application>Microsoft Office PowerPoint</Application>
  <PresentationFormat>Экран (16:9)</PresentationFormat>
  <Paragraphs>94</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26</vt:i4>
      </vt:variant>
    </vt:vector>
  </HeadingPairs>
  <TitlesOfParts>
    <vt:vector size="37" baseType="lpstr">
      <vt:lpstr>Arial</vt:lpstr>
      <vt:lpstr>Calibri</vt:lpstr>
      <vt:lpstr>Cambria Math</vt:lpstr>
      <vt:lpstr>Open Sans</vt:lpstr>
      <vt:lpstr>Open Sans Light</vt:lpstr>
      <vt:lpstr>Times New Roman</vt:lpstr>
      <vt:lpstr>Тема1</vt:lpstr>
      <vt:lpstr>1_Office Theme</vt:lpstr>
      <vt:lpstr>2_Office Theme</vt:lpstr>
      <vt:lpstr>Тема Office</vt:lpstr>
      <vt:lpstr>1_Тема Office</vt:lpstr>
      <vt:lpstr>INFORMATIKA va AT</vt:lpstr>
      <vt:lpstr>Darsning maqsadi</vt:lpstr>
      <vt:lpstr> Ma’lumotlardan foydalanish, ya’ni ularni ma’lum bir texnologiya asosida yig‘ish, saqlash, qayta ishlash va uzatish muhim masalalardan hisoblanadi. Ma’lumot  resurslarini shunday tashkil etish lozimki, undan foydalanish maksimal qulaylik va  foyda keltirsin. Masala yechishga harakat qilish, ma’lumotlarni ishlash jarayonidagi yangicha yondashish, yangi texnologiyani keltirib chiqardi. Mazkur texnologiyaning asosini ma’lumotlar ombori va banklari tashkil etadi.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Kompyuter xotirasiga kiritilgan, ma’lum bir strukturaga ega, o‘zaro bir-biri bilan bog‘langan va tartiblangan ma’lumotlar majmuasi nima deyiladi?</vt:lpstr>
      <vt:lpstr>   Ma’lumotlarning o‘zaro bog‘langan tuzilishlari va ular ustida bajariladigan operatsiyalar to‘plami nima deyiladi?</vt:lpstr>
      <vt:lpstr>    Qaysi modelda ma’lumotlar jadval ko‘rinishida saqlanadi?</vt:lpstr>
      <vt:lpstr>   Ma’lumotlarning necha xil usul bilan olish mumkin? </vt:lpstr>
      <vt:lpstr>Qaysi modelda ma’lumotlar daraxtsimon ko‘rinishida saqlanadi?</vt:lpstr>
      <vt:lpstr>Презентация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INFORMATIKA va AT</dc:title>
  <dc:creator>28maktab</dc:creator>
  <cp:lastModifiedBy>Учетная запись Майкрософт</cp:lastModifiedBy>
  <cp:revision>270</cp:revision>
  <dcterms:created xsi:type="dcterms:W3CDTF">2020-08-23T12:15:28Z</dcterms:created>
  <dcterms:modified xsi:type="dcterms:W3CDTF">2020-11-09T04:38:13Z</dcterms:modified>
</cp:coreProperties>
</file>