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avi" ContentType="video/x-msvide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3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5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  <p:sldMasterId id="2147483724" r:id="rId2"/>
    <p:sldMasterId id="2147483731" r:id="rId3"/>
    <p:sldMasterId id="2147483739" r:id="rId4"/>
    <p:sldMasterId id="2147483745" r:id="rId5"/>
    <p:sldMasterId id="2147483751" r:id="rId6"/>
  </p:sldMasterIdLst>
  <p:notesMasterIdLst>
    <p:notesMasterId r:id="rId22"/>
  </p:notesMasterIdLst>
  <p:sldIdLst>
    <p:sldId id="270" r:id="rId7"/>
    <p:sldId id="257" r:id="rId8"/>
    <p:sldId id="287" r:id="rId9"/>
    <p:sldId id="275" r:id="rId10"/>
    <p:sldId id="274" r:id="rId11"/>
    <p:sldId id="288" r:id="rId12"/>
    <p:sldId id="285" r:id="rId13"/>
    <p:sldId id="286" r:id="rId14"/>
    <p:sldId id="272" r:id="rId15"/>
    <p:sldId id="277" r:id="rId16"/>
    <p:sldId id="278" r:id="rId17"/>
    <p:sldId id="279" r:id="rId18"/>
    <p:sldId id="282" r:id="rId19"/>
    <p:sldId id="283" r:id="rId20"/>
    <p:sldId id="273" r:id="rId21"/>
  </p:sldIdLst>
  <p:sldSz cx="5765800" cy="3244850"/>
  <p:notesSz cx="5765800" cy="3244850"/>
  <p:defaultTextStyle>
    <a:defPPr>
      <a:defRPr lang="uz-Cyrl-UZ"/>
    </a:defPPr>
    <a:lvl1pPr marL="0" algn="l" defTabSz="91412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62" algn="l" defTabSz="91412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22" algn="l" defTabSz="91412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82" algn="l" defTabSz="91412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243" algn="l" defTabSz="91412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304" algn="l" defTabSz="91412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365" algn="l" defTabSz="91412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424" algn="l" defTabSz="91412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486" algn="l" defTabSz="91412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6" d="100"/>
          <a:sy n="136" d="100"/>
        </p:scale>
        <p:origin x="852" y="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z-Cyrl-U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8AC017-381A-429C-94F8-9005CB46BF92}" type="datetimeFigureOut">
              <a:rPr lang="uz-Cyrl-UZ" smtClean="0"/>
              <a:t>18/09/2020</a:t>
            </a:fld>
            <a:endParaRPr lang="uz-Cyrl-U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z-Cyrl-U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41CE38-36C7-4FCA-82A9-623E98433275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10544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468" y="1008012"/>
            <a:ext cx="4900931" cy="695540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4871" y="1838748"/>
            <a:ext cx="4036060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4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2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09205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7286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468" y="441693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40949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8201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8657" cy="1626751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1930" y="0"/>
            <a:ext cx="1448657" cy="1626751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3861" y="0"/>
            <a:ext cx="1448657" cy="1626751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5791" y="0"/>
            <a:ext cx="1448657" cy="1626751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102"/>
            <a:ext cx="1448657" cy="1626751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1930" y="1618102"/>
            <a:ext cx="1448657" cy="1626751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3861" y="1618102"/>
            <a:ext cx="1448657" cy="1626751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5791" y="1618102"/>
            <a:ext cx="1448657" cy="1626751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5881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154602" cy="1085943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2799" y="4"/>
            <a:ext cx="1154602" cy="1085943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5599" y="4"/>
            <a:ext cx="1154602" cy="1085943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8399" y="4"/>
            <a:ext cx="1154602" cy="1085943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1198" y="4"/>
            <a:ext cx="1154602" cy="1085943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61"/>
            <a:ext cx="1154602" cy="1085943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2799" y="1079461"/>
            <a:ext cx="1154602" cy="1085943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5599" y="1079461"/>
            <a:ext cx="1154602" cy="1085943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8399" y="1079461"/>
            <a:ext cx="1154602" cy="1085943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1198" y="1079461"/>
            <a:ext cx="1154602" cy="1085943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12"/>
            <a:ext cx="1154602" cy="1085943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2799" y="2158912"/>
            <a:ext cx="1154602" cy="1085943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5599" y="2158912"/>
            <a:ext cx="1154602" cy="1085943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399" y="2158912"/>
            <a:ext cx="1154602" cy="1085943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1198" y="2158912"/>
            <a:ext cx="1154602" cy="1085943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675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" y="0"/>
            <a:ext cx="968655" cy="817702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432" y="0"/>
            <a:ext cx="968655" cy="817702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8858" y="0"/>
            <a:ext cx="968655" cy="817702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8291" y="0"/>
            <a:ext cx="968655" cy="817702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7145" y="0"/>
            <a:ext cx="968655" cy="817702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7716" y="0"/>
            <a:ext cx="968655" cy="817702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3" y="809049"/>
            <a:ext cx="968655" cy="817702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432" y="809049"/>
            <a:ext cx="968655" cy="817702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8858" y="809049"/>
            <a:ext cx="968655" cy="817702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8291" y="809049"/>
            <a:ext cx="968655" cy="817702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7145" y="809049"/>
            <a:ext cx="968655" cy="817702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7716" y="809049"/>
            <a:ext cx="968655" cy="817702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3" y="1618099"/>
            <a:ext cx="968655" cy="817702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432" y="1618099"/>
            <a:ext cx="968655" cy="817702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8858" y="1618099"/>
            <a:ext cx="968655" cy="817702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8291" y="1618099"/>
            <a:ext cx="968655" cy="817702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7145" y="1618099"/>
            <a:ext cx="968655" cy="817702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7716" y="1618099"/>
            <a:ext cx="968655" cy="817702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3" y="2427148"/>
            <a:ext cx="968655" cy="817702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432" y="2427148"/>
            <a:ext cx="968655" cy="817702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8858" y="2427148"/>
            <a:ext cx="968655" cy="817702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8291" y="2427148"/>
            <a:ext cx="968655" cy="817702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7145" y="2427148"/>
            <a:ext cx="968655" cy="817702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7716" y="2427148"/>
            <a:ext cx="968655" cy="817702"/>
          </a:xfrm>
        </p:spPr>
        <p:txBody>
          <a:bodyPr lIns="182818" tIns="91411" rIns="182818" bIns="9141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0384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94"/>
            <a:ext cx="11531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692" y="660994"/>
            <a:ext cx="11531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948" y="660994"/>
            <a:ext cx="11531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0205" y="660994"/>
            <a:ext cx="11531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78"/>
            <a:ext cx="1153160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70" indent="-71970">
              <a:buFont typeface="Arial" panose="020B0604020202020204" pitchFamily="34" charset="0"/>
              <a:buChar char="•"/>
              <a:defRPr sz="700"/>
            </a:lvl2pPr>
            <a:lvl3pPr marL="143929" indent="-71970">
              <a:defRPr sz="700"/>
            </a:lvl3pPr>
            <a:lvl4pPr marL="251881" indent="-107944">
              <a:defRPr sz="700"/>
            </a:lvl4pPr>
            <a:lvl5pPr marL="359832" indent="-10794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1692" y="2356578"/>
            <a:ext cx="1153160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70" indent="-71970">
              <a:buFont typeface="Arial" panose="020B0604020202020204" pitchFamily="34" charset="0"/>
              <a:buChar char="•"/>
              <a:defRPr sz="700"/>
            </a:lvl2pPr>
            <a:lvl3pPr marL="143929" indent="-71970">
              <a:defRPr sz="700"/>
            </a:lvl3pPr>
            <a:lvl4pPr marL="251881" indent="-107944">
              <a:defRPr sz="700"/>
            </a:lvl4pPr>
            <a:lvl5pPr marL="359832" indent="-10794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0948" y="2356578"/>
            <a:ext cx="1153160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70" indent="-71970">
              <a:buFont typeface="Arial" panose="020B0604020202020204" pitchFamily="34" charset="0"/>
              <a:buChar char="•"/>
              <a:defRPr sz="700"/>
            </a:lvl2pPr>
            <a:lvl3pPr marL="143929" indent="-71970">
              <a:defRPr sz="700"/>
            </a:lvl3pPr>
            <a:lvl4pPr marL="251881" indent="-107944">
              <a:defRPr sz="700"/>
            </a:lvl4pPr>
            <a:lvl5pPr marL="359832" indent="-10794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0205" y="2356578"/>
            <a:ext cx="1153160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70" indent="-71970">
              <a:buFont typeface="Arial" panose="020B0604020202020204" pitchFamily="34" charset="0"/>
              <a:buChar char="•"/>
              <a:defRPr sz="700"/>
            </a:lvl2pPr>
            <a:lvl3pPr marL="143929" indent="-71970">
              <a:defRPr sz="700"/>
            </a:lvl3pPr>
            <a:lvl4pPr marL="251881" indent="-107944">
              <a:defRPr sz="700"/>
            </a:lvl4pPr>
            <a:lvl5pPr marL="359832" indent="-10794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939242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94"/>
            <a:ext cx="11531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692" y="660994"/>
            <a:ext cx="11531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948" y="660994"/>
            <a:ext cx="11531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0205" y="660994"/>
            <a:ext cx="11531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78"/>
            <a:ext cx="1153160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70" indent="-71970">
              <a:buFont typeface="Arial" panose="020B0604020202020204" pitchFamily="34" charset="0"/>
              <a:buChar char="•"/>
              <a:defRPr sz="700"/>
            </a:lvl2pPr>
            <a:lvl3pPr marL="143929" indent="-71970">
              <a:defRPr sz="700"/>
            </a:lvl3pPr>
            <a:lvl4pPr marL="251881" indent="-107944">
              <a:defRPr sz="700"/>
            </a:lvl4pPr>
            <a:lvl5pPr marL="359832" indent="-10794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1692" y="2356578"/>
            <a:ext cx="1153160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70" indent="-71970">
              <a:buFont typeface="Arial" panose="020B0604020202020204" pitchFamily="34" charset="0"/>
              <a:buChar char="•"/>
              <a:defRPr sz="700"/>
            </a:lvl2pPr>
            <a:lvl3pPr marL="143929" indent="-71970">
              <a:defRPr sz="700"/>
            </a:lvl3pPr>
            <a:lvl4pPr marL="251881" indent="-107944">
              <a:defRPr sz="700"/>
            </a:lvl4pPr>
            <a:lvl5pPr marL="359832" indent="-10794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0948" y="2356578"/>
            <a:ext cx="1153160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70" indent="-71970">
              <a:buFont typeface="Arial" panose="020B0604020202020204" pitchFamily="34" charset="0"/>
              <a:buChar char="•"/>
              <a:defRPr sz="700"/>
            </a:lvl2pPr>
            <a:lvl3pPr marL="143929" indent="-71970">
              <a:defRPr sz="700"/>
            </a:lvl3pPr>
            <a:lvl4pPr marL="251881" indent="-107944">
              <a:defRPr sz="700"/>
            </a:lvl4pPr>
            <a:lvl5pPr marL="359832" indent="-10794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0205" y="2356578"/>
            <a:ext cx="1153160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70" indent="-71970">
              <a:buFont typeface="Arial" panose="020B0604020202020204" pitchFamily="34" charset="0"/>
              <a:buChar char="•"/>
              <a:defRPr sz="700"/>
            </a:lvl2pPr>
            <a:lvl3pPr marL="143929" indent="-71970">
              <a:defRPr sz="700"/>
            </a:lvl3pPr>
            <a:lvl4pPr marL="251881" indent="-107944">
              <a:defRPr sz="700"/>
            </a:lvl4pPr>
            <a:lvl5pPr marL="359832" indent="-10794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68" y="441693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53742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94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94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94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78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70" indent="-71970">
              <a:buFont typeface="Arial" panose="020B0604020202020204" pitchFamily="34" charset="0"/>
              <a:buChar char="•"/>
              <a:defRPr sz="700"/>
            </a:lvl2pPr>
            <a:lvl3pPr marL="143929" indent="-71970">
              <a:defRPr sz="700"/>
            </a:lvl3pPr>
            <a:lvl4pPr marL="251881" indent="-107944">
              <a:defRPr sz="700"/>
            </a:lvl4pPr>
            <a:lvl5pPr marL="359832" indent="-10794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78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70" indent="-71970">
              <a:buFont typeface="Arial" panose="020B0604020202020204" pitchFamily="34" charset="0"/>
              <a:buChar char="•"/>
              <a:defRPr sz="700"/>
            </a:lvl2pPr>
            <a:lvl3pPr marL="143929" indent="-71970">
              <a:defRPr sz="700"/>
            </a:lvl3pPr>
            <a:lvl4pPr marL="251881" indent="-107944">
              <a:defRPr sz="700"/>
            </a:lvl4pPr>
            <a:lvl5pPr marL="359832" indent="-10794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78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70" indent="-71970">
              <a:buFont typeface="Arial" panose="020B0604020202020204" pitchFamily="34" charset="0"/>
              <a:buChar char="•"/>
              <a:defRPr sz="700"/>
            </a:lvl2pPr>
            <a:lvl3pPr marL="143929" indent="-71970">
              <a:defRPr sz="700"/>
            </a:lvl3pPr>
            <a:lvl4pPr marL="251881" indent="-107944">
              <a:defRPr sz="700"/>
            </a:lvl4pPr>
            <a:lvl5pPr marL="359832" indent="-10794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016335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94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94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94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78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70" indent="-71970">
              <a:buFont typeface="Arial" panose="020B0604020202020204" pitchFamily="34" charset="0"/>
              <a:buChar char="•"/>
              <a:defRPr sz="700"/>
            </a:lvl2pPr>
            <a:lvl3pPr marL="143929" indent="-71970">
              <a:defRPr sz="700"/>
            </a:lvl3pPr>
            <a:lvl4pPr marL="251881" indent="-107944">
              <a:defRPr sz="700"/>
            </a:lvl4pPr>
            <a:lvl5pPr marL="359832" indent="-10794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78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70" indent="-71970">
              <a:buFont typeface="Arial" panose="020B0604020202020204" pitchFamily="34" charset="0"/>
              <a:buChar char="•"/>
              <a:defRPr sz="700"/>
            </a:lvl2pPr>
            <a:lvl3pPr marL="143929" indent="-71970">
              <a:defRPr sz="700"/>
            </a:lvl3pPr>
            <a:lvl4pPr marL="251881" indent="-107944">
              <a:defRPr sz="700"/>
            </a:lvl4pPr>
            <a:lvl5pPr marL="359832" indent="-10794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78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70" indent="-71970">
              <a:buFont typeface="Arial" panose="020B0604020202020204" pitchFamily="34" charset="0"/>
              <a:buChar char="•"/>
              <a:defRPr sz="700"/>
            </a:lvl2pPr>
            <a:lvl3pPr marL="143929" indent="-71970">
              <a:defRPr sz="700"/>
            </a:lvl3pPr>
            <a:lvl4pPr marL="251881" indent="-107944">
              <a:defRPr sz="700"/>
            </a:lvl4pPr>
            <a:lvl5pPr marL="359832" indent="-10794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68" y="441693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7640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91037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41" y="660994"/>
            <a:ext cx="24050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8306" y="660994"/>
            <a:ext cx="24050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41" y="2356578"/>
            <a:ext cx="2405060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70" indent="-71970">
              <a:buFont typeface="Arial" panose="020B0604020202020204" pitchFamily="34" charset="0"/>
              <a:buChar char="•"/>
              <a:defRPr sz="700"/>
            </a:lvl2pPr>
            <a:lvl3pPr marL="143929" indent="-71970">
              <a:defRPr sz="700"/>
            </a:lvl3pPr>
            <a:lvl4pPr marL="251881" indent="-107944">
              <a:defRPr sz="700"/>
            </a:lvl4pPr>
            <a:lvl5pPr marL="359832" indent="-10794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8306" y="2356578"/>
            <a:ext cx="2405060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70" indent="-71970">
              <a:buFont typeface="Arial" panose="020B0604020202020204" pitchFamily="34" charset="0"/>
              <a:buChar char="•"/>
              <a:defRPr sz="700"/>
            </a:lvl2pPr>
            <a:lvl3pPr marL="143929" indent="-71970">
              <a:defRPr sz="700"/>
            </a:lvl3pPr>
            <a:lvl4pPr marL="251881" indent="-107944">
              <a:defRPr sz="700"/>
            </a:lvl4pPr>
            <a:lvl5pPr marL="359832" indent="-10794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36435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41" y="660994"/>
            <a:ext cx="24050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8306" y="660994"/>
            <a:ext cx="240506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41" y="2356578"/>
            <a:ext cx="2405060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70" indent="-71970">
              <a:buFont typeface="Arial" panose="020B0604020202020204" pitchFamily="34" charset="0"/>
              <a:buChar char="•"/>
              <a:defRPr sz="700"/>
            </a:lvl2pPr>
            <a:lvl3pPr marL="143929" indent="-71970">
              <a:defRPr sz="700"/>
            </a:lvl3pPr>
            <a:lvl4pPr marL="251881" indent="-107944">
              <a:defRPr sz="700"/>
            </a:lvl4pPr>
            <a:lvl5pPr marL="359832" indent="-10794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8306" y="2356578"/>
            <a:ext cx="2405060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70" indent="-71970">
              <a:buFont typeface="Arial" panose="020B0604020202020204" pitchFamily="34" charset="0"/>
              <a:buChar char="•"/>
              <a:defRPr sz="700"/>
            </a:lvl2pPr>
            <a:lvl3pPr marL="143929" indent="-71970">
              <a:defRPr sz="700"/>
            </a:lvl3pPr>
            <a:lvl4pPr marL="251881" indent="-107944">
              <a:defRPr sz="700"/>
            </a:lvl4pPr>
            <a:lvl5pPr marL="359832" indent="-10794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68" y="441693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447384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8"/>
            <a:ext cx="1153160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692" y="660988"/>
            <a:ext cx="1153160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948" y="660988"/>
            <a:ext cx="1153160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0205" y="660988"/>
            <a:ext cx="1153160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435" y="1445603"/>
            <a:ext cx="1154602" cy="1413924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211" y="1445603"/>
            <a:ext cx="1154602" cy="1413924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9987" y="1445603"/>
            <a:ext cx="1154602" cy="1413924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8763" y="1445603"/>
            <a:ext cx="1154602" cy="1413924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51526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8"/>
            <a:ext cx="1153160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692" y="660988"/>
            <a:ext cx="1153160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948" y="660988"/>
            <a:ext cx="1153160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0205" y="660988"/>
            <a:ext cx="1153160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435" y="1445603"/>
            <a:ext cx="1154602" cy="1413924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211" y="1445603"/>
            <a:ext cx="1154602" cy="1413924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9987" y="1445603"/>
            <a:ext cx="1154602" cy="1413924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8763" y="1445603"/>
            <a:ext cx="1154602" cy="1413924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468" y="441693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716472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92"/>
            <a:ext cx="157406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92"/>
            <a:ext cx="157406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92"/>
            <a:ext cx="157406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435" y="1445603"/>
            <a:ext cx="1574064" cy="1413924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5868" y="1445603"/>
            <a:ext cx="1574064" cy="1413924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9301" y="1445603"/>
            <a:ext cx="1574064" cy="1413924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19791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92"/>
            <a:ext cx="157406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92"/>
            <a:ext cx="157406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92"/>
            <a:ext cx="157406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435" y="1445603"/>
            <a:ext cx="1574064" cy="1413924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5868" y="1445603"/>
            <a:ext cx="1574064" cy="1413924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9301" y="1445603"/>
            <a:ext cx="1574064" cy="1413924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468" y="441693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0504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41" y="660992"/>
            <a:ext cx="240506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8306" y="660992"/>
            <a:ext cx="240506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468" y="1445603"/>
            <a:ext cx="2404339" cy="1413924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9058" y="1445603"/>
            <a:ext cx="2404339" cy="1413924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107599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41" y="660992"/>
            <a:ext cx="240506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8306" y="660992"/>
            <a:ext cx="240506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468" y="1445603"/>
            <a:ext cx="2404339" cy="1413924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9058" y="1445603"/>
            <a:ext cx="2404339" cy="1413924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468" y="441693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278276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5" y="660988"/>
            <a:ext cx="1153160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212" y="660988"/>
            <a:ext cx="1153160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467" y="660988"/>
            <a:ext cx="1153160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9724" y="660988"/>
            <a:ext cx="1153160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5" y="2231843"/>
            <a:ext cx="1154602" cy="627681"/>
          </a:xfrm>
        </p:spPr>
        <p:txBody>
          <a:bodyPr/>
          <a:lstStyle>
            <a:lvl1pPr marL="0" indent="0">
              <a:buNone/>
              <a:defRPr sz="7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0731" y="2231843"/>
            <a:ext cx="1154602" cy="627681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9506" y="2231843"/>
            <a:ext cx="1154602" cy="627681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8282" y="2231843"/>
            <a:ext cx="1154602" cy="627681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955" y="1446419"/>
            <a:ext cx="1153160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1212" y="1446419"/>
            <a:ext cx="1153160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0467" y="1446419"/>
            <a:ext cx="1153160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9724" y="1446419"/>
            <a:ext cx="1153160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0370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5" y="660988"/>
            <a:ext cx="1153160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212" y="660988"/>
            <a:ext cx="1153160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467" y="660988"/>
            <a:ext cx="1153160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9724" y="660988"/>
            <a:ext cx="1153160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5" y="2231843"/>
            <a:ext cx="1154602" cy="627681"/>
          </a:xfrm>
        </p:spPr>
        <p:txBody>
          <a:bodyPr/>
          <a:lstStyle>
            <a:lvl1pPr marL="0" indent="0">
              <a:buNone/>
              <a:defRPr sz="7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0731" y="2231843"/>
            <a:ext cx="1154602" cy="627681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9506" y="2231843"/>
            <a:ext cx="1154602" cy="627681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8282" y="2231843"/>
            <a:ext cx="1154602" cy="627681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955" y="1446419"/>
            <a:ext cx="1153160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1212" y="1446419"/>
            <a:ext cx="1153160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0467" y="1446419"/>
            <a:ext cx="1153160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9724" y="1446419"/>
            <a:ext cx="1153160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468" y="441693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51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468" y="687213"/>
            <a:ext cx="4900931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468" y="441693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693402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92"/>
            <a:ext cx="157406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92"/>
            <a:ext cx="157406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92"/>
            <a:ext cx="157406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435" y="2233759"/>
            <a:ext cx="1574064" cy="648330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5868" y="2233759"/>
            <a:ext cx="1574064" cy="648330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9301" y="2233759"/>
            <a:ext cx="1574064" cy="648330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435" y="1448306"/>
            <a:ext cx="157406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5868" y="1448306"/>
            <a:ext cx="157406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9301" y="1448306"/>
            <a:ext cx="157406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0937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92"/>
            <a:ext cx="157406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92"/>
            <a:ext cx="157406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92"/>
            <a:ext cx="157406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435" y="2233759"/>
            <a:ext cx="1574064" cy="648330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5868" y="2233759"/>
            <a:ext cx="1574064" cy="648330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9301" y="2233759"/>
            <a:ext cx="1574064" cy="648330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435" y="1448306"/>
            <a:ext cx="157406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5868" y="1448306"/>
            <a:ext cx="157406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9301" y="1448306"/>
            <a:ext cx="157406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468" y="441693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465120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157" y="660992"/>
            <a:ext cx="240506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031" y="660992"/>
            <a:ext cx="240506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468" y="2225887"/>
            <a:ext cx="2404339" cy="633643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9058" y="2225887"/>
            <a:ext cx="2404339" cy="633643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157" y="1448306"/>
            <a:ext cx="240506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9031" y="1448306"/>
            <a:ext cx="240506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5549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157" y="660992"/>
            <a:ext cx="240506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031" y="660992"/>
            <a:ext cx="240506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468" y="2225887"/>
            <a:ext cx="2404339" cy="633643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9058" y="2225887"/>
            <a:ext cx="2404339" cy="633643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157" y="1448306"/>
            <a:ext cx="240506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9031" y="1448306"/>
            <a:ext cx="240506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468" y="441693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1365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93"/>
            <a:ext cx="11531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692" y="660993"/>
            <a:ext cx="11531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948" y="660993"/>
            <a:ext cx="11531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0205" y="660993"/>
            <a:ext cx="11531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435" y="1949005"/>
            <a:ext cx="1154602" cy="730486"/>
          </a:xfrm>
          <a:solidFill>
            <a:schemeClr val="accent1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1211" y="1949005"/>
            <a:ext cx="1154602" cy="730486"/>
          </a:xfrm>
          <a:solidFill>
            <a:schemeClr val="accent3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9987" y="1949005"/>
            <a:ext cx="1154602" cy="730486"/>
          </a:xfrm>
          <a:solidFill>
            <a:schemeClr val="accent5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8763" y="1949005"/>
            <a:ext cx="1154602" cy="730486"/>
          </a:xfrm>
          <a:solidFill>
            <a:schemeClr val="bg2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852664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93"/>
            <a:ext cx="11531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692" y="660993"/>
            <a:ext cx="11531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948" y="660993"/>
            <a:ext cx="11531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0205" y="660993"/>
            <a:ext cx="11531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435" y="1949005"/>
            <a:ext cx="1154602" cy="730486"/>
          </a:xfrm>
          <a:solidFill>
            <a:schemeClr val="accent1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1211" y="1949005"/>
            <a:ext cx="1154602" cy="730486"/>
          </a:xfrm>
          <a:solidFill>
            <a:schemeClr val="accent3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9987" y="1949005"/>
            <a:ext cx="1154602" cy="730486"/>
          </a:xfrm>
          <a:solidFill>
            <a:schemeClr val="accent5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8763" y="1949005"/>
            <a:ext cx="1154602" cy="730486"/>
          </a:xfrm>
          <a:solidFill>
            <a:schemeClr val="bg2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68" y="441693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519749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93"/>
            <a:ext cx="157406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93"/>
            <a:ext cx="157406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93"/>
            <a:ext cx="157406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435" y="2081077"/>
            <a:ext cx="1574064" cy="598414"/>
          </a:xfrm>
          <a:solidFill>
            <a:schemeClr val="accent1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5868" y="2081077"/>
            <a:ext cx="1574064" cy="598414"/>
          </a:xfrm>
          <a:solidFill>
            <a:schemeClr val="accent4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9301" y="2081077"/>
            <a:ext cx="1574064" cy="598414"/>
          </a:xfrm>
          <a:solidFill>
            <a:schemeClr val="bg2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962701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93"/>
            <a:ext cx="157406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93"/>
            <a:ext cx="157406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93"/>
            <a:ext cx="157406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435" y="2081077"/>
            <a:ext cx="1574064" cy="598414"/>
          </a:xfrm>
          <a:solidFill>
            <a:schemeClr val="accent1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5868" y="2081077"/>
            <a:ext cx="1574064" cy="598414"/>
          </a:xfrm>
          <a:solidFill>
            <a:schemeClr val="accent4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9301" y="2081077"/>
            <a:ext cx="1574064" cy="598414"/>
          </a:xfrm>
          <a:solidFill>
            <a:schemeClr val="bg2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68" y="441693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76712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41" y="660993"/>
            <a:ext cx="24050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8306" y="660993"/>
            <a:ext cx="24050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468" y="2226747"/>
            <a:ext cx="2404339" cy="452775"/>
          </a:xfrm>
          <a:solidFill>
            <a:schemeClr val="accent1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9058" y="2226747"/>
            <a:ext cx="2404339" cy="452775"/>
          </a:xfrm>
          <a:solidFill>
            <a:schemeClr val="accent4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68" y="441693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41574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41" y="660993"/>
            <a:ext cx="24050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8306" y="660993"/>
            <a:ext cx="240506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468" y="2226747"/>
            <a:ext cx="2404339" cy="452775"/>
          </a:xfrm>
          <a:solidFill>
            <a:schemeClr val="accent1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9058" y="2226747"/>
            <a:ext cx="2404339" cy="452775"/>
          </a:xfrm>
          <a:solidFill>
            <a:schemeClr val="accent4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40170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23">
            <a:normAutofit/>
          </a:bodyPr>
          <a:lstStyle>
            <a:lvl1pPr marL="0" indent="0">
              <a:spcBef>
                <a:spcPts val="568"/>
              </a:spcBef>
              <a:buNone/>
              <a:defRPr sz="800"/>
            </a:lvl1pPr>
            <a:lvl2pPr marL="107944" indent="-107944">
              <a:spcBef>
                <a:spcPts val="568"/>
              </a:spcBef>
              <a:buFont typeface="Arial" panose="020B0604020202020204" pitchFamily="34" charset="0"/>
              <a:buChar char="•"/>
              <a:defRPr sz="800"/>
            </a:lvl2pPr>
            <a:lvl3pPr marL="224899" indent="-116951">
              <a:spcBef>
                <a:spcPts val="568"/>
              </a:spcBef>
              <a:buFont typeface="Open Sans Light" panose="020B0306030504020204" pitchFamily="34" charset="0"/>
              <a:buChar char="–"/>
              <a:defRPr sz="800"/>
            </a:lvl3pPr>
            <a:lvl4pPr marL="323834" indent="-107944">
              <a:spcBef>
                <a:spcPts val="568"/>
              </a:spcBef>
              <a:buFont typeface="Arial" panose="020B0604020202020204" pitchFamily="34" charset="0"/>
              <a:buChar char="•"/>
              <a:defRPr sz="800"/>
            </a:lvl4pPr>
            <a:lvl5pPr marL="431800" indent="-107944">
              <a:spcBef>
                <a:spcPts val="568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445976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8"/>
            <a:ext cx="11531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692" y="660988"/>
            <a:ext cx="11531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948" y="660988"/>
            <a:ext cx="11531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0205" y="660988"/>
            <a:ext cx="11531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435" y="1181539"/>
            <a:ext cx="1154602" cy="730486"/>
          </a:xfrm>
          <a:solidFill>
            <a:schemeClr val="accent1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1211" y="1181539"/>
            <a:ext cx="1154602" cy="730486"/>
          </a:xfrm>
          <a:solidFill>
            <a:schemeClr val="accent3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9987" y="1181539"/>
            <a:ext cx="1154602" cy="730486"/>
          </a:xfrm>
          <a:solidFill>
            <a:schemeClr val="accent5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8763" y="1181539"/>
            <a:ext cx="1154602" cy="730486"/>
          </a:xfrm>
          <a:solidFill>
            <a:schemeClr val="bg2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435" y="1993075"/>
            <a:ext cx="1154602" cy="810767"/>
          </a:xfrm>
        </p:spPr>
        <p:txBody>
          <a:bodyPr/>
          <a:lstStyle>
            <a:lvl1pPr marL="0" indent="0">
              <a:buNone/>
              <a:defRPr sz="7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1211" y="1993075"/>
            <a:ext cx="1154602" cy="81076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9987" y="1993075"/>
            <a:ext cx="1154602" cy="81076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8763" y="1993075"/>
            <a:ext cx="1154602" cy="81076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280982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8"/>
            <a:ext cx="11531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1692" y="660988"/>
            <a:ext cx="11531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0948" y="660988"/>
            <a:ext cx="11531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0205" y="660988"/>
            <a:ext cx="11531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435" y="1181539"/>
            <a:ext cx="1154602" cy="730486"/>
          </a:xfrm>
          <a:solidFill>
            <a:schemeClr val="accent1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1211" y="1181539"/>
            <a:ext cx="1154602" cy="730486"/>
          </a:xfrm>
          <a:solidFill>
            <a:schemeClr val="accent3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9987" y="1181539"/>
            <a:ext cx="1154602" cy="730486"/>
          </a:xfrm>
          <a:solidFill>
            <a:schemeClr val="accent5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8763" y="1181539"/>
            <a:ext cx="1154602" cy="730486"/>
          </a:xfrm>
          <a:solidFill>
            <a:schemeClr val="bg2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435" y="1993075"/>
            <a:ext cx="1154602" cy="810767"/>
          </a:xfrm>
        </p:spPr>
        <p:txBody>
          <a:bodyPr/>
          <a:lstStyle>
            <a:lvl1pPr marL="0" indent="0">
              <a:buNone/>
              <a:defRPr sz="7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1211" y="1993075"/>
            <a:ext cx="1154602" cy="81076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9987" y="1993075"/>
            <a:ext cx="1154602" cy="81076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8763" y="1993075"/>
            <a:ext cx="1154602" cy="81076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468" y="441693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63262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8"/>
            <a:ext cx="157406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8"/>
            <a:ext cx="157406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8"/>
            <a:ext cx="157406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435" y="1313611"/>
            <a:ext cx="1574064" cy="598414"/>
          </a:xfrm>
          <a:solidFill>
            <a:schemeClr val="accent1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5868" y="1313611"/>
            <a:ext cx="1574064" cy="598414"/>
          </a:xfrm>
          <a:solidFill>
            <a:schemeClr val="accent4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9301" y="1313611"/>
            <a:ext cx="1574064" cy="598414"/>
          </a:xfrm>
          <a:solidFill>
            <a:schemeClr val="bg2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435" y="1993047"/>
            <a:ext cx="1574064" cy="828337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5868" y="1993047"/>
            <a:ext cx="1574064" cy="828337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9301" y="1993047"/>
            <a:ext cx="1574064" cy="828337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468" y="441693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7534111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8"/>
            <a:ext cx="157406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8"/>
            <a:ext cx="157406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8"/>
            <a:ext cx="157406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435" y="1313611"/>
            <a:ext cx="1574064" cy="598414"/>
          </a:xfrm>
          <a:solidFill>
            <a:schemeClr val="accent1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5868" y="1313611"/>
            <a:ext cx="1574064" cy="598414"/>
          </a:xfrm>
          <a:solidFill>
            <a:schemeClr val="accent4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9301" y="1313611"/>
            <a:ext cx="1574064" cy="598414"/>
          </a:xfrm>
          <a:solidFill>
            <a:schemeClr val="bg2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435" y="1993047"/>
            <a:ext cx="1574064" cy="828337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5868" y="1993047"/>
            <a:ext cx="1574064" cy="828337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9301" y="1993047"/>
            <a:ext cx="1574064" cy="828337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2501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41" y="660988"/>
            <a:ext cx="24050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8306" y="660988"/>
            <a:ext cx="24050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468" y="1459281"/>
            <a:ext cx="2404339" cy="452775"/>
          </a:xfrm>
          <a:solidFill>
            <a:schemeClr val="accent1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9058" y="1459281"/>
            <a:ext cx="2404339" cy="452775"/>
          </a:xfrm>
          <a:solidFill>
            <a:schemeClr val="accent4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468" y="1993047"/>
            <a:ext cx="2404339" cy="805803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9058" y="1993047"/>
            <a:ext cx="2404339" cy="805803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45307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41" y="660988"/>
            <a:ext cx="24050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8306" y="660988"/>
            <a:ext cx="240506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468" y="1459281"/>
            <a:ext cx="2404339" cy="452775"/>
          </a:xfrm>
          <a:solidFill>
            <a:schemeClr val="accent1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9058" y="1459281"/>
            <a:ext cx="2404339" cy="452775"/>
          </a:xfrm>
          <a:solidFill>
            <a:schemeClr val="accent4">
              <a:alpha val="80000"/>
            </a:schemeClr>
          </a:solidFill>
        </p:spPr>
        <p:txBody>
          <a:bodyPr lIns="182818" tIns="91411" rIns="182818" bIns="91411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18" indent="-80960">
              <a:defRPr sz="700">
                <a:solidFill>
                  <a:srgbClr val="FFFFFF"/>
                </a:solidFill>
              </a:defRPr>
            </a:lvl3pPr>
            <a:lvl4pPr marL="242887" indent="-80960">
              <a:defRPr sz="700">
                <a:solidFill>
                  <a:srgbClr val="FFFFFF"/>
                </a:solidFill>
              </a:defRPr>
            </a:lvl4pPr>
            <a:lvl5pPr marL="350838" indent="-107947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468" y="1993047"/>
            <a:ext cx="2404339" cy="805803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9058" y="1993047"/>
            <a:ext cx="2404339" cy="805803"/>
          </a:xfrm>
        </p:spPr>
        <p:txBody>
          <a:bodyPr/>
          <a:lstStyle>
            <a:lvl1pPr marL="0" indent="0">
              <a:buNone/>
              <a:defRPr sz="1000"/>
            </a:lvl1pPr>
            <a:lvl2pPr marL="80960" indent="-80960">
              <a:buFont typeface="Arial" panose="020B0604020202020204" pitchFamily="34" charset="0"/>
              <a:buChar char="•"/>
              <a:defRPr sz="700"/>
            </a:lvl2pPr>
            <a:lvl3pPr marL="161918" indent="-80960">
              <a:defRPr sz="700"/>
            </a:lvl3pPr>
            <a:lvl4pPr marL="242887" indent="-80960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468" y="441693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384214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142" y="775867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4597" y="775867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7537" y="775867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9992" y="775867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2932" y="775867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5387" y="775867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8326" y="775867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0781" y="775867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142" y="1492099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4597" y="1492098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7537" y="1492099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9992" y="1492098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2932" y="1492099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5387" y="1492098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8326" y="1492099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0781" y="1492098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142" y="2208330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4597" y="2208333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7537" y="2208330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9992" y="2208333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2932" y="2208330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5387" y="2208333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8326" y="2208330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0781" y="2208333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38135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142" y="775867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4597" y="775867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7537" y="775867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9992" y="775867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2932" y="775867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5387" y="775867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8326" y="775867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0781" y="775867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142" y="1492099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4597" y="1492098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7537" y="1492099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9992" y="1492098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2932" y="1492099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5387" y="1492098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8326" y="1492099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0781" y="1492098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142" y="2208330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4597" y="2208333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7537" y="2208330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9992" y="2208333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2932" y="2208330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5387" y="2208333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8326" y="2208330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0781" y="2208333"/>
            <a:ext cx="65226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468" y="441693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759544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142" y="775867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4603" y="775867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2103" y="775867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6347" y="775867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2063" y="775866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8093" y="775867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142" y="1492099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4603" y="1492098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2103" y="1492099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6347" y="1492098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2063" y="1492098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8093" y="1492098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142" y="2208330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4603" y="2208333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2103" y="2208330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6347" y="2208333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2063" y="2208329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8093" y="2208333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468" y="441693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84321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142" y="775867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4603" y="775867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2103" y="775867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6347" y="775867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2063" y="775866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8093" y="775867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142" y="1492099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4603" y="1492098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2103" y="1492099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6347" y="1492098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2063" y="1492098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8093" y="1492098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142" y="2208330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4603" y="2208333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2103" y="2208330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6347" y="2208333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2063" y="2208329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8093" y="2208333"/>
            <a:ext cx="1094522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8646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468" y="687213"/>
            <a:ext cx="4900931" cy="2189523"/>
          </a:xfrm>
        </p:spPr>
        <p:txBody>
          <a:bodyPr numCol="2" spcCol="274223">
            <a:normAutofit/>
          </a:bodyPr>
          <a:lstStyle>
            <a:lvl1pPr marL="0" indent="0">
              <a:spcBef>
                <a:spcPts val="568"/>
              </a:spcBef>
              <a:buNone/>
              <a:defRPr sz="800"/>
            </a:lvl1pPr>
            <a:lvl2pPr marL="107944" indent="-107944">
              <a:spcBef>
                <a:spcPts val="568"/>
              </a:spcBef>
              <a:buFont typeface="Arial" panose="020B0604020202020204" pitchFamily="34" charset="0"/>
              <a:buChar char="•"/>
              <a:defRPr sz="800"/>
            </a:lvl2pPr>
            <a:lvl3pPr marL="215889" indent="-107944">
              <a:spcBef>
                <a:spcPts val="568"/>
              </a:spcBef>
              <a:buFont typeface="Open Sans Light" panose="020B0306030504020204" pitchFamily="34" charset="0"/>
              <a:buChar char="–"/>
              <a:defRPr sz="800"/>
            </a:lvl3pPr>
            <a:lvl4pPr marL="323834" indent="-107944">
              <a:spcBef>
                <a:spcPts val="568"/>
              </a:spcBef>
              <a:buFont typeface="Arial" panose="020B0604020202020204" pitchFamily="34" charset="0"/>
              <a:buChar char="•"/>
              <a:defRPr sz="800"/>
            </a:lvl4pPr>
            <a:lvl5pPr marL="431800" indent="-107944">
              <a:spcBef>
                <a:spcPts val="568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468" y="441693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521669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142" y="775867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4603" y="775895"/>
            <a:ext cx="1094522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2103" y="775867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6347" y="775895"/>
            <a:ext cx="1094522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2063" y="775866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8093" y="775895"/>
            <a:ext cx="1094522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142" y="1838930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4603" y="1838955"/>
            <a:ext cx="1094522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2103" y="1838930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6347" y="1838955"/>
            <a:ext cx="1094522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2063" y="1838929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8093" y="1838955"/>
            <a:ext cx="1094522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468" y="441693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36949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142" y="775867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4603" y="775895"/>
            <a:ext cx="1094522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2103" y="775867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6347" y="775895"/>
            <a:ext cx="1094522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2063" y="775866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8093" y="775895"/>
            <a:ext cx="1094522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142" y="1838930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4603" y="1838955"/>
            <a:ext cx="1094522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2103" y="1838930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6347" y="1838955"/>
            <a:ext cx="1094522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2063" y="1838929"/>
            <a:ext cx="432435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8093" y="1838955"/>
            <a:ext cx="1094522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059813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113" y="775892"/>
            <a:ext cx="7255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5522" y="775895"/>
            <a:ext cx="1682958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9827" y="775892"/>
            <a:ext cx="7255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5022" y="775895"/>
            <a:ext cx="1682958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113" y="1838955"/>
            <a:ext cx="7255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5522" y="1838955"/>
            <a:ext cx="1682958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9827" y="1838955"/>
            <a:ext cx="7255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5022" y="1838955"/>
            <a:ext cx="1682958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468" y="441693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129801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113" y="775892"/>
            <a:ext cx="7255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5522" y="775895"/>
            <a:ext cx="1682958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9827" y="775892"/>
            <a:ext cx="7255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5022" y="775895"/>
            <a:ext cx="1682958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113" y="1838955"/>
            <a:ext cx="7255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5522" y="1838955"/>
            <a:ext cx="1682958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9827" y="1838955"/>
            <a:ext cx="7255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5022" y="1838955"/>
            <a:ext cx="1682958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5378338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9749" y="775863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112" y="1541039"/>
            <a:ext cx="1597010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9709" y="775863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2072" y="1541039"/>
            <a:ext cx="1597010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9674" y="775862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2036" y="1541039"/>
            <a:ext cx="1597010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468" y="441693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8464047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9749" y="775863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112" y="1541039"/>
            <a:ext cx="1597010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9709" y="775863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2072" y="1541039"/>
            <a:ext cx="1597010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9674" y="775862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2036" y="1541039"/>
            <a:ext cx="1597010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8915406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722" y="775863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178" y="1541039"/>
            <a:ext cx="1136871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3713" y="775863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6173" y="1541039"/>
            <a:ext cx="1136871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9707" y="775863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2165" y="1541039"/>
            <a:ext cx="1136871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468" y="441693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5700" y="775862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8159" y="1541039"/>
            <a:ext cx="1136871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762446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722" y="775863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178" y="1541039"/>
            <a:ext cx="1136871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3713" y="775863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6173" y="1541039"/>
            <a:ext cx="1136871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9707" y="775863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2165" y="1541039"/>
            <a:ext cx="1136871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5700" y="775862"/>
            <a:ext cx="661734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8159" y="1541039"/>
            <a:ext cx="1136871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87" indent="-80960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704513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52" y="1005906"/>
            <a:ext cx="4900931" cy="3159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1" y="1817119"/>
            <a:ext cx="4036060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24"/>
            <a:ext cx="1845056" cy="27740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7" y="3017724"/>
            <a:ext cx="1326133" cy="27740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84" y="3017724"/>
            <a:ext cx="1326133" cy="27740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07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154114"/>
          </a:xfrm>
        </p:spPr>
        <p:txBody>
          <a:bodyPr lIns="0" tIns="0" rIns="0" bIns="0"/>
          <a:lstStyle>
            <a:lvl1pPr>
              <a:defRPr sz="1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8" cy="107880"/>
          </a:xfrm>
        </p:spPr>
        <p:txBody>
          <a:bodyPr lIns="0" tIns="0" rIns="0" bIns="0"/>
          <a:lstStyle>
            <a:lvl1pPr>
              <a:defRPr sz="7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24"/>
            <a:ext cx="1845056" cy="27740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7" y="3017724"/>
            <a:ext cx="1326133" cy="27740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84" y="3017724"/>
            <a:ext cx="1326133" cy="27740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1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468" y="687210"/>
            <a:ext cx="2402417" cy="214145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0979" y="687210"/>
            <a:ext cx="2402417" cy="214145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468" y="441693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59414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154114"/>
          </a:xfrm>
        </p:spPr>
        <p:txBody>
          <a:bodyPr lIns="0" tIns="0" rIns="0" bIns="0"/>
          <a:lstStyle>
            <a:lvl1pPr>
              <a:defRPr sz="1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6" y="746316"/>
            <a:ext cx="2508123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94" y="746316"/>
            <a:ext cx="2508123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1960372" y="3017724"/>
            <a:ext cx="1845056" cy="27740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288297" y="3017724"/>
            <a:ext cx="1326133" cy="27740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4151384" y="3017724"/>
            <a:ext cx="1326133" cy="27740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80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63" y="71181"/>
            <a:ext cx="5650864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536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154114"/>
          </a:xfrm>
        </p:spPr>
        <p:txBody>
          <a:bodyPr lIns="0" tIns="0" rIns="0" bIns="0"/>
          <a:lstStyle>
            <a:lvl1pPr>
              <a:defRPr sz="1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1960372" y="3017724"/>
            <a:ext cx="1845056" cy="27740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288297" y="3017724"/>
            <a:ext cx="1326133" cy="27740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4151384" y="3017724"/>
            <a:ext cx="1326133" cy="27740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295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1960372" y="3017724"/>
            <a:ext cx="1845056" cy="27740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288297" y="3017724"/>
            <a:ext cx="1326133" cy="27740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4151384" y="3017724"/>
            <a:ext cx="1326133" cy="27740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49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0727" y="1229229"/>
            <a:ext cx="4324351" cy="431520"/>
          </a:xfrm>
        </p:spPr>
        <p:txBody>
          <a:bodyPr anchor="b"/>
          <a:lstStyle>
            <a:lvl1pPr algn="ctr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0727" y="1704314"/>
            <a:ext cx="4324351" cy="169526"/>
          </a:xfrm>
        </p:spPr>
        <p:txBody>
          <a:bodyPr/>
          <a:lstStyle>
            <a:lvl1pPr marL="0" indent="0" algn="ctr">
              <a:buNone/>
              <a:defRPr sz="1100"/>
            </a:lvl1pPr>
            <a:lvl2pPr marL="214074" indent="0" algn="ctr">
              <a:buNone/>
              <a:defRPr sz="900"/>
            </a:lvl2pPr>
            <a:lvl3pPr marL="428155" indent="0" algn="ctr">
              <a:buNone/>
              <a:defRPr sz="800"/>
            </a:lvl3pPr>
            <a:lvl4pPr marL="642228" indent="0" algn="ctr">
              <a:buNone/>
              <a:defRPr sz="700"/>
            </a:lvl4pPr>
            <a:lvl5pPr marL="856308" indent="0" algn="ctr">
              <a:buNone/>
              <a:defRPr sz="700"/>
            </a:lvl5pPr>
            <a:lvl6pPr marL="1070383" indent="0" algn="ctr">
              <a:buNone/>
              <a:defRPr sz="700"/>
            </a:lvl6pPr>
            <a:lvl7pPr marL="1284455" indent="0" algn="ctr">
              <a:buNone/>
              <a:defRPr sz="700"/>
            </a:lvl7pPr>
            <a:lvl8pPr marL="1498526" indent="0" algn="ctr">
              <a:buNone/>
              <a:defRPr sz="700"/>
            </a:lvl8pPr>
            <a:lvl9pPr marL="1712611" indent="0" algn="ctr">
              <a:buNone/>
              <a:defRPr sz="7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8297" y="3017724"/>
            <a:ext cx="1326133" cy="277406"/>
          </a:xfr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24"/>
            <a:ext cx="1845056" cy="277406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84" y="3017724"/>
            <a:ext cx="1326133" cy="277406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669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468" y="441693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409493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23">
            <a:normAutofit/>
          </a:bodyPr>
          <a:lstStyle>
            <a:lvl1pPr marL="0" indent="0">
              <a:spcBef>
                <a:spcPts val="568"/>
              </a:spcBef>
              <a:buNone/>
              <a:defRPr sz="800"/>
            </a:lvl1pPr>
            <a:lvl2pPr marL="107944" indent="-107944">
              <a:spcBef>
                <a:spcPts val="568"/>
              </a:spcBef>
              <a:buFont typeface="Arial" panose="020B0604020202020204" pitchFamily="34" charset="0"/>
              <a:buChar char="•"/>
              <a:defRPr sz="800"/>
            </a:lvl2pPr>
            <a:lvl3pPr marL="224899" indent="-116951">
              <a:spcBef>
                <a:spcPts val="568"/>
              </a:spcBef>
              <a:buFont typeface="Open Sans Light" panose="020B0306030504020204" pitchFamily="34" charset="0"/>
              <a:buChar char="–"/>
              <a:defRPr sz="800"/>
            </a:lvl3pPr>
            <a:lvl4pPr marL="323834" indent="-107944">
              <a:spcBef>
                <a:spcPts val="568"/>
              </a:spcBef>
              <a:buFont typeface="Arial" panose="020B0604020202020204" pitchFamily="34" charset="0"/>
              <a:buChar char="•"/>
              <a:defRPr sz="800"/>
            </a:lvl4pPr>
            <a:lvl5pPr marL="431800" indent="-107944">
              <a:spcBef>
                <a:spcPts val="568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4459760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6" y="1005904"/>
            <a:ext cx="4900931" cy="3159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1" y="1817117"/>
            <a:ext cx="4036060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9277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1" y="3017710"/>
            <a:ext cx="1326133" cy="169277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7" y="3017710"/>
            <a:ext cx="1326133" cy="169277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25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154114"/>
          </a:xfrm>
        </p:spPr>
        <p:txBody>
          <a:bodyPr lIns="0" tIns="0" rIns="0" bIns="0"/>
          <a:lstStyle>
            <a:lvl1pPr>
              <a:defRPr sz="1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8" cy="107880"/>
          </a:xfrm>
        </p:spPr>
        <p:txBody>
          <a:bodyPr lIns="0" tIns="0" rIns="0" bIns="0"/>
          <a:lstStyle>
            <a:lvl1pPr>
              <a:defRPr sz="7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9277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1" y="3017710"/>
            <a:ext cx="1326133" cy="169277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7" y="3017710"/>
            <a:ext cx="1326133" cy="169277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24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154114"/>
          </a:xfrm>
        </p:spPr>
        <p:txBody>
          <a:bodyPr lIns="0" tIns="0" rIns="0" bIns="0"/>
          <a:lstStyle>
            <a:lvl1pPr>
              <a:defRPr sz="1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6"/>
            <a:ext cx="2508123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6"/>
            <a:ext cx="2508123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9277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288291" y="3017710"/>
            <a:ext cx="1326133" cy="169277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4151377" y="3017710"/>
            <a:ext cx="1326133" cy="169277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49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9" y="71165"/>
            <a:ext cx="5650864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97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154114"/>
          </a:xfrm>
        </p:spPr>
        <p:txBody>
          <a:bodyPr lIns="0" tIns="0" rIns="0" bIns="0"/>
          <a:lstStyle>
            <a:lvl1pPr>
              <a:defRPr sz="1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9277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288291" y="3017710"/>
            <a:ext cx="1326133" cy="169277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4151377" y="3017710"/>
            <a:ext cx="1326133" cy="169277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85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468" y="576862"/>
            <a:ext cx="2402417" cy="214145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0979" y="576862"/>
            <a:ext cx="2402417" cy="214145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420980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9277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288291" y="3017710"/>
            <a:ext cx="1326133" cy="169277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4151377" y="3017710"/>
            <a:ext cx="1326133" cy="169277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714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0725" y="1229213"/>
            <a:ext cx="4324351" cy="431520"/>
          </a:xfrm>
        </p:spPr>
        <p:txBody>
          <a:bodyPr anchor="b"/>
          <a:lstStyle>
            <a:lvl1pPr algn="ctr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0725" y="1704298"/>
            <a:ext cx="4324351" cy="169526"/>
          </a:xfrm>
        </p:spPr>
        <p:txBody>
          <a:bodyPr/>
          <a:lstStyle>
            <a:lvl1pPr marL="0" indent="0" algn="ctr">
              <a:buNone/>
              <a:defRPr sz="1100"/>
            </a:lvl1pPr>
            <a:lvl2pPr marL="214255" indent="0" algn="ctr">
              <a:buNone/>
              <a:defRPr sz="900"/>
            </a:lvl2pPr>
            <a:lvl3pPr marL="428510" indent="0" algn="ctr">
              <a:buNone/>
              <a:defRPr sz="800"/>
            </a:lvl3pPr>
            <a:lvl4pPr marL="642764" indent="0" algn="ctr">
              <a:buNone/>
              <a:defRPr sz="700"/>
            </a:lvl4pPr>
            <a:lvl5pPr marL="857019" indent="0" algn="ctr">
              <a:buNone/>
              <a:defRPr sz="700"/>
            </a:lvl5pPr>
            <a:lvl6pPr marL="1071274" indent="0" algn="ctr">
              <a:buNone/>
              <a:defRPr sz="700"/>
            </a:lvl6pPr>
            <a:lvl7pPr marL="1285529" indent="0" algn="ctr">
              <a:buNone/>
              <a:defRPr sz="700"/>
            </a:lvl7pPr>
            <a:lvl8pPr marL="1499784" indent="0" algn="ctr">
              <a:buNone/>
              <a:defRPr sz="700"/>
            </a:lvl8pPr>
            <a:lvl9pPr marL="1714038" indent="0" algn="ctr">
              <a:buNone/>
              <a:defRPr sz="7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8291" y="3017710"/>
            <a:ext cx="1326133" cy="169277"/>
          </a:xfr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169277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7" y="3017710"/>
            <a:ext cx="1326133" cy="169277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034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94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94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94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78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70" indent="-71970">
              <a:buFont typeface="Arial" panose="020B0604020202020204" pitchFamily="34" charset="0"/>
              <a:buChar char="•"/>
              <a:defRPr sz="700"/>
            </a:lvl2pPr>
            <a:lvl3pPr marL="143929" indent="-71970">
              <a:defRPr sz="700"/>
            </a:lvl3pPr>
            <a:lvl4pPr marL="251881" indent="-107944">
              <a:defRPr sz="700"/>
            </a:lvl4pPr>
            <a:lvl5pPr marL="359832" indent="-10794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78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70" indent="-71970">
              <a:buFont typeface="Arial" panose="020B0604020202020204" pitchFamily="34" charset="0"/>
              <a:buChar char="•"/>
              <a:defRPr sz="700"/>
            </a:lvl2pPr>
            <a:lvl3pPr marL="143929" indent="-71970">
              <a:defRPr sz="700"/>
            </a:lvl3pPr>
            <a:lvl4pPr marL="251881" indent="-107944">
              <a:defRPr sz="700"/>
            </a:lvl4pPr>
            <a:lvl5pPr marL="359832" indent="-10794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78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70" indent="-71970">
              <a:buFont typeface="Arial" panose="020B0604020202020204" pitchFamily="34" charset="0"/>
              <a:buChar char="•"/>
              <a:defRPr sz="700"/>
            </a:lvl2pPr>
            <a:lvl3pPr marL="143929" indent="-71970">
              <a:defRPr sz="700"/>
            </a:lvl3pPr>
            <a:lvl4pPr marL="251881" indent="-107944">
              <a:defRPr sz="700"/>
            </a:lvl4pPr>
            <a:lvl5pPr marL="359832" indent="-10794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68" y="441693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76409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458" y="2085117"/>
            <a:ext cx="4900930" cy="353943"/>
          </a:xfrm>
        </p:spPr>
        <p:txBody>
          <a:bodyPr anchor="t"/>
          <a:lstStyle>
            <a:lvl1pPr algn="l">
              <a:defRPr sz="2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458" y="1915840"/>
            <a:ext cx="4900930" cy="169277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7346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469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2037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938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672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4407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80142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58767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43756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8" y="1005906"/>
            <a:ext cx="4900931" cy="3159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1" y="1817118"/>
            <a:ext cx="4036060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07179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09187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3" y="746315"/>
            <a:ext cx="2508123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90" y="746315"/>
            <a:ext cx="2508123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20011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51" y="71166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91536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72016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8" y="1005906"/>
            <a:ext cx="4900931" cy="3159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1" y="1817118"/>
            <a:ext cx="4036060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525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468" y="583789"/>
            <a:ext cx="2403418" cy="13870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62" indent="0">
              <a:buNone/>
              <a:defRPr sz="1300" b="1"/>
            </a:lvl2pPr>
            <a:lvl3pPr marL="575721" indent="0">
              <a:buNone/>
              <a:defRPr sz="1100" b="1"/>
            </a:lvl3pPr>
            <a:lvl4pPr marL="863582" indent="0">
              <a:buNone/>
              <a:defRPr sz="1000" b="1"/>
            </a:lvl4pPr>
            <a:lvl5pPr marL="1151444" indent="0">
              <a:buNone/>
              <a:defRPr sz="1000" b="1"/>
            </a:lvl5pPr>
            <a:lvl6pPr marL="1439306" indent="0">
              <a:buNone/>
              <a:defRPr sz="1000" b="1"/>
            </a:lvl6pPr>
            <a:lvl7pPr marL="1727167" indent="0">
              <a:buNone/>
              <a:defRPr sz="1000" b="1"/>
            </a:lvl7pPr>
            <a:lvl8pPr marL="2015029" indent="0">
              <a:buNone/>
              <a:defRPr sz="1000" b="1"/>
            </a:lvl8pPr>
            <a:lvl9pPr marL="2302890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468" y="738247"/>
            <a:ext cx="2403418" cy="216033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8948" y="583789"/>
            <a:ext cx="2404418" cy="13870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62" indent="0">
              <a:buNone/>
              <a:defRPr sz="1300" b="1"/>
            </a:lvl2pPr>
            <a:lvl3pPr marL="575721" indent="0">
              <a:buNone/>
              <a:defRPr sz="1100" b="1"/>
            </a:lvl3pPr>
            <a:lvl4pPr marL="863582" indent="0">
              <a:buNone/>
              <a:defRPr sz="1000" b="1"/>
            </a:lvl4pPr>
            <a:lvl5pPr marL="1151444" indent="0">
              <a:buNone/>
              <a:defRPr sz="1000" b="1"/>
            </a:lvl5pPr>
            <a:lvl6pPr marL="1439306" indent="0">
              <a:buNone/>
              <a:defRPr sz="1000" b="1"/>
            </a:lvl6pPr>
            <a:lvl7pPr marL="1727167" indent="0">
              <a:buNone/>
              <a:defRPr sz="1000" b="1"/>
            </a:lvl7pPr>
            <a:lvl8pPr marL="2015029" indent="0">
              <a:buNone/>
              <a:defRPr sz="1000" b="1"/>
            </a:lvl8pPr>
            <a:lvl9pPr marL="2302890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8948" y="738247"/>
            <a:ext cx="2404418" cy="216033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940732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69975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3" y="746315"/>
            <a:ext cx="2508123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90" y="746315"/>
            <a:ext cx="2508123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82188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51" y="71166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57221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49296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8" y="1005906"/>
            <a:ext cx="4900931" cy="3159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1" y="1817118"/>
            <a:ext cx="4036060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40760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22147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3" y="746315"/>
            <a:ext cx="2508123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90" y="746315"/>
            <a:ext cx="2508123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4451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51" y="71166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69499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030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468" y="698803"/>
            <a:ext cx="2403418" cy="13870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62" indent="0">
              <a:buNone/>
              <a:defRPr sz="1300" b="1"/>
            </a:lvl2pPr>
            <a:lvl3pPr marL="575721" indent="0">
              <a:buNone/>
              <a:defRPr sz="1100" b="1"/>
            </a:lvl3pPr>
            <a:lvl4pPr marL="863582" indent="0">
              <a:buNone/>
              <a:defRPr sz="1000" b="1"/>
            </a:lvl4pPr>
            <a:lvl5pPr marL="1151444" indent="0">
              <a:buNone/>
              <a:defRPr sz="1000" b="1"/>
            </a:lvl5pPr>
            <a:lvl6pPr marL="1439306" indent="0">
              <a:buNone/>
              <a:defRPr sz="1000" b="1"/>
            </a:lvl6pPr>
            <a:lvl7pPr marL="1727167" indent="0">
              <a:buNone/>
              <a:defRPr sz="1000" b="1"/>
            </a:lvl7pPr>
            <a:lvl8pPr marL="2015029" indent="0">
              <a:buNone/>
              <a:defRPr sz="1000" b="1"/>
            </a:lvl8pPr>
            <a:lvl9pPr marL="2302890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468" y="853294"/>
            <a:ext cx="2403418" cy="2067105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8948" y="698803"/>
            <a:ext cx="2404418" cy="13870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62" indent="0">
              <a:buNone/>
              <a:defRPr sz="1300" b="1"/>
            </a:lvl2pPr>
            <a:lvl3pPr marL="575721" indent="0">
              <a:buNone/>
              <a:defRPr sz="1100" b="1"/>
            </a:lvl3pPr>
            <a:lvl4pPr marL="863582" indent="0">
              <a:buNone/>
              <a:defRPr sz="1000" b="1"/>
            </a:lvl4pPr>
            <a:lvl5pPr marL="1151444" indent="0">
              <a:buNone/>
              <a:defRPr sz="1000" b="1"/>
            </a:lvl5pPr>
            <a:lvl6pPr marL="1439306" indent="0">
              <a:buNone/>
              <a:defRPr sz="1000" b="1"/>
            </a:lvl6pPr>
            <a:lvl7pPr marL="1727167" indent="0">
              <a:buNone/>
              <a:defRPr sz="1000" b="1"/>
            </a:lvl7pPr>
            <a:lvl8pPr marL="2015029" indent="0">
              <a:buNone/>
              <a:defRPr sz="1000" b="1"/>
            </a:lvl8pPr>
            <a:lvl9pPr marL="2302890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8948" y="853294"/>
            <a:ext cx="2404418" cy="2067105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468" y="441693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54800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1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5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9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6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1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83.xml"/><Relationship Id="rId4" Type="http://schemas.openxmlformats.org/officeDocument/2006/relationships/slideLayout" Target="../slideLayouts/slideLayout82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6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468" y="132463"/>
            <a:ext cx="4900931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468" y="576866"/>
            <a:ext cx="4900931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8550" y="2933640"/>
            <a:ext cx="1022104" cy="243177"/>
          </a:xfrm>
          <a:prstGeom prst="rect">
            <a:avLst/>
          </a:prstGeom>
        </p:spPr>
        <p:txBody>
          <a:bodyPr vert="horz" wrap="square" lIns="57570" tIns="28796" rIns="57570" bIns="2879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442" y="2977563"/>
            <a:ext cx="65936" cy="155332"/>
          </a:xfrm>
          <a:prstGeom prst="rect">
            <a:avLst/>
          </a:prstGeom>
        </p:spPr>
        <p:txBody>
          <a:bodyPr vert="horz" wrap="none" lIns="57570" tIns="28796" rIns="57570" bIns="2879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590" y="2976406"/>
            <a:ext cx="157576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1" tIns="45707" rIns="91411" bIns="45707" rtlCol="0" anchor="ctr"/>
          <a:lstStyle/>
          <a:p>
            <a:pPr algn="ctr" defTabSz="575681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297" y="2976406"/>
            <a:ext cx="157576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1" tIns="45707" rIns="91411" bIns="45707" rtlCol="0" anchor="ctr"/>
          <a:lstStyle/>
          <a:p>
            <a:pPr algn="ctr" defTabSz="575681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792" y="3033957"/>
            <a:ext cx="42639" cy="4261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1" tIns="45707" rIns="91411" bIns="45707" rtlCol="0" anchor="ctr"/>
          <a:lstStyle/>
          <a:p>
            <a:pPr algn="ctr" defTabSz="575681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882" y="2976406"/>
            <a:ext cx="157576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1" tIns="45707" rIns="91411" bIns="45707" rtlCol="0" anchor="ctr"/>
          <a:lstStyle/>
          <a:p>
            <a:pPr algn="ctr" defTabSz="575681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323" y="3033957"/>
            <a:ext cx="42639" cy="4261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1" tIns="45707" rIns="91411" bIns="45707" rtlCol="0" anchor="ctr"/>
          <a:lstStyle/>
          <a:p>
            <a:pPr algn="ctr" defTabSz="575681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3374" y="3023589"/>
            <a:ext cx="30330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70" tIns="28796" rIns="57570" bIns="28796" numCol="1" anchor="t" anchorCtr="0" compatLnSpc="1">
            <a:prstTxWarp prst="textNoShape">
              <a:avLst/>
            </a:prstTxWarp>
          </a:bodyPr>
          <a:lstStyle/>
          <a:p>
            <a:pPr defTabSz="575681"/>
            <a:endParaRPr lang="en-US" sz="15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1196" y="3022203"/>
            <a:ext cx="67258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70" tIns="28796" rIns="57570" bIns="28796" numCol="1" anchor="t" anchorCtr="0" compatLnSpc="1">
            <a:prstTxWarp prst="textNoShape">
              <a:avLst/>
            </a:prstTxWarp>
          </a:bodyPr>
          <a:lstStyle/>
          <a:p>
            <a:pPr defTabSz="575681"/>
            <a:endParaRPr lang="en-US" sz="15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4712" y="3028070"/>
            <a:ext cx="7281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70" tIns="28796" rIns="57570" bIns="28796" numCol="1" anchor="t" anchorCtr="0" compatLnSpc="1">
            <a:prstTxWarp prst="textNoShape">
              <a:avLst/>
            </a:prstTxWarp>
          </a:bodyPr>
          <a:lstStyle/>
          <a:p>
            <a:pPr defTabSz="575681"/>
            <a:endParaRPr lang="en-US" sz="15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6036" y="2976406"/>
            <a:ext cx="157576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1" tIns="45707" rIns="91411" bIns="45707" rtlCol="0" anchor="ctr"/>
          <a:lstStyle/>
          <a:p>
            <a:pPr algn="ctr" defTabSz="575681"/>
            <a:endParaRPr lang="en-US" sz="5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9744" y="2976406"/>
            <a:ext cx="157576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1" tIns="45707" rIns="91411" bIns="45707" rtlCol="0" anchor="ctr"/>
          <a:lstStyle/>
          <a:p>
            <a:pPr algn="ctr" defTabSz="575681"/>
            <a:endParaRPr lang="en-US" sz="5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2330" y="2976406"/>
            <a:ext cx="157576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1" tIns="45707" rIns="91411" bIns="45707" rtlCol="0" anchor="ctr"/>
          <a:lstStyle/>
          <a:p>
            <a:pPr algn="ctr" defTabSz="575681"/>
            <a:endParaRPr lang="en-US" sz="5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40786" y="2959346"/>
            <a:ext cx="190272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1" tIns="45707" rIns="91411" bIns="45707" rtlCol="0" anchor="ctr"/>
          <a:lstStyle/>
          <a:p>
            <a:pPr algn="ctr" defTabSz="575681"/>
            <a:endParaRPr lang="en-US" sz="5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6035" y="2959346"/>
            <a:ext cx="190272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1" tIns="45707" rIns="91411" bIns="45707" rtlCol="0" anchor="ctr"/>
          <a:lstStyle/>
          <a:p>
            <a:pPr algn="ctr" defTabSz="575681"/>
            <a:endParaRPr lang="en-US" sz="5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55982" y="2959346"/>
            <a:ext cx="190272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1" tIns="45707" rIns="91411" bIns="45707" rtlCol="0" anchor="ctr"/>
          <a:lstStyle/>
          <a:p>
            <a:pPr algn="ctr" defTabSz="575681"/>
            <a:endParaRPr lang="en-US" sz="5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014" y="2961513"/>
            <a:ext cx="190272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1" tIns="45707" rIns="91411" bIns="45707" rtlCol="0" anchor="ctr"/>
          <a:lstStyle/>
          <a:p>
            <a:pPr algn="ctr" defTabSz="575681"/>
            <a:endParaRPr lang="en-US" sz="5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10" y="2957831"/>
            <a:ext cx="190272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1" tIns="45707" rIns="91411" bIns="45707" rtlCol="0" anchor="ctr"/>
          <a:lstStyle/>
          <a:p>
            <a:pPr algn="ctr" defTabSz="575681"/>
            <a:endParaRPr lang="en-US" sz="5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711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  <p:sldLayoutId id="2147483696" r:id="rId30"/>
    <p:sldLayoutId id="2147483697" r:id="rId31"/>
    <p:sldLayoutId id="2147483698" r:id="rId32"/>
    <p:sldLayoutId id="2147483699" r:id="rId33"/>
    <p:sldLayoutId id="2147483700" r:id="rId34"/>
    <p:sldLayoutId id="2147483701" r:id="rId35"/>
    <p:sldLayoutId id="2147483702" r:id="rId36"/>
    <p:sldLayoutId id="2147483703" r:id="rId37"/>
    <p:sldLayoutId id="2147483704" r:id="rId38"/>
    <p:sldLayoutId id="2147483705" r:id="rId39"/>
    <p:sldLayoutId id="2147483706" r:id="rId40"/>
    <p:sldLayoutId id="2147483707" r:id="rId41"/>
    <p:sldLayoutId id="2147483708" r:id="rId42"/>
    <p:sldLayoutId id="2147483709" r:id="rId43"/>
    <p:sldLayoutId id="2147483710" r:id="rId44"/>
    <p:sldLayoutId id="2147483711" r:id="rId45"/>
    <p:sldLayoutId id="2147483712" r:id="rId46"/>
    <p:sldLayoutId id="2147483713" r:id="rId47"/>
    <p:sldLayoutId id="2147483714" r:id="rId48"/>
    <p:sldLayoutId id="2147483715" r:id="rId49"/>
    <p:sldLayoutId id="2147483716" r:id="rId50"/>
    <p:sldLayoutId id="2147483717" r:id="rId51"/>
    <p:sldLayoutId id="2147483718" r:id="rId52"/>
    <p:sldLayoutId id="2147483719" r:id="rId53"/>
    <p:sldLayoutId id="2147483720" r:id="rId54"/>
    <p:sldLayoutId id="2147483721" r:id="rId55"/>
    <p:sldLayoutId id="2147483722" r:id="rId56"/>
    <p:sldLayoutId id="2147483723" r:id="rId57"/>
  </p:sldLayoutIdLst>
  <p:txStyles>
    <p:titleStyle>
      <a:lvl1pPr algn="ctr" defTabSz="575721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44" indent="-107944" algn="l" defTabSz="57572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890" indent="-108946" algn="l" defTabSz="57572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24834" indent="-107944" algn="l" defTabSz="57572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32790" indent="-107944" algn="l" defTabSz="57572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540746" indent="-107944" algn="l" defTabSz="57572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583244" indent="-143929" algn="l" defTabSz="575721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107" indent="-143929" algn="l" defTabSz="575721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58966" indent="-143929" algn="l" defTabSz="575721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46832" indent="-143929" algn="l" defTabSz="575721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721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862" algn="l" defTabSz="575721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721" algn="l" defTabSz="575721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582" algn="l" defTabSz="575721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444" algn="l" defTabSz="575721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306" algn="l" defTabSz="575721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167" algn="l" defTabSz="575721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029" algn="l" defTabSz="575721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2890" algn="l" defTabSz="575721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55" y="536168"/>
            <a:ext cx="5650864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536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63" y="71181"/>
            <a:ext cx="5650864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536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7"/>
            <a:ext cx="5164320" cy="3159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8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2774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536"/>
            <a:endParaRPr lang="uz-Cyrl-U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7" y="3017710"/>
            <a:ext cx="1326133" cy="2774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536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536"/>
              <a:t>9/18/2020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84" y="3017710"/>
            <a:ext cx="1326133" cy="2774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536"/>
            <a:fld id="{B6F15528-21DE-4FAA-801E-634DDDAF4B2B}" type="slidenum">
              <a:rPr lang="uz-Cyrl-UZ" smtClean="0">
                <a:solidFill>
                  <a:prstClr val="black">
                    <a:tint val="75000"/>
                  </a:prstClr>
                </a:solidFill>
              </a:rPr>
              <a:pPr defTabSz="913536"/>
              <a:t>‹#›</a:t>
            </a:fld>
            <a:endParaRPr lang="uz-Cyrl-U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359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74" r:id="rId7"/>
    <p:sldLayoutId id="2147483775" r:id="rId8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14501">
        <a:defRPr>
          <a:latin typeface="+mn-lt"/>
          <a:ea typeface="+mn-ea"/>
          <a:cs typeface="+mn-cs"/>
        </a:defRPr>
      </a:lvl2pPr>
      <a:lvl3pPr marL="429013">
        <a:defRPr>
          <a:latin typeface="+mn-lt"/>
          <a:ea typeface="+mn-ea"/>
          <a:cs typeface="+mn-cs"/>
        </a:defRPr>
      </a:lvl3pPr>
      <a:lvl4pPr marL="643513">
        <a:defRPr>
          <a:latin typeface="+mn-lt"/>
          <a:ea typeface="+mn-ea"/>
          <a:cs typeface="+mn-cs"/>
        </a:defRPr>
      </a:lvl4pPr>
      <a:lvl5pPr marL="858018">
        <a:defRPr>
          <a:latin typeface="+mn-lt"/>
          <a:ea typeface="+mn-ea"/>
          <a:cs typeface="+mn-cs"/>
        </a:defRPr>
      </a:lvl5pPr>
      <a:lvl6pPr marL="1072529">
        <a:defRPr>
          <a:latin typeface="+mn-lt"/>
          <a:ea typeface="+mn-ea"/>
          <a:cs typeface="+mn-cs"/>
        </a:defRPr>
      </a:lvl6pPr>
      <a:lvl7pPr marL="1287032">
        <a:defRPr>
          <a:latin typeface="+mn-lt"/>
          <a:ea typeface="+mn-ea"/>
          <a:cs typeface="+mn-cs"/>
        </a:defRPr>
      </a:lvl7pPr>
      <a:lvl8pPr marL="1501533">
        <a:defRPr>
          <a:latin typeface="+mn-lt"/>
          <a:ea typeface="+mn-ea"/>
          <a:cs typeface="+mn-cs"/>
        </a:defRPr>
      </a:lvl8pPr>
      <a:lvl9pPr marL="171604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14501">
        <a:defRPr>
          <a:latin typeface="+mn-lt"/>
          <a:ea typeface="+mn-ea"/>
          <a:cs typeface="+mn-cs"/>
        </a:defRPr>
      </a:lvl2pPr>
      <a:lvl3pPr marL="429013">
        <a:defRPr>
          <a:latin typeface="+mn-lt"/>
          <a:ea typeface="+mn-ea"/>
          <a:cs typeface="+mn-cs"/>
        </a:defRPr>
      </a:lvl3pPr>
      <a:lvl4pPr marL="643513">
        <a:defRPr>
          <a:latin typeface="+mn-lt"/>
          <a:ea typeface="+mn-ea"/>
          <a:cs typeface="+mn-cs"/>
        </a:defRPr>
      </a:lvl4pPr>
      <a:lvl5pPr marL="858018">
        <a:defRPr>
          <a:latin typeface="+mn-lt"/>
          <a:ea typeface="+mn-ea"/>
          <a:cs typeface="+mn-cs"/>
        </a:defRPr>
      </a:lvl5pPr>
      <a:lvl6pPr marL="1072529">
        <a:defRPr>
          <a:latin typeface="+mn-lt"/>
          <a:ea typeface="+mn-ea"/>
          <a:cs typeface="+mn-cs"/>
        </a:defRPr>
      </a:lvl6pPr>
      <a:lvl7pPr marL="1287032">
        <a:defRPr>
          <a:latin typeface="+mn-lt"/>
          <a:ea typeface="+mn-ea"/>
          <a:cs typeface="+mn-cs"/>
        </a:defRPr>
      </a:lvl7pPr>
      <a:lvl8pPr marL="1501533">
        <a:defRPr>
          <a:latin typeface="+mn-lt"/>
          <a:ea typeface="+mn-ea"/>
          <a:cs typeface="+mn-cs"/>
        </a:defRPr>
      </a:lvl8pPr>
      <a:lvl9pPr marL="1716044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4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4297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9" y="71165"/>
            <a:ext cx="5650864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97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5"/>
            <a:ext cx="5164320" cy="3159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8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2774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97"/>
            <a:endParaRPr lang="uz-Cyrl-U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1" y="3017710"/>
            <a:ext cx="1326133" cy="2774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97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97"/>
              <a:t>9/18/2020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7" y="3017710"/>
            <a:ext cx="1326133" cy="2774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97"/>
            <a:fld id="{B6F15528-21DE-4FAA-801E-634DDDAF4B2B}" type="slidenum">
              <a:rPr lang="uz-Cyrl-UZ" smtClean="0">
                <a:solidFill>
                  <a:prstClr val="black">
                    <a:tint val="75000"/>
                  </a:prstClr>
                </a:solidFill>
              </a:rPr>
              <a:pPr defTabSz="914297"/>
              <a:t>‹#›</a:t>
            </a:fld>
            <a:endParaRPr lang="uz-Cyrl-U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188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57" r:id="rId8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14684">
        <a:defRPr>
          <a:latin typeface="+mn-lt"/>
          <a:ea typeface="+mn-ea"/>
          <a:cs typeface="+mn-cs"/>
        </a:defRPr>
      </a:lvl2pPr>
      <a:lvl3pPr marL="429369">
        <a:defRPr>
          <a:latin typeface="+mn-lt"/>
          <a:ea typeface="+mn-ea"/>
          <a:cs typeface="+mn-cs"/>
        </a:defRPr>
      </a:lvl3pPr>
      <a:lvl4pPr marL="644052">
        <a:defRPr>
          <a:latin typeface="+mn-lt"/>
          <a:ea typeface="+mn-ea"/>
          <a:cs typeface="+mn-cs"/>
        </a:defRPr>
      </a:lvl4pPr>
      <a:lvl5pPr marL="858736">
        <a:defRPr>
          <a:latin typeface="+mn-lt"/>
          <a:ea typeface="+mn-ea"/>
          <a:cs typeface="+mn-cs"/>
        </a:defRPr>
      </a:lvl5pPr>
      <a:lvl6pPr marL="1073421">
        <a:defRPr>
          <a:latin typeface="+mn-lt"/>
          <a:ea typeface="+mn-ea"/>
          <a:cs typeface="+mn-cs"/>
        </a:defRPr>
      </a:lvl6pPr>
      <a:lvl7pPr marL="1288105">
        <a:defRPr>
          <a:latin typeface="+mn-lt"/>
          <a:ea typeface="+mn-ea"/>
          <a:cs typeface="+mn-cs"/>
        </a:defRPr>
      </a:lvl7pPr>
      <a:lvl8pPr marL="1502789">
        <a:defRPr>
          <a:latin typeface="+mn-lt"/>
          <a:ea typeface="+mn-ea"/>
          <a:cs typeface="+mn-cs"/>
        </a:defRPr>
      </a:lvl8pPr>
      <a:lvl9pPr marL="17174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14684">
        <a:defRPr>
          <a:latin typeface="+mn-lt"/>
          <a:ea typeface="+mn-ea"/>
          <a:cs typeface="+mn-cs"/>
        </a:defRPr>
      </a:lvl2pPr>
      <a:lvl3pPr marL="429369">
        <a:defRPr>
          <a:latin typeface="+mn-lt"/>
          <a:ea typeface="+mn-ea"/>
          <a:cs typeface="+mn-cs"/>
        </a:defRPr>
      </a:lvl3pPr>
      <a:lvl4pPr marL="644052">
        <a:defRPr>
          <a:latin typeface="+mn-lt"/>
          <a:ea typeface="+mn-ea"/>
          <a:cs typeface="+mn-cs"/>
        </a:defRPr>
      </a:lvl4pPr>
      <a:lvl5pPr marL="858736">
        <a:defRPr>
          <a:latin typeface="+mn-lt"/>
          <a:ea typeface="+mn-ea"/>
          <a:cs typeface="+mn-cs"/>
        </a:defRPr>
      </a:lvl5pPr>
      <a:lvl6pPr marL="1073421">
        <a:defRPr>
          <a:latin typeface="+mn-lt"/>
          <a:ea typeface="+mn-ea"/>
          <a:cs typeface="+mn-cs"/>
        </a:defRPr>
      </a:lvl6pPr>
      <a:lvl7pPr marL="1288105">
        <a:defRPr>
          <a:latin typeface="+mn-lt"/>
          <a:ea typeface="+mn-ea"/>
          <a:cs typeface="+mn-cs"/>
        </a:defRPr>
      </a:lvl7pPr>
      <a:lvl8pPr marL="1502789">
        <a:defRPr>
          <a:latin typeface="+mn-lt"/>
          <a:ea typeface="+mn-ea"/>
          <a:cs typeface="+mn-cs"/>
        </a:defRPr>
      </a:lvl8pPr>
      <a:lvl9pPr marL="1717472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3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51" y="71166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6"/>
            <a:ext cx="5164320" cy="3159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8" y="982040"/>
            <a:ext cx="4893589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2774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89" y="3017710"/>
            <a:ext cx="1326135" cy="2774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8" y="3017710"/>
            <a:ext cx="1326135" cy="2774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09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062">
        <a:defRPr>
          <a:latin typeface="+mn-lt"/>
          <a:ea typeface="+mn-ea"/>
          <a:cs typeface="+mn-cs"/>
        </a:defRPr>
      </a:lvl2pPr>
      <a:lvl3pPr marL="914122">
        <a:defRPr>
          <a:latin typeface="+mn-lt"/>
          <a:ea typeface="+mn-ea"/>
          <a:cs typeface="+mn-cs"/>
        </a:defRPr>
      </a:lvl3pPr>
      <a:lvl4pPr marL="1371182">
        <a:defRPr>
          <a:latin typeface="+mn-lt"/>
          <a:ea typeface="+mn-ea"/>
          <a:cs typeface="+mn-cs"/>
        </a:defRPr>
      </a:lvl4pPr>
      <a:lvl5pPr marL="1828243">
        <a:defRPr>
          <a:latin typeface="+mn-lt"/>
          <a:ea typeface="+mn-ea"/>
          <a:cs typeface="+mn-cs"/>
        </a:defRPr>
      </a:lvl5pPr>
      <a:lvl6pPr marL="2285304">
        <a:defRPr>
          <a:latin typeface="+mn-lt"/>
          <a:ea typeface="+mn-ea"/>
          <a:cs typeface="+mn-cs"/>
        </a:defRPr>
      </a:lvl6pPr>
      <a:lvl7pPr marL="2742365">
        <a:defRPr>
          <a:latin typeface="+mn-lt"/>
          <a:ea typeface="+mn-ea"/>
          <a:cs typeface="+mn-cs"/>
        </a:defRPr>
      </a:lvl7pPr>
      <a:lvl8pPr marL="3199424">
        <a:defRPr>
          <a:latin typeface="+mn-lt"/>
          <a:ea typeface="+mn-ea"/>
          <a:cs typeface="+mn-cs"/>
        </a:defRPr>
      </a:lvl8pPr>
      <a:lvl9pPr marL="365648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062">
        <a:defRPr>
          <a:latin typeface="+mn-lt"/>
          <a:ea typeface="+mn-ea"/>
          <a:cs typeface="+mn-cs"/>
        </a:defRPr>
      </a:lvl2pPr>
      <a:lvl3pPr marL="914122">
        <a:defRPr>
          <a:latin typeface="+mn-lt"/>
          <a:ea typeface="+mn-ea"/>
          <a:cs typeface="+mn-cs"/>
        </a:defRPr>
      </a:lvl3pPr>
      <a:lvl4pPr marL="1371182">
        <a:defRPr>
          <a:latin typeface="+mn-lt"/>
          <a:ea typeface="+mn-ea"/>
          <a:cs typeface="+mn-cs"/>
        </a:defRPr>
      </a:lvl4pPr>
      <a:lvl5pPr marL="1828243">
        <a:defRPr>
          <a:latin typeface="+mn-lt"/>
          <a:ea typeface="+mn-ea"/>
          <a:cs typeface="+mn-cs"/>
        </a:defRPr>
      </a:lvl5pPr>
      <a:lvl6pPr marL="2285304">
        <a:defRPr>
          <a:latin typeface="+mn-lt"/>
          <a:ea typeface="+mn-ea"/>
          <a:cs typeface="+mn-cs"/>
        </a:defRPr>
      </a:lvl6pPr>
      <a:lvl7pPr marL="2742365">
        <a:defRPr>
          <a:latin typeface="+mn-lt"/>
          <a:ea typeface="+mn-ea"/>
          <a:cs typeface="+mn-cs"/>
        </a:defRPr>
      </a:lvl7pPr>
      <a:lvl8pPr marL="3199424">
        <a:defRPr>
          <a:latin typeface="+mn-lt"/>
          <a:ea typeface="+mn-ea"/>
          <a:cs typeface="+mn-cs"/>
        </a:defRPr>
      </a:lvl8pPr>
      <a:lvl9pPr marL="3656486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3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51" y="71166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6"/>
            <a:ext cx="5164320" cy="3159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8" y="982040"/>
            <a:ext cx="4893589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2774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89" y="3017710"/>
            <a:ext cx="1326135" cy="2774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8" y="3017710"/>
            <a:ext cx="1326135" cy="2774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900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062">
        <a:defRPr>
          <a:latin typeface="+mn-lt"/>
          <a:ea typeface="+mn-ea"/>
          <a:cs typeface="+mn-cs"/>
        </a:defRPr>
      </a:lvl2pPr>
      <a:lvl3pPr marL="914122">
        <a:defRPr>
          <a:latin typeface="+mn-lt"/>
          <a:ea typeface="+mn-ea"/>
          <a:cs typeface="+mn-cs"/>
        </a:defRPr>
      </a:lvl3pPr>
      <a:lvl4pPr marL="1371182">
        <a:defRPr>
          <a:latin typeface="+mn-lt"/>
          <a:ea typeface="+mn-ea"/>
          <a:cs typeface="+mn-cs"/>
        </a:defRPr>
      </a:lvl4pPr>
      <a:lvl5pPr marL="1828243">
        <a:defRPr>
          <a:latin typeface="+mn-lt"/>
          <a:ea typeface="+mn-ea"/>
          <a:cs typeface="+mn-cs"/>
        </a:defRPr>
      </a:lvl5pPr>
      <a:lvl6pPr marL="2285304">
        <a:defRPr>
          <a:latin typeface="+mn-lt"/>
          <a:ea typeface="+mn-ea"/>
          <a:cs typeface="+mn-cs"/>
        </a:defRPr>
      </a:lvl6pPr>
      <a:lvl7pPr marL="2742365">
        <a:defRPr>
          <a:latin typeface="+mn-lt"/>
          <a:ea typeface="+mn-ea"/>
          <a:cs typeface="+mn-cs"/>
        </a:defRPr>
      </a:lvl7pPr>
      <a:lvl8pPr marL="3199424">
        <a:defRPr>
          <a:latin typeface="+mn-lt"/>
          <a:ea typeface="+mn-ea"/>
          <a:cs typeface="+mn-cs"/>
        </a:defRPr>
      </a:lvl8pPr>
      <a:lvl9pPr marL="365648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062">
        <a:defRPr>
          <a:latin typeface="+mn-lt"/>
          <a:ea typeface="+mn-ea"/>
          <a:cs typeface="+mn-cs"/>
        </a:defRPr>
      </a:lvl2pPr>
      <a:lvl3pPr marL="914122">
        <a:defRPr>
          <a:latin typeface="+mn-lt"/>
          <a:ea typeface="+mn-ea"/>
          <a:cs typeface="+mn-cs"/>
        </a:defRPr>
      </a:lvl3pPr>
      <a:lvl4pPr marL="1371182">
        <a:defRPr>
          <a:latin typeface="+mn-lt"/>
          <a:ea typeface="+mn-ea"/>
          <a:cs typeface="+mn-cs"/>
        </a:defRPr>
      </a:lvl4pPr>
      <a:lvl5pPr marL="1828243">
        <a:defRPr>
          <a:latin typeface="+mn-lt"/>
          <a:ea typeface="+mn-ea"/>
          <a:cs typeface="+mn-cs"/>
        </a:defRPr>
      </a:lvl5pPr>
      <a:lvl6pPr marL="2285304">
        <a:defRPr>
          <a:latin typeface="+mn-lt"/>
          <a:ea typeface="+mn-ea"/>
          <a:cs typeface="+mn-cs"/>
        </a:defRPr>
      </a:lvl6pPr>
      <a:lvl7pPr marL="2742365">
        <a:defRPr>
          <a:latin typeface="+mn-lt"/>
          <a:ea typeface="+mn-ea"/>
          <a:cs typeface="+mn-cs"/>
        </a:defRPr>
      </a:lvl7pPr>
      <a:lvl8pPr marL="3199424">
        <a:defRPr>
          <a:latin typeface="+mn-lt"/>
          <a:ea typeface="+mn-ea"/>
          <a:cs typeface="+mn-cs"/>
        </a:defRPr>
      </a:lvl8pPr>
      <a:lvl9pPr marL="3656486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3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51" y="71166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6"/>
            <a:ext cx="5164320" cy="3159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8" y="982040"/>
            <a:ext cx="4893589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2774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89" y="3017710"/>
            <a:ext cx="1326135" cy="2774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8" y="3017710"/>
            <a:ext cx="1326135" cy="2774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4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062">
        <a:defRPr>
          <a:latin typeface="+mn-lt"/>
          <a:ea typeface="+mn-ea"/>
          <a:cs typeface="+mn-cs"/>
        </a:defRPr>
      </a:lvl2pPr>
      <a:lvl3pPr marL="914122">
        <a:defRPr>
          <a:latin typeface="+mn-lt"/>
          <a:ea typeface="+mn-ea"/>
          <a:cs typeface="+mn-cs"/>
        </a:defRPr>
      </a:lvl3pPr>
      <a:lvl4pPr marL="1371182">
        <a:defRPr>
          <a:latin typeface="+mn-lt"/>
          <a:ea typeface="+mn-ea"/>
          <a:cs typeface="+mn-cs"/>
        </a:defRPr>
      </a:lvl4pPr>
      <a:lvl5pPr marL="1828243">
        <a:defRPr>
          <a:latin typeface="+mn-lt"/>
          <a:ea typeface="+mn-ea"/>
          <a:cs typeface="+mn-cs"/>
        </a:defRPr>
      </a:lvl5pPr>
      <a:lvl6pPr marL="2285304">
        <a:defRPr>
          <a:latin typeface="+mn-lt"/>
          <a:ea typeface="+mn-ea"/>
          <a:cs typeface="+mn-cs"/>
        </a:defRPr>
      </a:lvl6pPr>
      <a:lvl7pPr marL="2742365">
        <a:defRPr>
          <a:latin typeface="+mn-lt"/>
          <a:ea typeface="+mn-ea"/>
          <a:cs typeface="+mn-cs"/>
        </a:defRPr>
      </a:lvl7pPr>
      <a:lvl8pPr marL="3199424">
        <a:defRPr>
          <a:latin typeface="+mn-lt"/>
          <a:ea typeface="+mn-ea"/>
          <a:cs typeface="+mn-cs"/>
        </a:defRPr>
      </a:lvl8pPr>
      <a:lvl9pPr marL="365648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062">
        <a:defRPr>
          <a:latin typeface="+mn-lt"/>
          <a:ea typeface="+mn-ea"/>
          <a:cs typeface="+mn-cs"/>
        </a:defRPr>
      </a:lvl2pPr>
      <a:lvl3pPr marL="914122">
        <a:defRPr>
          <a:latin typeface="+mn-lt"/>
          <a:ea typeface="+mn-ea"/>
          <a:cs typeface="+mn-cs"/>
        </a:defRPr>
      </a:lvl3pPr>
      <a:lvl4pPr marL="1371182">
        <a:defRPr>
          <a:latin typeface="+mn-lt"/>
          <a:ea typeface="+mn-ea"/>
          <a:cs typeface="+mn-cs"/>
        </a:defRPr>
      </a:lvl4pPr>
      <a:lvl5pPr marL="1828243">
        <a:defRPr>
          <a:latin typeface="+mn-lt"/>
          <a:ea typeface="+mn-ea"/>
          <a:cs typeface="+mn-cs"/>
        </a:defRPr>
      </a:lvl5pPr>
      <a:lvl6pPr marL="2285304">
        <a:defRPr>
          <a:latin typeface="+mn-lt"/>
          <a:ea typeface="+mn-ea"/>
          <a:cs typeface="+mn-cs"/>
        </a:defRPr>
      </a:lvl6pPr>
      <a:lvl7pPr marL="2742365">
        <a:defRPr>
          <a:latin typeface="+mn-lt"/>
          <a:ea typeface="+mn-ea"/>
          <a:cs typeface="+mn-cs"/>
        </a:defRPr>
      </a:lvl7pPr>
      <a:lvl8pPr marL="3199424">
        <a:defRPr>
          <a:latin typeface="+mn-lt"/>
          <a:ea typeface="+mn-ea"/>
          <a:cs typeface="+mn-cs"/>
        </a:defRPr>
      </a:lvl8pPr>
      <a:lvl9pPr marL="365648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5.xml"/><Relationship Id="rId2" Type="http://schemas.openxmlformats.org/officeDocument/2006/relationships/video" Target="../media/media2.avi"/><Relationship Id="rId1" Type="http://schemas.microsoft.com/office/2007/relationships/media" Target="../media/media2.avi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5.xml"/><Relationship Id="rId2" Type="http://schemas.openxmlformats.org/officeDocument/2006/relationships/video" Target="../media/media3.avi"/><Relationship Id="rId1" Type="http://schemas.microsoft.com/office/2007/relationships/media" Target="../media/media3.avi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5.xml"/><Relationship Id="rId2" Type="http://schemas.openxmlformats.org/officeDocument/2006/relationships/video" Target="../media/media4.avi"/><Relationship Id="rId1" Type="http://schemas.microsoft.com/office/2007/relationships/media" Target="../media/media4.avi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5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5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5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91" y="1569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575623"/>
            <a:endParaRPr sz="11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627" y="250910"/>
            <a:ext cx="4433375" cy="476393"/>
          </a:xfrm>
          <a:prstGeom prst="rect">
            <a:avLst/>
          </a:prstGeom>
        </p:spPr>
        <p:txBody>
          <a:bodyPr vert="horz" wrap="square" lIns="0" tIns="14586" rIns="0" bIns="0" rtlCol="0" anchor="ctr">
            <a:spAutoFit/>
          </a:bodyPr>
          <a:lstStyle/>
          <a:p>
            <a:pPr marL="12688" algn="ctr">
              <a:lnSpc>
                <a:spcPct val="100000"/>
              </a:lnSpc>
              <a:spcBef>
                <a:spcPts val="114"/>
              </a:spcBef>
            </a:pPr>
            <a:r>
              <a:rPr lang="en-US" sz="30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Informatika</a:t>
            </a:r>
            <a:endParaRPr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20700" y="1012825"/>
            <a:ext cx="4343400" cy="1827415"/>
          </a:xfrm>
          <a:prstGeom prst="rect">
            <a:avLst/>
          </a:prstGeom>
        </p:spPr>
        <p:txBody>
          <a:bodyPr vert="horz" wrap="square" lIns="0" tIns="13962" rIns="0" bIns="0" rtlCol="0">
            <a:spAutoFit/>
          </a:bodyPr>
          <a:lstStyle/>
          <a:p>
            <a:pPr marL="18373" defTabSz="575623">
              <a:lnSpc>
                <a:spcPct val="150000"/>
              </a:lnSpc>
              <a:spcBef>
                <a:spcPts val="110"/>
              </a:spcBef>
            </a:pPr>
            <a:r>
              <a:rPr sz="2600" b="1" dirty="0" err="1">
                <a:latin typeface="Arial"/>
                <a:cs typeface="Arial"/>
              </a:rPr>
              <a:t>Mavzu</a:t>
            </a:r>
            <a:r>
              <a:rPr sz="2600" b="1" dirty="0">
                <a:latin typeface="Arial"/>
                <a:cs typeface="Arial"/>
              </a:rPr>
              <a:t>:</a:t>
            </a:r>
            <a:r>
              <a:rPr lang="en-US" sz="2600" b="1" dirty="0">
                <a:latin typeface="Arial"/>
                <a:cs typeface="Arial"/>
              </a:rPr>
              <a:t> </a:t>
            </a:r>
            <a:endParaRPr lang="uz-Cyrl-UZ" sz="2600" b="1" dirty="0" smtClean="0">
              <a:latin typeface="Arial"/>
              <a:cs typeface="Arial"/>
            </a:endParaRPr>
          </a:p>
          <a:p>
            <a:pPr marL="18373" defTabSz="575623">
              <a:spcBef>
                <a:spcPts val="110"/>
              </a:spcBef>
            </a:pPr>
            <a:r>
              <a:rPr lang="en-US" sz="2600" b="1" spc="5" dirty="0" err="1" smtClean="0">
                <a:solidFill>
                  <a:srgbClr val="2365C7"/>
                </a:solidFill>
                <a:latin typeface="Arial"/>
                <a:cs typeface="Arial"/>
              </a:rPr>
              <a:t>Murojaatdan</a:t>
            </a:r>
            <a:r>
              <a:rPr lang="en-US" sz="2600" b="1" spc="5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600" b="1" spc="5" dirty="0" err="1">
                <a:solidFill>
                  <a:srgbClr val="2365C7"/>
                </a:solidFill>
                <a:latin typeface="Arial"/>
                <a:cs typeface="Arial"/>
              </a:rPr>
              <a:t>foydalanib</a:t>
            </a:r>
            <a:r>
              <a:rPr lang="en-US" sz="2600" b="1" spc="5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600" b="1" spc="5" dirty="0" err="1">
                <a:solidFill>
                  <a:srgbClr val="2365C7"/>
                </a:solidFill>
                <a:latin typeface="Arial"/>
                <a:cs typeface="Arial"/>
              </a:rPr>
              <a:t>amal</a:t>
            </a:r>
            <a:r>
              <a:rPr lang="en-US" sz="2600" b="1" spc="5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600" b="1" spc="5" dirty="0" err="1">
                <a:solidFill>
                  <a:srgbClr val="2365C7"/>
                </a:solidFill>
                <a:latin typeface="Arial"/>
                <a:cs typeface="Arial"/>
              </a:rPr>
              <a:t>bajarishda</a:t>
            </a:r>
            <a:r>
              <a:rPr lang="en-US" sz="2600" b="1" spc="5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600" b="1" spc="5" dirty="0" err="1">
                <a:solidFill>
                  <a:srgbClr val="2365C7"/>
                </a:solidFill>
                <a:latin typeface="Arial"/>
                <a:cs typeface="Arial"/>
              </a:rPr>
              <a:t>nusxalashning</a:t>
            </a:r>
            <a:r>
              <a:rPr lang="en-US" sz="2600" b="1" spc="5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600" b="1" spc="5" dirty="0" err="1">
                <a:solidFill>
                  <a:srgbClr val="2365C7"/>
                </a:solidFill>
                <a:latin typeface="Arial"/>
                <a:cs typeface="Arial"/>
              </a:rPr>
              <a:t>afzalligi</a:t>
            </a:r>
            <a:endParaRPr sz="2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1357" y="228109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575623"/>
            <a:endParaRPr sz="11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1357" y="228109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575623"/>
            <a:endParaRPr sz="11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01357" y="249026"/>
            <a:ext cx="603664" cy="370493"/>
          </a:xfrm>
          <a:prstGeom prst="rect">
            <a:avLst/>
          </a:prstGeom>
        </p:spPr>
        <p:txBody>
          <a:bodyPr vert="horz" wrap="square" lIns="0" tIns="15859" rIns="0" bIns="0" rtlCol="0">
            <a:spAutoFit/>
          </a:bodyPr>
          <a:lstStyle/>
          <a:p>
            <a:pPr algn="ctr" defTabSz="575623">
              <a:spcBef>
                <a:spcPts val="125"/>
              </a:spcBef>
            </a:pPr>
            <a:r>
              <a:rPr lang="en-US" sz="2300" b="1" spc="10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9573" y="541947"/>
            <a:ext cx="269141" cy="211917"/>
          </a:xfrm>
          <a:prstGeom prst="rect">
            <a:avLst/>
          </a:prstGeom>
        </p:spPr>
        <p:txBody>
          <a:bodyPr vert="horz" wrap="square" lIns="0" tIns="12049" rIns="0" bIns="0" rtlCol="0">
            <a:spAutoFit/>
          </a:bodyPr>
          <a:lstStyle/>
          <a:p>
            <a:pPr defTabSz="575623">
              <a:spcBef>
                <a:spcPts val="95"/>
              </a:spcBef>
            </a:pPr>
            <a:r>
              <a:rPr sz="1300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2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9456" y="124939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9456" y="209683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0" y="2096827"/>
            <a:ext cx="1049598" cy="1049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107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139703" y="45462"/>
            <a:ext cx="5410199" cy="334253"/>
          </a:xfrm>
          <a:prstGeom prst="rect">
            <a:avLst/>
          </a:prstGeom>
        </p:spPr>
        <p:txBody>
          <a:bodyPr vert="horz" wrap="square" lIns="0" tIns="16441" rIns="0" bIns="0" rtlCol="0" anchor="ctr">
            <a:spAutoFit/>
          </a:bodyPr>
          <a:lstStyle/>
          <a:p>
            <a:pPr marL="12675" algn="l">
              <a:spcBef>
                <a:spcPts val="130"/>
              </a:spcBef>
            </a:pPr>
            <a:r>
              <a:rPr lang="en-US" sz="2400" b="1" spc="5" dirty="0" err="1">
                <a:solidFill>
                  <a:schemeClr val="bg1"/>
                </a:solidFill>
              </a:rPr>
              <a:t>Bajarilish</a:t>
            </a:r>
            <a:r>
              <a:rPr lang="en-US" sz="2400" b="1" spc="5" dirty="0">
                <a:solidFill>
                  <a:schemeClr val="bg1"/>
                </a:solidFill>
              </a:rPr>
              <a:t> </a:t>
            </a:r>
            <a:r>
              <a:rPr lang="en-US" sz="2400" b="1" spc="5" dirty="0" err="1" smtClean="0">
                <a:solidFill>
                  <a:schemeClr val="bg1"/>
                </a:solidFill>
              </a:rPr>
              <a:t>tartibi</a:t>
            </a:r>
            <a:r>
              <a:rPr lang="en-US" sz="2400" b="1" spc="5" dirty="0" smtClean="0">
                <a:solidFill>
                  <a:schemeClr val="bg1"/>
                </a:solidFill>
              </a:rPr>
              <a:t>:</a:t>
            </a:r>
            <a:endParaRPr sz="2400" b="1" dirty="0">
              <a:solidFill>
                <a:schemeClr val="bg1"/>
              </a:solidFill>
            </a:endParaRPr>
          </a:p>
        </p:txBody>
      </p:sp>
      <p:pic>
        <p:nvPicPr>
          <p:cNvPr id="3" name="1 topshiriq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>
            <a:lum bright="-20000" contrast="40000"/>
          </a:blip>
          <a:srcRect b="30833"/>
          <a:stretch/>
        </p:blipFill>
        <p:spPr>
          <a:xfrm>
            <a:off x="63500" y="479425"/>
            <a:ext cx="5638800" cy="2209800"/>
          </a:xfrm>
        </p:spPr>
      </p:pic>
      <p:sp>
        <p:nvSpPr>
          <p:cNvPr id="7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28" y="2841625"/>
            <a:ext cx="5757972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575623"/>
            <a:endParaRPr sz="1100">
              <a:solidFill>
                <a:srgbClr val="5756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341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15900" y="479425"/>
            <a:ext cx="5334000" cy="566816"/>
          </a:xfrm>
          <a:prstGeom prst="rect">
            <a:avLst/>
          </a:prstGeom>
        </p:spPr>
        <p:txBody>
          <a:bodyPr vert="horz" wrap="square" lIns="0" tIns="12694" rIns="0" bIns="0" rtlCol="0">
            <a:spAutoFit/>
          </a:bodyPr>
          <a:lstStyle/>
          <a:p>
            <a:pPr algn="just"/>
            <a:r>
              <a:rPr lang="en-US" sz="3600" b="1" dirty="0" err="1" smtClean="0">
                <a:solidFill>
                  <a:prstClr val="black"/>
                </a:solidFill>
              </a:rPr>
              <a:t>Karra</a:t>
            </a:r>
            <a:r>
              <a:rPr lang="en-US" sz="3600" b="1" dirty="0" smtClean="0">
                <a:solidFill>
                  <a:prstClr val="black"/>
                </a:solidFill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</a:rPr>
              <a:t>jadvalini</a:t>
            </a:r>
            <a:r>
              <a:rPr lang="en-US" sz="3600" b="1" dirty="0" smtClean="0">
                <a:solidFill>
                  <a:prstClr val="black"/>
                </a:solidFill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</a:rPr>
              <a:t>hosil</a:t>
            </a:r>
            <a:r>
              <a:rPr lang="en-US" sz="3600" b="1" dirty="0" smtClean="0">
                <a:solidFill>
                  <a:prstClr val="black"/>
                </a:solidFill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</a:rPr>
              <a:t>qilish</a:t>
            </a:r>
            <a:r>
              <a:rPr lang="en-US" sz="3600" b="1" dirty="0" smtClean="0">
                <a:solidFill>
                  <a:prstClr val="black"/>
                </a:solidFill>
              </a:rPr>
              <a:t>.</a:t>
            </a:r>
            <a:endParaRPr lang="uz-Cyrl-UZ" sz="3600" b="1" dirty="0">
              <a:solidFill>
                <a:prstClr val="black"/>
              </a:solidFill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61" y="92528"/>
            <a:ext cx="3958339" cy="386000"/>
          </a:xfrm>
          <a:prstGeom prst="rect">
            <a:avLst/>
          </a:prstGeom>
        </p:spPr>
        <p:txBody>
          <a:bodyPr vert="horz" wrap="square" lIns="0" tIns="16507" rIns="0" bIns="0" rtlCol="0">
            <a:spAutoFit/>
          </a:bodyPr>
          <a:lstStyle/>
          <a:p>
            <a:pPr marL="12694">
              <a:spcBef>
                <a:spcPts val="130"/>
              </a:spcBef>
            </a:pPr>
            <a:r>
              <a:rPr lang="en-US" sz="2400" spc="5" dirty="0" smtClean="0"/>
              <a:t>2-topshiriq</a:t>
            </a:r>
            <a:endParaRPr sz="2400" spc="5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33" r="68111" b="19064"/>
          <a:stretch/>
        </p:blipFill>
        <p:spPr bwMode="auto">
          <a:xfrm>
            <a:off x="1892300" y="1024017"/>
            <a:ext cx="2057400" cy="2074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391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91" y="1569"/>
            <a:ext cx="5757972" cy="4016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575623"/>
            <a:endParaRPr sz="1100">
              <a:solidFill>
                <a:srgbClr val="57565A"/>
              </a:solidFill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28" y="2841625"/>
            <a:ext cx="5757972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575623"/>
            <a:endParaRPr sz="1100">
              <a:solidFill>
                <a:srgbClr val="57565A"/>
              </a:solidFill>
            </a:endParaRPr>
          </a:p>
        </p:txBody>
      </p:sp>
      <p:pic>
        <p:nvPicPr>
          <p:cNvPr id="4" name="2 topshiriq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35220" b="12171"/>
          <a:stretch/>
        </p:blipFill>
        <p:spPr>
          <a:xfrm>
            <a:off x="271463" y="180975"/>
            <a:ext cx="5124450" cy="2881313"/>
          </a:xfrm>
        </p:spPr>
      </p:pic>
    </p:spTree>
    <p:extLst>
      <p:ext uri="{BB962C8B-B14F-4D97-AF65-F5344CB8AC3E}">
        <p14:creationId xmlns:p14="http://schemas.microsoft.com/office/powerpoint/2010/main" val="153409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15900" y="479425"/>
            <a:ext cx="5334000" cy="1120814"/>
          </a:xfrm>
          <a:prstGeom prst="rect">
            <a:avLst/>
          </a:prstGeom>
        </p:spPr>
        <p:txBody>
          <a:bodyPr vert="horz" wrap="square" lIns="0" tIns="12694" rIns="0" bIns="0" rtlCol="0">
            <a:spAutoFit/>
          </a:bodyPr>
          <a:lstStyle/>
          <a:p>
            <a:pPr algn="just"/>
            <a:r>
              <a:rPr lang="en-US" sz="3600" b="1" i="1" dirty="0" smtClean="0">
                <a:solidFill>
                  <a:prstClr val="black"/>
                </a:solidFill>
              </a:rPr>
              <a:t>MS Excel 2010 da </a:t>
            </a:r>
            <a:r>
              <a:rPr lang="en-US" sz="3600" b="1" i="1" dirty="0" err="1" smtClean="0">
                <a:solidFill>
                  <a:prstClr val="black"/>
                </a:solidFill>
              </a:rPr>
              <a:t>quyidagi</a:t>
            </a:r>
            <a:r>
              <a:rPr lang="en-US" sz="3600" b="1" i="1" dirty="0" smtClean="0">
                <a:solidFill>
                  <a:prstClr val="black"/>
                </a:solidFill>
              </a:rPr>
              <a:t> </a:t>
            </a:r>
            <a:r>
              <a:rPr lang="en-US" sz="3600" b="1" i="1" dirty="0" err="1" smtClean="0">
                <a:solidFill>
                  <a:prstClr val="black"/>
                </a:solidFill>
              </a:rPr>
              <a:t>funksiyani</a:t>
            </a:r>
            <a:r>
              <a:rPr lang="en-US" sz="3600" b="1" i="1" dirty="0" smtClean="0">
                <a:solidFill>
                  <a:prstClr val="black"/>
                </a:solidFill>
              </a:rPr>
              <a:t> </a:t>
            </a:r>
            <a:r>
              <a:rPr lang="en-US" sz="3600" b="1" i="1" dirty="0" err="1" smtClean="0">
                <a:solidFill>
                  <a:prstClr val="black"/>
                </a:solidFill>
              </a:rPr>
              <a:t>hisoblang</a:t>
            </a:r>
            <a:r>
              <a:rPr lang="en-US" sz="3600" b="1" i="1" dirty="0" smtClean="0">
                <a:solidFill>
                  <a:prstClr val="black"/>
                </a:solidFill>
              </a:rPr>
              <a:t>.</a:t>
            </a:r>
            <a:endParaRPr lang="uz-Cyrl-UZ" sz="3600" b="1" dirty="0">
              <a:solidFill>
                <a:prstClr val="black"/>
              </a:solidFill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61" y="92528"/>
            <a:ext cx="3958339" cy="386000"/>
          </a:xfrm>
          <a:prstGeom prst="rect">
            <a:avLst/>
          </a:prstGeom>
        </p:spPr>
        <p:txBody>
          <a:bodyPr vert="horz" wrap="square" lIns="0" tIns="16507" rIns="0" bIns="0" rtlCol="0">
            <a:spAutoFit/>
          </a:bodyPr>
          <a:lstStyle/>
          <a:p>
            <a:pPr marL="12694">
              <a:spcBef>
                <a:spcPts val="130"/>
              </a:spcBef>
            </a:pPr>
            <a:r>
              <a:rPr lang="en-US" sz="2400" spc="5" dirty="0" smtClean="0"/>
              <a:t>3-topshiriq</a:t>
            </a:r>
            <a:endParaRPr sz="2400" spc="5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62" t="51823" r="11713" b="36198"/>
          <a:stretch/>
        </p:blipFill>
        <p:spPr bwMode="auto">
          <a:xfrm>
            <a:off x="57150" y="1927226"/>
            <a:ext cx="57086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070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91" y="1569"/>
            <a:ext cx="5757972" cy="4016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575623"/>
            <a:endParaRPr sz="1100">
              <a:solidFill>
                <a:srgbClr val="57565A"/>
              </a:solidFill>
            </a:endParaRPr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139703" y="45462"/>
            <a:ext cx="5410199" cy="334253"/>
          </a:xfrm>
          <a:prstGeom prst="rect">
            <a:avLst/>
          </a:prstGeom>
        </p:spPr>
        <p:txBody>
          <a:bodyPr vert="horz" wrap="square" lIns="0" tIns="16441" rIns="0" bIns="0" rtlCol="0" anchor="ctr">
            <a:spAutoFit/>
          </a:bodyPr>
          <a:lstStyle/>
          <a:p>
            <a:pPr marL="12675" algn="l">
              <a:spcBef>
                <a:spcPts val="130"/>
              </a:spcBef>
            </a:pPr>
            <a:r>
              <a:rPr lang="en-US" sz="2400" b="1" spc="5" dirty="0" err="1">
                <a:solidFill>
                  <a:schemeClr val="bg1"/>
                </a:solidFill>
              </a:rPr>
              <a:t>Bajarilish</a:t>
            </a:r>
            <a:r>
              <a:rPr lang="en-US" sz="2400" b="1" spc="5" dirty="0">
                <a:solidFill>
                  <a:schemeClr val="bg1"/>
                </a:solidFill>
              </a:rPr>
              <a:t> </a:t>
            </a:r>
            <a:r>
              <a:rPr lang="en-US" sz="2400" b="1" spc="5" dirty="0" err="1" smtClean="0">
                <a:solidFill>
                  <a:schemeClr val="bg1"/>
                </a:solidFill>
              </a:rPr>
              <a:t>tartibi</a:t>
            </a:r>
            <a:r>
              <a:rPr lang="en-US" sz="2400" b="1" spc="5" dirty="0" smtClean="0">
                <a:solidFill>
                  <a:schemeClr val="bg1"/>
                </a:solidFill>
              </a:rPr>
              <a:t>:</a:t>
            </a:r>
            <a:endParaRPr sz="2400" b="1" dirty="0">
              <a:solidFill>
                <a:schemeClr val="bg1"/>
              </a:solidFill>
            </a:endParaRPr>
          </a:p>
        </p:txBody>
      </p:sp>
      <p:pic>
        <p:nvPicPr>
          <p:cNvPr id="3" name="3 topshiriq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>
            <a:lum bright="-20000" contrast="40000"/>
          </a:blip>
          <a:srcRect b="38652"/>
          <a:stretch/>
        </p:blipFill>
        <p:spPr>
          <a:xfrm>
            <a:off x="725488" y="423863"/>
            <a:ext cx="4300537" cy="2417762"/>
          </a:xfrm>
        </p:spPr>
      </p:pic>
      <p:sp>
        <p:nvSpPr>
          <p:cNvPr id="7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28" y="2841625"/>
            <a:ext cx="5757972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575623"/>
            <a:endParaRPr sz="1100">
              <a:solidFill>
                <a:srgbClr val="5756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3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www.legalproductivity.com/wp-content/uploads/2013/03/Microsoft-Excel-Tip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39" y="2668075"/>
            <a:ext cx="506273" cy="49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3.bp.blogspot.com/-eFeOppjfWPU/UWN7UcCNnAI/AAAAAAAACWU/7K_9Vwb6wSA/s1600/excel+2016+logo.pn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241"/>
          <a:stretch/>
        </p:blipFill>
        <p:spPr bwMode="auto">
          <a:xfrm>
            <a:off x="5112328" y="2655949"/>
            <a:ext cx="560364" cy="52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07539" y="555625"/>
            <a:ext cx="5343727" cy="262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2891" tIns="21448" rIns="42891" bIns="21448">
            <a:spAutoFit/>
          </a:bodyPr>
          <a:lstStyle/>
          <a:p>
            <a:pPr lvl="0" algn="just" fontAlgn="base"/>
            <a:r>
              <a:rPr lang="en-US" sz="2800" b="1" dirty="0" smtClean="0"/>
              <a:t> 1. 1+2</a:t>
            </a:r>
            <a:r>
              <a:rPr lang="en-US" sz="2800" b="1" baseline="30000" dirty="0" smtClean="0"/>
              <a:t>2</a:t>
            </a:r>
            <a:r>
              <a:rPr lang="en-US" sz="2800" b="1" dirty="0" smtClean="0"/>
              <a:t>+3</a:t>
            </a:r>
            <a:r>
              <a:rPr lang="en-US" sz="2800" b="1" baseline="30000" dirty="0" smtClean="0"/>
              <a:t>3</a:t>
            </a:r>
            <a:r>
              <a:rPr lang="en-US" sz="2800" b="1" dirty="0" smtClean="0"/>
              <a:t>+4</a:t>
            </a:r>
            <a:r>
              <a:rPr lang="en-US" sz="2800" b="1" baseline="30000" dirty="0" smtClean="0"/>
              <a:t>4 </a:t>
            </a:r>
            <a:r>
              <a:rPr lang="en-US" sz="2800" b="1" dirty="0" err="1" smtClean="0"/>
              <a:t>ifodani</a:t>
            </a:r>
            <a:r>
              <a:rPr lang="en-US" sz="2800" b="1" dirty="0" smtClean="0"/>
              <a:t> </a:t>
            </a:r>
            <a:r>
              <a:rPr lang="en-US" sz="2800" b="1" dirty="0"/>
              <a:t>MS Excel 2010 da </a:t>
            </a:r>
            <a:r>
              <a:rPr lang="en-US" sz="2800" b="1" dirty="0" err="1"/>
              <a:t>hisoblang</a:t>
            </a:r>
            <a:r>
              <a:rPr lang="en-US" sz="2800" b="1" dirty="0"/>
              <a:t>. </a:t>
            </a:r>
            <a:endParaRPr lang="en-US" sz="2800" b="1" dirty="0" smtClean="0"/>
          </a:p>
          <a:p>
            <a:pPr algn="just" fontAlgn="base"/>
            <a:r>
              <a:rPr lang="en-US" sz="2800" b="1" dirty="0"/>
              <a:t> </a:t>
            </a:r>
            <a:r>
              <a:rPr lang="en-US" sz="2800" b="1" dirty="0" smtClean="0"/>
              <a:t>2. 3 </a:t>
            </a:r>
            <a:r>
              <a:rPr lang="en-US" sz="2800" b="1" dirty="0" err="1" smtClean="0"/>
              <a:t>sonining</a:t>
            </a:r>
            <a:r>
              <a:rPr lang="en-US" sz="2800" b="1" dirty="0" smtClean="0"/>
              <a:t> </a:t>
            </a:r>
            <a:r>
              <a:rPr lang="en-US" sz="2800" b="1" dirty="0"/>
              <a:t>10 </a:t>
            </a:r>
            <a:r>
              <a:rPr lang="en-US" sz="2800" b="1" dirty="0" err="1"/>
              <a:t>darajasigacha</a:t>
            </a:r>
            <a:r>
              <a:rPr lang="en-US" sz="2800" b="1" dirty="0"/>
              <a:t> </a:t>
            </a:r>
            <a:r>
              <a:rPr lang="en-US" sz="2800" b="1" dirty="0" err="1"/>
              <a:t>hisoblovchi</a:t>
            </a:r>
            <a:r>
              <a:rPr lang="en-US" sz="2800" b="1" dirty="0"/>
              <a:t> </a:t>
            </a:r>
            <a:r>
              <a:rPr lang="en-US" sz="2800" b="1" dirty="0" err="1"/>
              <a:t>jadval</a:t>
            </a:r>
            <a:r>
              <a:rPr lang="en-US" sz="2800" b="1" dirty="0"/>
              <a:t> </a:t>
            </a:r>
            <a:r>
              <a:rPr lang="en-US" sz="2800" b="1" dirty="0" err="1"/>
              <a:t>hosil</a:t>
            </a:r>
            <a:r>
              <a:rPr lang="en-US" sz="2800" b="1" dirty="0"/>
              <a:t> </a:t>
            </a:r>
            <a:r>
              <a:rPr lang="en-US" sz="2800" b="1" dirty="0" err="1"/>
              <a:t>qiling</a:t>
            </a:r>
            <a:r>
              <a:rPr lang="en-US" sz="2800" b="1" dirty="0"/>
              <a:t>. </a:t>
            </a:r>
            <a:endParaRPr lang="uz-Cyrl-UZ" sz="2800" b="1" dirty="0"/>
          </a:p>
          <a:p>
            <a:pPr lvl="0" algn="just" fontAlgn="base"/>
            <a:endParaRPr lang="uz-Cyrl-UZ" sz="2800" b="1" dirty="0"/>
          </a:p>
          <a:p>
            <a:pPr algn="ctr" defTabSz="575319" fontAlgn="base"/>
            <a:endParaRPr lang="uz-Cyrl-UZ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0284" y="35505"/>
            <a:ext cx="5112783" cy="413212"/>
          </a:xfrm>
          <a:prstGeom prst="rect">
            <a:avLst/>
          </a:prstGeom>
        </p:spPr>
        <p:txBody>
          <a:bodyPr wrap="none" lIns="42891" tIns="21448" rIns="42891" bIns="21448">
            <a:spAutoFit/>
          </a:bodyPr>
          <a:lstStyle/>
          <a:p>
            <a:pPr algn="ctr" defTabSz="913978"/>
            <a:r>
              <a:rPr lang="en-US" sz="2400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4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24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24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400" b="1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2270994"/>
            <a:ext cx="794161" cy="794161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6465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24" y="152400"/>
            <a:ext cx="4913376" cy="322262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790874" y="2548493"/>
            <a:ext cx="2082626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/>
              <a:t>Файл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30300" y="1833404"/>
            <a:ext cx="685800" cy="24622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/>
              <a:t>Главная</a:t>
            </a:r>
            <a:endParaRPr lang="ru-RU" sz="10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587500" y="1376204"/>
            <a:ext cx="685800" cy="24622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/>
              <a:t>Вставка</a:t>
            </a:r>
            <a:endParaRPr lang="ru-RU" sz="10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435100" y="631825"/>
            <a:ext cx="10668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/>
              <a:t>Разметка страницы</a:t>
            </a:r>
            <a:endParaRPr lang="ru-RU" sz="10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425700" y="233204"/>
            <a:ext cx="818388" cy="24622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/>
              <a:t>Формулы</a:t>
            </a:r>
            <a:endParaRPr lang="ru-RU" sz="10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263900" y="936625"/>
            <a:ext cx="818388" cy="24622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/>
              <a:t>Данные</a:t>
            </a:r>
            <a:endParaRPr lang="ru-RU" sz="10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263900" y="1528604"/>
            <a:ext cx="1295400" cy="24622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/>
              <a:t>Рецензирование</a:t>
            </a:r>
            <a:endParaRPr lang="ru-RU" sz="10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131312" y="1985804"/>
            <a:ext cx="818388" cy="24622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/>
              <a:t>Вид</a:t>
            </a:r>
            <a:endParaRPr lang="ru-RU" sz="10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-12700" y="1241425"/>
            <a:ext cx="1689100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diagramma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obyektlarni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joylashtirishga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uz-Latn-U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menyu</a:t>
            </a:r>
            <a:endParaRPr lang="uz-Cyrl-U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9525" y="628848"/>
            <a:ext cx="15970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en-US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Jadvallardagi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kiritishga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tahrirlashga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menyu</a:t>
            </a:r>
            <a:endParaRPr lang="uz-Cyrl-U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0" y="2075160"/>
            <a:ext cx="15970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en-US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Jadvallardagi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kiritishga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tahrirlashga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uz-Latn-UZ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menyu</a:t>
            </a:r>
            <a:endParaRPr lang="uz-Cyrl-U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92893" y="92185"/>
            <a:ext cx="22844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en-US" sz="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Jadvallardagi</a:t>
            </a:r>
            <a:r>
              <a:rPr lang="en-US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kiritishga</a:t>
            </a:r>
            <a:r>
              <a:rPr lang="en-US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tahrirlashga</a:t>
            </a:r>
            <a:r>
              <a:rPr lang="en-US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menyu</a:t>
            </a:r>
            <a:endParaRPr lang="uz-Cyrl-U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65575" y="836597"/>
            <a:ext cx="18002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en-US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Jadvallardagi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kiritishga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tahrirlashga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menyu</a:t>
            </a:r>
            <a:endParaRPr lang="uz-Cyrl-U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330701" y="1465560"/>
            <a:ext cx="160019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en-US" sz="700" b="1" dirty="0" err="1">
                <a:latin typeface="Arial" panose="020B0604020202020204" pitchFamily="34" charset="0"/>
                <a:cs typeface="Arial" panose="020B0604020202020204" pitchFamily="34" charset="0"/>
              </a:rPr>
              <a:t>Jadvallardagi</a:t>
            </a:r>
            <a:r>
              <a:rPr lang="en-US" sz="7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700" b="1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7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700" b="1" dirty="0" err="1">
                <a:latin typeface="Arial" panose="020B0604020202020204" pitchFamily="34" charset="0"/>
                <a:cs typeface="Arial" panose="020B0604020202020204" pitchFamily="34" charset="0"/>
              </a:rPr>
              <a:t>kiritishga</a:t>
            </a:r>
            <a:r>
              <a:rPr lang="en-US" sz="7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7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tahrirlashga</a:t>
            </a:r>
            <a:r>
              <a:rPr lang="en-US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00" b="1" dirty="0" err="1">
                <a:latin typeface="Arial" panose="020B0604020202020204" pitchFamily="34" charset="0"/>
                <a:cs typeface="Arial" panose="020B0604020202020204" pitchFamily="34" charset="0"/>
              </a:rPr>
              <a:t>menyu</a:t>
            </a:r>
            <a:endParaRPr lang="uz-Cyrl-UZ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836987" y="1993752"/>
            <a:ext cx="15970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en-US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Jadvallarni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ekranda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turlicha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namoyish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qilishga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moslashtirish</a:t>
            </a:r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menyusi</a:t>
            </a:r>
            <a:endParaRPr lang="uz-Cyrl-U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340100" y="2608560"/>
            <a:ext cx="15970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>
              <a:defRPr/>
            </a:pPr>
            <a:r>
              <a:rPr lang="en-US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Joriy</a:t>
            </a:r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fayl</a:t>
            </a:r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uz-Cyrl-UZ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bajarishga</a:t>
            </a:r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menyu</a:t>
            </a:r>
            <a:endParaRPr lang="uz-Cyrl-U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7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 noGrp="1"/>
          </p:cNvSpPr>
          <p:nvPr>
            <p:ph type="ctrTitle"/>
          </p:nvPr>
        </p:nvSpPr>
        <p:spPr>
          <a:xfrm>
            <a:off x="139703" y="132906"/>
            <a:ext cx="5410199" cy="262826"/>
          </a:xfrm>
          <a:prstGeom prst="rect">
            <a:avLst/>
          </a:prstGeom>
        </p:spPr>
        <p:txBody>
          <a:bodyPr vert="horz" wrap="square" lIns="0" tIns="16441" rIns="0" bIns="0" rtlCol="0" anchor="ctr">
            <a:spAutoFit/>
          </a:bodyPr>
          <a:lstStyle/>
          <a:p>
            <a:pPr marL="12675" algn="ctr">
              <a:spcBef>
                <a:spcPts val="130"/>
              </a:spcBef>
            </a:pPr>
            <a:r>
              <a:rPr lang="en-US" sz="1600" dirty="0" err="1"/>
              <a:t>Mustaqil</a:t>
            </a:r>
            <a:r>
              <a:rPr lang="en-US" sz="1600" dirty="0"/>
              <a:t> </a:t>
            </a:r>
            <a:r>
              <a:rPr lang="en-US" sz="1600" dirty="0" err="1"/>
              <a:t>bajarish</a:t>
            </a:r>
            <a:r>
              <a:rPr lang="en-US" sz="1600" dirty="0"/>
              <a:t> </a:t>
            </a:r>
            <a:r>
              <a:rPr lang="en-US" sz="1600" dirty="0" err="1"/>
              <a:t>uchun</a:t>
            </a:r>
            <a:r>
              <a:rPr lang="en-US" sz="1600" dirty="0"/>
              <a:t> </a:t>
            </a:r>
            <a:r>
              <a:rPr lang="en-US" sz="1600" dirty="0" err="1"/>
              <a:t>berilgan</a:t>
            </a:r>
            <a:r>
              <a:rPr lang="en-US" sz="1600" dirty="0"/>
              <a:t> </a:t>
            </a:r>
            <a:r>
              <a:rPr lang="en-US" sz="1600" dirty="0" err="1"/>
              <a:t>topshiriqni</a:t>
            </a:r>
            <a:r>
              <a:rPr lang="en-US" sz="1600" dirty="0"/>
              <a:t> </a:t>
            </a:r>
            <a:r>
              <a:rPr lang="en-US" sz="1600" dirty="0" err="1"/>
              <a:t>tekshirish</a:t>
            </a:r>
            <a:r>
              <a:rPr lang="en-US" sz="1600" dirty="0"/>
              <a:t>:</a:t>
            </a:r>
            <a:endParaRPr sz="1600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79626" y="479425"/>
            <a:ext cx="5343727" cy="262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2891" tIns="21448" rIns="42891" bIns="21448">
            <a:spAutoFit/>
          </a:bodyPr>
          <a:lstStyle/>
          <a:p>
            <a:pPr algn="just" defTabSz="575319" fontAlgn="base"/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>
                <a:solidFill>
                  <a:prstClr val="black"/>
                </a:solidFill>
              </a:rPr>
              <a:t>Excel </a:t>
            </a:r>
            <a:r>
              <a:rPr lang="en-US" sz="2800" b="1" dirty="0" err="1">
                <a:solidFill>
                  <a:prstClr val="black"/>
                </a:solidFill>
              </a:rPr>
              <a:t>elektron</a:t>
            </a:r>
            <a:r>
              <a:rPr lang="en-US" sz="2800" b="1" dirty="0">
                <a:solidFill>
                  <a:prstClr val="black"/>
                </a:solidFill>
              </a:rPr>
              <a:t> </a:t>
            </a:r>
            <a:r>
              <a:rPr lang="en-US" sz="2800" b="1" dirty="0" err="1">
                <a:solidFill>
                  <a:prstClr val="black"/>
                </a:solidFill>
              </a:rPr>
              <a:t>jadvali</a:t>
            </a:r>
            <a:r>
              <a:rPr lang="en-US" sz="2800" b="1" dirty="0">
                <a:solidFill>
                  <a:prstClr val="black"/>
                </a:solidFill>
              </a:rPr>
              <a:t> </a:t>
            </a:r>
            <a:r>
              <a:rPr lang="en-US" sz="2800" b="1" dirty="0" err="1">
                <a:solidFill>
                  <a:prstClr val="black"/>
                </a:solidFill>
              </a:rPr>
              <a:t>yordamida</a:t>
            </a:r>
            <a:r>
              <a:rPr lang="en-US" sz="2800" b="1" dirty="0">
                <a:solidFill>
                  <a:prstClr val="black"/>
                </a:solidFill>
              </a:rPr>
              <a:t> </a:t>
            </a:r>
            <a:r>
              <a:rPr lang="en-US" sz="2800" b="1" dirty="0" err="1">
                <a:solidFill>
                  <a:prstClr val="black"/>
                </a:solidFill>
              </a:rPr>
              <a:t>sinfingizda</a:t>
            </a:r>
            <a:r>
              <a:rPr lang="en-US" sz="2800" b="1" dirty="0">
                <a:solidFill>
                  <a:prstClr val="black"/>
                </a:solidFill>
              </a:rPr>
              <a:t> </a:t>
            </a:r>
            <a:r>
              <a:rPr lang="en-US" sz="2800" b="1" dirty="0" err="1">
                <a:solidFill>
                  <a:prstClr val="black"/>
                </a:solidFill>
              </a:rPr>
              <a:t>fanlardan</a:t>
            </a:r>
            <a:r>
              <a:rPr lang="en-US" sz="2800" b="1" dirty="0">
                <a:solidFill>
                  <a:prstClr val="black"/>
                </a:solidFill>
              </a:rPr>
              <a:t> </a:t>
            </a:r>
            <a:r>
              <a:rPr lang="en-US" sz="2800" b="1" dirty="0" err="1">
                <a:solidFill>
                  <a:prstClr val="black"/>
                </a:solidFill>
              </a:rPr>
              <a:t>o‘zlashtirish</a:t>
            </a:r>
            <a:r>
              <a:rPr lang="en-US" sz="2800" b="1" dirty="0">
                <a:solidFill>
                  <a:prstClr val="black"/>
                </a:solidFill>
              </a:rPr>
              <a:t> </a:t>
            </a:r>
            <a:r>
              <a:rPr lang="en-US" sz="2800" b="1" dirty="0" err="1">
                <a:solidFill>
                  <a:prstClr val="black"/>
                </a:solidFill>
              </a:rPr>
              <a:t>monitoringini</a:t>
            </a:r>
            <a:r>
              <a:rPr lang="en-US" sz="2800" b="1" dirty="0">
                <a:solidFill>
                  <a:prstClr val="black"/>
                </a:solidFill>
              </a:rPr>
              <a:t> </a:t>
            </a:r>
            <a:r>
              <a:rPr lang="en-US" sz="2800" b="1" dirty="0" err="1">
                <a:solidFill>
                  <a:prstClr val="black"/>
                </a:solidFill>
              </a:rPr>
              <a:t>olib</a:t>
            </a:r>
            <a:r>
              <a:rPr lang="en-US" sz="2800" b="1" dirty="0">
                <a:solidFill>
                  <a:prstClr val="black"/>
                </a:solidFill>
              </a:rPr>
              <a:t> </a:t>
            </a:r>
            <a:r>
              <a:rPr lang="en-US" sz="2800" b="1" dirty="0" err="1">
                <a:solidFill>
                  <a:prstClr val="black"/>
                </a:solidFill>
              </a:rPr>
              <a:t>borish</a:t>
            </a:r>
            <a:r>
              <a:rPr lang="en-US" sz="2800" b="1" dirty="0">
                <a:solidFill>
                  <a:prstClr val="black"/>
                </a:solidFill>
              </a:rPr>
              <a:t> </a:t>
            </a:r>
            <a:r>
              <a:rPr lang="en-US" sz="2800" b="1" dirty="0" err="1">
                <a:solidFill>
                  <a:prstClr val="black"/>
                </a:solidFill>
              </a:rPr>
              <a:t>uchun</a:t>
            </a:r>
            <a:r>
              <a:rPr lang="en-US" sz="2800" b="1" dirty="0">
                <a:solidFill>
                  <a:prstClr val="black"/>
                </a:solidFill>
              </a:rPr>
              <a:t> </a:t>
            </a:r>
            <a:r>
              <a:rPr lang="en-US" sz="2800" b="1" dirty="0" err="1">
                <a:solidFill>
                  <a:prstClr val="black"/>
                </a:solidFill>
              </a:rPr>
              <a:t>ma’lumotnoma</a:t>
            </a:r>
            <a:r>
              <a:rPr lang="en-US" sz="2800" b="1" dirty="0">
                <a:solidFill>
                  <a:prstClr val="black"/>
                </a:solidFill>
              </a:rPr>
              <a:t> </a:t>
            </a:r>
            <a:r>
              <a:rPr lang="en-US" sz="2800" b="1" dirty="0" err="1">
                <a:solidFill>
                  <a:prstClr val="black"/>
                </a:solidFill>
              </a:rPr>
              <a:t>tayyorlang</a:t>
            </a:r>
            <a:r>
              <a:rPr lang="en-US" sz="2800" b="1" dirty="0">
                <a:solidFill>
                  <a:prstClr val="black"/>
                </a:solidFill>
              </a:rPr>
              <a:t>. </a:t>
            </a:r>
            <a:endParaRPr lang="uz-Cyrl-UZ" sz="2800" b="1" dirty="0">
              <a:solidFill>
                <a:prstClr val="black"/>
              </a:solidFill>
            </a:endParaRPr>
          </a:p>
          <a:p>
            <a:pPr algn="just" defTabSz="575319" fontAlgn="base"/>
            <a:endParaRPr lang="uz-Cyrl-UZ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Диля\Pictures\77-774678_icon-sencha-test-archiver-unit-test-icon-hd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1" r="11240"/>
          <a:stretch/>
        </p:blipFill>
        <p:spPr bwMode="auto">
          <a:xfrm>
            <a:off x="4620308" y="2234938"/>
            <a:ext cx="903045" cy="8731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0801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Uyga vazifani tekshirish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b="29960"/>
          <a:stretch/>
        </p:blipFill>
        <p:spPr>
          <a:xfrm>
            <a:off x="63500" y="165100"/>
            <a:ext cx="5715000" cy="2676525"/>
          </a:xfrm>
        </p:spPr>
      </p:pic>
      <p:sp>
        <p:nvSpPr>
          <p:cNvPr id="7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28" y="2841625"/>
            <a:ext cx="5757972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575623"/>
            <a:endParaRPr sz="1100">
              <a:solidFill>
                <a:srgbClr val="5756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64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53214" y="0"/>
            <a:ext cx="4552775" cy="567356"/>
          </a:xfrm>
          <a:prstGeom prst="rect">
            <a:avLst/>
          </a:prstGeom>
        </p:spPr>
        <p:txBody>
          <a:bodyPr wrap="none" lIns="42929" tIns="21466" rIns="42929" bIns="21466">
            <a:spAutoFit/>
          </a:bodyPr>
          <a:lstStyle/>
          <a:p>
            <a:pPr algn="ctr" defTabSz="914163"/>
            <a:r>
              <a:rPr lang="en-US" sz="3400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Murojaatning</a:t>
            </a:r>
            <a:r>
              <a:rPr lang="en-US" sz="3400" b="1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afzalligi</a:t>
            </a:r>
            <a:endParaRPr lang="ru-RU" sz="3400" b="1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9623" y="555625"/>
            <a:ext cx="5406554" cy="2554646"/>
          </a:xfrm>
          <a:prstGeom prst="rect">
            <a:avLst/>
          </a:prstGeom>
        </p:spPr>
        <p:txBody>
          <a:bodyPr wrap="square" lIns="91541" tIns="45770" rIns="91541" bIns="45770">
            <a:spAutoFit/>
          </a:bodyPr>
          <a:lstStyle/>
          <a:p>
            <a:pPr algn="just" defTabSz="575435"/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Murojaatdan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amal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bajarishda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nusxalardan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bajariladigan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muncha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osonlashtirish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imkoniyati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 defTabSz="575435"/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Murojaat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qilinayotgan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kataklardagi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o‘zgartirilsa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MS Excel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formulalarni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avtomatik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hisoblab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46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ctrTitle"/>
          </p:nvPr>
        </p:nvSpPr>
        <p:spPr>
          <a:xfrm>
            <a:off x="63500" y="144362"/>
            <a:ext cx="5638800" cy="215444"/>
          </a:xfrm>
        </p:spPr>
        <p:txBody>
          <a:bodyPr/>
          <a:lstStyle/>
          <a:p>
            <a:pPr algn="ctr"/>
            <a:r>
              <a:rPr lang="en-US" sz="1400" dirty="0" err="1" smtClean="0"/>
              <a:t>Katakchaga</a:t>
            </a:r>
            <a:r>
              <a:rPr lang="en-US" sz="1400" dirty="0" smtClean="0"/>
              <a:t> </a:t>
            </a:r>
            <a:r>
              <a:rPr lang="en-US" sz="1400" dirty="0" err="1" smtClean="0"/>
              <a:t>quyidagi</a:t>
            </a:r>
            <a:r>
              <a:rPr lang="en-US" sz="1400" dirty="0" smtClean="0"/>
              <a:t> </a:t>
            </a:r>
            <a:r>
              <a:rPr lang="en-US" sz="1400" dirty="0" err="1" smtClean="0"/>
              <a:t>ko‘rinishdagi</a:t>
            </a:r>
            <a:r>
              <a:rPr lang="en-US" sz="1400" dirty="0" smtClean="0"/>
              <a:t> </a:t>
            </a:r>
            <a:r>
              <a:rPr lang="en-US" sz="1400" dirty="0" err="1" smtClean="0"/>
              <a:t>ma’lumotlarni</a:t>
            </a:r>
            <a:r>
              <a:rPr lang="en-US" sz="1400" dirty="0" smtClean="0"/>
              <a:t> </a:t>
            </a:r>
            <a:r>
              <a:rPr lang="en-US" sz="1400" dirty="0" err="1" smtClean="0"/>
              <a:t>kiritish</a:t>
            </a:r>
            <a:r>
              <a:rPr lang="en-US" sz="1400" dirty="0" smtClean="0"/>
              <a:t> </a:t>
            </a:r>
            <a:r>
              <a:rPr lang="en-US" sz="1400" dirty="0" err="1" smtClean="0"/>
              <a:t>mumkin</a:t>
            </a:r>
            <a:r>
              <a:rPr lang="en-US" sz="1400" dirty="0" smtClean="0"/>
              <a:t>: </a:t>
            </a:r>
            <a:endParaRPr lang="uz-Cyrl-UZ" sz="1400" dirty="0"/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0" y="680144"/>
            <a:ext cx="4900930" cy="709811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marL="0" indent="0">
              <a:buNone/>
              <a:defRPr sz="1100" b="0" i="1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  <a:lvl2pPr marL="257346" indent="0">
              <a:buNone/>
              <a:defRPr sz="1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14691" indent="0">
              <a:buNone/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2037" indent="0">
              <a:buNone/>
              <a:defRPr sz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29383" indent="0">
              <a:buNone/>
              <a:defRPr sz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86729" indent="0">
              <a:buNone/>
              <a:defRPr sz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544075" indent="0">
              <a:buNone/>
              <a:defRPr sz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01420" indent="0">
              <a:buNone/>
              <a:defRPr sz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8767" indent="0">
              <a:buNone/>
              <a:defRPr sz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lang="it-IT" sz="2000" b="1" kern="0" dirty="0" smtClean="0">
              <a:solidFill>
                <a:schemeClr val="tx1"/>
              </a:solidFill>
            </a:endParaRPr>
          </a:p>
          <a:p>
            <a:pPr defTabSz="914400"/>
            <a:endParaRPr lang="ru-RU" sz="2000" b="1" kern="0" dirty="0">
              <a:solidFill>
                <a:schemeClr val="tx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"/>
          <a:stretch/>
        </p:blipFill>
        <p:spPr>
          <a:xfrm>
            <a:off x="596900" y="555625"/>
            <a:ext cx="4419600" cy="25908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50265" y="948293"/>
            <a:ext cx="160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i="1" dirty="0" smtClean="0"/>
              <a:t>MATNLI</a:t>
            </a:r>
            <a:endParaRPr lang="ru-RU" b="1" i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25500" y="1710293"/>
            <a:ext cx="160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i="1" dirty="0" smtClean="0"/>
              <a:t>SONLI</a:t>
            </a:r>
            <a:endParaRPr lang="ru-RU" b="1" i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25500" y="2460625"/>
            <a:ext cx="160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i="1" dirty="0" smtClean="0"/>
              <a:t>SANA</a:t>
            </a:r>
            <a:endParaRPr lang="ru-RU" b="1" i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187700" y="850383"/>
            <a:ext cx="160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i="1" dirty="0" smtClean="0"/>
              <a:t>VAQT</a:t>
            </a:r>
            <a:endParaRPr lang="ru-RU" b="1" i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168073" y="1525627"/>
            <a:ext cx="160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i="1" dirty="0" smtClean="0"/>
              <a:t>FORMULA</a:t>
            </a:r>
            <a:endParaRPr lang="ru-RU" b="1" i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168073" y="2272845"/>
            <a:ext cx="160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i="1" dirty="0" smtClean="0"/>
              <a:t>FUNKSIYA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629672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6"/>
            <a:ext cx="5164320" cy="369332"/>
          </a:xfrm>
        </p:spPr>
        <p:txBody>
          <a:bodyPr/>
          <a:lstStyle/>
          <a:p>
            <a:r>
              <a:rPr lang="en-US" sz="2400" dirty="0" err="1" smtClean="0"/>
              <a:t>Yodda</a:t>
            </a:r>
            <a:r>
              <a:rPr lang="en-US" sz="2400" dirty="0" smtClean="0"/>
              <a:t> </a:t>
            </a:r>
            <a:r>
              <a:rPr lang="en-US" sz="2400" dirty="0" err="1" smtClean="0"/>
              <a:t>tuting</a:t>
            </a:r>
            <a:r>
              <a:rPr lang="en-US" sz="2400" dirty="0" smtClean="0"/>
              <a:t>!</a:t>
            </a:r>
            <a:endParaRPr lang="uz-Cyrl-UZ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936625"/>
            <a:ext cx="5257800" cy="1231106"/>
          </a:xfrm>
        </p:spPr>
        <p:txBody>
          <a:bodyPr/>
          <a:lstStyle/>
          <a:p>
            <a:pPr algn="just"/>
            <a:r>
              <a:rPr lang="en-US" sz="2000" b="1" i="0" dirty="0" smtClean="0"/>
              <a:t>	    MS Excel 2010 da </a:t>
            </a:r>
            <a:r>
              <a:rPr lang="en-US" sz="2000" b="1" i="0" dirty="0" err="1" smtClean="0"/>
              <a:t>kiritilgan</a:t>
            </a:r>
            <a:r>
              <a:rPr lang="en-US" sz="2000" b="1" i="0" dirty="0" smtClean="0"/>
              <a:t> </a:t>
            </a:r>
            <a:r>
              <a:rPr lang="en-US" sz="2000" b="1" i="0" dirty="0" err="1" smtClean="0"/>
              <a:t>matnlar</a:t>
            </a:r>
            <a:r>
              <a:rPr lang="en-US" sz="2000" b="1" i="0" dirty="0" smtClean="0"/>
              <a:t> </a:t>
            </a:r>
            <a:r>
              <a:rPr lang="en-US" sz="2000" b="1" i="0" dirty="0" err="1" smtClean="0"/>
              <a:t>kataklarga</a:t>
            </a:r>
            <a:r>
              <a:rPr lang="en-US" sz="2000" b="1" i="0" dirty="0" smtClean="0"/>
              <a:t> </a:t>
            </a:r>
            <a:r>
              <a:rPr lang="en-US" sz="2000" b="1" i="0" dirty="0" err="1" smtClean="0"/>
              <a:t>sig‘may</a:t>
            </a:r>
            <a:r>
              <a:rPr lang="en-US" sz="2000" b="1" i="0" dirty="0" smtClean="0"/>
              <a:t> </a:t>
            </a:r>
            <a:r>
              <a:rPr lang="en-US" sz="2000" b="1" i="0" dirty="0" err="1" smtClean="0"/>
              <a:t>qolsa</a:t>
            </a:r>
            <a:r>
              <a:rPr lang="en-US" sz="2000" b="1" i="0" dirty="0" smtClean="0"/>
              <a:t>,</a:t>
            </a:r>
            <a:r>
              <a:rPr lang="ru-RU" sz="2000" b="1" i="0" dirty="0" smtClean="0"/>
              <a:t> </a:t>
            </a:r>
            <a:r>
              <a:rPr lang="ru-RU" sz="2000" b="1" i="0" dirty="0" smtClean="0">
                <a:solidFill>
                  <a:srgbClr val="C00000"/>
                </a:solidFill>
              </a:rPr>
              <a:t>ПЕРЕНОС ТЕКСТА </a:t>
            </a:r>
            <a:r>
              <a:rPr lang="en-US" sz="2000" b="1" i="0" dirty="0" smtClean="0"/>
              <a:t>(</a:t>
            </a:r>
            <a:r>
              <a:rPr lang="en-US" sz="2000" b="1" i="0" dirty="0" err="1" smtClean="0"/>
              <a:t>matnni</a:t>
            </a:r>
            <a:r>
              <a:rPr lang="en-US" sz="2000" b="1" i="0" dirty="0" smtClean="0"/>
              <a:t> </a:t>
            </a:r>
            <a:r>
              <a:rPr lang="en-US" sz="2000" b="1" i="0" dirty="0" err="1" smtClean="0"/>
              <a:t>ko‘chirish</a:t>
            </a:r>
            <a:r>
              <a:rPr lang="en-US" sz="2000" b="1" i="0" dirty="0" smtClean="0"/>
              <a:t>) </a:t>
            </a:r>
            <a:r>
              <a:rPr lang="en-US" sz="2000" b="1" i="0" dirty="0" err="1" smtClean="0"/>
              <a:t>tugmasidam</a:t>
            </a:r>
            <a:r>
              <a:rPr lang="en-US" sz="2000" b="1" i="0" dirty="0" smtClean="0"/>
              <a:t> </a:t>
            </a:r>
            <a:r>
              <a:rPr lang="en-US" sz="2000" b="1" i="0" dirty="0" err="1" smtClean="0"/>
              <a:t>foydalaniladi</a:t>
            </a:r>
            <a:r>
              <a:rPr lang="en-US" sz="2000" b="1" i="0" dirty="0" smtClean="0"/>
              <a:t>.</a:t>
            </a:r>
            <a:endParaRPr lang="uz-Cyrl-UZ" sz="2000" b="1" i="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631825"/>
            <a:ext cx="838200" cy="762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591" t="15172" r="42676" b="79074"/>
          <a:stretch/>
        </p:blipFill>
        <p:spPr bwMode="auto">
          <a:xfrm>
            <a:off x="1282700" y="2384425"/>
            <a:ext cx="3547236" cy="68580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8256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6"/>
            <a:ext cx="5164320" cy="369332"/>
          </a:xfrm>
        </p:spPr>
        <p:txBody>
          <a:bodyPr/>
          <a:lstStyle/>
          <a:p>
            <a:r>
              <a:rPr lang="en-US" sz="2400" dirty="0" err="1" smtClean="0"/>
              <a:t>Yodda</a:t>
            </a:r>
            <a:r>
              <a:rPr lang="en-US" sz="2400" dirty="0" smtClean="0"/>
              <a:t> </a:t>
            </a:r>
            <a:r>
              <a:rPr lang="en-US" sz="2400" dirty="0" err="1" smtClean="0"/>
              <a:t>tuting</a:t>
            </a:r>
            <a:r>
              <a:rPr lang="en-US" sz="2400" dirty="0" smtClean="0"/>
              <a:t>!</a:t>
            </a:r>
            <a:endParaRPr lang="uz-Cyrl-UZ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880" y="706299"/>
            <a:ext cx="5443220" cy="1754326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sz="1900" b="1" i="0" dirty="0" smtClean="0"/>
              <a:t>	    MS Excel 2010 da </a:t>
            </a:r>
            <a:r>
              <a:rPr lang="en-US" sz="1900" b="1" i="0" dirty="0" err="1" smtClean="0"/>
              <a:t>kataklarni</a:t>
            </a:r>
            <a:r>
              <a:rPr lang="en-US" sz="1900" b="1" i="0" dirty="0" smtClean="0"/>
              <a:t> </a:t>
            </a:r>
            <a:r>
              <a:rPr lang="en-US" sz="1900" b="1" i="0" dirty="0" err="1" smtClean="0"/>
              <a:t>o‘zaro</a:t>
            </a:r>
            <a:r>
              <a:rPr lang="en-US" sz="1900" b="1" i="0" dirty="0" smtClean="0"/>
              <a:t> </a:t>
            </a:r>
            <a:r>
              <a:rPr lang="en-US" sz="1900" b="1" i="0" dirty="0" err="1" smtClean="0"/>
              <a:t>biriktirish</a:t>
            </a:r>
            <a:r>
              <a:rPr lang="en-US" sz="1900" b="1" i="0" dirty="0" smtClean="0"/>
              <a:t> </a:t>
            </a:r>
            <a:r>
              <a:rPr lang="en-US" sz="1900" b="1" i="0" dirty="0" err="1" smtClean="0"/>
              <a:t>va</a:t>
            </a:r>
            <a:r>
              <a:rPr lang="en-US" sz="1900" b="1" i="0" dirty="0" smtClean="0"/>
              <a:t> </a:t>
            </a:r>
            <a:r>
              <a:rPr lang="en-US" sz="1900" b="1" i="0" dirty="0" err="1" smtClean="0"/>
              <a:t>matnini</a:t>
            </a:r>
            <a:r>
              <a:rPr lang="en-US" sz="1900" b="1" i="0" dirty="0" smtClean="0"/>
              <a:t>  </a:t>
            </a:r>
            <a:r>
              <a:rPr lang="en-US" sz="1900" b="1" i="0" dirty="0" err="1" smtClean="0"/>
              <a:t>o‘rtadan</a:t>
            </a:r>
            <a:r>
              <a:rPr lang="en-US" sz="1900" b="1" i="0" dirty="0" smtClean="0"/>
              <a:t> </a:t>
            </a:r>
            <a:r>
              <a:rPr lang="en-US" sz="1900" b="1" i="0" dirty="0" err="1" smtClean="0"/>
              <a:t>tekislash</a:t>
            </a:r>
            <a:r>
              <a:rPr lang="en-US" sz="1900" b="1" i="0" dirty="0" smtClean="0"/>
              <a:t> </a:t>
            </a:r>
            <a:r>
              <a:rPr lang="en-US" sz="1900" b="1" i="0" dirty="0" err="1" smtClean="0"/>
              <a:t>uchun</a:t>
            </a:r>
            <a:r>
              <a:rPr lang="en-US" sz="1900" b="1" i="0" dirty="0" smtClean="0"/>
              <a:t> </a:t>
            </a:r>
            <a:r>
              <a:rPr lang="ru-RU" sz="1900" b="1" i="0" dirty="0" smtClean="0">
                <a:solidFill>
                  <a:srgbClr val="C00000"/>
                </a:solidFill>
              </a:rPr>
              <a:t>ОБЪЕДИНИТЬ  И Поместить</a:t>
            </a:r>
            <a:r>
              <a:rPr lang="ru-RU" sz="1900" b="1" i="0" dirty="0" smtClean="0"/>
              <a:t> в центре </a:t>
            </a:r>
            <a:r>
              <a:rPr lang="en-US" sz="1900" b="1" i="0" dirty="0" smtClean="0"/>
              <a:t> </a:t>
            </a:r>
            <a:r>
              <a:rPr lang="en-US" sz="1900" b="1" i="0" dirty="0" err="1" smtClean="0"/>
              <a:t>tugmasidan</a:t>
            </a:r>
            <a:r>
              <a:rPr lang="en-US" sz="1900" b="1" i="0" dirty="0" smtClean="0"/>
              <a:t> </a:t>
            </a:r>
            <a:r>
              <a:rPr lang="en-US" sz="1900" b="1" i="0" dirty="0" err="1" smtClean="0"/>
              <a:t>foydalaniladi</a:t>
            </a:r>
            <a:r>
              <a:rPr lang="en-US" sz="1900" b="1" i="0" dirty="0" smtClean="0"/>
              <a:t>.</a:t>
            </a:r>
            <a:endParaRPr lang="uz-Cyrl-UZ" sz="1900" b="1" i="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55625"/>
            <a:ext cx="838200" cy="762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629" t="22266" r="26867" b="71093"/>
          <a:stretch/>
        </p:blipFill>
        <p:spPr bwMode="auto">
          <a:xfrm>
            <a:off x="863600" y="2536825"/>
            <a:ext cx="4229100" cy="48577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535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15900" y="479425"/>
            <a:ext cx="5334000" cy="1120814"/>
          </a:xfrm>
          <a:prstGeom prst="rect">
            <a:avLst/>
          </a:prstGeom>
        </p:spPr>
        <p:txBody>
          <a:bodyPr vert="horz" wrap="square" lIns="0" tIns="12694" rIns="0" bIns="0" rtlCol="0">
            <a:spAutoFit/>
          </a:bodyPr>
          <a:lstStyle/>
          <a:p>
            <a:pPr algn="just"/>
            <a:r>
              <a:rPr lang="en-US" sz="3600" b="1" i="1" dirty="0"/>
              <a:t>a</a:t>
            </a:r>
            <a:r>
              <a:rPr lang="en-US" sz="3600" b="1" dirty="0"/>
              <a:t> </a:t>
            </a:r>
            <a:r>
              <a:rPr lang="en-US" sz="3600" b="1" dirty="0" err="1"/>
              <a:t>sonini</a:t>
            </a:r>
            <a:r>
              <a:rPr lang="en-US" sz="3600" b="1" dirty="0"/>
              <a:t> 9 chi </a:t>
            </a:r>
            <a:r>
              <a:rPr lang="en-US" sz="3600" b="1" dirty="0" err="1"/>
              <a:t>darajasigacha</a:t>
            </a:r>
            <a:r>
              <a:rPr lang="en-US" sz="3600" b="1" dirty="0"/>
              <a:t> </a:t>
            </a:r>
            <a:r>
              <a:rPr lang="en-US" sz="3600" b="1" dirty="0" err="1"/>
              <a:t>hisoblash</a:t>
            </a:r>
            <a:r>
              <a:rPr lang="en-US" sz="3600" b="1" dirty="0"/>
              <a:t>. </a:t>
            </a:r>
            <a:endParaRPr lang="uz-Cyrl-UZ" sz="3600" b="1" dirty="0"/>
          </a:p>
        </p:txBody>
      </p:sp>
      <p:sp>
        <p:nvSpPr>
          <p:cNvPr id="6" name="object 6"/>
          <p:cNvSpPr txBox="1">
            <a:spLocks noGrp="1"/>
          </p:cNvSpPr>
          <p:nvPr>
            <p:ph type="ctrTitle"/>
          </p:nvPr>
        </p:nvSpPr>
        <p:spPr>
          <a:xfrm>
            <a:off x="296161" y="92528"/>
            <a:ext cx="3958339" cy="386000"/>
          </a:xfrm>
          <a:prstGeom prst="rect">
            <a:avLst/>
          </a:prstGeom>
        </p:spPr>
        <p:txBody>
          <a:bodyPr vert="horz" wrap="square" lIns="0" tIns="16507" rIns="0" bIns="0" rtlCol="0">
            <a:spAutoFit/>
          </a:bodyPr>
          <a:lstStyle/>
          <a:p>
            <a:pPr marL="12694">
              <a:spcBef>
                <a:spcPts val="130"/>
              </a:spcBef>
            </a:pPr>
            <a:r>
              <a:rPr lang="en-US" sz="2400" spc="5" dirty="0" smtClean="0"/>
              <a:t>1-topshiriq</a:t>
            </a:r>
            <a:endParaRPr sz="2400" spc="5" dirty="0"/>
          </a:p>
        </p:txBody>
      </p:sp>
      <p:pic>
        <p:nvPicPr>
          <p:cNvPr id="5" name="Picture 10386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5900" y="1546225"/>
            <a:ext cx="53340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46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478</TotalTime>
  <Words>165</Words>
  <Application>Microsoft Office PowerPoint</Application>
  <PresentationFormat>Произвольный</PresentationFormat>
  <Paragraphs>48</Paragraphs>
  <Slides>15</Slides>
  <Notes>0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Arial</vt:lpstr>
      <vt:lpstr>Calibri</vt:lpstr>
      <vt:lpstr>Open Sans</vt:lpstr>
      <vt:lpstr>Open Sans Light</vt:lpstr>
      <vt:lpstr>1_Office Theme</vt:lpstr>
      <vt:lpstr>12_Office Theme</vt:lpstr>
      <vt:lpstr>14_Office Theme</vt:lpstr>
      <vt:lpstr>2_Office Theme</vt:lpstr>
      <vt:lpstr>3_Office Theme</vt:lpstr>
      <vt:lpstr>4_Office Theme</vt:lpstr>
      <vt:lpstr>Informatika</vt:lpstr>
      <vt:lpstr>Презентация PowerPoint</vt:lpstr>
      <vt:lpstr>Mustaqil bajarish uchun berilgan topshiriqni tekshirish:</vt:lpstr>
      <vt:lpstr>Презентация PowerPoint</vt:lpstr>
      <vt:lpstr>Презентация PowerPoint</vt:lpstr>
      <vt:lpstr>Katakchaga quyidagi ko‘rinishdagi ma’lumotlarni kiritish mumkin: </vt:lpstr>
      <vt:lpstr>Yodda tuting!</vt:lpstr>
      <vt:lpstr>Yodda tuting!</vt:lpstr>
      <vt:lpstr>1-topshiriq</vt:lpstr>
      <vt:lpstr>Bajarilish tartibi:</vt:lpstr>
      <vt:lpstr>2-topshiriq</vt:lpstr>
      <vt:lpstr>Презентация PowerPoint</vt:lpstr>
      <vt:lpstr>3-topshiriq</vt:lpstr>
      <vt:lpstr>Bajarilish tartibi: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Informatika va axborot texnologiyalari </dc:title>
  <cp:lastModifiedBy>Учетная запись Майкрософт</cp:lastModifiedBy>
  <cp:revision>25</cp:revision>
  <dcterms:created xsi:type="dcterms:W3CDTF">2020-04-13T08:05:16Z</dcterms:created>
  <dcterms:modified xsi:type="dcterms:W3CDTF">2020-09-18T11:45:43Z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